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2DF861D-3880-43E7-A8E2-766D3AC14424}"/>
              </a:ext>
            </a:extLst>
          </p:cNvPr>
          <p:cNvGrpSpPr/>
          <p:nvPr/>
        </p:nvGrpSpPr>
        <p:grpSpPr>
          <a:xfrm>
            <a:off x="441909" y="812316"/>
            <a:ext cx="1558341" cy="1558341"/>
            <a:chOff x="-493739" y="935601"/>
            <a:chExt cx="4986799" cy="4986799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AA27124D-1938-4D8D-ADAC-3C376F5D019E}"/>
                </a:ext>
              </a:extLst>
            </p:cNvPr>
            <p:cNvSpPr/>
            <p:nvPr/>
          </p:nvSpPr>
          <p:spPr>
            <a:xfrm rot="5400000" flipH="1">
              <a:off x="-493739" y="935601"/>
              <a:ext cx="4986799" cy="4986799"/>
            </a:xfrm>
            <a:custGeom>
              <a:avLst/>
              <a:gdLst>
                <a:gd name="connsiteX0" fmla="*/ 984142 w 4986799"/>
                <a:gd name="connsiteY0" fmla="*/ 2727115 h 4986799"/>
                <a:gd name="connsiteX1" fmla="*/ 983369 w 4986799"/>
                <a:gd name="connsiteY1" fmla="*/ 2703328 h 4986799"/>
                <a:gd name="connsiteX2" fmla="*/ 684875 w 4986799"/>
                <a:gd name="connsiteY2" fmla="*/ 2284706 h 4986799"/>
                <a:gd name="connsiteX3" fmla="*/ 526211 w 4986799"/>
                <a:gd name="connsiteY3" fmla="*/ 2355163 h 4986799"/>
                <a:gd name="connsiteX4" fmla="*/ 516272 w 4986799"/>
                <a:gd name="connsiteY4" fmla="*/ 2366320 h 4986799"/>
                <a:gd name="connsiteX5" fmla="*/ 493000 w 4986799"/>
                <a:gd name="connsiteY5" fmla="*/ 2387114 h 4986799"/>
                <a:gd name="connsiteX6" fmla="*/ 299267 w 4986799"/>
                <a:gd name="connsiteY6" fmla="*/ 2457571 h 4986799"/>
                <a:gd name="connsiteX7" fmla="*/ 16566 w 4986799"/>
                <a:gd name="connsiteY7" fmla="*/ 2287881 h 4986799"/>
                <a:gd name="connsiteX8" fmla="*/ 0 w 4986799"/>
                <a:gd name="connsiteY8" fmla="*/ 2259685 h 4986799"/>
                <a:gd name="connsiteX9" fmla="*/ 773 w 4986799"/>
                <a:gd name="connsiteY9" fmla="*/ 2283471 h 4986799"/>
                <a:gd name="connsiteX10" fmla="*/ 299267 w 4986799"/>
                <a:gd name="connsiteY10" fmla="*/ 2702093 h 4986799"/>
                <a:gd name="connsiteX11" fmla="*/ 457931 w 4986799"/>
                <a:gd name="connsiteY11" fmla="*/ 2631637 h 4986799"/>
                <a:gd name="connsiteX12" fmla="*/ 471353 w 4986799"/>
                <a:gd name="connsiteY12" fmla="*/ 2616570 h 4986799"/>
                <a:gd name="connsiteX13" fmla="*/ 471862 w 4986799"/>
                <a:gd name="connsiteY13" fmla="*/ 2616913 h 4986799"/>
                <a:gd name="connsiteX14" fmla="*/ 491142 w 4986799"/>
                <a:gd name="connsiteY14" fmla="*/ 2599685 h 4986799"/>
                <a:gd name="connsiteX15" fmla="*/ 684875 w 4986799"/>
                <a:gd name="connsiteY15" fmla="*/ 2529228 h 4986799"/>
                <a:gd name="connsiteX16" fmla="*/ 967576 w 4986799"/>
                <a:gd name="connsiteY16" fmla="*/ 2698918 h 4986799"/>
                <a:gd name="connsiteX17" fmla="*/ 1146437 w 4986799"/>
                <a:gd name="connsiteY17" fmla="*/ 3300924 h 4986799"/>
                <a:gd name="connsiteX18" fmla="*/ 1080710 w 4986799"/>
                <a:gd name="connsiteY18" fmla="*/ 3066611 h 4986799"/>
                <a:gd name="connsiteX19" fmla="*/ 1069486 w 4986799"/>
                <a:gd name="connsiteY19" fmla="*/ 3045625 h 4986799"/>
                <a:gd name="connsiteX20" fmla="*/ 1069238 w 4986799"/>
                <a:gd name="connsiteY20" fmla="*/ 3078326 h 4986799"/>
                <a:gd name="connsiteX21" fmla="*/ 909256 w 4986799"/>
                <a:gd name="connsiteY21" fmla="*/ 3366633 h 4986799"/>
                <a:gd name="connsiteX22" fmla="*/ 706250 w 4986799"/>
                <a:gd name="connsiteY22" fmla="*/ 3402482 h 4986799"/>
                <a:gd name="connsiteX23" fmla="*/ 680940 w 4986799"/>
                <a:gd name="connsiteY23" fmla="*/ 3397202 h 4986799"/>
                <a:gd name="connsiteX24" fmla="*/ 680670 w 4986799"/>
                <a:gd name="connsiteY24" fmla="*/ 3397754 h 4986799"/>
                <a:gd name="connsiteX25" fmla="*/ 661513 w 4986799"/>
                <a:gd name="connsiteY25" fmla="*/ 3391416 h 4986799"/>
                <a:gd name="connsiteX26" fmla="*/ 488878 w 4986799"/>
                <a:gd name="connsiteY26" fmla="*/ 3409731 h 4986799"/>
                <a:gd name="connsiteX27" fmla="*/ 439686 w 4986799"/>
                <a:gd name="connsiteY27" fmla="*/ 3921517 h 4986799"/>
                <a:gd name="connsiteX28" fmla="*/ 450909 w 4986799"/>
                <a:gd name="connsiteY28" fmla="*/ 3942502 h 4986799"/>
                <a:gd name="connsiteX29" fmla="*/ 451158 w 4986799"/>
                <a:gd name="connsiteY29" fmla="*/ 3909801 h 4986799"/>
                <a:gd name="connsiteX30" fmla="*/ 611139 w 4986799"/>
                <a:gd name="connsiteY30" fmla="*/ 3621494 h 4986799"/>
                <a:gd name="connsiteX31" fmla="*/ 814145 w 4986799"/>
                <a:gd name="connsiteY31" fmla="*/ 3585645 h 4986799"/>
                <a:gd name="connsiteX32" fmla="*/ 844697 w 4986799"/>
                <a:gd name="connsiteY32" fmla="*/ 3592018 h 4986799"/>
                <a:gd name="connsiteX33" fmla="*/ 858882 w 4986799"/>
                <a:gd name="connsiteY33" fmla="*/ 3596711 h 4986799"/>
                <a:gd name="connsiteX34" fmla="*/ 1031518 w 4986799"/>
                <a:gd name="connsiteY34" fmla="*/ 3578396 h 4986799"/>
                <a:gd name="connsiteX35" fmla="*/ 1145664 w 4986799"/>
                <a:gd name="connsiteY35" fmla="*/ 3372618 h 4986799"/>
                <a:gd name="connsiteX36" fmla="*/ 1146437 w 4986799"/>
                <a:gd name="connsiteY36" fmla="*/ 3300924 h 4986799"/>
                <a:gd name="connsiteX37" fmla="*/ 1146437 w 4986799"/>
                <a:gd name="connsiteY37" fmla="*/ 1685874 h 4986799"/>
                <a:gd name="connsiteX38" fmla="*/ 1031518 w 4986799"/>
                <a:gd name="connsiteY38" fmla="*/ 1408403 h 4986799"/>
                <a:gd name="connsiteX39" fmla="*/ 858882 w 4986799"/>
                <a:gd name="connsiteY39" fmla="*/ 1390088 h 4986799"/>
                <a:gd name="connsiteX40" fmla="*/ 844697 w 4986799"/>
                <a:gd name="connsiteY40" fmla="*/ 1394781 h 4986799"/>
                <a:gd name="connsiteX41" fmla="*/ 814145 w 4986799"/>
                <a:gd name="connsiteY41" fmla="*/ 1401153 h 4986799"/>
                <a:gd name="connsiteX42" fmla="*/ 611139 w 4986799"/>
                <a:gd name="connsiteY42" fmla="*/ 1365304 h 4986799"/>
                <a:gd name="connsiteX43" fmla="*/ 451158 w 4986799"/>
                <a:gd name="connsiteY43" fmla="*/ 1076998 h 4986799"/>
                <a:gd name="connsiteX44" fmla="*/ 450909 w 4986799"/>
                <a:gd name="connsiteY44" fmla="*/ 1044296 h 4986799"/>
                <a:gd name="connsiteX45" fmla="*/ 439686 w 4986799"/>
                <a:gd name="connsiteY45" fmla="*/ 1065282 h 4986799"/>
                <a:gd name="connsiteX46" fmla="*/ 488878 w 4986799"/>
                <a:gd name="connsiteY46" fmla="*/ 1577068 h 4986799"/>
                <a:gd name="connsiteX47" fmla="*/ 661513 w 4986799"/>
                <a:gd name="connsiteY47" fmla="*/ 1595382 h 4986799"/>
                <a:gd name="connsiteX48" fmla="*/ 680670 w 4986799"/>
                <a:gd name="connsiteY48" fmla="*/ 1589045 h 4986799"/>
                <a:gd name="connsiteX49" fmla="*/ 680940 w 4986799"/>
                <a:gd name="connsiteY49" fmla="*/ 1589596 h 4986799"/>
                <a:gd name="connsiteX50" fmla="*/ 706250 w 4986799"/>
                <a:gd name="connsiteY50" fmla="*/ 1584317 h 4986799"/>
                <a:gd name="connsiteX51" fmla="*/ 909256 w 4986799"/>
                <a:gd name="connsiteY51" fmla="*/ 1620166 h 4986799"/>
                <a:gd name="connsiteX52" fmla="*/ 1069238 w 4986799"/>
                <a:gd name="connsiteY52" fmla="*/ 1908472 h 4986799"/>
                <a:gd name="connsiteX53" fmla="*/ 1069486 w 4986799"/>
                <a:gd name="connsiteY53" fmla="*/ 1941174 h 4986799"/>
                <a:gd name="connsiteX54" fmla="*/ 1080710 w 4986799"/>
                <a:gd name="connsiteY54" fmla="*/ 1920188 h 4986799"/>
                <a:gd name="connsiteX55" fmla="*/ 1146437 w 4986799"/>
                <a:gd name="connsiteY55" fmla="*/ 1685874 h 4986799"/>
                <a:gd name="connsiteX56" fmla="*/ 1796869 w 4986799"/>
                <a:gd name="connsiteY56" fmla="*/ 934275 h 4986799"/>
                <a:gd name="connsiteX57" fmla="*/ 1769871 w 4986799"/>
                <a:gd name="connsiteY57" fmla="*/ 822824 h 4986799"/>
                <a:gd name="connsiteX58" fmla="*/ 1629522 w 4986799"/>
                <a:gd name="connsiteY58" fmla="*/ 720645 h 4986799"/>
                <a:gd name="connsiteX59" fmla="*/ 1614890 w 4986799"/>
                <a:gd name="connsiteY59" fmla="*/ 717617 h 4986799"/>
                <a:gd name="connsiteX60" fmla="*/ 1585245 w 4986799"/>
                <a:gd name="connsiteY60" fmla="*/ 707860 h 4986799"/>
                <a:gd name="connsiteX61" fmla="*/ 1427362 w 4986799"/>
                <a:gd name="connsiteY61" fmla="*/ 575311 h 4986799"/>
                <a:gd name="connsiteX62" fmla="*/ 1432967 w 4986799"/>
                <a:gd name="connsiteY62" fmla="*/ 245639 h 4986799"/>
                <a:gd name="connsiteX63" fmla="*/ 1449102 w 4986799"/>
                <a:gd name="connsiteY63" fmla="*/ 217194 h 4986799"/>
                <a:gd name="connsiteX64" fmla="*/ 1428889 w 4986799"/>
                <a:gd name="connsiteY64" fmla="*/ 229757 h 4986799"/>
                <a:gd name="connsiteX65" fmla="*/ 1215598 w 4986799"/>
                <a:gd name="connsiteY65" fmla="*/ 697572 h 4986799"/>
                <a:gd name="connsiteX66" fmla="*/ 1355948 w 4986799"/>
                <a:gd name="connsiteY66" fmla="*/ 799751 h 4986799"/>
                <a:gd name="connsiteX67" fmla="*/ 1375707 w 4986799"/>
                <a:gd name="connsiteY67" fmla="*/ 803841 h 4986799"/>
                <a:gd name="connsiteX68" fmla="*/ 1375665 w 4986799"/>
                <a:gd name="connsiteY68" fmla="*/ 804453 h 4986799"/>
                <a:gd name="connsiteX69" fmla="*/ 1400224 w 4986799"/>
                <a:gd name="connsiteY69" fmla="*/ 812536 h 4986799"/>
                <a:gd name="connsiteX70" fmla="*/ 1558108 w 4986799"/>
                <a:gd name="connsiteY70" fmla="*/ 945086 h 4986799"/>
                <a:gd name="connsiteX71" fmla="*/ 1552503 w 4986799"/>
                <a:gd name="connsiteY71" fmla="*/ 1274757 h 4986799"/>
                <a:gd name="connsiteX72" fmla="*/ 1536367 w 4986799"/>
                <a:gd name="connsiteY72" fmla="*/ 1303202 h 4986799"/>
                <a:gd name="connsiteX73" fmla="*/ 1556580 w 4986799"/>
                <a:gd name="connsiteY73" fmla="*/ 1290639 h 4986799"/>
                <a:gd name="connsiteX74" fmla="*/ 1796869 w 4986799"/>
                <a:gd name="connsiteY74" fmla="*/ 934275 h 4986799"/>
                <a:gd name="connsiteX75" fmla="*/ 1796869 w 4986799"/>
                <a:gd name="connsiteY75" fmla="*/ 4052525 h 4986799"/>
                <a:gd name="connsiteX76" fmla="*/ 1556580 w 4986799"/>
                <a:gd name="connsiteY76" fmla="*/ 3696160 h 4986799"/>
                <a:gd name="connsiteX77" fmla="*/ 1536367 w 4986799"/>
                <a:gd name="connsiteY77" fmla="*/ 3683598 h 4986799"/>
                <a:gd name="connsiteX78" fmla="*/ 1552503 w 4986799"/>
                <a:gd name="connsiteY78" fmla="*/ 3712042 h 4986799"/>
                <a:gd name="connsiteX79" fmla="*/ 1558108 w 4986799"/>
                <a:gd name="connsiteY79" fmla="*/ 4041714 h 4986799"/>
                <a:gd name="connsiteX80" fmla="*/ 1400224 w 4986799"/>
                <a:gd name="connsiteY80" fmla="*/ 4174263 h 4986799"/>
                <a:gd name="connsiteX81" fmla="*/ 1375665 w 4986799"/>
                <a:gd name="connsiteY81" fmla="*/ 4182346 h 4986799"/>
                <a:gd name="connsiteX82" fmla="*/ 1375707 w 4986799"/>
                <a:gd name="connsiteY82" fmla="*/ 4182959 h 4986799"/>
                <a:gd name="connsiteX83" fmla="*/ 1355948 w 4986799"/>
                <a:gd name="connsiteY83" fmla="*/ 4187049 h 4986799"/>
                <a:gd name="connsiteX84" fmla="*/ 1215598 w 4986799"/>
                <a:gd name="connsiteY84" fmla="*/ 4289228 h 4986799"/>
                <a:gd name="connsiteX85" fmla="*/ 1428889 w 4986799"/>
                <a:gd name="connsiteY85" fmla="*/ 4757043 h 4986799"/>
                <a:gd name="connsiteX86" fmla="*/ 1449102 w 4986799"/>
                <a:gd name="connsiteY86" fmla="*/ 4769605 h 4986799"/>
                <a:gd name="connsiteX87" fmla="*/ 1432967 w 4986799"/>
                <a:gd name="connsiteY87" fmla="*/ 4741160 h 4986799"/>
                <a:gd name="connsiteX88" fmla="*/ 1427362 w 4986799"/>
                <a:gd name="connsiteY88" fmla="*/ 4411489 h 4986799"/>
                <a:gd name="connsiteX89" fmla="*/ 1585245 w 4986799"/>
                <a:gd name="connsiteY89" fmla="*/ 4278940 h 4986799"/>
                <a:gd name="connsiteX90" fmla="*/ 1614890 w 4986799"/>
                <a:gd name="connsiteY90" fmla="*/ 4269183 h 4986799"/>
                <a:gd name="connsiteX91" fmla="*/ 1629522 w 4986799"/>
                <a:gd name="connsiteY91" fmla="*/ 4266154 h 4986799"/>
                <a:gd name="connsiteX92" fmla="*/ 1769871 w 4986799"/>
                <a:gd name="connsiteY92" fmla="*/ 4163975 h 4986799"/>
                <a:gd name="connsiteX93" fmla="*/ 1796869 w 4986799"/>
                <a:gd name="connsiteY93" fmla="*/ 4052525 h 4986799"/>
                <a:gd name="connsiteX94" fmla="*/ 2727115 w 4986799"/>
                <a:gd name="connsiteY94" fmla="*/ 0 h 4986799"/>
                <a:gd name="connsiteX95" fmla="*/ 2703329 w 4986799"/>
                <a:gd name="connsiteY95" fmla="*/ 773 h 4986799"/>
                <a:gd name="connsiteX96" fmla="*/ 2284706 w 4986799"/>
                <a:gd name="connsiteY96" fmla="*/ 299267 h 4986799"/>
                <a:gd name="connsiteX97" fmla="*/ 2355162 w 4986799"/>
                <a:gd name="connsiteY97" fmla="*/ 457931 h 4986799"/>
                <a:gd name="connsiteX98" fmla="*/ 2370229 w 4986799"/>
                <a:gd name="connsiteY98" fmla="*/ 471353 h 4986799"/>
                <a:gd name="connsiteX99" fmla="*/ 2369887 w 4986799"/>
                <a:gd name="connsiteY99" fmla="*/ 471862 h 4986799"/>
                <a:gd name="connsiteX100" fmla="*/ 2387114 w 4986799"/>
                <a:gd name="connsiteY100" fmla="*/ 491142 h 4986799"/>
                <a:gd name="connsiteX101" fmla="*/ 2457571 w 4986799"/>
                <a:gd name="connsiteY101" fmla="*/ 684875 h 4986799"/>
                <a:gd name="connsiteX102" fmla="*/ 2287881 w 4986799"/>
                <a:gd name="connsiteY102" fmla="*/ 967576 h 4986799"/>
                <a:gd name="connsiteX103" fmla="*/ 2259685 w 4986799"/>
                <a:gd name="connsiteY103" fmla="*/ 984142 h 4986799"/>
                <a:gd name="connsiteX104" fmla="*/ 2283471 w 4986799"/>
                <a:gd name="connsiteY104" fmla="*/ 983369 h 4986799"/>
                <a:gd name="connsiteX105" fmla="*/ 2702094 w 4986799"/>
                <a:gd name="connsiteY105" fmla="*/ 684875 h 4986799"/>
                <a:gd name="connsiteX106" fmla="*/ 2631637 w 4986799"/>
                <a:gd name="connsiteY106" fmla="*/ 526211 h 4986799"/>
                <a:gd name="connsiteX107" fmla="*/ 2620480 w 4986799"/>
                <a:gd name="connsiteY107" fmla="*/ 516272 h 4986799"/>
                <a:gd name="connsiteX108" fmla="*/ 2599686 w 4986799"/>
                <a:gd name="connsiteY108" fmla="*/ 493000 h 4986799"/>
                <a:gd name="connsiteX109" fmla="*/ 2529229 w 4986799"/>
                <a:gd name="connsiteY109" fmla="*/ 299267 h 4986799"/>
                <a:gd name="connsiteX110" fmla="*/ 2698919 w 4986799"/>
                <a:gd name="connsiteY110" fmla="*/ 16566 h 4986799"/>
                <a:gd name="connsiteX111" fmla="*/ 2727115 w 4986799"/>
                <a:gd name="connsiteY111" fmla="*/ 4986799 h 4986799"/>
                <a:gd name="connsiteX112" fmla="*/ 2698919 w 4986799"/>
                <a:gd name="connsiteY112" fmla="*/ 4970234 h 4986799"/>
                <a:gd name="connsiteX113" fmla="*/ 2529229 w 4986799"/>
                <a:gd name="connsiteY113" fmla="*/ 4687532 h 4986799"/>
                <a:gd name="connsiteX114" fmla="*/ 2599686 w 4986799"/>
                <a:gd name="connsiteY114" fmla="*/ 4493799 h 4986799"/>
                <a:gd name="connsiteX115" fmla="*/ 2620481 w 4986799"/>
                <a:gd name="connsiteY115" fmla="*/ 4470527 h 4986799"/>
                <a:gd name="connsiteX116" fmla="*/ 2631638 w 4986799"/>
                <a:gd name="connsiteY116" fmla="*/ 4460589 h 4986799"/>
                <a:gd name="connsiteX117" fmla="*/ 2702094 w 4986799"/>
                <a:gd name="connsiteY117" fmla="*/ 4301924 h 4986799"/>
                <a:gd name="connsiteX118" fmla="*/ 2283471 w 4986799"/>
                <a:gd name="connsiteY118" fmla="*/ 4003430 h 4986799"/>
                <a:gd name="connsiteX119" fmla="*/ 2259685 w 4986799"/>
                <a:gd name="connsiteY119" fmla="*/ 4002658 h 4986799"/>
                <a:gd name="connsiteX120" fmla="*/ 2287881 w 4986799"/>
                <a:gd name="connsiteY120" fmla="*/ 4019223 h 4986799"/>
                <a:gd name="connsiteX121" fmla="*/ 2457571 w 4986799"/>
                <a:gd name="connsiteY121" fmla="*/ 4301924 h 4986799"/>
                <a:gd name="connsiteX122" fmla="*/ 2387114 w 4986799"/>
                <a:gd name="connsiteY122" fmla="*/ 4495657 h 4986799"/>
                <a:gd name="connsiteX123" fmla="*/ 2369887 w 4986799"/>
                <a:gd name="connsiteY123" fmla="*/ 4514937 h 4986799"/>
                <a:gd name="connsiteX124" fmla="*/ 2370230 w 4986799"/>
                <a:gd name="connsiteY124" fmla="*/ 4515447 h 4986799"/>
                <a:gd name="connsiteX125" fmla="*/ 2355163 w 4986799"/>
                <a:gd name="connsiteY125" fmla="*/ 4528868 h 4986799"/>
                <a:gd name="connsiteX126" fmla="*/ 2284706 w 4986799"/>
                <a:gd name="connsiteY126" fmla="*/ 4687532 h 4986799"/>
                <a:gd name="connsiteX127" fmla="*/ 2703329 w 4986799"/>
                <a:gd name="connsiteY127" fmla="*/ 4986027 h 4986799"/>
                <a:gd name="connsiteX128" fmla="*/ 3942502 w 4986799"/>
                <a:gd name="connsiteY128" fmla="*/ 4535890 h 4986799"/>
                <a:gd name="connsiteX129" fmla="*/ 3909800 w 4986799"/>
                <a:gd name="connsiteY129" fmla="*/ 4535642 h 4986799"/>
                <a:gd name="connsiteX130" fmla="*/ 3621495 w 4986799"/>
                <a:gd name="connsiteY130" fmla="*/ 4375660 h 4986799"/>
                <a:gd name="connsiteX131" fmla="*/ 3585646 w 4986799"/>
                <a:gd name="connsiteY131" fmla="*/ 4172654 h 4986799"/>
                <a:gd name="connsiteX132" fmla="*/ 3592018 w 4986799"/>
                <a:gd name="connsiteY132" fmla="*/ 4142102 h 4986799"/>
                <a:gd name="connsiteX133" fmla="*/ 3596711 w 4986799"/>
                <a:gd name="connsiteY133" fmla="*/ 4127917 h 4986799"/>
                <a:gd name="connsiteX134" fmla="*/ 3578397 w 4986799"/>
                <a:gd name="connsiteY134" fmla="*/ 3955281 h 4986799"/>
                <a:gd name="connsiteX135" fmla="*/ 3066611 w 4986799"/>
                <a:gd name="connsiteY135" fmla="*/ 3906089 h 4986799"/>
                <a:gd name="connsiteX136" fmla="*/ 3045625 w 4986799"/>
                <a:gd name="connsiteY136" fmla="*/ 3917313 h 4986799"/>
                <a:gd name="connsiteX137" fmla="*/ 3078327 w 4986799"/>
                <a:gd name="connsiteY137" fmla="*/ 3917561 h 4986799"/>
                <a:gd name="connsiteX138" fmla="*/ 3366633 w 4986799"/>
                <a:gd name="connsiteY138" fmla="*/ 4077543 h 4986799"/>
                <a:gd name="connsiteX139" fmla="*/ 3402482 w 4986799"/>
                <a:gd name="connsiteY139" fmla="*/ 4280549 h 4986799"/>
                <a:gd name="connsiteX140" fmla="*/ 3397203 w 4986799"/>
                <a:gd name="connsiteY140" fmla="*/ 4305859 h 4986799"/>
                <a:gd name="connsiteX141" fmla="*/ 3397754 w 4986799"/>
                <a:gd name="connsiteY141" fmla="*/ 4306129 h 4986799"/>
                <a:gd name="connsiteX142" fmla="*/ 3391417 w 4986799"/>
                <a:gd name="connsiteY142" fmla="*/ 4325286 h 4986799"/>
                <a:gd name="connsiteX143" fmla="*/ 3409732 w 4986799"/>
                <a:gd name="connsiteY143" fmla="*/ 4497922 h 4986799"/>
                <a:gd name="connsiteX144" fmla="*/ 3921516 w 4986799"/>
                <a:gd name="connsiteY144" fmla="*/ 4547114 h 4986799"/>
                <a:gd name="connsiteX145" fmla="*/ 3942503 w 4986799"/>
                <a:gd name="connsiteY145" fmla="*/ 450909 h 4986799"/>
                <a:gd name="connsiteX146" fmla="*/ 3921517 w 4986799"/>
                <a:gd name="connsiteY146" fmla="*/ 439686 h 4986799"/>
                <a:gd name="connsiteX147" fmla="*/ 3409732 w 4986799"/>
                <a:gd name="connsiteY147" fmla="*/ 488878 h 4986799"/>
                <a:gd name="connsiteX148" fmla="*/ 3391418 w 4986799"/>
                <a:gd name="connsiteY148" fmla="*/ 661513 h 4986799"/>
                <a:gd name="connsiteX149" fmla="*/ 3397755 w 4986799"/>
                <a:gd name="connsiteY149" fmla="*/ 680670 h 4986799"/>
                <a:gd name="connsiteX150" fmla="*/ 3397204 w 4986799"/>
                <a:gd name="connsiteY150" fmla="*/ 680940 h 4986799"/>
                <a:gd name="connsiteX151" fmla="*/ 3402483 w 4986799"/>
                <a:gd name="connsiteY151" fmla="*/ 706250 h 4986799"/>
                <a:gd name="connsiteX152" fmla="*/ 3366634 w 4986799"/>
                <a:gd name="connsiteY152" fmla="*/ 909257 h 4986799"/>
                <a:gd name="connsiteX153" fmla="*/ 3078328 w 4986799"/>
                <a:gd name="connsiteY153" fmla="*/ 1069238 h 4986799"/>
                <a:gd name="connsiteX154" fmla="*/ 3045626 w 4986799"/>
                <a:gd name="connsiteY154" fmla="*/ 1069486 h 4986799"/>
                <a:gd name="connsiteX155" fmla="*/ 3066612 w 4986799"/>
                <a:gd name="connsiteY155" fmla="*/ 1080710 h 4986799"/>
                <a:gd name="connsiteX156" fmla="*/ 3578398 w 4986799"/>
                <a:gd name="connsiteY156" fmla="*/ 1031518 h 4986799"/>
                <a:gd name="connsiteX157" fmla="*/ 3596712 w 4986799"/>
                <a:gd name="connsiteY157" fmla="*/ 858883 h 4986799"/>
                <a:gd name="connsiteX158" fmla="*/ 3592019 w 4986799"/>
                <a:gd name="connsiteY158" fmla="*/ 844697 h 4986799"/>
                <a:gd name="connsiteX159" fmla="*/ 3585647 w 4986799"/>
                <a:gd name="connsiteY159" fmla="*/ 814145 h 4986799"/>
                <a:gd name="connsiteX160" fmla="*/ 3621496 w 4986799"/>
                <a:gd name="connsiteY160" fmla="*/ 611139 h 4986799"/>
                <a:gd name="connsiteX161" fmla="*/ 3909802 w 4986799"/>
                <a:gd name="connsiteY161" fmla="*/ 451158 h 4986799"/>
                <a:gd name="connsiteX162" fmla="*/ 4769605 w 4986799"/>
                <a:gd name="connsiteY162" fmla="*/ 1449103 h 4986799"/>
                <a:gd name="connsiteX163" fmla="*/ 4757043 w 4986799"/>
                <a:gd name="connsiteY163" fmla="*/ 1428890 h 4986799"/>
                <a:gd name="connsiteX164" fmla="*/ 4289228 w 4986799"/>
                <a:gd name="connsiteY164" fmla="*/ 1215599 h 4986799"/>
                <a:gd name="connsiteX165" fmla="*/ 4187049 w 4986799"/>
                <a:gd name="connsiteY165" fmla="*/ 1355948 h 4986799"/>
                <a:gd name="connsiteX166" fmla="*/ 4182959 w 4986799"/>
                <a:gd name="connsiteY166" fmla="*/ 1375707 h 4986799"/>
                <a:gd name="connsiteX167" fmla="*/ 4182346 w 4986799"/>
                <a:gd name="connsiteY167" fmla="*/ 1375665 h 4986799"/>
                <a:gd name="connsiteX168" fmla="*/ 4174263 w 4986799"/>
                <a:gd name="connsiteY168" fmla="*/ 1400224 h 4986799"/>
                <a:gd name="connsiteX169" fmla="*/ 4041714 w 4986799"/>
                <a:gd name="connsiteY169" fmla="*/ 1558108 h 4986799"/>
                <a:gd name="connsiteX170" fmla="*/ 3712043 w 4986799"/>
                <a:gd name="connsiteY170" fmla="*/ 1552503 h 4986799"/>
                <a:gd name="connsiteX171" fmla="*/ 3683599 w 4986799"/>
                <a:gd name="connsiteY171" fmla="*/ 1536367 h 4986799"/>
                <a:gd name="connsiteX172" fmla="*/ 3696161 w 4986799"/>
                <a:gd name="connsiteY172" fmla="*/ 1556580 h 4986799"/>
                <a:gd name="connsiteX173" fmla="*/ 4163976 w 4986799"/>
                <a:gd name="connsiteY173" fmla="*/ 1769871 h 4986799"/>
                <a:gd name="connsiteX174" fmla="*/ 4266155 w 4986799"/>
                <a:gd name="connsiteY174" fmla="*/ 1629522 h 4986799"/>
                <a:gd name="connsiteX175" fmla="*/ 4269183 w 4986799"/>
                <a:gd name="connsiteY175" fmla="*/ 1614890 h 4986799"/>
                <a:gd name="connsiteX176" fmla="*/ 4278940 w 4986799"/>
                <a:gd name="connsiteY176" fmla="*/ 1585246 h 4986799"/>
                <a:gd name="connsiteX177" fmla="*/ 4411489 w 4986799"/>
                <a:gd name="connsiteY177" fmla="*/ 1427362 h 4986799"/>
                <a:gd name="connsiteX178" fmla="*/ 4741161 w 4986799"/>
                <a:gd name="connsiteY178" fmla="*/ 1432967 h 4986799"/>
                <a:gd name="connsiteX179" fmla="*/ 4769605 w 4986799"/>
                <a:gd name="connsiteY179" fmla="*/ 3537696 h 4986799"/>
                <a:gd name="connsiteX180" fmla="*/ 4741161 w 4986799"/>
                <a:gd name="connsiteY180" fmla="*/ 3553832 h 4986799"/>
                <a:gd name="connsiteX181" fmla="*/ 4411489 w 4986799"/>
                <a:gd name="connsiteY181" fmla="*/ 3559437 h 4986799"/>
                <a:gd name="connsiteX182" fmla="*/ 4278940 w 4986799"/>
                <a:gd name="connsiteY182" fmla="*/ 3401553 h 4986799"/>
                <a:gd name="connsiteX183" fmla="*/ 4269183 w 4986799"/>
                <a:gd name="connsiteY183" fmla="*/ 3371908 h 4986799"/>
                <a:gd name="connsiteX184" fmla="*/ 4266155 w 4986799"/>
                <a:gd name="connsiteY184" fmla="*/ 3357277 h 4986799"/>
                <a:gd name="connsiteX185" fmla="*/ 4163976 w 4986799"/>
                <a:gd name="connsiteY185" fmla="*/ 3216928 h 4986799"/>
                <a:gd name="connsiteX186" fmla="*/ 3696161 w 4986799"/>
                <a:gd name="connsiteY186" fmla="*/ 3430219 h 4986799"/>
                <a:gd name="connsiteX187" fmla="*/ 3683599 w 4986799"/>
                <a:gd name="connsiteY187" fmla="*/ 3450432 h 4986799"/>
                <a:gd name="connsiteX188" fmla="*/ 3712043 w 4986799"/>
                <a:gd name="connsiteY188" fmla="*/ 3434296 h 4986799"/>
                <a:gd name="connsiteX189" fmla="*/ 4041714 w 4986799"/>
                <a:gd name="connsiteY189" fmla="*/ 3428691 h 4986799"/>
                <a:gd name="connsiteX190" fmla="*/ 4174263 w 4986799"/>
                <a:gd name="connsiteY190" fmla="*/ 3586575 h 4986799"/>
                <a:gd name="connsiteX191" fmla="*/ 4182347 w 4986799"/>
                <a:gd name="connsiteY191" fmla="*/ 3611134 h 4986799"/>
                <a:gd name="connsiteX192" fmla="*/ 4182959 w 4986799"/>
                <a:gd name="connsiteY192" fmla="*/ 3611092 h 4986799"/>
                <a:gd name="connsiteX193" fmla="*/ 4187049 w 4986799"/>
                <a:gd name="connsiteY193" fmla="*/ 3630851 h 4986799"/>
                <a:gd name="connsiteX194" fmla="*/ 4289228 w 4986799"/>
                <a:gd name="connsiteY194" fmla="*/ 3771200 h 4986799"/>
                <a:gd name="connsiteX195" fmla="*/ 4757043 w 4986799"/>
                <a:gd name="connsiteY195" fmla="*/ 3557909 h 4986799"/>
                <a:gd name="connsiteX196" fmla="*/ 4986799 w 4986799"/>
                <a:gd name="connsiteY196" fmla="*/ 2259685 h 4986799"/>
                <a:gd name="connsiteX197" fmla="*/ 4970234 w 4986799"/>
                <a:gd name="connsiteY197" fmla="*/ 2287881 h 4986799"/>
                <a:gd name="connsiteX198" fmla="*/ 4687533 w 4986799"/>
                <a:gd name="connsiteY198" fmla="*/ 2457571 h 4986799"/>
                <a:gd name="connsiteX199" fmla="*/ 4493799 w 4986799"/>
                <a:gd name="connsiteY199" fmla="*/ 2387114 h 4986799"/>
                <a:gd name="connsiteX200" fmla="*/ 4470527 w 4986799"/>
                <a:gd name="connsiteY200" fmla="*/ 2366320 h 4986799"/>
                <a:gd name="connsiteX201" fmla="*/ 4460588 w 4986799"/>
                <a:gd name="connsiteY201" fmla="*/ 2355163 h 4986799"/>
                <a:gd name="connsiteX202" fmla="*/ 4301924 w 4986799"/>
                <a:gd name="connsiteY202" fmla="*/ 2284706 h 4986799"/>
                <a:gd name="connsiteX203" fmla="*/ 4003430 w 4986799"/>
                <a:gd name="connsiteY203" fmla="*/ 2703328 h 4986799"/>
                <a:gd name="connsiteX204" fmla="*/ 4002657 w 4986799"/>
                <a:gd name="connsiteY204" fmla="*/ 2727115 h 4986799"/>
                <a:gd name="connsiteX205" fmla="*/ 4019223 w 4986799"/>
                <a:gd name="connsiteY205" fmla="*/ 2698918 h 4986799"/>
                <a:gd name="connsiteX206" fmla="*/ 4301924 w 4986799"/>
                <a:gd name="connsiteY206" fmla="*/ 2529228 h 4986799"/>
                <a:gd name="connsiteX207" fmla="*/ 4495657 w 4986799"/>
                <a:gd name="connsiteY207" fmla="*/ 2599685 h 4986799"/>
                <a:gd name="connsiteX208" fmla="*/ 4514937 w 4986799"/>
                <a:gd name="connsiteY208" fmla="*/ 2616913 h 4986799"/>
                <a:gd name="connsiteX209" fmla="*/ 4515446 w 4986799"/>
                <a:gd name="connsiteY209" fmla="*/ 2616570 h 4986799"/>
                <a:gd name="connsiteX210" fmla="*/ 4528868 w 4986799"/>
                <a:gd name="connsiteY210" fmla="*/ 2631637 h 4986799"/>
                <a:gd name="connsiteX211" fmla="*/ 4687533 w 4986799"/>
                <a:gd name="connsiteY211" fmla="*/ 2702093 h 4986799"/>
                <a:gd name="connsiteX212" fmla="*/ 4986027 w 4986799"/>
                <a:gd name="connsiteY212" fmla="*/ 2283471 h 4986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</a:cxnLst>
              <a:rect l="l" t="t" r="r" b="b"/>
              <a:pathLst>
                <a:path w="4986799" h="4986799">
                  <a:moveTo>
                    <a:pt x="984142" y="2727115"/>
                  </a:moveTo>
                  <a:lnTo>
                    <a:pt x="983369" y="2703328"/>
                  </a:lnTo>
                  <a:cubicBezTo>
                    <a:pt x="968004" y="2468195"/>
                    <a:pt x="840227" y="2284706"/>
                    <a:pt x="684875" y="2284706"/>
                  </a:cubicBezTo>
                  <a:cubicBezTo>
                    <a:pt x="626617" y="2284706"/>
                    <a:pt x="572238" y="2310509"/>
                    <a:pt x="526211" y="2355163"/>
                  </a:cubicBezTo>
                  <a:lnTo>
                    <a:pt x="516272" y="2366320"/>
                  </a:lnTo>
                  <a:lnTo>
                    <a:pt x="493000" y="2387114"/>
                  </a:lnTo>
                  <a:cubicBezTo>
                    <a:pt x="436799" y="2431768"/>
                    <a:pt x="370400" y="2457571"/>
                    <a:pt x="299267" y="2457571"/>
                  </a:cubicBezTo>
                  <a:cubicBezTo>
                    <a:pt x="185453" y="2457571"/>
                    <a:pt x="83761" y="2391515"/>
                    <a:pt x="16566" y="2287881"/>
                  </a:cubicBezTo>
                  <a:lnTo>
                    <a:pt x="0" y="2259685"/>
                  </a:lnTo>
                  <a:lnTo>
                    <a:pt x="773" y="2283471"/>
                  </a:lnTo>
                  <a:cubicBezTo>
                    <a:pt x="16138" y="2518605"/>
                    <a:pt x="143914" y="2702093"/>
                    <a:pt x="299267" y="2702093"/>
                  </a:cubicBezTo>
                  <a:cubicBezTo>
                    <a:pt x="357524" y="2702093"/>
                    <a:pt x="411903" y="2676290"/>
                    <a:pt x="457931" y="2631637"/>
                  </a:cubicBezTo>
                  <a:lnTo>
                    <a:pt x="471353" y="2616570"/>
                  </a:lnTo>
                  <a:lnTo>
                    <a:pt x="471862" y="2616913"/>
                  </a:lnTo>
                  <a:lnTo>
                    <a:pt x="491142" y="2599685"/>
                  </a:lnTo>
                  <a:cubicBezTo>
                    <a:pt x="547343" y="2555032"/>
                    <a:pt x="613741" y="2529228"/>
                    <a:pt x="684875" y="2529228"/>
                  </a:cubicBezTo>
                  <a:cubicBezTo>
                    <a:pt x="798688" y="2529228"/>
                    <a:pt x="900380" y="2595284"/>
                    <a:pt x="967576" y="2698918"/>
                  </a:cubicBezTo>
                  <a:close/>
                  <a:moveTo>
                    <a:pt x="1146437" y="3300924"/>
                  </a:moveTo>
                  <a:cubicBezTo>
                    <a:pt x="1141584" y="3226711"/>
                    <a:pt x="1119807" y="3145854"/>
                    <a:pt x="1080710" y="3066611"/>
                  </a:cubicBezTo>
                  <a:lnTo>
                    <a:pt x="1069486" y="3045625"/>
                  </a:lnTo>
                  <a:lnTo>
                    <a:pt x="1069238" y="3078326"/>
                  </a:lnTo>
                  <a:cubicBezTo>
                    <a:pt x="1062862" y="3201674"/>
                    <a:pt x="1007822" y="3309726"/>
                    <a:pt x="909256" y="3366633"/>
                  </a:cubicBezTo>
                  <a:cubicBezTo>
                    <a:pt x="847653" y="3402200"/>
                    <a:pt x="777249" y="3413053"/>
                    <a:pt x="706250" y="3402482"/>
                  </a:cubicBezTo>
                  <a:lnTo>
                    <a:pt x="680940" y="3397202"/>
                  </a:lnTo>
                  <a:lnTo>
                    <a:pt x="680670" y="3397754"/>
                  </a:lnTo>
                  <a:lnTo>
                    <a:pt x="661513" y="3391416"/>
                  </a:lnTo>
                  <a:cubicBezTo>
                    <a:pt x="599325" y="3375759"/>
                    <a:pt x="539330" y="3380602"/>
                    <a:pt x="488878" y="3409731"/>
                  </a:cubicBezTo>
                  <a:cubicBezTo>
                    <a:pt x="354338" y="3487407"/>
                    <a:pt x="335425" y="3710201"/>
                    <a:pt x="439686" y="3921517"/>
                  </a:cubicBezTo>
                  <a:lnTo>
                    <a:pt x="450909" y="3942502"/>
                  </a:lnTo>
                  <a:lnTo>
                    <a:pt x="451158" y="3909801"/>
                  </a:lnTo>
                  <a:cubicBezTo>
                    <a:pt x="457534" y="3786453"/>
                    <a:pt x="512574" y="3678401"/>
                    <a:pt x="611139" y="3621494"/>
                  </a:cubicBezTo>
                  <a:cubicBezTo>
                    <a:pt x="672742" y="3585928"/>
                    <a:pt x="743147" y="3575074"/>
                    <a:pt x="814145" y="3585645"/>
                  </a:cubicBezTo>
                  <a:lnTo>
                    <a:pt x="844697" y="3592018"/>
                  </a:lnTo>
                  <a:lnTo>
                    <a:pt x="858882" y="3596711"/>
                  </a:lnTo>
                  <a:cubicBezTo>
                    <a:pt x="921070" y="3612368"/>
                    <a:pt x="981066" y="3607525"/>
                    <a:pt x="1031518" y="3578396"/>
                  </a:cubicBezTo>
                  <a:cubicBezTo>
                    <a:pt x="1098788" y="3539558"/>
                    <a:pt x="1137151" y="3464440"/>
                    <a:pt x="1145664" y="3372618"/>
                  </a:cubicBezTo>
                  <a:cubicBezTo>
                    <a:pt x="1147792" y="3349662"/>
                    <a:pt x="1148055" y="3325662"/>
                    <a:pt x="1146437" y="3300924"/>
                  </a:cubicBezTo>
                  <a:close/>
                  <a:moveTo>
                    <a:pt x="1146437" y="1685874"/>
                  </a:moveTo>
                  <a:cubicBezTo>
                    <a:pt x="1154526" y="1562185"/>
                    <a:pt x="1115605" y="1456950"/>
                    <a:pt x="1031518" y="1408403"/>
                  </a:cubicBezTo>
                  <a:cubicBezTo>
                    <a:pt x="981066" y="1379274"/>
                    <a:pt x="921070" y="1374431"/>
                    <a:pt x="858882" y="1390088"/>
                  </a:cubicBezTo>
                  <a:lnTo>
                    <a:pt x="844697" y="1394781"/>
                  </a:lnTo>
                  <a:lnTo>
                    <a:pt x="814145" y="1401153"/>
                  </a:lnTo>
                  <a:cubicBezTo>
                    <a:pt x="743147" y="1411724"/>
                    <a:pt x="672742" y="1400871"/>
                    <a:pt x="611139" y="1365304"/>
                  </a:cubicBezTo>
                  <a:cubicBezTo>
                    <a:pt x="512574" y="1308398"/>
                    <a:pt x="457534" y="1200346"/>
                    <a:pt x="451158" y="1076998"/>
                  </a:cubicBezTo>
                  <a:lnTo>
                    <a:pt x="450909" y="1044296"/>
                  </a:lnTo>
                  <a:lnTo>
                    <a:pt x="439686" y="1065282"/>
                  </a:lnTo>
                  <a:cubicBezTo>
                    <a:pt x="335425" y="1276597"/>
                    <a:pt x="354338" y="1499391"/>
                    <a:pt x="488878" y="1577068"/>
                  </a:cubicBezTo>
                  <a:cubicBezTo>
                    <a:pt x="539330" y="1606196"/>
                    <a:pt x="599325" y="1611040"/>
                    <a:pt x="661513" y="1595382"/>
                  </a:cubicBezTo>
                  <a:lnTo>
                    <a:pt x="680670" y="1589045"/>
                  </a:lnTo>
                  <a:lnTo>
                    <a:pt x="680940" y="1589596"/>
                  </a:lnTo>
                  <a:lnTo>
                    <a:pt x="706250" y="1584317"/>
                  </a:lnTo>
                  <a:cubicBezTo>
                    <a:pt x="777249" y="1573746"/>
                    <a:pt x="847653" y="1584599"/>
                    <a:pt x="909256" y="1620166"/>
                  </a:cubicBezTo>
                  <a:cubicBezTo>
                    <a:pt x="1007822" y="1677073"/>
                    <a:pt x="1062862" y="1785125"/>
                    <a:pt x="1069238" y="1908472"/>
                  </a:cubicBezTo>
                  <a:lnTo>
                    <a:pt x="1069486" y="1941174"/>
                  </a:lnTo>
                  <a:lnTo>
                    <a:pt x="1080710" y="1920188"/>
                  </a:lnTo>
                  <a:cubicBezTo>
                    <a:pt x="1119807" y="1840945"/>
                    <a:pt x="1141584" y="1760088"/>
                    <a:pt x="1146437" y="1685874"/>
                  </a:cubicBezTo>
                  <a:close/>
                  <a:moveTo>
                    <a:pt x="1796869" y="934275"/>
                  </a:moveTo>
                  <a:cubicBezTo>
                    <a:pt x="1797916" y="894335"/>
                    <a:pt x="1789290" y="856459"/>
                    <a:pt x="1769871" y="822824"/>
                  </a:cubicBezTo>
                  <a:cubicBezTo>
                    <a:pt x="1740743" y="772372"/>
                    <a:pt x="1691207" y="738180"/>
                    <a:pt x="1629522" y="720645"/>
                  </a:cubicBezTo>
                  <a:lnTo>
                    <a:pt x="1614890" y="717617"/>
                  </a:lnTo>
                  <a:lnTo>
                    <a:pt x="1585245" y="707860"/>
                  </a:lnTo>
                  <a:cubicBezTo>
                    <a:pt x="1518474" y="681515"/>
                    <a:pt x="1462928" y="636914"/>
                    <a:pt x="1427362" y="575311"/>
                  </a:cubicBezTo>
                  <a:cubicBezTo>
                    <a:pt x="1370455" y="476745"/>
                    <a:pt x="1376815" y="355649"/>
                    <a:pt x="1432967" y="245639"/>
                  </a:cubicBezTo>
                  <a:lnTo>
                    <a:pt x="1449102" y="217194"/>
                  </a:lnTo>
                  <a:lnTo>
                    <a:pt x="1428889" y="229757"/>
                  </a:lnTo>
                  <a:cubicBezTo>
                    <a:pt x="1232940" y="360631"/>
                    <a:pt x="1137922" y="563033"/>
                    <a:pt x="1215598" y="697572"/>
                  </a:cubicBezTo>
                  <a:cubicBezTo>
                    <a:pt x="1244727" y="748024"/>
                    <a:pt x="1294263" y="782217"/>
                    <a:pt x="1355948" y="799751"/>
                  </a:cubicBezTo>
                  <a:lnTo>
                    <a:pt x="1375707" y="803841"/>
                  </a:lnTo>
                  <a:lnTo>
                    <a:pt x="1375665" y="804453"/>
                  </a:lnTo>
                  <a:lnTo>
                    <a:pt x="1400224" y="812536"/>
                  </a:lnTo>
                  <a:cubicBezTo>
                    <a:pt x="1466996" y="838881"/>
                    <a:pt x="1522541" y="883482"/>
                    <a:pt x="1558108" y="945086"/>
                  </a:cubicBezTo>
                  <a:cubicBezTo>
                    <a:pt x="1615015" y="1043651"/>
                    <a:pt x="1608655" y="1164747"/>
                    <a:pt x="1552503" y="1274757"/>
                  </a:cubicBezTo>
                  <a:lnTo>
                    <a:pt x="1536367" y="1303202"/>
                  </a:lnTo>
                  <a:lnTo>
                    <a:pt x="1556580" y="1290639"/>
                  </a:lnTo>
                  <a:cubicBezTo>
                    <a:pt x="1703542" y="1192484"/>
                    <a:pt x="1793730" y="1054094"/>
                    <a:pt x="1796869" y="934275"/>
                  </a:cubicBezTo>
                  <a:close/>
                  <a:moveTo>
                    <a:pt x="1796869" y="4052525"/>
                  </a:moveTo>
                  <a:cubicBezTo>
                    <a:pt x="1793730" y="3932706"/>
                    <a:pt x="1703542" y="3794316"/>
                    <a:pt x="1556580" y="3696160"/>
                  </a:cubicBezTo>
                  <a:lnTo>
                    <a:pt x="1536367" y="3683598"/>
                  </a:lnTo>
                  <a:lnTo>
                    <a:pt x="1552503" y="3712042"/>
                  </a:lnTo>
                  <a:cubicBezTo>
                    <a:pt x="1608655" y="3822053"/>
                    <a:pt x="1615015" y="3943149"/>
                    <a:pt x="1558108" y="4041714"/>
                  </a:cubicBezTo>
                  <a:cubicBezTo>
                    <a:pt x="1522541" y="4103317"/>
                    <a:pt x="1466996" y="4147919"/>
                    <a:pt x="1400224" y="4174263"/>
                  </a:cubicBezTo>
                  <a:lnTo>
                    <a:pt x="1375665" y="4182346"/>
                  </a:lnTo>
                  <a:lnTo>
                    <a:pt x="1375707" y="4182959"/>
                  </a:lnTo>
                  <a:lnTo>
                    <a:pt x="1355948" y="4187049"/>
                  </a:lnTo>
                  <a:cubicBezTo>
                    <a:pt x="1294263" y="4204583"/>
                    <a:pt x="1244727" y="4238775"/>
                    <a:pt x="1215598" y="4289228"/>
                  </a:cubicBezTo>
                  <a:cubicBezTo>
                    <a:pt x="1137922" y="4423767"/>
                    <a:pt x="1232940" y="4626169"/>
                    <a:pt x="1428889" y="4757043"/>
                  </a:cubicBezTo>
                  <a:lnTo>
                    <a:pt x="1449102" y="4769605"/>
                  </a:lnTo>
                  <a:lnTo>
                    <a:pt x="1432967" y="4741160"/>
                  </a:lnTo>
                  <a:cubicBezTo>
                    <a:pt x="1376815" y="4631150"/>
                    <a:pt x="1370455" y="4510054"/>
                    <a:pt x="1427362" y="4411489"/>
                  </a:cubicBezTo>
                  <a:cubicBezTo>
                    <a:pt x="1462928" y="4349886"/>
                    <a:pt x="1518474" y="4305284"/>
                    <a:pt x="1585245" y="4278940"/>
                  </a:cubicBezTo>
                  <a:lnTo>
                    <a:pt x="1614890" y="4269183"/>
                  </a:lnTo>
                  <a:lnTo>
                    <a:pt x="1629522" y="4266154"/>
                  </a:lnTo>
                  <a:cubicBezTo>
                    <a:pt x="1691207" y="4248620"/>
                    <a:pt x="1740743" y="4214428"/>
                    <a:pt x="1769871" y="4163975"/>
                  </a:cubicBezTo>
                  <a:cubicBezTo>
                    <a:pt x="1789290" y="4130341"/>
                    <a:pt x="1797916" y="4092464"/>
                    <a:pt x="1796869" y="4052525"/>
                  </a:cubicBezTo>
                  <a:close/>
                  <a:moveTo>
                    <a:pt x="2727115" y="0"/>
                  </a:moveTo>
                  <a:lnTo>
                    <a:pt x="2703329" y="773"/>
                  </a:lnTo>
                  <a:cubicBezTo>
                    <a:pt x="2468195" y="16138"/>
                    <a:pt x="2284706" y="143914"/>
                    <a:pt x="2284706" y="299267"/>
                  </a:cubicBezTo>
                  <a:cubicBezTo>
                    <a:pt x="2284706" y="357524"/>
                    <a:pt x="2310509" y="411903"/>
                    <a:pt x="2355162" y="457931"/>
                  </a:cubicBezTo>
                  <a:lnTo>
                    <a:pt x="2370229" y="471353"/>
                  </a:lnTo>
                  <a:lnTo>
                    <a:pt x="2369887" y="471862"/>
                  </a:lnTo>
                  <a:lnTo>
                    <a:pt x="2387114" y="491142"/>
                  </a:lnTo>
                  <a:cubicBezTo>
                    <a:pt x="2431768" y="547343"/>
                    <a:pt x="2457571" y="613741"/>
                    <a:pt x="2457571" y="684875"/>
                  </a:cubicBezTo>
                  <a:cubicBezTo>
                    <a:pt x="2457571" y="798688"/>
                    <a:pt x="2391515" y="900380"/>
                    <a:pt x="2287881" y="967576"/>
                  </a:cubicBezTo>
                  <a:lnTo>
                    <a:pt x="2259685" y="984142"/>
                  </a:lnTo>
                  <a:lnTo>
                    <a:pt x="2283471" y="983369"/>
                  </a:lnTo>
                  <a:cubicBezTo>
                    <a:pt x="2518605" y="968004"/>
                    <a:pt x="2702094" y="840227"/>
                    <a:pt x="2702094" y="684875"/>
                  </a:cubicBezTo>
                  <a:cubicBezTo>
                    <a:pt x="2702094" y="626618"/>
                    <a:pt x="2676291" y="572238"/>
                    <a:pt x="2631637" y="526211"/>
                  </a:cubicBezTo>
                  <a:lnTo>
                    <a:pt x="2620480" y="516272"/>
                  </a:lnTo>
                  <a:lnTo>
                    <a:pt x="2599686" y="493000"/>
                  </a:lnTo>
                  <a:cubicBezTo>
                    <a:pt x="2555032" y="436799"/>
                    <a:pt x="2529229" y="370400"/>
                    <a:pt x="2529229" y="299267"/>
                  </a:cubicBezTo>
                  <a:cubicBezTo>
                    <a:pt x="2529229" y="185453"/>
                    <a:pt x="2595285" y="83761"/>
                    <a:pt x="2698919" y="16566"/>
                  </a:cubicBezTo>
                  <a:close/>
                  <a:moveTo>
                    <a:pt x="2727115" y="4986799"/>
                  </a:moveTo>
                  <a:lnTo>
                    <a:pt x="2698919" y="4970234"/>
                  </a:lnTo>
                  <a:cubicBezTo>
                    <a:pt x="2595285" y="4903038"/>
                    <a:pt x="2529229" y="4801346"/>
                    <a:pt x="2529229" y="4687532"/>
                  </a:cubicBezTo>
                  <a:cubicBezTo>
                    <a:pt x="2529229" y="4616399"/>
                    <a:pt x="2555032" y="4550000"/>
                    <a:pt x="2599686" y="4493799"/>
                  </a:cubicBezTo>
                  <a:lnTo>
                    <a:pt x="2620481" y="4470527"/>
                  </a:lnTo>
                  <a:lnTo>
                    <a:pt x="2631638" y="4460589"/>
                  </a:lnTo>
                  <a:cubicBezTo>
                    <a:pt x="2676291" y="4414561"/>
                    <a:pt x="2702094" y="4360182"/>
                    <a:pt x="2702094" y="4301924"/>
                  </a:cubicBezTo>
                  <a:cubicBezTo>
                    <a:pt x="2702094" y="4146572"/>
                    <a:pt x="2518605" y="4018796"/>
                    <a:pt x="2283471" y="4003430"/>
                  </a:cubicBezTo>
                  <a:lnTo>
                    <a:pt x="2259685" y="4002658"/>
                  </a:lnTo>
                  <a:lnTo>
                    <a:pt x="2287881" y="4019223"/>
                  </a:lnTo>
                  <a:cubicBezTo>
                    <a:pt x="2391515" y="4086419"/>
                    <a:pt x="2457571" y="4188111"/>
                    <a:pt x="2457571" y="4301924"/>
                  </a:cubicBezTo>
                  <a:cubicBezTo>
                    <a:pt x="2457571" y="4373058"/>
                    <a:pt x="2431768" y="4439456"/>
                    <a:pt x="2387114" y="4495657"/>
                  </a:cubicBezTo>
                  <a:lnTo>
                    <a:pt x="2369887" y="4514937"/>
                  </a:lnTo>
                  <a:lnTo>
                    <a:pt x="2370230" y="4515447"/>
                  </a:lnTo>
                  <a:lnTo>
                    <a:pt x="2355163" y="4528868"/>
                  </a:lnTo>
                  <a:cubicBezTo>
                    <a:pt x="2310509" y="4574896"/>
                    <a:pt x="2284706" y="4629275"/>
                    <a:pt x="2284706" y="4687532"/>
                  </a:cubicBezTo>
                  <a:cubicBezTo>
                    <a:pt x="2284706" y="4842885"/>
                    <a:pt x="2468195" y="4970661"/>
                    <a:pt x="2703329" y="4986027"/>
                  </a:cubicBezTo>
                  <a:close/>
                  <a:moveTo>
                    <a:pt x="3942502" y="4535890"/>
                  </a:moveTo>
                  <a:lnTo>
                    <a:pt x="3909800" y="4535642"/>
                  </a:lnTo>
                  <a:cubicBezTo>
                    <a:pt x="3786454" y="4529265"/>
                    <a:pt x="3678402" y="4474225"/>
                    <a:pt x="3621495" y="4375660"/>
                  </a:cubicBezTo>
                  <a:cubicBezTo>
                    <a:pt x="3585928" y="4314057"/>
                    <a:pt x="3575075" y="4243652"/>
                    <a:pt x="3585646" y="4172654"/>
                  </a:cubicBezTo>
                  <a:lnTo>
                    <a:pt x="3592018" y="4142102"/>
                  </a:lnTo>
                  <a:lnTo>
                    <a:pt x="3596711" y="4127917"/>
                  </a:lnTo>
                  <a:cubicBezTo>
                    <a:pt x="3612369" y="4065729"/>
                    <a:pt x="3607525" y="4005734"/>
                    <a:pt x="3578397" y="3955281"/>
                  </a:cubicBezTo>
                  <a:cubicBezTo>
                    <a:pt x="3500720" y="3820742"/>
                    <a:pt x="3277926" y="3801829"/>
                    <a:pt x="3066611" y="3906089"/>
                  </a:cubicBezTo>
                  <a:lnTo>
                    <a:pt x="3045625" y="3917313"/>
                  </a:lnTo>
                  <a:lnTo>
                    <a:pt x="3078327" y="3917561"/>
                  </a:lnTo>
                  <a:cubicBezTo>
                    <a:pt x="3201675" y="3923938"/>
                    <a:pt x="3309727" y="3978977"/>
                    <a:pt x="3366633" y="4077543"/>
                  </a:cubicBezTo>
                  <a:cubicBezTo>
                    <a:pt x="3402200" y="4139146"/>
                    <a:pt x="3413053" y="4209550"/>
                    <a:pt x="3402482" y="4280549"/>
                  </a:cubicBezTo>
                  <a:lnTo>
                    <a:pt x="3397203" y="4305859"/>
                  </a:lnTo>
                  <a:lnTo>
                    <a:pt x="3397754" y="4306129"/>
                  </a:lnTo>
                  <a:lnTo>
                    <a:pt x="3391417" y="4325286"/>
                  </a:lnTo>
                  <a:cubicBezTo>
                    <a:pt x="3375760" y="4387474"/>
                    <a:pt x="3380603" y="4447469"/>
                    <a:pt x="3409732" y="4497922"/>
                  </a:cubicBezTo>
                  <a:cubicBezTo>
                    <a:pt x="3487408" y="4632461"/>
                    <a:pt x="3710202" y="4651374"/>
                    <a:pt x="3921516" y="4547114"/>
                  </a:cubicBezTo>
                  <a:close/>
                  <a:moveTo>
                    <a:pt x="3942503" y="450909"/>
                  </a:moveTo>
                  <a:lnTo>
                    <a:pt x="3921517" y="439686"/>
                  </a:lnTo>
                  <a:cubicBezTo>
                    <a:pt x="3710203" y="335425"/>
                    <a:pt x="3487409" y="354339"/>
                    <a:pt x="3409732" y="488878"/>
                  </a:cubicBezTo>
                  <a:cubicBezTo>
                    <a:pt x="3380604" y="539330"/>
                    <a:pt x="3375760" y="599325"/>
                    <a:pt x="3391418" y="661513"/>
                  </a:cubicBezTo>
                  <a:lnTo>
                    <a:pt x="3397755" y="680670"/>
                  </a:lnTo>
                  <a:lnTo>
                    <a:pt x="3397204" y="680940"/>
                  </a:lnTo>
                  <a:lnTo>
                    <a:pt x="3402483" y="706250"/>
                  </a:lnTo>
                  <a:cubicBezTo>
                    <a:pt x="3413054" y="777249"/>
                    <a:pt x="3402201" y="847653"/>
                    <a:pt x="3366634" y="909257"/>
                  </a:cubicBezTo>
                  <a:cubicBezTo>
                    <a:pt x="3309728" y="1007822"/>
                    <a:pt x="3201676" y="1062862"/>
                    <a:pt x="3078328" y="1069238"/>
                  </a:cubicBezTo>
                  <a:lnTo>
                    <a:pt x="3045626" y="1069486"/>
                  </a:lnTo>
                  <a:lnTo>
                    <a:pt x="3066612" y="1080710"/>
                  </a:lnTo>
                  <a:cubicBezTo>
                    <a:pt x="3277927" y="1184970"/>
                    <a:pt x="3500721" y="1166057"/>
                    <a:pt x="3578398" y="1031518"/>
                  </a:cubicBezTo>
                  <a:cubicBezTo>
                    <a:pt x="3607526" y="981066"/>
                    <a:pt x="3612370" y="921070"/>
                    <a:pt x="3596712" y="858883"/>
                  </a:cubicBezTo>
                  <a:lnTo>
                    <a:pt x="3592019" y="844697"/>
                  </a:lnTo>
                  <a:lnTo>
                    <a:pt x="3585647" y="814145"/>
                  </a:lnTo>
                  <a:cubicBezTo>
                    <a:pt x="3575076" y="743147"/>
                    <a:pt x="3585929" y="672743"/>
                    <a:pt x="3621496" y="611139"/>
                  </a:cubicBezTo>
                  <a:cubicBezTo>
                    <a:pt x="3678402" y="512574"/>
                    <a:pt x="3786454" y="457534"/>
                    <a:pt x="3909802" y="451158"/>
                  </a:cubicBezTo>
                  <a:close/>
                  <a:moveTo>
                    <a:pt x="4769605" y="1449103"/>
                  </a:moveTo>
                  <a:lnTo>
                    <a:pt x="4757043" y="1428890"/>
                  </a:lnTo>
                  <a:cubicBezTo>
                    <a:pt x="4626169" y="1232940"/>
                    <a:pt x="4423767" y="1137922"/>
                    <a:pt x="4289228" y="1215599"/>
                  </a:cubicBezTo>
                  <a:cubicBezTo>
                    <a:pt x="4238776" y="1244727"/>
                    <a:pt x="4204583" y="1294263"/>
                    <a:pt x="4187049" y="1355948"/>
                  </a:cubicBezTo>
                  <a:lnTo>
                    <a:pt x="4182959" y="1375707"/>
                  </a:lnTo>
                  <a:lnTo>
                    <a:pt x="4182346" y="1375665"/>
                  </a:lnTo>
                  <a:lnTo>
                    <a:pt x="4174263" y="1400224"/>
                  </a:lnTo>
                  <a:cubicBezTo>
                    <a:pt x="4147919" y="1466996"/>
                    <a:pt x="4103318" y="1522541"/>
                    <a:pt x="4041714" y="1558108"/>
                  </a:cubicBezTo>
                  <a:cubicBezTo>
                    <a:pt x="3943149" y="1615015"/>
                    <a:pt x="3822053" y="1608655"/>
                    <a:pt x="3712043" y="1552503"/>
                  </a:cubicBezTo>
                  <a:lnTo>
                    <a:pt x="3683599" y="1536367"/>
                  </a:lnTo>
                  <a:lnTo>
                    <a:pt x="3696161" y="1556580"/>
                  </a:lnTo>
                  <a:cubicBezTo>
                    <a:pt x="3827034" y="1752530"/>
                    <a:pt x="4029436" y="1847547"/>
                    <a:pt x="4163976" y="1769871"/>
                  </a:cubicBezTo>
                  <a:cubicBezTo>
                    <a:pt x="4214428" y="1740743"/>
                    <a:pt x="4248620" y="1691207"/>
                    <a:pt x="4266155" y="1629522"/>
                  </a:cubicBezTo>
                  <a:lnTo>
                    <a:pt x="4269183" y="1614890"/>
                  </a:lnTo>
                  <a:lnTo>
                    <a:pt x="4278940" y="1585246"/>
                  </a:lnTo>
                  <a:cubicBezTo>
                    <a:pt x="4305285" y="1518474"/>
                    <a:pt x="4349886" y="1462928"/>
                    <a:pt x="4411489" y="1427362"/>
                  </a:cubicBezTo>
                  <a:cubicBezTo>
                    <a:pt x="4510055" y="1370455"/>
                    <a:pt x="4631150" y="1376815"/>
                    <a:pt x="4741161" y="1432967"/>
                  </a:cubicBezTo>
                  <a:close/>
                  <a:moveTo>
                    <a:pt x="4769605" y="3537696"/>
                  </a:moveTo>
                  <a:lnTo>
                    <a:pt x="4741161" y="3553832"/>
                  </a:lnTo>
                  <a:cubicBezTo>
                    <a:pt x="4631150" y="3609984"/>
                    <a:pt x="4510055" y="3616344"/>
                    <a:pt x="4411489" y="3559437"/>
                  </a:cubicBezTo>
                  <a:cubicBezTo>
                    <a:pt x="4349886" y="3523870"/>
                    <a:pt x="4305285" y="3468325"/>
                    <a:pt x="4278940" y="3401553"/>
                  </a:cubicBezTo>
                  <a:lnTo>
                    <a:pt x="4269183" y="3371908"/>
                  </a:lnTo>
                  <a:lnTo>
                    <a:pt x="4266155" y="3357277"/>
                  </a:lnTo>
                  <a:cubicBezTo>
                    <a:pt x="4248620" y="3295592"/>
                    <a:pt x="4214428" y="3246056"/>
                    <a:pt x="4163976" y="3216928"/>
                  </a:cubicBezTo>
                  <a:cubicBezTo>
                    <a:pt x="4029437" y="3139251"/>
                    <a:pt x="3827035" y="3234269"/>
                    <a:pt x="3696161" y="3430219"/>
                  </a:cubicBezTo>
                  <a:lnTo>
                    <a:pt x="3683599" y="3450432"/>
                  </a:lnTo>
                  <a:lnTo>
                    <a:pt x="3712043" y="3434296"/>
                  </a:lnTo>
                  <a:cubicBezTo>
                    <a:pt x="3822053" y="3378144"/>
                    <a:pt x="3943149" y="3371784"/>
                    <a:pt x="4041714" y="3428691"/>
                  </a:cubicBezTo>
                  <a:cubicBezTo>
                    <a:pt x="4103318" y="3464257"/>
                    <a:pt x="4147919" y="3519803"/>
                    <a:pt x="4174263" y="3586575"/>
                  </a:cubicBezTo>
                  <a:lnTo>
                    <a:pt x="4182347" y="3611134"/>
                  </a:lnTo>
                  <a:lnTo>
                    <a:pt x="4182959" y="3611092"/>
                  </a:lnTo>
                  <a:lnTo>
                    <a:pt x="4187049" y="3630851"/>
                  </a:lnTo>
                  <a:cubicBezTo>
                    <a:pt x="4204583" y="3692536"/>
                    <a:pt x="4238776" y="3742072"/>
                    <a:pt x="4289228" y="3771200"/>
                  </a:cubicBezTo>
                  <a:cubicBezTo>
                    <a:pt x="4423767" y="3848876"/>
                    <a:pt x="4626169" y="3753859"/>
                    <a:pt x="4757043" y="3557909"/>
                  </a:cubicBezTo>
                  <a:close/>
                  <a:moveTo>
                    <a:pt x="4986799" y="2259685"/>
                  </a:moveTo>
                  <a:lnTo>
                    <a:pt x="4970234" y="2287881"/>
                  </a:lnTo>
                  <a:cubicBezTo>
                    <a:pt x="4903038" y="2391515"/>
                    <a:pt x="4801346" y="2457571"/>
                    <a:pt x="4687533" y="2457571"/>
                  </a:cubicBezTo>
                  <a:cubicBezTo>
                    <a:pt x="4616399" y="2457571"/>
                    <a:pt x="4550000" y="2431768"/>
                    <a:pt x="4493799" y="2387114"/>
                  </a:cubicBezTo>
                  <a:lnTo>
                    <a:pt x="4470527" y="2366320"/>
                  </a:lnTo>
                  <a:lnTo>
                    <a:pt x="4460588" y="2355163"/>
                  </a:lnTo>
                  <a:cubicBezTo>
                    <a:pt x="4414561" y="2310509"/>
                    <a:pt x="4360181" y="2284706"/>
                    <a:pt x="4301924" y="2284706"/>
                  </a:cubicBezTo>
                  <a:cubicBezTo>
                    <a:pt x="4146572" y="2284706"/>
                    <a:pt x="4018795" y="2468195"/>
                    <a:pt x="4003430" y="2703328"/>
                  </a:cubicBezTo>
                  <a:lnTo>
                    <a:pt x="4002657" y="2727115"/>
                  </a:lnTo>
                  <a:lnTo>
                    <a:pt x="4019223" y="2698918"/>
                  </a:lnTo>
                  <a:cubicBezTo>
                    <a:pt x="4086419" y="2595284"/>
                    <a:pt x="4188111" y="2529228"/>
                    <a:pt x="4301924" y="2529228"/>
                  </a:cubicBezTo>
                  <a:cubicBezTo>
                    <a:pt x="4373058" y="2529228"/>
                    <a:pt x="4439456" y="2555032"/>
                    <a:pt x="4495657" y="2599685"/>
                  </a:cubicBezTo>
                  <a:lnTo>
                    <a:pt x="4514937" y="2616913"/>
                  </a:lnTo>
                  <a:lnTo>
                    <a:pt x="4515446" y="2616570"/>
                  </a:lnTo>
                  <a:lnTo>
                    <a:pt x="4528868" y="2631637"/>
                  </a:lnTo>
                  <a:cubicBezTo>
                    <a:pt x="4574896" y="2676290"/>
                    <a:pt x="4629275" y="2702093"/>
                    <a:pt x="4687533" y="2702093"/>
                  </a:cubicBezTo>
                  <a:cubicBezTo>
                    <a:pt x="4842884" y="2702093"/>
                    <a:pt x="4970661" y="2518605"/>
                    <a:pt x="4986027" y="2283471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4D3CF0E7-58E2-4752-A8BC-EB664159570F}"/>
                </a:ext>
              </a:extLst>
            </p:cNvPr>
            <p:cNvSpPr/>
            <p:nvPr/>
          </p:nvSpPr>
          <p:spPr>
            <a:xfrm>
              <a:off x="602522" y="2031862"/>
              <a:ext cx="2794274" cy="2794274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BEB8FAB3-7704-4F90-9D07-88DF007A57AC}"/>
              </a:ext>
            </a:extLst>
          </p:cNvPr>
          <p:cNvGrpSpPr/>
          <p:nvPr/>
        </p:nvGrpSpPr>
        <p:grpSpPr>
          <a:xfrm>
            <a:off x="441909" y="2777541"/>
            <a:ext cx="1558341" cy="1558341"/>
            <a:chOff x="1657675" y="1449951"/>
            <a:chExt cx="4986800" cy="4986799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96AF0A84-7C30-4C4C-8972-9F651E9CD892}"/>
                </a:ext>
              </a:extLst>
            </p:cNvPr>
            <p:cNvSpPr/>
            <p:nvPr/>
          </p:nvSpPr>
          <p:spPr>
            <a:xfrm>
              <a:off x="1657675" y="1449951"/>
              <a:ext cx="4986800" cy="4986799"/>
            </a:xfrm>
            <a:custGeom>
              <a:avLst/>
              <a:gdLst>
                <a:gd name="connsiteX0" fmla="*/ 2259685 w 4986800"/>
                <a:gd name="connsiteY0" fmla="*/ 4002657 h 4986799"/>
                <a:gd name="connsiteX1" fmla="*/ 2283471 w 4986800"/>
                <a:gd name="connsiteY1" fmla="*/ 4003430 h 4986799"/>
                <a:gd name="connsiteX2" fmla="*/ 2702094 w 4986800"/>
                <a:gd name="connsiteY2" fmla="*/ 4301924 h 4986799"/>
                <a:gd name="connsiteX3" fmla="*/ 2631637 w 4986800"/>
                <a:gd name="connsiteY3" fmla="*/ 4460588 h 4986799"/>
                <a:gd name="connsiteX4" fmla="*/ 2620480 w 4986800"/>
                <a:gd name="connsiteY4" fmla="*/ 4470527 h 4986799"/>
                <a:gd name="connsiteX5" fmla="*/ 2599686 w 4986800"/>
                <a:gd name="connsiteY5" fmla="*/ 4493799 h 4986799"/>
                <a:gd name="connsiteX6" fmla="*/ 2529229 w 4986800"/>
                <a:gd name="connsiteY6" fmla="*/ 4687532 h 4986799"/>
                <a:gd name="connsiteX7" fmla="*/ 2698919 w 4986800"/>
                <a:gd name="connsiteY7" fmla="*/ 4970233 h 4986799"/>
                <a:gd name="connsiteX8" fmla="*/ 2727115 w 4986800"/>
                <a:gd name="connsiteY8" fmla="*/ 4986799 h 4986799"/>
                <a:gd name="connsiteX9" fmla="*/ 2703329 w 4986800"/>
                <a:gd name="connsiteY9" fmla="*/ 4986026 h 4986799"/>
                <a:gd name="connsiteX10" fmla="*/ 2284706 w 4986800"/>
                <a:gd name="connsiteY10" fmla="*/ 4687532 h 4986799"/>
                <a:gd name="connsiteX11" fmla="*/ 2355162 w 4986800"/>
                <a:gd name="connsiteY11" fmla="*/ 4528868 h 4986799"/>
                <a:gd name="connsiteX12" fmla="*/ 2370229 w 4986800"/>
                <a:gd name="connsiteY12" fmla="*/ 4515446 h 4986799"/>
                <a:gd name="connsiteX13" fmla="*/ 2369887 w 4986800"/>
                <a:gd name="connsiteY13" fmla="*/ 4514937 h 4986799"/>
                <a:gd name="connsiteX14" fmla="*/ 2387114 w 4986800"/>
                <a:gd name="connsiteY14" fmla="*/ 4495657 h 4986799"/>
                <a:gd name="connsiteX15" fmla="*/ 2457571 w 4986800"/>
                <a:gd name="connsiteY15" fmla="*/ 4301924 h 4986799"/>
                <a:gd name="connsiteX16" fmla="*/ 2287881 w 4986800"/>
                <a:gd name="connsiteY16" fmla="*/ 4019223 h 4986799"/>
                <a:gd name="connsiteX17" fmla="*/ 3300926 w 4986800"/>
                <a:gd name="connsiteY17" fmla="*/ 3840362 h 4986799"/>
                <a:gd name="connsiteX18" fmla="*/ 3578397 w 4986800"/>
                <a:gd name="connsiteY18" fmla="*/ 3955281 h 4986799"/>
                <a:gd name="connsiteX19" fmla="*/ 3596712 w 4986800"/>
                <a:gd name="connsiteY19" fmla="*/ 4127917 h 4986799"/>
                <a:gd name="connsiteX20" fmla="*/ 3592019 w 4986800"/>
                <a:gd name="connsiteY20" fmla="*/ 4142102 h 4986799"/>
                <a:gd name="connsiteX21" fmla="*/ 3585647 w 4986800"/>
                <a:gd name="connsiteY21" fmla="*/ 4172654 h 4986799"/>
                <a:gd name="connsiteX22" fmla="*/ 3621496 w 4986800"/>
                <a:gd name="connsiteY22" fmla="*/ 4375660 h 4986799"/>
                <a:gd name="connsiteX23" fmla="*/ 3909802 w 4986800"/>
                <a:gd name="connsiteY23" fmla="*/ 4535641 h 4986799"/>
                <a:gd name="connsiteX24" fmla="*/ 3942504 w 4986800"/>
                <a:gd name="connsiteY24" fmla="*/ 4535890 h 4986799"/>
                <a:gd name="connsiteX25" fmla="*/ 3921518 w 4986800"/>
                <a:gd name="connsiteY25" fmla="*/ 4547113 h 4986799"/>
                <a:gd name="connsiteX26" fmla="*/ 3409732 w 4986800"/>
                <a:gd name="connsiteY26" fmla="*/ 4497921 h 4986799"/>
                <a:gd name="connsiteX27" fmla="*/ 3391417 w 4986800"/>
                <a:gd name="connsiteY27" fmla="*/ 4325286 h 4986799"/>
                <a:gd name="connsiteX28" fmla="*/ 3397755 w 4986800"/>
                <a:gd name="connsiteY28" fmla="*/ 4306129 h 4986799"/>
                <a:gd name="connsiteX29" fmla="*/ 3397204 w 4986800"/>
                <a:gd name="connsiteY29" fmla="*/ 4305859 h 4986799"/>
                <a:gd name="connsiteX30" fmla="*/ 3402483 w 4986800"/>
                <a:gd name="connsiteY30" fmla="*/ 4280549 h 4986799"/>
                <a:gd name="connsiteX31" fmla="*/ 3366634 w 4986800"/>
                <a:gd name="connsiteY31" fmla="*/ 4077543 h 4986799"/>
                <a:gd name="connsiteX32" fmla="*/ 3078328 w 4986800"/>
                <a:gd name="connsiteY32" fmla="*/ 3917561 h 4986799"/>
                <a:gd name="connsiteX33" fmla="*/ 3045626 w 4986800"/>
                <a:gd name="connsiteY33" fmla="*/ 3917313 h 4986799"/>
                <a:gd name="connsiteX34" fmla="*/ 3066612 w 4986800"/>
                <a:gd name="connsiteY34" fmla="*/ 3906089 h 4986799"/>
                <a:gd name="connsiteX35" fmla="*/ 3300926 w 4986800"/>
                <a:gd name="connsiteY35" fmla="*/ 3840362 h 4986799"/>
                <a:gd name="connsiteX36" fmla="*/ 1685875 w 4986800"/>
                <a:gd name="connsiteY36" fmla="*/ 3840362 h 4986799"/>
                <a:gd name="connsiteX37" fmla="*/ 1920189 w 4986800"/>
                <a:gd name="connsiteY37" fmla="*/ 3906089 h 4986799"/>
                <a:gd name="connsiteX38" fmla="*/ 1941174 w 4986800"/>
                <a:gd name="connsiteY38" fmla="*/ 3917313 h 4986799"/>
                <a:gd name="connsiteX39" fmla="*/ 1908473 w 4986800"/>
                <a:gd name="connsiteY39" fmla="*/ 3917561 h 4986799"/>
                <a:gd name="connsiteX40" fmla="*/ 1620166 w 4986800"/>
                <a:gd name="connsiteY40" fmla="*/ 4077543 h 4986799"/>
                <a:gd name="connsiteX41" fmla="*/ 1584317 w 4986800"/>
                <a:gd name="connsiteY41" fmla="*/ 4280549 h 4986799"/>
                <a:gd name="connsiteX42" fmla="*/ 1589597 w 4986800"/>
                <a:gd name="connsiteY42" fmla="*/ 4305859 h 4986799"/>
                <a:gd name="connsiteX43" fmla="*/ 1589046 w 4986800"/>
                <a:gd name="connsiteY43" fmla="*/ 4306129 h 4986799"/>
                <a:gd name="connsiteX44" fmla="*/ 1595383 w 4986800"/>
                <a:gd name="connsiteY44" fmla="*/ 4325286 h 4986799"/>
                <a:gd name="connsiteX45" fmla="*/ 1577068 w 4986800"/>
                <a:gd name="connsiteY45" fmla="*/ 4497921 h 4986799"/>
                <a:gd name="connsiteX46" fmla="*/ 1065283 w 4986800"/>
                <a:gd name="connsiteY46" fmla="*/ 4547113 h 4986799"/>
                <a:gd name="connsiteX47" fmla="*/ 1044297 w 4986800"/>
                <a:gd name="connsiteY47" fmla="*/ 4535890 h 4986799"/>
                <a:gd name="connsiteX48" fmla="*/ 1076999 w 4986800"/>
                <a:gd name="connsiteY48" fmla="*/ 4535641 h 4986799"/>
                <a:gd name="connsiteX49" fmla="*/ 1365305 w 4986800"/>
                <a:gd name="connsiteY49" fmla="*/ 4375660 h 4986799"/>
                <a:gd name="connsiteX50" fmla="*/ 1401154 w 4986800"/>
                <a:gd name="connsiteY50" fmla="*/ 4172654 h 4986799"/>
                <a:gd name="connsiteX51" fmla="*/ 1394781 w 4986800"/>
                <a:gd name="connsiteY51" fmla="*/ 4142102 h 4986799"/>
                <a:gd name="connsiteX52" fmla="*/ 1390088 w 4986800"/>
                <a:gd name="connsiteY52" fmla="*/ 4127917 h 4986799"/>
                <a:gd name="connsiteX53" fmla="*/ 1408403 w 4986800"/>
                <a:gd name="connsiteY53" fmla="*/ 3955281 h 4986799"/>
                <a:gd name="connsiteX54" fmla="*/ 1685875 w 4986800"/>
                <a:gd name="connsiteY54" fmla="*/ 3840362 h 4986799"/>
                <a:gd name="connsiteX55" fmla="*/ 934275 w 4986800"/>
                <a:gd name="connsiteY55" fmla="*/ 3189930 h 4986799"/>
                <a:gd name="connsiteX56" fmla="*/ 1290639 w 4986800"/>
                <a:gd name="connsiteY56" fmla="*/ 3430219 h 4986799"/>
                <a:gd name="connsiteX57" fmla="*/ 1303201 w 4986800"/>
                <a:gd name="connsiteY57" fmla="*/ 3450432 h 4986799"/>
                <a:gd name="connsiteX58" fmla="*/ 1274757 w 4986800"/>
                <a:gd name="connsiteY58" fmla="*/ 3434296 h 4986799"/>
                <a:gd name="connsiteX59" fmla="*/ 945085 w 4986800"/>
                <a:gd name="connsiteY59" fmla="*/ 3428691 h 4986799"/>
                <a:gd name="connsiteX60" fmla="*/ 812536 w 4986800"/>
                <a:gd name="connsiteY60" fmla="*/ 3586575 h 4986799"/>
                <a:gd name="connsiteX61" fmla="*/ 804453 w 4986800"/>
                <a:gd name="connsiteY61" fmla="*/ 3611134 h 4986799"/>
                <a:gd name="connsiteX62" fmla="*/ 803841 w 4986800"/>
                <a:gd name="connsiteY62" fmla="*/ 3611092 h 4986799"/>
                <a:gd name="connsiteX63" fmla="*/ 799751 w 4986800"/>
                <a:gd name="connsiteY63" fmla="*/ 3630851 h 4986799"/>
                <a:gd name="connsiteX64" fmla="*/ 697572 w 4986800"/>
                <a:gd name="connsiteY64" fmla="*/ 3771201 h 4986799"/>
                <a:gd name="connsiteX65" fmla="*/ 229757 w 4986800"/>
                <a:gd name="connsiteY65" fmla="*/ 3557910 h 4986799"/>
                <a:gd name="connsiteX66" fmla="*/ 217194 w 4986800"/>
                <a:gd name="connsiteY66" fmla="*/ 3537697 h 4986799"/>
                <a:gd name="connsiteX67" fmla="*/ 245639 w 4986800"/>
                <a:gd name="connsiteY67" fmla="*/ 3553832 h 4986799"/>
                <a:gd name="connsiteX68" fmla="*/ 575310 w 4986800"/>
                <a:gd name="connsiteY68" fmla="*/ 3559437 h 4986799"/>
                <a:gd name="connsiteX69" fmla="*/ 707859 w 4986800"/>
                <a:gd name="connsiteY69" fmla="*/ 3401554 h 4986799"/>
                <a:gd name="connsiteX70" fmla="*/ 717616 w 4986800"/>
                <a:gd name="connsiteY70" fmla="*/ 3371909 h 4986799"/>
                <a:gd name="connsiteX71" fmla="*/ 720645 w 4986800"/>
                <a:gd name="connsiteY71" fmla="*/ 3357277 h 4986799"/>
                <a:gd name="connsiteX72" fmla="*/ 822824 w 4986800"/>
                <a:gd name="connsiteY72" fmla="*/ 3216928 h 4986799"/>
                <a:gd name="connsiteX73" fmla="*/ 934275 w 4986800"/>
                <a:gd name="connsiteY73" fmla="*/ 3189930 h 4986799"/>
                <a:gd name="connsiteX74" fmla="*/ 4052525 w 4986800"/>
                <a:gd name="connsiteY74" fmla="*/ 3189929 h 4986799"/>
                <a:gd name="connsiteX75" fmla="*/ 4163976 w 4986800"/>
                <a:gd name="connsiteY75" fmla="*/ 3216928 h 4986799"/>
                <a:gd name="connsiteX76" fmla="*/ 4266155 w 4986800"/>
                <a:gd name="connsiteY76" fmla="*/ 3357277 h 4986799"/>
                <a:gd name="connsiteX77" fmla="*/ 4269183 w 4986800"/>
                <a:gd name="connsiteY77" fmla="*/ 3371909 h 4986799"/>
                <a:gd name="connsiteX78" fmla="*/ 4278940 w 4986800"/>
                <a:gd name="connsiteY78" fmla="*/ 3401554 h 4986799"/>
                <a:gd name="connsiteX79" fmla="*/ 4411490 w 4986800"/>
                <a:gd name="connsiteY79" fmla="*/ 3559437 h 4986799"/>
                <a:gd name="connsiteX80" fmla="*/ 4741161 w 4986800"/>
                <a:gd name="connsiteY80" fmla="*/ 3553832 h 4986799"/>
                <a:gd name="connsiteX81" fmla="*/ 4769605 w 4986800"/>
                <a:gd name="connsiteY81" fmla="*/ 3537697 h 4986799"/>
                <a:gd name="connsiteX82" fmla="*/ 4757043 w 4986800"/>
                <a:gd name="connsiteY82" fmla="*/ 3557910 h 4986799"/>
                <a:gd name="connsiteX83" fmla="*/ 4289228 w 4986800"/>
                <a:gd name="connsiteY83" fmla="*/ 3771201 h 4986799"/>
                <a:gd name="connsiteX84" fmla="*/ 4187049 w 4986800"/>
                <a:gd name="connsiteY84" fmla="*/ 3630851 h 4986799"/>
                <a:gd name="connsiteX85" fmla="*/ 4182959 w 4986800"/>
                <a:gd name="connsiteY85" fmla="*/ 3611092 h 4986799"/>
                <a:gd name="connsiteX86" fmla="*/ 4182347 w 4986800"/>
                <a:gd name="connsiteY86" fmla="*/ 3611134 h 4986799"/>
                <a:gd name="connsiteX87" fmla="*/ 4174264 w 4986800"/>
                <a:gd name="connsiteY87" fmla="*/ 3586575 h 4986799"/>
                <a:gd name="connsiteX88" fmla="*/ 4041714 w 4986800"/>
                <a:gd name="connsiteY88" fmla="*/ 3428691 h 4986799"/>
                <a:gd name="connsiteX89" fmla="*/ 3712043 w 4986800"/>
                <a:gd name="connsiteY89" fmla="*/ 3434296 h 4986799"/>
                <a:gd name="connsiteX90" fmla="*/ 3683599 w 4986800"/>
                <a:gd name="connsiteY90" fmla="*/ 3450432 h 4986799"/>
                <a:gd name="connsiteX91" fmla="*/ 3696161 w 4986800"/>
                <a:gd name="connsiteY91" fmla="*/ 3430219 h 4986799"/>
                <a:gd name="connsiteX92" fmla="*/ 4052525 w 4986800"/>
                <a:gd name="connsiteY92" fmla="*/ 3189929 h 4986799"/>
                <a:gd name="connsiteX93" fmla="*/ 4986800 w 4986800"/>
                <a:gd name="connsiteY93" fmla="*/ 2259684 h 4986799"/>
                <a:gd name="connsiteX94" fmla="*/ 4986027 w 4986800"/>
                <a:gd name="connsiteY94" fmla="*/ 2283470 h 4986799"/>
                <a:gd name="connsiteX95" fmla="*/ 4687533 w 4986800"/>
                <a:gd name="connsiteY95" fmla="*/ 2702093 h 4986799"/>
                <a:gd name="connsiteX96" fmla="*/ 4528869 w 4986800"/>
                <a:gd name="connsiteY96" fmla="*/ 2631637 h 4986799"/>
                <a:gd name="connsiteX97" fmla="*/ 4515447 w 4986800"/>
                <a:gd name="connsiteY97" fmla="*/ 2616570 h 4986799"/>
                <a:gd name="connsiteX98" fmla="*/ 4514938 w 4986800"/>
                <a:gd name="connsiteY98" fmla="*/ 2616912 h 4986799"/>
                <a:gd name="connsiteX99" fmla="*/ 4495658 w 4986800"/>
                <a:gd name="connsiteY99" fmla="*/ 2599685 h 4986799"/>
                <a:gd name="connsiteX100" fmla="*/ 4301925 w 4986800"/>
                <a:gd name="connsiteY100" fmla="*/ 2529228 h 4986799"/>
                <a:gd name="connsiteX101" fmla="*/ 4019224 w 4986800"/>
                <a:gd name="connsiteY101" fmla="*/ 2698918 h 4986799"/>
                <a:gd name="connsiteX102" fmla="*/ 4002658 w 4986800"/>
                <a:gd name="connsiteY102" fmla="*/ 2727114 h 4986799"/>
                <a:gd name="connsiteX103" fmla="*/ 4003431 w 4986800"/>
                <a:gd name="connsiteY103" fmla="*/ 2703328 h 4986799"/>
                <a:gd name="connsiteX104" fmla="*/ 4301925 w 4986800"/>
                <a:gd name="connsiteY104" fmla="*/ 2284705 h 4986799"/>
                <a:gd name="connsiteX105" fmla="*/ 4460589 w 4986800"/>
                <a:gd name="connsiteY105" fmla="*/ 2355162 h 4986799"/>
                <a:gd name="connsiteX106" fmla="*/ 4470528 w 4986800"/>
                <a:gd name="connsiteY106" fmla="*/ 2366319 h 4986799"/>
                <a:gd name="connsiteX107" fmla="*/ 4493800 w 4986800"/>
                <a:gd name="connsiteY107" fmla="*/ 2387113 h 4986799"/>
                <a:gd name="connsiteX108" fmla="*/ 4687533 w 4986800"/>
                <a:gd name="connsiteY108" fmla="*/ 2457570 h 4986799"/>
                <a:gd name="connsiteX109" fmla="*/ 4970234 w 4986800"/>
                <a:gd name="connsiteY109" fmla="*/ 2287880 h 4986799"/>
                <a:gd name="connsiteX110" fmla="*/ 0 w 4986800"/>
                <a:gd name="connsiteY110" fmla="*/ 2259684 h 4986799"/>
                <a:gd name="connsiteX111" fmla="*/ 16566 w 4986800"/>
                <a:gd name="connsiteY111" fmla="*/ 2287880 h 4986799"/>
                <a:gd name="connsiteX112" fmla="*/ 299267 w 4986800"/>
                <a:gd name="connsiteY112" fmla="*/ 2457570 h 4986799"/>
                <a:gd name="connsiteX113" fmla="*/ 493000 w 4986800"/>
                <a:gd name="connsiteY113" fmla="*/ 2387113 h 4986799"/>
                <a:gd name="connsiteX114" fmla="*/ 516272 w 4986800"/>
                <a:gd name="connsiteY114" fmla="*/ 2366319 h 4986799"/>
                <a:gd name="connsiteX115" fmla="*/ 526211 w 4986800"/>
                <a:gd name="connsiteY115" fmla="*/ 2355162 h 4986799"/>
                <a:gd name="connsiteX116" fmla="*/ 684875 w 4986800"/>
                <a:gd name="connsiteY116" fmla="*/ 2284705 h 4986799"/>
                <a:gd name="connsiteX117" fmla="*/ 983369 w 4986800"/>
                <a:gd name="connsiteY117" fmla="*/ 2703328 h 4986799"/>
                <a:gd name="connsiteX118" fmla="*/ 984142 w 4986800"/>
                <a:gd name="connsiteY118" fmla="*/ 2727114 h 4986799"/>
                <a:gd name="connsiteX119" fmla="*/ 967576 w 4986800"/>
                <a:gd name="connsiteY119" fmla="*/ 2698918 h 4986799"/>
                <a:gd name="connsiteX120" fmla="*/ 684875 w 4986800"/>
                <a:gd name="connsiteY120" fmla="*/ 2529228 h 4986799"/>
                <a:gd name="connsiteX121" fmla="*/ 491142 w 4986800"/>
                <a:gd name="connsiteY121" fmla="*/ 2599685 h 4986799"/>
                <a:gd name="connsiteX122" fmla="*/ 471862 w 4986800"/>
                <a:gd name="connsiteY122" fmla="*/ 2616912 h 4986799"/>
                <a:gd name="connsiteX123" fmla="*/ 471353 w 4986800"/>
                <a:gd name="connsiteY123" fmla="*/ 2616570 h 4986799"/>
                <a:gd name="connsiteX124" fmla="*/ 457931 w 4986800"/>
                <a:gd name="connsiteY124" fmla="*/ 2631637 h 4986799"/>
                <a:gd name="connsiteX125" fmla="*/ 299267 w 4986800"/>
                <a:gd name="connsiteY125" fmla="*/ 2702093 h 4986799"/>
                <a:gd name="connsiteX126" fmla="*/ 773 w 4986800"/>
                <a:gd name="connsiteY126" fmla="*/ 2283470 h 4986799"/>
                <a:gd name="connsiteX127" fmla="*/ 450909 w 4986800"/>
                <a:gd name="connsiteY127" fmla="*/ 1044296 h 4986799"/>
                <a:gd name="connsiteX128" fmla="*/ 451158 w 4986800"/>
                <a:gd name="connsiteY128" fmla="*/ 1076998 h 4986799"/>
                <a:gd name="connsiteX129" fmla="*/ 611139 w 4986800"/>
                <a:gd name="connsiteY129" fmla="*/ 1365304 h 4986799"/>
                <a:gd name="connsiteX130" fmla="*/ 814145 w 4986800"/>
                <a:gd name="connsiteY130" fmla="*/ 1401153 h 4986799"/>
                <a:gd name="connsiteX131" fmla="*/ 844697 w 4986800"/>
                <a:gd name="connsiteY131" fmla="*/ 1394781 h 4986799"/>
                <a:gd name="connsiteX132" fmla="*/ 858882 w 4986800"/>
                <a:gd name="connsiteY132" fmla="*/ 1390088 h 4986799"/>
                <a:gd name="connsiteX133" fmla="*/ 1031518 w 4986800"/>
                <a:gd name="connsiteY133" fmla="*/ 1408402 h 4986799"/>
                <a:gd name="connsiteX134" fmla="*/ 1080710 w 4986800"/>
                <a:gd name="connsiteY134" fmla="*/ 1920188 h 4986799"/>
                <a:gd name="connsiteX135" fmla="*/ 1069486 w 4986800"/>
                <a:gd name="connsiteY135" fmla="*/ 1941174 h 4986799"/>
                <a:gd name="connsiteX136" fmla="*/ 1069238 w 4986800"/>
                <a:gd name="connsiteY136" fmla="*/ 1908472 h 4986799"/>
                <a:gd name="connsiteX137" fmla="*/ 909256 w 4986800"/>
                <a:gd name="connsiteY137" fmla="*/ 1620166 h 4986799"/>
                <a:gd name="connsiteX138" fmla="*/ 706250 w 4986800"/>
                <a:gd name="connsiteY138" fmla="*/ 1584317 h 4986799"/>
                <a:gd name="connsiteX139" fmla="*/ 680940 w 4986800"/>
                <a:gd name="connsiteY139" fmla="*/ 1589596 h 4986799"/>
                <a:gd name="connsiteX140" fmla="*/ 680670 w 4986800"/>
                <a:gd name="connsiteY140" fmla="*/ 1589045 h 4986799"/>
                <a:gd name="connsiteX141" fmla="*/ 661513 w 4986800"/>
                <a:gd name="connsiteY141" fmla="*/ 1595382 h 4986799"/>
                <a:gd name="connsiteX142" fmla="*/ 488878 w 4986800"/>
                <a:gd name="connsiteY142" fmla="*/ 1577067 h 4986799"/>
                <a:gd name="connsiteX143" fmla="*/ 439686 w 4986800"/>
                <a:gd name="connsiteY143" fmla="*/ 1065282 h 4986799"/>
                <a:gd name="connsiteX144" fmla="*/ 4535890 w 4986800"/>
                <a:gd name="connsiteY144" fmla="*/ 1044296 h 4986799"/>
                <a:gd name="connsiteX145" fmla="*/ 4547114 w 4986800"/>
                <a:gd name="connsiteY145" fmla="*/ 1065282 h 4986799"/>
                <a:gd name="connsiteX146" fmla="*/ 4497922 w 4986800"/>
                <a:gd name="connsiteY146" fmla="*/ 1577066 h 4986799"/>
                <a:gd name="connsiteX147" fmla="*/ 4325287 w 4986800"/>
                <a:gd name="connsiteY147" fmla="*/ 1595381 h 4986799"/>
                <a:gd name="connsiteX148" fmla="*/ 4306130 w 4986800"/>
                <a:gd name="connsiteY148" fmla="*/ 1589044 h 4986799"/>
                <a:gd name="connsiteX149" fmla="*/ 4305860 w 4986800"/>
                <a:gd name="connsiteY149" fmla="*/ 1589595 h 4986799"/>
                <a:gd name="connsiteX150" fmla="*/ 4280549 w 4986800"/>
                <a:gd name="connsiteY150" fmla="*/ 1584316 h 4986799"/>
                <a:gd name="connsiteX151" fmla="*/ 4077543 w 4986800"/>
                <a:gd name="connsiteY151" fmla="*/ 1620165 h 4986799"/>
                <a:gd name="connsiteX152" fmla="*/ 3917562 w 4986800"/>
                <a:gd name="connsiteY152" fmla="*/ 1908471 h 4986799"/>
                <a:gd name="connsiteX153" fmla="*/ 3917314 w 4986800"/>
                <a:gd name="connsiteY153" fmla="*/ 1941173 h 4986799"/>
                <a:gd name="connsiteX154" fmla="*/ 3906090 w 4986800"/>
                <a:gd name="connsiteY154" fmla="*/ 1920187 h 4986799"/>
                <a:gd name="connsiteX155" fmla="*/ 3955282 w 4986800"/>
                <a:gd name="connsiteY155" fmla="*/ 1408401 h 4986799"/>
                <a:gd name="connsiteX156" fmla="*/ 4127917 w 4986800"/>
                <a:gd name="connsiteY156" fmla="*/ 1390087 h 4986799"/>
                <a:gd name="connsiteX157" fmla="*/ 4142103 w 4986800"/>
                <a:gd name="connsiteY157" fmla="*/ 1394780 h 4986799"/>
                <a:gd name="connsiteX158" fmla="*/ 4172655 w 4986800"/>
                <a:gd name="connsiteY158" fmla="*/ 1401152 h 4986799"/>
                <a:gd name="connsiteX159" fmla="*/ 4375661 w 4986800"/>
                <a:gd name="connsiteY159" fmla="*/ 1365303 h 4986799"/>
                <a:gd name="connsiteX160" fmla="*/ 4535642 w 4986800"/>
                <a:gd name="connsiteY160" fmla="*/ 1076998 h 4986799"/>
                <a:gd name="connsiteX161" fmla="*/ 3537697 w 4986800"/>
                <a:gd name="connsiteY161" fmla="*/ 217194 h 4986799"/>
                <a:gd name="connsiteX162" fmla="*/ 3557910 w 4986800"/>
                <a:gd name="connsiteY162" fmla="*/ 229756 h 4986799"/>
                <a:gd name="connsiteX163" fmla="*/ 3771201 w 4986800"/>
                <a:gd name="connsiteY163" fmla="*/ 697571 h 4986799"/>
                <a:gd name="connsiteX164" fmla="*/ 3630852 w 4986800"/>
                <a:gd name="connsiteY164" fmla="*/ 799750 h 4986799"/>
                <a:gd name="connsiteX165" fmla="*/ 3611093 w 4986800"/>
                <a:gd name="connsiteY165" fmla="*/ 803840 h 4986799"/>
                <a:gd name="connsiteX166" fmla="*/ 3611135 w 4986800"/>
                <a:gd name="connsiteY166" fmla="*/ 804452 h 4986799"/>
                <a:gd name="connsiteX167" fmla="*/ 3586576 w 4986800"/>
                <a:gd name="connsiteY167" fmla="*/ 812536 h 4986799"/>
                <a:gd name="connsiteX168" fmla="*/ 3428691 w 4986800"/>
                <a:gd name="connsiteY168" fmla="*/ 945085 h 4986799"/>
                <a:gd name="connsiteX169" fmla="*/ 3434297 w 4986800"/>
                <a:gd name="connsiteY169" fmla="*/ 1274756 h 4986799"/>
                <a:gd name="connsiteX170" fmla="*/ 3450432 w 4986800"/>
                <a:gd name="connsiteY170" fmla="*/ 1303200 h 4986799"/>
                <a:gd name="connsiteX171" fmla="*/ 3430219 w 4986800"/>
                <a:gd name="connsiteY171" fmla="*/ 1290638 h 4986799"/>
                <a:gd name="connsiteX172" fmla="*/ 3216928 w 4986800"/>
                <a:gd name="connsiteY172" fmla="*/ 822824 h 4986799"/>
                <a:gd name="connsiteX173" fmla="*/ 3357278 w 4986800"/>
                <a:gd name="connsiteY173" fmla="*/ 720645 h 4986799"/>
                <a:gd name="connsiteX174" fmla="*/ 3371909 w 4986800"/>
                <a:gd name="connsiteY174" fmla="*/ 717616 h 4986799"/>
                <a:gd name="connsiteX175" fmla="*/ 3401554 w 4986800"/>
                <a:gd name="connsiteY175" fmla="*/ 707859 h 4986799"/>
                <a:gd name="connsiteX176" fmla="*/ 3559438 w 4986800"/>
                <a:gd name="connsiteY176" fmla="*/ 575310 h 4986799"/>
                <a:gd name="connsiteX177" fmla="*/ 3553833 w 4986800"/>
                <a:gd name="connsiteY177" fmla="*/ 245638 h 4986799"/>
                <a:gd name="connsiteX178" fmla="*/ 1449103 w 4986800"/>
                <a:gd name="connsiteY178" fmla="*/ 217194 h 4986799"/>
                <a:gd name="connsiteX179" fmla="*/ 1432968 w 4986800"/>
                <a:gd name="connsiteY179" fmla="*/ 245638 h 4986799"/>
                <a:gd name="connsiteX180" fmla="*/ 1427363 w 4986800"/>
                <a:gd name="connsiteY180" fmla="*/ 575310 h 4986799"/>
                <a:gd name="connsiteX181" fmla="*/ 1585246 w 4986800"/>
                <a:gd name="connsiteY181" fmla="*/ 707859 h 4986799"/>
                <a:gd name="connsiteX182" fmla="*/ 1614891 w 4986800"/>
                <a:gd name="connsiteY182" fmla="*/ 717616 h 4986799"/>
                <a:gd name="connsiteX183" fmla="*/ 1629523 w 4986800"/>
                <a:gd name="connsiteY183" fmla="*/ 720645 h 4986799"/>
                <a:gd name="connsiteX184" fmla="*/ 1769872 w 4986800"/>
                <a:gd name="connsiteY184" fmla="*/ 822824 h 4986799"/>
                <a:gd name="connsiteX185" fmla="*/ 1556581 w 4986800"/>
                <a:gd name="connsiteY185" fmla="*/ 1290638 h 4986799"/>
                <a:gd name="connsiteX186" fmla="*/ 1536368 w 4986800"/>
                <a:gd name="connsiteY186" fmla="*/ 1303200 h 4986799"/>
                <a:gd name="connsiteX187" fmla="*/ 1552504 w 4986800"/>
                <a:gd name="connsiteY187" fmla="*/ 1274756 h 4986799"/>
                <a:gd name="connsiteX188" fmla="*/ 1558109 w 4986800"/>
                <a:gd name="connsiteY188" fmla="*/ 945085 h 4986799"/>
                <a:gd name="connsiteX189" fmla="*/ 1400225 w 4986800"/>
                <a:gd name="connsiteY189" fmla="*/ 812536 h 4986799"/>
                <a:gd name="connsiteX190" fmla="*/ 1375666 w 4986800"/>
                <a:gd name="connsiteY190" fmla="*/ 804453 h 4986799"/>
                <a:gd name="connsiteX191" fmla="*/ 1375708 w 4986800"/>
                <a:gd name="connsiteY191" fmla="*/ 803840 h 4986799"/>
                <a:gd name="connsiteX192" fmla="*/ 1355949 w 4986800"/>
                <a:gd name="connsiteY192" fmla="*/ 799750 h 4986799"/>
                <a:gd name="connsiteX193" fmla="*/ 1215599 w 4986800"/>
                <a:gd name="connsiteY193" fmla="*/ 697571 h 4986799"/>
                <a:gd name="connsiteX194" fmla="*/ 1428890 w 4986800"/>
                <a:gd name="connsiteY194" fmla="*/ 229756 h 4986799"/>
                <a:gd name="connsiteX195" fmla="*/ 2727115 w 4986800"/>
                <a:gd name="connsiteY195" fmla="*/ 0 h 4986799"/>
                <a:gd name="connsiteX196" fmla="*/ 2698919 w 4986800"/>
                <a:gd name="connsiteY196" fmla="*/ 16565 h 4986799"/>
                <a:gd name="connsiteX197" fmla="*/ 2529229 w 4986800"/>
                <a:gd name="connsiteY197" fmla="*/ 299267 h 4986799"/>
                <a:gd name="connsiteX198" fmla="*/ 2599686 w 4986800"/>
                <a:gd name="connsiteY198" fmla="*/ 493000 h 4986799"/>
                <a:gd name="connsiteX199" fmla="*/ 2620480 w 4986800"/>
                <a:gd name="connsiteY199" fmla="*/ 516272 h 4986799"/>
                <a:gd name="connsiteX200" fmla="*/ 2631637 w 4986800"/>
                <a:gd name="connsiteY200" fmla="*/ 526211 h 4986799"/>
                <a:gd name="connsiteX201" fmla="*/ 2702094 w 4986800"/>
                <a:gd name="connsiteY201" fmla="*/ 684875 h 4986799"/>
                <a:gd name="connsiteX202" fmla="*/ 2283471 w 4986800"/>
                <a:gd name="connsiteY202" fmla="*/ 983369 h 4986799"/>
                <a:gd name="connsiteX203" fmla="*/ 2259685 w 4986800"/>
                <a:gd name="connsiteY203" fmla="*/ 984142 h 4986799"/>
                <a:gd name="connsiteX204" fmla="*/ 2287881 w 4986800"/>
                <a:gd name="connsiteY204" fmla="*/ 967576 h 4986799"/>
                <a:gd name="connsiteX205" fmla="*/ 2457571 w 4986800"/>
                <a:gd name="connsiteY205" fmla="*/ 684875 h 4986799"/>
                <a:gd name="connsiteX206" fmla="*/ 2387114 w 4986800"/>
                <a:gd name="connsiteY206" fmla="*/ 491142 h 4986799"/>
                <a:gd name="connsiteX207" fmla="*/ 2369887 w 4986800"/>
                <a:gd name="connsiteY207" fmla="*/ 471862 h 4986799"/>
                <a:gd name="connsiteX208" fmla="*/ 2370229 w 4986800"/>
                <a:gd name="connsiteY208" fmla="*/ 471353 h 4986799"/>
                <a:gd name="connsiteX209" fmla="*/ 2355162 w 4986800"/>
                <a:gd name="connsiteY209" fmla="*/ 457931 h 4986799"/>
                <a:gd name="connsiteX210" fmla="*/ 2284706 w 4986800"/>
                <a:gd name="connsiteY210" fmla="*/ 299267 h 4986799"/>
                <a:gd name="connsiteX211" fmla="*/ 2703329 w 4986800"/>
                <a:gd name="connsiteY211" fmla="*/ 772 h 4986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</a:cxnLst>
              <a:rect l="l" t="t" r="r" b="b"/>
              <a:pathLst>
                <a:path w="4986800" h="4986799">
                  <a:moveTo>
                    <a:pt x="2259685" y="4002657"/>
                  </a:moveTo>
                  <a:lnTo>
                    <a:pt x="2283471" y="4003430"/>
                  </a:lnTo>
                  <a:cubicBezTo>
                    <a:pt x="2518605" y="4018795"/>
                    <a:pt x="2702094" y="4146572"/>
                    <a:pt x="2702094" y="4301924"/>
                  </a:cubicBezTo>
                  <a:cubicBezTo>
                    <a:pt x="2702094" y="4360182"/>
                    <a:pt x="2676291" y="4414561"/>
                    <a:pt x="2631637" y="4460588"/>
                  </a:cubicBezTo>
                  <a:lnTo>
                    <a:pt x="2620480" y="4470527"/>
                  </a:lnTo>
                  <a:lnTo>
                    <a:pt x="2599686" y="4493799"/>
                  </a:lnTo>
                  <a:cubicBezTo>
                    <a:pt x="2555032" y="4550000"/>
                    <a:pt x="2529229" y="4616399"/>
                    <a:pt x="2529229" y="4687532"/>
                  </a:cubicBezTo>
                  <a:cubicBezTo>
                    <a:pt x="2529229" y="4801346"/>
                    <a:pt x="2595285" y="4903038"/>
                    <a:pt x="2698919" y="4970233"/>
                  </a:cubicBezTo>
                  <a:lnTo>
                    <a:pt x="2727115" y="4986799"/>
                  </a:lnTo>
                  <a:lnTo>
                    <a:pt x="2703329" y="4986026"/>
                  </a:lnTo>
                  <a:cubicBezTo>
                    <a:pt x="2468194" y="4970661"/>
                    <a:pt x="2284706" y="4842885"/>
                    <a:pt x="2284706" y="4687532"/>
                  </a:cubicBezTo>
                  <a:cubicBezTo>
                    <a:pt x="2284706" y="4629275"/>
                    <a:pt x="2310509" y="4574896"/>
                    <a:pt x="2355162" y="4528868"/>
                  </a:cubicBezTo>
                  <a:lnTo>
                    <a:pt x="2370229" y="4515446"/>
                  </a:lnTo>
                  <a:lnTo>
                    <a:pt x="2369887" y="4514937"/>
                  </a:lnTo>
                  <a:lnTo>
                    <a:pt x="2387114" y="4495657"/>
                  </a:lnTo>
                  <a:cubicBezTo>
                    <a:pt x="2431768" y="4439456"/>
                    <a:pt x="2457571" y="4373058"/>
                    <a:pt x="2457571" y="4301924"/>
                  </a:cubicBezTo>
                  <a:cubicBezTo>
                    <a:pt x="2457571" y="4188111"/>
                    <a:pt x="2391515" y="4086419"/>
                    <a:pt x="2287881" y="4019223"/>
                  </a:cubicBezTo>
                  <a:close/>
                  <a:moveTo>
                    <a:pt x="3300926" y="3840362"/>
                  </a:moveTo>
                  <a:cubicBezTo>
                    <a:pt x="3424615" y="3832273"/>
                    <a:pt x="3529849" y="3871194"/>
                    <a:pt x="3578397" y="3955281"/>
                  </a:cubicBezTo>
                  <a:cubicBezTo>
                    <a:pt x="3607526" y="4005733"/>
                    <a:pt x="3612370" y="4065729"/>
                    <a:pt x="3596712" y="4127917"/>
                  </a:cubicBezTo>
                  <a:lnTo>
                    <a:pt x="3592019" y="4142102"/>
                  </a:lnTo>
                  <a:lnTo>
                    <a:pt x="3585647" y="4172654"/>
                  </a:lnTo>
                  <a:cubicBezTo>
                    <a:pt x="3575076" y="4243652"/>
                    <a:pt x="3585929" y="4314057"/>
                    <a:pt x="3621496" y="4375660"/>
                  </a:cubicBezTo>
                  <a:cubicBezTo>
                    <a:pt x="3678402" y="4474225"/>
                    <a:pt x="3786455" y="4529265"/>
                    <a:pt x="3909802" y="4535641"/>
                  </a:cubicBezTo>
                  <a:lnTo>
                    <a:pt x="3942504" y="4535890"/>
                  </a:lnTo>
                  <a:lnTo>
                    <a:pt x="3921518" y="4547113"/>
                  </a:lnTo>
                  <a:cubicBezTo>
                    <a:pt x="3710203" y="4651374"/>
                    <a:pt x="3487409" y="4632461"/>
                    <a:pt x="3409732" y="4497921"/>
                  </a:cubicBezTo>
                  <a:cubicBezTo>
                    <a:pt x="3380604" y="4447469"/>
                    <a:pt x="3375760" y="4387474"/>
                    <a:pt x="3391417" y="4325286"/>
                  </a:cubicBezTo>
                  <a:lnTo>
                    <a:pt x="3397755" y="4306129"/>
                  </a:lnTo>
                  <a:lnTo>
                    <a:pt x="3397204" y="4305859"/>
                  </a:lnTo>
                  <a:lnTo>
                    <a:pt x="3402483" y="4280549"/>
                  </a:lnTo>
                  <a:cubicBezTo>
                    <a:pt x="3413054" y="4209550"/>
                    <a:pt x="3402201" y="4139146"/>
                    <a:pt x="3366634" y="4077543"/>
                  </a:cubicBezTo>
                  <a:cubicBezTo>
                    <a:pt x="3309727" y="3978977"/>
                    <a:pt x="3201675" y="3923937"/>
                    <a:pt x="3078328" y="3917561"/>
                  </a:cubicBezTo>
                  <a:lnTo>
                    <a:pt x="3045626" y="3917313"/>
                  </a:lnTo>
                  <a:lnTo>
                    <a:pt x="3066612" y="3906089"/>
                  </a:lnTo>
                  <a:cubicBezTo>
                    <a:pt x="3145855" y="3866992"/>
                    <a:pt x="3226712" y="3845215"/>
                    <a:pt x="3300926" y="3840362"/>
                  </a:cubicBezTo>
                  <a:close/>
                  <a:moveTo>
                    <a:pt x="1685875" y="3840362"/>
                  </a:moveTo>
                  <a:cubicBezTo>
                    <a:pt x="1760088" y="3845215"/>
                    <a:pt x="1840946" y="3866992"/>
                    <a:pt x="1920189" y="3906089"/>
                  </a:cubicBezTo>
                  <a:lnTo>
                    <a:pt x="1941174" y="3917313"/>
                  </a:lnTo>
                  <a:lnTo>
                    <a:pt x="1908473" y="3917561"/>
                  </a:lnTo>
                  <a:cubicBezTo>
                    <a:pt x="1785125" y="3923937"/>
                    <a:pt x="1677073" y="3978977"/>
                    <a:pt x="1620166" y="4077543"/>
                  </a:cubicBezTo>
                  <a:cubicBezTo>
                    <a:pt x="1584600" y="4139146"/>
                    <a:pt x="1573747" y="4209550"/>
                    <a:pt x="1584317" y="4280549"/>
                  </a:cubicBezTo>
                  <a:lnTo>
                    <a:pt x="1589597" y="4305859"/>
                  </a:lnTo>
                  <a:lnTo>
                    <a:pt x="1589046" y="4306129"/>
                  </a:lnTo>
                  <a:lnTo>
                    <a:pt x="1595383" y="4325286"/>
                  </a:lnTo>
                  <a:cubicBezTo>
                    <a:pt x="1611040" y="4387474"/>
                    <a:pt x="1606197" y="4447469"/>
                    <a:pt x="1577068" y="4497921"/>
                  </a:cubicBezTo>
                  <a:cubicBezTo>
                    <a:pt x="1499392" y="4632461"/>
                    <a:pt x="1276598" y="4651374"/>
                    <a:pt x="1065283" y="4547113"/>
                  </a:cubicBezTo>
                  <a:lnTo>
                    <a:pt x="1044297" y="4535890"/>
                  </a:lnTo>
                  <a:lnTo>
                    <a:pt x="1076999" y="4535641"/>
                  </a:lnTo>
                  <a:cubicBezTo>
                    <a:pt x="1200346" y="4529265"/>
                    <a:pt x="1308398" y="4474225"/>
                    <a:pt x="1365305" y="4375660"/>
                  </a:cubicBezTo>
                  <a:cubicBezTo>
                    <a:pt x="1400872" y="4314057"/>
                    <a:pt x="1411725" y="4243652"/>
                    <a:pt x="1401154" y="4172654"/>
                  </a:cubicBezTo>
                  <a:lnTo>
                    <a:pt x="1394781" y="4142102"/>
                  </a:lnTo>
                  <a:lnTo>
                    <a:pt x="1390088" y="4127917"/>
                  </a:lnTo>
                  <a:cubicBezTo>
                    <a:pt x="1374431" y="4065729"/>
                    <a:pt x="1379275" y="4005733"/>
                    <a:pt x="1408403" y="3955281"/>
                  </a:cubicBezTo>
                  <a:cubicBezTo>
                    <a:pt x="1456951" y="3871194"/>
                    <a:pt x="1562185" y="3832273"/>
                    <a:pt x="1685875" y="3840362"/>
                  </a:cubicBezTo>
                  <a:close/>
                  <a:moveTo>
                    <a:pt x="934275" y="3189930"/>
                  </a:moveTo>
                  <a:cubicBezTo>
                    <a:pt x="1054094" y="3193069"/>
                    <a:pt x="1192484" y="3283257"/>
                    <a:pt x="1290639" y="3430219"/>
                  </a:cubicBezTo>
                  <a:lnTo>
                    <a:pt x="1303201" y="3450432"/>
                  </a:lnTo>
                  <a:lnTo>
                    <a:pt x="1274757" y="3434296"/>
                  </a:lnTo>
                  <a:cubicBezTo>
                    <a:pt x="1164746" y="3378144"/>
                    <a:pt x="1043651" y="3371784"/>
                    <a:pt x="945085" y="3428691"/>
                  </a:cubicBezTo>
                  <a:cubicBezTo>
                    <a:pt x="883482" y="3464258"/>
                    <a:pt x="838881" y="3519803"/>
                    <a:pt x="812536" y="3586575"/>
                  </a:cubicBezTo>
                  <a:lnTo>
                    <a:pt x="804453" y="3611134"/>
                  </a:lnTo>
                  <a:lnTo>
                    <a:pt x="803841" y="3611092"/>
                  </a:lnTo>
                  <a:lnTo>
                    <a:pt x="799751" y="3630851"/>
                  </a:lnTo>
                  <a:cubicBezTo>
                    <a:pt x="782216" y="3692536"/>
                    <a:pt x="748024" y="3742072"/>
                    <a:pt x="697572" y="3771201"/>
                  </a:cubicBezTo>
                  <a:cubicBezTo>
                    <a:pt x="563033" y="3848877"/>
                    <a:pt x="360630" y="3753859"/>
                    <a:pt x="229757" y="3557910"/>
                  </a:cubicBezTo>
                  <a:lnTo>
                    <a:pt x="217194" y="3537697"/>
                  </a:lnTo>
                  <a:lnTo>
                    <a:pt x="245639" y="3553832"/>
                  </a:lnTo>
                  <a:cubicBezTo>
                    <a:pt x="355649" y="3609984"/>
                    <a:pt x="476745" y="3616344"/>
                    <a:pt x="575310" y="3559437"/>
                  </a:cubicBezTo>
                  <a:cubicBezTo>
                    <a:pt x="636914" y="3523871"/>
                    <a:pt x="681515" y="3468325"/>
                    <a:pt x="707859" y="3401554"/>
                  </a:cubicBezTo>
                  <a:lnTo>
                    <a:pt x="717616" y="3371909"/>
                  </a:lnTo>
                  <a:lnTo>
                    <a:pt x="720645" y="3357277"/>
                  </a:lnTo>
                  <a:cubicBezTo>
                    <a:pt x="738179" y="3295592"/>
                    <a:pt x="772372" y="3246056"/>
                    <a:pt x="822824" y="3216928"/>
                  </a:cubicBezTo>
                  <a:cubicBezTo>
                    <a:pt x="856459" y="3197509"/>
                    <a:pt x="894335" y="3188883"/>
                    <a:pt x="934275" y="3189930"/>
                  </a:cubicBezTo>
                  <a:close/>
                  <a:moveTo>
                    <a:pt x="4052525" y="3189929"/>
                  </a:moveTo>
                  <a:cubicBezTo>
                    <a:pt x="4092465" y="3188883"/>
                    <a:pt x="4130341" y="3197509"/>
                    <a:pt x="4163976" y="3216928"/>
                  </a:cubicBezTo>
                  <a:cubicBezTo>
                    <a:pt x="4214428" y="3246056"/>
                    <a:pt x="4248620" y="3295592"/>
                    <a:pt x="4266155" y="3357277"/>
                  </a:cubicBezTo>
                  <a:lnTo>
                    <a:pt x="4269183" y="3371909"/>
                  </a:lnTo>
                  <a:lnTo>
                    <a:pt x="4278940" y="3401554"/>
                  </a:lnTo>
                  <a:cubicBezTo>
                    <a:pt x="4305285" y="3468325"/>
                    <a:pt x="4349886" y="3523871"/>
                    <a:pt x="4411490" y="3559437"/>
                  </a:cubicBezTo>
                  <a:cubicBezTo>
                    <a:pt x="4510055" y="3616344"/>
                    <a:pt x="4631151" y="3609984"/>
                    <a:pt x="4741161" y="3553832"/>
                  </a:cubicBezTo>
                  <a:lnTo>
                    <a:pt x="4769605" y="3537697"/>
                  </a:lnTo>
                  <a:lnTo>
                    <a:pt x="4757043" y="3557910"/>
                  </a:lnTo>
                  <a:cubicBezTo>
                    <a:pt x="4626169" y="3753859"/>
                    <a:pt x="4423767" y="3848877"/>
                    <a:pt x="4289228" y="3771201"/>
                  </a:cubicBezTo>
                  <a:cubicBezTo>
                    <a:pt x="4238776" y="3742072"/>
                    <a:pt x="4204584" y="3692536"/>
                    <a:pt x="4187049" y="3630851"/>
                  </a:cubicBezTo>
                  <a:lnTo>
                    <a:pt x="4182959" y="3611092"/>
                  </a:lnTo>
                  <a:lnTo>
                    <a:pt x="4182347" y="3611134"/>
                  </a:lnTo>
                  <a:lnTo>
                    <a:pt x="4174264" y="3586575"/>
                  </a:lnTo>
                  <a:cubicBezTo>
                    <a:pt x="4147919" y="3519803"/>
                    <a:pt x="4103318" y="3464258"/>
                    <a:pt x="4041714" y="3428691"/>
                  </a:cubicBezTo>
                  <a:cubicBezTo>
                    <a:pt x="3943149" y="3371784"/>
                    <a:pt x="3822053" y="3378144"/>
                    <a:pt x="3712043" y="3434296"/>
                  </a:cubicBezTo>
                  <a:lnTo>
                    <a:pt x="3683599" y="3450432"/>
                  </a:lnTo>
                  <a:lnTo>
                    <a:pt x="3696161" y="3430219"/>
                  </a:lnTo>
                  <a:cubicBezTo>
                    <a:pt x="3794316" y="3283257"/>
                    <a:pt x="3932706" y="3193069"/>
                    <a:pt x="4052525" y="3189929"/>
                  </a:cubicBezTo>
                  <a:close/>
                  <a:moveTo>
                    <a:pt x="4986800" y="2259684"/>
                  </a:moveTo>
                  <a:lnTo>
                    <a:pt x="4986027" y="2283470"/>
                  </a:lnTo>
                  <a:cubicBezTo>
                    <a:pt x="4970662" y="2518604"/>
                    <a:pt x="4842885" y="2702093"/>
                    <a:pt x="4687533" y="2702093"/>
                  </a:cubicBezTo>
                  <a:cubicBezTo>
                    <a:pt x="4629276" y="2702093"/>
                    <a:pt x="4574896" y="2676290"/>
                    <a:pt x="4528869" y="2631637"/>
                  </a:cubicBezTo>
                  <a:lnTo>
                    <a:pt x="4515447" y="2616570"/>
                  </a:lnTo>
                  <a:lnTo>
                    <a:pt x="4514938" y="2616912"/>
                  </a:lnTo>
                  <a:lnTo>
                    <a:pt x="4495658" y="2599685"/>
                  </a:lnTo>
                  <a:cubicBezTo>
                    <a:pt x="4439457" y="2555031"/>
                    <a:pt x="4373058" y="2529228"/>
                    <a:pt x="4301925" y="2529228"/>
                  </a:cubicBezTo>
                  <a:cubicBezTo>
                    <a:pt x="4188112" y="2529228"/>
                    <a:pt x="4086420" y="2595284"/>
                    <a:pt x="4019224" y="2698918"/>
                  </a:cubicBezTo>
                  <a:lnTo>
                    <a:pt x="4002658" y="2727114"/>
                  </a:lnTo>
                  <a:lnTo>
                    <a:pt x="4003431" y="2703328"/>
                  </a:lnTo>
                  <a:cubicBezTo>
                    <a:pt x="4018796" y="2468194"/>
                    <a:pt x="4146573" y="2284705"/>
                    <a:pt x="4301925" y="2284705"/>
                  </a:cubicBezTo>
                  <a:cubicBezTo>
                    <a:pt x="4360182" y="2284705"/>
                    <a:pt x="4414562" y="2310508"/>
                    <a:pt x="4460589" y="2355162"/>
                  </a:cubicBezTo>
                  <a:lnTo>
                    <a:pt x="4470528" y="2366319"/>
                  </a:lnTo>
                  <a:lnTo>
                    <a:pt x="4493800" y="2387113"/>
                  </a:lnTo>
                  <a:cubicBezTo>
                    <a:pt x="4550001" y="2431767"/>
                    <a:pt x="4616400" y="2457570"/>
                    <a:pt x="4687533" y="2457570"/>
                  </a:cubicBezTo>
                  <a:cubicBezTo>
                    <a:pt x="4801346" y="2457570"/>
                    <a:pt x="4903038" y="2391514"/>
                    <a:pt x="4970234" y="2287880"/>
                  </a:cubicBezTo>
                  <a:close/>
                  <a:moveTo>
                    <a:pt x="0" y="2259684"/>
                  </a:moveTo>
                  <a:lnTo>
                    <a:pt x="16566" y="2287880"/>
                  </a:lnTo>
                  <a:cubicBezTo>
                    <a:pt x="83761" y="2391514"/>
                    <a:pt x="185453" y="2457570"/>
                    <a:pt x="299267" y="2457570"/>
                  </a:cubicBezTo>
                  <a:cubicBezTo>
                    <a:pt x="370400" y="2457570"/>
                    <a:pt x="436799" y="2431767"/>
                    <a:pt x="493000" y="2387113"/>
                  </a:cubicBezTo>
                  <a:lnTo>
                    <a:pt x="516272" y="2366319"/>
                  </a:lnTo>
                  <a:lnTo>
                    <a:pt x="526211" y="2355162"/>
                  </a:lnTo>
                  <a:cubicBezTo>
                    <a:pt x="572238" y="2310508"/>
                    <a:pt x="626617" y="2284705"/>
                    <a:pt x="684875" y="2284705"/>
                  </a:cubicBezTo>
                  <a:cubicBezTo>
                    <a:pt x="840227" y="2284705"/>
                    <a:pt x="968004" y="2468194"/>
                    <a:pt x="983369" y="2703328"/>
                  </a:cubicBezTo>
                  <a:lnTo>
                    <a:pt x="984142" y="2727114"/>
                  </a:lnTo>
                  <a:lnTo>
                    <a:pt x="967576" y="2698918"/>
                  </a:lnTo>
                  <a:cubicBezTo>
                    <a:pt x="900380" y="2595284"/>
                    <a:pt x="798688" y="2529228"/>
                    <a:pt x="684875" y="2529228"/>
                  </a:cubicBezTo>
                  <a:cubicBezTo>
                    <a:pt x="613741" y="2529228"/>
                    <a:pt x="547343" y="2555031"/>
                    <a:pt x="491142" y="2599685"/>
                  </a:cubicBezTo>
                  <a:lnTo>
                    <a:pt x="471862" y="2616912"/>
                  </a:lnTo>
                  <a:lnTo>
                    <a:pt x="471353" y="2616570"/>
                  </a:lnTo>
                  <a:lnTo>
                    <a:pt x="457931" y="2631637"/>
                  </a:lnTo>
                  <a:cubicBezTo>
                    <a:pt x="411903" y="2676290"/>
                    <a:pt x="357524" y="2702093"/>
                    <a:pt x="299267" y="2702093"/>
                  </a:cubicBezTo>
                  <a:cubicBezTo>
                    <a:pt x="143914" y="2702093"/>
                    <a:pt x="16138" y="2518604"/>
                    <a:pt x="773" y="2283470"/>
                  </a:cubicBezTo>
                  <a:close/>
                  <a:moveTo>
                    <a:pt x="450909" y="1044296"/>
                  </a:moveTo>
                  <a:lnTo>
                    <a:pt x="451158" y="1076998"/>
                  </a:lnTo>
                  <a:cubicBezTo>
                    <a:pt x="457534" y="1200345"/>
                    <a:pt x="512574" y="1308397"/>
                    <a:pt x="611139" y="1365304"/>
                  </a:cubicBezTo>
                  <a:cubicBezTo>
                    <a:pt x="672742" y="1400871"/>
                    <a:pt x="743147" y="1411724"/>
                    <a:pt x="814145" y="1401153"/>
                  </a:cubicBezTo>
                  <a:lnTo>
                    <a:pt x="844697" y="1394781"/>
                  </a:lnTo>
                  <a:lnTo>
                    <a:pt x="858882" y="1390088"/>
                  </a:lnTo>
                  <a:cubicBezTo>
                    <a:pt x="921070" y="1374430"/>
                    <a:pt x="981066" y="1379274"/>
                    <a:pt x="1031518" y="1408402"/>
                  </a:cubicBezTo>
                  <a:cubicBezTo>
                    <a:pt x="1166057" y="1486079"/>
                    <a:pt x="1184970" y="1708873"/>
                    <a:pt x="1080710" y="1920188"/>
                  </a:cubicBezTo>
                  <a:lnTo>
                    <a:pt x="1069486" y="1941174"/>
                  </a:lnTo>
                  <a:lnTo>
                    <a:pt x="1069238" y="1908472"/>
                  </a:lnTo>
                  <a:cubicBezTo>
                    <a:pt x="1062862" y="1785124"/>
                    <a:pt x="1007822" y="1677072"/>
                    <a:pt x="909256" y="1620166"/>
                  </a:cubicBezTo>
                  <a:cubicBezTo>
                    <a:pt x="847653" y="1584599"/>
                    <a:pt x="777249" y="1573746"/>
                    <a:pt x="706250" y="1584317"/>
                  </a:cubicBezTo>
                  <a:lnTo>
                    <a:pt x="680940" y="1589596"/>
                  </a:lnTo>
                  <a:lnTo>
                    <a:pt x="680670" y="1589045"/>
                  </a:lnTo>
                  <a:lnTo>
                    <a:pt x="661513" y="1595382"/>
                  </a:lnTo>
                  <a:cubicBezTo>
                    <a:pt x="599325" y="1611039"/>
                    <a:pt x="539330" y="1606196"/>
                    <a:pt x="488878" y="1577067"/>
                  </a:cubicBezTo>
                  <a:cubicBezTo>
                    <a:pt x="354338" y="1499391"/>
                    <a:pt x="335425" y="1276597"/>
                    <a:pt x="439686" y="1065282"/>
                  </a:cubicBezTo>
                  <a:close/>
                  <a:moveTo>
                    <a:pt x="4535890" y="1044296"/>
                  </a:moveTo>
                  <a:lnTo>
                    <a:pt x="4547114" y="1065282"/>
                  </a:lnTo>
                  <a:cubicBezTo>
                    <a:pt x="4651375" y="1276596"/>
                    <a:pt x="4632461" y="1499390"/>
                    <a:pt x="4497922" y="1577066"/>
                  </a:cubicBezTo>
                  <a:cubicBezTo>
                    <a:pt x="4447470" y="1606195"/>
                    <a:pt x="4387475" y="1611038"/>
                    <a:pt x="4325287" y="1595381"/>
                  </a:cubicBezTo>
                  <a:lnTo>
                    <a:pt x="4306130" y="1589044"/>
                  </a:lnTo>
                  <a:lnTo>
                    <a:pt x="4305860" y="1589595"/>
                  </a:lnTo>
                  <a:lnTo>
                    <a:pt x="4280549" y="1584316"/>
                  </a:lnTo>
                  <a:cubicBezTo>
                    <a:pt x="4209551" y="1573745"/>
                    <a:pt x="4139147" y="1584598"/>
                    <a:pt x="4077543" y="1620165"/>
                  </a:cubicBezTo>
                  <a:cubicBezTo>
                    <a:pt x="3978978" y="1677071"/>
                    <a:pt x="3923938" y="1785123"/>
                    <a:pt x="3917562" y="1908471"/>
                  </a:cubicBezTo>
                  <a:lnTo>
                    <a:pt x="3917314" y="1941173"/>
                  </a:lnTo>
                  <a:lnTo>
                    <a:pt x="3906090" y="1920187"/>
                  </a:lnTo>
                  <a:cubicBezTo>
                    <a:pt x="3801829" y="1708872"/>
                    <a:pt x="3820743" y="1486078"/>
                    <a:pt x="3955282" y="1408401"/>
                  </a:cubicBezTo>
                  <a:cubicBezTo>
                    <a:pt x="4005734" y="1379273"/>
                    <a:pt x="4065729" y="1374429"/>
                    <a:pt x="4127917" y="1390087"/>
                  </a:cubicBezTo>
                  <a:lnTo>
                    <a:pt x="4142103" y="1394780"/>
                  </a:lnTo>
                  <a:lnTo>
                    <a:pt x="4172655" y="1401152"/>
                  </a:lnTo>
                  <a:cubicBezTo>
                    <a:pt x="4243653" y="1411723"/>
                    <a:pt x="4314057" y="1400870"/>
                    <a:pt x="4375661" y="1365303"/>
                  </a:cubicBezTo>
                  <a:cubicBezTo>
                    <a:pt x="4474226" y="1308396"/>
                    <a:pt x="4529266" y="1200344"/>
                    <a:pt x="4535642" y="1076998"/>
                  </a:cubicBezTo>
                  <a:close/>
                  <a:moveTo>
                    <a:pt x="3537697" y="217194"/>
                  </a:moveTo>
                  <a:lnTo>
                    <a:pt x="3557910" y="229756"/>
                  </a:lnTo>
                  <a:cubicBezTo>
                    <a:pt x="3753860" y="360630"/>
                    <a:pt x="3848878" y="563032"/>
                    <a:pt x="3771201" y="697571"/>
                  </a:cubicBezTo>
                  <a:cubicBezTo>
                    <a:pt x="3742073" y="748023"/>
                    <a:pt x="3692537" y="782216"/>
                    <a:pt x="3630852" y="799750"/>
                  </a:cubicBezTo>
                  <a:lnTo>
                    <a:pt x="3611093" y="803840"/>
                  </a:lnTo>
                  <a:lnTo>
                    <a:pt x="3611135" y="804452"/>
                  </a:lnTo>
                  <a:lnTo>
                    <a:pt x="3586576" y="812536"/>
                  </a:lnTo>
                  <a:cubicBezTo>
                    <a:pt x="3519804" y="838880"/>
                    <a:pt x="3464258" y="883482"/>
                    <a:pt x="3428691" y="945085"/>
                  </a:cubicBezTo>
                  <a:cubicBezTo>
                    <a:pt x="3371785" y="1043650"/>
                    <a:pt x="3378145" y="1164746"/>
                    <a:pt x="3434297" y="1274756"/>
                  </a:cubicBezTo>
                  <a:lnTo>
                    <a:pt x="3450432" y="1303200"/>
                  </a:lnTo>
                  <a:lnTo>
                    <a:pt x="3430219" y="1290638"/>
                  </a:lnTo>
                  <a:cubicBezTo>
                    <a:pt x="3234270" y="1159765"/>
                    <a:pt x="3139252" y="957363"/>
                    <a:pt x="3216928" y="822824"/>
                  </a:cubicBezTo>
                  <a:cubicBezTo>
                    <a:pt x="3246057" y="772371"/>
                    <a:pt x="3295593" y="738179"/>
                    <a:pt x="3357278" y="720645"/>
                  </a:cubicBezTo>
                  <a:lnTo>
                    <a:pt x="3371909" y="717616"/>
                  </a:lnTo>
                  <a:lnTo>
                    <a:pt x="3401554" y="707859"/>
                  </a:lnTo>
                  <a:cubicBezTo>
                    <a:pt x="3468326" y="681515"/>
                    <a:pt x="3523871" y="636913"/>
                    <a:pt x="3559438" y="575310"/>
                  </a:cubicBezTo>
                  <a:cubicBezTo>
                    <a:pt x="3616345" y="476744"/>
                    <a:pt x="3609985" y="355649"/>
                    <a:pt x="3553833" y="245638"/>
                  </a:cubicBezTo>
                  <a:close/>
                  <a:moveTo>
                    <a:pt x="1449103" y="217194"/>
                  </a:moveTo>
                  <a:lnTo>
                    <a:pt x="1432968" y="245638"/>
                  </a:lnTo>
                  <a:cubicBezTo>
                    <a:pt x="1376816" y="355649"/>
                    <a:pt x="1370456" y="476745"/>
                    <a:pt x="1427363" y="575310"/>
                  </a:cubicBezTo>
                  <a:cubicBezTo>
                    <a:pt x="1462929" y="636913"/>
                    <a:pt x="1518475" y="681515"/>
                    <a:pt x="1585246" y="707859"/>
                  </a:cubicBezTo>
                  <a:lnTo>
                    <a:pt x="1614891" y="717616"/>
                  </a:lnTo>
                  <a:lnTo>
                    <a:pt x="1629523" y="720645"/>
                  </a:lnTo>
                  <a:cubicBezTo>
                    <a:pt x="1691208" y="738179"/>
                    <a:pt x="1740743" y="772371"/>
                    <a:pt x="1769872" y="822824"/>
                  </a:cubicBezTo>
                  <a:cubicBezTo>
                    <a:pt x="1847548" y="957363"/>
                    <a:pt x="1752531" y="1159765"/>
                    <a:pt x="1556581" y="1290638"/>
                  </a:cubicBezTo>
                  <a:lnTo>
                    <a:pt x="1536368" y="1303200"/>
                  </a:lnTo>
                  <a:lnTo>
                    <a:pt x="1552504" y="1274756"/>
                  </a:lnTo>
                  <a:cubicBezTo>
                    <a:pt x="1608656" y="1164746"/>
                    <a:pt x="1615016" y="1043650"/>
                    <a:pt x="1558109" y="945085"/>
                  </a:cubicBezTo>
                  <a:cubicBezTo>
                    <a:pt x="1522542" y="883482"/>
                    <a:pt x="1466997" y="838880"/>
                    <a:pt x="1400225" y="812536"/>
                  </a:cubicBezTo>
                  <a:lnTo>
                    <a:pt x="1375666" y="804453"/>
                  </a:lnTo>
                  <a:lnTo>
                    <a:pt x="1375708" y="803840"/>
                  </a:lnTo>
                  <a:lnTo>
                    <a:pt x="1355949" y="799750"/>
                  </a:lnTo>
                  <a:cubicBezTo>
                    <a:pt x="1294264" y="782216"/>
                    <a:pt x="1244728" y="748023"/>
                    <a:pt x="1215599" y="697571"/>
                  </a:cubicBezTo>
                  <a:cubicBezTo>
                    <a:pt x="1137923" y="563032"/>
                    <a:pt x="1232941" y="360630"/>
                    <a:pt x="1428890" y="229756"/>
                  </a:cubicBezTo>
                  <a:close/>
                  <a:moveTo>
                    <a:pt x="2727115" y="0"/>
                  </a:moveTo>
                  <a:lnTo>
                    <a:pt x="2698919" y="16565"/>
                  </a:lnTo>
                  <a:cubicBezTo>
                    <a:pt x="2595285" y="83761"/>
                    <a:pt x="2529229" y="185453"/>
                    <a:pt x="2529229" y="299267"/>
                  </a:cubicBezTo>
                  <a:cubicBezTo>
                    <a:pt x="2529229" y="370400"/>
                    <a:pt x="2555032" y="436799"/>
                    <a:pt x="2599686" y="493000"/>
                  </a:cubicBezTo>
                  <a:lnTo>
                    <a:pt x="2620480" y="516272"/>
                  </a:lnTo>
                  <a:lnTo>
                    <a:pt x="2631637" y="526211"/>
                  </a:lnTo>
                  <a:cubicBezTo>
                    <a:pt x="2676291" y="572239"/>
                    <a:pt x="2702094" y="626618"/>
                    <a:pt x="2702094" y="684875"/>
                  </a:cubicBezTo>
                  <a:cubicBezTo>
                    <a:pt x="2702094" y="840227"/>
                    <a:pt x="2518605" y="968004"/>
                    <a:pt x="2283471" y="983369"/>
                  </a:cubicBezTo>
                  <a:lnTo>
                    <a:pt x="2259685" y="984142"/>
                  </a:lnTo>
                  <a:lnTo>
                    <a:pt x="2287881" y="967576"/>
                  </a:lnTo>
                  <a:cubicBezTo>
                    <a:pt x="2391515" y="900380"/>
                    <a:pt x="2457571" y="798688"/>
                    <a:pt x="2457571" y="684875"/>
                  </a:cubicBezTo>
                  <a:cubicBezTo>
                    <a:pt x="2457571" y="613741"/>
                    <a:pt x="2431768" y="547343"/>
                    <a:pt x="2387114" y="491142"/>
                  </a:cubicBezTo>
                  <a:lnTo>
                    <a:pt x="2369887" y="471862"/>
                  </a:lnTo>
                  <a:lnTo>
                    <a:pt x="2370229" y="471353"/>
                  </a:lnTo>
                  <a:lnTo>
                    <a:pt x="2355162" y="457931"/>
                  </a:lnTo>
                  <a:cubicBezTo>
                    <a:pt x="2310509" y="411903"/>
                    <a:pt x="2284706" y="357524"/>
                    <a:pt x="2284706" y="299267"/>
                  </a:cubicBezTo>
                  <a:cubicBezTo>
                    <a:pt x="2284706" y="143914"/>
                    <a:pt x="2468194" y="16138"/>
                    <a:pt x="2703329" y="77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52C26779-425A-4BCA-9518-4547D0940ECB}"/>
                </a:ext>
              </a:extLst>
            </p:cNvPr>
            <p:cNvSpPr/>
            <p:nvPr/>
          </p:nvSpPr>
          <p:spPr>
            <a:xfrm>
              <a:off x="2753938" y="2546212"/>
              <a:ext cx="2794274" cy="2794274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F87201B4-084E-40AC-92A3-14F25A28D819}"/>
                </a:ext>
              </a:extLst>
            </p:cNvPr>
            <p:cNvSpPr/>
            <p:nvPr/>
          </p:nvSpPr>
          <p:spPr>
            <a:xfrm>
              <a:off x="1898539" y="1632537"/>
              <a:ext cx="4505070" cy="4621631"/>
            </a:xfrm>
            <a:custGeom>
              <a:avLst/>
              <a:gdLst>
                <a:gd name="connsiteX0" fmla="*/ 2611153 w 4505070"/>
                <a:gd name="connsiteY0" fmla="*/ 3928160 h 4621631"/>
                <a:gd name="connsiteX1" fmla="*/ 2851520 w 4505070"/>
                <a:gd name="connsiteY1" fmla="*/ 4078378 h 4621631"/>
                <a:gd name="connsiteX2" fmla="*/ 2841629 w 4505070"/>
                <a:gd name="connsiteY2" fmla="*/ 4199420 h 4621631"/>
                <a:gd name="connsiteX3" fmla="*/ 2837229 w 4505070"/>
                <a:gd name="connsiteY3" fmla="*/ 4208016 h 4621631"/>
                <a:gd name="connsiteX4" fmla="*/ 2829915 w 4505070"/>
                <a:gd name="connsiteY4" fmla="*/ 4227340 h 4621631"/>
                <a:gd name="connsiteX5" fmla="*/ 2826566 w 4505070"/>
                <a:gd name="connsiteY5" fmla="*/ 4372799 h 4621631"/>
                <a:gd name="connsiteX6" fmla="*/ 2974411 w 4505070"/>
                <a:gd name="connsiteY6" fmla="*/ 4544131 h 4621631"/>
                <a:gd name="connsiteX7" fmla="*/ 2993305 w 4505070"/>
                <a:gd name="connsiteY7" fmla="*/ 4551428 h 4621631"/>
                <a:gd name="connsiteX8" fmla="*/ 2979829 w 4505070"/>
                <a:gd name="connsiteY8" fmla="*/ 4554463 h 4621631"/>
                <a:gd name="connsiteX9" fmla="*/ 2689516 w 4505070"/>
                <a:gd name="connsiteY9" fmla="*/ 4409521 h 4621631"/>
                <a:gd name="connsiteX10" fmla="*/ 2699407 w 4505070"/>
                <a:gd name="connsiteY10" fmla="*/ 4288477 h 4621631"/>
                <a:gd name="connsiteX11" fmla="*/ 2705347 w 4505070"/>
                <a:gd name="connsiteY11" fmla="*/ 4276871 h 4621631"/>
                <a:gd name="connsiteX12" fmla="*/ 2705061 w 4505070"/>
                <a:gd name="connsiteY12" fmla="*/ 4276568 h 4621631"/>
                <a:gd name="connsiteX13" fmla="*/ 2711120 w 4505070"/>
                <a:gd name="connsiteY13" fmla="*/ 4260559 h 4621631"/>
                <a:gd name="connsiteX14" fmla="*/ 2714470 w 4505070"/>
                <a:gd name="connsiteY14" fmla="*/ 4115100 h 4621631"/>
                <a:gd name="connsiteX15" fmla="*/ 2566625 w 4505070"/>
                <a:gd name="connsiteY15" fmla="*/ 3943768 h 4621631"/>
                <a:gd name="connsiteX16" fmla="*/ 2547731 w 4505070"/>
                <a:gd name="connsiteY16" fmla="*/ 3936469 h 4621631"/>
                <a:gd name="connsiteX17" fmla="*/ 2561207 w 4505070"/>
                <a:gd name="connsiteY17" fmla="*/ 3933436 h 4621631"/>
                <a:gd name="connsiteX18" fmla="*/ 2611153 w 4505070"/>
                <a:gd name="connsiteY18" fmla="*/ 3928160 h 4621631"/>
                <a:gd name="connsiteX19" fmla="*/ 1695353 w 4505070"/>
                <a:gd name="connsiteY19" fmla="*/ 3866266 h 4621631"/>
                <a:gd name="connsiteX20" fmla="*/ 1708542 w 4505070"/>
                <a:gd name="connsiteY20" fmla="*/ 3870376 h 4621631"/>
                <a:gd name="connsiteX21" fmla="*/ 1887491 w 4505070"/>
                <a:gd name="connsiteY21" fmla="*/ 4141059 h 4621631"/>
                <a:gd name="connsiteX22" fmla="*/ 1818403 w 4505070"/>
                <a:gd name="connsiteY22" fmla="*/ 4240941 h 4621631"/>
                <a:gd name="connsiteX23" fmla="*/ 1810296 w 4505070"/>
                <a:gd name="connsiteY23" fmla="*/ 4246184 h 4621631"/>
                <a:gd name="connsiteX24" fmla="*/ 1794299 w 4505070"/>
                <a:gd name="connsiteY24" fmla="*/ 4259264 h 4621631"/>
                <a:gd name="connsiteX25" fmla="*/ 1718668 w 4505070"/>
                <a:gd name="connsiteY25" fmla="*/ 4383560 h 4621631"/>
                <a:gd name="connsiteX26" fmla="*/ 1761041 w 4505070"/>
                <a:gd name="connsiteY26" fmla="*/ 4605863 h 4621631"/>
                <a:gd name="connsiteX27" fmla="*/ 1773753 w 4505070"/>
                <a:gd name="connsiteY27" fmla="*/ 4621631 h 4621631"/>
                <a:gd name="connsiteX28" fmla="*/ 1760566 w 4505070"/>
                <a:gd name="connsiteY28" fmla="*/ 4617520 h 4621631"/>
                <a:gd name="connsiteX29" fmla="*/ 1581615 w 4505070"/>
                <a:gd name="connsiteY29" fmla="*/ 4346837 h 4621631"/>
                <a:gd name="connsiteX30" fmla="*/ 1650704 w 4505070"/>
                <a:gd name="connsiteY30" fmla="*/ 4246955 h 4621631"/>
                <a:gd name="connsiteX31" fmla="*/ 1661653 w 4505070"/>
                <a:gd name="connsiteY31" fmla="*/ 4239875 h 4621631"/>
                <a:gd name="connsiteX32" fmla="*/ 1661555 w 4505070"/>
                <a:gd name="connsiteY32" fmla="*/ 4239469 h 4621631"/>
                <a:gd name="connsiteX33" fmla="*/ 1674809 w 4505070"/>
                <a:gd name="connsiteY33" fmla="*/ 4228633 h 4621631"/>
                <a:gd name="connsiteX34" fmla="*/ 1750439 w 4505070"/>
                <a:gd name="connsiteY34" fmla="*/ 4104336 h 4621631"/>
                <a:gd name="connsiteX35" fmla="*/ 1708066 w 4505070"/>
                <a:gd name="connsiteY35" fmla="*/ 3882033 h 4621631"/>
                <a:gd name="connsiteX36" fmla="*/ 3593933 w 4505070"/>
                <a:gd name="connsiteY36" fmla="*/ 3511303 h 4621631"/>
                <a:gd name="connsiteX37" fmla="*/ 3694943 w 4505070"/>
                <a:gd name="connsiteY37" fmla="*/ 3540496 h 4621631"/>
                <a:gd name="connsiteX38" fmla="*/ 3724134 w 4505070"/>
                <a:gd name="connsiteY38" fmla="*/ 3641505 h 4621631"/>
                <a:gd name="connsiteX39" fmla="*/ 3722526 w 4505070"/>
                <a:gd name="connsiteY39" fmla="*/ 3651270 h 4621631"/>
                <a:gd name="connsiteX40" fmla="*/ 3721477 w 4505070"/>
                <a:gd name="connsiteY40" fmla="*/ 3671417 h 4621631"/>
                <a:gd name="connsiteX41" fmla="*/ 3765058 w 4505070"/>
                <a:gd name="connsiteY41" fmla="*/ 3786815 h 4621631"/>
                <a:gd name="connsiteX42" fmla="*/ 3967536 w 4505070"/>
                <a:gd name="connsiteY42" fmla="*/ 3816325 h 4621631"/>
                <a:gd name="connsiteX43" fmla="*/ 3988703 w 4505070"/>
                <a:gd name="connsiteY43" fmla="*/ 3808753 h 4621631"/>
                <a:gd name="connsiteX44" fmla="*/ 3976264 w 4505070"/>
                <a:gd name="connsiteY44" fmla="*/ 3820558 h 4621631"/>
                <a:gd name="connsiteX45" fmla="*/ 3640434 w 4505070"/>
                <a:gd name="connsiteY45" fmla="*/ 3911439 h 4621631"/>
                <a:gd name="connsiteX46" fmla="*/ 3611243 w 4505070"/>
                <a:gd name="connsiteY46" fmla="*/ 3810430 h 4621631"/>
                <a:gd name="connsiteX47" fmla="*/ 3613414 w 4505070"/>
                <a:gd name="connsiteY47" fmla="*/ 3797244 h 4621631"/>
                <a:gd name="connsiteX48" fmla="*/ 3613030 w 4505070"/>
                <a:gd name="connsiteY48" fmla="*/ 3797209 h 4621631"/>
                <a:gd name="connsiteX49" fmla="*/ 3613900 w 4505070"/>
                <a:gd name="connsiteY49" fmla="*/ 3780517 h 4621631"/>
                <a:gd name="connsiteX50" fmla="*/ 3570319 w 4505070"/>
                <a:gd name="connsiteY50" fmla="*/ 3665119 h 4621631"/>
                <a:gd name="connsiteX51" fmla="*/ 3367841 w 4505070"/>
                <a:gd name="connsiteY51" fmla="*/ 3635609 h 4621631"/>
                <a:gd name="connsiteX52" fmla="*/ 3346673 w 4505070"/>
                <a:gd name="connsiteY52" fmla="*/ 3643182 h 4621631"/>
                <a:gd name="connsiteX53" fmla="*/ 3359113 w 4505070"/>
                <a:gd name="connsiteY53" fmla="*/ 3631376 h 4621631"/>
                <a:gd name="connsiteX54" fmla="*/ 3593933 w 4505070"/>
                <a:gd name="connsiteY54" fmla="*/ 3511303 h 4621631"/>
                <a:gd name="connsiteX55" fmla="*/ 1002541 w 4505070"/>
                <a:gd name="connsiteY55" fmla="*/ 3488958 h 4621631"/>
                <a:gd name="connsiteX56" fmla="*/ 1173912 w 4505070"/>
                <a:gd name="connsiteY56" fmla="*/ 3561708 h 4621631"/>
                <a:gd name="connsiteX57" fmla="*/ 1184065 w 4505070"/>
                <a:gd name="connsiteY57" fmla="*/ 3571074 h 4621631"/>
                <a:gd name="connsiteX58" fmla="*/ 1164053 w 4505070"/>
                <a:gd name="connsiteY58" fmla="*/ 3567948 h 4621631"/>
                <a:gd name="connsiteX59" fmla="*/ 950347 w 4505070"/>
                <a:gd name="connsiteY59" fmla="*/ 3642404 h 4621631"/>
                <a:gd name="connsiteX60" fmla="*/ 880519 w 4505070"/>
                <a:gd name="connsiteY60" fmla="*/ 3770051 h 4621631"/>
                <a:gd name="connsiteX61" fmla="*/ 877761 w 4505070"/>
                <a:gd name="connsiteY61" fmla="*/ 3786946 h 4621631"/>
                <a:gd name="connsiteX62" fmla="*/ 877361 w 4505070"/>
                <a:gd name="connsiteY62" fmla="*/ 3787064 h 4621631"/>
                <a:gd name="connsiteX63" fmla="*/ 876702 w 4505070"/>
                <a:gd name="connsiteY63" fmla="*/ 3800086 h 4621631"/>
                <a:gd name="connsiteX64" fmla="*/ 824746 w 4505070"/>
                <a:gd name="connsiteY64" fmla="*/ 3909860 h 4621631"/>
                <a:gd name="connsiteX65" fmla="*/ 500852 w 4505070"/>
                <a:gd name="connsiteY65" fmla="*/ 3890227 h 4621631"/>
                <a:gd name="connsiteX66" fmla="*/ 490700 w 4505070"/>
                <a:gd name="connsiteY66" fmla="*/ 3880861 h 4621631"/>
                <a:gd name="connsiteX67" fmla="*/ 510711 w 4505070"/>
                <a:gd name="connsiteY67" fmla="*/ 3883987 h 4621631"/>
                <a:gd name="connsiteX68" fmla="*/ 724417 w 4505070"/>
                <a:gd name="connsiteY68" fmla="*/ 3809531 h 4621631"/>
                <a:gd name="connsiteX69" fmla="*/ 794246 w 4505070"/>
                <a:gd name="connsiteY69" fmla="*/ 3681883 h 4621631"/>
                <a:gd name="connsiteX70" fmla="*/ 797575 w 4505070"/>
                <a:gd name="connsiteY70" fmla="*/ 3661491 h 4621631"/>
                <a:gd name="connsiteX71" fmla="*/ 798063 w 4505070"/>
                <a:gd name="connsiteY71" fmla="*/ 3651848 h 4621631"/>
                <a:gd name="connsiteX72" fmla="*/ 850017 w 4505070"/>
                <a:gd name="connsiteY72" fmla="*/ 3542074 h 4621631"/>
                <a:gd name="connsiteX73" fmla="*/ 1002541 w 4505070"/>
                <a:gd name="connsiteY73" fmla="*/ 3488958 h 4621631"/>
                <a:gd name="connsiteX74" fmla="*/ 4083146 w 4505070"/>
                <a:gd name="connsiteY74" fmla="*/ 2651824 h 4621631"/>
                <a:gd name="connsiteX75" fmla="*/ 4116537 w 4505070"/>
                <a:gd name="connsiteY75" fmla="*/ 2654545 h 4621631"/>
                <a:gd name="connsiteX76" fmla="*/ 4192323 w 4505070"/>
                <a:gd name="connsiteY76" fmla="*/ 2727426 h 4621631"/>
                <a:gd name="connsiteX77" fmla="*/ 4195813 w 4505070"/>
                <a:gd name="connsiteY77" fmla="*/ 2736687 h 4621631"/>
                <a:gd name="connsiteX78" fmla="*/ 4204977 w 4505070"/>
                <a:gd name="connsiteY78" fmla="*/ 2754659 h 4621631"/>
                <a:gd name="connsiteX79" fmla="*/ 4300418 w 4505070"/>
                <a:gd name="connsiteY79" fmla="*/ 2832807 h 4621631"/>
                <a:gd name="connsiteX80" fmla="*/ 4490525 w 4505070"/>
                <a:gd name="connsiteY80" fmla="*/ 2757124 h 4621631"/>
                <a:gd name="connsiteX81" fmla="*/ 4505070 w 4505070"/>
                <a:gd name="connsiteY81" fmla="*/ 2739982 h 4621631"/>
                <a:gd name="connsiteX82" fmla="*/ 4500200 w 4505070"/>
                <a:gd name="connsiteY82" fmla="*/ 2756425 h 4621631"/>
                <a:gd name="connsiteX83" fmla="*/ 4254804 w 4505070"/>
                <a:gd name="connsiteY83" fmla="*/ 3003046 h 4621631"/>
                <a:gd name="connsiteX84" fmla="*/ 4179018 w 4505070"/>
                <a:gd name="connsiteY84" fmla="*/ 2930164 h 4621631"/>
                <a:gd name="connsiteX85" fmla="*/ 4174306 w 4505070"/>
                <a:gd name="connsiteY85" fmla="*/ 2917659 h 4621631"/>
                <a:gd name="connsiteX86" fmla="*/ 4173957 w 4505070"/>
                <a:gd name="connsiteY86" fmla="*/ 2917821 h 4621631"/>
                <a:gd name="connsiteX87" fmla="*/ 4166364 w 4505070"/>
                <a:gd name="connsiteY87" fmla="*/ 2902931 h 4621631"/>
                <a:gd name="connsiteX88" fmla="*/ 4070923 w 4505070"/>
                <a:gd name="connsiteY88" fmla="*/ 2824784 h 4621631"/>
                <a:gd name="connsiteX89" fmla="*/ 3880816 w 4505070"/>
                <a:gd name="connsiteY89" fmla="*/ 2900466 h 4621631"/>
                <a:gd name="connsiteX90" fmla="*/ 3866271 w 4505070"/>
                <a:gd name="connsiteY90" fmla="*/ 2917609 h 4621631"/>
                <a:gd name="connsiteX91" fmla="*/ 3871141 w 4505070"/>
                <a:gd name="connsiteY91" fmla="*/ 2901165 h 4621631"/>
                <a:gd name="connsiteX92" fmla="*/ 4083146 w 4505070"/>
                <a:gd name="connsiteY92" fmla="*/ 2651824 h 4621631"/>
                <a:gd name="connsiteX93" fmla="*/ 421923 w 4505070"/>
                <a:gd name="connsiteY93" fmla="*/ 2651824 h 4621631"/>
                <a:gd name="connsiteX94" fmla="*/ 633929 w 4505070"/>
                <a:gd name="connsiteY94" fmla="*/ 2901165 h 4621631"/>
                <a:gd name="connsiteX95" fmla="*/ 638799 w 4505070"/>
                <a:gd name="connsiteY95" fmla="*/ 2917608 h 4621631"/>
                <a:gd name="connsiteX96" fmla="*/ 624254 w 4505070"/>
                <a:gd name="connsiteY96" fmla="*/ 2900466 h 4621631"/>
                <a:gd name="connsiteX97" fmla="*/ 434147 w 4505070"/>
                <a:gd name="connsiteY97" fmla="*/ 2824784 h 4621631"/>
                <a:gd name="connsiteX98" fmla="*/ 338706 w 4505070"/>
                <a:gd name="connsiteY98" fmla="*/ 2902932 h 4621631"/>
                <a:gd name="connsiteX99" fmla="*/ 331114 w 4505070"/>
                <a:gd name="connsiteY99" fmla="*/ 2917821 h 4621631"/>
                <a:gd name="connsiteX100" fmla="*/ 330764 w 4505070"/>
                <a:gd name="connsiteY100" fmla="*/ 2917659 h 4621631"/>
                <a:gd name="connsiteX101" fmla="*/ 326053 w 4505070"/>
                <a:gd name="connsiteY101" fmla="*/ 2930165 h 4621631"/>
                <a:gd name="connsiteX102" fmla="*/ 250266 w 4505070"/>
                <a:gd name="connsiteY102" fmla="*/ 3003045 h 4621631"/>
                <a:gd name="connsiteX103" fmla="*/ 4870 w 4505070"/>
                <a:gd name="connsiteY103" fmla="*/ 2756425 h 4621631"/>
                <a:gd name="connsiteX104" fmla="*/ 0 w 4505070"/>
                <a:gd name="connsiteY104" fmla="*/ 2739982 h 4621631"/>
                <a:gd name="connsiteX105" fmla="*/ 14544 w 4505070"/>
                <a:gd name="connsiteY105" fmla="*/ 2757124 h 4621631"/>
                <a:gd name="connsiteX106" fmla="*/ 204651 w 4505070"/>
                <a:gd name="connsiteY106" fmla="*/ 2832806 h 4621631"/>
                <a:gd name="connsiteX107" fmla="*/ 300092 w 4505070"/>
                <a:gd name="connsiteY107" fmla="*/ 2754658 h 4621631"/>
                <a:gd name="connsiteX108" fmla="*/ 309257 w 4505070"/>
                <a:gd name="connsiteY108" fmla="*/ 2736686 h 4621631"/>
                <a:gd name="connsiteX109" fmla="*/ 312746 w 4505070"/>
                <a:gd name="connsiteY109" fmla="*/ 2727425 h 4621631"/>
                <a:gd name="connsiteX110" fmla="*/ 388532 w 4505070"/>
                <a:gd name="connsiteY110" fmla="*/ 2654545 h 4621631"/>
                <a:gd name="connsiteX111" fmla="*/ 421923 w 4505070"/>
                <a:gd name="connsiteY111" fmla="*/ 2651824 h 4621631"/>
                <a:gd name="connsiteX112" fmla="*/ 87199 w 4505070"/>
                <a:gd name="connsiteY112" fmla="*/ 1556217 h 4621631"/>
                <a:gd name="connsiteX113" fmla="*/ 91223 w 4505070"/>
                <a:gd name="connsiteY113" fmla="*/ 1578335 h 4621631"/>
                <a:gd name="connsiteX114" fmla="*/ 218019 w 4505070"/>
                <a:gd name="connsiteY114" fmla="*/ 1738931 h 4621631"/>
                <a:gd name="connsiteX115" fmla="*/ 339748 w 4505070"/>
                <a:gd name="connsiteY115" fmla="*/ 1718974 h 4621631"/>
                <a:gd name="connsiteX116" fmla="*/ 356672 w 4505070"/>
                <a:gd name="connsiteY116" fmla="*/ 1707992 h 4621631"/>
                <a:gd name="connsiteX117" fmla="*/ 364323 w 4505070"/>
                <a:gd name="connsiteY117" fmla="*/ 1701716 h 4621631"/>
                <a:gd name="connsiteX118" fmla="*/ 466396 w 4505070"/>
                <a:gd name="connsiteY118" fmla="*/ 1676492 h 4621631"/>
                <a:gd name="connsiteX119" fmla="*/ 555606 w 4505070"/>
                <a:gd name="connsiteY119" fmla="*/ 2012770 h 4621631"/>
                <a:gd name="connsiteX120" fmla="*/ 551602 w 4505070"/>
                <a:gd name="connsiteY120" fmla="*/ 2029446 h 4621631"/>
                <a:gd name="connsiteX121" fmla="*/ 547577 w 4505070"/>
                <a:gd name="connsiteY121" fmla="*/ 2007327 h 4621631"/>
                <a:gd name="connsiteX122" fmla="*/ 420782 w 4505070"/>
                <a:gd name="connsiteY122" fmla="*/ 1846731 h 4621631"/>
                <a:gd name="connsiteX123" fmla="*/ 299053 w 4505070"/>
                <a:gd name="connsiteY123" fmla="*/ 1866688 h 4621631"/>
                <a:gd name="connsiteX124" fmla="*/ 285032 w 4505070"/>
                <a:gd name="connsiteY124" fmla="*/ 1875787 h 4621631"/>
                <a:gd name="connsiteX125" fmla="*/ 284811 w 4505070"/>
                <a:gd name="connsiteY125" fmla="*/ 1875472 h 4621631"/>
                <a:gd name="connsiteX126" fmla="*/ 274478 w 4505070"/>
                <a:gd name="connsiteY126" fmla="*/ 1883946 h 4621631"/>
                <a:gd name="connsiteX127" fmla="*/ 172404 w 4505070"/>
                <a:gd name="connsiteY127" fmla="*/ 1909170 h 4621631"/>
                <a:gd name="connsiteX128" fmla="*/ 83194 w 4505070"/>
                <a:gd name="connsiteY128" fmla="*/ 1572892 h 4621631"/>
                <a:gd name="connsiteX129" fmla="*/ 4417873 w 4505070"/>
                <a:gd name="connsiteY129" fmla="*/ 1556216 h 4621631"/>
                <a:gd name="connsiteX130" fmla="*/ 4421878 w 4505070"/>
                <a:gd name="connsiteY130" fmla="*/ 1572892 h 4621631"/>
                <a:gd name="connsiteX131" fmla="*/ 4332668 w 4505070"/>
                <a:gd name="connsiteY131" fmla="*/ 1909169 h 4621631"/>
                <a:gd name="connsiteX132" fmla="*/ 4230594 w 4505070"/>
                <a:gd name="connsiteY132" fmla="*/ 1883946 h 4621631"/>
                <a:gd name="connsiteX133" fmla="*/ 4220261 w 4505070"/>
                <a:gd name="connsiteY133" fmla="*/ 1875472 h 4621631"/>
                <a:gd name="connsiteX134" fmla="*/ 4220039 w 4505070"/>
                <a:gd name="connsiteY134" fmla="*/ 1875786 h 4621631"/>
                <a:gd name="connsiteX135" fmla="*/ 4206019 w 4505070"/>
                <a:gd name="connsiteY135" fmla="*/ 1866689 h 4621631"/>
                <a:gd name="connsiteX136" fmla="*/ 4084291 w 4505070"/>
                <a:gd name="connsiteY136" fmla="*/ 1846731 h 4621631"/>
                <a:gd name="connsiteX137" fmla="*/ 3957494 w 4505070"/>
                <a:gd name="connsiteY137" fmla="*/ 2007328 h 4621631"/>
                <a:gd name="connsiteX138" fmla="*/ 3953469 w 4505070"/>
                <a:gd name="connsiteY138" fmla="*/ 2029446 h 4621631"/>
                <a:gd name="connsiteX139" fmla="*/ 3949466 w 4505070"/>
                <a:gd name="connsiteY139" fmla="*/ 2012769 h 4621631"/>
                <a:gd name="connsiteX140" fmla="*/ 4038676 w 4505070"/>
                <a:gd name="connsiteY140" fmla="*/ 1676492 h 4621631"/>
                <a:gd name="connsiteX141" fmla="*/ 4140748 w 4505070"/>
                <a:gd name="connsiteY141" fmla="*/ 1701716 h 4621631"/>
                <a:gd name="connsiteX142" fmla="*/ 4148401 w 4505070"/>
                <a:gd name="connsiteY142" fmla="*/ 1707992 h 4621631"/>
                <a:gd name="connsiteX143" fmla="*/ 4165323 w 4505070"/>
                <a:gd name="connsiteY143" fmla="*/ 1718974 h 4621631"/>
                <a:gd name="connsiteX144" fmla="*/ 4287053 w 4505070"/>
                <a:gd name="connsiteY144" fmla="*/ 1738930 h 4621631"/>
                <a:gd name="connsiteX145" fmla="*/ 4413849 w 4505070"/>
                <a:gd name="connsiteY145" fmla="*/ 1578334 h 4621631"/>
                <a:gd name="connsiteX146" fmla="*/ 754596 w 4505070"/>
                <a:gd name="connsiteY146" fmla="*/ 574644 h 4621631"/>
                <a:gd name="connsiteX147" fmla="*/ 747023 w 4505070"/>
                <a:gd name="connsiteY147" fmla="*/ 595812 h 4621631"/>
                <a:gd name="connsiteX148" fmla="*/ 776533 w 4505070"/>
                <a:gd name="connsiteY148" fmla="*/ 798291 h 4621631"/>
                <a:gd name="connsiteX149" fmla="*/ 891931 w 4505070"/>
                <a:gd name="connsiteY149" fmla="*/ 841872 h 4621631"/>
                <a:gd name="connsiteX150" fmla="*/ 912078 w 4505070"/>
                <a:gd name="connsiteY150" fmla="*/ 840823 h 4621631"/>
                <a:gd name="connsiteX151" fmla="*/ 921843 w 4505070"/>
                <a:gd name="connsiteY151" fmla="*/ 839214 h 4621631"/>
                <a:gd name="connsiteX152" fmla="*/ 1022853 w 4505070"/>
                <a:gd name="connsiteY152" fmla="*/ 868406 h 4621631"/>
                <a:gd name="connsiteX153" fmla="*/ 931972 w 4505070"/>
                <a:gd name="connsiteY153" fmla="*/ 1204236 h 4621631"/>
                <a:gd name="connsiteX154" fmla="*/ 920166 w 4505070"/>
                <a:gd name="connsiteY154" fmla="*/ 1216676 h 4621631"/>
                <a:gd name="connsiteX155" fmla="*/ 927740 w 4505070"/>
                <a:gd name="connsiteY155" fmla="*/ 1195508 h 4621631"/>
                <a:gd name="connsiteX156" fmla="*/ 898230 w 4505070"/>
                <a:gd name="connsiteY156" fmla="*/ 993030 h 4621631"/>
                <a:gd name="connsiteX157" fmla="*/ 782831 w 4505070"/>
                <a:gd name="connsiteY157" fmla="*/ 949448 h 4621631"/>
                <a:gd name="connsiteX158" fmla="*/ 766140 w 4505070"/>
                <a:gd name="connsiteY158" fmla="*/ 950318 h 4621631"/>
                <a:gd name="connsiteX159" fmla="*/ 766105 w 4505070"/>
                <a:gd name="connsiteY159" fmla="*/ 949934 h 4621631"/>
                <a:gd name="connsiteX160" fmla="*/ 752919 w 4505070"/>
                <a:gd name="connsiteY160" fmla="*/ 952106 h 4621631"/>
                <a:gd name="connsiteX161" fmla="*/ 651910 w 4505070"/>
                <a:gd name="connsiteY161" fmla="*/ 922914 h 4621631"/>
                <a:gd name="connsiteX162" fmla="*/ 742790 w 4505070"/>
                <a:gd name="connsiteY162" fmla="*/ 587085 h 4621631"/>
                <a:gd name="connsiteX163" fmla="*/ 3822583 w 4505070"/>
                <a:gd name="connsiteY163" fmla="*/ 548977 h 4621631"/>
                <a:gd name="connsiteX164" fmla="*/ 3831948 w 4505070"/>
                <a:gd name="connsiteY164" fmla="*/ 559130 h 4621631"/>
                <a:gd name="connsiteX165" fmla="*/ 3851582 w 4505070"/>
                <a:gd name="connsiteY165" fmla="*/ 883024 h 4621631"/>
                <a:gd name="connsiteX166" fmla="*/ 3741809 w 4505070"/>
                <a:gd name="connsiteY166" fmla="*/ 934980 h 4621631"/>
                <a:gd name="connsiteX167" fmla="*/ 3728786 w 4505070"/>
                <a:gd name="connsiteY167" fmla="*/ 935639 h 4621631"/>
                <a:gd name="connsiteX168" fmla="*/ 3728668 w 4505070"/>
                <a:gd name="connsiteY168" fmla="*/ 936039 h 4621631"/>
                <a:gd name="connsiteX169" fmla="*/ 3711773 w 4505070"/>
                <a:gd name="connsiteY169" fmla="*/ 938796 h 4621631"/>
                <a:gd name="connsiteX170" fmla="*/ 3584126 w 4505070"/>
                <a:gd name="connsiteY170" fmla="*/ 1008625 h 4621631"/>
                <a:gd name="connsiteX171" fmla="*/ 3509671 w 4505070"/>
                <a:gd name="connsiteY171" fmla="*/ 1222332 h 4621631"/>
                <a:gd name="connsiteX172" fmla="*/ 3512797 w 4505070"/>
                <a:gd name="connsiteY172" fmla="*/ 1242344 h 4621631"/>
                <a:gd name="connsiteX173" fmla="*/ 3503431 w 4505070"/>
                <a:gd name="connsiteY173" fmla="*/ 1232189 h 4621631"/>
                <a:gd name="connsiteX174" fmla="*/ 3483797 w 4505070"/>
                <a:gd name="connsiteY174" fmla="*/ 908295 h 4621631"/>
                <a:gd name="connsiteX175" fmla="*/ 3593570 w 4505070"/>
                <a:gd name="connsiteY175" fmla="*/ 856340 h 4621631"/>
                <a:gd name="connsiteX176" fmla="*/ 3603214 w 4505070"/>
                <a:gd name="connsiteY176" fmla="*/ 855853 h 4621631"/>
                <a:gd name="connsiteX177" fmla="*/ 3623606 w 4505070"/>
                <a:gd name="connsiteY177" fmla="*/ 852523 h 4621631"/>
                <a:gd name="connsiteX178" fmla="*/ 3751253 w 4505070"/>
                <a:gd name="connsiteY178" fmla="*/ 782695 h 4621631"/>
                <a:gd name="connsiteX179" fmla="*/ 3825709 w 4505070"/>
                <a:gd name="connsiteY179" fmla="*/ 568989 h 4621631"/>
                <a:gd name="connsiteX180" fmla="*/ 2929885 w 4505070"/>
                <a:gd name="connsiteY180" fmla="*/ 61886 h 4621631"/>
                <a:gd name="connsiteX181" fmla="*/ 2979832 w 4505070"/>
                <a:gd name="connsiteY181" fmla="*/ 67162 h 4621631"/>
                <a:gd name="connsiteX182" fmla="*/ 2993308 w 4505070"/>
                <a:gd name="connsiteY182" fmla="*/ 70196 h 4621631"/>
                <a:gd name="connsiteX183" fmla="*/ 2974413 w 4505070"/>
                <a:gd name="connsiteY183" fmla="*/ 77494 h 4621631"/>
                <a:gd name="connsiteX184" fmla="*/ 2826567 w 4505070"/>
                <a:gd name="connsiteY184" fmla="*/ 248828 h 4621631"/>
                <a:gd name="connsiteX185" fmla="*/ 2829916 w 4505070"/>
                <a:gd name="connsiteY185" fmla="*/ 394288 h 4621631"/>
                <a:gd name="connsiteX186" fmla="*/ 2837230 w 4505070"/>
                <a:gd name="connsiteY186" fmla="*/ 413613 h 4621631"/>
                <a:gd name="connsiteX187" fmla="*/ 2841630 w 4505070"/>
                <a:gd name="connsiteY187" fmla="*/ 422208 h 4621631"/>
                <a:gd name="connsiteX188" fmla="*/ 2851522 w 4505070"/>
                <a:gd name="connsiteY188" fmla="*/ 543252 h 4621631"/>
                <a:gd name="connsiteX189" fmla="*/ 2561203 w 4505070"/>
                <a:gd name="connsiteY189" fmla="*/ 688196 h 4621631"/>
                <a:gd name="connsiteX190" fmla="*/ 2547727 w 4505070"/>
                <a:gd name="connsiteY190" fmla="*/ 685162 h 4621631"/>
                <a:gd name="connsiteX191" fmla="*/ 2566622 w 4505070"/>
                <a:gd name="connsiteY191" fmla="*/ 677863 h 4621631"/>
                <a:gd name="connsiteX192" fmla="*/ 2714469 w 4505070"/>
                <a:gd name="connsiteY192" fmla="*/ 506529 h 4621631"/>
                <a:gd name="connsiteX193" fmla="*/ 2711119 w 4505070"/>
                <a:gd name="connsiteY193" fmla="*/ 361069 h 4621631"/>
                <a:gd name="connsiteX194" fmla="*/ 2705060 w 4505070"/>
                <a:gd name="connsiteY194" fmla="*/ 345060 h 4621631"/>
                <a:gd name="connsiteX195" fmla="*/ 2705346 w 4505070"/>
                <a:gd name="connsiteY195" fmla="*/ 344756 h 4621631"/>
                <a:gd name="connsiteX196" fmla="*/ 2699406 w 4505070"/>
                <a:gd name="connsiteY196" fmla="*/ 333149 h 4621631"/>
                <a:gd name="connsiteX197" fmla="*/ 2689514 w 4505070"/>
                <a:gd name="connsiteY197" fmla="*/ 212104 h 4621631"/>
                <a:gd name="connsiteX198" fmla="*/ 2929885 w 4505070"/>
                <a:gd name="connsiteY198" fmla="*/ 61886 h 4621631"/>
                <a:gd name="connsiteX199" fmla="*/ 1773753 w 4505070"/>
                <a:gd name="connsiteY199" fmla="*/ 0 h 4621631"/>
                <a:gd name="connsiteX200" fmla="*/ 1761040 w 4505070"/>
                <a:gd name="connsiteY200" fmla="*/ 15768 h 4621631"/>
                <a:gd name="connsiteX201" fmla="*/ 1718668 w 4505070"/>
                <a:gd name="connsiteY201" fmla="*/ 238068 h 4621631"/>
                <a:gd name="connsiteX202" fmla="*/ 1794298 w 4505070"/>
                <a:gd name="connsiteY202" fmla="*/ 362363 h 4621631"/>
                <a:gd name="connsiteX203" fmla="*/ 1810295 w 4505070"/>
                <a:gd name="connsiteY203" fmla="*/ 375443 h 4621631"/>
                <a:gd name="connsiteX204" fmla="*/ 1818402 w 4505070"/>
                <a:gd name="connsiteY204" fmla="*/ 380686 h 4621631"/>
                <a:gd name="connsiteX205" fmla="*/ 1887490 w 4505070"/>
                <a:gd name="connsiteY205" fmla="*/ 480566 h 4621631"/>
                <a:gd name="connsiteX206" fmla="*/ 1708542 w 4505070"/>
                <a:gd name="connsiteY206" fmla="*/ 751247 h 4621631"/>
                <a:gd name="connsiteX207" fmla="*/ 1695355 w 4505070"/>
                <a:gd name="connsiteY207" fmla="*/ 755357 h 4621631"/>
                <a:gd name="connsiteX208" fmla="*/ 1708068 w 4505070"/>
                <a:gd name="connsiteY208" fmla="*/ 739589 h 4621631"/>
                <a:gd name="connsiteX209" fmla="*/ 1750439 w 4505070"/>
                <a:gd name="connsiteY209" fmla="*/ 517289 h 4621631"/>
                <a:gd name="connsiteX210" fmla="*/ 1674809 w 4505070"/>
                <a:gd name="connsiteY210" fmla="*/ 392993 h 4621631"/>
                <a:gd name="connsiteX211" fmla="*/ 1661557 w 4505070"/>
                <a:gd name="connsiteY211" fmla="*/ 382158 h 4621631"/>
                <a:gd name="connsiteX212" fmla="*/ 1661654 w 4505070"/>
                <a:gd name="connsiteY212" fmla="*/ 381752 h 4621631"/>
                <a:gd name="connsiteX213" fmla="*/ 1650705 w 4505070"/>
                <a:gd name="connsiteY213" fmla="*/ 374671 h 4621631"/>
                <a:gd name="connsiteX214" fmla="*/ 1581617 w 4505070"/>
                <a:gd name="connsiteY214" fmla="*/ 274790 h 4621631"/>
                <a:gd name="connsiteX215" fmla="*/ 1760566 w 4505070"/>
                <a:gd name="connsiteY215" fmla="*/ 4110 h 4621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</a:cxnLst>
              <a:rect l="l" t="t" r="r" b="b"/>
              <a:pathLst>
                <a:path w="4505070" h="4621631">
                  <a:moveTo>
                    <a:pt x="2611153" y="3928160"/>
                  </a:moveTo>
                  <a:cubicBezTo>
                    <a:pt x="2726005" y="3924901"/>
                    <a:pt x="2826163" y="3983740"/>
                    <a:pt x="2851520" y="4078378"/>
                  </a:cubicBezTo>
                  <a:cubicBezTo>
                    <a:pt x="2862388" y="4118936"/>
                    <a:pt x="2858070" y="4160670"/>
                    <a:pt x="2841629" y="4199420"/>
                  </a:cubicBezTo>
                  <a:lnTo>
                    <a:pt x="2837229" y="4208016"/>
                  </a:lnTo>
                  <a:lnTo>
                    <a:pt x="2829915" y="4227340"/>
                  </a:lnTo>
                  <a:cubicBezTo>
                    <a:pt x="2815372" y="4273174"/>
                    <a:pt x="2813296" y="4323275"/>
                    <a:pt x="2826566" y="4372799"/>
                  </a:cubicBezTo>
                  <a:cubicBezTo>
                    <a:pt x="2847797" y="4452036"/>
                    <a:pt x="2903791" y="4512912"/>
                    <a:pt x="2974411" y="4544131"/>
                  </a:cubicBezTo>
                  <a:lnTo>
                    <a:pt x="2993305" y="4551428"/>
                  </a:lnTo>
                  <a:lnTo>
                    <a:pt x="2979829" y="4554463"/>
                  </a:lnTo>
                  <a:cubicBezTo>
                    <a:pt x="2845174" y="4579079"/>
                    <a:pt x="2718496" y="4517678"/>
                    <a:pt x="2689516" y="4409521"/>
                  </a:cubicBezTo>
                  <a:cubicBezTo>
                    <a:pt x="2678648" y="4368962"/>
                    <a:pt x="2682965" y="4327228"/>
                    <a:pt x="2699407" y="4288477"/>
                  </a:cubicBezTo>
                  <a:lnTo>
                    <a:pt x="2705347" y="4276871"/>
                  </a:lnTo>
                  <a:lnTo>
                    <a:pt x="2705061" y="4276568"/>
                  </a:lnTo>
                  <a:lnTo>
                    <a:pt x="2711120" y="4260559"/>
                  </a:lnTo>
                  <a:cubicBezTo>
                    <a:pt x="2725663" y="4214725"/>
                    <a:pt x="2727739" y="4164623"/>
                    <a:pt x="2714470" y="4115100"/>
                  </a:cubicBezTo>
                  <a:cubicBezTo>
                    <a:pt x="2693238" y="4035863"/>
                    <a:pt x="2637244" y="3974986"/>
                    <a:pt x="2566625" y="3943768"/>
                  </a:cubicBezTo>
                  <a:lnTo>
                    <a:pt x="2547731" y="3936469"/>
                  </a:lnTo>
                  <a:lnTo>
                    <a:pt x="2561207" y="3933436"/>
                  </a:lnTo>
                  <a:cubicBezTo>
                    <a:pt x="2578039" y="3930358"/>
                    <a:pt x="2594745" y="3928625"/>
                    <a:pt x="2611153" y="3928160"/>
                  </a:cubicBezTo>
                  <a:close/>
                  <a:moveTo>
                    <a:pt x="1695353" y="3866266"/>
                  </a:moveTo>
                  <a:lnTo>
                    <a:pt x="1708542" y="3870376"/>
                  </a:lnTo>
                  <a:cubicBezTo>
                    <a:pt x="1837465" y="3916387"/>
                    <a:pt x="1916473" y="4032902"/>
                    <a:pt x="1887491" y="4141059"/>
                  </a:cubicBezTo>
                  <a:cubicBezTo>
                    <a:pt x="1876625" y="4181618"/>
                    <a:pt x="1852017" y="4215603"/>
                    <a:pt x="1818403" y="4240941"/>
                  </a:cubicBezTo>
                  <a:lnTo>
                    <a:pt x="1810296" y="4246184"/>
                  </a:lnTo>
                  <a:lnTo>
                    <a:pt x="1794299" y="4259264"/>
                  </a:lnTo>
                  <a:cubicBezTo>
                    <a:pt x="1758787" y="4291685"/>
                    <a:pt x="1731939" y="4334036"/>
                    <a:pt x="1718668" y="4383560"/>
                  </a:cubicBezTo>
                  <a:cubicBezTo>
                    <a:pt x="1697437" y="4462798"/>
                    <a:pt x="1715490" y="4543517"/>
                    <a:pt x="1761041" y="4605863"/>
                  </a:cubicBezTo>
                  <a:lnTo>
                    <a:pt x="1773753" y="4621631"/>
                  </a:lnTo>
                  <a:lnTo>
                    <a:pt x="1760566" y="4617520"/>
                  </a:lnTo>
                  <a:cubicBezTo>
                    <a:pt x="1631642" y="4571511"/>
                    <a:pt x="1552634" y="4454995"/>
                    <a:pt x="1581615" y="4346837"/>
                  </a:cubicBezTo>
                  <a:cubicBezTo>
                    <a:pt x="1592483" y="4306278"/>
                    <a:pt x="1617090" y="4272295"/>
                    <a:pt x="1650704" y="4246955"/>
                  </a:cubicBezTo>
                  <a:lnTo>
                    <a:pt x="1661653" y="4239875"/>
                  </a:lnTo>
                  <a:lnTo>
                    <a:pt x="1661555" y="4239469"/>
                  </a:lnTo>
                  <a:lnTo>
                    <a:pt x="1674809" y="4228633"/>
                  </a:lnTo>
                  <a:cubicBezTo>
                    <a:pt x="1710321" y="4196211"/>
                    <a:pt x="1737169" y="4153860"/>
                    <a:pt x="1750439" y="4104336"/>
                  </a:cubicBezTo>
                  <a:cubicBezTo>
                    <a:pt x="1771671" y="4025098"/>
                    <a:pt x="1753618" y="3944379"/>
                    <a:pt x="1708066" y="3882033"/>
                  </a:cubicBezTo>
                  <a:close/>
                  <a:moveTo>
                    <a:pt x="3593933" y="3511303"/>
                  </a:moveTo>
                  <a:cubicBezTo>
                    <a:pt x="3635577" y="3507430"/>
                    <a:pt x="3671040" y="3516592"/>
                    <a:pt x="3694943" y="3540496"/>
                  </a:cubicBezTo>
                  <a:cubicBezTo>
                    <a:pt x="3718846" y="3564399"/>
                    <a:pt x="3728007" y="3599862"/>
                    <a:pt x="3724134" y="3641505"/>
                  </a:cubicBezTo>
                  <a:lnTo>
                    <a:pt x="3722526" y="3651270"/>
                  </a:lnTo>
                  <a:lnTo>
                    <a:pt x="3721477" y="3671417"/>
                  </a:lnTo>
                  <a:cubicBezTo>
                    <a:pt x="3721779" y="3717234"/>
                    <a:pt x="3735871" y="3757629"/>
                    <a:pt x="3765058" y="3786815"/>
                  </a:cubicBezTo>
                  <a:cubicBezTo>
                    <a:pt x="3811756" y="3833514"/>
                    <a:pt x="3887148" y="3841572"/>
                    <a:pt x="3967536" y="3816325"/>
                  </a:cubicBezTo>
                  <a:lnTo>
                    <a:pt x="3988703" y="3808753"/>
                  </a:lnTo>
                  <a:lnTo>
                    <a:pt x="3976264" y="3820558"/>
                  </a:lnTo>
                  <a:cubicBezTo>
                    <a:pt x="3850120" y="3934091"/>
                    <a:pt x="3704176" y="3975182"/>
                    <a:pt x="3640434" y="3911439"/>
                  </a:cubicBezTo>
                  <a:cubicBezTo>
                    <a:pt x="3616531" y="3887536"/>
                    <a:pt x="3607370" y="3852072"/>
                    <a:pt x="3611243" y="3810430"/>
                  </a:cubicBezTo>
                  <a:lnTo>
                    <a:pt x="3613414" y="3797244"/>
                  </a:lnTo>
                  <a:lnTo>
                    <a:pt x="3613030" y="3797209"/>
                  </a:lnTo>
                  <a:lnTo>
                    <a:pt x="3613900" y="3780517"/>
                  </a:lnTo>
                  <a:cubicBezTo>
                    <a:pt x="3613598" y="3734700"/>
                    <a:pt x="3599506" y="3694305"/>
                    <a:pt x="3570319" y="3665119"/>
                  </a:cubicBezTo>
                  <a:cubicBezTo>
                    <a:pt x="3523621" y="3618420"/>
                    <a:pt x="3448230" y="3610362"/>
                    <a:pt x="3367841" y="3635609"/>
                  </a:cubicBezTo>
                  <a:lnTo>
                    <a:pt x="3346673" y="3643182"/>
                  </a:lnTo>
                  <a:lnTo>
                    <a:pt x="3359113" y="3631376"/>
                  </a:lnTo>
                  <a:cubicBezTo>
                    <a:pt x="3437953" y="3560418"/>
                    <a:pt x="3524527" y="3517757"/>
                    <a:pt x="3593933" y="3511303"/>
                  </a:cubicBezTo>
                  <a:close/>
                  <a:moveTo>
                    <a:pt x="1002541" y="3488958"/>
                  </a:moveTo>
                  <a:cubicBezTo>
                    <a:pt x="1060579" y="3492682"/>
                    <a:pt x="1121758" y="3517385"/>
                    <a:pt x="1173912" y="3561708"/>
                  </a:cubicBezTo>
                  <a:lnTo>
                    <a:pt x="1184065" y="3571074"/>
                  </a:lnTo>
                  <a:lnTo>
                    <a:pt x="1164053" y="3567948"/>
                  </a:lnTo>
                  <a:cubicBezTo>
                    <a:pt x="1087285" y="3559673"/>
                    <a:pt x="1008354" y="3584398"/>
                    <a:pt x="950347" y="3642404"/>
                  </a:cubicBezTo>
                  <a:cubicBezTo>
                    <a:pt x="914094" y="3678657"/>
                    <a:pt x="890840" y="3723086"/>
                    <a:pt x="880519" y="3770051"/>
                  </a:cubicBezTo>
                  <a:lnTo>
                    <a:pt x="877761" y="3786946"/>
                  </a:lnTo>
                  <a:lnTo>
                    <a:pt x="877361" y="3787064"/>
                  </a:lnTo>
                  <a:lnTo>
                    <a:pt x="876702" y="3800086"/>
                  </a:lnTo>
                  <a:cubicBezTo>
                    <a:pt x="871566" y="3841866"/>
                    <a:pt x="854438" y="3880168"/>
                    <a:pt x="824746" y="3909860"/>
                  </a:cubicBezTo>
                  <a:cubicBezTo>
                    <a:pt x="745570" y="3989037"/>
                    <a:pt x="605161" y="3978872"/>
                    <a:pt x="500852" y="3890227"/>
                  </a:cubicBezTo>
                  <a:lnTo>
                    <a:pt x="490700" y="3880861"/>
                  </a:lnTo>
                  <a:lnTo>
                    <a:pt x="510711" y="3883987"/>
                  </a:lnTo>
                  <a:cubicBezTo>
                    <a:pt x="587480" y="3892262"/>
                    <a:pt x="666411" y="3867536"/>
                    <a:pt x="724417" y="3809531"/>
                  </a:cubicBezTo>
                  <a:cubicBezTo>
                    <a:pt x="760671" y="3773277"/>
                    <a:pt x="783924" y="3728849"/>
                    <a:pt x="794246" y="3681883"/>
                  </a:cubicBezTo>
                  <a:lnTo>
                    <a:pt x="797575" y="3661491"/>
                  </a:lnTo>
                  <a:lnTo>
                    <a:pt x="798063" y="3651848"/>
                  </a:lnTo>
                  <a:cubicBezTo>
                    <a:pt x="803199" y="3610067"/>
                    <a:pt x="820326" y="3571766"/>
                    <a:pt x="850017" y="3542074"/>
                  </a:cubicBezTo>
                  <a:cubicBezTo>
                    <a:pt x="889606" y="3502487"/>
                    <a:pt x="944503" y="3485233"/>
                    <a:pt x="1002541" y="3488958"/>
                  </a:cubicBezTo>
                  <a:close/>
                  <a:moveTo>
                    <a:pt x="4083146" y="2651824"/>
                  </a:moveTo>
                  <a:cubicBezTo>
                    <a:pt x="4094476" y="2650773"/>
                    <a:pt x="4105653" y="2651628"/>
                    <a:pt x="4116537" y="2654545"/>
                  </a:cubicBezTo>
                  <a:cubicBezTo>
                    <a:pt x="4149189" y="2663294"/>
                    <a:pt x="4174856" y="2689425"/>
                    <a:pt x="4192323" y="2727426"/>
                  </a:cubicBezTo>
                  <a:lnTo>
                    <a:pt x="4195813" y="2736687"/>
                  </a:lnTo>
                  <a:lnTo>
                    <a:pt x="4204977" y="2754659"/>
                  </a:lnTo>
                  <a:cubicBezTo>
                    <a:pt x="4228147" y="2794188"/>
                    <a:pt x="4260550" y="2822124"/>
                    <a:pt x="4300418" y="2832807"/>
                  </a:cubicBezTo>
                  <a:cubicBezTo>
                    <a:pt x="4364211" y="2849900"/>
                    <a:pt x="4433531" y="2819184"/>
                    <a:pt x="4490525" y="2757124"/>
                  </a:cubicBezTo>
                  <a:lnTo>
                    <a:pt x="4505070" y="2739982"/>
                  </a:lnTo>
                  <a:lnTo>
                    <a:pt x="4500200" y="2756425"/>
                  </a:lnTo>
                  <a:cubicBezTo>
                    <a:pt x="4447724" y="2917820"/>
                    <a:pt x="4341877" y="3026377"/>
                    <a:pt x="4254804" y="3003046"/>
                  </a:cubicBezTo>
                  <a:cubicBezTo>
                    <a:pt x="4222152" y="2994296"/>
                    <a:pt x="4196485" y="2968165"/>
                    <a:pt x="4179018" y="2930164"/>
                  </a:cubicBezTo>
                  <a:lnTo>
                    <a:pt x="4174306" y="2917659"/>
                  </a:lnTo>
                  <a:lnTo>
                    <a:pt x="4173957" y="2917821"/>
                  </a:lnTo>
                  <a:lnTo>
                    <a:pt x="4166364" y="2902931"/>
                  </a:lnTo>
                  <a:cubicBezTo>
                    <a:pt x="4143194" y="2863403"/>
                    <a:pt x="4110791" y="2835466"/>
                    <a:pt x="4070923" y="2824784"/>
                  </a:cubicBezTo>
                  <a:cubicBezTo>
                    <a:pt x="4007130" y="2807690"/>
                    <a:pt x="3937810" y="2838407"/>
                    <a:pt x="3880816" y="2900466"/>
                  </a:cubicBezTo>
                  <a:lnTo>
                    <a:pt x="3866271" y="2917609"/>
                  </a:lnTo>
                  <a:lnTo>
                    <a:pt x="3871141" y="2901165"/>
                  </a:lnTo>
                  <a:cubicBezTo>
                    <a:pt x="3917057" y="2759945"/>
                    <a:pt x="4003836" y="2659178"/>
                    <a:pt x="4083146" y="2651824"/>
                  </a:cubicBezTo>
                  <a:close/>
                  <a:moveTo>
                    <a:pt x="421923" y="2651824"/>
                  </a:moveTo>
                  <a:cubicBezTo>
                    <a:pt x="501234" y="2659178"/>
                    <a:pt x="588012" y="2759945"/>
                    <a:pt x="633929" y="2901165"/>
                  </a:cubicBezTo>
                  <a:lnTo>
                    <a:pt x="638799" y="2917608"/>
                  </a:lnTo>
                  <a:lnTo>
                    <a:pt x="624254" y="2900466"/>
                  </a:lnTo>
                  <a:cubicBezTo>
                    <a:pt x="567259" y="2838407"/>
                    <a:pt x="497939" y="2807691"/>
                    <a:pt x="434147" y="2824784"/>
                  </a:cubicBezTo>
                  <a:cubicBezTo>
                    <a:pt x="394278" y="2835467"/>
                    <a:pt x="361876" y="2863402"/>
                    <a:pt x="338706" y="2902932"/>
                  </a:cubicBezTo>
                  <a:lnTo>
                    <a:pt x="331114" y="2917821"/>
                  </a:lnTo>
                  <a:lnTo>
                    <a:pt x="330764" y="2917659"/>
                  </a:lnTo>
                  <a:lnTo>
                    <a:pt x="326053" y="2930165"/>
                  </a:lnTo>
                  <a:cubicBezTo>
                    <a:pt x="308584" y="2968165"/>
                    <a:pt x="282918" y="2994296"/>
                    <a:pt x="250266" y="3003045"/>
                  </a:cubicBezTo>
                  <a:cubicBezTo>
                    <a:pt x="163193" y="3026377"/>
                    <a:pt x="57346" y="2917820"/>
                    <a:pt x="4870" y="2756425"/>
                  </a:cubicBezTo>
                  <a:lnTo>
                    <a:pt x="0" y="2739982"/>
                  </a:lnTo>
                  <a:lnTo>
                    <a:pt x="14544" y="2757124"/>
                  </a:lnTo>
                  <a:cubicBezTo>
                    <a:pt x="71539" y="2819183"/>
                    <a:pt x="140860" y="2849899"/>
                    <a:pt x="204651" y="2832806"/>
                  </a:cubicBezTo>
                  <a:cubicBezTo>
                    <a:pt x="244520" y="2822124"/>
                    <a:pt x="276923" y="2794188"/>
                    <a:pt x="300092" y="2754658"/>
                  </a:cubicBezTo>
                  <a:lnTo>
                    <a:pt x="309257" y="2736686"/>
                  </a:lnTo>
                  <a:lnTo>
                    <a:pt x="312746" y="2727425"/>
                  </a:lnTo>
                  <a:cubicBezTo>
                    <a:pt x="330214" y="2689426"/>
                    <a:pt x="355880" y="2663294"/>
                    <a:pt x="388532" y="2654545"/>
                  </a:cubicBezTo>
                  <a:cubicBezTo>
                    <a:pt x="399417" y="2651629"/>
                    <a:pt x="410594" y="2650773"/>
                    <a:pt x="421923" y="2651824"/>
                  </a:cubicBezTo>
                  <a:close/>
                  <a:moveTo>
                    <a:pt x="87199" y="1556217"/>
                  </a:moveTo>
                  <a:lnTo>
                    <a:pt x="91223" y="1578335"/>
                  </a:lnTo>
                  <a:cubicBezTo>
                    <a:pt x="109553" y="1660577"/>
                    <a:pt x="154229" y="1721839"/>
                    <a:pt x="218019" y="1738931"/>
                  </a:cubicBezTo>
                  <a:cubicBezTo>
                    <a:pt x="257889" y="1749614"/>
                    <a:pt x="299919" y="1741622"/>
                    <a:pt x="339748" y="1718974"/>
                  </a:cubicBezTo>
                  <a:lnTo>
                    <a:pt x="356672" y="1707992"/>
                  </a:lnTo>
                  <a:lnTo>
                    <a:pt x="364323" y="1701716"/>
                  </a:lnTo>
                  <a:cubicBezTo>
                    <a:pt x="398451" y="1677541"/>
                    <a:pt x="433744" y="1667743"/>
                    <a:pt x="466396" y="1676492"/>
                  </a:cubicBezTo>
                  <a:cubicBezTo>
                    <a:pt x="553469" y="1699824"/>
                    <a:pt x="590857" y="1846760"/>
                    <a:pt x="555606" y="2012770"/>
                  </a:cubicBezTo>
                  <a:lnTo>
                    <a:pt x="551602" y="2029446"/>
                  </a:lnTo>
                  <a:lnTo>
                    <a:pt x="547577" y="2007327"/>
                  </a:lnTo>
                  <a:cubicBezTo>
                    <a:pt x="529247" y="1925085"/>
                    <a:pt x="484572" y="1863824"/>
                    <a:pt x="420782" y="1846731"/>
                  </a:cubicBezTo>
                  <a:cubicBezTo>
                    <a:pt x="380912" y="1836048"/>
                    <a:pt x="338882" y="1844040"/>
                    <a:pt x="299053" y="1866688"/>
                  </a:cubicBezTo>
                  <a:lnTo>
                    <a:pt x="285032" y="1875787"/>
                  </a:lnTo>
                  <a:lnTo>
                    <a:pt x="284811" y="1875472"/>
                  </a:lnTo>
                  <a:lnTo>
                    <a:pt x="274478" y="1883946"/>
                  </a:lnTo>
                  <a:cubicBezTo>
                    <a:pt x="240350" y="1908122"/>
                    <a:pt x="205056" y="1917919"/>
                    <a:pt x="172404" y="1909170"/>
                  </a:cubicBezTo>
                  <a:cubicBezTo>
                    <a:pt x="85331" y="1885839"/>
                    <a:pt x="47943" y="1738902"/>
                    <a:pt x="83194" y="1572892"/>
                  </a:cubicBezTo>
                  <a:close/>
                  <a:moveTo>
                    <a:pt x="4417873" y="1556216"/>
                  </a:moveTo>
                  <a:lnTo>
                    <a:pt x="4421878" y="1572892"/>
                  </a:lnTo>
                  <a:cubicBezTo>
                    <a:pt x="4457129" y="1738903"/>
                    <a:pt x="4419741" y="1885839"/>
                    <a:pt x="4332668" y="1909169"/>
                  </a:cubicBezTo>
                  <a:cubicBezTo>
                    <a:pt x="4300016" y="1917918"/>
                    <a:pt x="4264722" y="1908121"/>
                    <a:pt x="4230594" y="1883946"/>
                  </a:cubicBezTo>
                  <a:lnTo>
                    <a:pt x="4220261" y="1875472"/>
                  </a:lnTo>
                  <a:lnTo>
                    <a:pt x="4220039" y="1875786"/>
                  </a:lnTo>
                  <a:lnTo>
                    <a:pt x="4206019" y="1866689"/>
                  </a:lnTo>
                  <a:cubicBezTo>
                    <a:pt x="4166190" y="1844040"/>
                    <a:pt x="4124160" y="1836048"/>
                    <a:pt x="4084291" y="1846731"/>
                  </a:cubicBezTo>
                  <a:cubicBezTo>
                    <a:pt x="4020499" y="1863824"/>
                    <a:pt x="3975825" y="1925085"/>
                    <a:pt x="3957494" y="2007328"/>
                  </a:cubicBezTo>
                  <a:lnTo>
                    <a:pt x="3953469" y="2029446"/>
                  </a:lnTo>
                  <a:lnTo>
                    <a:pt x="3949466" y="2012769"/>
                  </a:lnTo>
                  <a:cubicBezTo>
                    <a:pt x="3914213" y="1846760"/>
                    <a:pt x="3951601" y="1699824"/>
                    <a:pt x="4038676" y="1676492"/>
                  </a:cubicBezTo>
                  <a:cubicBezTo>
                    <a:pt x="4071328" y="1667743"/>
                    <a:pt x="4106621" y="1677540"/>
                    <a:pt x="4140748" y="1701716"/>
                  </a:cubicBezTo>
                  <a:lnTo>
                    <a:pt x="4148401" y="1707992"/>
                  </a:lnTo>
                  <a:lnTo>
                    <a:pt x="4165323" y="1718974"/>
                  </a:lnTo>
                  <a:cubicBezTo>
                    <a:pt x="4205154" y="1741621"/>
                    <a:pt x="4247182" y="1749613"/>
                    <a:pt x="4287053" y="1738930"/>
                  </a:cubicBezTo>
                  <a:cubicBezTo>
                    <a:pt x="4350843" y="1721838"/>
                    <a:pt x="4395519" y="1660577"/>
                    <a:pt x="4413849" y="1578334"/>
                  </a:cubicBezTo>
                  <a:close/>
                  <a:moveTo>
                    <a:pt x="754596" y="574644"/>
                  </a:moveTo>
                  <a:lnTo>
                    <a:pt x="747023" y="595812"/>
                  </a:lnTo>
                  <a:cubicBezTo>
                    <a:pt x="721776" y="676202"/>
                    <a:pt x="729834" y="751592"/>
                    <a:pt x="776533" y="798291"/>
                  </a:cubicBezTo>
                  <a:cubicBezTo>
                    <a:pt x="805719" y="827477"/>
                    <a:pt x="846114" y="841570"/>
                    <a:pt x="891931" y="841872"/>
                  </a:cubicBezTo>
                  <a:lnTo>
                    <a:pt x="912078" y="840823"/>
                  </a:lnTo>
                  <a:lnTo>
                    <a:pt x="921843" y="839214"/>
                  </a:lnTo>
                  <a:cubicBezTo>
                    <a:pt x="963487" y="835341"/>
                    <a:pt x="998950" y="844503"/>
                    <a:pt x="1022853" y="868406"/>
                  </a:cubicBezTo>
                  <a:cubicBezTo>
                    <a:pt x="1086595" y="932149"/>
                    <a:pt x="1045506" y="1078093"/>
                    <a:pt x="931972" y="1204236"/>
                  </a:cubicBezTo>
                  <a:lnTo>
                    <a:pt x="920166" y="1216676"/>
                  </a:lnTo>
                  <a:lnTo>
                    <a:pt x="927740" y="1195508"/>
                  </a:lnTo>
                  <a:cubicBezTo>
                    <a:pt x="952986" y="1115119"/>
                    <a:pt x="944928" y="1039727"/>
                    <a:pt x="898230" y="993030"/>
                  </a:cubicBezTo>
                  <a:cubicBezTo>
                    <a:pt x="869043" y="963843"/>
                    <a:pt x="828648" y="949750"/>
                    <a:pt x="782831" y="949448"/>
                  </a:cubicBezTo>
                  <a:lnTo>
                    <a:pt x="766140" y="950318"/>
                  </a:lnTo>
                  <a:lnTo>
                    <a:pt x="766105" y="949934"/>
                  </a:lnTo>
                  <a:lnTo>
                    <a:pt x="752919" y="952106"/>
                  </a:lnTo>
                  <a:cubicBezTo>
                    <a:pt x="711276" y="955979"/>
                    <a:pt x="675812" y="946817"/>
                    <a:pt x="651910" y="922914"/>
                  </a:cubicBezTo>
                  <a:cubicBezTo>
                    <a:pt x="588167" y="859171"/>
                    <a:pt x="629257" y="713227"/>
                    <a:pt x="742790" y="587085"/>
                  </a:cubicBezTo>
                  <a:close/>
                  <a:moveTo>
                    <a:pt x="3822583" y="548977"/>
                  </a:moveTo>
                  <a:lnTo>
                    <a:pt x="3831948" y="559130"/>
                  </a:lnTo>
                  <a:cubicBezTo>
                    <a:pt x="3920595" y="663439"/>
                    <a:pt x="3930760" y="803848"/>
                    <a:pt x="3851582" y="883024"/>
                  </a:cubicBezTo>
                  <a:cubicBezTo>
                    <a:pt x="3821892" y="912716"/>
                    <a:pt x="3783590" y="929844"/>
                    <a:pt x="3741809" y="934980"/>
                  </a:cubicBezTo>
                  <a:lnTo>
                    <a:pt x="3728786" y="935639"/>
                  </a:lnTo>
                  <a:lnTo>
                    <a:pt x="3728668" y="936039"/>
                  </a:lnTo>
                  <a:lnTo>
                    <a:pt x="3711773" y="938796"/>
                  </a:lnTo>
                  <a:cubicBezTo>
                    <a:pt x="3664808" y="949118"/>
                    <a:pt x="3620379" y="972372"/>
                    <a:pt x="3584126" y="1008625"/>
                  </a:cubicBezTo>
                  <a:cubicBezTo>
                    <a:pt x="3526121" y="1066631"/>
                    <a:pt x="3501395" y="1145563"/>
                    <a:pt x="3509671" y="1222332"/>
                  </a:cubicBezTo>
                  <a:lnTo>
                    <a:pt x="3512797" y="1242344"/>
                  </a:lnTo>
                  <a:lnTo>
                    <a:pt x="3503431" y="1232189"/>
                  </a:lnTo>
                  <a:cubicBezTo>
                    <a:pt x="3414784" y="1127881"/>
                    <a:pt x="3404619" y="987473"/>
                    <a:pt x="3483797" y="908295"/>
                  </a:cubicBezTo>
                  <a:cubicBezTo>
                    <a:pt x="3513488" y="878604"/>
                    <a:pt x="3551790" y="861477"/>
                    <a:pt x="3593570" y="856340"/>
                  </a:cubicBezTo>
                  <a:lnTo>
                    <a:pt x="3603214" y="855853"/>
                  </a:lnTo>
                  <a:lnTo>
                    <a:pt x="3623606" y="852523"/>
                  </a:lnTo>
                  <a:cubicBezTo>
                    <a:pt x="3670572" y="842202"/>
                    <a:pt x="3714999" y="818950"/>
                    <a:pt x="3751253" y="782695"/>
                  </a:cubicBezTo>
                  <a:cubicBezTo>
                    <a:pt x="3809258" y="724690"/>
                    <a:pt x="3833984" y="645758"/>
                    <a:pt x="3825709" y="568989"/>
                  </a:cubicBezTo>
                  <a:close/>
                  <a:moveTo>
                    <a:pt x="2929885" y="61886"/>
                  </a:moveTo>
                  <a:cubicBezTo>
                    <a:pt x="2946292" y="62351"/>
                    <a:pt x="2963000" y="64084"/>
                    <a:pt x="2979832" y="67162"/>
                  </a:cubicBezTo>
                  <a:lnTo>
                    <a:pt x="2993308" y="70196"/>
                  </a:lnTo>
                  <a:lnTo>
                    <a:pt x="2974413" y="77494"/>
                  </a:lnTo>
                  <a:cubicBezTo>
                    <a:pt x="2903792" y="108713"/>
                    <a:pt x="2847799" y="169591"/>
                    <a:pt x="2826567" y="248828"/>
                  </a:cubicBezTo>
                  <a:cubicBezTo>
                    <a:pt x="2813297" y="298352"/>
                    <a:pt x="2815372" y="348454"/>
                    <a:pt x="2829916" y="394288"/>
                  </a:cubicBezTo>
                  <a:lnTo>
                    <a:pt x="2837230" y="413613"/>
                  </a:lnTo>
                  <a:lnTo>
                    <a:pt x="2841630" y="422208"/>
                  </a:lnTo>
                  <a:cubicBezTo>
                    <a:pt x="2858071" y="460959"/>
                    <a:pt x="2862389" y="502694"/>
                    <a:pt x="2851522" y="543252"/>
                  </a:cubicBezTo>
                  <a:cubicBezTo>
                    <a:pt x="2822541" y="651409"/>
                    <a:pt x="2695861" y="712811"/>
                    <a:pt x="2561203" y="688196"/>
                  </a:cubicBezTo>
                  <a:lnTo>
                    <a:pt x="2547727" y="685162"/>
                  </a:lnTo>
                  <a:lnTo>
                    <a:pt x="2566622" y="677863"/>
                  </a:lnTo>
                  <a:cubicBezTo>
                    <a:pt x="2637243" y="646645"/>
                    <a:pt x="2693238" y="585767"/>
                    <a:pt x="2714469" y="506529"/>
                  </a:cubicBezTo>
                  <a:cubicBezTo>
                    <a:pt x="2727738" y="457006"/>
                    <a:pt x="2725663" y="406903"/>
                    <a:pt x="2711119" y="361069"/>
                  </a:cubicBezTo>
                  <a:lnTo>
                    <a:pt x="2705060" y="345060"/>
                  </a:lnTo>
                  <a:lnTo>
                    <a:pt x="2705346" y="344756"/>
                  </a:lnTo>
                  <a:lnTo>
                    <a:pt x="2699406" y="333149"/>
                  </a:lnTo>
                  <a:cubicBezTo>
                    <a:pt x="2682964" y="294399"/>
                    <a:pt x="2678646" y="252664"/>
                    <a:pt x="2689514" y="212104"/>
                  </a:cubicBezTo>
                  <a:cubicBezTo>
                    <a:pt x="2714873" y="117467"/>
                    <a:pt x="2815032" y="58626"/>
                    <a:pt x="2929885" y="61886"/>
                  </a:cubicBezTo>
                  <a:close/>
                  <a:moveTo>
                    <a:pt x="1773753" y="0"/>
                  </a:moveTo>
                  <a:lnTo>
                    <a:pt x="1761040" y="15768"/>
                  </a:lnTo>
                  <a:cubicBezTo>
                    <a:pt x="1715489" y="78113"/>
                    <a:pt x="1697437" y="158831"/>
                    <a:pt x="1718668" y="238068"/>
                  </a:cubicBezTo>
                  <a:cubicBezTo>
                    <a:pt x="1731938" y="287591"/>
                    <a:pt x="1758786" y="329942"/>
                    <a:pt x="1794298" y="362363"/>
                  </a:cubicBezTo>
                  <a:lnTo>
                    <a:pt x="1810295" y="375443"/>
                  </a:lnTo>
                  <a:lnTo>
                    <a:pt x="1818402" y="380686"/>
                  </a:lnTo>
                  <a:cubicBezTo>
                    <a:pt x="1852015" y="406025"/>
                    <a:pt x="1876623" y="440008"/>
                    <a:pt x="1887490" y="480566"/>
                  </a:cubicBezTo>
                  <a:cubicBezTo>
                    <a:pt x="1916470" y="588723"/>
                    <a:pt x="1837464" y="705236"/>
                    <a:pt x="1708542" y="751247"/>
                  </a:cubicBezTo>
                  <a:lnTo>
                    <a:pt x="1695355" y="755357"/>
                  </a:lnTo>
                  <a:lnTo>
                    <a:pt x="1708068" y="739589"/>
                  </a:lnTo>
                  <a:cubicBezTo>
                    <a:pt x="1753618" y="677244"/>
                    <a:pt x="1771671" y="596525"/>
                    <a:pt x="1750439" y="517289"/>
                  </a:cubicBezTo>
                  <a:cubicBezTo>
                    <a:pt x="1737169" y="467766"/>
                    <a:pt x="1710321" y="425414"/>
                    <a:pt x="1674809" y="392993"/>
                  </a:cubicBezTo>
                  <a:lnTo>
                    <a:pt x="1661557" y="382158"/>
                  </a:lnTo>
                  <a:lnTo>
                    <a:pt x="1661654" y="381752"/>
                  </a:lnTo>
                  <a:lnTo>
                    <a:pt x="1650705" y="374671"/>
                  </a:lnTo>
                  <a:cubicBezTo>
                    <a:pt x="1617091" y="349332"/>
                    <a:pt x="1592484" y="315349"/>
                    <a:pt x="1581617" y="274790"/>
                  </a:cubicBezTo>
                  <a:cubicBezTo>
                    <a:pt x="1552637" y="166634"/>
                    <a:pt x="1631643" y="50120"/>
                    <a:pt x="1760566" y="411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CAE6B35F-D6CC-45B9-8FA7-76E1282C8AC6}"/>
              </a:ext>
            </a:extLst>
          </p:cNvPr>
          <p:cNvGrpSpPr/>
          <p:nvPr/>
        </p:nvGrpSpPr>
        <p:grpSpPr>
          <a:xfrm>
            <a:off x="441909" y="4742766"/>
            <a:ext cx="1558341" cy="1558341"/>
            <a:chOff x="-760785" y="668556"/>
            <a:chExt cx="5520890" cy="5520889"/>
          </a:xfrm>
        </p:grpSpPr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0E3B4EFE-2CD3-414D-B1D6-71A4870DE556}"/>
                </a:ext>
              </a:extLst>
            </p:cNvPr>
            <p:cNvSpPr/>
            <p:nvPr/>
          </p:nvSpPr>
          <p:spPr>
            <a:xfrm>
              <a:off x="179148" y="1619923"/>
              <a:ext cx="3618152" cy="3618152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E88C1779-D914-4751-9EB2-74BF7AB520F3}"/>
                </a:ext>
              </a:extLst>
            </p:cNvPr>
            <p:cNvSpPr/>
            <p:nvPr/>
          </p:nvSpPr>
          <p:spPr>
            <a:xfrm>
              <a:off x="-760785" y="668556"/>
              <a:ext cx="5520890" cy="5520889"/>
            </a:xfrm>
            <a:custGeom>
              <a:avLst/>
              <a:gdLst>
                <a:gd name="connsiteX0" fmla="*/ 2996130 w 5520890"/>
                <a:gd name="connsiteY0" fmla="*/ 4682043 h 5520889"/>
                <a:gd name="connsiteX1" fmla="*/ 2973703 w 5520890"/>
                <a:gd name="connsiteY1" fmla="*/ 4709106 h 5520889"/>
                <a:gd name="connsiteX2" fmla="*/ 2956491 w 5520890"/>
                <a:gd name="connsiteY2" fmla="*/ 4724438 h 5520889"/>
                <a:gd name="connsiteX3" fmla="*/ 2924411 w 5520890"/>
                <a:gd name="connsiteY3" fmla="*/ 4760340 h 5520889"/>
                <a:gd name="connsiteX4" fmla="*/ 2815718 w 5520890"/>
                <a:gd name="connsiteY4" fmla="*/ 5059211 h 5520889"/>
                <a:gd name="connsiteX5" fmla="*/ 3077498 w 5520890"/>
                <a:gd name="connsiteY5" fmla="*/ 5495333 h 5520889"/>
                <a:gd name="connsiteX6" fmla="*/ 3120996 w 5520890"/>
                <a:gd name="connsiteY6" fmla="*/ 5520889 h 5520889"/>
                <a:gd name="connsiteX7" fmla="*/ 3084301 w 5520890"/>
                <a:gd name="connsiteY7" fmla="*/ 5519697 h 5520889"/>
                <a:gd name="connsiteX8" fmla="*/ 2438494 w 5520890"/>
                <a:gd name="connsiteY8" fmla="*/ 5059211 h 5520889"/>
                <a:gd name="connsiteX9" fmla="*/ 2547187 w 5520890"/>
                <a:gd name="connsiteY9" fmla="*/ 4814441 h 5520889"/>
                <a:gd name="connsiteX10" fmla="*/ 2570431 w 5520890"/>
                <a:gd name="connsiteY10" fmla="*/ 4793735 h 5520889"/>
                <a:gd name="connsiteX11" fmla="*/ 2569902 w 5520890"/>
                <a:gd name="connsiteY11" fmla="*/ 4792949 h 5520889"/>
                <a:gd name="connsiteX12" fmla="*/ 2596479 w 5520890"/>
                <a:gd name="connsiteY12" fmla="*/ 4763206 h 5520889"/>
                <a:gd name="connsiteX13" fmla="*/ 2642524 w 5520890"/>
                <a:gd name="connsiteY13" fmla="*/ 4695362 h 5520889"/>
                <a:gd name="connsiteX14" fmla="*/ 2644139 w 5520890"/>
                <a:gd name="connsiteY14" fmla="*/ 4691911 h 5520889"/>
                <a:gd name="connsiteX15" fmla="*/ 2760445 w 5520890"/>
                <a:gd name="connsiteY15" fmla="*/ 4697784 h 5520889"/>
                <a:gd name="connsiteX16" fmla="*/ 2958526 w 5520890"/>
                <a:gd name="connsiteY16" fmla="*/ 4687782 h 5520889"/>
                <a:gd name="connsiteX17" fmla="*/ 1595353 w 5520890"/>
                <a:gd name="connsiteY17" fmla="*/ 4305669 h 5520889"/>
                <a:gd name="connsiteX18" fmla="*/ 1677259 w 5520890"/>
                <a:gd name="connsiteY18" fmla="*/ 4366917 h 5520889"/>
                <a:gd name="connsiteX19" fmla="*/ 1836993 w 5520890"/>
                <a:gd name="connsiteY19" fmla="*/ 4463958 h 5520889"/>
                <a:gd name="connsiteX20" fmla="*/ 1895369 w 5520890"/>
                <a:gd name="connsiteY20" fmla="*/ 4492079 h 5520889"/>
                <a:gd name="connsiteX21" fmla="*/ 1895109 w 5520890"/>
                <a:gd name="connsiteY21" fmla="*/ 4495094 h 5520889"/>
                <a:gd name="connsiteX22" fmla="*/ 1901063 w 5520890"/>
                <a:gd name="connsiteY22" fmla="*/ 4576871 h 5520889"/>
                <a:gd name="connsiteX23" fmla="*/ 1909207 w 5520890"/>
                <a:gd name="connsiteY23" fmla="*/ 4615917 h 5520889"/>
                <a:gd name="connsiteX24" fmla="*/ 1908358 w 5520890"/>
                <a:gd name="connsiteY24" fmla="*/ 4616333 h 5520889"/>
                <a:gd name="connsiteX25" fmla="*/ 1918135 w 5520890"/>
                <a:gd name="connsiteY25" fmla="*/ 4645887 h 5520889"/>
                <a:gd name="connsiteX26" fmla="*/ 1889881 w 5520890"/>
                <a:gd name="connsiteY26" fmla="*/ 4912211 h 5520889"/>
                <a:gd name="connsiteX27" fmla="*/ 1100352 w 5520890"/>
                <a:gd name="connsiteY27" fmla="*/ 4988099 h 5520889"/>
                <a:gd name="connsiteX28" fmla="*/ 1067977 w 5520890"/>
                <a:gd name="connsiteY28" fmla="*/ 4970784 h 5520889"/>
                <a:gd name="connsiteX29" fmla="*/ 1118426 w 5520890"/>
                <a:gd name="connsiteY29" fmla="*/ 4970402 h 5520889"/>
                <a:gd name="connsiteX30" fmla="*/ 1563194 w 5520890"/>
                <a:gd name="connsiteY30" fmla="*/ 4723598 h 5520889"/>
                <a:gd name="connsiteX31" fmla="*/ 1618499 w 5520890"/>
                <a:gd name="connsiteY31" fmla="*/ 4410422 h 5520889"/>
                <a:gd name="connsiteX32" fmla="*/ 1608668 w 5520890"/>
                <a:gd name="connsiteY32" fmla="*/ 4363290 h 5520889"/>
                <a:gd name="connsiteX33" fmla="*/ 1601428 w 5520890"/>
                <a:gd name="connsiteY33" fmla="*/ 4341406 h 5520889"/>
                <a:gd name="connsiteX34" fmla="*/ 3925539 w 5520890"/>
                <a:gd name="connsiteY34" fmla="*/ 4305667 h 5520889"/>
                <a:gd name="connsiteX35" fmla="*/ 3919463 w 5520890"/>
                <a:gd name="connsiteY35" fmla="*/ 4341406 h 5520889"/>
                <a:gd name="connsiteX36" fmla="*/ 3912223 w 5520890"/>
                <a:gd name="connsiteY36" fmla="*/ 4363290 h 5520889"/>
                <a:gd name="connsiteX37" fmla="*/ 3902392 w 5520890"/>
                <a:gd name="connsiteY37" fmla="*/ 4410422 h 5520889"/>
                <a:gd name="connsiteX38" fmla="*/ 3957697 w 5520890"/>
                <a:gd name="connsiteY38" fmla="*/ 4723598 h 5520889"/>
                <a:gd name="connsiteX39" fmla="*/ 4402466 w 5520890"/>
                <a:gd name="connsiteY39" fmla="*/ 4970402 h 5520889"/>
                <a:gd name="connsiteX40" fmla="*/ 4452914 w 5520890"/>
                <a:gd name="connsiteY40" fmla="*/ 4970784 h 5520889"/>
                <a:gd name="connsiteX41" fmla="*/ 4420540 w 5520890"/>
                <a:gd name="connsiteY41" fmla="*/ 4988099 h 5520889"/>
                <a:gd name="connsiteX42" fmla="*/ 3631011 w 5520890"/>
                <a:gd name="connsiteY42" fmla="*/ 4912211 h 5520889"/>
                <a:gd name="connsiteX43" fmla="*/ 3602756 w 5520890"/>
                <a:gd name="connsiteY43" fmla="*/ 4645887 h 5520889"/>
                <a:gd name="connsiteX44" fmla="*/ 3612533 w 5520890"/>
                <a:gd name="connsiteY44" fmla="*/ 4616333 h 5520889"/>
                <a:gd name="connsiteX45" fmla="*/ 3611683 w 5520890"/>
                <a:gd name="connsiteY45" fmla="*/ 4615917 h 5520889"/>
                <a:gd name="connsiteX46" fmla="*/ 3619827 w 5520890"/>
                <a:gd name="connsiteY46" fmla="*/ 4576871 h 5520889"/>
                <a:gd name="connsiteX47" fmla="*/ 3625781 w 5520890"/>
                <a:gd name="connsiteY47" fmla="*/ 4495094 h 5520889"/>
                <a:gd name="connsiteX48" fmla="*/ 3625522 w 5520890"/>
                <a:gd name="connsiteY48" fmla="*/ 4492078 h 5520889"/>
                <a:gd name="connsiteX49" fmla="*/ 3683896 w 5520890"/>
                <a:gd name="connsiteY49" fmla="*/ 4463958 h 5520889"/>
                <a:gd name="connsiteX50" fmla="*/ 3843630 w 5520890"/>
                <a:gd name="connsiteY50" fmla="*/ 4366917 h 5520889"/>
                <a:gd name="connsiteX51" fmla="*/ 977644 w 5520890"/>
                <a:gd name="connsiteY51" fmla="*/ 3519306 h 5520889"/>
                <a:gd name="connsiteX52" fmla="*/ 1056930 w 5520890"/>
                <a:gd name="connsiteY52" fmla="*/ 3683895 h 5520889"/>
                <a:gd name="connsiteX53" fmla="*/ 1144781 w 5520890"/>
                <a:gd name="connsiteY53" fmla="*/ 3828502 h 5520889"/>
                <a:gd name="connsiteX54" fmla="*/ 1143717 w 5520890"/>
                <a:gd name="connsiteY54" fmla="*/ 3830026 h 5520889"/>
                <a:gd name="connsiteX55" fmla="*/ 1107985 w 5520890"/>
                <a:gd name="connsiteY55" fmla="*/ 3903825 h 5520889"/>
                <a:gd name="connsiteX56" fmla="*/ 1095516 w 5520890"/>
                <a:gd name="connsiteY56" fmla="*/ 3941713 h 5520889"/>
                <a:gd name="connsiteX57" fmla="*/ 1094571 w 5520890"/>
                <a:gd name="connsiteY57" fmla="*/ 3941648 h 5520889"/>
                <a:gd name="connsiteX58" fmla="*/ 1088261 w 5520890"/>
                <a:gd name="connsiteY58" fmla="*/ 3972130 h 5520889"/>
                <a:gd name="connsiteX59" fmla="*/ 930630 w 5520890"/>
                <a:gd name="connsiteY59" fmla="*/ 4188646 h 5520889"/>
                <a:gd name="connsiteX60" fmla="*/ 208934 w 5520890"/>
                <a:gd name="connsiteY60" fmla="*/ 3859603 h 5520889"/>
                <a:gd name="connsiteX61" fmla="*/ 189554 w 5520890"/>
                <a:gd name="connsiteY61" fmla="*/ 3828421 h 5520889"/>
                <a:gd name="connsiteX62" fmla="*/ 233435 w 5520890"/>
                <a:gd name="connsiteY62" fmla="*/ 3853313 h 5520889"/>
                <a:gd name="connsiteX63" fmla="*/ 742018 w 5520890"/>
                <a:gd name="connsiteY63" fmla="*/ 3861960 h 5520889"/>
                <a:gd name="connsiteX64" fmla="*/ 946501 w 5520890"/>
                <a:gd name="connsiteY64" fmla="*/ 3618394 h 5520889"/>
                <a:gd name="connsiteX65" fmla="*/ 961553 w 5520890"/>
                <a:gd name="connsiteY65" fmla="*/ 3572661 h 5520889"/>
                <a:gd name="connsiteX66" fmla="*/ 966225 w 5520890"/>
                <a:gd name="connsiteY66" fmla="*/ 3550089 h 5520889"/>
                <a:gd name="connsiteX67" fmla="*/ 4543246 w 5520890"/>
                <a:gd name="connsiteY67" fmla="*/ 3519305 h 5520889"/>
                <a:gd name="connsiteX68" fmla="*/ 4554665 w 5520890"/>
                <a:gd name="connsiteY68" fmla="*/ 3550089 h 5520889"/>
                <a:gd name="connsiteX69" fmla="*/ 4559337 w 5520890"/>
                <a:gd name="connsiteY69" fmla="*/ 3572661 h 5520889"/>
                <a:gd name="connsiteX70" fmla="*/ 4574389 w 5520890"/>
                <a:gd name="connsiteY70" fmla="*/ 3618394 h 5520889"/>
                <a:gd name="connsiteX71" fmla="*/ 4778871 w 5520890"/>
                <a:gd name="connsiteY71" fmla="*/ 3861960 h 5520889"/>
                <a:gd name="connsiteX72" fmla="*/ 5287452 w 5520890"/>
                <a:gd name="connsiteY72" fmla="*/ 3853313 h 5520889"/>
                <a:gd name="connsiteX73" fmla="*/ 5331333 w 5520890"/>
                <a:gd name="connsiteY73" fmla="*/ 3828420 h 5520889"/>
                <a:gd name="connsiteX74" fmla="*/ 5311954 w 5520890"/>
                <a:gd name="connsiteY74" fmla="*/ 3859603 h 5520889"/>
                <a:gd name="connsiteX75" fmla="*/ 4590259 w 5520890"/>
                <a:gd name="connsiteY75" fmla="*/ 4188645 h 5520889"/>
                <a:gd name="connsiteX76" fmla="*/ 4432629 w 5520890"/>
                <a:gd name="connsiteY76" fmla="*/ 3972129 h 5520889"/>
                <a:gd name="connsiteX77" fmla="*/ 4426319 w 5520890"/>
                <a:gd name="connsiteY77" fmla="*/ 3941647 h 5520889"/>
                <a:gd name="connsiteX78" fmla="*/ 4425375 w 5520890"/>
                <a:gd name="connsiteY78" fmla="*/ 3941712 h 5520889"/>
                <a:gd name="connsiteX79" fmla="*/ 4412905 w 5520890"/>
                <a:gd name="connsiteY79" fmla="*/ 3903825 h 5520889"/>
                <a:gd name="connsiteX80" fmla="*/ 4377173 w 5520890"/>
                <a:gd name="connsiteY80" fmla="*/ 3830026 h 5520889"/>
                <a:gd name="connsiteX81" fmla="*/ 4376108 w 5520890"/>
                <a:gd name="connsiteY81" fmla="*/ 3828502 h 5520889"/>
                <a:gd name="connsiteX82" fmla="*/ 4463959 w 5520890"/>
                <a:gd name="connsiteY82" fmla="*/ 3683895 h 5520889"/>
                <a:gd name="connsiteX83" fmla="*/ 5520890 w 5520890"/>
                <a:gd name="connsiteY83" fmla="*/ 2399893 h 5520889"/>
                <a:gd name="connsiteX84" fmla="*/ 5519698 w 5520890"/>
                <a:gd name="connsiteY84" fmla="*/ 2436588 h 5520889"/>
                <a:gd name="connsiteX85" fmla="*/ 5059212 w 5520890"/>
                <a:gd name="connsiteY85" fmla="*/ 3082395 h 5520889"/>
                <a:gd name="connsiteX86" fmla="*/ 4814441 w 5520890"/>
                <a:gd name="connsiteY86" fmla="*/ 2973702 h 5520889"/>
                <a:gd name="connsiteX87" fmla="*/ 4793736 w 5520890"/>
                <a:gd name="connsiteY87" fmla="*/ 2950459 h 5520889"/>
                <a:gd name="connsiteX88" fmla="*/ 4792950 w 5520890"/>
                <a:gd name="connsiteY88" fmla="*/ 2950987 h 5520889"/>
                <a:gd name="connsiteX89" fmla="*/ 4763207 w 5520890"/>
                <a:gd name="connsiteY89" fmla="*/ 2924411 h 5520889"/>
                <a:gd name="connsiteX90" fmla="*/ 4695363 w 5520890"/>
                <a:gd name="connsiteY90" fmla="*/ 2878366 h 5520889"/>
                <a:gd name="connsiteX91" fmla="*/ 4691912 w 5520890"/>
                <a:gd name="connsiteY91" fmla="*/ 2876751 h 5520889"/>
                <a:gd name="connsiteX92" fmla="*/ 4697785 w 5520890"/>
                <a:gd name="connsiteY92" fmla="*/ 2760444 h 5520889"/>
                <a:gd name="connsiteX93" fmla="*/ 4687783 w 5520890"/>
                <a:gd name="connsiteY93" fmla="*/ 2562362 h 5520889"/>
                <a:gd name="connsiteX94" fmla="*/ 4682044 w 5520890"/>
                <a:gd name="connsiteY94" fmla="*/ 2524760 h 5520889"/>
                <a:gd name="connsiteX95" fmla="*/ 4709107 w 5520890"/>
                <a:gd name="connsiteY95" fmla="*/ 2547186 h 5520889"/>
                <a:gd name="connsiteX96" fmla="*/ 4724439 w 5520890"/>
                <a:gd name="connsiteY96" fmla="*/ 2564398 h 5520889"/>
                <a:gd name="connsiteX97" fmla="*/ 4760341 w 5520890"/>
                <a:gd name="connsiteY97" fmla="*/ 2596478 h 5520889"/>
                <a:gd name="connsiteX98" fmla="*/ 5059212 w 5520890"/>
                <a:gd name="connsiteY98" fmla="*/ 2705171 h 5520889"/>
                <a:gd name="connsiteX99" fmla="*/ 5495334 w 5520890"/>
                <a:gd name="connsiteY99" fmla="*/ 2443391 h 5520889"/>
                <a:gd name="connsiteX100" fmla="*/ 0 w 5520890"/>
                <a:gd name="connsiteY100" fmla="*/ 2399893 h 5520889"/>
                <a:gd name="connsiteX101" fmla="*/ 25556 w 5520890"/>
                <a:gd name="connsiteY101" fmla="*/ 2443391 h 5520889"/>
                <a:gd name="connsiteX102" fmla="*/ 461678 w 5520890"/>
                <a:gd name="connsiteY102" fmla="*/ 2705171 h 5520889"/>
                <a:gd name="connsiteX103" fmla="*/ 760549 w 5520890"/>
                <a:gd name="connsiteY103" fmla="*/ 2596478 h 5520889"/>
                <a:gd name="connsiteX104" fmla="*/ 796451 w 5520890"/>
                <a:gd name="connsiteY104" fmla="*/ 2564398 h 5520889"/>
                <a:gd name="connsiteX105" fmla="*/ 811783 w 5520890"/>
                <a:gd name="connsiteY105" fmla="*/ 2547186 h 5520889"/>
                <a:gd name="connsiteX106" fmla="*/ 838845 w 5520890"/>
                <a:gd name="connsiteY106" fmla="*/ 2524760 h 5520889"/>
                <a:gd name="connsiteX107" fmla="*/ 833106 w 5520890"/>
                <a:gd name="connsiteY107" fmla="*/ 2562362 h 5520889"/>
                <a:gd name="connsiteX108" fmla="*/ 823104 w 5520890"/>
                <a:gd name="connsiteY108" fmla="*/ 2760443 h 5520889"/>
                <a:gd name="connsiteX109" fmla="*/ 828977 w 5520890"/>
                <a:gd name="connsiteY109" fmla="*/ 2876751 h 5520889"/>
                <a:gd name="connsiteX110" fmla="*/ 825527 w 5520890"/>
                <a:gd name="connsiteY110" fmla="*/ 2878365 h 5520889"/>
                <a:gd name="connsiteX111" fmla="*/ 757683 w 5520890"/>
                <a:gd name="connsiteY111" fmla="*/ 2924411 h 5520889"/>
                <a:gd name="connsiteX112" fmla="*/ 727940 w 5520890"/>
                <a:gd name="connsiteY112" fmla="*/ 2950987 h 5520889"/>
                <a:gd name="connsiteX113" fmla="*/ 727154 w 5520890"/>
                <a:gd name="connsiteY113" fmla="*/ 2950459 h 5520889"/>
                <a:gd name="connsiteX114" fmla="*/ 706449 w 5520890"/>
                <a:gd name="connsiteY114" fmla="*/ 2973702 h 5520889"/>
                <a:gd name="connsiteX115" fmla="*/ 461678 w 5520890"/>
                <a:gd name="connsiteY115" fmla="*/ 3082395 h 5520889"/>
                <a:gd name="connsiteX116" fmla="*/ 1192 w 5520890"/>
                <a:gd name="connsiteY116" fmla="*/ 2436588 h 5520889"/>
                <a:gd name="connsiteX117" fmla="*/ 550107 w 5520890"/>
                <a:gd name="connsiteY117" fmla="*/ 1067978 h 5520889"/>
                <a:gd name="connsiteX118" fmla="*/ 550490 w 5520890"/>
                <a:gd name="connsiteY118" fmla="*/ 1118426 h 5520889"/>
                <a:gd name="connsiteX119" fmla="*/ 797292 w 5520890"/>
                <a:gd name="connsiteY119" fmla="*/ 1563194 h 5520889"/>
                <a:gd name="connsiteX120" fmla="*/ 1110467 w 5520890"/>
                <a:gd name="connsiteY120" fmla="*/ 1618498 h 5520889"/>
                <a:gd name="connsiteX121" fmla="*/ 1157599 w 5520890"/>
                <a:gd name="connsiteY121" fmla="*/ 1608667 h 5520889"/>
                <a:gd name="connsiteX122" fmla="*/ 1179483 w 5520890"/>
                <a:gd name="connsiteY122" fmla="*/ 1601427 h 5520889"/>
                <a:gd name="connsiteX123" fmla="*/ 1215219 w 5520890"/>
                <a:gd name="connsiteY123" fmla="*/ 1595352 h 5520889"/>
                <a:gd name="connsiteX124" fmla="*/ 1153971 w 5520890"/>
                <a:gd name="connsiteY124" fmla="*/ 1677258 h 5520889"/>
                <a:gd name="connsiteX125" fmla="*/ 1056930 w 5520890"/>
                <a:gd name="connsiteY125" fmla="*/ 1836992 h 5520889"/>
                <a:gd name="connsiteX126" fmla="*/ 1028809 w 5520890"/>
                <a:gd name="connsiteY126" fmla="*/ 1895368 h 5520889"/>
                <a:gd name="connsiteX127" fmla="*/ 1025796 w 5520890"/>
                <a:gd name="connsiteY127" fmla="*/ 1895108 h 5520889"/>
                <a:gd name="connsiteX128" fmla="*/ 944019 w 5520890"/>
                <a:gd name="connsiteY128" fmla="*/ 1901062 h 5520889"/>
                <a:gd name="connsiteX129" fmla="*/ 904972 w 5520890"/>
                <a:gd name="connsiteY129" fmla="*/ 1909207 h 5520889"/>
                <a:gd name="connsiteX130" fmla="*/ 904556 w 5520890"/>
                <a:gd name="connsiteY130" fmla="*/ 1908356 h 5520889"/>
                <a:gd name="connsiteX131" fmla="*/ 875003 w 5520890"/>
                <a:gd name="connsiteY131" fmla="*/ 1918133 h 5520889"/>
                <a:gd name="connsiteX132" fmla="*/ 608680 w 5520890"/>
                <a:gd name="connsiteY132" fmla="*/ 1889879 h 5520889"/>
                <a:gd name="connsiteX133" fmla="*/ 532792 w 5520890"/>
                <a:gd name="connsiteY133" fmla="*/ 1100353 h 5520889"/>
                <a:gd name="connsiteX134" fmla="*/ 4970785 w 5520890"/>
                <a:gd name="connsiteY134" fmla="*/ 1067975 h 5520889"/>
                <a:gd name="connsiteX135" fmla="*/ 4988100 w 5520890"/>
                <a:gd name="connsiteY135" fmla="*/ 1100350 h 5520889"/>
                <a:gd name="connsiteX136" fmla="*/ 4912212 w 5520890"/>
                <a:gd name="connsiteY136" fmla="*/ 1889878 h 5520889"/>
                <a:gd name="connsiteX137" fmla="*/ 4645887 w 5520890"/>
                <a:gd name="connsiteY137" fmla="*/ 1918133 h 5520889"/>
                <a:gd name="connsiteX138" fmla="*/ 4616334 w 5520890"/>
                <a:gd name="connsiteY138" fmla="*/ 1908356 h 5520889"/>
                <a:gd name="connsiteX139" fmla="*/ 4615918 w 5520890"/>
                <a:gd name="connsiteY139" fmla="*/ 1909206 h 5520889"/>
                <a:gd name="connsiteX140" fmla="*/ 4576871 w 5520890"/>
                <a:gd name="connsiteY140" fmla="*/ 1901062 h 5520889"/>
                <a:gd name="connsiteX141" fmla="*/ 4495094 w 5520890"/>
                <a:gd name="connsiteY141" fmla="*/ 1895107 h 5520889"/>
                <a:gd name="connsiteX142" fmla="*/ 4492080 w 5520890"/>
                <a:gd name="connsiteY142" fmla="*/ 1895367 h 5520889"/>
                <a:gd name="connsiteX143" fmla="*/ 4463959 w 5520890"/>
                <a:gd name="connsiteY143" fmla="*/ 1836992 h 5520889"/>
                <a:gd name="connsiteX144" fmla="*/ 4366918 w 5520890"/>
                <a:gd name="connsiteY144" fmla="*/ 1677258 h 5520889"/>
                <a:gd name="connsiteX145" fmla="*/ 4305669 w 5520890"/>
                <a:gd name="connsiteY145" fmla="*/ 1595350 h 5520889"/>
                <a:gd name="connsiteX146" fmla="*/ 4341407 w 5520890"/>
                <a:gd name="connsiteY146" fmla="*/ 1601426 h 5520889"/>
                <a:gd name="connsiteX147" fmla="*/ 4363291 w 5520890"/>
                <a:gd name="connsiteY147" fmla="*/ 1608666 h 5520889"/>
                <a:gd name="connsiteX148" fmla="*/ 4410423 w 5520890"/>
                <a:gd name="connsiteY148" fmla="*/ 1618497 h 5520889"/>
                <a:gd name="connsiteX149" fmla="*/ 4723599 w 5520890"/>
                <a:gd name="connsiteY149" fmla="*/ 1563192 h 5520889"/>
                <a:gd name="connsiteX150" fmla="*/ 4970403 w 5520890"/>
                <a:gd name="connsiteY150" fmla="*/ 1118424 h 5520889"/>
                <a:gd name="connsiteX151" fmla="*/ 3828422 w 5520890"/>
                <a:gd name="connsiteY151" fmla="*/ 189553 h 5520889"/>
                <a:gd name="connsiteX152" fmla="*/ 3859604 w 5520890"/>
                <a:gd name="connsiteY152" fmla="*/ 208933 h 5520889"/>
                <a:gd name="connsiteX153" fmla="*/ 4188647 w 5520890"/>
                <a:gd name="connsiteY153" fmla="*/ 930629 h 5520889"/>
                <a:gd name="connsiteX154" fmla="*/ 3972131 w 5520890"/>
                <a:gd name="connsiteY154" fmla="*/ 1088261 h 5520889"/>
                <a:gd name="connsiteX155" fmla="*/ 3941649 w 5520890"/>
                <a:gd name="connsiteY155" fmla="*/ 1094570 h 5520889"/>
                <a:gd name="connsiteX156" fmla="*/ 3941714 w 5520890"/>
                <a:gd name="connsiteY156" fmla="*/ 1095515 h 5520889"/>
                <a:gd name="connsiteX157" fmla="*/ 3903826 w 5520890"/>
                <a:gd name="connsiteY157" fmla="*/ 1107985 h 5520889"/>
                <a:gd name="connsiteX158" fmla="*/ 3830028 w 5520890"/>
                <a:gd name="connsiteY158" fmla="*/ 1143717 h 5520889"/>
                <a:gd name="connsiteX159" fmla="*/ 3828504 w 5520890"/>
                <a:gd name="connsiteY159" fmla="*/ 1144781 h 5520889"/>
                <a:gd name="connsiteX160" fmla="*/ 3683896 w 5520890"/>
                <a:gd name="connsiteY160" fmla="*/ 1056929 h 5520889"/>
                <a:gd name="connsiteX161" fmla="*/ 3519308 w 5520890"/>
                <a:gd name="connsiteY161" fmla="*/ 977643 h 5520889"/>
                <a:gd name="connsiteX162" fmla="*/ 3550089 w 5520890"/>
                <a:gd name="connsiteY162" fmla="*/ 966225 h 5520889"/>
                <a:gd name="connsiteX163" fmla="*/ 3572661 w 5520890"/>
                <a:gd name="connsiteY163" fmla="*/ 961553 h 5520889"/>
                <a:gd name="connsiteX164" fmla="*/ 3618394 w 5520890"/>
                <a:gd name="connsiteY164" fmla="*/ 946500 h 5520889"/>
                <a:gd name="connsiteX165" fmla="*/ 3861961 w 5520890"/>
                <a:gd name="connsiteY165" fmla="*/ 742017 h 5520889"/>
                <a:gd name="connsiteX166" fmla="*/ 3853314 w 5520890"/>
                <a:gd name="connsiteY166" fmla="*/ 233435 h 5520889"/>
                <a:gd name="connsiteX167" fmla="*/ 1692470 w 5520890"/>
                <a:gd name="connsiteY167" fmla="*/ 189553 h 5520889"/>
                <a:gd name="connsiteX168" fmla="*/ 1667577 w 5520890"/>
                <a:gd name="connsiteY168" fmla="*/ 233435 h 5520889"/>
                <a:gd name="connsiteX169" fmla="*/ 1658931 w 5520890"/>
                <a:gd name="connsiteY169" fmla="*/ 742017 h 5520889"/>
                <a:gd name="connsiteX170" fmla="*/ 1902497 w 5520890"/>
                <a:gd name="connsiteY170" fmla="*/ 946500 h 5520889"/>
                <a:gd name="connsiteX171" fmla="*/ 1948231 w 5520890"/>
                <a:gd name="connsiteY171" fmla="*/ 961552 h 5520889"/>
                <a:gd name="connsiteX172" fmla="*/ 1970802 w 5520890"/>
                <a:gd name="connsiteY172" fmla="*/ 966225 h 5520889"/>
                <a:gd name="connsiteX173" fmla="*/ 2001582 w 5520890"/>
                <a:gd name="connsiteY173" fmla="*/ 977642 h 5520889"/>
                <a:gd name="connsiteX174" fmla="*/ 1836993 w 5520890"/>
                <a:gd name="connsiteY174" fmla="*/ 1056929 h 5520889"/>
                <a:gd name="connsiteX175" fmla="*/ 1692387 w 5520890"/>
                <a:gd name="connsiteY175" fmla="*/ 1144779 h 5520889"/>
                <a:gd name="connsiteX176" fmla="*/ 1690864 w 5520890"/>
                <a:gd name="connsiteY176" fmla="*/ 1143716 h 5520889"/>
                <a:gd name="connsiteX177" fmla="*/ 1617066 w 5520890"/>
                <a:gd name="connsiteY177" fmla="*/ 1107984 h 5520889"/>
                <a:gd name="connsiteX178" fmla="*/ 1579178 w 5520890"/>
                <a:gd name="connsiteY178" fmla="*/ 1095515 h 5520889"/>
                <a:gd name="connsiteX179" fmla="*/ 1579243 w 5520890"/>
                <a:gd name="connsiteY179" fmla="*/ 1094570 h 5520889"/>
                <a:gd name="connsiteX180" fmla="*/ 1548761 w 5520890"/>
                <a:gd name="connsiteY180" fmla="*/ 1088260 h 5520889"/>
                <a:gd name="connsiteX181" fmla="*/ 1332245 w 5520890"/>
                <a:gd name="connsiteY181" fmla="*/ 930629 h 5520889"/>
                <a:gd name="connsiteX182" fmla="*/ 1661288 w 5520890"/>
                <a:gd name="connsiteY182" fmla="*/ 208933 h 5520889"/>
                <a:gd name="connsiteX183" fmla="*/ 3120996 w 5520890"/>
                <a:gd name="connsiteY183" fmla="*/ 0 h 5520889"/>
                <a:gd name="connsiteX184" fmla="*/ 3077498 w 5520890"/>
                <a:gd name="connsiteY184" fmla="*/ 25555 h 5520889"/>
                <a:gd name="connsiteX185" fmla="*/ 2815719 w 5520890"/>
                <a:gd name="connsiteY185" fmla="*/ 461678 h 5520889"/>
                <a:gd name="connsiteX186" fmla="*/ 2924411 w 5520890"/>
                <a:gd name="connsiteY186" fmla="*/ 760549 h 5520889"/>
                <a:gd name="connsiteX187" fmla="*/ 2956491 w 5520890"/>
                <a:gd name="connsiteY187" fmla="*/ 796451 h 5520889"/>
                <a:gd name="connsiteX188" fmla="*/ 2973703 w 5520890"/>
                <a:gd name="connsiteY188" fmla="*/ 811783 h 5520889"/>
                <a:gd name="connsiteX189" fmla="*/ 2996128 w 5520890"/>
                <a:gd name="connsiteY189" fmla="*/ 838843 h 5520889"/>
                <a:gd name="connsiteX190" fmla="*/ 2958526 w 5520890"/>
                <a:gd name="connsiteY190" fmla="*/ 833105 h 5520889"/>
                <a:gd name="connsiteX191" fmla="*/ 2760445 w 5520890"/>
                <a:gd name="connsiteY191" fmla="*/ 823103 h 5520889"/>
                <a:gd name="connsiteX192" fmla="*/ 2644138 w 5520890"/>
                <a:gd name="connsiteY192" fmla="*/ 828975 h 5520889"/>
                <a:gd name="connsiteX193" fmla="*/ 2642524 w 5520890"/>
                <a:gd name="connsiteY193" fmla="*/ 825526 h 5520889"/>
                <a:gd name="connsiteX194" fmla="*/ 2596479 w 5520890"/>
                <a:gd name="connsiteY194" fmla="*/ 757682 h 5520889"/>
                <a:gd name="connsiteX195" fmla="*/ 2569903 w 5520890"/>
                <a:gd name="connsiteY195" fmla="*/ 727939 h 5520889"/>
                <a:gd name="connsiteX196" fmla="*/ 2570431 w 5520890"/>
                <a:gd name="connsiteY196" fmla="*/ 727154 h 5520889"/>
                <a:gd name="connsiteX197" fmla="*/ 2547187 w 5520890"/>
                <a:gd name="connsiteY197" fmla="*/ 706448 h 5520889"/>
                <a:gd name="connsiteX198" fmla="*/ 2438494 w 5520890"/>
                <a:gd name="connsiteY198" fmla="*/ 461678 h 5520889"/>
                <a:gd name="connsiteX199" fmla="*/ 3084301 w 5520890"/>
                <a:gd name="connsiteY199" fmla="*/ 1192 h 552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</a:cxnLst>
              <a:rect l="l" t="t" r="r" b="b"/>
              <a:pathLst>
                <a:path w="5520890" h="5520889">
                  <a:moveTo>
                    <a:pt x="2996130" y="4682043"/>
                  </a:moveTo>
                  <a:lnTo>
                    <a:pt x="2973703" y="4709106"/>
                  </a:lnTo>
                  <a:lnTo>
                    <a:pt x="2956491" y="4724438"/>
                  </a:lnTo>
                  <a:lnTo>
                    <a:pt x="2924411" y="4760340"/>
                  </a:lnTo>
                  <a:cubicBezTo>
                    <a:pt x="2855524" y="4847041"/>
                    <a:pt x="2815718" y="4949474"/>
                    <a:pt x="2815718" y="5059211"/>
                  </a:cubicBezTo>
                  <a:cubicBezTo>
                    <a:pt x="2815718" y="5234791"/>
                    <a:pt x="2917622" y="5391670"/>
                    <a:pt x="3077498" y="5495333"/>
                  </a:cubicBezTo>
                  <a:lnTo>
                    <a:pt x="3120996" y="5520889"/>
                  </a:lnTo>
                  <a:lnTo>
                    <a:pt x="3084301" y="5519697"/>
                  </a:lnTo>
                  <a:cubicBezTo>
                    <a:pt x="2721561" y="5495993"/>
                    <a:pt x="2438494" y="5298873"/>
                    <a:pt x="2438494" y="5059211"/>
                  </a:cubicBezTo>
                  <a:cubicBezTo>
                    <a:pt x="2438494" y="4969338"/>
                    <a:pt x="2478300" y="4885447"/>
                    <a:pt x="2547187" y="4814441"/>
                  </a:cubicBezTo>
                  <a:lnTo>
                    <a:pt x="2570431" y="4793735"/>
                  </a:lnTo>
                  <a:lnTo>
                    <a:pt x="2569902" y="4792949"/>
                  </a:lnTo>
                  <a:lnTo>
                    <a:pt x="2596479" y="4763206"/>
                  </a:lnTo>
                  <a:cubicBezTo>
                    <a:pt x="2613701" y="4741531"/>
                    <a:pt x="2629105" y="4718872"/>
                    <a:pt x="2642524" y="4695362"/>
                  </a:cubicBezTo>
                  <a:lnTo>
                    <a:pt x="2644139" y="4691911"/>
                  </a:lnTo>
                  <a:lnTo>
                    <a:pt x="2760445" y="4697784"/>
                  </a:lnTo>
                  <a:cubicBezTo>
                    <a:pt x="2827317" y="4697784"/>
                    <a:pt x="2893399" y="4694396"/>
                    <a:pt x="2958526" y="4687782"/>
                  </a:cubicBezTo>
                  <a:close/>
                  <a:moveTo>
                    <a:pt x="1595353" y="4305669"/>
                  </a:moveTo>
                  <a:lnTo>
                    <a:pt x="1677259" y="4366917"/>
                  </a:lnTo>
                  <a:cubicBezTo>
                    <a:pt x="1728792" y="4401732"/>
                    <a:pt x="1782091" y="4434133"/>
                    <a:pt x="1836993" y="4463958"/>
                  </a:cubicBezTo>
                  <a:lnTo>
                    <a:pt x="1895369" y="4492079"/>
                  </a:lnTo>
                  <a:lnTo>
                    <a:pt x="1895109" y="4495094"/>
                  </a:lnTo>
                  <a:cubicBezTo>
                    <a:pt x="1894976" y="4522164"/>
                    <a:pt x="1896987" y="4549489"/>
                    <a:pt x="1901063" y="4576871"/>
                  </a:cubicBezTo>
                  <a:lnTo>
                    <a:pt x="1909207" y="4615917"/>
                  </a:lnTo>
                  <a:lnTo>
                    <a:pt x="1908358" y="4616333"/>
                  </a:lnTo>
                  <a:lnTo>
                    <a:pt x="1918135" y="4645887"/>
                  </a:lnTo>
                  <a:cubicBezTo>
                    <a:pt x="1942289" y="4741824"/>
                    <a:pt x="1934817" y="4834378"/>
                    <a:pt x="1889881" y="4912211"/>
                  </a:cubicBezTo>
                  <a:cubicBezTo>
                    <a:pt x="1770050" y="5119764"/>
                    <a:pt x="1426346" y="5148941"/>
                    <a:pt x="1100352" y="4988099"/>
                  </a:cubicBezTo>
                  <a:lnTo>
                    <a:pt x="1067977" y="4970784"/>
                  </a:lnTo>
                  <a:lnTo>
                    <a:pt x="1118426" y="4970402"/>
                  </a:lnTo>
                  <a:cubicBezTo>
                    <a:pt x="1308713" y="4960565"/>
                    <a:pt x="1475405" y="4875655"/>
                    <a:pt x="1563194" y="4723598"/>
                  </a:cubicBezTo>
                  <a:cubicBezTo>
                    <a:pt x="1618063" y="4628563"/>
                    <a:pt x="1634806" y="4519951"/>
                    <a:pt x="1618499" y="4410422"/>
                  </a:cubicBezTo>
                  <a:lnTo>
                    <a:pt x="1608668" y="4363290"/>
                  </a:lnTo>
                  <a:lnTo>
                    <a:pt x="1601428" y="4341406"/>
                  </a:lnTo>
                  <a:close/>
                  <a:moveTo>
                    <a:pt x="3925539" y="4305667"/>
                  </a:moveTo>
                  <a:lnTo>
                    <a:pt x="3919463" y="4341406"/>
                  </a:lnTo>
                  <a:lnTo>
                    <a:pt x="3912223" y="4363290"/>
                  </a:lnTo>
                  <a:lnTo>
                    <a:pt x="3902392" y="4410422"/>
                  </a:lnTo>
                  <a:cubicBezTo>
                    <a:pt x="3886085" y="4519951"/>
                    <a:pt x="3902828" y="4628563"/>
                    <a:pt x="3957697" y="4723598"/>
                  </a:cubicBezTo>
                  <a:cubicBezTo>
                    <a:pt x="4045487" y="4875655"/>
                    <a:pt x="4212178" y="4960565"/>
                    <a:pt x="4402466" y="4970402"/>
                  </a:cubicBezTo>
                  <a:lnTo>
                    <a:pt x="4452914" y="4970784"/>
                  </a:lnTo>
                  <a:lnTo>
                    <a:pt x="4420540" y="4988099"/>
                  </a:lnTo>
                  <a:cubicBezTo>
                    <a:pt x="4094545" y="5148941"/>
                    <a:pt x="3750842" y="5119764"/>
                    <a:pt x="3631011" y="4912211"/>
                  </a:cubicBezTo>
                  <a:cubicBezTo>
                    <a:pt x="3586074" y="4834378"/>
                    <a:pt x="3578602" y="4741824"/>
                    <a:pt x="3602756" y="4645887"/>
                  </a:cubicBezTo>
                  <a:lnTo>
                    <a:pt x="3612533" y="4616333"/>
                  </a:lnTo>
                  <a:lnTo>
                    <a:pt x="3611683" y="4615917"/>
                  </a:lnTo>
                  <a:lnTo>
                    <a:pt x="3619827" y="4576871"/>
                  </a:lnTo>
                  <a:cubicBezTo>
                    <a:pt x="3623904" y="4549489"/>
                    <a:pt x="3625915" y="4522164"/>
                    <a:pt x="3625781" y="4495094"/>
                  </a:cubicBezTo>
                  <a:lnTo>
                    <a:pt x="3625522" y="4492078"/>
                  </a:lnTo>
                  <a:lnTo>
                    <a:pt x="3683896" y="4463958"/>
                  </a:lnTo>
                  <a:cubicBezTo>
                    <a:pt x="3738798" y="4434133"/>
                    <a:pt x="3792097" y="4401732"/>
                    <a:pt x="3843630" y="4366917"/>
                  </a:cubicBezTo>
                  <a:close/>
                  <a:moveTo>
                    <a:pt x="977644" y="3519306"/>
                  </a:moveTo>
                  <a:lnTo>
                    <a:pt x="1056930" y="3683895"/>
                  </a:lnTo>
                  <a:lnTo>
                    <a:pt x="1144781" y="3828502"/>
                  </a:lnTo>
                  <a:lnTo>
                    <a:pt x="1143717" y="3830026"/>
                  </a:lnTo>
                  <a:cubicBezTo>
                    <a:pt x="1130066" y="3853403"/>
                    <a:pt x="1118146" y="3878073"/>
                    <a:pt x="1107985" y="3903825"/>
                  </a:cubicBezTo>
                  <a:lnTo>
                    <a:pt x="1095516" y="3941713"/>
                  </a:lnTo>
                  <a:lnTo>
                    <a:pt x="1094571" y="3941648"/>
                  </a:lnTo>
                  <a:lnTo>
                    <a:pt x="1088261" y="3972130"/>
                  </a:lnTo>
                  <a:cubicBezTo>
                    <a:pt x="1061211" y="4067291"/>
                    <a:pt x="1008462" y="4143710"/>
                    <a:pt x="930630" y="4188646"/>
                  </a:cubicBezTo>
                  <a:cubicBezTo>
                    <a:pt x="723077" y="4308477"/>
                    <a:pt x="410832" y="4161894"/>
                    <a:pt x="208934" y="3859603"/>
                  </a:cubicBezTo>
                  <a:lnTo>
                    <a:pt x="189554" y="3828421"/>
                  </a:lnTo>
                  <a:lnTo>
                    <a:pt x="233435" y="3853313"/>
                  </a:lnTo>
                  <a:cubicBezTo>
                    <a:pt x="403148" y="3939938"/>
                    <a:pt x="589962" y="3949750"/>
                    <a:pt x="742018" y="3861960"/>
                  </a:cubicBezTo>
                  <a:cubicBezTo>
                    <a:pt x="837053" y="3807092"/>
                    <a:pt x="905859" y="3721402"/>
                    <a:pt x="946501" y="3618394"/>
                  </a:cubicBezTo>
                  <a:lnTo>
                    <a:pt x="961553" y="3572661"/>
                  </a:lnTo>
                  <a:lnTo>
                    <a:pt x="966225" y="3550089"/>
                  </a:lnTo>
                  <a:close/>
                  <a:moveTo>
                    <a:pt x="4543246" y="3519305"/>
                  </a:moveTo>
                  <a:lnTo>
                    <a:pt x="4554665" y="3550089"/>
                  </a:lnTo>
                  <a:lnTo>
                    <a:pt x="4559337" y="3572661"/>
                  </a:lnTo>
                  <a:lnTo>
                    <a:pt x="4574389" y="3618394"/>
                  </a:lnTo>
                  <a:cubicBezTo>
                    <a:pt x="4615030" y="3721402"/>
                    <a:pt x="4683836" y="3807091"/>
                    <a:pt x="4778871" y="3861960"/>
                  </a:cubicBezTo>
                  <a:cubicBezTo>
                    <a:pt x="4930927" y="3949749"/>
                    <a:pt x="5117740" y="3939937"/>
                    <a:pt x="5287452" y="3853313"/>
                  </a:cubicBezTo>
                  <a:lnTo>
                    <a:pt x="5331333" y="3828420"/>
                  </a:lnTo>
                  <a:lnTo>
                    <a:pt x="5311954" y="3859603"/>
                  </a:lnTo>
                  <a:cubicBezTo>
                    <a:pt x="5110056" y="4161892"/>
                    <a:pt x="4797812" y="4308475"/>
                    <a:pt x="4590259" y="4188645"/>
                  </a:cubicBezTo>
                  <a:cubicBezTo>
                    <a:pt x="4512427" y="4143709"/>
                    <a:pt x="4459679" y="4067290"/>
                    <a:pt x="4432629" y="3972129"/>
                  </a:cubicBezTo>
                  <a:lnTo>
                    <a:pt x="4426319" y="3941647"/>
                  </a:lnTo>
                  <a:lnTo>
                    <a:pt x="4425375" y="3941712"/>
                  </a:lnTo>
                  <a:lnTo>
                    <a:pt x="4412905" y="3903825"/>
                  </a:lnTo>
                  <a:cubicBezTo>
                    <a:pt x="4402744" y="3878073"/>
                    <a:pt x="4390824" y="3853403"/>
                    <a:pt x="4377173" y="3830026"/>
                  </a:cubicBezTo>
                  <a:lnTo>
                    <a:pt x="4376108" y="3828502"/>
                  </a:lnTo>
                  <a:lnTo>
                    <a:pt x="4463959" y="3683895"/>
                  </a:lnTo>
                  <a:close/>
                  <a:moveTo>
                    <a:pt x="5520890" y="2399893"/>
                  </a:moveTo>
                  <a:lnTo>
                    <a:pt x="5519698" y="2436588"/>
                  </a:lnTo>
                  <a:cubicBezTo>
                    <a:pt x="5495994" y="2799328"/>
                    <a:pt x="5298874" y="3082395"/>
                    <a:pt x="5059212" y="3082395"/>
                  </a:cubicBezTo>
                  <a:cubicBezTo>
                    <a:pt x="4969339" y="3082395"/>
                    <a:pt x="4885448" y="3042589"/>
                    <a:pt x="4814441" y="2973702"/>
                  </a:cubicBezTo>
                  <a:lnTo>
                    <a:pt x="4793736" y="2950459"/>
                  </a:lnTo>
                  <a:lnTo>
                    <a:pt x="4792950" y="2950987"/>
                  </a:lnTo>
                  <a:lnTo>
                    <a:pt x="4763207" y="2924411"/>
                  </a:lnTo>
                  <a:cubicBezTo>
                    <a:pt x="4741532" y="2907189"/>
                    <a:pt x="4718873" y="2891785"/>
                    <a:pt x="4695363" y="2878366"/>
                  </a:cubicBezTo>
                  <a:lnTo>
                    <a:pt x="4691912" y="2876751"/>
                  </a:lnTo>
                  <a:lnTo>
                    <a:pt x="4697785" y="2760444"/>
                  </a:lnTo>
                  <a:cubicBezTo>
                    <a:pt x="4697785" y="2693571"/>
                    <a:pt x="4694397" y="2627490"/>
                    <a:pt x="4687783" y="2562362"/>
                  </a:cubicBezTo>
                  <a:lnTo>
                    <a:pt x="4682044" y="2524760"/>
                  </a:lnTo>
                  <a:lnTo>
                    <a:pt x="4709107" y="2547186"/>
                  </a:lnTo>
                  <a:lnTo>
                    <a:pt x="4724439" y="2564398"/>
                  </a:lnTo>
                  <a:lnTo>
                    <a:pt x="4760341" y="2596478"/>
                  </a:lnTo>
                  <a:cubicBezTo>
                    <a:pt x="4847042" y="2665365"/>
                    <a:pt x="4949475" y="2705171"/>
                    <a:pt x="5059212" y="2705171"/>
                  </a:cubicBezTo>
                  <a:cubicBezTo>
                    <a:pt x="5234792" y="2705171"/>
                    <a:pt x="5391671" y="2603267"/>
                    <a:pt x="5495334" y="2443391"/>
                  </a:cubicBezTo>
                  <a:close/>
                  <a:moveTo>
                    <a:pt x="0" y="2399893"/>
                  </a:moveTo>
                  <a:lnTo>
                    <a:pt x="25556" y="2443391"/>
                  </a:lnTo>
                  <a:cubicBezTo>
                    <a:pt x="129219" y="2603267"/>
                    <a:pt x="286099" y="2705171"/>
                    <a:pt x="461678" y="2705171"/>
                  </a:cubicBezTo>
                  <a:cubicBezTo>
                    <a:pt x="571416" y="2705171"/>
                    <a:pt x="673848" y="2665365"/>
                    <a:pt x="760549" y="2596478"/>
                  </a:cubicBezTo>
                  <a:lnTo>
                    <a:pt x="796451" y="2564398"/>
                  </a:lnTo>
                  <a:lnTo>
                    <a:pt x="811783" y="2547186"/>
                  </a:lnTo>
                  <a:lnTo>
                    <a:pt x="838845" y="2524760"/>
                  </a:lnTo>
                  <a:lnTo>
                    <a:pt x="833106" y="2562362"/>
                  </a:lnTo>
                  <a:cubicBezTo>
                    <a:pt x="826492" y="2627489"/>
                    <a:pt x="823104" y="2693571"/>
                    <a:pt x="823104" y="2760443"/>
                  </a:cubicBezTo>
                  <a:lnTo>
                    <a:pt x="828977" y="2876751"/>
                  </a:lnTo>
                  <a:lnTo>
                    <a:pt x="825527" y="2878365"/>
                  </a:lnTo>
                  <a:cubicBezTo>
                    <a:pt x="802017" y="2891785"/>
                    <a:pt x="779358" y="2907189"/>
                    <a:pt x="757683" y="2924411"/>
                  </a:cubicBezTo>
                  <a:lnTo>
                    <a:pt x="727940" y="2950987"/>
                  </a:lnTo>
                  <a:lnTo>
                    <a:pt x="727154" y="2950459"/>
                  </a:lnTo>
                  <a:lnTo>
                    <a:pt x="706449" y="2973702"/>
                  </a:lnTo>
                  <a:cubicBezTo>
                    <a:pt x="635442" y="3042589"/>
                    <a:pt x="551551" y="3082395"/>
                    <a:pt x="461678" y="3082395"/>
                  </a:cubicBezTo>
                  <a:cubicBezTo>
                    <a:pt x="222017" y="3082395"/>
                    <a:pt x="24896" y="2799328"/>
                    <a:pt x="1192" y="2436588"/>
                  </a:cubicBezTo>
                  <a:close/>
                  <a:moveTo>
                    <a:pt x="550107" y="1067978"/>
                  </a:moveTo>
                  <a:lnTo>
                    <a:pt x="550490" y="1118426"/>
                  </a:lnTo>
                  <a:cubicBezTo>
                    <a:pt x="560327" y="1308714"/>
                    <a:pt x="645236" y="1475404"/>
                    <a:pt x="797292" y="1563194"/>
                  </a:cubicBezTo>
                  <a:cubicBezTo>
                    <a:pt x="892327" y="1618062"/>
                    <a:pt x="1000939" y="1634806"/>
                    <a:pt x="1110467" y="1618498"/>
                  </a:cubicBezTo>
                  <a:lnTo>
                    <a:pt x="1157599" y="1608667"/>
                  </a:lnTo>
                  <a:lnTo>
                    <a:pt x="1179483" y="1601427"/>
                  </a:lnTo>
                  <a:lnTo>
                    <a:pt x="1215219" y="1595352"/>
                  </a:lnTo>
                  <a:lnTo>
                    <a:pt x="1153971" y="1677258"/>
                  </a:lnTo>
                  <a:cubicBezTo>
                    <a:pt x="1119156" y="1728791"/>
                    <a:pt x="1086755" y="1782090"/>
                    <a:pt x="1056930" y="1836992"/>
                  </a:cubicBezTo>
                  <a:lnTo>
                    <a:pt x="1028809" y="1895368"/>
                  </a:lnTo>
                  <a:lnTo>
                    <a:pt x="1025796" y="1895108"/>
                  </a:lnTo>
                  <a:cubicBezTo>
                    <a:pt x="998726" y="1894974"/>
                    <a:pt x="971401" y="1896985"/>
                    <a:pt x="944019" y="1901062"/>
                  </a:cubicBezTo>
                  <a:lnTo>
                    <a:pt x="904972" y="1909207"/>
                  </a:lnTo>
                  <a:lnTo>
                    <a:pt x="904556" y="1908356"/>
                  </a:lnTo>
                  <a:lnTo>
                    <a:pt x="875003" y="1918133"/>
                  </a:lnTo>
                  <a:cubicBezTo>
                    <a:pt x="779066" y="1942287"/>
                    <a:pt x="686512" y="1934815"/>
                    <a:pt x="608680" y="1889879"/>
                  </a:cubicBezTo>
                  <a:cubicBezTo>
                    <a:pt x="401128" y="1770049"/>
                    <a:pt x="371951" y="1426346"/>
                    <a:pt x="532792" y="1100353"/>
                  </a:cubicBezTo>
                  <a:close/>
                  <a:moveTo>
                    <a:pt x="4970785" y="1067975"/>
                  </a:moveTo>
                  <a:lnTo>
                    <a:pt x="4988100" y="1100350"/>
                  </a:lnTo>
                  <a:cubicBezTo>
                    <a:pt x="5148942" y="1426344"/>
                    <a:pt x="5119765" y="1770047"/>
                    <a:pt x="4912212" y="1889878"/>
                  </a:cubicBezTo>
                  <a:cubicBezTo>
                    <a:pt x="4834379" y="1934815"/>
                    <a:pt x="4741825" y="1942287"/>
                    <a:pt x="4645887" y="1918133"/>
                  </a:cubicBezTo>
                  <a:lnTo>
                    <a:pt x="4616334" y="1908356"/>
                  </a:lnTo>
                  <a:lnTo>
                    <a:pt x="4615918" y="1909206"/>
                  </a:lnTo>
                  <a:lnTo>
                    <a:pt x="4576871" y="1901062"/>
                  </a:lnTo>
                  <a:cubicBezTo>
                    <a:pt x="4549489" y="1896985"/>
                    <a:pt x="4522164" y="1894974"/>
                    <a:pt x="4495094" y="1895107"/>
                  </a:cubicBezTo>
                  <a:lnTo>
                    <a:pt x="4492080" y="1895367"/>
                  </a:lnTo>
                  <a:lnTo>
                    <a:pt x="4463959" y="1836992"/>
                  </a:lnTo>
                  <a:cubicBezTo>
                    <a:pt x="4434134" y="1782090"/>
                    <a:pt x="4401733" y="1728791"/>
                    <a:pt x="4366918" y="1677258"/>
                  </a:cubicBezTo>
                  <a:lnTo>
                    <a:pt x="4305669" y="1595350"/>
                  </a:lnTo>
                  <a:lnTo>
                    <a:pt x="4341407" y="1601426"/>
                  </a:lnTo>
                  <a:lnTo>
                    <a:pt x="4363291" y="1608666"/>
                  </a:lnTo>
                  <a:lnTo>
                    <a:pt x="4410423" y="1618497"/>
                  </a:lnTo>
                  <a:cubicBezTo>
                    <a:pt x="4519952" y="1634804"/>
                    <a:pt x="4628564" y="1618061"/>
                    <a:pt x="4723599" y="1563192"/>
                  </a:cubicBezTo>
                  <a:cubicBezTo>
                    <a:pt x="4875656" y="1475402"/>
                    <a:pt x="4960566" y="1308712"/>
                    <a:pt x="4970403" y="1118424"/>
                  </a:cubicBezTo>
                  <a:close/>
                  <a:moveTo>
                    <a:pt x="3828422" y="189553"/>
                  </a:moveTo>
                  <a:lnTo>
                    <a:pt x="3859604" y="208933"/>
                  </a:lnTo>
                  <a:cubicBezTo>
                    <a:pt x="4161895" y="410831"/>
                    <a:pt x="4308478" y="723077"/>
                    <a:pt x="4188647" y="930629"/>
                  </a:cubicBezTo>
                  <a:cubicBezTo>
                    <a:pt x="4143711" y="1008462"/>
                    <a:pt x="4067292" y="1061210"/>
                    <a:pt x="3972131" y="1088261"/>
                  </a:cubicBezTo>
                  <a:lnTo>
                    <a:pt x="3941649" y="1094570"/>
                  </a:lnTo>
                  <a:lnTo>
                    <a:pt x="3941714" y="1095515"/>
                  </a:lnTo>
                  <a:lnTo>
                    <a:pt x="3903826" y="1107985"/>
                  </a:lnTo>
                  <a:cubicBezTo>
                    <a:pt x="3878074" y="1118145"/>
                    <a:pt x="3853404" y="1130066"/>
                    <a:pt x="3830028" y="1143717"/>
                  </a:cubicBezTo>
                  <a:lnTo>
                    <a:pt x="3828504" y="1144781"/>
                  </a:lnTo>
                  <a:lnTo>
                    <a:pt x="3683896" y="1056929"/>
                  </a:lnTo>
                  <a:lnTo>
                    <a:pt x="3519308" y="977643"/>
                  </a:lnTo>
                  <a:lnTo>
                    <a:pt x="3550089" y="966225"/>
                  </a:lnTo>
                  <a:lnTo>
                    <a:pt x="3572661" y="961553"/>
                  </a:lnTo>
                  <a:lnTo>
                    <a:pt x="3618394" y="946500"/>
                  </a:lnTo>
                  <a:cubicBezTo>
                    <a:pt x="3721403" y="905859"/>
                    <a:pt x="3807093" y="837053"/>
                    <a:pt x="3861961" y="742017"/>
                  </a:cubicBezTo>
                  <a:cubicBezTo>
                    <a:pt x="3949751" y="589961"/>
                    <a:pt x="3939939" y="403147"/>
                    <a:pt x="3853314" y="233435"/>
                  </a:cubicBezTo>
                  <a:close/>
                  <a:moveTo>
                    <a:pt x="1692470" y="189553"/>
                  </a:moveTo>
                  <a:lnTo>
                    <a:pt x="1667577" y="233435"/>
                  </a:lnTo>
                  <a:cubicBezTo>
                    <a:pt x="1580953" y="403147"/>
                    <a:pt x="1571141" y="589961"/>
                    <a:pt x="1658931" y="742017"/>
                  </a:cubicBezTo>
                  <a:cubicBezTo>
                    <a:pt x="1713799" y="837053"/>
                    <a:pt x="1799489" y="905859"/>
                    <a:pt x="1902497" y="946500"/>
                  </a:cubicBezTo>
                  <a:lnTo>
                    <a:pt x="1948231" y="961552"/>
                  </a:lnTo>
                  <a:lnTo>
                    <a:pt x="1970802" y="966225"/>
                  </a:lnTo>
                  <a:lnTo>
                    <a:pt x="2001582" y="977642"/>
                  </a:lnTo>
                  <a:lnTo>
                    <a:pt x="1836993" y="1056929"/>
                  </a:lnTo>
                  <a:lnTo>
                    <a:pt x="1692387" y="1144779"/>
                  </a:lnTo>
                  <a:lnTo>
                    <a:pt x="1690864" y="1143716"/>
                  </a:lnTo>
                  <a:cubicBezTo>
                    <a:pt x="1667488" y="1130065"/>
                    <a:pt x="1642818" y="1118145"/>
                    <a:pt x="1617066" y="1107984"/>
                  </a:cubicBezTo>
                  <a:lnTo>
                    <a:pt x="1579178" y="1095515"/>
                  </a:lnTo>
                  <a:lnTo>
                    <a:pt x="1579243" y="1094570"/>
                  </a:lnTo>
                  <a:lnTo>
                    <a:pt x="1548761" y="1088260"/>
                  </a:lnTo>
                  <a:cubicBezTo>
                    <a:pt x="1453600" y="1061210"/>
                    <a:pt x="1377181" y="1008462"/>
                    <a:pt x="1332245" y="930629"/>
                  </a:cubicBezTo>
                  <a:cubicBezTo>
                    <a:pt x="1212414" y="723077"/>
                    <a:pt x="1358997" y="410831"/>
                    <a:pt x="1661288" y="208933"/>
                  </a:cubicBezTo>
                  <a:close/>
                  <a:moveTo>
                    <a:pt x="3120996" y="0"/>
                  </a:moveTo>
                  <a:lnTo>
                    <a:pt x="3077498" y="25555"/>
                  </a:lnTo>
                  <a:cubicBezTo>
                    <a:pt x="2917622" y="129219"/>
                    <a:pt x="2815719" y="286098"/>
                    <a:pt x="2815719" y="461678"/>
                  </a:cubicBezTo>
                  <a:cubicBezTo>
                    <a:pt x="2815719" y="571415"/>
                    <a:pt x="2855524" y="673848"/>
                    <a:pt x="2924411" y="760549"/>
                  </a:cubicBezTo>
                  <a:lnTo>
                    <a:pt x="2956491" y="796451"/>
                  </a:lnTo>
                  <a:lnTo>
                    <a:pt x="2973703" y="811783"/>
                  </a:lnTo>
                  <a:lnTo>
                    <a:pt x="2996128" y="838843"/>
                  </a:lnTo>
                  <a:lnTo>
                    <a:pt x="2958526" y="833105"/>
                  </a:lnTo>
                  <a:cubicBezTo>
                    <a:pt x="2893399" y="826491"/>
                    <a:pt x="2827317" y="823103"/>
                    <a:pt x="2760445" y="823103"/>
                  </a:cubicBezTo>
                  <a:lnTo>
                    <a:pt x="2644138" y="828975"/>
                  </a:lnTo>
                  <a:lnTo>
                    <a:pt x="2642524" y="825526"/>
                  </a:lnTo>
                  <a:cubicBezTo>
                    <a:pt x="2629105" y="802016"/>
                    <a:pt x="2613701" y="779357"/>
                    <a:pt x="2596479" y="757682"/>
                  </a:cubicBezTo>
                  <a:lnTo>
                    <a:pt x="2569903" y="727939"/>
                  </a:lnTo>
                  <a:lnTo>
                    <a:pt x="2570431" y="727154"/>
                  </a:lnTo>
                  <a:lnTo>
                    <a:pt x="2547187" y="706448"/>
                  </a:lnTo>
                  <a:cubicBezTo>
                    <a:pt x="2478301" y="635441"/>
                    <a:pt x="2438494" y="551551"/>
                    <a:pt x="2438494" y="461678"/>
                  </a:cubicBezTo>
                  <a:cubicBezTo>
                    <a:pt x="2438494" y="222016"/>
                    <a:pt x="2721562" y="24896"/>
                    <a:pt x="3084301" y="119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91E9596C-81BA-4DDD-8C9A-1FB28A88146E}"/>
                </a:ext>
              </a:extLst>
            </p:cNvPr>
            <p:cNvSpPr/>
            <p:nvPr/>
          </p:nvSpPr>
          <p:spPr>
            <a:xfrm>
              <a:off x="-510696" y="909493"/>
              <a:ext cx="5039009" cy="4927159"/>
            </a:xfrm>
            <a:custGeom>
              <a:avLst/>
              <a:gdLst>
                <a:gd name="connsiteX0" fmla="*/ 1846879 w 5039009"/>
                <a:gd name="connsiteY0" fmla="*/ 4337770 h 4927159"/>
                <a:gd name="connsiteX1" fmla="*/ 1934249 w 5039009"/>
                <a:gd name="connsiteY1" fmla="*/ 4369748 h 4927159"/>
                <a:gd name="connsiteX2" fmla="*/ 2091202 w 5039009"/>
                <a:gd name="connsiteY2" fmla="*/ 4410105 h 4927159"/>
                <a:gd name="connsiteX3" fmla="*/ 2094521 w 5039009"/>
                <a:gd name="connsiteY3" fmla="*/ 4428787 h 4927159"/>
                <a:gd name="connsiteX4" fmla="*/ 2113616 w 5039009"/>
                <a:gd name="connsiteY4" fmla="*/ 4483730 h 4927159"/>
                <a:gd name="connsiteX5" fmla="*/ 2126366 w 5039009"/>
                <a:gd name="connsiteY5" fmla="*/ 4508990 h 4927159"/>
                <a:gd name="connsiteX6" fmla="*/ 2125859 w 5039009"/>
                <a:gd name="connsiteY6" fmla="*/ 4509432 h 4927159"/>
                <a:gd name="connsiteX7" fmla="*/ 2137985 w 5039009"/>
                <a:gd name="connsiteY7" fmla="*/ 4527888 h 4927159"/>
                <a:gd name="connsiteX8" fmla="*/ 2167523 w 5039009"/>
                <a:gd name="connsiteY8" fmla="*/ 4715569 h 4927159"/>
                <a:gd name="connsiteX9" fmla="*/ 1640446 w 5039009"/>
                <a:gd name="connsiteY9" fmla="*/ 4912534 h 4927159"/>
                <a:gd name="connsiteX10" fmla="*/ 1615082 w 5039009"/>
                <a:gd name="connsiteY10" fmla="*/ 4906614 h 4927159"/>
                <a:gd name="connsiteX11" fmla="*/ 1649581 w 5039009"/>
                <a:gd name="connsiteY11" fmla="*/ 4897088 h 4927159"/>
                <a:gd name="connsiteX12" fmla="*/ 1909036 w 5039009"/>
                <a:gd name="connsiteY12" fmla="*/ 4646308 h 4927159"/>
                <a:gd name="connsiteX13" fmla="*/ 1889432 w 5039009"/>
                <a:gd name="connsiteY13" fmla="*/ 4421555 h 4927159"/>
                <a:gd name="connsiteX14" fmla="*/ 1874041 w 5039009"/>
                <a:gd name="connsiteY14" fmla="*/ 4391064 h 4927159"/>
                <a:gd name="connsiteX15" fmla="*/ 1865062 w 5039009"/>
                <a:gd name="connsiteY15" fmla="*/ 4377398 h 4927159"/>
                <a:gd name="connsiteX16" fmla="*/ 3195577 w 5039009"/>
                <a:gd name="connsiteY16" fmla="*/ 4329811 h 4927159"/>
                <a:gd name="connsiteX17" fmla="*/ 3195298 w 5039009"/>
                <a:gd name="connsiteY17" fmla="*/ 4330870 h 4927159"/>
                <a:gd name="connsiteX18" fmla="*/ 3173949 w 5039009"/>
                <a:gd name="connsiteY18" fmla="*/ 4377397 h 4927159"/>
                <a:gd name="connsiteX19" fmla="*/ 3164970 w 5039009"/>
                <a:gd name="connsiteY19" fmla="*/ 4391064 h 4927159"/>
                <a:gd name="connsiteX20" fmla="*/ 3149579 w 5039009"/>
                <a:gd name="connsiteY20" fmla="*/ 4421555 h 4927159"/>
                <a:gd name="connsiteX21" fmla="*/ 3129975 w 5039009"/>
                <a:gd name="connsiteY21" fmla="*/ 4646308 h 4927159"/>
                <a:gd name="connsiteX22" fmla="*/ 3389430 w 5039009"/>
                <a:gd name="connsiteY22" fmla="*/ 4897089 h 4927159"/>
                <a:gd name="connsiteX23" fmla="*/ 3423928 w 5039009"/>
                <a:gd name="connsiteY23" fmla="*/ 4906615 h 4927159"/>
                <a:gd name="connsiteX24" fmla="*/ 3398565 w 5039009"/>
                <a:gd name="connsiteY24" fmla="*/ 4912535 h 4927159"/>
                <a:gd name="connsiteX25" fmla="*/ 2871487 w 5039009"/>
                <a:gd name="connsiteY25" fmla="*/ 4715570 h 4927159"/>
                <a:gd name="connsiteX26" fmla="*/ 2901026 w 5039009"/>
                <a:gd name="connsiteY26" fmla="*/ 4527888 h 4927159"/>
                <a:gd name="connsiteX27" fmla="*/ 2913151 w 5039009"/>
                <a:gd name="connsiteY27" fmla="*/ 4509432 h 4927159"/>
                <a:gd name="connsiteX28" fmla="*/ 2912645 w 5039009"/>
                <a:gd name="connsiteY28" fmla="*/ 4508990 h 4927159"/>
                <a:gd name="connsiteX29" fmla="*/ 2925395 w 5039009"/>
                <a:gd name="connsiteY29" fmla="*/ 4483730 h 4927159"/>
                <a:gd name="connsiteX30" fmla="*/ 2944490 w 5039009"/>
                <a:gd name="connsiteY30" fmla="*/ 4428786 h 4927159"/>
                <a:gd name="connsiteX31" fmla="*/ 2948685 w 5039009"/>
                <a:gd name="connsiteY31" fmla="*/ 4405174 h 4927159"/>
                <a:gd name="connsiteX32" fmla="*/ 3086461 w 5039009"/>
                <a:gd name="connsiteY32" fmla="*/ 4369748 h 4927159"/>
                <a:gd name="connsiteX33" fmla="*/ 1027210 w 5039009"/>
                <a:gd name="connsiteY33" fmla="*/ 3764820 h 4927159"/>
                <a:gd name="connsiteX34" fmla="*/ 1140448 w 5039009"/>
                <a:gd name="connsiteY34" fmla="*/ 3889413 h 4927159"/>
                <a:gd name="connsiteX35" fmla="*/ 1202232 w 5039009"/>
                <a:gd name="connsiteY35" fmla="*/ 3945567 h 4927159"/>
                <a:gd name="connsiteX36" fmla="*/ 1196819 w 5039009"/>
                <a:gd name="connsiteY36" fmla="*/ 3960501 h 4927159"/>
                <a:gd name="connsiteX37" fmla="*/ 1185884 w 5039009"/>
                <a:gd name="connsiteY37" fmla="*/ 4017630 h 4927159"/>
                <a:gd name="connsiteX38" fmla="*/ 1184295 w 5039009"/>
                <a:gd name="connsiteY38" fmla="*/ 4045881 h 4927159"/>
                <a:gd name="connsiteX39" fmla="*/ 1183636 w 5039009"/>
                <a:gd name="connsiteY39" fmla="*/ 4046010 h 4927159"/>
                <a:gd name="connsiteX40" fmla="*/ 1184910 w 5039009"/>
                <a:gd name="connsiteY40" fmla="*/ 4068057 h 4927159"/>
                <a:gd name="connsiteX41" fmla="*/ 1116649 w 5039009"/>
                <a:gd name="connsiteY41" fmla="*/ 4245363 h 4927159"/>
                <a:gd name="connsiteX42" fmla="*/ 561704 w 5039009"/>
                <a:gd name="connsiteY42" fmla="*/ 4152400 h 4927159"/>
                <a:gd name="connsiteX43" fmla="*/ 542699 w 5039009"/>
                <a:gd name="connsiteY43" fmla="*/ 4134591 h 4927159"/>
                <a:gd name="connsiteX44" fmla="*/ 577338 w 5039009"/>
                <a:gd name="connsiteY44" fmla="*/ 4143592 h 4927159"/>
                <a:gd name="connsiteX45" fmla="*/ 927424 w 5039009"/>
                <a:gd name="connsiteY45" fmla="*/ 4056138 h 4927159"/>
                <a:gd name="connsiteX46" fmla="*/ 1022822 w 5039009"/>
                <a:gd name="connsiteY46" fmla="*/ 3851693 h 4927159"/>
                <a:gd name="connsiteX47" fmla="*/ 1024739 w 5039009"/>
                <a:gd name="connsiteY47" fmla="*/ 3817592 h 4927159"/>
                <a:gd name="connsiteX48" fmla="*/ 1023797 w 5039009"/>
                <a:gd name="connsiteY48" fmla="*/ 3801266 h 4927159"/>
                <a:gd name="connsiteX49" fmla="*/ 4009375 w 5039009"/>
                <a:gd name="connsiteY49" fmla="*/ 3746388 h 4927159"/>
                <a:gd name="connsiteX50" fmla="*/ 4010441 w 5039009"/>
                <a:gd name="connsiteY50" fmla="*/ 3750296 h 4927159"/>
                <a:gd name="connsiteX51" fmla="*/ 4015216 w 5039009"/>
                <a:gd name="connsiteY51" fmla="*/ 3801266 h 4927159"/>
                <a:gd name="connsiteX52" fmla="*/ 4014273 w 5039009"/>
                <a:gd name="connsiteY52" fmla="*/ 3817590 h 4927159"/>
                <a:gd name="connsiteX53" fmla="*/ 4016190 w 5039009"/>
                <a:gd name="connsiteY53" fmla="*/ 3851692 h 4927159"/>
                <a:gd name="connsiteX54" fmla="*/ 4111588 w 5039009"/>
                <a:gd name="connsiteY54" fmla="*/ 4056138 h 4927159"/>
                <a:gd name="connsiteX55" fmla="*/ 4461675 w 5039009"/>
                <a:gd name="connsiteY55" fmla="*/ 4143591 h 4927159"/>
                <a:gd name="connsiteX56" fmla="*/ 4496314 w 5039009"/>
                <a:gd name="connsiteY56" fmla="*/ 4134591 h 4927159"/>
                <a:gd name="connsiteX57" fmla="*/ 4477308 w 5039009"/>
                <a:gd name="connsiteY57" fmla="*/ 4152400 h 4927159"/>
                <a:gd name="connsiteX58" fmla="*/ 3922363 w 5039009"/>
                <a:gd name="connsiteY58" fmla="*/ 4245362 h 4927159"/>
                <a:gd name="connsiteX59" fmla="*/ 3854103 w 5039009"/>
                <a:gd name="connsiteY59" fmla="*/ 4068056 h 4927159"/>
                <a:gd name="connsiteX60" fmla="*/ 3855377 w 5039009"/>
                <a:gd name="connsiteY60" fmla="*/ 4046010 h 4927159"/>
                <a:gd name="connsiteX61" fmla="*/ 3854717 w 5039009"/>
                <a:gd name="connsiteY61" fmla="*/ 4045880 h 4927159"/>
                <a:gd name="connsiteX62" fmla="*/ 3853128 w 5039009"/>
                <a:gd name="connsiteY62" fmla="*/ 4017629 h 4927159"/>
                <a:gd name="connsiteX63" fmla="*/ 3842194 w 5039009"/>
                <a:gd name="connsiteY63" fmla="*/ 3960499 h 4927159"/>
                <a:gd name="connsiteX64" fmla="*/ 3832245 w 5039009"/>
                <a:gd name="connsiteY64" fmla="*/ 3933054 h 4927159"/>
                <a:gd name="connsiteX65" fmla="*/ 3880262 w 5039009"/>
                <a:gd name="connsiteY65" fmla="*/ 3889413 h 4927159"/>
                <a:gd name="connsiteX66" fmla="*/ 4005301 w 5039009"/>
                <a:gd name="connsiteY66" fmla="*/ 3751836 h 4927159"/>
                <a:gd name="connsiteX67" fmla="*/ 603678 w 5039009"/>
                <a:gd name="connsiteY67" fmla="*/ 2852968 h 4927159"/>
                <a:gd name="connsiteX68" fmla="*/ 612375 w 5039009"/>
                <a:gd name="connsiteY68" fmla="*/ 2909948 h 4927159"/>
                <a:gd name="connsiteX69" fmla="*/ 660113 w 5039009"/>
                <a:gd name="connsiteY69" fmla="*/ 3095612 h 4927159"/>
                <a:gd name="connsiteX70" fmla="*/ 661498 w 5039009"/>
                <a:gd name="connsiteY70" fmla="*/ 3099395 h 4927159"/>
                <a:gd name="connsiteX71" fmla="*/ 653529 w 5039009"/>
                <a:gd name="connsiteY71" fmla="*/ 3106099 h 4927159"/>
                <a:gd name="connsiteX72" fmla="*/ 615495 w 5039009"/>
                <a:gd name="connsiteY72" fmla="*/ 3150108 h 4927159"/>
                <a:gd name="connsiteX73" fmla="*/ 599994 w 5039009"/>
                <a:gd name="connsiteY73" fmla="*/ 3173780 h 4927159"/>
                <a:gd name="connsiteX74" fmla="*/ 599358 w 5039009"/>
                <a:gd name="connsiteY74" fmla="*/ 3173562 h 4927159"/>
                <a:gd name="connsiteX75" fmla="*/ 589438 w 5039009"/>
                <a:gd name="connsiteY75" fmla="*/ 3193291 h 4927159"/>
                <a:gd name="connsiteX76" fmla="*/ 441670 w 5039009"/>
                <a:gd name="connsiteY76" fmla="*/ 3312713 h 4927159"/>
                <a:gd name="connsiteX77" fmla="*/ 7554 w 5039009"/>
                <a:gd name="connsiteY77" fmla="*/ 2954733 h 4927159"/>
                <a:gd name="connsiteX78" fmla="*/ 0 w 5039009"/>
                <a:gd name="connsiteY78" fmla="*/ 2929807 h 4927159"/>
                <a:gd name="connsiteX79" fmla="*/ 25498 w 5039009"/>
                <a:gd name="connsiteY79" fmla="*/ 2954921 h 4927159"/>
                <a:gd name="connsiteX80" fmla="*/ 372409 w 5039009"/>
                <a:gd name="connsiteY80" fmla="*/ 3054226 h 4927159"/>
                <a:gd name="connsiteX81" fmla="*/ 557247 w 5039009"/>
                <a:gd name="connsiteY81" fmla="*/ 2924870 h 4927159"/>
                <a:gd name="connsiteX82" fmla="*/ 575959 w 5039009"/>
                <a:gd name="connsiteY82" fmla="*/ 2896297 h 4927159"/>
                <a:gd name="connsiteX83" fmla="*/ 583305 w 5039009"/>
                <a:gd name="connsiteY83" fmla="*/ 2881688 h 4927159"/>
                <a:gd name="connsiteX84" fmla="*/ 4419950 w 5039009"/>
                <a:gd name="connsiteY84" fmla="*/ 2833852 h 4927159"/>
                <a:gd name="connsiteX85" fmla="*/ 4426088 w 5039009"/>
                <a:gd name="connsiteY85" fmla="*/ 2839936 h 4927159"/>
                <a:gd name="connsiteX86" fmla="*/ 4455708 w 5039009"/>
                <a:gd name="connsiteY86" fmla="*/ 2881689 h 4927159"/>
                <a:gd name="connsiteX87" fmla="*/ 4463053 w 5039009"/>
                <a:gd name="connsiteY87" fmla="*/ 2896298 h 4927159"/>
                <a:gd name="connsiteX88" fmla="*/ 4481764 w 5039009"/>
                <a:gd name="connsiteY88" fmla="*/ 2924872 h 4927159"/>
                <a:gd name="connsiteX89" fmla="*/ 4666603 w 5039009"/>
                <a:gd name="connsiteY89" fmla="*/ 3054226 h 4927159"/>
                <a:gd name="connsiteX90" fmla="*/ 5013511 w 5039009"/>
                <a:gd name="connsiteY90" fmla="*/ 2954922 h 4927159"/>
                <a:gd name="connsiteX91" fmla="*/ 5039009 w 5039009"/>
                <a:gd name="connsiteY91" fmla="*/ 2929808 h 4927159"/>
                <a:gd name="connsiteX92" fmla="*/ 5031454 w 5039009"/>
                <a:gd name="connsiteY92" fmla="*/ 2954733 h 4927159"/>
                <a:gd name="connsiteX93" fmla="*/ 4597342 w 5039009"/>
                <a:gd name="connsiteY93" fmla="*/ 3312711 h 4927159"/>
                <a:gd name="connsiteX94" fmla="*/ 4449575 w 5039009"/>
                <a:gd name="connsiteY94" fmla="*/ 3193290 h 4927159"/>
                <a:gd name="connsiteX95" fmla="*/ 4439655 w 5039009"/>
                <a:gd name="connsiteY95" fmla="*/ 3173561 h 4927159"/>
                <a:gd name="connsiteX96" fmla="*/ 4439019 w 5039009"/>
                <a:gd name="connsiteY96" fmla="*/ 3173779 h 4927159"/>
                <a:gd name="connsiteX97" fmla="*/ 4423518 w 5039009"/>
                <a:gd name="connsiteY97" fmla="*/ 3150107 h 4927159"/>
                <a:gd name="connsiteX98" fmla="*/ 4385484 w 5039009"/>
                <a:gd name="connsiteY98" fmla="*/ 3106099 h 4927159"/>
                <a:gd name="connsiteX99" fmla="*/ 4362806 w 5039009"/>
                <a:gd name="connsiteY99" fmla="*/ 3087020 h 4927159"/>
                <a:gd name="connsiteX100" fmla="*/ 4408336 w 5039009"/>
                <a:gd name="connsiteY100" fmla="*/ 2909948 h 4927159"/>
                <a:gd name="connsiteX101" fmla="*/ 132402 w 5039009"/>
                <a:gd name="connsiteY101" fmla="*/ 1615087 h 4927159"/>
                <a:gd name="connsiteX102" fmla="*/ 141928 w 5039009"/>
                <a:gd name="connsiteY102" fmla="*/ 1649586 h 4927159"/>
                <a:gd name="connsiteX103" fmla="*/ 392706 w 5039009"/>
                <a:gd name="connsiteY103" fmla="*/ 1909039 h 4927159"/>
                <a:gd name="connsiteX104" fmla="*/ 617457 w 5039009"/>
                <a:gd name="connsiteY104" fmla="*/ 1889434 h 4927159"/>
                <a:gd name="connsiteX105" fmla="*/ 647949 w 5039009"/>
                <a:gd name="connsiteY105" fmla="*/ 1874044 h 4927159"/>
                <a:gd name="connsiteX106" fmla="*/ 661615 w 5039009"/>
                <a:gd name="connsiteY106" fmla="*/ 1865065 h 4927159"/>
                <a:gd name="connsiteX107" fmla="*/ 694269 w 5039009"/>
                <a:gd name="connsiteY107" fmla="*/ 1850082 h 4927159"/>
                <a:gd name="connsiteX108" fmla="*/ 660113 w 5039009"/>
                <a:gd name="connsiteY108" fmla="*/ 1943400 h 4927159"/>
                <a:gd name="connsiteX109" fmla="*/ 621784 w 5039009"/>
                <a:gd name="connsiteY109" fmla="*/ 2092469 h 4927159"/>
                <a:gd name="connsiteX110" fmla="*/ 610226 w 5039009"/>
                <a:gd name="connsiteY110" fmla="*/ 2094522 h 4927159"/>
                <a:gd name="connsiteX111" fmla="*/ 555284 w 5039009"/>
                <a:gd name="connsiteY111" fmla="*/ 2113617 h 4927159"/>
                <a:gd name="connsiteX112" fmla="*/ 530023 w 5039009"/>
                <a:gd name="connsiteY112" fmla="*/ 2126366 h 4927159"/>
                <a:gd name="connsiteX113" fmla="*/ 529582 w 5039009"/>
                <a:gd name="connsiteY113" fmla="*/ 2125860 h 4927159"/>
                <a:gd name="connsiteX114" fmla="*/ 511126 w 5039009"/>
                <a:gd name="connsiteY114" fmla="*/ 2137986 h 4927159"/>
                <a:gd name="connsiteX115" fmla="*/ 323445 w 5039009"/>
                <a:gd name="connsiteY115" fmla="*/ 2167524 h 4927159"/>
                <a:gd name="connsiteX116" fmla="*/ 126482 w 5039009"/>
                <a:gd name="connsiteY116" fmla="*/ 1640450 h 4927159"/>
                <a:gd name="connsiteX117" fmla="*/ 4906612 w 5039009"/>
                <a:gd name="connsiteY117" fmla="*/ 1615084 h 4927159"/>
                <a:gd name="connsiteX118" fmla="*/ 4912532 w 5039009"/>
                <a:gd name="connsiteY118" fmla="*/ 1640447 h 4927159"/>
                <a:gd name="connsiteX119" fmla="*/ 4715567 w 5039009"/>
                <a:gd name="connsiteY119" fmla="*/ 2167525 h 4927159"/>
                <a:gd name="connsiteX120" fmla="*/ 4527885 w 5039009"/>
                <a:gd name="connsiteY120" fmla="*/ 2137987 h 4927159"/>
                <a:gd name="connsiteX121" fmla="*/ 4509430 w 5039009"/>
                <a:gd name="connsiteY121" fmla="*/ 2125862 h 4927159"/>
                <a:gd name="connsiteX122" fmla="*/ 4508988 w 5039009"/>
                <a:gd name="connsiteY122" fmla="*/ 2126368 h 4927159"/>
                <a:gd name="connsiteX123" fmla="*/ 4483728 w 5039009"/>
                <a:gd name="connsiteY123" fmla="*/ 2113618 h 4927159"/>
                <a:gd name="connsiteX124" fmla="*/ 4428785 w 5039009"/>
                <a:gd name="connsiteY124" fmla="*/ 2094522 h 4927159"/>
                <a:gd name="connsiteX125" fmla="*/ 4398050 w 5039009"/>
                <a:gd name="connsiteY125" fmla="*/ 2089062 h 4927159"/>
                <a:gd name="connsiteX126" fmla="*/ 4360597 w 5039009"/>
                <a:gd name="connsiteY126" fmla="*/ 1943400 h 4927159"/>
                <a:gd name="connsiteX127" fmla="*/ 4323392 w 5039009"/>
                <a:gd name="connsiteY127" fmla="*/ 1841747 h 4927159"/>
                <a:gd name="connsiteX128" fmla="*/ 4330868 w 5039009"/>
                <a:gd name="connsiteY128" fmla="*/ 1843714 h 4927159"/>
                <a:gd name="connsiteX129" fmla="*/ 4377396 w 5039009"/>
                <a:gd name="connsiteY129" fmla="*/ 1865063 h 4927159"/>
                <a:gd name="connsiteX130" fmla="*/ 4391061 w 5039009"/>
                <a:gd name="connsiteY130" fmla="*/ 1874043 h 4927159"/>
                <a:gd name="connsiteX131" fmla="*/ 4421552 w 5039009"/>
                <a:gd name="connsiteY131" fmla="*/ 1889433 h 4927159"/>
                <a:gd name="connsiteX132" fmla="*/ 4646306 w 5039009"/>
                <a:gd name="connsiteY132" fmla="*/ 1909039 h 4927159"/>
                <a:gd name="connsiteX133" fmla="*/ 4897086 w 5039009"/>
                <a:gd name="connsiteY133" fmla="*/ 1649583 h 4927159"/>
                <a:gd name="connsiteX134" fmla="*/ 4134589 w 5039009"/>
                <a:gd name="connsiteY134" fmla="*/ 542701 h 4927159"/>
                <a:gd name="connsiteX135" fmla="*/ 4152397 w 5039009"/>
                <a:gd name="connsiteY135" fmla="*/ 561705 h 4927159"/>
                <a:gd name="connsiteX136" fmla="*/ 4245360 w 5039009"/>
                <a:gd name="connsiteY136" fmla="*/ 1116651 h 4927159"/>
                <a:gd name="connsiteX137" fmla="*/ 4068054 w 5039009"/>
                <a:gd name="connsiteY137" fmla="*/ 1184911 h 4927159"/>
                <a:gd name="connsiteX138" fmla="*/ 4046008 w 5039009"/>
                <a:gd name="connsiteY138" fmla="*/ 1183638 h 4927159"/>
                <a:gd name="connsiteX139" fmla="*/ 4045879 w 5039009"/>
                <a:gd name="connsiteY139" fmla="*/ 1184296 h 4927159"/>
                <a:gd name="connsiteX140" fmla="*/ 4017627 w 5039009"/>
                <a:gd name="connsiteY140" fmla="*/ 1185885 h 4927159"/>
                <a:gd name="connsiteX141" fmla="*/ 3960498 w 5039009"/>
                <a:gd name="connsiteY141" fmla="*/ 1196820 h 4927159"/>
                <a:gd name="connsiteX142" fmla="*/ 3932427 w 5039009"/>
                <a:gd name="connsiteY142" fmla="*/ 1206995 h 4927159"/>
                <a:gd name="connsiteX143" fmla="*/ 3880262 w 5039009"/>
                <a:gd name="connsiteY143" fmla="*/ 1149599 h 4927159"/>
                <a:gd name="connsiteX144" fmla="*/ 3747837 w 5039009"/>
                <a:gd name="connsiteY144" fmla="*/ 1029243 h 4927159"/>
                <a:gd name="connsiteX145" fmla="*/ 3750295 w 5039009"/>
                <a:gd name="connsiteY145" fmla="*/ 1028572 h 4927159"/>
                <a:gd name="connsiteX146" fmla="*/ 3801264 w 5039009"/>
                <a:gd name="connsiteY146" fmla="*/ 1023798 h 4927159"/>
                <a:gd name="connsiteX147" fmla="*/ 3817588 w 5039009"/>
                <a:gd name="connsiteY147" fmla="*/ 1024741 h 4927159"/>
                <a:gd name="connsiteX148" fmla="*/ 3851690 w 5039009"/>
                <a:gd name="connsiteY148" fmla="*/ 1022823 h 4927159"/>
                <a:gd name="connsiteX149" fmla="*/ 4056134 w 5039009"/>
                <a:gd name="connsiteY149" fmla="*/ 927426 h 4927159"/>
                <a:gd name="connsiteX150" fmla="*/ 4143589 w 5039009"/>
                <a:gd name="connsiteY150" fmla="*/ 577340 h 4927159"/>
                <a:gd name="connsiteX151" fmla="*/ 904422 w 5039009"/>
                <a:gd name="connsiteY151" fmla="*/ 542700 h 4927159"/>
                <a:gd name="connsiteX152" fmla="*/ 895421 w 5039009"/>
                <a:gd name="connsiteY152" fmla="*/ 577338 h 4927159"/>
                <a:gd name="connsiteX153" fmla="*/ 982876 w 5039009"/>
                <a:gd name="connsiteY153" fmla="*/ 927425 h 4927159"/>
                <a:gd name="connsiteX154" fmla="*/ 1187321 w 5039009"/>
                <a:gd name="connsiteY154" fmla="*/ 1022823 h 4927159"/>
                <a:gd name="connsiteX155" fmla="*/ 1221423 w 5039009"/>
                <a:gd name="connsiteY155" fmla="*/ 1024741 h 4927159"/>
                <a:gd name="connsiteX156" fmla="*/ 1237748 w 5039009"/>
                <a:gd name="connsiteY156" fmla="*/ 1023798 h 4927159"/>
                <a:gd name="connsiteX157" fmla="*/ 1275023 w 5039009"/>
                <a:gd name="connsiteY157" fmla="*/ 1027289 h 4927159"/>
                <a:gd name="connsiteX158" fmla="*/ 1140448 w 5039009"/>
                <a:gd name="connsiteY158" fmla="*/ 1149599 h 4927159"/>
                <a:gd name="connsiteX159" fmla="*/ 1092819 w 5039009"/>
                <a:gd name="connsiteY159" fmla="*/ 1202005 h 4927159"/>
                <a:gd name="connsiteX160" fmla="*/ 1078513 w 5039009"/>
                <a:gd name="connsiteY160" fmla="*/ 1196819 h 4927159"/>
                <a:gd name="connsiteX161" fmla="*/ 1021384 w 5039009"/>
                <a:gd name="connsiteY161" fmla="*/ 1185885 h 4927159"/>
                <a:gd name="connsiteX162" fmla="*/ 993132 w 5039009"/>
                <a:gd name="connsiteY162" fmla="*/ 1184297 h 4927159"/>
                <a:gd name="connsiteX163" fmla="*/ 993003 w 5039009"/>
                <a:gd name="connsiteY163" fmla="*/ 1183638 h 4927159"/>
                <a:gd name="connsiteX164" fmla="*/ 970957 w 5039009"/>
                <a:gd name="connsiteY164" fmla="*/ 1184911 h 4927159"/>
                <a:gd name="connsiteX165" fmla="*/ 793651 w 5039009"/>
                <a:gd name="connsiteY165" fmla="*/ 1116650 h 4927159"/>
                <a:gd name="connsiteX166" fmla="*/ 886613 w 5039009"/>
                <a:gd name="connsiteY166" fmla="*/ 561705 h 4927159"/>
                <a:gd name="connsiteX167" fmla="*/ 2929805 w 5039009"/>
                <a:gd name="connsiteY167" fmla="*/ 1 h 4927159"/>
                <a:gd name="connsiteX168" fmla="*/ 2954731 w 5039009"/>
                <a:gd name="connsiteY168" fmla="*/ 7555 h 4927159"/>
                <a:gd name="connsiteX169" fmla="*/ 3312711 w 5039009"/>
                <a:gd name="connsiteY169" fmla="*/ 441670 h 4927159"/>
                <a:gd name="connsiteX170" fmla="*/ 3193289 w 5039009"/>
                <a:gd name="connsiteY170" fmla="*/ 589439 h 4927159"/>
                <a:gd name="connsiteX171" fmla="*/ 3173560 w 5039009"/>
                <a:gd name="connsiteY171" fmla="*/ 599359 h 4927159"/>
                <a:gd name="connsiteX172" fmla="*/ 3173778 w 5039009"/>
                <a:gd name="connsiteY172" fmla="*/ 599994 h 4927159"/>
                <a:gd name="connsiteX173" fmla="*/ 3150106 w 5039009"/>
                <a:gd name="connsiteY173" fmla="*/ 615495 h 4927159"/>
                <a:gd name="connsiteX174" fmla="*/ 3106097 w 5039009"/>
                <a:gd name="connsiteY174" fmla="*/ 653529 h 4927159"/>
                <a:gd name="connsiteX175" fmla="*/ 3091353 w 5039009"/>
                <a:gd name="connsiteY175" fmla="*/ 671055 h 4927159"/>
                <a:gd name="connsiteX176" fmla="*/ 3086461 w 5039009"/>
                <a:gd name="connsiteY176" fmla="*/ 669264 h 4927159"/>
                <a:gd name="connsiteX177" fmla="*/ 2900797 w 5039009"/>
                <a:gd name="connsiteY177" fmla="*/ 621526 h 4927159"/>
                <a:gd name="connsiteX178" fmla="*/ 2840731 w 5039009"/>
                <a:gd name="connsiteY178" fmla="*/ 612358 h 4927159"/>
                <a:gd name="connsiteX179" fmla="*/ 2881686 w 5039009"/>
                <a:gd name="connsiteY179" fmla="*/ 583306 h 4927159"/>
                <a:gd name="connsiteX180" fmla="*/ 2896294 w 5039009"/>
                <a:gd name="connsiteY180" fmla="*/ 575959 h 4927159"/>
                <a:gd name="connsiteX181" fmla="*/ 2924868 w 5039009"/>
                <a:gd name="connsiteY181" fmla="*/ 557248 h 4927159"/>
                <a:gd name="connsiteX182" fmla="*/ 3054224 w 5039009"/>
                <a:gd name="connsiteY182" fmla="*/ 372409 h 4927159"/>
                <a:gd name="connsiteX183" fmla="*/ 2954919 w 5039009"/>
                <a:gd name="connsiteY183" fmla="*/ 25499 h 4927159"/>
                <a:gd name="connsiteX184" fmla="*/ 2109206 w 5039009"/>
                <a:gd name="connsiteY184" fmla="*/ 0 h 4927159"/>
                <a:gd name="connsiteX185" fmla="*/ 2084092 w 5039009"/>
                <a:gd name="connsiteY185" fmla="*/ 25499 h 4927159"/>
                <a:gd name="connsiteX186" fmla="*/ 1984787 w 5039009"/>
                <a:gd name="connsiteY186" fmla="*/ 372410 h 4927159"/>
                <a:gd name="connsiteX187" fmla="*/ 2114143 w 5039009"/>
                <a:gd name="connsiteY187" fmla="*/ 557250 h 4927159"/>
                <a:gd name="connsiteX188" fmla="*/ 2142716 w 5039009"/>
                <a:gd name="connsiteY188" fmla="*/ 575961 h 4927159"/>
                <a:gd name="connsiteX189" fmla="*/ 2157326 w 5039009"/>
                <a:gd name="connsiteY189" fmla="*/ 583307 h 4927159"/>
                <a:gd name="connsiteX190" fmla="*/ 2195038 w 5039009"/>
                <a:gd name="connsiteY190" fmla="*/ 610060 h 4927159"/>
                <a:gd name="connsiteX191" fmla="*/ 2119913 w 5039009"/>
                <a:gd name="connsiteY191" fmla="*/ 621525 h 4927159"/>
                <a:gd name="connsiteX192" fmla="*/ 1944034 w 5039009"/>
                <a:gd name="connsiteY192" fmla="*/ 666748 h 4927159"/>
                <a:gd name="connsiteX193" fmla="*/ 1932914 w 5039009"/>
                <a:gd name="connsiteY193" fmla="*/ 653532 h 4927159"/>
                <a:gd name="connsiteX194" fmla="*/ 1888906 w 5039009"/>
                <a:gd name="connsiteY194" fmla="*/ 615497 h 4927159"/>
                <a:gd name="connsiteX195" fmla="*/ 1865234 w 5039009"/>
                <a:gd name="connsiteY195" fmla="*/ 599995 h 4927159"/>
                <a:gd name="connsiteX196" fmla="*/ 1865452 w 5039009"/>
                <a:gd name="connsiteY196" fmla="*/ 599360 h 4927159"/>
                <a:gd name="connsiteX197" fmla="*/ 1845722 w 5039009"/>
                <a:gd name="connsiteY197" fmla="*/ 589440 h 4927159"/>
                <a:gd name="connsiteX198" fmla="*/ 1726301 w 5039009"/>
                <a:gd name="connsiteY198" fmla="*/ 441671 h 4927159"/>
                <a:gd name="connsiteX199" fmla="*/ 2084281 w 5039009"/>
                <a:gd name="connsiteY199" fmla="*/ 7555 h 4927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</a:cxnLst>
              <a:rect l="l" t="t" r="r" b="b"/>
              <a:pathLst>
                <a:path w="5039009" h="4927159">
                  <a:moveTo>
                    <a:pt x="1846879" y="4337770"/>
                  </a:moveTo>
                  <a:lnTo>
                    <a:pt x="1934249" y="4369748"/>
                  </a:lnTo>
                  <a:lnTo>
                    <a:pt x="2091202" y="4410105"/>
                  </a:lnTo>
                  <a:lnTo>
                    <a:pt x="2094521" y="4428787"/>
                  </a:lnTo>
                  <a:cubicBezTo>
                    <a:pt x="2099399" y="4447361"/>
                    <a:pt x="2105795" y="4465715"/>
                    <a:pt x="2113616" y="4483730"/>
                  </a:cubicBezTo>
                  <a:lnTo>
                    <a:pt x="2126366" y="4508990"/>
                  </a:lnTo>
                  <a:lnTo>
                    <a:pt x="2125859" y="4509432"/>
                  </a:lnTo>
                  <a:lnTo>
                    <a:pt x="2137985" y="4527888"/>
                  </a:lnTo>
                  <a:cubicBezTo>
                    <a:pt x="2172151" y="4589192"/>
                    <a:pt x="2184025" y="4653986"/>
                    <a:pt x="2167523" y="4715569"/>
                  </a:cubicBezTo>
                  <a:cubicBezTo>
                    <a:pt x="2123520" y="4879794"/>
                    <a:pt x="1893360" y="4962893"/>
                    <a:pt x="1640446" y="4912534"/>
                  </a:cubicBezTo>
                  <a:lnTo>
                    <a:pt x="1615082" y="4906614"/>
                  </a:lnTo>
                  <a:lnTo>
                    <a:pt x="1649581" y="4897088"/>
                  </a:lnTo>
                  <a:cubicBezTo>
                    <a:pt x="1778167" y="4855410"/>
                    <a:pt x="1876799" y="4766621"/>
                    <a:pt x="1909036" y="4646308"/>
                  </a:cubicBezTo>
                  <a:cubicBezTo>
                    <a:pt x="1929186" y="4571112"/>
                    <a:pt x="1920716" y="4493614"/>
                    <a:pt x="1889432" y="4421555"/>
                  </a:cubicBezTo>
                  <a:lnTo>
                    <a:pt x="1874041" y="4391064"/>
                  </a:lnTo>
                  <a:lnTo>
                    <a:pt x="1865062" y="4377398"/>
                  </a:lnTo>
                  <a:close/>
                  <a:moveTo>
                    <a:pt x="3195577" y="4329811"/>
                  </a:moveTo>
                  <a:lnTo>
                    <a:pt x="3195298" y="4330870"/>
                  </a:lnTo>
                  <a:cubicBezTo>
                    <a:pt x="3189639" y="4346527"/>
                    <a:pt x="3182490" y="4362071"/>
                    <a:pt x="3173949" y="4377397"/>
                  </a:cubicBezTo>
                  <a:lnTo>
                    <a:pt x="3164970" y="4391064"/>
                  </a:lnTo>
                  <a:lnTo>
                    <a:pt x="3149579" y="4421555"/>
                  </a:lnTo>
                  <a:cubicBezTo>
                    <a:pt x="3118294" y="4493613"/>
                    <a:pt x="3109825" y="4571113"/>
                    <a:pt x="3129975" y="4646308"/>
                  </a:cubicBezTo>
                  <a:cubicBezTo>
                    <a:pt x="3162213" y="4766621"/>
                    <a:pt x="3260845" y="4855411"/>
                    <a:pt x="3389430" y="4897089"/>
                  </a:cubicBezTo>
                  <a:lnTo>
                    <a:pt x="3423928" y="4906615"/>
                  </a:lnTo>
                  <a:lnTo>
                    <a:pt x="3398565" y="4912535"/>
                  </a:lnTo>
                  <a:cubicBezTo>
                    <a:pt x="3145651" y="4962894"/>
                    <a:pt x="2915491" y="4879794"/>
                    <a:pt x="2871487" y="4715570"/>
                  </a:cubicBezTo>
                  <a:cubicBezTo>
                    <a:pt x="2854986" y="4653986"/>
                    <a:pt x="2866859" y="4589192"/>
                    <a:pt x="2901026" y="4527888"/>
                  </a:cubicBezTo>
                  <a:lnTo>
                    <a:pt x="2913151" y="4509432"/>
                  </a:lnTo>
                  <a:lnTo>
                    <a:pt x="2912645" y="4508990"/>
                  </a:lnTo>
                  <a:lnTo>
                    <a:pt x="2925395" y="4483730"/>
                  </a:lnTo>
                  <a:cubicBezTo>
                    <a:pt x="2933216" y="4465716"/>
                    <a:pt x="2939611" y="4447360"/>
                    <a:pt x="2944490" y="4428786"/>
                  </a:cubicBezTo>
                  <a:lnTo>
                    <a:pt x="2948685" y="4405174"/>
                  </a:lnTo>
                  <a:lnTo>
                    <a:pt x="3086461" y="4369748"/>
                  </a:lnTo>
                  <a:close/>
                  <a:moveTo>
                    <a:pt x="1027210" y="3764820"/>
                  </a:moveTo>
                  <a:lnTo>
                    <a:pt x="1140448" y="3889413"/>
                  </a:lnTo>
                  <a:lnTo>
                    <a:pt x="1202232" y="3945567"/>
                  </a:lnTo>
                  <a:lnTo>
                    <a:pt x="1196819" y="3960501"/>
                  </a:lnTo>
                  <a:cubicBezTo>
                    <a:pt x="1191757" y="3979025"/>
                    <a:pt x="1188118" y="3998118"/>
                    <a:pt x="1185884" y="4017630"/>
                  </a:cubicBezTo>
                  <a:lnTo>
                    <a:pt x="1184295" y="4045881"/>
                  </a:lnTo>
                  <a:lnTo>
                    <a:pt x="1183636" y="4046010"/>
                  </a:lnTo>
                  <a:lnTo>
                    <a:pt x="1184910" y="4068057"/>
                  </a:lnTo>
                  <a:cubicBezTo>
                    <a:pt x="1183846" y="4138231"/>
                    <a:pt x="1161732" y="4200280"/>
                    <a:pt x="1116649" y="4245363"/>
                  </a:cubicBezTo>
                  <a:cubicBezTo>
                    <a:pt x="996429" y="4365583"/>
                    <a:pt x="755555" y="4322470"/>
                    <a:pt x="561704" y="4152400"/>
                  </a:cubicBezTo>
                  <a:lnTo>
                    <a:pt x="542699" y="4134591"/>
                  </a:lnTo>
                  <a:lnTo>
                    <a:pt x="577338" y="4143592"/>
                  </a:lnTo>
                  <a:cubicBezTo>
                    <a:pt x="709536" y="4171789"/>
                    <a:pt x="839349" y="4144212"/>
                    <a:pt x="927424" y="4056138"/>
                  </a:cubicBezTo>
                  <a:cubicBezTo>
                    <a:pt x="982471" y="4001091"/>
                    <a:pt x="1013886" y="3929740"/>
                    <a:pt x="1022822" y="3851693"/>
                  </a:cubicBezTo>
                  <a:lnTo>
                    <a:pt x="1024739" y="3817592"/>
                  </a:lnTo>
                  <a:lnTo>
                    <a:pt x="1023797" y="3801266"/>
                  </a:lnTo>
                  <a:close/>
                  <a:moveTo>
                    <a:pt x="4009375" y="3746388"/>
                  </a:moveTo>
                  <a:lnTo>
                    <a:pt x="4010441" y="3750296"/>
                  </a:lnTo>
                  <a:cubicBezTo>
                    <a:pt x="4013369" y="3766686"/>
                    <a:pt x="4014950" y="3783722"/>
                    <a:pt x="4015216" y="3801266"/>
                  </a:cubicBezTo>
                  <a:lnTo>
                    <a:pt x="4014273" y="3817590"/>
                  </a:lnTo>
                  <a:lnTo>
                    <a:pt x="4016190" y="3851692"/>
                  </a:lnTo>
                  <a:cubicBezTo>
                    <a:pt x="4025126" y="3929738"/>
                    <a:pt x="4056542" y="4001090"/>
                    <a:pt x="4111588" y="4056138"/>
                  </a:cubicBezTo>
                  <a:cubicBezTo>
                    <a:pt x="4199663" y="4144212"/>
                    <a:pt x="4329476" y="4171790"/>
                    <a:pt x="4461675" y="4143591"/>
                  </a:cubicBezTo>
                  <a:lnTo>
                    <a:pt x="4496314" y="4134591"/>
                  </a:lnTo>
                  <a:lnTo>
                    <a:pt x="4477308" y="4152400"/>
                  </a:lnTo>
                  <a:cubicBezTo>
                    <a:pt x="4283458" y="4322469"/>
                    <a:pt x="4042583" y="4365583"/>
                    <a:pt x="3922363" y="4245362"/>
                  </a:cubicBezTo>
                  <a:cubicBezTo>
                    <a:pt x="3877281" y="4200279"/>
                    <a:pt x="3855167" y="4138229"/>
                    <a:pt x="3854103" y="4068056"/>
                  </a:cubicBezTo>
                  <a:lnTo>
                    <a:pt x="3855377" y="4046010"/>
                  </a:lnTo>
                  <a:lnTo>
                    <a:pt x="3854717" y="4045880"/>
                  </a:lnTo>
                  <a:lnTo>
                    <a:pt x="3853128" y="4017629"/>
                  </a:lnTo>
                  <a:cubicBezTo>
                    <a:pt x="3850894" y="3998117"/>
                    <a:pt x="3847256" y="3979024"/>
                    <a:pt x="3842194" y="3960499"/>
                  </a:cubicBezTo>
                  <a:lnTo>
                    <a:pt x="3832245" y="3933054"/>
                  </a:lnTo>
                  <a:lnTo>
                    <a:pt x="3880262" y="3889413"/>
                  </a:lnTo>
                  <a:cubicBezTo>
                    <a:pt x="3924086" y="3845589"/>
                    <a:pt x="3965820" y="3799676"/>
                    <a:pt x="4005301" y="3751836"/>
                  </a:cubicBezTo>
                  <a:close/>
                  <a:moveTo>
                    <a:pt x="603678" y="2852968"/>
                  </a:moveTo>
                  <a:lnTo>
                    <a:pt x="612375" y="2909948"/>
                  </a:lnTo>
                  <a:cubicBezTo>
                    <a:pt x="625278" y="2973006"/>
                    <a:pt x="641245" y="3034948"/>
                    <a:pt x="660113" y="3095612"/>
                  </a:cubicBezTo>
                  <a:lnTo>
                    <a:pt x="661498" y="3099395"/>
                  </a:lnTo>
                  <a:lnTo>
                    <a:pt x="653529" y="3106099"/>
                  </a:lnTo>
                  <a:cubicBezTo>
                    <a:pt x="639884" y="3119611"/>
                    <a:pt x="627186" y="3134327"/>
                    <a:pt x="615495" y="3150108"/>
                  </a:cubicBezTo>
                  <a:lnTo>
                    <a:pt x="599994" y="3173780"/>
                  </a:lnTo>
                  <a:lnTo>
                    <a:pt x="599358" y="3173562"/>
                  </a:lnTo>
                  <a:lnTo>
                    <a:pt x="589438" y="3193291"/>
                  </a:lnTo>
                  <a:cubicBezTo>
                    <a:pt x="553429" y="3253533"/>
                    <a:pt x="503254" y="3296212"/>
                    <a:pt x="441670" y="3312713"/>
                  </a:cubicBezTo>
                  <a:cubicBezTo>
                    <a:pt x="277446" y="3356717"/>
                    <a:pt x="90399" y="3198942"/>
                    <a:pt x="7554" y="2954733"/>
                  </a:cubicBezTo>
                  <a:lnTo>
                    <a:pt x="0" y="2929807"/>
                  </a:lnTo>
                  <a:lnTo>
                    <a:pt x="25498" y="2954921"/>
                  </a:lnTo>
                  <a:cubicBezTo>
                    <a:pt x="125886" y="3045440"/>
                    <a:pt x="252095" y="3086464"/>
                    <a:pt x="372409" y="3054226"/>
                  </a:cubicBezTo>
                  <a:cubicBezTo>
                    <a:pt x="447604" y="3034077"/>
                    <a:pt x="510485" y="2987993"/>
                    <a:pt x="557247" y="2924870"/>
                  </a:cubicBezTo>
                  <a:lnTo>
                    <a:pt x="575959" y="2896297"/>
                  </a:lnTo>
                  <a:lnTo>
                    <a:pt x="583305" y="2881688"/>
                  </a:lnTo>
                  <a:close/>
                  <a:moveTo>
                    <a:pt x="4419950" y="2833852"/>
                  </a:moveTo>
                  <a:lnTo>
                    <a:pt x="4426088" y="2839936"/>
                  </a:lnTo>
                  <a:cubicBezTo>
                    <a:pt x="4436819" y="2852666"/>
                    <a:pt x="4446706" y="2866629"/>
                    <a:pt x="4455708" y="2881689"/>
                  </a:cubicBezTo>
                  <a:lnTo>
                    <a:pt x="4463053" y="2896298"/>
                  </a:lnTo>
                  <a:lnTo>
                    <a:pt x="4481764" y="2924872"/>
                  </a:lnTo>
                  <a:cubicBezTo>
                    <a:pt x="4528526" y="2987994"/>
                    <a:pt x="4591408" y="3034077"/>
                    <a:pt x="4666603" y="3054226"/>
                  </a:cubicBezTo>
                  <a:cubicBezTo>
                    <a:pt x="4786914" y="3086463"/>
                    <a:pt x="4913123" y="3045440"/>
                    <a:pt x="5013511" y="2954922"/>
                  </a:cubicBezTo>
                  <a:lnTo>
                    <a:pt x="5039009" y="2929808"/>
                  </a:lnTo>
                  <a:lnTo>
                    <a:pt x="5031454" y="2954733"/>
                  </a:lnTo>
                  <a:cubicBezTo>
                    <a:pt x="4948610" y="3198941"/>
                    <a:pt x="4761565" y="3356715"/>
                    <a:pt x="4597342" y="3312711"/>
                  </a:cubicBezTo>
                  <a:cubicBezTo>
                    <a:pt x="4535759" y="3296210"/>
                    <a:pt x="4485583" y="3253530"/>
                    <a:pt x="4449575" y="3193290"/>
                  </a:cubicBezTo>
                  <a:lnTo>
                    <a:pt x="4439655" y="3173561"/>
                  </a:lnTo>
                  <a:lnTo>
                    <a:pt x="4439019" y="3173779"/>
                  </a:lnTo>
                  <a:lnTo>
                    <a:pt x="4423518" y="3150107"/>
                  </a:lnTo>
                  <a:cubicBezTo>
                    <a:pt x="4411827" y="3134327"/>
                    <a:pt x="4399130" y="3119611"/>
                    <a:pt x="4385484" y="3106099"/>
                  </a:cubicBezTo>
                  <a:lnTo>
                    <a:pt x="4362806" y="3087020"/>
                  </a:lnTo>
                  <a:lnTo>
                    <a:pt x="4408336" y="2909948"/>
                  </a:lnTo>
                  <a:close/>
                  <a:moveTo>
                    <a:pt x="132402" y="1615087"/>
                  </a:moveTo>
                  <a:lnTo>
                    <a:pt x="141928" y="1649586"/>
                  </a:lnTo>
                  <a:cubicBezTo>
                    <a:pt x="183606" y="1778170"/>
                    <a:pt x="272394" y="1876802"/>
                    <a:pt x="392706" y="1909039"/>
                  </a:cubicBezTo>
                  <a:cubicBezTo>
                    <a:pt x="467901" y="1929188"/>
                    <a:pt x="545400" y="1920718"/>
                    <a:pt x="617457" y="1889434"/>
                  </a:cubicBezTo>
                  <a:lnTo>
                    <a:pt x="647949" y="1874044"/>
                  </a:lnTo>
                  <a:lnTo>
                    <a:pt x="661615" y="1865065"/>
                  </a:lnTo>
                  <a:lnTo>
                    <a:pt x="694269" y="1850082"/>
                  </a:lnTo>
                  <a:lnTo>
                    <a:pt x="660113" y="1943400"/>
                  </a:lnTo>
                  <a:lnTo>
                    <a:pt x="621784" y="2092469"/>
                  </a:lnTo>
                  <a:lnTo>
                    <a:pt x="610226" y="2094522"/>
                  </a:lnTo>
                  <a:cubicBezTo>
                    <a:pt x="591652" y="2099401"/>
                    <a:pt x="573298" y="2105796"/>
                    <a:pt x="555284" y="2113617"/>
                  </a:cubicBezTo>
                  <a:lnTo>
                    <a:pt x="530023" y="2126366"/>
                  </a:lnTo>
                  <a:lnTo>
                    <a:pt x="529582" y="2125860"/>
                  </a:lnTo>
                  <a:lnTo>
                    <a:pt x="511126" y="2137986"/>
                  </a:lnTo>
                  <a:cubicBezTo>
                    <a:pt x="449822" y="2172152"/>
                    <a:pt x="385029" y="2184025"/>
                    <a:pt x="323445" y="2167524"/>
                  </a:cubicBezTo>
                  <a:cubicBezTo>
                    <a:pt x="159222" y="2123521"/>
                    <a:pt x="76124" y="1893363"/>
                    <a:pt x="126482" y="1640450"/>
                  </a:cubicBezTo>
                  <a:close/>
                  <a:moveTo>
                    <a:pt x="4906612" y="1615084"/>
                  </a:moveTo>
                  <a:lnTo>
                    <a:pt x="4912532" y="1640447"/>
                  </a:lnTo>
                  <a:cubicBezTo>
                    <a:pt x="4962891" y="1893362"/>
                    <a:pt x="4879791" y="2123522"/>
                    <a:pt x="4715567" y="2167525"/>
                  </a:cubicBezTo>
                  <a:cubicBezTo>
                    <a:pt x="4653984" y="2184026"/>
                    <a:pt x="4589190" y="2172153"/>
                    <a:pt x="4527885" y="2137987"/>
                  </a:cubicBezTo>
                  <a:lnTo>
                    <a:pt x="4509430" y="2125862"/>
                  </a:lnTo>
                  <a:lnTo>
                    <a:pt x="4508988" y="2126368"/>
                  </a:lnTo>
                  <a:lnTo>
                    <a:pt x="4483728" y="2113618"/>
                  </a:lnTo>
                  <a:cubicBezTo>
                    <a:pt x="4465714" y="2105797"/>
                    <a:pt x="4447360" y="2099401"/>
                    <a:pt x="4428785" y="2094522"/>
                  </a:cubicBezTo>
                  <a:lnTo>
                    <a:pt x="4398050" y="2089062"/>
                  </a:lnTo>
                  <a:lnTo>
                    <a:pt x="4360597" y="1943400"/>
                  </a:lnTo>
                  <a:lnTo>
                    <a:pt x="4323392" y="1841747"/>
                  </a:lnTo>
                  <a:lnTo>
                    <a:pt x="4330868" y="1843714"/>
                  </a:lnTo>
                  <a:cubicBezTo>
                    <a:pt x="4346525" y="1849374"/>
                    <a:pt x="4362070" y="1856522"/>
                    <a:pt x="4377396" y="1865063"/>
                  </a:cubicBezTo>
                  <a:lnTo>
                    <a:pt x="4391061" y="1874043"/>
                  </a:lnTo>
                  <a:lnTo>
                    <a:pt x="4421552" y="1889433"/>
                  </a:lnTo>
                  <a:cubicBezTo>
                    <a:pt x="4493611" y="1920718"/>
                    <a:pt x="4571111" y="1929187"/>
                    <a:pt x="4646306" y="1909039"/>
                  </a:cubicBezTo>
                  <a:cubicBezTo>
                    <a:pt x="4766619" y="1876801"/>
                    <a:pt x="4855409" y="1778169"/>
                    <a:pt x="4897086" y="1649583"/>
                  </a:cubicBezTo>
                  <a:close/>
                  <a:moveTo>
                    <a:pt x="4134589" y="542701"/>
                  </a:moveTo>
                  <a:lnTo>
                    <a:pt x="4152397" y="561705"/>
                  </a:lnTo>
                  <a:cubicBezTo>
                    <a:pt x="4322467" y="755556"/>
                    <a:pt x="4365580" y="996430"/>
                    <a:pt x="4245360" y="1116651"/>
                  </a:cubicBezTo>
                  <a:cubicBezTo>
                    <a:pt x="4200277" y="1161734"/>
                    <a:pt x="4138227" y="1183848"/>
                    <a:pt x="4068054" y="1184911"/>
                  </a:cubicBezTo>
                  <a:lnTo>
                    <a:pt x="4046008" y="1183638"/>
                  </a:lnTo>
                  <a:lnTo>
                    <a:pt x="4045879" y="1184296"/>
                  </a:lnTo>
                  <a:lnTo>
                    <a:pt x="4017627" y="1185885"/>
                  </a:lnTo>
                  <a:cubicBezTo>
                    <a:pt x="3998116" y="1188119"/>
                    <a:pt x="3979022" y="1191758"/>
                    <a:pt x="3960498" y="1196820"/>
                  </a:cubicBezTo>
                  <a:lnTo>
                    <a:pt x="3932427" y="1206995"/>
                  </a:lnTo>
                  <a:lnTo>
                    <a:pt x="3880262" y="1149599"/>
                  </a:lnTo>
                  <a:lnTo>
                    <a:pt x="3747837" y="1029243"/>
                  </a:lnTo>
                  <a:lnTo>
                    <a:pt x="3750295" y="1028572"/>
                  </a:lnTo>
                  <a:cubicBezTo>
                    <a:pt x="3766684" y="1025646"/>
                    <a:pt x="3783720" y="1024064"/>
                    <a:pt x="3801264" y="1023798"/>
                  </a:cubicBezTo>
                  <a:lnTo>
                    <a:pt x="3817588" y="1024741"/>
                  </a:lnTo>
                  <a:lnTo>
                    <a:pt x="3851690" y="1022823"/>
                  </a:lnTo>
                  <a:cubicBezTo>
                    <a:pt x="3929736" y="1013888"/>
                    <a:pt x="4001088" y="982472"/>
                    <a:pt x="4056134" y="927426"/>
                  </a:cubicBezTo>
                  <a:cubicBezTo>
                    <a:pt x="4144210" y="839351"/>
                    <a:pt x="4171787" y="709538"/>
                    <a:pt x="4143589" y="577340"/>
                  </a:cubicBezTo>
                  <a:close/>
                  <a:moveTo>
                    <a:pt x="904422" y="542700"/>
                  </a:moveTo>
                  <a:lnTo>
                    <a:pt x="895421" y="577338"/>
                  </a:lnTo>
                  <a:cubicBezTo>
                    <a:pt x="867224" y="709537"/>
                    <a:pt x="894801" y="839350"/>
                    <a:pt x="982876" y="927425"/>
                  </a:cubicBezTo>
                  <a:cubicBezTo>
                    <a:pt x="1037923" y="982472"/>
                    <a:pt x="1109274" y="1013887"/>
                    <a:pt x="1187321" y="1022823"/>
                  </a:cubicBezTo>
                  <a:lnTo>
                    <a:pt x="1221423" y="1024741"/>
                  </a:lnTo>
                  <a:lnTo>
                    <a:pt x="1237748" y="1023798"/>
                  </a:lnTo>
                  <a:lnTo>
                    <a:pt x="1275023" y="1027289"/>
                  </a:lnTo>
                  <a:lnTo>
                    <a:pt x="1140448" y="1149599"/>
                  </a:lnTo>
                  <a:lnTo>
                    <a:pt x="1092819" y="1202005"/>
                  </a:lnTo>
                  <a:lnTo>
                    <a:pt x="1078513" y="1196819"/>
                  </a:lnTo>
                  <a:cubicBezTo>
                    <a:pt x="1059989" y="1191757"/>
                    <a:pt x="1040896" y="1188119"/>
                    <a:pt x="1021384" y="1185885"/>
                  </a:cubicBezTo>
                  <a:lnTo>
                    <a:pt x="993132" y="1184297"/>
                  </a:lnTo>
                  <a:lnTo>
                    <a:pt x="993003" y="1183638"/>
                  </a:lnTo>
                  <a:lnTo>
                    <a:pt x="970957" y="1184911"/>
                  </a:lnTo>
                  <a:cubicBezTo>
                    <a:pt x="900783" y="1183847"/>
                    <a:pt x="838733" y="1161733"/>
                    <a:pt x="793651" y="1116650"/>
                  </a:cubicBezTo>
                  <a:cubicBezTo>
                    <a:pt x="673430" y="996430"/>
                    <a:pt x="716543" y="755555"/>
                    <a:pt x="886613" y="561705"/>
                  </a:cubicBezTo>
                  <a:close/>
                  <a:moveTo>
                    <a:pt x="2929805" y="1"/>
                  </a:moveTo>
                  <a:lnTo>
                    <a:pt x="2954731" y="7555"/>
                  </a:lnTo>
                  <a:cubicBezTo>
                    <a:pt x="3198941" y="90400"/>
                    <a:pt x="3356715" y="277446"/>
                    <a:pt x="3312711" y="441670"/>
                  </a:cubicBezTo>
                  <a:cubicBezTo>
                    <a:pt x="3296210" y="503254"/>
                    <a:pt x="3253530" y="553430"/>
                    <a:pt x="3193289" y="589439"/>
                  </a:cubicBezTo>
                  <a:lnTo>
                    <a:pt x="3173560" y="599359"/>
                  </a:lnTo>
                  <a:lnTo>
                    <a:pt x="3173778" y="599994"/>
                  </a:lnTo>
                  <a:lnTo>
                    <a:pt x="3150106" y="615495"/>
                  </a:lnTo>
                  <a:cubicBezTo>
                    <a:pt x="3134324" y="627186"/>
                    <a:pt x="3119608" y="639883"/>
                    <a:pt x="3106097" y="653529"/>
                  </a:cubicBezTo>
                  <a:lnTo>
                    <a:pt x="3091353" y="671055"/>
                  </a:lnTo>
                  <a:lnTo>
                    <a:pt x="3086461" y="669264"/>
                  </a:lnTo>
                  <a:cubicBezTo>
                    <a:pt x="3025798" y="650396"/>
                    <a:pt x="2963855" y="634429"/>
                    <a:pt x="2900797" y="621526"/>
                  </a:cubicBezTo>
                  <a:lnTo>
                    <a:pt x="2840731" y="612358"/>
                  </a:lnTo>
                  <a:lnTo>
                    <a:pt x="2881686" y="583306"/>
                  </a:lnTo>
                  <a:lnTo>
                    <a:pt x="2896294" y="575959"/>
                  </a:lnTo>
                  <a:lnTo>
                    <a:pt x="2924868" y="557248"/>
                  </a:lnTo>
                  <a:cubicBezTo>
                    <a:pt x="2987991" y="510487"/>
                    <a:pt x="3034075" y="447604"/>
                    <a:pt x="3054224" y="372409"/>
                  </a:cubicBezTo>
                  <a:cubicBezTo>
                    <a:pt x="3086462" y="252096"/>
                    <a:pt x="3045438" y="125886"/>
                    <a:pt x="2954919" y="25499"/>
                  </a:cubicBezTo>
                  <a:close/>
                  <a:moveTo>
                    <a:pt x="2109206" y="0"/>
                  </a:moveTo>
                  <a:lnTo>
                    <a:pt x="2084092" y="25499"/>
                  </a:lnTo>
                  <a:cubicBezTo>
                    <a:pt x="1993574" y="125887"/>
                    <a:pt x="1952549" y="252096"/>
                    <a:pt x="1984787" y="372410"/>
                  </a:cubicBezTo>
                  <a:cubicBezTo>
                    <a:pt x="2004936" y="447605"/>
                    <a:pt x="2051020" y="510487"/>
                    <a:pt x="2114143" y="557250"/>
                  </a:cubicBezTo>
                  <a:lnTo>
                    <a:pt x="2142716" y="575961"/>
                  </a:lnTo>
                  <a:lnTo>
                    <a:pt x="2157326" y="583307"/>
                  </a:lnTo>
                  <a:lnTo>
                    <a:pt x="2195038" y="610060"/>
                  </a:lnTo>
                  <a:lnTo>
                    <a:pt x="2119913" y="621525"/>
                  </a:lnTo>
                  <a:lnTo>
                    <a:pt x="1944034" y="666748"/>
                  </a:lnTo>
                  <a:lnTo>
                    <a:pt x="1932914" y="653532"/>
                  </a:lnTo>
                  <a:cubicBezTo>
                    <a:pt x="1919402" y="639886"/>
                    <a:pt x="1904686" y="627188"/>
                    <a:pt x="1888906" y="615497"/>
                  </a:cubicBezTo>
                  <a:lnTo>
                    <a:pt x="1865234" y="599995"/>
                  </a:lnTo>
                  <a:lnTo>
                    <a:pt x="1865452" y="599360"/>
                  </a:lnTo>
                  <a:lnTo>
                    <a:pt x="1845722" y="589440"/>
                  </a:lnTo>
                  <a:cubicBezTo>
                    <a:pt x="1785482" y="553431"/>
                    <a:pt x="1742802" y="503256"/>
                    <a:pt x="1726301" y="441671"/>
                  </a:cubicBezTo>
                  <a:cubicBezTo>
                    <a:pt x="1682297" y="277446"/>
                    <a:pt x="1840072" y="90400"/>
                    <a:pt x="2084281" y="7555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3AEC7B4E-FE84-446B-B122-AE27B7F3BDDB}"/>
              </a:ext>
            </a:extLst>
          </p:cNvPr>
          <p:cNvGrpSpPr/>
          <p:nvPr/>
        </p:nvGrpSpPr>
        <p:grpSpPr>
          <a:xfrm>
            <a:off x="2296130" y="2777540"/>
            <a:ext cx="1558341" cy="1558341"/>
            <a:chOff x="3721100" y="930424"/>
            <a:chExt cx="2552700" cy="2552700"/>
          </a:xfrm>
        </p:grpSpPr>
        <p:sp>
          <p:nvSpPr>
            <p:cNvPr id="14" name="星: 10 pt 13">
              <a:extLst>
                <a:ext uri="{FF2B5EF4-FFF2-40B4-BE49-F238E27FC236}">
                  <a16:creationId xmlns:a16="http://schemas.microsoft.com/office/drawing/2014/main" id="{4D51DB8D-6BB8-48AE-ACFE-67B1FD188E1E}"/>
                </a:ext>
              </a:extLst>
            </p:cNvPr>
            <p:cNvSpPr/>
            <p:nvPr/>
          </p:nvSpPr>
          <p:spPr>
            <a:xfrm>
              <a:off x="3721100" y="930424"/>
              <a:ext cx="2552700" cy="2552700"/>
            </a:xfrm>
            <a:prstGeom prst="star10">
              <a:avLst>
                <a:gd name="adj" fmla="val 37807"/>
                <a:gd name="hf" fmla="val 105146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730693E9-03C0-488B-8D47-4592ED575516}"/>
                </a:ext>
              </a:extLst>
            </p:cNvPr>
            <p:cNvSpPr/>
            <p:nvPr/>
          </p:nvSpPr>
          <p:spPr>
            <a:xfrm>
              <a:off x="4114800" y="1341091"/>
              <a:ext cx="1765300" cy="1765300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E9F14189-2238-4246-B25A-E8B024329176}"/>
              </a:ext>
            </a:extLst>
          </p:cNvPr>
          <p:cNvGrpSpPr/>
          <p:nvPr/>
        </p:nvGrpSpPr>
        <p:grpSpPr>
          <a:xfrm>
            <a:off x="6035113" y="849673"/>
            <a:ext cx="1558340" cy="1558341"/>
            <a:chOff x="-2117093" y="3757245"/>
            <a:chExt cx="2553096" cy="2553098"/>
          </a:xfrm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2093CE76-C8BE-4010-A950-C7CA426DF150}"/>
                </a:ext>
              </a:extLst>
            </p:cNvPr>
            <p:cNvSpPr/>
            <p:nvPr/>
          </p:nvSpPr>
          <p:spPr>
            <a:xfrm>
              <a:off x="-2117093" y="3757245"/>
              <a:ext cx="2553096" cy="2553098"/>
            </a:xfrm>
            <a:custGeom>
              <a:avLst/>
              <a:gdLst>
                <a:gd name="connsiteX0" fmla="*/ 1614984 w 2553096"/>
                <a:gd name="connsiteY0" fmla="*/ 2008537 h 2553098"/>
                <a:gd name="connsiteX1" fmla="*/ 1276548 w 2553096"/>
                <a:gd name="connsiteY1" fmla="*/ 2553098 h 2553098"/>
                <a:gd name="connsiteX2" fmla="*/ 938112 w 2553096"/>
                <a:gd name="connsiteY2" fmla="*/ 2008537 h 2553098"/>
                <a:gd name="connsiteX3" fmla="*/ 966159 w 2553096"/>
                <a:gd name="connsiteY3" fmla="*/ 2023761 h 2553098"/>
                <a:gd name="connsiteX4" fmla="*/ 1276548 w 2553096"/>
                <a:gd name="connsiteY4" fmla="*/ 2086425 h 2553098"/>
                <a:gd name="connsiteX5" fmla="*/ 1586937 w 2553096"/>
                <a:gd name="connsiteY5" fmla="*/ 2023761 h 2553098"/>
                <a:gd name="connsiteX6" fmla="*/ 2553096 w 2553096"/>
                <a:gd name="connsiteY6" fmla="*/ 638275 h 2553098"/>
                <a:gd name="connsiteX7" fmla="*/ 2097731 w 2553096"/>
                <a:gd name="connsiteY7" fmla="*/ 1276549 h 2553098"/>
                <a:gd name="connsiteX8" fmla="*/ 2553096 w 2553096"/>
                <a:gd name="connsiteY8" fmla="*/ 1914824 h 2553098"/>
                <a:gd name="connsiteX9" fmla="*/ 1789248 w 2553096"/>
                <a:gd name="connsiteY9" fmla="*/ 1895076 h 2553098"/>
                <a:gd name="connsiteX10" fmla="*/ 1840404 w 2553096"/>
                <a:gd name="connsiteY10" fmla="*/ 1852868 h 2553098"/>
                <a:gd name="connsiteX11" fmla="*/ 2073961 w 2553096"/>
                <a:gd name="connsiteY11" fmla="*/ 1289012 h 2553098"/>
                <a:gd name="connsiteX12" fmla="*/ 1840404 w 2553096"/>
                <a:gd name="connsiteY12" fmla="*/ 725156 h 2553098"/>
                <a:gd name="connsiteX13" fmla="*/ 1759955 w 2553096"/>
                <a:gd name="connsiteY13" fmla="*/ 658780 h 2553098"/>
                <a:gd name="connsiteX14" fmla="*/ 0 w 2553096"/>
                <a:gd name="connsiteY14" fmla="*/ 638275 h 2553098"/>
                <a:gd name="connsiteX15" fmla="*/ 793141 w 2553096"/>
                <a:gd name="connsiteY15" fmla="*/ 658780 h 2553098"/>
                <a:gd name="connsiteX16" fmla="*/ 712692 w 2553096"/>
                <a:gd name="connsiteY16" fmla="*/ 725156 h 2553098"/>
                <a:gd name="connsiteX17" fmla="*/ 479135 w 2553096"/>
                <a:gd name="connsiteY17" fmla="*/ 1289012 h 2553098"/>
                <a:gd name="connsiteX18" fmla="*/ 712692 w 2553096"/>
                <a:gd name="connsiteY18" fmla="*/ 1852868 h 2553098"/>
                <a:gd name="connsiteX19" fmla="*/ 763848 w 2553096"/>
                <a:gd name="connsiteY19" fmla="*/ 1895076 h 2553098"/>
                <a:gd name="connsiteX20" fmla="*/ 0 w 2553096"/>
                <a:gd name="connsiteY20" fmla="*/ 1914824 h 2553098"/>
                <a:gd name="connsiteX21" fmla="*/ 455365 w 2553096"/>
                <a:gd name="connsiteY21" fmla="*/ 1276549 h 2553098"/>
                <a:gd name="connsiteX22" fmla="*/ 1276548 w 2553096"/>
                <a:gd name="connsiteY22" fmla="*/ 0 h 2553098"/>
                <a:gd name="connsiteX23" fmla="*/ 1638361 w 2553096"/>
                <a:gd name="connsiteY23" fmla="*/ 582176 h 2553098"/>
                <a:gd name="connsiteX24" fmla="*/ 1586937 w 2553096"/>
                <a:gd name="connsiteY24" fmla="*/ 554264 h 2553098"/>
                <a:gd name="connsiteX25" fmla="*/ 1276548 w 2553096"/>
                <a:gd name="connsiteY25" fmla="*/ 491599 h 2553098"/>
                <a:gd name="connsiteX26" fmla="*/ 966159 w 2553096"/>
                <a:gd name="connsiteY26" fmla="*/ 554264 h 2553098"/>
                <a:gd name="connsiteX27" fmla="*/ 914735 w 2553096"/>
                <a:gd name="connsiteY27" fmla="*/ 582176 h 255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553096" h="2553098">
                  <a:moveTo>
                    <a:pt x="1614984" y="2008537"/>
                  </a:moveTo>
                  <a:lnTo>
                    <a:pt x="1276548" y="2553098"/>
                  </a:lnTo>
                  <a:lnTo>
                    <a:pt x="938112" y="2008537"/>
                  </a:lnTo>
                  <a:lnTo>
                    <a:pt x="966159" y="2023761"/>
                  </a:lnTo>
                  <a:cubicBezTo>
                    <a:pt x="1061560" y="2064112"/>
                    <a:pt x="1166448" y="2086425"/>
                    <a:pt x="1276548" y="2086425"/>
                  </a:cubicBezTo>
                  <a:cubicBezTo>
                    <a:pt x="1386648" y="2086425"/>
                    <a:pt x="1491536" y="2064112"/>
                    <a:pt x="1586937" y="2023761"/>
                  </a:cubicBezTo>
                  <a:close/>
                  <a:moveTo>
                    <a:pt x="2553096" y="638275"/>
                  </a:moveTo>
                  <a:lnTo>
                    <a:pt x="2097731" y="1276549"/>
                  </a:lnTo>
                  <a:lnTo>
                    <a:pt x="2553096" y="1914824"/>
                  </a:lnTo>
                  <a:lnTo>
                    <a:pt x="1789248" y="1895076"/>
                  </a:lnTo>
                  <a:lnTo>
                    <a:pt x="1840404" y="1852868"/>
                  </a:lnTo>
                  <a:cubicBezTo>
                    <a:pt x="1984708" y="1708565"/>
                    <a:pt x="2073961" y="1509212"/>
                    <a:pt x="2073961" y="1289012"/>
                  </a:cubicBezTo>
                  <a:cubicBezTo>
                    <a:pt x="2073961" y="1068813"/>
                    <a:pt x="1984708" y="869460"/>
                    <a:pt x="1840404" y="725156"/>
                  </a:cubicBezTo>
                  <a:lnTo>
                    <a:pt x="1759955" y="658780"/>
                  </a:lnTo>
                  <a:close/>
                  <a:moveTo>
                    <a:pt x="0" y="638275"/>
                  </a:moveTo>
                  <a:lnTo>
                    <a:pt x="793141" y="658780"/>
                  </a:lnTo>
                  <a:lnTo>
                    <a:pt x="712692" y="725156"/>
                  </a:lnTo>
                  <a:cubicBezTo>
                    <a:pt x="568389" y="869460"/>
                    <a:pt x="479135" y="1068813"/>
                    <a:pt x="479135" y="1289012"/>
                  </a:cubicBezTo>
                  <a:cubicBezTo>
                    <a:pt x="479135" y="1509212"/>
                    <a:pt x="568389" y="1708565"/>
                    <a:pt x="712692" y="1852868"/>
                  </a:cubicBezTo>
                  <a:lnTo>
                    <a:pt x="763848" y="1895076"/>
                  </a:lnTo>
                  <a:lnTo>
                    <a:pt x="0" y="1914824"/>
                  </a:lnTo>
                  <a:lnTo>
                    <a:pt x="455365" y="1276549"/>
                  </a:lnTo>
                  <a:close/>
                  <a:moveTo>
                    <a:pt x="1276548" y="0"/>
                  </a:moveTo>
                  <a:lnTo>
                    <a:pt x="1638361" y="582176"/>
                  </a:lnTo>
                  <a:lnTo>
                    <a:pt x="1586937" y="554264"/>
                  </a:lnTo>
                  <a:cubicBezTo>
                    <a:pt x="1491536" y="513913"/>
                    <a:pt x="1386648" y="491599"/>
                    <a:pt x="1276548" y="491599"/>
                  </a:cubicBezTo>
                  <a:cubicBezTo>
                    <a:pt x="1166448" y="491599"/>
                    <a:pt x="1061560" y="513913"/>
                    <a:pt x="966159" y="554264"/>
                  </a:cubicBezTo>
                  <a:lnTo>
                    <a:pt x="914735" y="582176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63000B80-E283-4426-AE1E-127859F20526}"/>
                </a:ext>
              </a:extLst>
            </p:cNvPr>
            <p:cNvSpPr/>
            <p:nvPr/>
          </p:nvSpPr>
          <p:spPr>
            <a:xfrm>
              <a:off x="-1543067" y="4343735"/>
              <a:ext cx="1405044" cy="1405044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ADFB586E-B905-44B7-9B14-80AEE5556578}"/>
              </a:ext>
            </a:extLst>
          </p:cNvPr>
          <p:cNvGrpSpPr/>
          <p:nvPr/>
        </p:nvGrpSpPr>
        <p:grpSpPr>
          <a:xfrm>
            <a:off x="2296130" y="4742766"/>
            <a:ext cx="1558341" cy="1558341"/>
            <a:chOff x="-2280273" y="922100"/>
            <a:chExt cx="2547908" cy="2547908"/>
          </a:xfrm>
        </p:grpSpPr>
        <p:sp>
          <p:nvSpPr>
            <p:cNvPr id="20" name="星: 16 pt 19">
              <a:extLst>
                <a:ext uri="{FF2B5EF4-FFF2-40B4-BE49-F238E27FC236}">
                  <a16:creationId xmlns:a16="http://schemas.microsoft.com/office/drawing/2014/main" id="{1FB2C5FB-60BD-4E17-8BA2-0B001399964D}"/>
                </a:ext>
              </a:extLst>
            </p:cNvPr>
            <p:cNvSpPr/>
            <p:nvPr/>
          </p:nvSpPr>
          <p:spPr>
            <a:xfrm>
              <a:off x="-2280273" y="922100"/>
              <a:ext cx="2547908" cy="2547908"/>
            </a:xfrm>
            <a:prstGeom prst="star16">
              <a:avLst>
                <a:gd name="adj" fmla="val 40885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B45D5323-C103-4E28-8811-10D989C85C52}"/>
                </a:ext>
              </a:extLst>
            </p:cNvPr>
            <p:cNvSpPr/>
            <p:nvPr/>
          </p:nvSpPr>
          <p:spPr>
            <a:xfrm>
              <a:off x="-1888969" y="1313404"/>
              <a:ext cx="1765300" cy="1765300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506EB0FE-DDD3-49F2-AADA-03A612EB0758}"/>
              </a:ext>
            </a:extLst>
          </p:cNvPr>
          <p:cNvGrpSpPr/>
          <p:nvPr/>
        </p:nvGrpSpPr>
        <p:grpSpPr>
          <a:xfrm>
            <a:off x="4172462" y="4723201"/>
            <a:ext cx="1561075" cy="1577906"/>
            <a:chOff x="6399940" y="671893"/>
            <a:chExt cx="3037017" cy="3069762"/>
          </a:xfrm>
        </p:grpSpPr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759E17FB-C4F0-4A80-8D63-9951F2D0E67B}"/>
                </a:ext>
              </a:extLst>
            </p:cNvPr>
            <p:cNvSpPr/>
            <p:nvPr/>
          </p:nvSpPr>
          <p:spPr>
            <a:xfrm>
              <a:off x="6399940" y="671893"/>
              <a:ext cx="3037017" cy="3069762"/>
            </a:xfrm>
            <a:custGeom>
              <a:avLst/>
              <a:gdLst>
                <a:gd name="connsiteX0" fmla="*/ 1868010 w 3037017"/>
                <a:gd name="connsiteY0" fmla="*/ 0 h 3069762"/>
                <a:gd name="connsiteX1" fmla="*/ 1775975 w 3037017"/>
                <a:gd name="connsiteY1" fmla="*/ 1088937 h 3069762"/>
                <a:gd name="connsiteX2" fmla="*/ 2673004 w 3037017"/>
                <a:gd name="connsiteY2" fmla="*/ 464764 h 3069762"/>
                <a:gd name="connsiteX3" fmla="*/ 1976097 w 3037017"/>
                <a:gd name="connsiteY3" fmla="*/ 1318033 h 3069762"/>
                <a:gd name="connsiteX4" fmla="*/ 3037017 w 3037017"/>
                <a:gd name="connsiteY4" fmla="*/ 1338269 h 3069762"/>
                <a:gd name="connsiteX5" fmla="*/ 2001434 w 3037017"/>
                <a:gd name="connsiteY5" fmla="*/ 1629957 h 3069762"/>
                <a:gd name="connsiteX6" fmla="*/ 2821006 w 3037017"/>
                <a:gd name="connsiteY6" fmla="*/ 2286878 h 3069762"/>
                <a:gd name="connsiteX7" fmla="*/ 1842310 w 3037017"/>
                <a:gd name="connsiteY7" fmla="*/ 1905568 h 3069762"/>
                <a:gd name="connsiteX8" fmla="*/ 2107492 w 3037017"/>
                <a:gd name="connsiteY8" fmla="*/ 2948254 h 3069762"/>
                <a:gd name="connsiteX9" fmla="*/ 1559507 w 3037017"/>
                <a:gd name="connsiteY9" fmla="*/ 2039588 h 3069762"/>
                <a:gd name="connsiteX10" fmla="*/ 1169008 w 3037017"/>
                <a:gd name="connsiteY10" fmla="*/ 3069762 h 3069762"/>
                <a:gd name="connsiteX11" fmla="*/ 1261043 w 3037017"/>
                <a:gd name="connsiteY11" fmla="*/ 1980825 h 3069762"/>
                <a:gd name="connsiteX12" fmla="*/ 364013 w 3037017"/>
                <a:gd name="connsiteY12" fmla="*/ 2604998 h 3069762"/>
                <a:gd name="connsiteX13" fmla="*/ 1060921 w 3037017"/>
                <a:gd name="connsiteY13" fmla="*/ 1751729 h 3069762"/>
                <a:gd name="connsiteX14" fmla="*/ 0 w 3037017"/>
                <a:gd name="connsiteY14" fmla="*/ 1731493 h 3069762"/>
                <a:gd name="connsiteX15" fmla="*/ 1035584 w 3037017"/>
                <a:gd name="connsiteY15" fmla="*/ 1439805 h 3069762"/>
                <a:gd name="connsiteX16" fmla="*/ 216012 w 3037017"/>
                <a:gd name="connsiteY16" fmla="*/ 782884 h 3069762"/>
                <a:gd name="connsiteX17" fmla="*/ 1194708 w 3037017"/>
                <a:gd name="connsiteY17" fmla="*/ 1164194 h 3069762"/>
                <a:gd name="connsiteX18" fmla="*/ 929525 w 3037017"/>
                <a:gd name="connsiteY18" fmla="*/ 121508 h 3069762"/>
                <a:gd name="connsiteX19" fmla="*/ 1477511 w 3037017"/>
                <a:gd name="connsiteY19" fmla="*/ 1030174 h 3069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037017" h="3069762">
                  <a:moveTo>
                    <a:pt x="1868010" y="0"/>
                  </a:moveTo>
                  <a:lnTo>
                    <a:pt x="1775975" y="1088937"/>
                  </a:lnTo>
                  <a:lnTo>
                    <a:pt x="2673004" y="464764"/>
                  </a:lnTo>
                  <a:lnTo>
                    <a:pt x="1976097" y="1318033"/>
                  </a:lnTo>
                  <a:lnTo>
                    <a:pt x="3037017" y="1338269"/>
                  </a:lnTo>
                  <a:lnTo>
                    <a:pt x="2001434" y="1629957"/>
                  </a:lnTo>
                  <a:lnTo>
                    <a:pt x="2821006" y="2286878"/>
                  </a:lnTo>
                  <a:lnTo>
                    <a:pt x="1842310" y="1905568"/>
                  </a:lnTo>
                  <a:lnTo>
                    <a:pt x="2107492" y="2948254"/>
                  </a:lnTo>
                  <a:lnTo>
                    <a:pt x="1559507" y="2039588"/>
                  </a:lnTo>
                  <a:lnTo>
                    <a:pt x="1169008" y="3069762"/>
                  </a:lnTo>
                  <a:lnTo>
                    <a:pt x="1261043" y="1980825"/>
                  </a:lnTo>
                  <a:lnTo>
                    <a:pt x="364013" y="2604998"/>
                  </a:lnTo>
                  <a:lnTo>
                    <a:pt x="1060921" y="1751729"/>
                  </a:lnTo>
                  <a:lnTo>
                    <a:pt x="0" y="1731493"/>
                  </a:lnTo>
                  <a:lnTo>
                    <a:pt x="1035584" y="1439805"/>
                  </a:lnTo>
                  <a:lnTo>
                    <a:pt x="216012" y="782884"/>
                  </a:lnTo>
                  <a:lnTo>
                    <a:pt x="1194708" y="1164194"/>
                  </a:lnTo>
                  <a:lnTo>
                    <a:pt x="929525" y="121508"/>
                  </a:lnTo>
                  <a:lnTo>
                    <a:pt x="1477511" y="1030174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星: 10 pt 23">
              <a:extLst>
                <a:ext uri="{FF2B5EF4-FFF2-40B4-BE49-F238E27FC236}">
                  <a16:creationId xmlns:a16="http://schemas.microsoft.com/office/drawing/2014/main" id="{764D72F2-9AC5-4718-AFF8-F0ADB63A1E36}"/>
                </a:ext>
              </a:extLst>
            </p:cNvPr>
            <p:cNvSpPr/>
            <p:nvPr/>
          </p:nvSpPr>
          <p:spPr>
            <a:xfrm>
              <a:off x="6642100" y="930424"/>
              <a:ext cx="2552700" cy="2552700"/>
            </a:xfrm>
            <a:prstGeom prst="star10">
              <a:avLst>
                <a:gd name="adj" fmla="val 27608"/>
                <a:gd name="hf" fmla="val 105146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E0C0FFF7-8B4B-4EB1-BACF-F16176FC3E94}"/>
                </a:ext>
              </a:extLst>
            </p:cNvPr>
            <p:cNvSpPr/>
            <p:nvPr/>
          </p:nvSpPr>
          <p:spPr>
            <a:xfrm>
              <a:off x="6797302" y="1093473"/>
              <a:ext cx="2226602" cy="2226602"/>
            </a:xfrm>
            <a:custGeom>
              <a:avLst/>
              <a:gdLst>
                <a:gd name="connsiteX0" fmla="*/ 964309 w 2226602"/>
                <a:gd name="connsiteY0" fmla="*/ 0 h 2226602"/>
                <a:gd name="connsiteX1" fmla="*/ 1226532 w 2226602"/>
                <a:gd name="connsiteY1" fmla="*/ 493677 h 2226602"/>
                <a:gd name="connsiteX2" fmla="*/ 1652361 w 2226602"/>
                <a:gd name="connsiteY2" fmla="*/ 92085 h 2226602"/>
                <a:gd name="connsiteX3" fmla="*/ 1566229 w 2226602"/>
                <a:gd name="connsiteY3" fmla="*/ 660374 h 2226602"/>
                <a:gd name="connsiteX4" fmla="*/ 2134517 w 2226602"/>
                <a:gd name="connsiteY4" fmla="*/ 574241 h 2226602"/>
                <a:gd name="connsiteX5" fmla="*/ 1732925 w 2226602"/>
                <a:gd name="connsiteY5" fmla="*/ 1000071 h 2226602"/>
                <a:gd name="connsiteX6" fmla="*/ 2226602 w 2226602"/>
                <a:gd name="connsiteY6" fmla="*/ 1262293 h 2226602"/>
                <a:gd name="connsiteX7" fmla="*/ 1662943 w 2226602"/>
                <a:gd name="connsiteY7" fmla="*/ 1383016 h 2226602"/>
                <a:gd name="connsiteX8" fmla="*/ 1893438 w 2226602"/>
                <a:gd name="connsiteY8" fmla="*/ 1893438 h 2226602"/>
                <a:gd name="connsiteX9" fmla="*/ 1383017 w 2226602"/>
                <a:gd name="connsiteY9" fmla="*/ 1662943 h 2226602"/>
                <a:gd name="connsiteX10" fmla="*/ 1262294 w 2226602"/>
                <a:gd name="connsiteY10" fmla="*/ 2226602 h 2226602"/>
                <a:gd name="connsiteX11" fmla="*/ 1000071 w 2226602"/>
                <a:gd name="connsiteY11" fmla="*/ 1732925 h 2226602"/>
                <a:gd name="connsiteX12" fmla="*/ 574241 w 2226602"/>
                <a:gd name="connsiteY12" fmla="*/ 2134517 h 2226602"/>
                <a:gd name="connsiteX13" fmla="*/ 660373 w 2226602"/>
                <a:gd name="connsiteY13" fmla="*/ 1566228 h 2226602"/>
                <a:gd name="connsiteX14" fmla="*/ 92084 w 2226602"/>
                <a:gd name="connsiteY14" fmla="*/ 1652361 h 2226602"/>
                <a:gd name="connsiteX15" fmla="*/ 493677 w 2226602"/>
                <a:gd name="connsiteY15" fmla="*/ 1226532 h 2226602"/>
                <a:gd name="connsiteX16" fmla="*/ 0 w 2226602"/>
                <a:gd name="connsiteY16" fmla="*/ 964309 h 2226602"/>
                <a:gd name="connsiteX17" fmla="*/ 563659 w 2226602"/>
                <a:gd name="connsiteY17" fmla="*/ 843586 h 2226602"/>
                <a:gd name="connsiteX18" fmla="*/ 333164 w 2226602"/>
                <a:gd name="connsiteY18" fmla="*/ 333164 h 2226602"/>
                <a:gd name="connsiteX19" fmla="*/ 843585 w 2226602"/>
                <a:gd name="connsiteY19" fmla="*/ 563659 h 2226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26602" h="2226602">
                  <a:moveTo>
                    <a:pt x="964309" y="0"/>
                  </a:moveTo>
                  <a:lnTo>
                    <a:pt x="1226532" y="493677"/>
                  </a:lnTo>
                  <a:lnTo>
                    <a:pt x="1652361" y="92085"/>
                  </a:lnTo>
                  <a:lnTo>
                    <a:pt x="1566229" y="660374"/>
                  </a:lnTo>
                  <a:lnTo>
                    <a:pt x="2134517" y="574241"/>
                  </a:lnTo>
                  <a:lnTo>
                    <a:pt x="1732925" y="1000071"/>
                  </a:lnTo>
                  <a:lnTo>
                    <a:pt x="2226602" y="1262293"/>
                  </a:lnTo>
                  <a:lnTo>
                    <a:pt x="1662943" y="1383016"/>
                  </a:lnTo>
                  <a:lnTo>
                    <a:pt x="1893438" y="1893438"/>
                  </a:lnTo>
                  <a:lnTo>
                    <a:pt x="1383017" y="1662943"/>
                  </a:lnTo>
                  <a:lnTo>
                    <a:pt x="1262294" y="2226602"/>
                  </a:lnTo>
                  <a:lnTo>
                    <a:pt x="1000071" y="1732925"/>
                  </a:lnTo>
                  <a:lnTo>
                    <a:pt x="574241" y="2134517"/>
                  </a:lnTo>
                  <a:lnTo>
                    <a:pt x="660373" y="1566228"/>
                  </a:lnTo>
                  <a:lnTo>
                    <a:pt x="92084" y="1652361"/>
                  </a:lnTo>
                  <a:lnTo>
                    <a:pt x="493677" y="1226532"/>
                  </a:lnTo>
                  <a:lnTo>
                    <a:pt x="0" y="964309"/>
                  </a:lnTo>
                  <a:lnTo>
                    <a:pt x="563659" y="843586"/>
                  </a:lnTo>
                  <a:lnTo>
                    <a:pt x="333164" y="333164"/>
                  </a:lnTo>
                  <a:lnTo>
                    <a:pt x="843585" y="563659"/>
                  </a:lnTo>
                  <a:close/>
                </a:path>
              </a:pathLst>
            </a:custGeom>
            <a:solidFill>
              <a:srgbClr val="FF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22CA5B8C-5BDC-4B57-9B57-320F4D187E41}"/>
                </a:ext>
              </a:extLst>
            </p:cNvPr>
            <p:cNvSpPr/>
            <p:nvPr/>
          </p:nvSpPr>
          <p:spPr>
            <a:xfrm>
              <a:off x="7132291" y="1437582"/>
              <a:ext cx="1572318" cy="1572318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BD05AEF4-EDF7-466D-A5DF-70ACD6E3E1CE}"/>
              </a:ext>
            </a:extLst>
          </p:cNvPr>
          <p:cNvGrpSpPr/>
          <p:nvPr/>
        </p:nvGrpSpPr>
        <p:grpSpPr>
          <a:xfrm>
            <a:off x="4242941" y="2834598"/>
            <a:ext cx="1444228" cy="1444228"/>
            <a:chOff x="3721100" y="3757444"/>
            <a:chExt cx="2552700" cy="2552700"/>
          </a:xfrm>
        </p:grpSpPr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AE8854A3-B771-4667-803E-7C3646470FDE}"/>
                </a:ext>
              </a:extLst>
            </p:cNvPr>
            <p:cNvSpPr/>
            <p:nvPr/>
          </p:nvSpPr>
          <p:spPr>
            <a:xfrm>
              <a:off x="3769360" y="3890695"/>
              <a:ext cx="2456180" cy="2286198"/>
            </a:xfrm>
            <a:custGeom>
              <a:avLst/>
              <a:gdLst>
                <a:gd name="connsiteX0" fmla="*/ 1449301 w 2251946"/>
                <a:gd name="connsiteY0" fmla="*/ 0 h 2096098"/>
                <a:gd name="connsiteX1" fmla="*/ 1333223 w 2251946"/>
                <a:gd name="connsiteY1" fmla="*/ 753423 h 2096098"/>
                <a:gd name="connsiteX2" fmla="*/ 2021688 w 2251946"/>
                <a:gd name="connsiteY2" fmla="*/ 363116 h 2096098"/>
                <a:gd name="connsiteX3" fmla="*/ 1469681 w 2251946"/>
                <a:gd name="connsiteY3" fmla="*/ 921370 h 2096098"/>
                <a:gd name="connsiteX4" fmla="*/ 2251946 w 2251946"/>
                <a:gd name="connsiteY4" fmla="*/ 987856 h 2096098"/>
                <a:gd name="connsiteX5" fmla="*/ 1474855 w 2251946"/>
                <a:gd name="connsiteY5" fmla="*/ 1137704 h 2096098"/>
                <a:gd name="connsiteX6" fmla="*/ 2052122 w 2251946"/>
                <a:gd name="connsiteY6" fmla="*/ 1635583 h 2096098"/>
                <a:gd name="connsiteX7" fmla="*/ 1346769 w 2251946"/>
                <a:gd name="connsiteY7" fmla="*/ 1319791 h 2096098"/>
                <a:gd name="connsiteX8" fmla="*/ 1498536 w 2251946"/>
                <a:gd name="connsiteY8" fmla="*/ 2058891 h 2096098"/>
                <a:gd name="connsiteX9" fmla="*/ 1134344 w 2251946"/>
                <a:gd name="connsiteY9" fmla="*/ 1398084 h 2096098"/>
                <a:gd name="connsiteX10" fmla="*/ 802645 w 2251946"/>
                <a:gd name="connsiteY10" fmla="*/ 2096098 h 2096098"/>
                <a:gd name="connsiteX11" fmla="*/ 918723 w 2251946"/>
                <a:gd name="connsiteY11" fmla="*/ 1342675 h 2096098"/>
                <a:gd name="connsiteX12" fmla="*/ 230259 w 2251946"/>
                <a:gd name="connsiteY12" fmla="*/ 1732982 h 2096098"/>
                <a:gd name="connsiteX13" fmla="*/ 782265 w 2251946"/>
                <a:gd name="connsiteY13" fmla="*/ 1174728 h 2096098"/>
                <a:gd name="connsiteX14" fmla="*/ 0 w 2251946"/>
                <a:gd name="connsiteY14" fmla="*/ 1108242 h 2096098"/>
                <a:gd name="connsiteX15" fmla="*/ 777091 w 2251946"/>
                <a:gd name="connsiteY15" fmla="*/ 958395 h 2096098"/>
                <a:gd name="connsiteX16" fmla="*/ 199824 w 2251946"/>
                <a:gd name="connsiteY16" fmla="*/ 460515 h 2096098"/>
                <a:gd name="connsiteX17" fmla="*/ 905177 w 2251946"/>
                <a:gd name="connsiteY17" fmla="*/ 776307 h 2096098"/>
                <a:gd name="connsiteX18" fmla="*/ 753410 w 2251946"/>
                <a:gd name="connsiteY18" fmla="*/ 37207 h 2096098"/>
                <a:gd name="connsiteX19" fmla="*/ 1117603 w 2251946"/>
                <a:gd name="connsiteY19" fmla="*/ 698014 h 2096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51946" h="2096098">
                  <a:moveTo>
                    <a:pt x="1449301" y="0"/>
                  </a:moveTo>
                  <a:lnTo>
                    <a:pt x="1333223" y="753423"/>
                  </a:lnTo>
                  <a:lnTo>
                    <a:pt x="2021688" y="363116"/>
                  </a:lnTo>
                  <a:lnTo>
                    <a:pt x="1469681" y="921370"/>
                  </a:lnTo>
                  <a:lnTo>
                    <a:pt x="2251946" y="987856"/>
                  </a:lnTo>
                  <a:lnTo>
                    <a:pt x="1474855" y="1137704"/>
                  </a:lnTo>
                  <a:lnTo>
                    <a:pt x="2052122" y="1635583"/>
                  </a:lnTo>
                  <a:lnTo>
                    <a:pt x="1346769" y="1319791"/>
                  </a:lnTo>
                  <a:lnTo>
                    <a:pt x="1498536" y="2058891"/>
                  </a:lnTo>
                  <a:lnTo>
                    <a:pt x="1134344" y="1398084"/>
                  </a:lnTo>
                  <a:lnTo>
                    <a:pt x="802645" y="2096098"/>
                  </a:lnTo>
                  <a:lnTo>
                    <a:pt x="918723" y="1342675"/>
                  </a:lnTo>
                  <a:lnTo>
                    <a:pt x="230259" y="1732982"/>
                  </a:lnTo>
                  <a:lnTo>
                    <a:pt x="782265" y="1174728"/>
                  </a:lnTo>
                  <a:lnTo>
                    <a:pt x="0" y="1108242"/>
                  </a:lnTo>
                  <a:lnTo>
                    <a:pt x="777091" y="958395"/>
                  </a:lnTo>
                  <a:lnTo>
                    <a:pt x="199824" y="460515"/>
                  </a:lnTo>
                  <a:lnTo>
                    <a:pt x="905177" y="776307"/>
                  </a:lnTo>
                  <a:lnTo>
                    <a:pt x="753410" y="37207"/>
                  </a:lnTo>
                  <a:lnTo>
                    <a:pt x="1117603" y="698014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星: 10 pt 28">
              <a:extLst>
                <a:ext uri="{FF2B5EF4-FFF2-40B4-BE49-F238E27FC236}">
                  <a16:creationId xmlns:a16="http://schemas.microsoft.com/office/drawing/2014/main" id="{F102D565-03D2-490A-B730-18CC5230AAD1}"/>
                </a:ext>
              </a:extLst>
            </p:cNvPr>
            <p:cNvSpPr/>
            <p:nvPr/>
          </p:nvSpPr>
          <p:spPr>
            <a:xfrm>
              <a:off x="3721100" y="3757444"/>
              <a:ext cx="2552700" cy="2552700"/>
            </a:xfrm>
            <a:prstGeom prst="star10">
              <a:avLst>
                <a:gd name="adj" fmla="val 21688"/>
                <a:gd name="hf" fmla="val 105146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0D73EE75-2BBE-4F33-A198-62A8B3303E3E}"/>
                </a:ext>
              </a:extLst>
            </p:cNvPr>
            <p:cNvSpPr/>
            <p:nvPr/>
          </p:nvSpPr>
          <p:spPr>
            <a:xfrm>
              <a:off x="4371340" y="4424651"/>
              <a:ext cx="1252220" cy="1252220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2B39F4D6-95C9-4C7C-98F9-0DB7B3487D80}"/>
              </a:ext>
            </a:extLst>
          </p:cNvPr>
          <p:cNvGrpSpPr/>
          <p:nvPr/>
        </p:nvGrpSpPr>
        <p:grpSpPr>
          <a:xfrm>
            <a:off x="4242941" y="883779"/>
            <a:ext cx="1411746" cy="1411746"/>
            <a:chOff x="3721100" y="2090569"/>
            <a:chExt cx="2552700" cy="2552700"/>
          </a:xfrm>
        </p:grpSpPr>
        <p:sp>
          <p:nvSpPr>
            <p:cNvPr id="32" name="星: 10 pt 31">
              <a:extLst>
                <a:ext uri="{FF2B5EF4-FFF2-40B4-BE49-F238E27FC236}">
                  <a16:creationId xmlns:a16="http://schemas.microsoft.com/office/drawing/2014/main" id="{25D23CD5-B635-497F-97FF-0DE974040267}"/>
                </a:ext>
              </a:extLst>
            </p:cNvPr>
            <p:cNvSpPr/>
            <p:nvPr/>
          </p:nvSpPr>
          <p:spPr>
            <a:xfrm>
              <a:off x="3721100" y="2090569"/>
              <a:ext cx="2552700" cy="2552700"/>
            </a:xfrm>
            <a:prstGeom prst="star10">
              <a:avLst>
                <a:gd name="adj" fmla="val 21688"/>
                <a:gd name="hf" fmla="val 105146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7DAAF21E-78A5-4817-ADDB-0B24977D7709}"/>
                </a:ext>
              </a:extLst>
            </p:cNvPr>
            <p:cNvSpPr/>
            <p:nvPr/>
          </p:nvSpPr>
          <p:spPr>
            <a:xfrm>
              <a:off x="4371340" y="2757776"/>
              <a:ext cx="1252220" cy="1252220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7B4812EE-7C5E-4ACA-8E3F-945F766A5B3F}"/>
              </a:ext>
            </a:extLst>
          </p:cNvPr>
          <p:cNvGrpSpPr/>
          <p:nvPr/>
        </p:nvGrpSpPr>
        <p:grpSpPr>
          <a:xfrm>
            <a:off x="6051531" y="4723201"/>
            <a:ext cx="1558338" cy="1558338"/>
            <a:chOff x="6626492" y="3768301"/>
            <a:chExt cx="2610698" cy="2610698"/>
          </a:xfrm>
        </p:grpSpPr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1329CC53-DEB0-42EE-A108-CF5E848301C8}"/>
                </a:ext>
              </a:extLst>
            </p:cNvPr>
            <p:cNvSpPr/>
            <p:nvPr/>
          </p:nvSpPr>
          <p:spPr>
            <a:xfrm>
              <a:off x="6626492" y="3768301"/>
              <a:ext cx="2610698" cy="2610698"/>
            </a:xfrm>
            <a:custGeom>
              <a:avLst/>
              <a:gdLst>
                <a:gd name="connsiteX0" fmla="*/ 1424261 w 2610698"/>
                <a:gd name="connsiteY0" fmla="*/ 2386956 h 2610698"/>
                <a:gd name="connsiteX1" fmla="*/ 1305349 w 2610698"/>
                <a:gd name="connsiteY1" fmla="*/ 2610698 h 2610698"/>
                <a:gd name="connsiteX2" fmla="*/ 1186437 w 2610698"/>
                <a:gd name="connsiteY2" fmla="*/ 2386956 h 2610698"/>
                <a:gd name="connsiteX3" fmla="*/ 1194068 w 2610698"/>
                <a:gd name="connsiteY3" fmla="*/ 2388121 h 2610698"/>
                <a:gd name="connsiteX4" fmla="*/ 1305349 w 2610698"/>
                <a:gd name="connsiteY4" fmla="*/ 2393740 h 2610698"/>
                <a:gd name="connsiteX5" fmla="*/ 1416631 w 2610698"/>
                <a:gd name="connsiteY5" fmla="*/ 2388121 h 2610698"/>
                <a:gd name="connsiteX6" fmla="*/ 1700286 w 2610698"/>
                <a:gd name="connsiteY6" fmla="*/ 2318719 h 2610698"/>
                <a:gd name="connsiteX7" fmla="*/ 1643198 w 2610698"/>
                <a:gd name="connsiteY7" fmla="*/ 2566219 h 2610698"/>
                <a:gd name="connsiteX8" fmla="*/ 1469648 w 2610698"/>
                <a:gd name="connsiteY8" fmla="*/ 2380030 h 2610698"/>
                <a:gd name="connsiteX9" fmla="*/ 1524698 w 2610698"/>
                <a:gd name="connsiteY9" fmla="*/ 2371628 h 2610698"/>
                <a:gd name="connsiteX10" fmla="*/ 1629004 w 2610698"/>
                <a:gd name="connsiteY10" fmla="*/ 2344808 h 2610698"/>
                <a:gd name="connsiteX11" fmla="*/ 910413 w 2610698"/>
                <a:gd name="connsiteY11" fmla="*/ 2318719 h 2610698"/>
                <a:gd name="connsiteX12" fmla="*/ 981695 w 2610698"/>
                <a:gd name="connsiteY12" fmla="*/ 2344808 h 2610698"/>
                <a:gd name="connsiteX13" fmla="*/ 1086000 w 2610698"/>
                <a:gd name="connsiteY13" fmla="*/ 2371628 h 2610698"/>
                <a:gd name="connsiteX14" fmla="*/ 1141050 w 2610698"/>
                <a:gd name="connsiteY14" fmla="*/ 2380030 h 2610698"/>
                <a:gd name="connsiteX15" fmla="*/ 967500 w 2610698"/>
                <a:gd name="connsiteY15" fmla="*/ 2566219 h 2610698"/>
                <a:gd name="connsiteX16" fmla="*/ 661604 w 2610698"/>
                <a:gd name="connsiteY16" fmla="*/ 2181527 h 2610698"/>
                <a:gd name="connsiteX17" fmla="*/ 696819 w 2610698"/>
                <a:gd name="connsiteY17" fmla="*/ 2207860 h 2610698"/>
                <a:gd name="connsiteX18" fmla="*/ 786557 w 2610698"/>
                <a:gd name="connsiteY18" fmla="*/ 2262377 h 2610698"/>
                <a:gd name="connsiteX19" fmla="*/ 867638 w 2610698"/>
                <a:gd name="connsiteY19" fmla="*/ 2301436 h 2610698"/>
                <a:gd name="connsiteX20" fmla="*/ 652675 w 2610698"/>
                <a:gd name="connsiteY20" fmla="*/ 2435814 h 2610698"/>
                <a:gd name="connsiteX21" fmla="*/ 1949094 w 2610698"/>
                <a:gd name="connsiteY21" fmla="*/ 2181527 h 2610698"/>
                <a:gd name="connsiteX22" fmla="*/ 1958024 w 2610698"/>
                <a:gd name="connsiteY22" fmla="*/ 2435814 h 2610698"/>
                <a:gd name="connsiteX23" fmla="*/ 1743061 w 2610698"/>
                <a:gd name="connsiteY23" fmla="*/ 2301436 h 2610698"/>
                <a:gd name="connsiteX24" fmla="*/ 1824141 w 2610698"/>
                <a:gd name="connsiteY24" fmla="*/ 2262377 h 2610698"/>
                <a:gd name="connsiteX25" fmla="*/ 1913879 w 2610698"/>
                <a:gd name="connsiteY25" fmla="*/ 2207860 h 2610698"/>
                <a:gd name="connsiteX26" fmla="*/ 2154133 w 2610698"/>
                <a:gd name="connsiteY26" fmla="*/ 1985727 h 2610698"/>
                <a:gd name="connsiteX27" fmla="*/ 2228370 w 2610698"/>
                <a:gd name="connsiteY27" fmla="*/ 2228370 h 2610698"/>
                <a:gd name="connsiteX28" fmla="*/ 1985727 w 2610698"/>
                <a:gd name="connsiteY28" fmla="*/ 2154133 h 2610698"/>
                <a:gd name="connsiteX29" fmla="*/ 1997667 w 2610698"/>
                <a:gd name="connsiteY29" fmla="*/ 2145205 h 2610698"/>
                <a:gd name="connsiteX30" fmla="*/ 2145204 w 2610698"/>
                <a:gd name="connsiteY30" fmla="*/ 1997667 h 2610698"/>
                <a:gd name="connsiteX31" fmla="*/ 456565 w 2610698"/>
                <a:gd name="connsiteY31" fmla="*/ 1985727 h 2610698"/>
                <a:gd name="connsiteX32" fmla="*/ 465494 w 2610698"/>
                <a:gd name="connsiteY32" fmla="*/ 1997667 h 2610698"/>
                <a:gd name="connsiteX33" fmla="*/ 613031 w 2610698"/>
                <a:gd name="connsiteY33" fmla="*/ 2145205 h 2610698"/>
                <a:gd name="connsiteX34" fmla="*/ 624971 w 2610698"/>
                <a:gd name="connsiteY34" fmla="*/ 2154133 h 2610698"/>
                <a:gd name="connsiteX35" fmla="*/ 382328 w 2610698"/>
                <a:gd name="connsiteY35" fmla="*/ 2228370 h 2610698"/>
                <a:gd name="connsiteX36" fmla="*/ 2301436 w 2610698"/>
                <a:gd name="connsiteY36" fmla="*/ 1743060 h 2610698"/>
                <a:gd name="connsiteX37" fmla="*/ 2435814 w 2610698"/>
                <a:gd name="connsiteY37" fmla="*/ 1958024 h 2610698"/>
                <a:gd name="connsiteX38" fmla="*/ 2181526 w 2610698"/>
                <a:gd name="connsiteY38" fmla="*/ 1949095 h 2610698"/>
                <a:gd name="connsiteX39" fmla="*/ 2207860 w 2610698"/>
                <a:gd name="connsiteY39" fmla="*/ 1913879 h 2610698"/>
                <a:gd name="connsiteX40" fmla="*/ 2262377 w 2610698"/>
                <a:gd name="connsiteY40" fmla="*/ 1824141 h 2610698"/>
                <a:gd name="connsiteX41" fmla="*/ 309263 w 2610698"/>
                <a:gd name="connsiteY41" fmla="*/ 1743060 h 2610698"/>
                <a:gd name="connsiteX42" fmla="*/ 348321 w 2610698"/>
                <a:gd name="connsiteY42" fmla="*/ 1824141 h 2610698"/>
                <a:gd name="connsiteX43" fmla="*/ 402838 w 2610698"/>
                <a:gd name="connsiteY43" fmla="*/ 1913879 h 2610698"/>
                <a:gd name="connsiteX44" fmla="*/ 429172 w 2610698"/>
                <a:gd name="connsiteY44" fmla="*/ 1949095 h 2610698"/>
                <a:gd name="connsiteX45" fmla="*/ 174884 w 2610698"/>
                <a:gd name="connsiteY45" fmla="*/ 1958024 h 2610698"/>
                <a:gd name="connsiteX46" fmla="*/ 2380029 w 2610698"/>
                <a:gd name="connsiteY46" fmla="*/ 1469648 h 2610698"/>
                <a:gd name="connsiteX47" fmla="*/ 2566219 w 2610698"/>
                <a:gd name="connsiteY47" fmla="*/ 1643198 h 2610698"/>
                <a:gd name="connsiteX48" fmla="*/ 2318718 w 2610698"/>
                <a:gd name="connsiteY48" fmla="*/ 1700286 h 2610698"/>
                <a:gd name="connsiteX49" fmla="*/ 2344808 w 2610698"/>
                <a:gd name="connsiteY49" fmla="*/ 1629004 h 2610698"/>
                <a:gd name="connsiteX50" fmla="*/ 2371628 w 2610698"/>
                <a:gd name="connsiteY50" fmla="*/ 1524698 h 2610698"/>
                <a:gd name="connsiteX51" fmla="*/ 230669 w 2610698"/>
                <a:gd name="connsiteY51" fmla="*/ 1469648 h 2610698"/>
                <a:gd name="connsiteX52" fmla="*/ 239071 w 2610698"/>
                <a:gd name="connsiteY52" fmla="*/ 1524698 h 2610698"/>
                <a:gd name="connsiteX53" fmla="*/ 265890 w 2610698"/>
                <a:gd name="connsiteY53" fmla="*/ 1629004 h 2610698"/>
                <a:gd name="connsiteX54" fmla="*/ 291980 w 2610698"/>
                <a:gd name="connsiteY54" fmla="*/ 1700286 h 2610698"/>
                <a:gd name="connsiteX55" fmla="*/ 44479 w 2610698"/>
                <a:gd name="connsiteY55" fmla="*/ 1643198 h 2610698"/>
                <a:gd name="connsiteX56" fmla="*/ 2386956 w 2610698"/>
                <a:gd name="connsiteY56" fmla="*/ 1186437 h 2610698"/>
                <a:gd name="connsiteX57" fmla="*/ 2610698 w 2610698"/>
                <a:gd name="connsiteY57" fmla="*/ 1305349 h 2610698"/>
                <a:gd name="connsiteX58" fmla="*/ 2386956 w 2610698"/>
                <a:gd name="connsiteY58" fmla="*/ 1424261 h 2610698"/>
                <a:gd name="connsiteX59" fmla="*/ 2388121 w 2610698"/>
                <a:gd name="connsiteY59" fmla="*/ 1416631 h 2610698"/>
                <a:gd name="connsiteX60" fmla="*/ 2393740 w 2610698"/>
                <a:gd name="connsiteY60" fmla="*/ 1305349 h 2610698"/>
                <a:gd name="connsiteX61" fmla="*/ 2388121 w 2610698"/>
                <a:gd name="connsiteY61" fmla="*/ 1194068 h 2610698"/>
                <a:gd name="connsiteX62" fmla="*/ 223742 w 2610698"/>
                <a:gd name="connsiteY62" fmla="*/ 1186437 h 2610698"/>
                <a:gd name="connsiteX63" fmla="*/ 222578 w 2610698"/>
                <a:gd name="connsiteY63" fmla="*/ 1194068 h 2610698"/>
                <a:gd name="connsiteX64" fmla="*/ 216958 w 2610698"/>
                <a:gd name="connsiteY64" fmla="*/ 1305349 h 2610698"/>
                <a:gd name="connsiteX65" fmla="*/ 222578 w 2610698"/>
                <a:gd name="connsiteY65" fmla="*/ 1416631 h 2610698"/>
                <a:gd name="connsiteX66" fmla="*/ 223742 w 2610698"/>
                <a:gd name="connsiteY66" fmla="*/ 1424261 h 2610698"/>
                <a:gd name="connsiteX67" fmla="*/ 0 w 2610698"/>
                <a:gd name="connsiteY67" fmla="*/ 1305349 h 2610698"/>
                <a:gd name="connsiteX68" fmla="*/ 2318718 w 2610698"/>
                <a:gd name="connsiteY68" fmla="*/ 910413 h 2610698"/>
                <a:gd name="connsiteX69" fmla="*/ 2566219 w 2610698"/>
                <a:gd name="connsiteY69" fmla="*/ 967500 h 2610698"/>
                <a:gd name="connsiteX70" fmla="*/ 2380029 w 2610698"/>
                <a:gd name="connsiteY70" fmla="*/ 1141050 h 2610698"/>
                <a:gd name="connsiteX71" fmla="*/ 2371628 w 2610698"/>
                <a:gd name="connsiteY71" fmla="*/ 1086000 h 2610698"/>
                <a:gd name="connsiteX72" fmla="*/ 2344808 w 2610698"/>
                <a:gd name="connsiteY72" fmla="*/ 981695 h 2610698"/>
                <a:gd name="connsiteX73" fmla="*/ 291980 w 2610698"/>
                <a:gd name="connsiteY73" fmla="*/ 910413 h 2610698"/>
                <a:gd name="connsiteX74" fmla="*/ 265890 w 2610698"/>
                <a:gd name="connsiteY74" fmla="*/ 981695 h 2610698"/>
                <a:gd name="connsiteX75" fmla="*/ 239071 w 2610698"/>
                <a:gd name="connsiteY75" fmla="*/ 1086000 h 2610698"/>
                <a:gd name="connsiteX76" fmla="*/ 230669 w 2610698"/>
                <a:gd name="connsiteY76" fmla="*/ 1141050 h 2610698"/>
                <a:gd name="connsiteX77" fmla="*/ 44479 w 2610698"/>
                <a:gd name="connsiteY77" fmla="*/ 967500 h 2610698"/>
                <a:gd name="connsiteX78" fmla="*/ 2435814 w 2610698"/>
                <a:gd name="connsiteY78" fmla="*/ 652675 h 2610698"/>
                <a:gd name="connsiteX79" fmla="*/ 2301436 w 2610698"/>
                <a:gd name="connsiteY79" fmla="*/ 867638 h 2610698"/>
                <a:gd name="connsiteX80" fmla="*/ 2262377 w 2610698"/>
                <a:gd name="connsiteY80" fmla="*/ 786557 h 2610698"/>
                <a:gd name="connsiteX81" fmla="*/ 2207860 w 2610698"/>
                <a:gd name="connsiteY81" fmla="*/ 696819 h 2610698"/>
                <a:gd name="connsiteX82" fmla="*/ 2181527 w 2610698"/>
                <a:gd name="connsiteY82" fmla="*/ 661604 h 2610698"/>
                <a:gd name="connsiteX83" fmla="*/ 174884 w 2610698"/>
                <a:gd name="connsiteY83" fmla="*/ 652675 h 2610698"/>
                <a:gd name="connsiteX84" fmla="*/ 429172 w 2610698"/>
                <a:gd name="connsiteY84" fmla="*/ 661604 h 2610698"/>
                <a:gd name="connsiteX85" fmla="*/ 402838 w 2610698"/>
                <a:gd name="connsiteY85" fmla="*/ 696819 h 2610698"/>
                <a:gd name="connsiteX86" fmla="*/ 348321 w 2610698"/>
                <a:gd name="connsiteY86" fmla="*/ 786557 h 2610698"/>
                <a:gd name="connsiteX87" fmla="*/ 309263 w 2610698"/>
                <a:gd name="connsiteY87" fmla="*/ 867638 h 2610698"/>
                <a:gd name="connsiteX88" fmla="*/ 2228370 w 2610698"/>
                <a:gd name="connsiteY88" fmla="*/ 382328 h 2610698"/>
                <a:gd name="connsiteX89" fmla="*/ 2154133 w 2610698"/>
                <a:gd name="connsiteY89" fmla="*/ 624971 h 2610698"/>
                <a:gd name="connsiteX90" fmla="*/ 2145204 w 2610698"/>
                <a:gd name="connsiteY90" fmla="*/ 613031 h 2610698"/>
                <a:gd name="connsiteX91" fmla="*/ 1997667 w 2610698"/>
                <a:gd name="connsiteY91" fmla="*/ 465494 h 2610698"/>
                <a:gd name="connsiteX92" fmla="*/ 1985727 w 2610698"/>
                <a:gd name="connsiteY92" fmla="*/ 456565 h 2610698"/>
                <a:gd name="connsiteX93" fmla="*/ 382328 w 2610698"/>
                <a:gd name="connsiteY93" fmla="*/ 382328 h 2610698"/>
                <a:gd name="connsiteX94" fmla="*/ 624971 w 2610698"/>
                <a:gd name="connsiteY94" fmla="*/ 456565 h 2610698"/>
                <a:gd name="connsiteX95" fmla="*/ 613031 w 2610698"/>
                <a:gd name="connsiteY95" fmla="*/ 465494 h 2610698"/>
                <a:gd name="connsiteX96" fmla="*/ 465494 w 2610698"/>
                <a:gd name="connsiteY96" fmla="*/ 613031 h 2610698"/>
                <a:gd name="connsiteX97" fmla="*/ 456565 w 2610698"/>
                <a:gd name="connsiteY97" fmla="*/ 624971 h 2610698"/>
                <a:gd name="connsiteX98" fmla="*/ 1958024 w 2610698"/>
                <a:gd name="connsiteY98" fmla="*/ 174884 h 2610698"/>
                <a:gd name="connsiteX99" fmla="*/ 1949094 w 2610698"/>
                <a:gd name="connsiteY99" fmla="*/ 429172 h 2610698"/>
                <a:gd name="connsiteX100" fmla="*/ 1913879 w 2610698"/>
                <a:gd name="connsiteY100" fmla="*/ 402838 h 2610698"/>
                <a:gd name="connsiteX101" fmla="*/ 1824141 w 2610698"/>
                <a:gd name="connsiteY101" fmla="*/ 348321 h 2610698"/>
                <a:gd name="connsiteX102" fmla="*/ 1743060 w 2610698"/>
                <a:gd name="connsiteY102" fmla="*/ 309262 h 2610698"/>
                <a:gd name="connsiteX103" fmla="*/ 652675 w 2610698"/>
                <a:gd name="connsiteY103" fmla="*/ 174884 h 2610698"/>
                <a:gd name="connsiteX104" fmla="*/ 867638 w 2610698"/>
                <a:gd name="connsiteY104" fmla="*/ 309262 h 2610698"/>
                <a:gd name="connsiteX105" fmla="*/ 786557 w 2610698"/>
                <a:gd name="connsiteY105" fmla="*/ 348321 h 2610698"/>
                <a:gd name="connsiteX106" fmla="*/ 696819 w 2610698"/>
                <a:gd name="connsiteY106" fmla="*/ 402838 h 2610698"/>
                <a:gd name="connsiteX107" fmla="*/ 661604 w 2610698"/>
                <a:gd name="connsiteY107" fmla="*/ 429172 h 2610698"/>
                <a:gd name="connsiteX108" fmla="*/ 1643198 w 2610698"/>
                <a:gd name="connsiteY108" fmla="*/ 44479 h 2610698"/>
                <a:gd name="connsiteX109" fmla="*/ 1700286 w 2610698"/>
                <a:gd name="connsiteY109" fmla="*/ 291980 h 2610698"/>
                <a:gd name="connsiteX110" fmla="*/ 1629004 w 2610698"/>
                <a:gd name="connsiteY110" fmla="*/ 265890 h 2610698"/>
                <a:gd name="connsiteX111" fmla="*/ 1524698 w 2610698"/>
                <a:gd name="connsiteY111" fmla="*/ 239070 h 2610698"/>
                <a:gd name="connsiteX112" fmla="*/ 1469648 w 2610698"/>
                <a:gd name="connsiteY112" fmla="*/ 230669 h 2610698"/>
                <a:gd name="connsiteX113" fmla="*/ 967500 w 2610698"/>
                <a:gd name="connsiteY113" fmla="*/ 44479 h 2610698"/>
                <a:gd name="connsiteX114" fmla="*/ 1141050 w 2610698"/>
                <a:gd name="connsiteY114" fmla="*/ 230669 h 2610698"/>
                <a:gd name="connsiteX115" fmla="*/ 1086000 w 2610698"/>
                <a:gd name="connsiteY115" fmla="*/ 239070 h 2610698"/>
                <a:gd name="connsiteX116" fmla="*/ 981695 w 2610698"/>
                <a:gd name="connsiteY116" fmla="*/ 265890 h 2610698"/>
                <a:gd name="connsiteX117" fmla="*/ 910413 w 2610698"/>
                <a:gd name="connsiteY117" fmla="*/ 291980 h 2610698"/>
                <a:gd name="connsiteX118" fmla="*/ 1305349 w 2610698"/>
                <a:gd name="connsiteY118" fmla="*/ 0 h 2610698"/>
                <a:gd name="connsiteX119" fmla="*/ 1424261 w 2610698"/>
                <a:gd name="connsiteY119" fmla="*/ 223742 h 2610698"/>
                <a:gd name="connsiteX120" fmla="*/ 1416631 w 2610698"/>
                <a:gd name="connsiteY120" fmla="*/ 222577 h 2610698"/>
                <a:gd name="connsiteX121" fmla="*/ 1305349 w 2610698"/>
                <a:gd name="connsiteY121" fmla="*/ 216958 h 2610698"/>
                <a:gd name="connsiteX122" fmla="*/ 1194068 w 2610698"/>
                <a:gd name="connsiteY122" fmla="*/ 222577 h 2610698"/>
                <a:gd name="connsiteX123" fmla="*/ 1186437 w 2610698"/>
                <a:gd name="connsiteY123" fmla="*/ 223742 h 2610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610698" h="2610698">
                  <a:moveTo>
                    <a:pt x="1424261" y="2386956"/>
                  </a:moveTo>
                  <a:lnTo>
                    <a:pt x="1305349" y="2610698"/>
                  </a:lnTo>
                  <a:lnTo>
                    <a:pt x="1186437" y="2386956"/>
                  </a:lnTo>
                  <a:lnTo>
                    <a:pt x="1194068" y="2388121"/>
                  </a:lnTo>
                  <a:cubicBezTo>
                    <a:pt x="1230656" y="2391837"/>
                    <a:pt x="1267780" y="2393740"/>
                    <a:pt x="1305349" y="2393740"/>
                  </a:cubicBezTo>
                  <a:cubicBezTo>
                    <a:pt x="1342918" y="2393740"/>
                    <a:pt x="1380042" y="2391837"/>
                    <a:pt x="1416631" y="2388121"/>
                  </a:cubicBezTo>
                  <a:close/>
                  <a:moveTo>
                    <a:pt x="1700286" y="2318719"/>
                  </a:moveTo>
                  <a:lnTo>
                    <a:pt x="1643198" y="2566219"/>
                  </a:lnTo>
                  <a:lnTo>
                    <a:pt x="1469648" y="2380030"/>
                  </a:lnTo>
                  <a:lnTo>
                    <a:pt x="1524698" y="2371628"/>
                  </a:lnTo>
                  <a:cubicBezTo>
                    <a:pt x="1560124" y="2364379"/>
                    <a:pt x="1594923" y="2355409"/>
                    <a:pt x="1629004" y="2344808"/>
                  </a:cubicBezTo>
                  <a:close/>
                  <a:moveTo>
                    <a:pt x="910413" y="2318719"/>
                  </a:moveTo>
                  <a:lnTo>
                    <a:pt x="981695" y="2344808"/>
                  </a:lnTo>
                  <a:cubicBezTo>
                    <a:pt x="1015776" y="2355409"/>
                    <a:pt x="1050575" y="2364379"/>
                    <a:pt x="1086000" y="2371628"/>
                  </a:cubicBezTo>
                  <a:lnTo>
                    <a:pt x="1141050" y="2380030"/>
                  </a:lnTo>
                  <a:lnTo>
                    <a:pt x="967500" y="2566219"/>
                  </a:lnTo>
                  <a:close/>
                  <a:moveTo>
                    <a:pt x="661604" y="2181527"/>
                  </a:moveTo>
                  <a:lnTo>
                    <a:pt x="696819" y="2207860"/>
                  </a:lnTo>
                  <a:cubicBezTo>
                    <a:pt x="725771" y="2227419"/>
                    <a:pt x="755714" y="2245622"/>
                    <a:pt x="786557" y="2262377"/>
                  </a:cubicBezTo>
                  <a:lnTo>
                    <a:pt x="867638" y="2301436"/>
                  </a:lnTo>
                  <a:lnTo>
                    <a:pt x="652675" y="2435814"/>
                  </a:lnTo>
                  <a:close/>
                  <a:moveTo>
                    <a:pt x="1949094" y="2181527"/>
                  </a:moveTo>
                  <a:lnTo>
                    <a:pt x="1958024" y="2435814"/>
                  </a:lnTo>
                  <a:lnTo>
                    <a:pt x="1743061" y="2301436"/>
                  </a:lnTo>
                  <a:lnTo>
                    <a:pt x="1824141" y="2262377"/>
                  </a:lnTo>
                  <a:cubicBezTo>
                    <a:pt x="1854984" y="2245622"/>
                    <a:pt x="1884927" y="2227419"/>
                    <a:pt x="1913879" y="2207860"/>
                  </a:cubicBezTo>
                  <a:close/>
                  <a:moveTo>
                    <a:pt x="2154133" y="1985727"/>
                  </a:moveTo>
                  <a:lnTo>
                    <a:pt x="2228370" y="2228370"/>
                  </a:lnTo>
                  <a:lnTo>
                    <a:pt x="1985727" y="2154133"/>
                  </a:lnTo>
                  <a:lnTo>
                    <a:pt x="1997667" y="2145205"/>
                  </a:lnTo>
                  <a:cubicBezTo>
                    <a:pt x="2051421" y="2100843"/>
                    <a:pt x="2100843" y="2051421"/>
                    <a:pt x="2145204" y="1997667"/>
                  </a:cubicBezTo>
                  <a:close/>
                  <a:moveTo>
                    <a:pt x="456565" y="1985727"/>
                  </a:moveTo>
                  <a:lnTo>
                    <a:pt x="465494" y="1997667"/>
                  </a:lnTo>
                  <a:cubicBezTo>
                    <a:pt x="509855" y="2051421"/>
                    <a:pt x="559278" y="2100843"/>
                    <a:pt x="613031" y="2145205"/>
                  </a:cubicBezTo>
                  <a:lnTo>
                    <a:pt x="624971" y="2154133"/>
                  </a:lnTo>
                  <a:lnTo>
                    <a:pt x="382328" y="2228370"/>
                  </a:lnTo>
                  <a:close/>
                  <a:moveTo>
                    <a:pt x="2301436" y="1743060"/>
                  </a:moveTo>
                  <a:lnTo>
                    <a:pt x="2435814" y="1958024"/>
                  </a:lnTo>
                  <a:lnTo>
                    <a:pt x="2181526" y="1949095"/>
                  </a:lnTo>
                  <a:lnTo>
                    <a:pt x="2207860" y="1913879"/>
                  </a:lnTo>
                  <a:cubicBezTo>
                    <a:pt x="2227419" y="1884928"/>
                    <a:pt x="2245622" y="1854985"/>
                    <a:pt x="2262377" y="1824141"/>
                  </a:cubicBezTo>
                  <a:close/>
                  <a:moveTo>
                    <a:pt x="309263" y="1743060"/>
                  </a:moveTo>
                  <a:lnTo>
                    <a:pt x="348321" y="1824141"/>
                  </a:lnTo>
                  <a:cubicBezTo>
                    <a:pt x="365076" y="1854985"/>
                    <a:pt x="383279" y="1884928"/>
                    <a:pt x="402838" y="1913879"/>
                  </a:cubicBezTo>
                  <a:lnTo>
                    <a:pt x="429172" y="1949095"/>
                  </a:lnTo>
                  <a:lnTo>
                    <a:pt x="174884" y="1958024"/>
                  </a:lnTo>
                  <a:close/>
                  <a:moveTo>
                    <a:pt x="2380029" y="1469648"/>
                  </a:moveTo>
                  <a:lnTo>
                    <a:pt x="2566219" y="1643198"/>
                  </a:lnTo>
                  <a:lnTo>
                    <a:pt x="2318718" y="1700286"/>
                  </a:lnTo>
                  <a:lnTo>
                    <a:pt x="2344808" y="1629004"/>
                  </a:lnTo>
                  <a:cubicBezTo>
                    <a:pt x="2355408" y="1594923"/>
                    <a:pt x="2364379" y="1560124"/>
                    <a:pt x="2371628" y="1524698"/>
                  </a:cubicBezTo>
                  <a:close/>
                  <a:moveTo>
                    <a:pt x="230669" y="1469648"/>
                  </a:moveTo>
                  <a:lnTo>
                    <a:pt x="239071" y="1524698"/>
                  </a:lnTo>
                  <a:cubicBezTo>
                    <a:pt x="246320" y="1560124"/>
                    <a:pt x="255290" y="1594923"/>
                    <a:pt x="265890" y="1629004"/>
                  </a:cubicBezTo>
                  <a:lnTo>
                    <a:pt x="291980" y="1700286"/>
                  </a:lnTo>
                  <a:lnTo>
                    <a:pt x="44479" y="1643198"/>
                  </a:lnTo>
                  <a:close/>
                  <a:moveTo>
                    <a:pt x="2386956" y="1186437"/>
                  </a:moveTo>
                  <a:lnTo>
                    <a:pt x="2610698" y="1305349"/>
                  </a:lnTo>
                  <a:lnTo>
                    <a:pt x="2386956" y="1424261"/>
                  </a:lnTo>
                  <a:lnTo>
                    <a:pt x="2388121" y="1416631"/>
                  </a:lnTo>
                  <a:cubicBezTo>
                    <a:pt x="2391837" y="1380042"/>
                    <a:pt x="2393740" y="1342918"/>
                    <a:pt x="2393740" y="1305349"/>
                  </a:cubicBezTo>
                  <a:cubicBezTo>
                    <a:pt x="2393740" y="1267780"/>
                    <a:pt x="2391837" y="1230656"/>
                    <a:pt x="2388121" y="1194068"/>
                  </a:cubicBezTo>
                  <a:close/>
                  <a:moveTo>
                    <a:pt x="223742" y="1186437"/>
                  </a:moveTo>
                  <a:lnTo>
                    <a:pt x="222578" y="1194068"/>
                  </a:lnTo>
                  <a:cubicBezTo>
                    <a:pt x="218862" y="1230656"/>
                    <a:pt x="216958" y="1267780"/>
                    <a:pt x="216958" y="1305349"/>
                  </a:cubicBezTo>
                  <a:cubicBezTo>
                    <a:pt x="216958" y="1342918"/>
                    <a:pt x="218862" y="1380042"/>
                    <a:pt x="222578" y="1416631"/>
                  </a:cubicBezTo>
                  <a:lnTo>
                    <a:pt x="223742" y="1424261"/>
                  </a:lnTo>
                  <a:lnTo>
                    <a:pt x="0" y="1305349"/>
                  </a:lnTo>
                  <a:close/>
                  <a:moveTo>
                    <a:pt x="2318718" y="910413"/>
                  </a:moveTo>
                  <a:lnTo>
                    <a:pt x="2566219" y="967500"/>
                  </a:lnTo>
                  <a:lnTo>
                    <a:pt x="2380029" y="1141050"/>
                  </a:lnTo>
                  <a:lnTo>
                    <a:pt x="2371628" y="1086000"/>
                  </a:lnTo>
                  <a:cubicBezTo>
                    <a:pt x="2364379" y="1050575"/>
                    <a:pt x="2355408" y="1015776"/>
                    <a:pt x="2344808" y="981695"/>
                  </a:cubicBezTo>
                  <a:close/>
                  <a:moveTo>
                    <a:pt x="291980" y="910413"/>
                  </a:moveTo>
                  <a:lnTo>
                    <a:pt x="265890" y="981695"/>
                  </a:lnTo>
                  <a:cubicBezTo>
                    <a:pt x="255290" y="1015776"/>
                    <a:pt x="246320" y="1050575"/>
                    <a:pt x="239071" y="1086000"/>
                  </a:cubicBezTo>
                  <a:lnTo>
                    <a:pt x="230669" y="1141050"/>
                  </a:lnTo>
                  <a:lnTo>
                    <a:pt x="44479" y="967500"/>
                  </a:lnTo>
                  <a:close/>
                  <a:moveTo>
                    <a:pt x="2435814" y="652675"/>
                  </a:moveTo>
                  <a:lnTo>
                    <a:pt x="2301436" y="867638"/>
                  </a:lnTo>
                  <a:lnTo>
                    <a:pt x="2262377" y="786557"/>
                  </a:lnTo>
                  <a:cubicBezTo>
                    <a:pt x="2245622" y="755714"/>
                    <a:pt x="2227419" y="725771"/>
                    <a:pt x="2207860" y="696819"/>
                  </a:cubicBezTo>
                  <a:lnTo>
                    <a:pt x="2181527" y="661604"/>
                  </a:lnTo>
                  <a:close/>
                  <a:moveTo>
                    <a:pt x="174884" y="652675"/>
                  </a:moveTo>
                  <a:lnTo>
                    <a:pt x="429172" y="661604"/>
                  </a:lnTo>
                  <a:lnTo>
                    <a:pt x="402838" y="696819"/>
                  </a:lnTo>
                  <a:cubicBezTo>
                    <a:pt x="383279" y="725771"/>
                    <a:pt x="365076" y="755714"/>
                    <a:pt x="348321" y="786557"/>
                  </a:cubicBezTo>
                  <a:lnTo>
                    <a:pt x="309263" y="867638"/>
                  </a:lnTo>
                  <a:close/>
                  <a:moveTo>
                    <a:pt x="2228370" y="382328"/>
                  </a:moveTo>
                  <a:lnTo>
                    <a:pt x="2154133" y="624971"/>
                  </a:lnTo>
                  <a:lnTo>
                    <a:pt x="2145204" y="613031"/>
                  </a:lnTo>
                  <a:cubicBezTo>
                    <a:pt x="2100843" y="559278"/>
                    <a:pt x="2051421" y="509855"/>
                    <a:pt x="1997667" y="465494"/>
                  </a:cubicBezTo>
                  <a:lnTo>
                    <a:pt x="1985727" y="456565"/>
                  </a:lnTo>
                  <a:close/>
                  <a:moveTo>
                    <a:pt x="382328" y="382328"/>
                  </a:moveTo>
                  <a:lnTo>
                    <a:pt x="624971" y="456565"/>
                  </a:lnTo>
                  <a:lnTo>
                    <a:pt x="613031" y="465494"/>
                  </a:lnTo>
                  <a:cubicBezTo>
                    <a:pt x="559278" y="509855"/>
                    <a:pt x="509855" y="559278"/>
                    <a:pt x="465494" y="613031"/>
                  </a:cubicBezTo>
                  <a:lnTo>
                    <a:pt x="456565" y="624971"/>
                  </a:lnTo>
                  <a:close/>
                  <a:moveTo>
                    <a:pt x="1958024" y="174884"/>
                  </a:moveTo>
                  <a:lnTo>
                    <a:pt x="1949094" y="429172"/>
                  </a:lnTo>
                  <a:lnTo>
                    <a:pt x="1913879" y="402838"/>
                  </a:lnTo>
                  <a:cubicBezTo>
                    <a:pt x="1884927" y="383279"/>
                    <a:pt x="1854984" y="365076"/>
                    <a:pt x="1824141" y="348321"/>
                  </a:cubicBezTo>
                  <a:lnTo>
                    <a:pt x="1743060" y="309262"/>
                  </a:lnTo>
                  <a:close/>
                  <a:moveTo>
                    <a:pt x="652675" y="174884"/>
                  </a:moveTo>
                  <a:lnTo>
                    <a:pt x="867638" y="309262"/>
                  </a:lnTo>
                  <a:lnTo>
                    <a:pt x="786557" y="348321"/>
                  </a:lnTo>
                  <a:cubicBezTo>
                    <a:pt x="755714" y="365076"/>
                    <a:pt x="725771" y="383279"/>
                    <a:pt x="696819" y="402838"/>
                  </a:cubicBezTo>
                  <a:lnTo>
                    <a:pt x="661604" y="429172"/>
                  </a:lnTo>
                  <a:close/>
                  <a:moveTo>
                    <a:pt x="1643198" y="44479"/>
                  </a:moveTo>
                  <a:lnTo>
                    <a:pt x="1700286" y="291980"/>
                  </a:lnTo>
                  <a:lnTo>
                    <a:pt x="1629004" y="265890"/>
                  </a:lnTo>
                  <a:cubicBezTo>
                    <a:pt x="1594923" y="255290"/>
                    <a:pt x="1560124" y="246320"/>
                    <a:pt x="1524698" y="239070"/>
                  </a:cubicBezTo>
                  <a:lnTo>
                    <a:pt x="1469648" y="230669"/>
                  </a:lnTo>
                  <a:close/>
                  <a:moveTo>
                    <a:pt x="967500" y="44479"/>
                  </a:moveTo>
                  <a:lnTo>
                    <a:pt x="1141050" y="230669"/>
                  </a:lnTo>
                  <a:lnTo>
                    <a:pt x="1086000" y="239070"/>
                  </a:lnTo>
                  <a:cubicBezTo>
                    <a:pt x="1050575" y="246320"/>
                    <a:pt x="1015776" y="255290"/>
                    <a:pt x="981695" y="265890"/>
                  </a:cubicBezTo>
                  <a:lnTo>
                    <a:pt x="910413" y="291980"/>
                  </a:lnTo>
                  <a:close/>
                  <a:moveTo>
                    <a:pt x="1305349" y="0"/>
                  </a:moveTo>
                  <a:lnTo>
                    <a:pt x="1424261" y="223742"/>
                  </a:lnTo>
                  <a:lnTo>
                    <a:pt x="1416631" y="222577"/>
                  </a:lnTo>
                  <a:cubicBezTo>
                    <a:pt x="1380042" y="218862"/>
                    <a:pt x="1342918" y="216958"/>
                    <a:pt x="1305349" y="216958"/>
                  </a:cubicBezTo>
                  <a:cubicBezTo>
                    <a:pt x="1267780" y="216958"/>
                    <a:pt x="1230656" y="218862"/>
                    <a:pt x="1194068" y="222577"/>
                  </a:cubicBezTo>
                  <a:lnTo>
                    <a:pt x="1186437" y="223742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D8DFB264-295F-4018-9941-381ED7E3DF57}"/>
                </a:ext>
              </a:extLst>
            </p:cNvPr>
            <p:cNvSpPr/>
            <p:nvPr/>
          </p:nvSpPr>
          <p:spPr>
            <a:xfrm>
              <a:off x="6950130" y="4091939"/>
              <a:ext cx="1963422" cy="1963422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1A4D1408-EDBB-4BDA-9F4B-12EDACF2A7EC}"/>
              </a:ext>
            </a:extLst>
          </p:cNvPr>
          <p:cNvGrpSpPr/>
          <p:nvPr/>
        </p:nvGrpSpPr>
        <p:grpSpPr>
          <a:xfrm>
            <a:off x="6051531" y="2812837"/>
            <a:ext cx="1558343" cy="1558341"/>
            <a:chOff x="759642" y="3769907"/>
            <a:chExt cx="2552704" cy="2552700"/>
          </a:xfrm>
        </p:grpSpPr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C1CB126A-5312-4348-89BF-47F72AE4EDA3}"/>
                </a:ext>
              </a:extLst>
            </p:cNvPr>
            <p:cNvSpPr/>
            <p:nvPr/>
          </p:nvSpPr>
          <p:spPr>
            <a:xfrm>
              <a:off x="759642" y="3769907"/>
              <a:ext cx="2552704" cy="2552700"/>
            </a:xfrm>
            <a:custGeom>
              <a:avLst/>
              <a:gdLst>
                <a:gd name="connsiteX0" fmla="*/ 1491243 w 2552704"/>
                <a:gd name="connsiteY0" fmla="*/ 2181934 h 2552700"/>
                <a:gd name="connsiteX1" fmla="*/ 1276352 w 2552704"/>
                <a:gd name="connsiteY1" fmla="*/ 2552700 h 2552700"/>
                <a:gd name="connsiteX2" fmla="*/ 1061461 w 2552704"/>
                <a:gd name="connsiteY2" fmla="*/ 2181934 h 2552700"/>
                <a:gd name="connsiteX3" fmla="*/ 1088624 w 2552704"/>
                <a:gd name="connsiteY3" fmla="*/ 2188919 h 2552700"/>
                <a:gd name="connsiteX4" fmla="*/ 1276352 w 2552704"/>
                <a:gd name="connsiteY4" fmla="*/ 2207843 h 2552700"/>
                <a:gd name="connsiteX5" fmla="*/ 1464080 w 2552704"/>
                <a:gd name="connsiteY5" fmla="*/ 2188919 h 2552700"/>
                <a:gd name="connsiteX6" fmla="*/ 547882 w 2552704"/>
                <a:gd name="connsiteY6" fmla="*/ 1850411 h 2552700"/>
                <a:gd name="connsiteX7" fmla="*/ 617687 w 2552704"/>
                <a:gd name="connsiteY7" fmla="*/ 1935015 h 2552700"/>
                <a:gd name="connsiteX8" fmla="*/ 832347 w 2552704"/>
                <a:gd name="connsiteY8" fmla="*/ 2095417 h 2552700"/>
                <a:gd name="connsiteX9" fmla="*/ 896630 w 2552704"/>
                <a:gd name="connsiteY9" fmla="*/ 2126384 h 2552700"/>
                <a:gd name="connsiteX10" fmla="*/ 487520 w 2552704"/>
                <a:gd name="connsiteY10" fmla="*/ 2308943 h 2552700"/>
                <a:gd name="connsiteX11" fmla="*/ 2004822 w 2552704"/>
                <a:gd name="connsiteY11" fmla="*/ 1850411 h 2552700"/>
                <a:gd name="connsiteX12" fmla="*/ 2065184 w 2552704"/>
                <a:gd name="connsiteY12" fmla="*/ 2308943 h 2552700"/>
                <a:gd name="connsiteX13" fmla="*/ 1656074 w 2552704"/>
                <a:gd name="connsiteY13" fmla="*/ 2126384 h 2552700"/>
                <a:gd name="connsiteX14" fmla="*/ 1720357 w 2552704"/>
                <a:gd name="connsiteY14" fmla="*/ 2095417 h 2552700"/>
                <a:gd name="connsiteX15" fmla="*/ 1935017 w 2552704"/>
                <a:gd name="connsiteY15" fmla="*/ 1935015 h 2552700"/>
                <a:gd name="connsiteX16" fmla="*/ 346990 w 2552704"/>
                <a:gd name="connsiteY16" fmla="*/ 1318558 h 2552700"/>
                <a:gd name="connsiteX17" fmla="*/ 349668 w 2552704"/>
                <a:gd name="connsiteY17" fmla="*/ 1371590 h 2552700"/>
                <a:gd name="connsiteX18" fmla="*/ 457285 w 2552704"/>
                <a:gd name="connsiteY18" fmla="*/ 1720355 h 2552700"/>
                <a:gd name="connsiteX19" fmla="*/ 480435 w 2552704"/>
                <a:gd name="connsiteY19" fmla="*/ 1758460 h 2552700"/>
                <a:gd name="connsiteX20" fmla="*/ 0 w 2552704"/>
                <a:gd name="connsiteY20" fmla="*/ 1670768 h 2552700"/>
                <a:gd name="connsiteX21" fmla="*/ 2205714 w 2552704"/>
                <a:gd name="connsiteY21" fmla="*/ 1318558 h 2552700"/>
                <a:gd name="connsiteX22" fmla="*/ 2552704 w 2552704"/>
                <a:gd name="connsiteY22" fmla="*/ 1670768 h 2552700"/>
                <a:gd name="connsiteX23" fmla="*/ 2072270 w 2552704"/>
                <a:gd name="connsiteY23" fmla="*/ 1758460 h 2552700"/>
                <a:gd name="connsiteX24" fmla="*/ 2095419 w 2552704"/>
                <a:gd name="connsiteY24" fmla="*/ 1720355 h 2552700"/>
                <a:gd name="connsiteX25" fmla="*/ 2203036 w 2552704"/>
                <a:gd name="connsiteY25" fmla="*/ 1371590 h 2552700"/>
                <a:gd name="connsiteX26" fmla="*/ 2072270 w 2552704"/>
                <a:gd name="connsiteY26" fmla="*/ 794241 h 2552700"/>
                <a:gd name="connsiteX27" fmla="*/ 2552704 w 2552704"/>
                <a:gd name="connsiteY27" fmla="*/ 881932 h 2552700"/>
                <a:gd name="connsiteX28" fmla="*/ 2205714 w 2552704"/>
                <a:gd name="connsiteY28" fmla="*/ 1234143 h 2552700"/>
                <a:gd name="connsiteX29" fmla="*/ 2203036 w 2552704"/>
                <a:gd name="connsiteY29" fmla="*/ 1181111 h 2552700"/>
                <a:gd name="connsiteX30" fmla="*/ 2095419 w 2552704"/>
                <a:gd name="connsiteY30" fmla="*/ 832346 h 2552700"/>
                <a:gd name="connsiteX31" fmla="*/ 480435 w 2552704"/>
                <a:gd name="connsiteY31" fmla="*/ 794241 h 2552700"/>
                <a:gd name="connsiteX32" fmla="*/ 457285 w 2552704"/>
                <a:gd name="connsiteY32" fmla="*/ 832346 h 2552700"/>
                <a:gd name="connsiteX33" fmla="*/ 349668 w 2552704"/>
                <a:gd name="connsiteY33" fmla="*/ 1181111 h 2552700"/>
                <a:gd name="connsiteX34" fmla="*/ 346990 w 2552704"/>
                <a:gd name="connsiteY34" fmla="*/ 1234143 h 2552700"/>
                <a:gd name="connsiteX35" fmla="*/ 0 w 2552704"/>
                <a:gd name="connsiteY35" fmla="*/ 881932 h 2552700"/>
                <a:gd name="connsiteX36" fmla="*/ 2065184 w 2552704"/>
                <a:gd name="connsiteY36" fmla="*/ 243757 h 2552700"/>
                <a:gd name="connsiteX37" fmla="*/ 2004822 w 2552704"/>
                <a:gd name="connsiteY37" fmla="*/ 702290 h 2552700"/>
                <a:gd name="connsiteX38" fmla="*/ 1935017 w 2552704"/>
                <a:gd name="connsiteY38" fmla="*/ 617685 h 2552700"/>
                <a:gd name="connsiteX39" fmla="*/ 1720357 w 2552704"/>
                <a:gd name="connsiteY39" fmla="*/ 457284 h 2552700"/>
                <a:gd name="connsiteX40" fmla="*/ 1656074 w 2552704"/>
                <a:gd name="connsiteY40" fmla="*/ 426317 h 2552700"/>
                <a:gd name="connsiteX41" fmla="*/ 487520 w 2552704"/>
                <a:gd name="connsiteY41" fmla="*/ 243757 h 2552700"/>
                <a:gd name="connsiteX42" fmla="*/ 896630 w 2552704"/>
                <a:gd name="connsiteY42" fmla="*/ 426317 h 2552700"/>
                <a:gd name="connsiteX43" fmla="*/ 832347 w 2552704"/>
                <a:gd name="connsiteY43" fmla="*/ 457284 h 2552700"/>
                <a:gd name="connsiteX44" fmla="*/ 617687 w 2552704"/>
                <a:gd name="connsiteY44" fmla="*/ 617685 h 2552700"/>
                <a:gd name="connsiteX45" fmla="*/ 547882 w 2552704"/>
                <a:gd name="connsiteY45" fmla="*/ 702290 h 2552700"/>
                <a:gd name="connsiteX46" fmla="*/ 1276352 w 2552704"/>
                <a:gd name="connsiteY46" fmla="*/ 0 h 2552700"/>
                <a:gd name="connsiteX47" fmla="*/ 1491243 w 2552704"/>
                <a:gd name="connsiteY47" fmla="*/ 370766 h 2552700"/>
                <a:gd name="connsiteX48" fmla="*/ 1464080 w 2552704"/>
                <a:gd name="connsiteY48" fmla="*/ 363782 h 2552700"/>
                <a:gd name="connsiteX49" fmla="*/ 1276352 w 2552704"/>
                <a:gd name="connsiteY49" fmla="*/ 344857 h 2552700"/>
                <a:gd name="connsiteX50" fmla="*/ 1088624 w 2552704"/>
                <a:gd name="connsiteY50" fmla="*/ 363782 h 2552700"/>
                <a:gd name="connsiteX51" fmla="*/ 1061461 w 2552704"/>
                <a:gd name="connsiteY51" fmla="*/ 370766 h 255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552704" h="2552700">
                  <a:moveTo>
                    <a:pt x="1491243" y="2181934"/>
                  </a:moveTo>
                  <a:lnTo>
                    <a:pt x="1276352" y="2552700"/>
                  </a:lnTo>
                  <a:lnTo>
                    <a:pt x="1061461" y="2181934"/>
                  </a:lnTo>
                  <a:lnTo>
                    <a:pt x="1088624" y="2188919"/>
                  </a:lnTo>
                  <a:cubicBezTo>
                    <a:pt x="1149262" y="2201327"/>
                    <a:pt x="1212046" y="2207843"/>
                    <a:pt x="1276352" y="2207843"/>
                  </a:cubicBezTo>
                  <a:cubicBezTo>
                    <a:pt x="1340658" y="2207843"/>
                    <a:pt x="1403442" y="2201327"/>
                    <a:pt x="1464080" y="2188919"/>
                  </a:cubicBezTo>
                  <a:close/>
                  <a:moveTo>
                    <a:pt x="547882" y="1850411"/>
                  </a:moveTo>
                  <a:lnTo>
                    <a:pt x="617687" y="1935015"/>
                  </a:lnTo>
                  <a:cubicBezTo>
                    <a:pt x="680900" y="1998228"/>
                    <a:pt x="753156" y="2052397"/>
                    <a:pt x="832347" y="2095417"/>
                  </a:cubicBezTo>
                  <a:lnTo>
                    <a:pt x="896630" y="2126384"/>
                  </a:lnTo>
                  <a:lnTo>
                    <a:pt x="487520" y="2308943"/>
                  </a:lnTo>
                  <a:close/>
                  <a:moveTo>
                    <a:pt x="2004822" y="1850411"/>
                  </a:moveTo>
                  <a:lnTo>
                    <a:pt x="2065184" y="2308943"/>
                  </a:lnTo>
                  <a:lnTo>
                    <a:pt x="1656074" y="2126384"/>
                  </a:lnTo>
                  <a:lnTo>
                    <a:pt x="1720357" y="2095417"/>
                  </a:lnTo>
                  <a:cubicBezTo>
                    <a:pt x="1799549" y="2052397"/>
                    <a:pt x="1871804" y="1998228"/>
                    <a:pt x="1935017" y="1935015"/>
                  </a:cubicBezTo>
                  <a:close/>
                  <a:moveTo>
                    <a:pt x="346990" y="1318558"/>
                  </a:moveTo>
                  <a:lnTo>
                    <a:pt x="349668" y="1371590"/>
                  </a:lnTo>
                  <a:cubicBezTo>
                    <a:pt x="362389" y="1496846"/>
                    <a:pt x="399926" y="1614766"/>
                    <a:pt x="457285" y="1720355"/>
                  </a:cubicBezTo>
                  <a:lnTo>
                    <a:pt x="480435" y="1758460"/>
                  </a:lnTo>
                  <a:lnTo>
                    <a:pt x="0" y="1670768"/>
                  </a:lnTo>
                  <a:close/>
                  <a:moveTo>
                    <a:pt x="2205714" y="1318558"/>
                  </a:moveTo>
                  <a:lnTo>
                    <a:pt x="2552704" y="1670768"/>
                  </a:lnTo>
                  <a:lnTo>
                    <a:pt x="2072270" y="1758460"/>
                  </a:lnTo>
                  <a:lnTo>
                    <a:pt x="2095419" y="1720355"/>
                  </a:lnTo>
                  <a:cubicBezTo>
                    <a:pt x="2152778" y="1614766"/>
                    <a:pt x="2190315" y="1496846"/>
                    <a:pt x="2203036" y="1371590"/>
                  </a:cubicBezTo>
                  <a:close/>
                  <a:moveTo>
                    <a:pt x="2072270" y="794241"/>
                  </a:moveTo>
                  <a:lnTo>
                    <a:pt x="2552704" y="881932"/>
                  </a:lnTo>
                  <a:lnTo>
                    <a:pt x="2205714" y="1234143"/>
                  </a:lnTo>
                  <a:lnTo>
                    <a:pt x="2203036" y="1181111"/>
                  </a:lnTo>
                  <a:cubicBezTo>
                    <a:pt x="2190315" y="1055854"/>
                    <a:pt x="2152778" y="937935"/>
                    <a:pt x="2095419" y="832346"/>
                  </a:cubicBezTo>
                  <a:close/>
                  <a:moveTo>
                    <a:pt x="480435" y="794241"/>
                  </a:moveTo>
                  <a:lnTo>
                    <a:pt x="457285" y="832346"/>
                  </a:lnTo>
                  <a:cubicBezTo>
                    <a:pt x="399926" y="937935"/>
                    <a:pt x="362389" y="1055854"/>
                    <a:pt x="349668" y="1181111"/>
                  </a:cubicBezTo>
                  <a:lnTo>
                    <a:pt x="346990" y="1234143"/>
                  </a:lnTo>
                  <a:lnTo>
                    <a:pt x="0" y="881932"/>
                  </a:lnTo>
                  <a:close/>
                  <a:moveTo>
                    <a:pt x="2065184" y="243757"/>
                  </a:moveTo>
                  <a:lnTo>
                    <a:pt x="2004822" y="702290"/>
                  </a:lnTo>
                  <a:lnTo>
                    <a:pt x="1935017" y="617685"/>
                  </a:lnTo>
                  <a:cubicBezTo>
                    <a:pt x="1871804" y="554473"/>
                    <a:pt x="1799549" y="500303"/>
                    <a:pt x="1720357" y="457284"/>
                  </a:cubicBezTo>
                  <a:lnTo>
                    <a:pt x="1656074" y="426317"/>
                  </a:lnTo>
                  <a:close/>
                  <a:moveTo>
                    <a:pt x="487520" y="243757"/>
                  </a:moveTo>
                  <a:lnTo>
                    <a:pt x="896630" y="426317"/>
                  </a:lnTo>
                  <a:lnTo>
                    <a:pt x="832347" y="457284"/>
                  </a:lnTo>
                  <a:cubicBezTo>
                    <a:pt x="753156" y="500303"/>
                    <a:pt x="680900" y="554473"/>
                    <a:pt x="617687" y="617685"/>
                  </a:cubicBezTo>
                  <a:lnTo>
                    <a:pt x="547882" y="702290"/>
                  </a:lnTo>
                  <a:close/>
                  <a:moveTo>
                    <a:pt x="1276352" y="0"/>
                  </a:moveTo>
                  <a:lnTo>
                    <a:pt x="1491243" y="370766"/>
                  </a:lnTo>
                  <a:lnTo>
                    <a:pt x="1464080" y="363782"/>
                  </a:lnTo>
                  <a:cubicBezTo>
                    <a:pt x="1403442" y="351373"/>
                    <a:pt x="1340658" y="344857"/>
                    <a:pt x="1276352" y="344857"/>
                  </a:cubicBezTo>
                  <a:cubicBezTo>
                    <a:pt x="1212046" y="344857"/>
                    <a:pt x="1149262" y="351373"/>
                    <a:pt x="1088624" y="363782"/>
                  </a:cubicBezTo>
                  <a:lnTo>
                    <a:pt x="1061461" y="370766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C77A2BE8-46A7-445B-A5D5-E43FF7600F73}"/>
                </a:ext>
              </a:extLst>
            </p:cNvPr>
            <p:cNvSpPr/>
            <p:nvPr/>
          </p:nvSpPr>
          <p:spPr>
            <a:xfrm>
              <a:off x="1225271" y="4235534"/>
              <a:ext cx="1621446" cy="1621446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5E27813A-D6F7-4BBE-A9D4-034BA4FE230E}"/>
              </a:ext>
            </a:extLst>
          </p:cNvPr>
          <p:cNvGrpSpPr/>
          <p:nvPr/>
        </p:nvGrpSpPr>
        <p:grpSpPr>
          <a:xfrm>
            <a:off x="7902710" y="838234"/>
            <a:ext cx="1558341" cy="1558342"/>
            <a:chOff x="7902710" y="838234"/>
            <a:chExt cx="1558341" cy="1558342"/>
          </a:xfrm>
        </p:grpSpPr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B57D2458-5D63-4538-964A-81A680A34922}"/>
                </a:ext>
              </a:extLst>
            </p:cNvPr>
            <p:cNvSpPr/>
            <p:nvPr/>
          </p:nvSpPr>
          <p:spPr>
            <a:xfrm rot="5400000">
              <a:off x="7902710" y="838234"/>
              <a:ext cx="1558342" cy="1558341"/>
            </a:xfrm>
            <a:custGeom>
              <a:avLst/>
              <a:gdLst>
                <a:gd name="connsiteX0" fmla="*/ 0 w 1558342"/>
                <a:gd name="connsiteY0" fmla="*/ 816277 h 1558341"/>
                <a:gd name="connsiteX1" fmla="*/ 0 w 1558342"/>
                <a:gd name="connsiteY1" fmla="*/ 742065 h 1558341"/>
                <a:gd name="connsiteX2" fmla="*/ 688176 w 1558342"/>
                <a:gd name="connsiteY2" fmla="*/ 742065 h 1558341"/>
                <a:gd name="connsiteX3" fmla="*/ 201978 w 1558342"/>
                <a:gd name="connsiteY3" fmla="*/ 255868 h 1558341"/>
                <a:gd name="connsiteX4" fmla="*/ 254454 w 1558342"/>
                <a:gd name="connsiteY4" fmla="*/ 203392 h 1558341"/>
                <a:gd name="connsiteX5" fmla="*/ 742065 w 1558342"/>
                <a:gd name="connsiteY5" fmla="*/ 691003 h 1558341"/>
                <a:gd name="connsiteX6" fmla="*/ 742065 w 1558342"/>
                <a:gd name="connsiteY6" fmla="*/ 0 h 1558341"/>
                <a:gd name="connsiteX7" fmla="*/ 816277 w 1558342"/>
                <a:gd name="connsiteY7" fmla="*/ 0 h 1558341"/>
                <a:gd name="connsiteX8" fmla="*/ 816277 w 1558342"/>
                <a:gd name="connsiteY8" fmla="*/ 691008 h 1558341"/>
                <a:gd name="connsiteX9" fmla="*/ 1303893 w 1558342"/>
                <a:gd name="connsiteY9" fmla="*/ 203392 h 1558341"/>
                <a:gd name="connsiteX10" fmla="*/ 1356368 w 1558342"/>
                <a:gd name="connsiteY10" fmla="*/ 255868 h 1558341"/>
                <a:gd name="connsiteX11" fmla="*/ 870171 w 1558342"/>
                <a:gd name="connsiteY11" fmla="*/ 742065 h 1558341"/>
                <a:gd name="connsiteX12" fmla="*/ 1558342 w 1558342"/>
                <a:gd name="connsiteY12" fmla="*/ 742065 h 1558341"/>
                <a:gd name="connsiteX13" fmla="*/ 1558342 w 1558342"/>
                <a:gd name="connsiteY13" fmla="*/ 816277 h 1558341"/>
                <a:gd name="connsiteX14" fmla="*/ 867339 w 1558342"/>
                <a:gd name="connsiteY14" fmla="*/ 816277 h 1558341"/>
                <a:gd name="connsiteX15" fmla="*/ 1356368 w 1558342"/>
                <a:gd name="connsiteY15" fmla="*/ 1305306 h 1558341"/>
                <a:gd name="connsiteX16" fmla="*/ 1303892 w 1558342"/>
                <a:gd name="connsiteY16" fmla="*/ 1357781 h 1558341"/>
                <a:gd name="connsiteX17" fmla="*/ 816277 w 1558342"/>
                <a:gd name="connsiteY17" fmla="*/ 870166 h 1558341"/>
                <a:gd name="connsiteX18" fmla="*/ 816277 w 1558342"/>
                <a:gd name="connsiteY18" fmla="*/ 1558341 h 1558341"/>
                <a:gd name="connsiteX19" fmla="*/ 742065 w 1558342"/>
                <a:gd name="connsiteY19" fmla="*/ 1558341 h 1558341"/>
                <a:gd name="connsiteX20" fmla="*/ 742065 w 1558342"/>
                <a:gd name="connsiteY20" fmla="*/ 870171 h 1558341"/>
                <a:gd name="connsiteX21" fmla="*/ 254454 w 1558342"/>
                <a:gd name="connsiteY21" fmla="*/ 1357782 h 1558341"/>
                <a:gd name="connsiteX22" fmla="*/ 201978 w 1558342"/>
                <a:gd name="connsiteY22" fmla="*/ 1305306 h 1558341"/>
                <a:gd name="connsiteX23" fmla="*/ 691008 w 1558342"/>
                <a:gd name="connsiteY23" fmla="*/ 816277 h 1558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558342" h="1558341">
                  <a:moveTo>
                    <a:pt x="0" y="816277"/>
                  </a:moveTo>
                  <a:lnTo>
                    <a:pt x="0" y="742065"/>
                  </a:lnTo>
                  <a:lnTo>
                    <a:pt x="688176" y="742065"/>
                  </a:lnTo>
                  <a:lnTo>
                    <a:pt x="201978" y="255868"/>
                  </a:lnTo>
                  <a:lnTo>
                    <a:pt x="254454" y="203392"/>
                  </a:lnTo>
                  <a:lnTo>
                    <a:pt x="742065" y="691003"/>
                  </a:lnTo>
                  <a:lnTo>
                    <a:pt x="742065" y="0"/>
                  </a:lnTo>
                  <a:lnTo>
                    <a:pt x="816277" y="0"/>
                  </a:lnTo>
                  <a:lnTo>
                    <a:pt x="816277" y="691008"/>
                  </a:lnTo>
                  <a:lnTo>
                    <a:pt x="1303893" y="203392"/>
                  </a:lnTo>
                  <a:lnTo>
                    <a:pt x="1356368" y="255868"/>
                  </a:lnTo>
                  <a:lnTo>
                    <a:pt x="870171" y="742065"/>
                  </a:lnTo>
                  <a:lnTo>
                    <a:pt x="1558342" y="742065"/>
                  </a:lnTo>
                  <a:lnTo>
                    <a:pt x="1558342" y="816277"/>
                  </a:lnTo>
                  <a:lnTo>
                    <a:pt x="867339" y="816277"/>
                  </a:lnTo>
                  <a:lnTo>
                    <a:pt x="1356368" y="1305306"/>
                  </a:lnTo>
                  <a:lnTo>
                    <a:pt x="1303892" y="1357781"/>
                  </a:lnTo>
                  <a:lnTo>
                    <a:pt x="816277" y="870166"/>
                  </a:lnTo>
                  <a:lnTo>
                    <a:pt x="816277" y="1558341"/>
                  </a:lnTo>
                  <a:lnTo>
                    <a:pt x="742065" y="1558341"/>
                  </a:lnTo>
                  <a:lnTo>
                    <a:pt x="742065" y="870171"/>
                  </a:lnTo>
                  <a:lnTo>
                    <a:pt x="254454" y="1357782"/>
                  </a:lnTo>
                  <a:lnTo>
                    <a:pt x="201978" y="1305306"/>
                  </a:lnTo>
                  <a:lnTo>
                    <a:pt x="691008" y="816277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7AF4E446-E382-4203-832A-B337184FE214}"/>
                </a:ext>
              </a:extLst>
            </p:cNvPr>
            <p:cNvSpPr/>
            <p:nvPr/>
          </p:nvSpPr>
          <p:spPr>
            <a:xfrm>
              <a:off x="8186961" y="1122484"/>
              <a:ext cx="989840" cy="989840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D0465F9D-DD2E-4DE3-BDFA-D9E878FECC88}"/>
              </a:ext>
            </a:extLst>
          </p:cNvPr>
          <p:cNvGrpSpPr/>
          <p:nvPr/>
        </p:nvGrpSpPr>
        <p:grpSpPr>
          <a:xfrm>
            <a:off x="7902710" y="2792117"/>
            <a:ext cx="1558342" cy="1558341"/>
            <a:chOff x="7902710" y="2792117"/>
            <a:chExt cx="1558342" cy="1558341"/>
          </a:xfrm>
        </p:grpSpPr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70BD8F20-FA8A-480A-BA52-C4E8DFE204C8}"/>
                </a:ext>
              </a:extLst>
            </p:cNvPr>
            <p:cNvSpPr/>
            <p:nvPr/>
          </p:nvSpPr>
          <p:spPr>
            <a:xfrm>
              <a:off x="7902710" y="2792117"/>
              <a:ext cx="1558342" cy="1558341"/>
            </a:xfrm>
            <a:custGeom>
              <a:avLst/>
              <a:gdLst>
                <a:gd name="connsiteX0" fmla="*/ 693446 w 1558342"/>
                <a:gd name="connsiteY0" fmla="*/ 0 h 1558341"/>
                <a:gd name="connsiteX1" fmla="*/ 864896 w 1558342"/>
                <a:gd name="connsiteY1" fmla="*/ 0 h 1558341"/>
                <a:gd name="connsiteX2" fmla="*/ 864896 w 1558342"/>
                <a:gd name="connsiteY2" fmla="*/ 572212 h 1558341"/>
                <a:gd name="connsiteX3" fmla="*/ 1269511 w 1558342"/>
                <a:gd name="connsiteY3" fmla="*/ 167597 h 1558341"/>
                <a:gd name="connsiteX4" fmla="*/ 1390744 w 1558342"/>
                <a:gd name="connsiteY4" fmla="*/ 288831 h 1558341"/>
                <a:gd name="connsiteX5" fmla="*/ 986129 w 1558342"/>
                <a:gd name="connsiteY5" fmla="*/ 693446 h 1558341"/>
                <a:gd name="connsiteX6" fmla="*/ 1558342 w 1558342"/>
                <a:gd name="connsiteY6" fmla="*/ 693446 h 1558341"/>
                <a:gd name="connsiteX7" fmla="*/ 1558342 w 1558342"/>
                <a:gd name="connsiteY7" fmla="*/ 864896 h 1558341"/>
                <a:gd name="connsiteX8" fmla="*/ 986129 w 1558342"/>
                <a:gd name="connsiteY8" fmla="*/ 864896 h 1558341"/>
                <a:gd name="connsiteX9" fmla="*/ 1390744 w 1558342"/>
                <a:gd name="connsiteY9" fmla="*/ 1269511 h 1558341"/>
                <a:gd name="connsiteX10" fmla="*/ 1269511 w 1558342"/>
                <a:gd name="connsiteY10" fmla="*/ 1390745 h 1558341"/>
                <a:gd name="connsiteX11" fmla="*/ 864896 w 1558342"/>
                <a:gd name="connsiteY11" fmla="*/ 986129 h 1558341"/>
                <a:gd name="connsiteX12" fmla="*/ 864896 w 1558342"/>
                <a:gd name="connsiteY12" fmla="*/ 1558341 h 1558341"/>
                <a:gd name="connsiteX13" fmla="*/ 693446 w 1558342"/>
                <a:gd name="connsiteY13" fmla="*/ 1558341 h 1558341"/>
                <a:gd name="connsiteX14" fmla="*/ 693446 w 1558342"/>
                <a:gd name="connsiteY14" fmla="*/ 986129 h 1558341"/>
                <a:gd name="connsiteX15" fmla="*/ 288831 w 1558342"/>
                <a:gd name="connsiteY15" fmla="*/ 1390744 h 1558341"/>
                <a:gd name="connsiteX16" fmla="*/ 167598 w 1558342"/>
                <a:gd name="connsiteY16" fmla="*/ 1269511 h 1558341"/>
                <a:gd name="connsiteX17" fmla="*/ 572212 w 1558342"/>
                <a:gd name="connsiteY17" fmla="*/ 864896 h 1558341"/>
                <a:gd name="connsiteX18" fmla="*/ 0 w 1558342"/>
                <a:gd name="connsiteY18" fmla="*/ 864896 h 1558341"/>
                <a:gd name="connsiteX19" fmla="*/ 0 w 1558342"/>
                <a:gd name="connsiteY19" fmla="*/ 693446 h 1558341"/>
                <a:gd name="connsiteX20" fmla="*/ 572212 w 1558342"/>
                <a:gd name="connsiteY20" fmla="*/ 693446 h 1558341"/>
                <a:gd name="connsiteX21" fmla="*/ 167597 w 1558342"/>
                <a:gd name="connsiteY21" fmla="*/ 288831 h 1558341"/>
                <a:gd name="connsiteX22" fmla="*/ 288831 w 1558342"/>
                <a:gd name="connsiteY22" fmla="*/ 167597 h 1558341"/>
                <a:gd name="connsiteX23" fmla="*/ 693446 w 1558342"/>
                <a:gd name="connsiteY23" fmla="*/ 572213 h 1558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558342" h="1558341">
                  <a:moveTo>
                    <a:pt x="693446" y="0"/>
                  </a:moveTo>
                  <a:lnTo>
                    <a:pt x="864896" y="0"/>
                  </a:lnTo>
                  <a:lnTo>
                    <a:pt x="864896" y="572212"/>
                  </a:lnTo>
                  <a:lnTo>
                    <a:pt x="1269511" y="167597"/>
                  </a:lnTo>
                  <a:lnTo>
                    <a:pt x="1390744" y="288831"/>
                  </a:lnTo>
                  <a:lnTo>
                    <a:pt x="986129" y="693446"/>
                  </a:lnTo>
                  <a:lnTo>
                    <a:pt x="1558342" y="693446"/>
                  </a:lnTo>
                  <a:lnTo>
                    <a:pt x="1558342" y="864896"/>
                  </a:lnTo>
                  <a:lnTo>
                    <a:pt x="986129" y="864896"/>
                  </a:lnTo>
                  <a:lnTo>
                    <a:pt x="1390744" y="1269511"/>
                  </a:lnTo>
                  <a:lnTo>
                    <a:pt x="1269511" y="1390745"/>
                  </a:lnTo>
                  <a:lnTo>
                    <a:pt x="864896" y="986129"/>
                  </a:lnTo>
                  <a:lnTo>
                    <a:pt x="864896" y="1558341"/>
                  </a:lnTo>
                  <a:lnTo>
                    <a:pt x="693446" y="1558341"/>
                  </a:lnTo>
                  <a:lnTo>
                    <a:pt x="693446" y="986129"/>
                  </a:lnTo>
                  <a:lnTo>
                    <a:pt x="288831" y="1390744"/>
                  </a:lnTo>
                  <a:lnTo>
                    <a:pt x="167598" y="1269511"/>
                  </a:lnTo>
                  <a:lnTo>
                    <a:pt x="572212" y="864896"/>
                  </a:lnTo>
                  <a:lnTo>
                    <a:pt x="0" y="864896"/>
                  </a:lnTo>
                  <a:lnTo>
                    <a:pt x="0" y="693446"/>
                  </a:lnTo>
                  <a:lnTo>
                    <a:pt x="572212" y="693446"/>
                  </a:lnTo>
                  <a:lnTo>
                    <a:pt x="167597" y="288831"/>
                  </a:lnTo>
                  <a:lnTo>
                    <a:pt x="288831" y="167597"/>
                  </a:lnTo>
                  <a:lnTo>
                    <a:pt x="693446" y="572213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660B19F6-44CC-4FFF-A22C-DA9631F1E8E0}"/>
                </a:ext>
              </a:extLst>
            </p:cNvPr>
            <p:cNvSpPr/>
            <p:nvPr/>
          </p:nvSpPr>
          <p:spPr>
            <a:xfrm>
              <a:off x="8186961" y="3076367"/>
              <a:ext cx="989840" cy="989840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31990587-E8D8-47D6-9573-221543E12CCA}"/>
              </a:ext>
            </a:extLst>
          </p:cNvPr>
          <p:cNvGrpSpPr/>
          <p:nvPr/>
        </p:nvGrpSpPr>
        <p:grpSpPr>
          <a:xfrm>
            <a:off x="7902710" y="4742766"/>
            <a:ext cx="1558342" cy="1558341"/>
            <a:chOff x="7902710" y="4742766"/>
            <a:chExt cx="1558342" cy="1558341"/>
          </a:xfrm>
        </p:grpSpPr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FECA9CC7-EAB8-4295-B104-FD16D9E443D7}"/>
                </a:ext>
              </a:extLst>
            </p:cNvPr>
            <p:cNvSpPr/>
            <p:nvPr/>
          </p:nvSpPr>
          <p:spPr>
            <a:xfrm>
              <a:off x="7902710" y="4742766"/>
              <a:ext cx="1558342" cy="1558341"/>
            </a:xfrm>
            <a:custGeom>
              <a:avLst/>
              <a:gdLst>
                <a:gd name="connsiteX0" fmla="*/ 693446 w 1558342"/>
                <a:gd name="connsiteY0" fmla="*/ 0 h 1558341"/>
                <a:gd name="connsiteX1" fmla="*/ 864896 w 1558342"/>
                <a:gd name="connsiteY1" fmla="*/ 0 h 1558341"/>
                <a:gd name="connsiteX2" fmla="*/ 864896 w 1558342"/>
                <a:gd name="connsiteY2" fmla="*/ 327131 h 1558341"/>
                <a:gd name="connsiteX3" fmla="*/ 926864 w 1558342"/>
                <a:gd name="connsiteY3" fmla="*/ 95862 h 1558341"/>
                <a:gd name="connsiteX4" fmla="*/ 991186 w 1558342"/>
                <a:gd name="connsiteY4" fmla="*/ 113097 h 1558341"/>
                <a:gd name="connsiteX5" fmla="*/ 875951 w 1558342"/>
                <a:gd name="connsiteY5" fmla="*/ 543157 h 1558341"/>
                <a:gd name="connsiteX6" fmla="*/ 1098685 w 1558342"/>
                <a:gd name="connsiteY6" fmla="*/ 157371 h 1558341"/>
                <a:gd name="connsiteX7" fmla="*/ 1156354 w 1558342"/>
                <a:gd name="connsiteY7" fmla="*/ 190666 h 1558341"/>
                <a:gd name="connsiteX8" fmla="*/ 1033291 w 1558342"/>
                <a:gd name="connsiteY8" fmla="*/ 403817 h 1558341"/>
                <a:gd name="connsiteX9" fmla="*/ 1269511 w 1558342"/>
                <a:gd name="connsiteY9" fmla="*/ 167597 h 1558341"/>
                <a:gd name="connsiteX10" fmla="*/ 1390744 w 1558342"/>
                <a:gd name="connsiteY10" fmla="*/ 288831 h 1558341"/>
                <a:gd name="connsiteX11" fmla="*/ 1156978 w 1558342"/>
                <a:gd name="connsiteY11" fmla="*/ 522597 h 1558341"/>
                <a:gd name="connsiteX12" fmla="*/ 1368005 w 1558342"/>
                <a:gd name="connsiteY12" fmla="*/ 400761 h 1558341"/>
                <a:gd name="connsiteX13" fmla="*/ 1401300 w 1558342"/>
                <a:gd name="connsiteY13" fmla="*/ 458430 h 1558341"/>
                <a:gd name="connsiteX14" fmla="*/ 1014839 w 1558342"/>
                <a:gd name="connsiteY14" fmla="*/ 681553 h 1558341"/>
                <a:gd name="connsiteX15" fmla="*/ 1445881 w 1558342"/>
                <a:gd name="connsiteY15" fmla="*/ 566056 h 1558341"/>
                <a:gd name="connsiteX16" fmla="*/ 1463115 w 1558342"/>
                <a:gd name="connsiteY16" fmla="*/ 630378 h 1558341"/>
                <a:gd name="connsiteX17" fmla="*/ 1227741 w 1558342"/>
                <a:gd name="connsiteY17" fmla="*/ 693446 h 1558341"/>
                <a:gd name="connsiteX18" fmla="*/ 1558342 w 1558342"/>
                <a:gd name="connsiteY18" fmla="*/ 693446 h 1558341"/>
                <a:gd name="connsiteX19" fmla="*/ 1558342 w 1558342"/>
                <a:gd name="connsiteY19" fmla="*/ 864896 h 1558341"/>
                <a:gd name="connsiteX20" fmla="*/ 1224269 w 1558342"/>
                <a:gd name="connsiteY20" fmla="*/ 864896 h 1558341"/>
                <a:gd name="connsiteX21" fmla="*/ 1462017 w 1558342"/>
                <a:gd name="connsiteY21" fmla="*/ 928600 h 1558341"/>
                <a:gd name="connsiteX22" fmla="*/ 1444782 w 1558342"/>
                <a:gd name="connsiteY22" fmla="*/ 992921 h 1558341"/>
                <a:gd name="connsiteX23" fmla="*/ 1014490 w 1558342"/>
                <a:gd name="connsiteY23" fmla="*/ 877625 h 1558341"/>
                <a:gd name="connsiteX24" fmla="*/ 1400074 w 1558342"/>
                <a:gd name="connsiteY24" fmla="*/ 1100242 h 1558341"/>
                <a:gd name="connsiteX25" fmla="*/ 1366779 w 1558342"/>
                <a:gd name="connsiteY25" fmla="*/ 1157911 h 1558341"/>
                <a:gd name="connsiteX26" fmla="*/ 1159431 w 1558342"/>
                <a:gd name="connsiteY26" fmla="*/ 1038199 h 1558341"/>
                <a:gd name="connsiteX27" fmla="*/ 1390744 w 1558342"/>
                <a:gd name="connsiteY27" fmla="*/ 1269511 h 1558341"/>
                <a:gd name="connsiteX28" fmla="*/ 1269511 w 1558342"/>
                <a:gd name="connsiteY28" fmla="*/ 1390745 h 1558341"/>
                <a:gd name="connsiteX29" fmla="*/ 1035745 w 1558342"/>
                <a:gd name="connsiteY29" fmla="*/ 1156978 h 1558341"/>
                <a:gd name="connsiteX30" fmla="*/ 1157581 w 1558342"/>
                <a:gd name="connsiteY30" fmla="*/ 1368005 h 1558341"/>
                <a:gd name="connsiteX31" fmla="*/ 1099912 w 1558342"/>
                <a:gd name="connsiteY31" fmla="*/ 1401300 h 1558341"/>
                <a:gd name="connsiteX32" fmla="*/ 876787 w 1558342"/>
                <a:gd name="connsiteY32" fmla="*/ 1014837 h 1558341"/>
                <a:gd name="connsiteX33" fmla="*/ 992285 w 1558342"/>
                <a:gd name="connsiteY33" fmla="*/ 1445881 h 1558341"/>
                <a:gd name="connsiteX34" fmla="*/ 927964 w 1558342"/>
                <a:gd name="connsiteY34" fmla="*/ 1463116 h 1558341"/>
                <a:gd name="connsiteX35" fmla="*/ 864896 w 1558342"/>
                <a:gd name="connsiteY35" fmla="*/ 1227743 h 1558341"/>
                <a:gd name="connsiteX36" fmla="*/ 864896 w 1558342"/>
                <a:gd name="connsiteY36" fmla="*/ 1558341 h 1558341"/>
                <a:gd name="connsiteX37" fmla="*/ 693446 w 1558342"/>
                <a:gd name="connsiteY37" fmla="*/ 1558341 h 1558341"/>
                <a:gd name="connsiteX38" fmla="*/ 693446 w 1558342"/>
                <a:gd name="connsiteY38" fmla="*/ 1224277 h 1558341"/>
                <a:gd name="connsiteX39" fmla="*/ 629279 w 1558342"/>
                <a:gd name="connsiteY39" fmla="*/ 1463752 h 1558341"/>
                <a:gd name="connsiteX40" fmla="*/ 564958 w 1558342"/>
                <a:gd name="connsiteY40" fmla="*/ 1446517 h 1558341"/>
                <a:gd name="connsiteX41" fmla="*/ 680720 w 1558342"/>
                <a:gd name="connsiteY41" fmla="*/ 1014489 h 1558341"/>
                <a:gd name="connsiteX42" fmla="*/ 457204 w 1558342"/>
                <a:gd name="connsiteY42" fmla="*/ 1401631 h 1558341"/>
                <a:gd name="connsiteX43" fmla="*/ 399535 w 1558342"/>
                <a:gd name="connsiteY43" fmla="*/ 1368335 h 1558341"/>
                <a:gd name="connsiteX44" fmla="*/ 520149 w 1558342"/>
                <a:gd name="connsiteY44" fmla="*/ 1159427 h 1558341"/>
                <a:gd name="connsiteX45" fmla="*/ 288831 w 1558342"/>
                <a:gd name="connsiteY45" fmla="*/ 1390744 h 1558341"/>
                <a:gd name="connsiteX46" fmla="*/ 167598 w 1558342"/>
                <a:gd name="connsiteY46" fmla="*/ 1269511 h 1558341"/>
                <a:gd name="connsiteX47" fmla="*/ 401367 w 1558342"/>
                <a:gd name="connsiteY47" fmla="*/ 1035741 h 1558341"/>
                <a:gd name="connsiteX48" fmla="*/ 190337 w 1558342"/>
                <a:gd name="connsiteY48" fmla="*/ 1157580 h 1558341"/>
                <a:gd name="connsiteX49" fmla="*/ 157042 w 1558342"/>
                <a:gd name="connsiteY49" fmla="*/ 1099911 h 1558341"/>
                <a:gd name="connsiteX50" fmla="*/ 543504 w 1558342"/>
                <a:gd name="connsiteY50" fmla="*/ 876787 h 1558341"/>
                <a:gd name="connsiteX51" fmla="*/ 112462 w 1558342"/>
                <a:gd name="connsiteY51" fmla="*/ 992284 h 1558341"/>
                <a:gd name="connsiteX52" fmla="*/ 95227 w 1558342"/>
                <a:gd name="connsiteY52" fmla="*/ 927963 h 1558341"/>
                <a:gd name="connsiteX53" fmla="*/ 330594 w 1558342"/>
                <a:gd name="connsiteY53" fmla="*/ 864896 h 1558341"/>
                <a:gd name="connsiteX54" fmla="*/ 0 w 1558342"/>
                <a:gd name="connsiteY54" fmla="*/ 864896 h 1558341"/>
                <a:gd name="connsiteX55" fmla="*/ 0 w 1558342"/>
                <a:gd name="connsiteY55" fmla="*/ 693446 h 1558341"/>
                <a:gd name="connsiteX56" fmla="*/ 327125 w 1558342"/>
                <a:gd name="connsiteY56" fmla="*/ 693446 h 1558341"/>
                <a:gd name="connsiteX57" fmla="*/ 94126 w 1558342"/>
                <a:gd name="connsiteY57" fmla="*/ 631014 h 1558341"/>
                <a:gd name="connsiteX58" fmla="*/ 111361 w 1558342"/>
                <a:gd name="connsiteY58" fmla="*/ 566693 h 1558341"/>
                <a:gd name="connsiteX59" fmla="*/ 543154 w 1558342"/>
                <a:gd name="connsiteY59" fmla="*/ 682391 h 1558341"/>
                <a:gd name="connsiteX60" fmla="*/ 155814 w 1558342"/>
                <a:gd name="connsiteY60" fmla="*/ 458760 h 1558341"/>
                <a:gd name="connsiteX61" fmla="*/ 189110 w 1558342"/>
                <a:gd name="connsiteY61" fmla="*/ 401091 h 1558341"/>
                <a:gd name="connsiteX62" fmla="*/ 403820 w 1558342"/>
                <a:gd name="connsiteY62" fmla="*/ 525054 h 1558341"/>
                <a:gd name="connsiteX63" fmla="*/ 167597 w 1558342"/>
                <a:gd name="connsiteY63" fmla="*/ 288831 h 1558341"/>
                <a:gd name="connsiteX64" fmla="*/ 288831 w 1558342"/>
                <a:gd name="connsiteY64" fmla="*/ 167597 h 1558341"/>
                <a:gd name="connsiteX65" fmla="*/ 522601 w 1558342"/>
                <a:gd name="connsiteY65" fmla="*/ 401367 h 1558341"/>
                <a:gd name="connsiteX66" fmla="*/ 400761 w 1558342"/>
                <a:gd name="connsiteY66" fmla="*/ 190335 h 1558341"/>
                <a:gd name="connsiteX67" fmla="*/ 458430 w 1558342"/>
                <a:gd name="connsiteY67" fmla="*/ 157040 h 1558341"/>
                <a:gd name="connsiteX68" fmla="*/ 681554 w 1558342"/>
                <a:gd name="connsiteY68" fmla="*/ 543501 h 1558341"/>
                <a:gd name="connsiteX69" fmla="*/ 566057 w 1558342"/>
                <a:gd name="connsiteY69" fmla="*/ 112460 h 1558341"/>
                <a:gd name="connsiteX70" fmla="*/ 630378 w 1558342"/>
                <a:gd name="connsiteY70" fmla="*/ 95225 h 1558341"/>
                <a:gd name="connsiteX71" fmla="*/ 693446 w 1558342"/>
                <a:gd name="connsiteY71" fmla="*/ 330598 h 1558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1558342" h="1558341">
                  <a:moveTo>
                    <a:pt x="693446" y="0"/>
                  </a:moveTo>
                  <a:lnTo>
                    <a:pt x="864896" y="0"/>
                  </a:lnTo>
                  <a:lnTo>
                    <a:pt x="864896" y="327131"/>
                  </a:lnTo>
                  <a:lnTo>
                    <a:pt x="926864" y="95862"/>
                  </a:lnTo>
                  <a:lnTo>
                    <a:pt x="991186" y="113097"/>
                  </a:lnTo>
                  <a:lnTo>
                    <a:pt x="875951" y="543157"/>
                  </a:lnTo>
                  <a:lnTo>
                    <a:pt x="1098685" y="157371"/>
                  </a:lnTo>
                  <a:lnTo>
                    <a:pt x="1156354" y="190666"/>
                  </a:lnTo>
                  <a:lnTo>
                    <a:pt x="1033291" y="403817"/>
                  </a:lnTo>
                  <a:lnTo>
                    <a:pt x="1269511" y="167597"/>
                  </a:lnTo>
                  <a:lnTo>
                    <a:pt x="1390744" y="288831"/>
                  </a:lnTo>
                  <a:lnTo>
                    <a:pt x="1156978" y="522597"/>
                  </a:lnTo>
                  <a:lnTo>
                    <a:pt x="1368005" y="400761"/>
                  </a:lnTo>
                  <a:lnTo>
                    <a:pt x="1401300" y="458430"/>
                  </a:lnTo>
                  <a:lnTo>
                    <a:pt x="1014839" y="681553"/>
                  </a:lnTo>
                  <a:lnTo>
                    <a:pt x="1445881" y="566056"/>
                  </a:lnTo>
                  <a:lnTo>
                    <a:pt x="1463115" y="630378"/>
                  </a:lnTo>
                  <a:lnTo>
                    <a:pt x="1227741" y="693446"/>
                  </a:lnTo>
                  <a:lnTo>
                    <a:pt x="1558342" y="693446"/>
                  </a:lnTo>
                  <a:lnTo>
                    <a:pt x="1558342" y="864896"/>
                  </a:lnTo>
                  <a:lnTo>
                    <a:pt x="1224269" y="864896"/>
                  </a:lnTo>
                  <a:lnTo>
                    <a:pt x="1462017" y="928600"/>
                  </a:lnTo>
                  <a:lnTo>
                    <a:pt x="1444782" y="992921"/>
                  </a:lnTo>
                  <a:lnTo>
                    <a:pt x="1014490" y="877625"/>
                  </a:lnTo>
                  <a:lnTo>
                    <a:pt x="1400074" y="1100242"/>
                  </a:lnTo>
                  <a:lnTo>
                    <a:pt x="1366779" y="1157911"/>
                  </a:lnTo>
                  <a:lnTo>
                    <a:pt x="1159431" y="1038199"/>
                  </a:lnTo>
                  <a:lnTo>
                    <a:pt x="1390744" y="1269511"/>
                  </a:lnTo>
                  <a:lnTo>
                    <a:pt x="1269511" y="1390745"/>
                  </a:lnTo>
                  <a:lnTo>
                    <a:pt x="1035745" y="1156978"/>
                  </a:lnTo>
                  <a:lnTo>
                    <a:pt x="1157581" y="1368005"/>
                  </a:lnTo>
                  <a:lnTo>
                    <a:pt x="1099912" y="1401300"/>
                  </a:lnTo>
                  <a:lnTo>
                    <a:pt x="876787" y="1014837"/>
                  </a:lnTo>
                  <a:lnTo>
                    <a:pt x="992285" y="1445881"/>
                  </a:lnTo>
                  <a:lnTo>
                    <a:pt x="927964" y="1463116"/>
                  </a:lnTo>
                  <a:lnTo>
                    <a:pt x="864896" y="1227743"/>
                  </a:lnTo>
                  <a:lnTo>
                    <a:pt x="864896" y="1558341"/>
                  </a:lnTo>
                  <a:lnTo>
                    <a:pt x="693446" y="1558341"/>
                  </a:lnTo>
                  <a:lnTo>
                    <a:pt x="693446" y="1224277"/>
                  </a:lnTo>
                  <a:lnTo>
                    <a:pt x="629279" y="1463752"/>
                  </a:lnTo>
                  <a:lnTo>
                    <a:pt x="564958" y="1446517"/>
                  </a:lnTo>
                  <a:lnTo>
                    <a:pt x="680720" y="1014489"/>
                  </a:lnTo>
                  <a:lnTo>
                    <a:pt x="457204" y="1401631"/>
                  </a:lnTo>
                  <a:lnTo>
                    <a:pt x="399535" y="1368335"/>
                  </a:lnTo>
                  <a:lnTo>
                    <a:pt x="520149" y="1159427"/>
                  </a:lnTo>
                  <a:lnTo>
                    <a:pt x="288831" y="1390744"/>
                  </a:lnTo>
                  <a:lnTo>
                    <a:pt x="167598" y="1269511"/>
                  </a:lnTo>
                  <a:lnTo>
                    <a:pt x="401367" y="1035741"/>
                  </a:lnTo>
                  <a:lnTo>
                    <a:pt x="190337" y="1157580"/>
                  </a:lnTo>
                  <a:lnTo>
                    <a:pt x="157042" y="1099911"/>
                  </a:lnTo>
                  <a:lnTo>
                    <a:pt x="543504" y="876787"/>
                  </a:lnTo>
                  <a:lnTo>
                    <a:pt x="112462" y="992284"/>
                  </a:lnTo>
                  <a:lnTo>
                    <a:pt x="95227" y="927963"/>
                  </a:lnTo>
                  <a:lnTo>
                    <a:pt x="330594" y="864896"/>
                  </a:lnTo>
                  <a:lnTo>
                    <a:pt x="0" y="864896"/>
                  </a:lnTo>
                  <a:lnTo>
                    <a:pt x="0" y="693446"/>
                  </a:lnTo>
                  <a:lnTo>
                    <a:pt x="327125" y="693446"/>
                  </a:lnTo>
                  <a:lnTo>
                    <a:pt x="94126" y="631014"/>
                  </a:lnTo>
                  <a:lnTo>
                    <a:pt x="111361" y="566693"/>
                  </a:lnTo>
                  <a:lnTo>
                    <a:pt x="543154" y="682391"/>
                  </a:lnTo>
                  <a:lnTo>
                    <a:pt x="155814" y="458760"/>
                  </a:lnTo>
                  <a:lnTo>
                    <a:pt x="189110" y="401091"/>
                  </a:lnTo>
                  <a:lnTo>
                    <a:pt x="403820" y="525054"/>
                  </a:lnTo>
                  <a:lnTo>
                    <a:pt x="167597" y="288831"/>
                  </a:lnTo>
                  <a:lnTo>
                    <a:pt x="288831" y="167597"/>
                  </a:lnTo>
                  <a:lnTo>
                    <a:pt x="522601" y="401367"/>
                  </a:lnTo>
                  <a:lnTo>
                    <a:pt x="400761" y="190335"/>
                  </a:lnTo>
                  <a:lnTo>
                    <a:pt x="458430" y="157040"/>
                  </a:lnTo>
                  <a:lnTo>
                    <a:pt x="681554" y="543501"/>
                  </a:lnTo>
                  <a:lnTo>
                    <a:pt x="566057" y="112460"/>
                  </a:lnTo>
                  <a:lnTo>
                    <a:pt x="630378" y="95225"/>
                  </a:lnTo>
                  <a:lnTo>
                    <a:pt x="693446" y="330598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CFD15FEF-3619-4437-A39E-C0289D1D29E4}"/>
                </a:ext>
              </a:extLst>
            </p:cNvPr>
            <p:cNvSpPr/>
            <p:nvPr/>
          </p:nvSpPr>
          <p:spPr>
            <a:xfrm>
              <a:off x="8186961" y="5027016"/>
              <a:ext cx="989840" cy="989840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7F62E666-66D8-456D-9C46-35A488D67075}"/>
              </a:ext>
            </a:extLst>
          </p:cNvPr>
          <p:cNvGrpSpPr/>
          <p:nvPr/>
        </p:nvGrpSpPr>
        <p:grpSpPr>
          <a:xfrm>
            <a:off x="2296277" y="854410"/>
            <a:ext cx="1553604" cy="1553604"/>
            <a:chOff x="2296277" y="854410"/>
            <a:chExt cx="1553604" cy="1553604"/>
          </a:xfrm>
        </p:grpSpPr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6DC66CA3-409E-4F38-AA36-630FFFEA5D3E}"/>
                </a:ext>
              </a:extLst>
            </p:cNvPr>
            <p:cNvSpPr/>
            <p:nvPr/>
          </p:nvSpPr>
          <p:spPr>
            <a:xfrm>
              <a:off x="2296277" y="854410"/>
              <a:ext cx="1553604" cy="1553604"/>
            </a:xfrm>
            <a:custGeom>
              <a:avLst/>
              <a:gdLst>
                <a:gd name="connsiteX0" fmla="*/ 686933 w 1553604"/>
                <a:gd name="connsiteY0" fmla="*/ 585770 h 1553604"/>
                <a:gd name="connsiteX1" fmla="*/ 585770 w 1553604"/>
                <a:gd name="connsiteY1" fmla="*/ 686933 h 1553604"/>
                <a:gd name="connsiteX2" fmla="*/ 585770 w 1553604"/>
                <a:gd name="connsiteY2" fmla="*/ 866671 h 1553604"/>
                <a:gd name="connsiteX3" fmla="*/ 686933 w 1553604"/>
                <a:gd name="connsiteY3" fmla="*/ 967834 h 1553604"/>
                <a:gd name="connsiteX4" fmla="*/ 845189 w 1553604"/>
                <a:gd name="connsiteY4" fmla="*/ 967834 h 1553604"/>
                <a:gd name="connsiteX5" fmla="*/ 967834 w 1553604"/>
                <a:gd name="connsiteY5" fmla="*/ 845189 h 1553604"/>
                <a:gd name="connsiteX6" fmla="*/ 967834 w 1553604"/>
                <a:gd name="connsiteY6" fmla="*/ 708415 h 1553604"/>
                <a:gd name="connsiteX7" fmla="*/ 845189 w 1553604"/>
                <a:gd name="connsiteY7" fmla="*/ 585770 h 1553604"/>
                <a:gd name="connsiteX8" fmla="*/ 776802 w 1553604"/>
                <a:gd name="connsiteY8" fmla="*/ 0 h 1553604"/>
                <a:gd name="connsiteX9" fmla="*/ 971424 w 1553604"/>
                <a:gd name="connsiteY9" fmla="*/ 301741 h 1553604"/>
                <a:gd name="connsiteX10" fmla="*/ 1315343 w 1553604"/>
                <a:gd name="connsiteY10" fmla="*/ 227520 h 1553604"/>
                <a:gd name="connsiteX11" fmla="*/ 1240400 w 1553604"/>
                <a:gd name="connsiteY11" fmla="*/ 574787 h 1553604"/>
                <a:gd name="connsiteX12" fmla="*/ 1553604 w 1553604"/>
                <a:gd name="connsiteY12" fmla="*/ 776802 h 1553604"/>
                <a:gd name="connsiteX13" fmla="*/ 1240400 w 1553604"/>
                <a:gd name="connsiteY13" fmla="*/ 978818 h 1553604"/>
                <a:gd name="connsiteX14" fmla="*/ 1315343 w 1553604"/>
                <a:gd name="connsiteY14" fmla="*/ 1326084 h 1553604"/>
                <a:gd name="connsiteX15" fmla="*/ 971424 w 1553604"/>
                <a:gd name="connsiteY15" fmla="*/ 1251864 h 1553604"/>
                <a:gd name="connsiteX16" fmla="*/ 776802 w 1553604"/>
                <a:gd name="connsiteY16" fmla="*/ 1553604 h 1553604"/>
                <a:gd name="connsiteX17" fmla="*/ 579556 w 1553604"/>
                <a:gd name="connsiteY17" fmla="*/ 1247794 h 1553604"/>
                <a:gd name="connsiteX18" fmla="*/ 216779 w 1553604"/>
                <a:gd name="connsiteY18" fmla="*/ 1326084 h 1553604"/>
                <a:gd name="connsiteX19" fmla="*/ 294347 w 1553604"/>
                <a:gd name="connsiteY19" fmla="*/ 966655 h 1553604"/>
                <a:gd name="connsiteX20" fmla="*/ 0 w 1553604"/>
                <a:gd name="connsiteY20" fmla="*/ 776802 h 1553604"/>
                <a:gd name="connsiteX21" fmla="*/ 294347 w 1553604"/>
                <a:gd name="connsiteY21" fmla="*/ 586949 h 1553604"/>
                <a:gd name="connsiteX22" fmla="*/ 216779 w 1553604"/>
                <a:gd name="connsiteY22" fmla="*/ 227520 h 1553604"/>
                <a:gd name="connsiteX23" fmla="*/ 579556 w 1553604"/>
                <a:gd name="connsiteY23" fmla="*/ 305810 h 1553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553604" h="1553604">
                  <a:moveTo>
                    <a:pt x="686933" y="585770"/>
                  </a:moveTo>
                  <a:lnTo>
                    <a:pt x="585770" y="686933"/>
                  </a:lnTo>
                  <a:lnTo>
                    <a:pt x="585770" y="866671"/>
                  </a:lnTo>
                  <a:lnTo>
                    <a:pt x="686933" y="967834"/>
                  </a:lnTo>
                  <a:lnTo>
                    <a:pt x="845189" y="967834"/>
                  </a:lnTo>
                  <a:lnTo>
                    <a:pt x="967834" y="845189"/>
                  </a:lnTo>
                  <a:lnTo>
                    <a:pt x="967834" y="708415"/>
                  </a:lnTo>
                  <a:lnTo>
                    <a:pt x="845189" y="585770"/>
                  </a:lnTo>
                  <a:close/>
                  <a:moveTo>
                    <a:pt x="776802" y="0"/>
                  </a:moveTo>
                  <a:lnTo>
                    <a:pt x="971424" y="301741"/>
                  </a:lnTo>
                  <a:lnTo>
                    <a:pt x="1315343" y="227520"/>
                  </a:lnTo>
                  <a:lnTo>
                    <a:pt x="1240400" y="574787"/>
                  </a:lnTo>
                  <a:lnTo>
                    <a:pt x="1553604" y="776802"/>
                  </a:lnTo>
                  <a:lnTo>
                    <a:pt x="1240400" y="978818"/>
                  </a:lnTo>
                  <a:lnTo>
                    <a:pt x="1315343" y="1326084"/>
                  </a:lnTo>
                  <a:lnTo>
                    <a:pt x="971424" y="1251864"/>
                  </a:lnTo>
                  <a:lnTo>
                    <a:pt x="776802" y="1553604"/>
                  </a:lnTo>
                  <a:lnTo>
                    <a:pt x="579556" y="1247794"/>
                  </a:lnTo>
                  <a:lnTo>
                    <a:pt x="216779" y="1326084"/>
                  </a:lnTo>
                  <a:lnTo>
                    <a:pt x="294347" y="966655"/>
                  </a:lnTo>
                  <a:lnTo>
                    <a:pt x="0" y="776802"/>
                  </a:lnTo>
                  <a:lnTo>
                    <a:pt x="294347" y="586949"/>
                  </a:lnTo>
                  <a:lnTo>
                    <a:pt x="216779" y="227520"/>
                  </a:lnTo>
                  <a:lnTo>
                    <a:pt x="579556" y="30581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0712D4DB-C0DC-4B79-AFBF-3673D75BB3CB}"/>
                </a:ext>
              </a:extLst>
            </p:cNvPr>
            <p:cNvSpPr/>
            <p:nvPr/>
          </p:nvSpPr>
          <p:spPr>
            <a:xfrm>
              <a:off x="2638207" y="1196340"/>
              <a:ext cx="869744" cy="869744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4515118-23E4-471C-B94A-6190E718F6F6}"/>
              </a:ext>
            </a:extLst>
          </p:cNvPr>
          <p:cNvGrpSpPr/>
          <p:nvPr/>
        </p:nvGrpSpPr>
        <p:grpSpPr>
          <a:xfrm>
            <a:off x="441909" y="812316"/>
            <a:ext cx="1558341" cy="1558341"/>
            <a:chOff x="-493739" y="935601"/>
            <a:chExt cx="4986799" cy="4986799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6611D110-357F-43F0-9825-6EE666BE3E00}"/>
                </a:ext>
              </a:extLst>
            </p:cNvPr>
            <p:cNvSpPr/>
            <p:nvPr/>
          </p:nvSpPr>
          <p:spPr>
            <a:xfrm rot="5400000" flipH="1">
              <a:off x="-493739" y="935601"/>
              <a:ext cx="4986799" cy="4986799"/>
            </a:xfrm>
            <a:custGeom>
              <a:avLst/>
              <a:gdLst>
                <a:gd name="connsiteX0" fmla="*/ 984142 w 4986799"/>
                <a:gd name="connsiteY0" fmla="*/ 2727115 h 4986799"/>
                <a:gd name="connsiteX1" fmla="*/ 983369 w 4986799"/>
                <a:gd name="connsiteY1" fmla="*/ 2703328 h 4986799"/>
                <a:gd name="connsiteX2" fmla="*/ 684875 w 4986799"/>
                <a:gd name="connsiteY2" fmla="*/ 2284706 h 4986799"/>
                <a:gd name="connsiteX3" fmla="*/ 526211 w 4986799"/>
                <a:gd name="connsiteY3" fmla="*/ 2355163 h 4986799"/>
                <a:gd name="connsiteX4" fmla="*/ 516272 w 4986799"/>
                <a:gd name="connsiteY4" fmla="*/ 2366320 h 4986799"/>
                <a:gd name="connsiteX5" fmla="*/ 493000 w 4986799"/>
                <a:gd name="connsiteY5" fmla="*/ 2387114 h 4986799"/>
                <a:gd name="connsiteX6" fmla="*/ 299267 w 4986799"/>
                <a:gd name="connsiteY6" fmla="*/ 2457571 h 4986799"/>
                <a:gd name="connsiteX7" fmla="*/ 16566 w 4986799"/>
                <a:gd name="connsiteY7" fmla="*/ 2287881 h 4986799"/>
                <a:gd name="connsiteX8" fmla="*/ 0 w 4986799"/>
                <a:gd name="connsiteY8" fmla="*/ 2259685 h 4986799"/>
                <a:gd name="connsiteX9" fmla="*/ 773 w 4986799"/>
                <a:gd name="connsiteY9" fmla="*/ 2283471 h 4986799"/>
                <a:gd name="connsiteX10" fmla="*/ 299267 w 4986799"/>
                <a:gd name="connsiteY10" fmla="*/ 2702093 h 4986799"/>
                <a:gd name="connsiteX11" fmla="*/ 457931 w 4986799"/>
                <a:gd name="connsiteY11" fmla="*/ 2631637 h 4986799"/>
                <a:gd name="connsiteX12" fmla="*/ 471353 w 4986799"/>
                <a:gd name="connsiteY12" fmla="*/ 2616570 h 4986799"/>
                <a:gd name="connsiteX13" fmla="*/ 471862 w 4986799"/>
                <a:gd name="connsiteY13" fmla="*/ 2616913 h 4986799"/>
                <a:gd name="connsiteX14" fmla="*/ 491142 w 4986799"/>
                <a:gd name="connsiteY14" fmla="*/ 2599685 h 4986799"/>
                <a:gd name="connsiteX15" fmla="*/ 684875 w 4986799"/>
                <a:gd name="connsiteY15" fmla="*/ 2529228 h 4986799"/>
                <a:gd name="connsiteX16" fmla="*/ 967576 w 4986799"/>
                <a:gd name="connsiteY16" fmla="*/ 2698918 h 4986799"/>
                <a:gd name="connsiteX17" fmla="*/ 1146437 w 4986799"/>
                <a:gd name="connsiteY17" fmla="*/ 3300924 h 4986799"/>
                <a:gd name="connsiteX18" fmla="*/ 1080710 w 4986799"/>
                <a:gd name="connsiteY18" fmla="*/ 3066611 h 4986799"/>
                <a:gd name="connsiteX19" fmla="*/ 1069486 w 4986799"/>
                <a:gd name="connsiteY19" fmla="*/ 3045625 h 4986799"/>
                <a:gd name="connsiteX20" fmla="*/ 1069238 w 4986799"/>
                <a:gd name="connsiteY20" fmla="*/ 3078326 h 4986799"/>
                <a:gd name="connsiteX21" fmla="*/ 909256 w 4986799"/>
                <a:gd name="connsiteY21" fmla="*/ 3366633 h 4986799"/>
                <a:gd name="connsiteX22" fmla="*/ 706250 w 4986799"/>
                <a:gd name="connsiteY22" fmla="*/ 3402482 h 4986799"/>
                <a:gd name="connsiteX23" fmla="*/ 680940 w 4986799"/>
                <a:gd name="connsiteY23" fmla="*/ 3397202 h 4986799"/>
                <a:gd name="connsiteX24" fmla="*/ 680670 w 4986799"/>
                <a:gd name="connsiteY24" fmla="*/ 3397754 h 4986799"/>
                <a:gd name="connsiteX25" fmla="*/ 661513 w 4986799"/>
                <a:gd name="connsiteY25" fmla="*/ 3391416 h 4986799"/>
                <a:gd name="connsiteX26" fmla="*/ 488878 w 4986799"/>
                <a:gd name="connsiteY26" fmla="*/ 3409731 h 4986799"/>
                <a:gd name="connsiteX27" fmla="*/ 439686 w 4986799"/>
                <a:gd name="connsiteY27" fmla="*/ 3921517 h 4986799"/>
                <a:gd name="connsiteX28" fmla="*/ 450909 w 4986799"/>
                <a:gd name="connsiteY28" fmla="*/ 3942502 h 4986799"/>
                <a:gd name="connsiteX29" fmla="*/ 451158 w 4986799"/>
                <a:gd name="connsiteY29" fmla="*/ 3909801 h 4986799"/>
                <a:gd name="connsiteX30" fmla="*/ 611139 w 4986799"/>
                <a:gd name="connsiteY30" fmla="*/ 3621494 h 4986799"/>
                <a:gd name="connsiteX31" fmla="*/ 814145 w 4986799"/>
                <a:gd name="connsiteY31" fmla="*/ 3585645 h 4986799"/>
                <a:gd name="connsiteX32" fmla="*/ 844697 w 4986799"/>
                <a:gd name="connsiteY32" fmla="*/ 3592018 h 4986799"/>
                <a:gd name="connsiteX33" fmla="*/ 858882 w 4986799"/>
                <a:gd name="connsiteY33" fmla="*/ 3596711 h 4986799"/>
                <a:gd name="connsiteX34" fmla="*/ 1031518 w 4986799"/>
                <a:gd name="connsiteY34" fmla="*/ 3578396 h 4986799"/>
                <a:gd name="connsiteX35" fmla="*/ 1145664 w 4986799"/>
                <a:gd name="connsiteY35" fmla="*/ 3372618 h 4986799"/>
                <a:gd name="connsiteX36" fmla="*/ 1146437 w 4986799"/>
                <a:gd name="connsiteY36" fmla="*/ 3300924 h 4986799"/>
                <a:gd name="connsiteX37" fmla="*/ 1146437 w 4986799"/>
                <a:gd name="connsiteY37" fmla="*/ 1685874 h 4986799"/>
                <a:gd name="connsiteX38" fmla="*/ 1031518 w 4986799"/>
                <a:gd name="connsiteY38" fmla="*/ 1408403 h 4986799"/>
                <a:gd name="connsiteX39" fmla="*/ 858882 w 4986799"/>
                <a:gd name="connsiteY39" fmla="*/ 1390088 h 4986799"/>
                <a:gd name="connsiteX40" fmla="*/ 844697 w 4986799"/>
                <a:gd name="connsiteY40" fmla="*/ 1394781 h 4986799"/>
                <a:gd name="connsiteX41" fmla="*/ 814145 w 4986799"/>
                <a:gd name="connsiteY41" fmla="*/ 1401153 h 4986799"/>
                <a:gd name="connsiteX42" fmla="*/ 611139 w 4986799"/>
                <a:gd name="connsiteY42" fmla="*/ 1365304 h 4986799"/>
                <a:gd name="connsiteX43" fmla="*/ 451158 w 4986799"/>
                <a:gd name="connsiteY43" fmla="*/ 1076998 h 4986799"/>
                <a:gd name="connsiteX44" fmla="*/ 450909 w 4986799"/>
                <a:gd name="connsiteY44" fmla="*/ 1044296 h 4986799"/>
                <a:gd name="connsiteX45" fmla="*/ 439686 w 4986799"/>
                <a:gd name="connsiteY45" fmla="*/ 1065282 h 4986799"/>
                <a:gd name="connsiteX46" fmla="*/ 488878 w 4986799"/>
                <a:gd name="connsiteY46" fmla="*/ 1577068 h 4986799"/>
                <a:gd name="connsiteX47" fmla="*/ 661513 w 4986799"/>
                <a:gd name="connsiteY47" fmla="*/ 1595382 h 4986799"/>
                <a:gd name="connsiteX48" fmla="*/ 680670 w 4986799"/>
                <a:gd name="connsiteY48" fmla="*/ 1589045 h 4986799"/>
                <a:gd name="connsiteX49" fmla="*/ 680940 w 4986799"/>
                <a:gd name="connsiteY49" fmla="*/ 1589596 h 4986799"/>
                <a:gd name="connsiteX50" fmla="*/ 706250 w 4986799"/>
                <a:gd name="connsiteY50" fmla="*/ 1584317 h 4986799"/>
                <a:gd name="connsiteX51" fmla="*/ 909256 w 4986799"/>
                <a:gd name="connsiteY51" fmla="*/ 1620166 h 4986799"/>
                <a:gd name="connsiteX52" fmla="*/ 1069238 w 4986799"/>
                <a:gd name="connsiteY52" fmla="*/ 1908472 h 4986799"/>
                <a:gd name="connsiteX53" fmla="*/ 1069486 w 4986799"/>
                <a:gd name="connsiteY53" fmla="*/ 1941174 h 4986799"/>
                <a:gd name="connsiteX54" fmla="*/ 1080710 w 4986799"/>
                <a:gd name="connsiteY54" fmla="*/ 1920188 h 4986799"/>
                <a:gd name="connsiteX55" fmla="*/ 1146437 w 4986799"/>
                <a:gd name="connsiteY55" fmla="*/ 1685874 h 4986799"/>
                <a:gd name="connsiteX56" fmla="*/ 1796869 w 4986799"/>
                <a:gd name="connsiteY56" fmla="*/ 934275 h 4986799"/>
                <a:gd name="connsiteX57" fmla="*/ 1769871 w 4986799"/>
                <a:gd name="connsiteY57" fmla="*/ 822824 h 4986799"/>
                <a:gd name="connsiteX58" fmla="*/ 1629522 w 4986799"/>
                <a:gd name="connsiteY58" fmla="*/ 720645 h 4986799"/>
                <a:gd name="connsiteX59" fmla="*/ 1614890 w 4986799"/>
                <a:gd name="connsiteY59" fmla="*/ 717617 h 4986799"/>
                <a:gd name="connsiteX60" fmla="*/ 1585245 w 4986799"/>
                <a:gd name="connsiteY60" fmla="*/ 707860 h 4986799"/>
                <a:gd name="connsiteX61" fmla="*/ 1427362 w 4986799"/>
                <a:gd name="connsiteY61" fmla="*/ 575311 h 4986799"/>
                <a:gd name="connsiteX62" fmla="*/ 1432967 w 4986799"/>
                <a:gd name="connsiteY62" fmla="*/ 245639 h 4986799"/>
                <a:gd name="connsiteX63" fmla="*/ 1449102 w 4986799"/>
                <a:gd name="connsiteY63" fmla="*/ 217194 h 4986799"/>
                <a:gd name="connsiteX64" fmla="*/ 1428889 w 4986799"/>
                <a:gd name="connsiteY64" fmla="*/ 229757 h 4986799"/>
                <a:gd name="connsiteX65" fmla="*/ 1215598 w 4986799"/>
                <a:gd name="connsiteY65" fmla="*/ 697572 h 4986799"/>
                <a:gd name="connsiteX66" fmla="*/ 1355948 w 4986799"/>
                <a:gd name="connsiteY66" fmla="*/ 799751 h 4986799"/>
                <a:gd name="connsiteX67" fmla="*/ 1375707 w 4986799"/>
                <a:gd name="connsiteY67" fmla="*/ 803841 h 4986799"/>
                <a:gd name="connsiteX68" fmla="*/ 1375665 w 4986799"/>
                <a:gd name="connsiteY68" fmla="*/ 804453 h 4986799"/>
                <a:gd name="connsiteX69" fmla="*/ 1400224 w 4986799"/>
                <a:gd name="connsiteY69" fmla="*/ 812536 h 4986799"/>
                <a:gd name="connsiteX70" fmla="*/ 1558108 w 4986799"/>
                <a:gd name="connsiteY70" fmla="*/ 945086 h 4986799"/>
                <a:gd name="connsiteX71" fmla="*/ 1552503 w 4986799"/>
                <a:gd name="connsiteY71" fmla="*/ 1274757 h 4986799"/>
                <a:gd name="connsiteX72" fmla="*/ 1536367 w 4986799"/>
                <a:gd name="connsiteY72" fmla="*/ 1303202 h 4986799"/>
                <a:gd name="connsiteX73" fmla="*/ 1556580 w 4986799"/>
                <a:gd name="connsiteY73" fmla="*/ 1290639 h 4986799"/>
                <a:gd name="connsiteX74" fmla="*/ 1796869 w 4986799"/>
                <a:gd name="connsiteY74" fmla="*/ 934275 h 4986799"/>
                <a:gd name="connsiteX75" fmla="*/ 1796869 w 4986799"/>
                <a:gd name="connsiteY75" fmla="*/ 4052525 h 4986799"/>
                <a:gd name="connsiteX76" fmla="*/ 1556580 w 4986799"/>
                <a:gd name="connsiteY76" fmla="*/ 3696160 h 4986799"/>
                <a:gd name="connsiteX77" fmla="*/ 1536367 w 4986799"/>
                <a:gd name="connsiteY77" fmla="*/ 3683598 h 4986799"/>
                <a:gd name="connsiteX78" fmla="*/ 1552503 w 4986799"/>
                <a:gd name="connsiteY78" fmla="*/ 3712042 h 4986799"/>
                <a:gd name="connsiteX79" fmla="*/ 1558108 w 4986799"/>
                <a:gd name="connsiteY79" fmla="*/ 4041714 h 4986799"/>
                <a:gd name="connsiteX80" fmla="*/ 1400224 w 4986799"/>
                <a:gd name="connsiteY80" fmla="*/ 4174263 h 4986799"/>
                <a:gd name="connsiteX81" fmla="*/ 1375665 w 4986799"/>
                <a:gd name="connsiteY81" fmla="*/ 4182346 h 4986799"/>
                <a:gd name="connsiteX82" fmla="*/ 1375707 w 4986799"/>
                <a:gd name="connsiteY82" fmla="*/ 4182959 h 4986799"/>
                <a:gd name="connsiteX83" fmla="*/ 1355948 w 4986799"/>
                <a:gd name="connsiteY83" fmla="*/ 4187049 h 4986799"/>
                <a:gd name="connsiteX84" fmla="*/ 1215598 w 4986799"/>
                <a:gd name="connsiteY84" fmla="*/ 4289228 h 4986799"/>
                <a:gd name="connsiteX85" fmla="*/ 1428889 w 4986799"/>
                <a:gd name="connsiteY85" fmla="*/ 4757043 h 4986799"/>
                <a:gd name="connsiteX86" fmla="*/ 1449102 w 4986799"/>
                <a:gd name="connsiteY86" fmla="*/ 4769605 h 4986799"/>
                <a:gd name="connsiteX87" fmla="*/ 1432967 w 4986799"/>
                <a:gd name="connsiteY87" fmla="*/ 4741160 h 4986799"/>
                <a:gd name="connsiteX88" fmla="*/ 1427362 w 4986799"/>
                <a:gd name="connsiteY88" fmla="*/ 4411489 h 4986799"/>
                <a:gd name="connsiteX89" fmla="*/ 1585245 w 4986799"/>
                <a:gd name="connsiteY89" fmla="*/ 4278940 h 4986799"/>
                <a:gd name="connsiteX90" fmla="*/ 1614890 w 4986799"/>
                <a:gd name="connsiteY90" fmla="*/ 4269183 h 4986799"/>
                <a:gd name="connsiteX91" fmla="*/ 1629522 w 4986799"/>
                <a:gd name="connsiteY91" fmla="*/ 4266154 h 4986799"/>
                <a:gd name="connsiteX92" fmla="*/ 1769871 w 4986799"/>
                <a:gd name="connsiteY92" fmla="*/ 4163975 h 4986799"/>
                <a:gd name="connsiteX93" fmla="*/ 1796869 w 4986799"/>
                <a:gd name="connsiteY93" fmla="*/ 4052525 h 4986799"/>
                <a:gd name="connsiteX94" fmla="*/ 2727115 w 4986799"/>
                <a:gd name="connsiteY94" fmla="*/ 0 h 4986799"/>
                <a:gd name="connsiteX95" fmla="*/ 2703329 w 4986799"/>
                <a:gd name="connsiteY95" fmla="*/ 773 h 4986799"/>
                <a:gd name="connsiteX96" fmla="*/ 2284706 w 4986799"/>
                <a:gd name="connsiteY96" fmla="*/ 299267 h 4986799"/>
                <a:gd name="connsiteX97" fmla="*/ 2355162 w 4986799"/>
                <a:gd name="connsiteY97" fmla="*/ 457931 h 4986799"/>
                <a:gd name="connsiteX98" fmla="*/ 2370229 w 4986799"/>
                <a:gd name="connsiteY98" fmla="*/ 471353 h 4986799"/>
                <a:gd name="connsiteX99" fmla="*/ 2369887 w 4986799"/>
                <a:gd name="connsiteY99" fmla="*/ 471862 h 4986799"/>
                <a:gd name="connsiteX100" fmla="*/ 2387114 w 4986799"/>
                <a:gd name="connsiteY100" fmla="*/ 491142 h 4986799"/>
                <a:gd name="connsiteX101" fmla="*/ 2457571 w 4986799"/>
                <a:gd name="connsiteY101" fmla="*/ 684875 h 4986799"/>
                <a:gd name="connsiteX102" fmla="*/ 2287881 w 4986799"/>
                <a:gd name="connsiteY102" fmla="*/ 967576 h 4986799"/>
                <a:gd name="connsiteX103" fmla="*/ 2259685 w 4986799"/>
                <a:gd name="connsiteY103" fmla="*/ 984142 h 4986799"/>
                <a:gd name="connsiteX104" fmla="*/ 2283471 w 4986799"/>
                <a:gd name="connsiteY104" fmla="*/ 983369 h 4986799"/>
                <a:gd name="connsiteX105" fmla="*/ 2702094 w 4986799"/>
                <a:gd name="connsiteY105" fmla="*/ 684875 h 4986799"/>
                <a:gd name="connsiteX106" fmla="*/ 2631637 w 4986799"/>
                <a:gd name="connsiteY106" fmla="*/ 526211 h 4986799"/>
                <a:gd name="connsiteX107" fmla="*/ 2620480 w 4986799"/>
                <a:gd name="connsiteY107" fmla="*/ 516272 h 4986799"/>
                <a:gd name="connsiteX108" fmla="*/ 2599686 w 4986799"/>
                <a:gd name="connsiteY108" fmla="*/ 493000 h 4986799"/>
                <a:gd name="connsiteX109" fmla="*/ 2529229 w 4986799"/>
                <a:gd name="connsiteY109" fmla="*/ 299267 h 4986799"/>
                <a:gd name="connsiteX110" fmla="*/ 2698919 w 4986799"/>
                <a:gd name="connsiteY110" fmla="*/ 16566 h 4986799"/>
                <a:gd name="connsiteX111" fmla="*/ 2727115 w 4986799"/>
                <a:gd name="connsiteY111" fmla="*/ 4986799 h 4986799"/>
                <a:gd name="connsiteX112" fmla="*/ 2698919 w 4986799"/>
                <a:gd name="connsiteY112" fmla="*/ 4970234 h 4986799"/>
                <a:gd name="connsiteX113" fmla="*/ 2529229 w 4986799"/>
                <a:gd name="connsiteY113" fmla="*/ 4687532 h 4986799"/>
                <a:gd name="connsiteX114" fmla="*/ 2599686 w 4986799"/>
                <a:gd name="connsiteY114" fmla="*/ 4493799 h 4986799"/>
                <a:gd name="connsiteX115" fmla="*/ 2620481 w 4986799"/>
                <a:gd name="connsiteY115" fmla="*/ 4470527 h 4986799"/>
                <a:gd name="connsiteX116" fmla="*/ 2631638 w 4986799"/>
                <a:gd name="connsiteY116" fmla="*/ 4460589 h 4986799"/>
                <a:gd name="connsiteX117" fmla="*/ 2702094 w 4986799"/>
                <a:gd name="connsiteY117" fmla="*/ 4301924 h 4986799"/>
                <a:gd name="connsiteX118" fmla="*/ 2283471 w 4986799"/>
                <a:gd name="connsiteY118" fmla="*/ 4003430 h 4986799"/>
                <a:gd name="connsiteX119" fmla="*/ 2259685 w 4986799"/>
                <a:gd name="connsiteY119" fmla="*/ 4002658 h 4986799"/>
                <a:gd name="connsiteX120" fmla="*/ 2287881 w 4986799"/>
                <a:gd name="connsiteY120" fmla="*/ 4019223 h 4986799"/>
                <a:gd name="connsiteX121" fmla="*/ 2457571 w 4986799"/>
                <a:gd name="connsiteY121" fmla="*/ 4301924 h 4986799"/>
                <a:gd name="connsiteX122" fmla="*/ 2387114 w 4986799"/>
                <a:gd name="connsiteY122" fmla="*/ 4495657 h 4986799"/>
                <a:gd name="connsiteX123" fmla="*/ 2369887 w 4986799"/>
                <a:gd name="connsiteY123" fmla="*/ 4514937 h 4986799"/>
                <a:gd name="connsiteX124" fmla="*/ 2370230 w 4986799"/>
                <a:gd name="connsiteY124" fmla="*/ 4515447 h 4986799"/>
                <a:gd name="connsiteX125" fmla="*/ 2355163 w 4986799"/>
                <a:gd name="connsiteY125" fmla="*/ 4528868 h 4986799"/>
                <a:gd name="connsiteX126" fmla="*/ 2284706 w 4986799"/>
                <a:gd name="connsiteY126" fmla="*/ 4687532 h 4986799"/>
                <a:gd name="connsiteX127" fmla="*/ 2703329 w 4986799"/>
                <a:gd name="connsiteY127" fmla="*/ 4986027 h 4986799"/>
                <a:gd name="connsiteX128" fmla="*/ 3942502 w 4986799"/>
                <a:gd name="connsiteY128" fmla="*/ 4535890 h 4986799"/>
                <a:gd name="connsiteX129" fmla="*/ 3909800 w 4986799"/>
                <a:gd name="connsiteY129" fmla="*/ 4535642 h 4986799"/>
                <a:gd name="connsiteX130" fmla="*/ 3621495 w 4986799"/>
                <a:gd name="connsiteY130" fmla="*/ 4375660 h 4986799"/>
                <a:gd name="connsiteX131" fmla="*/ 3585646 w 4986799"/>
                <a:gd name="connsiteY131" fmla="*/ 4172654 h 4986799"/>
                <a:gd name="connsiteX132" fmla="*/ 3592018 w 4986799"/>
                <a:gd name="connsiteY132" fmla="*/ 4142102 h 4986799"/>
                <a:gd name="connsiteX133" fmla="*/ 3596711 w 4986799"/>
                <a:gd name="connsiteY133" fmla="*/ 4127917 h 4986799"/>
                <a:gd name="connsiteX134" fmla="*/ 3578397 w 4986799"/>
                <a:gd name="connsiteY134" fmla="*/ 3955281 h 4986799"/>
                <a:gd name="connsiteX135" fmla="*/ 3066611 w 4986799"/>
                <a:gd name="connsiteY135" fmla="*/ 3906089 h 4986799"/>
                <a:gd name="connsiteX136" fmla="*/ 3045625 w 4986799"/>
                <a:gd name="connsiteY136" fmla="*/ 3917313 h 4986799"/>
                <a:gd name="connsiteX137" fmla="*/ 3078327 w 4986799"/>
                <a:gd name="connsiteY137" fmla="*/ 3917561 h 4986799"/>
                <a:gd name="connsiteX138" fmla="*/ 3366633 w 4986799"/>
                <a:gd name="connsiteY138" fmla="*/ 4077543 h 4986799"/>
                <a:gd name="connsiteX139" fmla="*/ 3402482 w 4986799"/>
                <a:gd name="connsiteY139" fmla="*/ 4280549 h 4986799"/>
                <a:gd name="connsiteX140" fmla="*/ 3397203 w 4986799"/>
                <a:gd name="connsiteY140" fmla="*/ 4305859 h 4986799"/>
                <a:gd name="connsiteX141" fmla="*/ 3397754 w 4986799"/>
                <a:gd name="connsiteY141" fmla="*/ 4306129 h 4986799"/>
                <a:gd name="connsiteX142" fmla="*/ 3391417 w 4986799"/>
                <a:gd name="connsiteY142" fmla="*/ 4325286 h 4986799"/>
                <a:gd name="connsiteX143" fmla="*/ 3409732 w 4986799"/>
                <a:gd name="connsiteY143" fmla="*/ 4497922 h 4986799"/>
                <a:gd name="connsiteX144" fmla="*/ 3921516 w 4986799"/>
                <a:gd name="connsiteY144" fmla="*/ 4547114 h 4986799"/>
                <a:gd name="connsiteX145" fmla="*/ 3942503 w 4986799"/>
                <a:gd name="connsiteY145" fmla="*/ 450909 h 4986799"/>
                <a:gd name="connsiteX146" fmla="*/ 3921517 w 4986799"/>
                <a:gd name="connsiteY146" fmla="*/ 439686 h 4986799"/>
                <a:gd name="connsiteX147" fmla="*/ 3409732 w 4986799"/>
                <a:gd name="connsiteY147" fmla="*/ 488878 h 4986799"/>
                <a:gd name="connsiteX148" fmla="*/ 3391418 w 4986799"/>
                <a:gd name="connsiteY148" fmla="*/ 661513 h 4986799"/>
                <a:gd name="connsiteX149" fmla="*/ 3397755 w 4986799"/>
                <a:gd name="connsiteY149" fmla="*/ 680670 h 4986799"/>
                <a:gd name="connsiteX150" fmla="*/ 3397204 w 4986799"/>
                <a:gd name="connsiteY150" fmla="*/ 680940 h 4986799"/>
                <a:gd name="connsiteX151" fmla="*/ 3402483 w 4986799"/>
                <a:gd name="connsiteY151" fmla="*/ 706250 h 4986799"/>
                <a:gd name="connsiteX152" fmla="*/ 3366634 w 4986799"/>
                <a:gd name="connsiteY152" fmla="*/ 909257 h 4986799"/>
                <a:gd name="connsiteX153" fmla="*/ 3078328 w 4986799"/>
                <a:gd name="connsiteY153" fmla="*/ 1069238 h 4986799"/>
                <a:gd name="connsiteX154" fmla="*/ 3045626 w 4986799"/>
                <a:gd name="connsiteY154" fmla="*/ 1069486 h 4986799"/>
                <a:gd name="connsiteX155" fmla="*/ 3066612 w 4986799"/>
                <a:gd name="connsiteY155" fmla="*/ 1080710 h 4986799"/>
                <a:gd name="connsiteX156" fmla="*/ 3578398 w 4986799"/>
                <a:gd name="connsiteY156" fmla="*/ 1031518 h 4986799"/>
                <a:gd name="connsiteX157" fmla="*/ 3596712 w 4986799"/>
                <a:gd name="connsiteY157" fmla="*/ 858883 h 4986799"/>
                <a:gd name="connsiteX158" fmla="*/ 3592019 w 4986799"/>
                <a:gd name="connsiteY158" fmla="*/ 844697 h 4986799"/>
                <a:gd name="connsiteX159" fmla="*/ 3585647 w 4986799"/>
                <a:gd name="connsiteY159" fmla="*/ 814145 h 4986799"/>
                <a:gd name="connsiteX160" fmla="*/ 3621496 w 4986799"/>
                <a:gd name="connsiteY160" fmla="*/ 611139 h 4986799"/>
                <a:gd name="connsiteX161" fmla="*/ 3909802 w 4986799"/>
                <a:gd name="connsiteY161" fmla="*/ 451158 h 4986799"/>
                <a:gd name="connsiteX162" fmla="*/ 4769605 w 4986799"/>
                <a:gd name="connsiteY162" fmla="*/ 1449103 h 4986799"/>
                <a:gd name="connsiteX163" fmla="*/ 4757043 w 4986799"/>
                <a:gd name="connsiteY163" fmla="*/ 1428890 h 4986799"/>
                <a:gd name="connsiteX164" fmla="*/ 4289228 w 4986799"/>
                <a:gd name="connsiteY164" fmla="*/ 1215599 h 4986799"/>
                <a:gd name="connsiteX165" fmla="*/ 4187049 w 4986799"/>
                <a:gd name="connsiteY165" fmla="*/ 1355948 h 4986799"/>
                <a:gd name="connsiteX166" fmla="*/ 4182959 w 4986799"/>
                <a:gd name="connsiteY166" fmla="*/ 1375707 h 4986799"/>
                <a:gd name="connsiteX167" fmla="*/ 4182346 w 4986799"/>
                <a:gd name="connsiteY167" fmla="*/ 1375665 h 4986799"/>
                <a:gd name="connsiteX168" fmla="*/ 4174263 w 4986799"/>
                <a:gd name="connsiteY168" fmla="*/ 1400224 h 4986799"/>
                <a:gd name="connsiteX169" fmla="*/ 4041714 w 4986799"/>
                <a:gd name="connsiteY169" fmla="*/ 1558108 h 4986799"/>
                <a:gd name="connsiteX170" fmla="*/ 3712043 w 4986799"/>
                <a:gd name="connsiteY170" fmla="*/ 1552503 h 4986799"/>
                <a:gd name="connsiteX171" fmla="*/ 3683599 w 4986799"/>
                <a:gd name="connsiteY171" fmla="*/ 1536367 h 4986799"/>
                <a:gd name="connsiteX172" fmla="*/ 3696161 w 4986799"/>
                <a:gd name="connsiteY172" fmla="*/ 1556580 h 4986799"/>
                <a:gd name="connsiteX173" fmla="*/ 4163976 w 4986799"/>
                <a:gd name="connsiteY173" fmla="*/ 1769871 h 4986799"/>
                <a:gd name="connsiteX174" fmla="*/ 4266155 w 4986799"/>
                <a:gd name="connsiteY174" fmla="*/ 1629522 h 4986799"/>
                <a:gd name="connsiteX175" fmla="*/ 4269183 w 4986799"/>
                <a:gd name="connsiteY175" fmla="*/ 1614890 h 4986799"/>
                <a:gd name="connsiteX176" fmla="*/ 4278940 w 4986799"/>
                <a:gd name="connsiteY176" fmla="*/ 1585246 h 4986799"/>
                <a:gd name="connsiteX177" fmla="*/ 4411489 w 4986799"/>
                <a:gd name="connsiteY177" fmla="*/ 1427362 h 4986799"/>
                <a:gd name="connsiteX178" fmla="*/ 4741161 w 4986799"/>
                <a:gd name="connsiteY178" fmla="*/ 1432967 h 4986799"/>
                <a:gd name="connsiteX179" fmla="*/ 4769605 w 4986799"/>
                <a:gd name="connsiteY179" fmla="*/ 3537696 h 4986799"/>
                <a:gd name="connsiteX180" fmla="*/ 4741161 w 4986799"/>
                <a:gd name="connsiteY180" fmla="*/ 3553832 h 4986799"/>
                <a:gd name="connsiteX181" fmla="*/ 4411489 w 4986799"/>
                <a:gd name="connsiteY181" fmla="*/ 3559437 h 4986799"/>
                <a:gd name="connsiteX182" fmla="*/ 4278940 w 4986799"/>
                <a:gd name="connsiteY182" fmla="*/ 3401553 h 4986799"/>
                <a:gd name="connsiteX183" fmla="*/ 4269183 w 4986799"/>
                <a:gd name="connsiteY183" fmla="*/ 3371908 h 4986799"/>
                <a:gd name="connsiteX184" fmla="*/ 4266155 w 4986799"/>
                <a:gd name="connsiteY184" fmla="*/ 3357277 h 4986799"/>
                <a:gd name="connsiteX185" fmla="*/ 4163976 w 4986799"/>
                <a:gd name="connsiteY185" fmla="*/ 3216928 h 4986799"/>
                <a:gd name="connsiteX186" fmla="*/ 3696161 w 4986799"/>
                <a:gd name="connsiteY186" fmla="*/ 3430219 h 4986799"/>
                <a:gd name="connsiteX187" fmla="*/ 3683599 w 4986799"/>
                <a:gd name="connsiteY187" fmla="*/ 3450432 h 4986799"/>
                <a:gd name="connsiteX188" fmla="*/ 3712043 w 4986799"/>
                <a:gd name="connsiteY188" fmla="*/ 3434296 h 4986799"/>
                <a:gd name="connsiteX189" fmla="*/ 4041714 w 4986799"/>
                <a:gd name="connsiteY189" fmla="*/ 3428691 h 4986799"/>
                <a:gd name="connsiteX190" fmla="*/ 4174263 w 4986799"/>
                <a:gd name="connsiteY190" fmla="*/ 3586575 h 4986799"/>
                <a:gd name="connsiteX191" fmla="*/ 4182347 w 4986799"/>
                <a:gd name="connsiteY191" fmla="*/ 3611134 h 4986799"/>
                <a:gd name="connsiteX192" fmla="*/ 4182959 w 4986799"/>
                <a:gd name="connsiteY192" fmla="*/ 3611092 h 4986799"/>
                <a:gd name="connsiteX193" fmla="*/ 4187049 w 4986799"/>
                <a:gd name="connsiteY193" fmla="*/ 3630851 h 4986799"/>
                <a:gd name="connsiteX194" fmla="*/ 4289228 w 4986799"/>
                <a:gd name="connsiteY194" fmla="*/ 3771200 h 4986799"/>
                <a:gd name="connsiteX195" fmla="*/ 4757043 w 4986799"/>
                <a:gd name="connsiteY195" fmla="*/ 3557909 h 4986799"/>
                <a:gd name="connsiteX196" fmla="*/ 4986799 w 4986799"/>
                <a:gd name="connsiteY196" fmla="*/ 2259685 h 4986799"/>
                <a:gd name="connsiteX197" fmla="*/ 4970234 w 4986799"/>
                <a:gd name="connsiteY197" fmla="*/ 2287881 h 4986799"/>
                <a:gd name="connsiteX198" fmla="*/ 4687533 w 4986799"/>
                <a:gd name="connsiteY198" fmla="*/ 2457571 h 4986799"/>
                <a:gd name="connsiteX199" fmla="*/ 4493799 w 4986799"/>
                <a:gd name="connsiteY199" fmla="*/ 2387114 h 4986799"/>
                <a:gd name="connsiteX200" fmla="*/ 4470527 w 4986799"/>
                <a:gd name="connsiteY200" fmla="*/ 2366320 h 4986799"/>
                <a:gd name="connsiteX201" fmla="*/ 4460588 w 4986799"/>
                <a:gd name="connsiteY201" fmla="*/ 2355163 h 4986799"/>
                <a:gd name="connsiteX202" fmla="*/ 4301924 w 4986799"/>
                <a:gd name="connsiteY202" fmla="*/ 2284706 h 4986799"/>
                <a:gd name="connsiteX203" fmla="*/ 4003430 w 4986799"/>
                <a:gd name="connsiteY203" fmla="*/ 2703328 h 4986799"/>
                <a:gd name="connsiteX204" fmla="*/ 4002657 w 4986799"/>
                <a:gd name="connsiteY204" fmla="*/ 2727115 h 4986799"/>
                <a:gd name="connsiteX205" fmla="*/ 4019223 w 4986799"/>
                <a:gd name="connsiteY205" fmla="*/ 2698918 h 4986799"/>
                <a:gd name="connsiteX206" fmla="*/ 4301924 w 4986799"/>
                <a:gd name="connsiteY206" fmla="*/ 2529228 h 4986799"/>
                <a:gd name="connsiteX207" fmla="*/ 4495657 w 4986799"/>
                <a:gd name="connsiteY207" fmla="*/ 2599685 h 4986799"/>
                <a:gd name="connsiteX208" fmla="*/ 4514937 w 4986799"/>
                <a:gd name="connsiteY208" fmla="*/ 2616913 h 4986799"/>
                <a:gd name="connsiteX209" fmla="*/ 4515446 w 4986799"/>
                <a:gd name="connsiteY209" fmla="*/ 2616570 h 4986799"/>
                <a:gd name="connsiteX210" fmla="*/ 4528868 w 4986799"/>
                <a:gd name="connsiteY210" fmla="*/ 2631637 h 4986799"/>
                <a:gd name="connsiteX211" fmla="*/ 4687533 w 4986799"/>
                <a:gd name="connsiteY211" fmla="*/ 2702093 h 4986799"/>
                <a:gd name="connsiteX212" fmla="*/ 4986027 w 4986799"/>
                <a:gd name="connsiteY212" fmla="*/ 2283471 h 4986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</a:cxnLst>
              <a:rect l="l" t="t" r="r" b="b"/>
              <a:pathLst>
                <a:path w="4986799" h="4986799">
                  <a:moveTo>
                    <a:pt x="984142" y="2727115"/>
                  </a:moveTo>
                  <a:lnTo>
                    <a:pt x="983369" y="2703328"/>
                  </a:lnTo>
                  <a:cubicBezTo>
                    <a:pt x="968004" y="2468195"/>
                    <a:pt x="840227" y="2284706"/>
                    <a:pt x="684875" y="2284706"/>
                  </a:cubicBezTo>
                  <a:cubicBezTo>
                    <a:pt x="626617" y="2284706"/>
                    <a:pt x="572238" y="2310509"/>
                    <a:pt x="526211" y="2355163"/>
                  </a:cubicBezTo>
                  <a:lnTo>
                    <a:pt x="516272" y="2366320"/>
                  </a:lnTo>
                  <a:lnTo>
                    <a:pt x="493000" y="2387114"/>
                  </a:lnTo>
                  <a:cubicBezTo>
                    <a:pt x="436799" y="2431768"/>
                    <a:pt x="370400" y="2457571"/>
                    <a:pt x="299267" y="2457571"/>
                  </a:cubicBezTo>
                  <a:cubicBezTo>
                    <a:pt x="185453" y="2457571"/>
                    <a:pt x="83761" y="2391515"/>
                    <a:pt x="16566" y="2287881"/>
                  </a:cubicBezTo>
                  <a:lnTo>
                    <a:pt x="0" y="2259685"/>
                  </a:lnTo>
                  <a:lnTo>
                    <a:pt x="773" y="2283471"/>
                  </a:lnTo>
                  <a:cubicBezTo>
                    <a:pt x="16138" y="2518605"/>
                    <a:pt x="143914" y="2702093"/>
                    <a:pt x="299267" y="2702093"/>
                  </a:cubicBezTo>
                  <a:cubicBezTo>
                    <a:pt x="357524" y="2702093"/>
                    <a:pt x="411903" y="2676290"/>
                    <a:pt x="457931" y="2631637"/>
                  </a:cubicBezTo>
                  <a:lnTo>
                    <a:pt x="471353" y="2616570"/>
                  </a:lnTo>
                  <a:lnTo>
                    <a:pt x="471862" y="2616913"/>
                  </a:lnTo>
                  <a:lnTo>
                    <a:pt x="491142" y="2599685"/>
                  </a:lnTo>
                  <a:cubicBezTo>
                    <a:pt x="547343" y="2555032"/>
                    <a:pt x="613741" y="2529228"/>
                    <a:pt x="684875" y="2529228"/>
                  </a:cubicBezTo>
                  <a:cubicBezTo>
                    <a:pt x="798688" y="2529228"/>
                    <a:pt x="900380" y="2595284"/>
                    <a:pt x="967576" y="2698918"/>
                  </a:cubicBezTo>
                  <a:close/>
                  <a:moveTo>
                    <a:pt x="1146437" y="3300924"/>
                  </a:moveTo>
                  <a:cubicBezTo>
                    <a:pt x="1141584" y="3226711"/>
                    <a:pt x="1119807" y="3145854"/>
                    <a:pt x="1080710" y="3066611"/>
                  </a:cubicBezTo>
                  <a:lnTo>
                    <a:pt x="1069486" y="3045625"/>
                  </a:lnTo>
                  <a:lnTo>
                    <a:pt x="1069238" y="3078326"/>
                  </a:lnTo>
                  <a:cubicBezTo>
                    <a:pt x="1062862" y="3201674"/>
                    <a:pt x="1007822" y="3309726"/>
                    <a:pt x="909256" y="3366633"/>
                  </a:cubicBezTo>
                  <a:cubicBezTo>
                    <a:pt x="847653" y="3402200"/>
                    <a:pt x="777249" y="3413053"/>
                    <a:pt x="706250" y="3402482"/>
                  </a:cubicBezTo>
                  <a:lnTo>
                    <a:pt x="680940" y="3397202"/>
                  </a:lnTo>
                  <a:lnTo>
                    <a:pt x="680670" y="3397754"/>
                  </a:lnTo>
                  <a:lnTo>
                    <a:pt x="661513" y="3391416"/>
                  </a:lnTo>
                  <a:cubicBezTo>
                    <a:pt x="599325" y="3375759"/>
                    <a:pt x="539330" y="3380602"/>
                    <a:pt x="488878" y="3409731"/>
                  </a:cubicBezTo>
                  <a:cubicBezTo>
                    <a:pt x="354338" y="3487407"/>
                    <a:pt x="335425" y="3710201"/>
                    <a:pt x="439686" y="3921517"/>
                  </a:cubicBezTo>
                  <a:lnTo>
                    <a:pt x="450909" y="3942502"/>
                  </a:lnTo>
                  <a:lnTo>
                    <a:pt x="451158" y="3909801"/>
                  </a:lnTo>
                  <a:cubicBezTo>
                    <a:pt x="457534" y="3786453"/>
                    <a:pt x="512574" y="3678401"/>
                    <a:pt x="611139" y="3621494"/>
                  </a:cubicBezTo>
                  <a:cubicBezTo>
                    <a:pt x="672742" y="3585928"/>
                    <a:pt x="743147" y="3575074"/>
                    <a:pt x="814145" y="3585645"/>
                  </a:cubicBezTo>
                  <a:lnTo>
                    <a:pt x="844697" y="3592018"/>
                  </a:lnTo>
                  <a:lnTo>
                    <a:pt x="858882" y="3596711"/>
                  </a:lnTo>
                  <a:cubicBezTo>
                    <a:pt x="921070" y="3612368"/>
                    <a:pt x="981066" y="3607525"/>
                    <a:pt x="1031518" y="3578396"/>
                  </a:cubicBezTo>
                  <a:cubicBezTo>
                    <a:pt x="1098788" y="3539558"/>
                    <a:pt x="1137151" y="3464440"/>
                    <a:pt x="1145664" y="3372618"/>
                  </a:cubicBezTo>
                  <a:cubicBezTo>
                    <a:pt x="1147792" y="3349662"/>
                    <a:pt x="1148055" y="3325662"/>
                    <a:pt x="1146437" y="3300924"/>
                  </a:cubicBezTo>
                  <a:close/>
                  <a:moveTo>
                    <a:pt x="1146437" y="1685874"/>
                  </a:moveTo>
                  <a:cubicBezTo>
                    <a:pt x="1154526" y="1562185"/>
                    <a:pt x="1115605" y="1456950"/>
                    <a:pt x="1031518" y="1408403"/>
                  </a:cubicBezTo>
                  <a:cubicBezTo>
                    <a:pt x="981066" y="1379274"/>
                    <a:pt x="921070" y="1374431"/>
                    <a:pt x="858882" y="1390088"/>
                  </a:cubicBezTo>
                  <a:lnTo>
                    <a:pt x="844697" y="1394781"/>
                  </a:lnTo>
                  <a:lnTo>
                    <a:pt x="814145" y="1401153"/>
                  </a:lnTo>
                  <a:cubicBezTo>
                    <a:pt x="743147" y="1411724"/>
                    <a:pt x="672742" y="1400871"/>
                    <a:pt x="611139" y="1365304"/>
                  </a:cubicBezTo>
                  <a:cubicBezTo>
                    <a:pt x="512574" y="1308398"/>
                    <a:pt x="457534" y="1200346"/>
                    <a:pt x="451158" y="1076998"/>
                  </a:cubicBezTo>
                  <a:lnTo>
                    <a:pt x="450909" y="1044296"/>
                  </a:lnTo>
                  <a:lnTo>
                    <a:pt x="439686" y="1065282"/>
                  </a:lnTo>
                  <a:cubicBezTo>
                    <a:pt x="335425" y="1276597"/>
                    <a:pt x="354338" y="1499391"/>
                    <a:pt x="488878" y="1577068"/>
                  </a:cubicBezTo>
                  <a:cubicBezTo>
                    <a:pt x="539330" y="1606196"/>
                    <a:pt x="599325" y="1611040"/>
                    <a:pt x="661513" y="1595382"/>
                  </a:cubicBezTo>
                  <a:lnTo>
                    <a:pt x="680670" y="1589045"/>
                  </a:lnTo>
                  <a:lnTo>
                    <a:pt x="680940" y="1589596"/>
                  </a:lnTo>
                  <a:lnTo>
                    <a:pt x="706250" y="1584317"/>
                  </a:lnTo>
                  <a:cubicBezTo>
                    <a:pt x="777249" y="1573746"/>
                    <a:pt x="847653" y="1584599"/>
                    <a:pt x="909256" y="1620166"/>
                  </a:cubicBezTo>
                  <a:cubicBezTo>
                    <a:pt x="1007822" y="1677073"/>
                    <a:pt x="1062862" y="1785125"/>
                    <a:pt x="1069238" y="1908472"/>
                  </a:cubicBezTo>
                  <a:lnTo>
                    <a:pt x="1069486" y="1941174"/>
                  </a:lnTo>
                  <a:lnTo>
                    <a:pt x="1080710" y="1920188"/>
                  </a:lnTo>
                  <a:cubicBezTo>
                    <a:pt x="1119807" y="1840945"/>
                    <a:pt x="1141584" y="1760088"/>
                    <a:pt x="1146437" y="1685874"/>
                  </a:cubicBezTo>
                  <a:close/>
                  <a:moveTo>
                    <a:pt x="1796869" y="934275"/>
                  </a:moveTo>
                  <a:cubicBezTo>
                    <a:pt x="1797916" y="894335"/>
                    <a:pt x="1789290" y="856459"/>
                    <a:pt x="1769871" y="822824"/>
                  </a:cubicBezTo>
                  <a:cubicBezTo>
                    <a:pt x="1740743" y="772372"/>
                    <a:pt x="1691207" y="738180"/>
                    <a:pt x="1629522" y="720645"/>
                  </a:cubicBezTo>
                  <a:lnTo>
                    <a:pt x="1614890" y="717617"/>
                  </a:lnTo>
                  <a:lnTo>
                    <a:pt x="1585245" y="707860"/>
                  </a:lnTo>
                  <a:cubicBezTo>
                    <a:pt x="1518474" y="681515"/>
                    <a:pt x="1462928" y="636914"/>
                    <a:pt x="1427362" y="575311"/>
                  </a:cubicBezTo>
                  <a:cubicBezTo>
                    <a:pt x="1370455" y="476745"/>
                    <a:pt x="1376815" y="355649"/>
                    <a:pt x="1432967" y="245639"/>
                  </a:cubicBezTo>
                  <a:lnTo>
                    <a:pt x="1449102" y="217194"/>
                  </a:lnTo>
                  <a:lnTo>
                    <a:pt x="1428889" y="229757"/>
                  </a:lnTo>
                  <a:cubicBezTo>
                    <a:pt x="1232940" y="360631"/>
                    <a:pt x="1137922" y="563033"/>
                    <a:pt x="1215598" y="697572"/>
                  </a:cubicBezTo>
                  <a:cubicBezTo>
                    <a:pt x="1244727" y="748024"/>
                    <a:pt x="1294263" y="782217"/>
                    <a:pt x="1355948" y="799751"/>
                  </a:cubicBezTo>
                  <a:lnTo>
                    <a:pt x="1375707" y="803841"/>
                  </a:lnTo>
                  <a:lnTo>
                    <a:pt x="1375665" y="804453"/>
                  </a:lnTo>
                  <a:lnTo>
                    <a:pt x="1400224" y="812536"/>
                  </a:lnTo>
                  <a:cubicBezTo>
                    <a:pt x="1466996" y="838881"/>
                    <a:pt x="1522541" y="883482"/>
                    <a:pt x="1558108" y="945086"/>
                  </a:cubicBezTo>
                  <a:cubicBezTo>
                    <a:pt x="1615015" y="1043651"/>
                    <a:pt x="1608655" y="1164747"/>
                    <a:pt x="1552503" y="1274757"/>
                  </a:cubicBezTo>
                  <a:lnTo>
                    <a:pt x="1536367" y="1303202"/>
                  </a:lnTo>
                  <a:lnTo>
                    <a:pt x="1556580" y="1290639"/>
                  </a:lnTo>
                  <a:cubicBezTo>
                    <a:pt x="1703542" y="1192484"/>
                    <a:pt x="1793730" y="1054094"/>
                    <a:pt x="1796869" y="934275"/>
                  </a:cubicBezTo>
                  <a:close/>
                  <a:moveTo>
                    <a:pt x="1796869" y="4052525"/>
                  </a:moveTo>
                  <a:cubicBezTo>
                    <a:pt x="1793730" y="3932706"/>
                    <a:pt x="1703542" y="3794316"/>
                    <a:pt x="1556580" y="3696160"/>
                  </a:cubicBezTo>
                  <a:lnTo>
                    <a:pt x="1536367" y="3683598"/>
                  </a:lnTo>
                  <a:lnTo>
                    <a:pt x="1552503" y="3712042"/>
                  </a:lnTo>
                  <a:cubicBezTo>
                    <a:pt x="1608655" y="3822053"/>
                    <a:pt x="1615015" y="3943149"/>
                    <a:pt x="1558108" y="4041714"/>
                  </a:cubicBezTo>
                  <a:cubicBezTo>
                    <a:pt x="1522541" y="4103317"/>
                    <a:pt x="1466996" y="4147919"/>
                    <a:pt x="1400224" y="4174263"/>
                  </a:cubicBezTo>
                  <a:lnTo>
                    <a:pt x="1375665" y="4182346"/>
                  </a:lnTo>
                  <a:lnTo>
                    <a:pt x="1375707" y="4182959"/>
                  </a:lnTo>
                  <a:lnTo>
                    <a:pt x="1355948" y="4187049"/>
                  </a:lnTo>
                  <a:cubicBezTo>
                    <a:pt x="1294263" y="4204583"/>
                    <a:pt x="1244727" y="4238775"/>
                    <a:pt x="1215598" y="4289228"/>
                  </a:cubicBezTo>
                  <a:cubicBezTo>
                    <a:pt x="1137922" y="4423767"/>
                    <a:pt x="1232940" y="4626169"/>
                    <a:pt x="1428889" y="4757043"/>
                  </a:cubicBezTo>
                  <a:lnTo>
                    <a:pt x="1449102" y="4769605"/>
                  </a:lnTo>
                  <a:lnTo>
                    <a:pt x="1432967" y="4741160"/>
                  </a:lnTo>
                  <a:cubicBezTo>
                    <a:pt x="1376815" y="4631150"/>
                    <a:pt x="1370455" y="4510054"/>
                    <a:pt x="1427362" y="4411489"/>
                  </a:cubicBezTo>
                  <a:cubicBezTo>
                    <a:pt x="1462928" y="4349886"/>
                    <a:pt x="1518474" y="4305284"/>
                    <a:pt x="1585245" y="4278940"/>
                  </a:cubicBezTo>
                  <a:lnTo>
                    <a:pt x="1614890" y="4269183"/>
                  </a:lnTo>
                  <a:lnTo>
                    <a:pt x="1629522" y="4266154"/>
                  </a:lnTo>
                  <a:cubicBezTo>
                    <a:pt x="1691207" y="4248620"/>
                    <a:pt x="1740743" y="4214428"/>
                    <a:pt x="1769871" y="4163975"/>
                  </a:cubicBezTo>
                  <a:cubicBezTo>
                    <a:pt x="1789290" y="4130341"/>
                    <a:pt x="1797916" y="4092464"/>
                    <a:pt x="1796869" y="4052525"/>
                  </a:cubicBezTo>
                  <a:close/>
                  <a:moveTo>
                    <a:pt x="2727115" y="0"/>
                  </a:moveTo>
                  <a:lnTo>
                    <a:pt x="2703329" y="773"/>
                  </a:lnTo>
                  <a:cubicBezTo>
                    <a:pt x="2468195" y="16138"/>
                    <a:pt x="2284706" y="143914"/>
                    <a:pt x="2284706" y="299267"/>
                  </a:cubicBezTo>
                  <a:cubicBezTo>
                    <a:pt x="2284706" y="357524"/>
                    <a:pt x="2310509" y="411903"/>
                    <a:pt x="2355162" y="457931"/>
                  </a:cubicBezTo>
                  <a:lnTo>
                    <a:pt x="2370229" y="471353"/>
                  </a:lnTo>
                  <a:lnTo>
                    <a:pt x="2369887" y="471862"/>
                  </a:lnTo>
                  <a:lnTo>
                    <a:pt x="2387114" y="491142"/>
                  </a:lnTo>
                  <a:cubicBezTo>
                    <a:pt x="2431768" y="547343"/>
                    <a:pt x="2457571" y="613741"/>
                    <a:pt x="2457571" y="684875"/>
                  </a:cubicBezTo>
                  <a:cubicBezTo>
                    <a:pt x="2457571" y="798688"/>
                    <a:pt x="2391515" y="900380"/>
                    <a:pt x="2287881" y="967576"/>
                  </a:cubicBezTo>
                  <a:lnTo>
                    <a:pt x="2259685" y="984142"/>
                  </a:lnTo>
                  <a:lnTo>
                    <a:pt x="2283471" y="983369"/>
                  </a:lnTo>
                  <a:cubicBezTo>
                    <a:pt x="2518605" y="968004"/>
                    <a:pt x="2702094" y="840227"/>
                    <a:pt x="2702094" y="684875"/>
                  </a:cubicBezTo>
                  <a:cubicBezTo>
                    <a:pt x="2702094" y="626618"/>
                    <a:pt x="2676291" y="572238"/>
                    <a:pt x="2631637" y="526211"/>
                  </a:cubicBezTo>
                  <a:lnTo>
                    <a:pt x="2620480" y="516272"/>
                  </a:lnTo>
                  <a:lnTo>
                    <a:pt x="2599686" y="493000"/>
                  </a:lnTo>
                  <a:cubicBezTo>
                    <a:pt x="2555032" y="436799"/>
                    <a:pt x="2529229" y="370400"/>
                    <a:pt x="2529229" y="299267"/>
                  </a:cubicBezTo>
                  <a:cubicBezTo>
                    <a:pt x="2529229" y="185453"/>
                    <a:pt x="2595285" y="83761"/>
                    <a:pt x="2698919" y="16566"/>
                  </a:cubicBezTo>
                  <a:close/>
                  <a:moveTo>
                    <a:pt x="2727115" y="4986799"/>
                  </a:moveTo>
                  <a:lnTo>
                    <a:pt x="2698919" y="4970234"/>
                  </a:lnTo>
                  <a:cubicBezTo>
                    <a:pt x="2595285" y="4903038"/>
                    <a:pt x="2529229" y="4801346"/>
                    <a:pt x="2529229" y="4687532"/>
                  </a:cubicBezTo>
                  <a:cubicBezTo>
                    <a:pt x="2529229" y="4616399"/>
                    <a:pt x="2555032" y="4550000"/>
                    <a:pt x="2599686" y="4493799"/>
                  </a:cubicBezTo>
                  <a:lnTo>
                    <a:pt x="2620481" y="4470527"/>
                  </a:lnTo>
                  <a:lnTo>
                    <a:pt x="2631638" y="4460589"/>
                  </a:lnTo>
                  <a:cubicBezTo>
                    <a:pt x="2676291" y="4414561"/>
                    <a:pt x="2702094" y="4360182"/>
                    <a:pt x="2702094" y="4301924"/>
                  </a:cubicBezTo>
                  <a:cubicBezTo>
                    <a:pt x="2702094" y="4146572"/>
                    <a:pt x="2518605" y="4018796"/>
                    <a:pt x="2283471" y="4003430"/>
                  </a:cubicBezTo>
                  <a:lnTo>
                    <a:pt x="2259685" y="4002658"/>
                  </a:lnTo>
                  <a:lnTo>
                    <a:pt x="2287881" y="4019223"/>
                  </a:lnTo>
                  <a:cubicBezTo>
                    <a:pt x="2391515" y="4086419"/>
                    <a:pt x="2457571" y="4188111"/>
                    <a:pt x="2457571" y="4301924"/>
                  </a:cubicBezTo>
                  <a:cubicBezTo>
                    <a:pt x="2457571" y="4373058"/>
                    <a:pt x="2431768" y="4439456"/>
                    <a:pt x="2387114" y="4495657"/>
                  </a:cubicBezTo>
                  <a:lnTo>
                    <a:pt x="2369887" y="4514937"/>
                  </a:lnTo>
                  <a:lnTo>
                    <a:pt x="2370230" y="4515447"/>
                  </a:lnTo>
                  <a:lnTo>
                    <a:pt x="2355163" y="4528868"/>
                  </a:lnTo>
                  <a:cubicBezTo>
                    <a:pt x="2310509" y="4574896"/>
                    <a:pt x="2284706" y="4629275"/>
                    <a:pt x="2284706" y="4687532"/>
                  </a:cubicBezTo>
                  <a:cubicBezTo>
                    <a:pt x="2284706" y="4842885"/>
                    <a:pt x="2468195" y="4970661"/>
                    <a:pt x="2703329" y="4986027"/>
                  </a:cubicBezTo>
                  <a:close/>
                  <a:moveTo>
                    <a:pt x="3942502" y="4535890"/>
                  </a:moveTo>
                  <a:lnTo>
                    <a:pt x="3909800" y="4535642"/>
                  </a:lnTo>
                  <a:cubicBezTo>
                    <a:pt x="3786454" y="4529265"/>
                    <a:pt x="3678402" y="4474225"/>
                    <a:pt x="3621495" y="4375660"/>
                  </a:cubicBezTo>
                  <a:cubicBezTo>
                    <a:pt x="3585928" y="4314057"/>
                    <a:pt x="3575075" y="4243652"/>
                    <a:pt x="3585646" y="4172654"/>
                  </a:cubicBezTo>
                  <a:lnTo>
                    <a:pt x="3592018" y="4142102"/>
                  </a:lnTo>
                  <a:lnTo>
                    <a:pt x="3596711" y="4127917"/>
                  </a:lnTo>
                  <a:cubicBezTo>
                    <a:pt x="3612369" y="4065729"/>
                    <a:pt x="3607525" y="4005734"/>
                    <a:pt x="3578397" y="3955281"/>
                  </a:cubicBezTo>
                  <a:cubicBezTo>
                    <a:pt x="3500720" y="3820742"/>
                    <a:pt x="3277926" y="3801829"/>
                    <a:pt x="3066611" y="3906089"/>
                  </a:cubicBezTo>
                  <a:lnTo>
                    <a:pt x="3045625" y="3917313"/>
                  </a:lnTo>
                  <a:lnTo>
                    <a:pt x="3078327" y="3917561"/>
                  </a:lnTo>
                  <a:cubicBezTo>
                    <a:pt x="3201675" y="3923938"/>
                    <a:pt x="3309727" y="3978977"/>
                    <a:pt x="3366633" y="4077543"/>
                  </a:cubicBezTo>
                  <a:cubicBezTo>
                    <a:pt x="3402200" y="4139146"/>
                    <a:pt x="3413053" y="4209550"/>
                    <a:pt x="3402482" y="4280549"/>
                  </a:cubicBezTo>
                  <a:lnTo>
                    <a:pt x="3397203" y="4305859"/>
                  </a:lnTo>
                  <a:lnTo>
                    <a:pt x="3397754" y="4306129"/>
                  </a:lnTo>
                  <a:lnTo>
                    <a:pt x="3391417" y="4325286"/>
                  </a:lnTo>
                  <a:cubicBezTo>
                    <a:pt x="3375760" y="4387474"/>
                    <a:pt x="3380603" y="4447469"/>
                    <a:pt x="3409732" y="4497922"/>
                  </a:cubicBezTo>
                  <a:cubicBezTo>
                    <a:pt x="3487408" y="4632461"/>
                    <a:pt x="3710202" y="4651374"/>
                    <a:pt x="3921516" y="4547114"/>
                  </a:cubicBezTo>
                  <a:close/>
                  <a:moveTo>
                    <a:pt x="3942503" y="450909"/>
                  </a:moveTo>
                  <a:lnTo>
                    <a:pt x="3921517" y="439686"/>
                  </a:lnTo>
                  <a:cubicBezTo>
                    <a:pt x="3710203" y="335425"/>
                    <a:pt x="3487409" y="354339"/>
                    <a:pt x="3409732" y="488878"/>
                  </a:cubicBezTo>
                  <a:cubicBezTo>
                    <a:pt x="3380604" y="539330"/>
                    <a:pt x="3375760" y="599325"/>
                    <a:pt x="3391418" y="661513"/>
                  </a:cubicBezTo>
                  <a:lnTo>
                    <a:pt x="3397755" y="680670"/>
                  </a:lnTo>
                  <a:lnTo>
                    <a:pt x="3397204" y="680940"/>
                  </a:lnTo>
                  <a:lnTo>
                    <a:pt x="3402483" y="706250"/>
                  </a:lnTo>
                  <a:cubicBezTo>
                    <a:pt x="3413054" y="777249"/>
                    <a:pt x="3402201" y="847653"/>
                    <a:pt x="3366634" y="909257"/>
                  </a:cubicBezTo>
                  <a:cubicBezTo>
                    <a:pt x="3309728" y="1007822"/>
                    <a:pt x="3201676" y="1062862"/>
                    <a:pt x="3078328" y="1069238"/>
                  </a:cubicBezTo>
                  <a:lnTo>
                    <a:pt x="3045626" y="1069486"/>
                  </a:lnTo>
                  <a:lnTo>
                    <a:pt x="3066612" y="1080710"/>
                  </a:lnTo>
                  <a:cubicBezTo>
                    <a:pt x="3277927" y="1184970"/>
                    <a:pt x="3500721" y="1166057"/>
                    <a:pt x="3578398" y="1031518"/>
                  </a:cubicBezTo>
                  <a:cubicBezTo>
                    <a:pt x="3607526" y="981066"/>
                    <a:pt x="3612370" y="921070"/>
                    <a:pt x="3596712" y="858883"/>
                  </a:cubicBezTo>
                  <a:lnTo>
                    <a:pt x="3592019" y="844697"/>
                  </a:lnTo>
                  <a:lnTo>
                    <a:pt x="3585647" y="814145"/>
                  </a:lnTo>
                  <a:cubicBezTo>
                    <a:pt x="3575076" y="743147"/>
                    <a:pt x="3585929" y="672743"/>
                    <a:pt x="3621496" y="611139"/>
                  </a:cubicBezTo>
                  <a:cubicBezTo>
                    <a:pt x="3678402" y="512574"/>
                    <a:pt x="3786454" y="457534"/>
                    <a:pt x="3909802" y="451158"/>
                  </a:cubicBezTo>
                  <a:close/>
                  <a:moveTo>
                    <a:pt x="4769605" y="1449103"/>
                  </a:moveTo>
                  <a:lnTo>
                    <a:pt x="4757043" y="1428890"/>
                  </a:lnTo>
                  <a:cubicBezTo>
                    <a:pt x="4626169" y="1232940"/>
                    <a:pt x="4423767" y="1137922"/>
                    <a:pt x="4289228" y="1215599"/>
                  </a:cubicBezTo>
                  <a:cubicBezTo>
                    <a:pt x="4238776" y="1244727"/>
                    <a:pt x="4204583" y="1294263"/>
                    <a:pt x="4187049" y="1355948"/>
                  </a:cubicBezTo>
                  <a:lnTo>
                    <a:pt x="4182959" y="1375707"/>
                  </a:lnTo>
                  <a:lnTo>
                    <a:pt x="4182346" y="1375665"/>
                  </a:lnTo>
                  <a:lnTo>
                    <a:pt x="4174263" y="1400224"/>
                  </a:lnTo>
                  <a:cubicBezTo>
                    <a:pt x="4147919" y="1466996"/>
                    <a:pt x="4103318" y="1522541"/>
                    <a:pt x="4041714" y="1558108"/>
                  </a:cubicBezTo>
                  <a:cubicBezTo>
                    <a:pt x="3943149" y="1615015"/>
                    <a:pt x="3822053" y="1608655"/>
                    <a:pt x="3712043" y="1552503"/>
                  </a:cubicBezTo>
                  <a:lnTo>
                    <a:pt x="3683599" y="1536367"/>
                  </a:lnTo>
                  <a:lnTo>
                    <a:pt x="3696161" y="1556580"/>
                  </a:lnTo>
                  <a:cubicBezTo>
                    <a:pt x="3827034" y="1752530"/>
                    <a:pt x="4029436" y="1847547"/>
                    <a:pt x="4163976" y="1769871"/>
                  </a:cubicBezTo>
                  <a:cubicBezTo>
                    <a:pt x="4214428" y="1740743"/>
                    <a:pt x="4248620" y="1691207"/>
                    <a:pt x="4266155" y="1629522"/>
                  </a:cubicBezTo>
                  <a:lnTo>
                    <a:pt x="4269183" y="1614890"/>
                  </a:lnTo>
                  <a:lnTo>
                    <a:pt x="4278940" y="1585246"/>
                  </a:lnTo>
                  <a:cubicBezTo>
                    <a:pt x="4305285" y="1518474"/>
                    <a:pt x="4349886" y="1462928"/>
                    <a:pt x="4411489" y="1427362"/>
                  </a:cubicBezTo>
                  <a:cubicBezTo>
                    <a:pt x="4510055" y="1370455"/>
                    <a:pt x="4631150" y="1376815"/>
                    <a:pt x="4741161" y="1432967"/>
                  </a:cubicBezTo>
                  <a:close/>
                  <a:moveTo>
                    <a:pt x="4769605" y="3537696"/>
                  </a:moveTo>
                  <a:lnTo>
                    <a:pt x="4741161" y="3553832"/>
                  </a:lnTo>
                  <a:cubicBezTo>
                    <a:pt x="4631150" y="3609984"/>
                    <a:pt x="4510055" y="3616344"/>
                    <a:pt x="4411489" y="3559437"/>
                  </a:cubicBezTo>
                  <a:cubicBezTo>
                    <a:pt x="4349886" y="3523870"/>
                    <a:pt x="4305285" y="3468325"/>
                    <a:pt x="4278940" y="3401553"/>
                  </a:cubicBezTo>
                  <a:lnTo>
                    <a:pt x="4269183" y="3371908"/>
                  </a:lnTo>
                  <a:lnTo>
                    <a:pt x="4266155" y="3357277"/>
                  </a:lnTo>
                  <a:cubicBezTo>
                    <a:pt x="4248620" y="3295592"/>
                    <a:pt x="4214428" y="3246056"/>
                    <a:pt x="4163976" y="3216928"/>
                  </a:cubicBezTo>
                  <a:cubicBezTo>
                    <a:pt x="4029437" y="3139251"/>
                    <a:pt x="3827035" y="3234269"/>
                    <a:pt x="3696161" y="3430219"/>
                  </a:cubicBezTo>
                  <a:lnTo>
                    <a:pt x="3683599" y="3450432"/>
                  </a:lnTo>
                  <a:lnTo>
                    <a:pt x="3712043" y="3434296"/>
                  </a:lnTo>
                  <a:cubicBezTo>
                    <a:pt x="3822053" y="3378144"/>
                    <a:pt x="3943149" y="3371784"/>
                    <a:pt x="4041714" y="3428691"/>
                  </a:cubicBezTo>
                  <a:cubicBezTo>
                    <a:pt x="4103318" y="3464257"/>
                    <a:pt x="4147919" y="3519803"/>
                    <a:pt x="4174263" y="3586575"/>
                  </a:cubicBezTo>
                  <a:lnTo>
                    <a:pt x="4182347" y="3611134"/>
                  </a:lnTo>
                  <a:lnTo>
                    <a:pt x="4182959" y="3611092"/>
                  </a:lnTo>
                  <a:lnTo>
                    <a:pt x="4187049" y="3630851"/>
                  </a:lnTo>
                  <a:cubicBezTo>
                    <a:pt x="4204583" y="3692536"/>
                    <a:pt x="4238776" y="3742072"/>
                    <a:pt x="4289228" y="3771200"/>
                  </a:cubicBezTo>
                  <a:cubicBezTo>
                    <a:pt x="4423767" y="3848876"/>
                    <a:pt x="4626169" y="3753859"/>
                    <a:pt x="4757043" y="3557909"/>
                  </a:cubicBezTo>
                  <a:close/>
                  <a:moveTo>
                    <a:pt x="4986799" y="2259685"/>
                  </a:moveTo>
                  <a:lnTo>
                    <a:pt x="4970234" y="2287881"/>
                  </a:lnTo>
                  <a:cubicBezTo>
                    <a:pt x="4903038" y="2391515"/>
                    <a:pt x="4801346" y="2457571"/>
                    <a:pt x="4687533" y="2457571"/>
                  </a:cubicBezTo>
                  <a:cubicBezTo>
                    <a:pt x="4616399" y="2457571"/>
                    <a:pt x="4550000" y="2431768"/>
                    <a:pt x="4493799" y="2387114"/>
                  </a:cubicBezTo>
                  <a:lnTo>
                    <a:pt x="4470527" y="2366320"/>
                  </a:lnTo>
                  <a:lnTo>
                    <a:pt x="4460588" y="2355163"/>
                  </a:lnTo>
                  <a:cubicBezTo>
                    <a:pt x="4414561" y="2310509"/>
                    <a:pt x="4360181" y="2284706"/>
                    <a:pt x="4301924" y="2284706"/>
                  </a:cubicBezTo>
                  <a:cubicBezTo>
                    <a:pt x="4146572" y="2284706"/>
                    <a:pt x="4018795" y="2468195"/>
                    <a:pt x="4003430" y="2703328"/>
                  </a:cubicBezTo>
                  <a:lnTo>
                    <a:pt x="4002657" y="2727115"/>
                  </a:lnTo>
                  <a:lnTo>
                    <a:pt x="4019223" y="2698918"/>
                  </a:lnTo>
                  <a:cubicBezTo>
                    <a:pt x="4086419" y="2595284"/>
                    <a:pt x="4188111" y="2529228"/>
                    <a:pt x="4301924" y="2529228"/>
                  </a:cubicBezTo>
                  <a:cubicBezTo>
                    <a:pt x="4373058" y="2529228"/>
                    <a:pt x="4439456" y="2555032"/>
                    <a:pt x="4495657" y="2599685"/>
                  </a:cubicBezTo>
                  <a:lnTo>
                    <a:pt x="4514937" y="2616913"/>
                  </a:lnTo>
                  <a:lnTo>
                    <a:pt x="4515446" y="2616570"/>
                  </a:lnTo>
                  <a:lnTo>
                    <a:pt x="4528868" y="2631637"/>
                  </a:lnTo>
                  <a:cubicBezTo>
                    <a:pt x="4574896" y="2676290"/>
                    <a:pt x="4629275" y="2702093"/>
                    <a:pt x="4687533" y="2702093"/>
                  </a:cubicBezTo>
                  <a:cubicBezTo>
                    <a:pt x="4842884" y="2702093"/>
                    <a:pt x="4970661" y="2518605"/>
                    <a:pt x="4986027" y="2283471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4CAAC863-303B-46D5-8506-15F6FC669758}"/>
                </a:ext>
              </a:extLst>
            </p:cNvPr>
            <p:cNvSpPr/>
            <p:nvPr/>
          </p:nvSpPr>
          <p:spPr>
            <a:xfrm>
              <a:off x="602522" y="2031862"/>
              <a:ext cx="2794274" cy="2794274"/>
            </a:xfrm>
            <a:prstGeom prst="ellipse">
              <a:avLst/>
            </a:pr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BE158E1D-56EA-4ED7-B76B-2CA810E2A65B}"/>
              </a:ext>
            </a:extLst>
          </p:cNvPr>
          <p:cNvGrpSpPr/>
          <p:nvPr/>
        </p:nvGrpSpPr>
        <p:grpSpPr>
          <a:xfrm>
            <a:off x="441909" y="2777541"/>
            <a:ext cx="1558341" cy="1558341"/>
            <a:chOff x="1657675" y="1449951"/>
            <a:chExt cx="4986800" cy="4986799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F067FE19-7B8F-484D-855E-032DFEDBF814}"/>
                </a:ext>
              </a:extLst>
            </p:cNvPr>
            <p:cNvSpPr/>
            <p:nvPr/>
          </p:nvSpPr>
          <p:spPr>
            <a:xfrm>
              <a:off x="1657675" y="1449951"/>
              <a:ext cx="4986800" cy="4986799"/>
            </a:xfrm>
            <a:custGeom>
              <a:avLst/>
              <a:gdLst>
                <a:gd name="connsiteX0" fmla="*/ 2259685 w 4986800"/>
                <a:gd name="connsiteY0" fmla="*/ 4002657 h 4986799"/>
                <a:gd name="connsiteX1" fmla="*/ 2283471 w 4986800"/>
                <a:gd name="connsiteY1" fmla="*/ 4003430 h 4986799"/>
                <a:gd name="connsiteX2" fmla="*/ 2702094 w 4986800"/>
                <a:gd name="connsiteY2" fmla="*/ 4301924 h 4986799"/>
                <a:gd name="connsiteX3" fmla="*/ 2631637 w 4986800"/>
                <a:gd name="connsiteY3" fmla="*/ 4460588 h 4986799"/>
                <a:gd name="connsiteX4" fmla="*/ 2620480 w 4986800"/>
                <a:gd name="connsiteY4" fmla="*/ 4470527 h 4986799"/>
                <a:gd name="connsiteX5" fmla="*/ 2599686 w 4986800"/>
                <a:gd name="connsiteY5" fmla="*/ 4493799 h 4986799"/>
                <a:gd name="connsiteX6" fmla="*/ 2529229 w 4986800"/>
                <a:gd name="connsiteY6" fmla="*/ 4687532 h 4986799"/>
                <a:gd name="connsiteX7" fmla="*/ 2698919 w 4986800"/>
                <a:gd name="connsiteY7" fmla="*/ 4970233 h 4986799"/>
                <a:gd name="connsiteX8" fmla="*/ 2727115 w 4986800"/>
                <a:gd name="connsiteY8" fmla="*/ 4986799 h 4986799"/>
                <a:gd name="connsiteX9" fmla="*/ 2703329 w 4986800"/>
                <a:gd name="connsiteY9" fmla="*/ 4986026 h 4986799"/>
                <a:gd name="connsiteX10" fmla="*/ 2284706 w 4986800"/>
                <a:gd name="connsiteY10" fmla="*/ 4687532 h 4986799"/>
                <a:gd name="connsiteX11" fmla="*/ 2355162 w 4986800"/>
                <a:gd name="connsiteY11" fmla="*/ 4528868 h 4986799"/>
                <a:gd name="connsiteX12" fmla="*/ 2370229 w 4986800"/>
                <a:gd name="connsiteY12" fmla="*/ 4515446 h 4986799"/>
                <a:gd name="connsiteX13" fmla="*/ 2369887 w 4986800"/>
                <a:gd name="connsiteY13" fmla="*/ 4514937 h 4986799"/>
                <a:gd name="connsiteX14" fmla="*/ 2387114 w 4986800"/>
                <a:gd name="connsiteY14" fmla="*/ 4495657 h 4986799"/>
                <a:gd name="connsiteX15" fmla="*/ 2457571 w 4986800"/>
                <a:gd name="connsiteY15" fmla="*/ 4301924 h 4986799"/>
                <a:gd name="connsiteX16" fmla="*/ 2287881 w 4986800"/>
                <a:gd name="connsiteY16" fmla="*/ 4019223 h 4986799"/>
                <a:gd name="connsiteX17" fmla="*/ 3300926 w 4986800"/>
                <a:gd name="connsiteY17" fmla="*/ 3840362 h 4986799"/>
                <a:gd name="connsiteX18" fmla="*/ 3578397 w 4986800"/>
                <a:gd name="connsiteY18" fmla="*/ 3955281 h 4986799"/>
                <a:gd name="connsiteX19" fmla="*/ 3596712 w 4986800"/>
                <a:gd name="connsiteY19" fmla="*/ 4127917 h 4986799"/>
                <a:gd name="connsiteX20" fmla="*/ 3592019 w 4986800"/>
                <a:gd name="connsiteY20" fmla="*/ 4142102 h 4986799"/>
                <a:gd name="connsiteX21" fmla="*/ 3585647 w 4986800"/>
                <a:gd name="connsiteY21" fmla="*/ 4172654 h 4986799"/>
                <a:gd name="connsiteX22" fmla="*/ 3621496 w 4986800"/>
                <a:gd name="connsiteY22" fmla="*/ 4375660 h 4986799"/>
                <a:gd name="connsiteX23" fmla="*/ 3909802 w 4986800"/>
                <a:gd name="connsiteY23" fmla="*/ 4535641 h 4986799"/>
                <a:gd name="connsiteX24" fmla="*/ 3942504 w 4986800"/>
                <a:gd name="connsiteY24" fmla="*/ 4535890 h 4986799"/>
                <a:gd name="connsiteX25" fmla="*/ 3921518 w 4986800"/>
                <a:gd name="connsiteY25" fmla="*/ 4547113 h 4986799"/>
                <a:gd name="connsiteX26" fmla="*/ 3409732 w 4986800"/>
                <a:gd name="connsiteY26" fmla="*/ 4497921 h 4986799"/>
                <a:gd name="connsiteX27" fmla="*/ 3391417 w 4986800"/>
                <a:gd name="connsiteY27" fmla="*/ 4325286 h 4986799"/>
                <a:gd name="connsiteX28" fmla="*/ 3397755 w 4986800"/>
                <a:gd name="connsiteY28" fmla="*/ 4306129 h 4986799"/>
                <a:gd name="connsiteX29" fmla="*/ 3397204 w 4986800"/>
                <a:gd name="connsiteY29" fmla="*/ 4305859 h 4986799"/>
                <a:gd name="connsiteX30" fmla="*/ 3402483 w 4986800"/>
                <a:gd name="connsiteY30" fmla="*/ 4280549 h 4986799"/>
                <a:gd name="connsiteX31" fmla="*/ 3366634 w 4986800"/>
                <a:gd name="connsiteY31" fmla="*/ 4077543 h 4986799"/>
                <a:gd name="connsiteX32" fmla="*/ 3078328 w 4986800"/>
                <a:gd name="connsiteY32" fmla="*/ 3917561 h 4986799"/>
                <a:gd name="connsiteX33" fmla="*/ 3045626 w 4986800"/>
                <a:gd name="connsiteY33" fmla="*/ 3917313 h 4986799"/>
                <a:gd name="connsiteX34" fmla="*/ 3066612 w 4986800"/>
                <a:gd name="connsiteY34" fmla="*/ 3906089 h 4986799"/>
                <a:gd name="connsiteX35" fmla="*/ 3300926 w 4986800"/>
                <a:gd name="connsiteY35" fmla="*/ 3840362 h 4986799"/>
                <a:gd name="connsiteX36" fmla="*/ 1685875 w 4986800"/>
                <a:gd name="connsiteY36" fmla="*/ 3840362 h 4986799"/>
                <a:gd name="connsiteX37" fmla="*/ 1920189 w 4986800"/>
                <a:gd name="connsiteY37" fmla="*/ 3906089 h 4986799"/>
                <a:gd name="connsiteX38" fmla="*/ 1941174 w 4986800"/>
                <a:gd name="connsiteY38" fmla="*/ 3917313 h 4986799"/>
                <a:gd name="connsiteX39" fmla="*/ 1908473 w 4986800"/>
                <a:gd name="connsiteY39" fmla="*/ 3917561 h 4986799"/>
                <a:gd name="connsiteX40" fmla="*/ 1620166 w 4986800"/>
                <a:gd name="connsiteY40" fmla="*/ 4077543 h 4986799"/>
                <a:gd name="connsiteX41" fmla="*/ 1584317 w 4986800"/>
                <a:gd name="connsiteY41" fmla="*/ 4280549 h 4986799"/>
                <a:gd name="connsiteX42" fmla="*/ 1589597 w 4986800"/>
                <a:gd name="connsiteY42" fmla="*/ 4305859 h 4986799"/>
                <a:gd name="connsiteX43" fmla="*/ 1589046 w 4986800"/>
                <a:gd name="connsiteY43" fmla="*/ 4306129 h 4986799"/>
                <a:gd name="connsiteX44" fmla="*/ 1595383 w 4986800"/>
                <a:gd name="connsiteY44" fmla="*/ 4325286 h 4986799"/>
                <a:gd name="connsiteX45" fmla="*/ 1577068 w 4986800"/>
                <a:gd name="connsiteY45" fmla="*/ 4497921 h 4986799"/>
                <a:gd name="connsiteX46" fmla="*/ 1065283 w 4986800"/>
                <a:gd name="connsiteY46" fmla="*/ 4547113 h 4986799"/>
                <a:gd name="connsiteX47" fmla="*/ 1044297 w 4986800"/>
                <a:gd name="connsiteY47" fmla="*/ 4535890 h 4986799"/>
                <a:gd name="connsiteX48" fmla="*/ 1076999 w 4986800"/>
                <a:gd name="connsiteY48" fmla="*/ 4535641 h 4986799"/>
                <a:gd name="connsiteX49" fmla="*/ 1365305 w 4986800"/>
                <a:gd name="connsiteY49" fmla="*/ 4375660 h 4986799"/>
                <a:gd name="connsiteX50" fmla="*/ 1401154 w 4986800"/>
                <a:gd name="connsiteY50" fmla="*/ 4172654 h 4986799"/>
                <a:gd name="connsiteX51" fmla="*/ 1394781 w 4986800"/>
                <a:gd name="connsiteY51" fmla="*/ 4142102 h 4986799"/>
                <a:gd name="connsiteX52" fmla="*/ 1390088 w 4986800"/>
                <a:gd name="connsiteY52" fmla="*/ 4127917 h 4986799"/>
                <a:gd name="connsiteX53" fmla="*/ 1408403 w 4986800"/>
                <a:gd name="connsiteY53" fmla="*/ 3955281 h 4986799"/>
                <a:gd name="connsiteX54" fmla="*/ 1685875 w 4986800"/>
                <a:gd name="connsiteY54" fmla="*/ 3840362 h 4986799"/>
                <a:gd name="connsiteX55" fmla="*/ 934275 w 4986800"/>
                <a:gd name="connsiteY55" fmla="*/ 3189930 h 4986799"/>
                <a:gd name="connsiteX56" fmla="*/ 1290639 w 4986800"/>
                <a:gd name="connsiteY56" fmla="*/ 3430219 h 4986799"/>
                <a:gd name="connsiteX57" fmla="*/ 1303201 w 4986800"/>
                <a:gd name="connsiteY57" fmla="*/ 3450432 h 4986799"/>
                <a:gd name="connsiteX58" fmla="*/ 1274757 w 4986800"/>
                <a:gd name="connsiteY58" fmla="*/ 3434296 h 4986799"/>
                <a:gd name="connsiteX59" fmla="*/ 945085 w 4986800"/>
                <a:gd name="connsiteY59" fmla="*/ 3428691 h 4986799"/>
                <a:gd name="connsiteX60" fmla="*/ 812536 w 4986800"/>
                <a:gd name="connsiteY60" fmla="*/ 3586575 h 4986799"/>
                <a:gd name="connsiteX61" fmla="*/ 804453 w 4986800"/>
                <a:gd name="connsiteY61" fmla="*/ 3611134 h 4986799"/>
                <a:gd name="connsiteX62" fmla="*/ 803841 w 4986800"/>
                <a:gd name="connsiteY62" fmla="*/ 3611092 h 4986799"/>
                <a:gd name="connsiteX63" fmla="*/ 799751 w 4986800"/>
                <a:gd name="connsiteY63" fmla="*/ 3630851 h 4986799"/>
                <a:gd name="connsiteX64" fmla="*/ 697572 w 4986800"/>
                <a:gd name="connsiteY64" fmla="*/ 3771201 h 4986799"/>
                <a:gd name="connsiteX65" fmla="*/ 229757 w 4986800"/>
                <a:gd name="connsiteY65" fmla="*/ 3557910 h 4986799"/>
                <a:gd name="connsiteX66" fmla="*/ 217194 w 4986800"/>
                <a:gd name="connsiteY66" fmla="*/ 3537697 h 4986799"/>
                <a:gd name="connsiteX67" fmla="*/ 245639 w 4986800"/>
                <a:gd name="connsiteY67" fmla="*/ 3553832 h 4986799"/>
                <a:gd name="connsiteX68" fmla="*/ 575310 w 4986800"/>
                <a:gd name="connsiteY68" fmla="*/ 3559437 h 4986799"/>
                <a:gd name="connsiteX69" fmla="*/ 707859 w 4986800"/>
                <a:gd name="connsiteY69" fmla="*/ 3401554 h 4986799"/>
                <a:gd name="connsiteX70" fmla="*/ 717616 w 4986800"/>
                <a:gd name="connsiteY70" fmla="*/ 3371909 h 4986799"/>
                <a:gd name="connsiteX71" fmla="*/ 720645 w 4986800"/>
                <a:gd name="connsiteY71" fmla="*/ 3357277 h 4986799"/>
                <a:gd name="connsiteX72" fmla="*/ 822824 w 4986800"/>
                <a:gd name="connsiteY72" fmla="*/ 3216928 h 4986799"/>
                <a:gd name="connsiteX73" fmla="*/ 934275 w 4986800"/>
                <a:gd name="connsiteY73" fmla="*/ 3189930 h 4986799"/>
                <a:gd name="connsiteX74" fmla="*/ 4052525 w 4986800"/>
                <a:gd name="connsiteY74" fmla="*/ 3189929 h 4986799"/>
                <a:gd name="connsiteX75" fmla="*/ 4163976 w 4986800"/>
                <a:gd name="connsiteY75" fmla="*/ 3216928 h 4986799"/>
                <a:gd name="connsiteX76" fmla="*/ 4266155 w 4986800"/>
                <a:gd name="connsiteY76" fmla="*/ 3357277 h 4986799"/>
                <a:gd name="connsiteX77" fmla="*/ 4269183 w 4986800"/>
                <a:gd name="connsiteY77" fmla="*/ 3371909 h 4986799"/>
                <a:gd name="connsiteX78" fmla="*/ 4278940 w 4986800"/>
                <a:gd name="connsiteY78" fmla="*/ 3401554 h 4986799"/>
                <a:gd name="connsiteX79" fmla="*/ 4411490 w 4986800"/>
                <a:gd name="connsiteY79" fmla="*/ 3559437 h 4986799"/>
                <a:gd name="connsiteX80" fmla="*/ 4741161 w 4986800"/>
                <a:gd name="connsiteY80" fmla="*/ 3553832 h 4986799"/>
                <a:gd name="connsiteX81" fmla="*/ 4769605 w 4986800"/>
                <a:gd name="connsiteY81" fmla="*/ 3537697 h 4986799"/>
                <a:gd name="connsiteX82" fmla="*/ 4757043 w 4986800"/>
                <a:gd name="connsiteY82" fmla="*/ 3557910 h 4986799"/>
                <a:gd name="connsiteX83" fmla="*/ 4289228 w 4986800"/>
                <a:gd name="connsiteY83" fmla="*/ 3771201 h 4986799"/>
                <a:gd name="connsiteX84" fmla="*/ 4187049 w 4986800"/>
                <a:gd name="connsiteY84" fmla="*/ 3630851 h 4986799"/>
                <a:gd name="connsiteX85" fmla="*/ 4182959 w 4986800"/>
                <a:gd name="connsiteY85" fmla="*/ 3611092 h 4986799"/>
                <a:gd name="connsiteX86" fmla="*/ 4182347 w 4986800"/>
                <a:gd name="connsiteY86" fmla="*/ 3611134 h 4986799"/>
                <a:gd name="connsiteX87" fmla="*/ 4174264 w 4986800"/>
                <a:gd name="connsiteY87" fmla="*/ 3586575 h 4986799"/>
                <a:gd name="connsiteX88" fmla="*/ 4041714 w 4986800"/>
                <a:gd name="connsiteY88" fmla="*/ 3428691 h 4986799"/>
                <a:gd name="connsiteX89" fmla="*/ 3712043 w 4986800"/>
                <a:gd name="connsiteY89" fmla="*/ 3434296 h 4986799"/>
                <a:gd name="connsiteX90" fmla="*/ 3683599 w 4986800"/>
                <a:gd name="connsiteY90" fmla="*/ 3450432 h 4986799"/>
                <a:gd name="connsiteX91" fmla="*/ 3696161 w 4986800"/>
                <a:gd name="connsiteY91" fmla="*/ 3430219 h 4986799"/>
                <a:gd name="connsiteX92" fmla="*/ 4052525 w 4986800"/>
                <a:gd name="connsiteY92" fmla="*/ 3189929 h 4986799"/>
                <a:gd name="connsiteX93" fmla="*/ 4986800 w 4986800"/>
                <a:gd name="connsiteY93" fmla="*/ 2259684 h 4986799"/>
                <a:gd name="connsiteX94" fmla="*/ 4986027 w 4986800"/>
                <a:gd name="connsiteY94" fmla="*/ 2283470 h 4986799"/>
                <a:gd name="connsiteX95" fmla="*/ 4687533 w 4986800"/>
                <a:gd name="connsiteY95" fmla="*/ 2702093 h 4986799"/>
                <a:gd name="connsiteX96" fmla="*/ 4528869 w 4986800"/>
                <a:gd name="connsiteY96" fmla="*/ 2631637 h 4986799"/>
                <a:gd name="connsiteX97" fmla="*/ 4515447 w 4986800"/>
                <a:gd name="connsiteY97" fmla="*/ 2616570 h 4986799"/>
                <a:gd name="connsiteX98" fmla="*/ 4514938 w 4986800"/>
                <a:gd name="connsiteY98" fmla="*/ 2616912 h 4986799"/>
                <a:gd name="connsiteX99" fmla="*/ 4495658 w 4986800"/>
                <a:gd name="connsiteY99" fmla="*/ 2599685 h 4986799"/>
                <a:gd name="connsiteX100" fmla="*/ 4301925 w 4986800"/>
                <a:gd name="connsiteY100" fmla="*/ 2529228 h 4986799"/>
                <a:gd name="connsiteX101" fmla="*/ 4019224 w 4986800"/>
                <a:gd name="connsiteY101" fmla="*/ 2698918 h 4986799"/>
                <a:gd name="connsiteX102" fmla="*/ 4002658 w 4986800"/>
                <a:gd name="connsiteY102" fmla="*/ 2727114 h 4986799"/>
                <a:gd name="connsiteX103" fmla="*/ 4003431 w 4986800"/>
                <a:gd name="connsiteY103" fmla="*/ 2703328 h 4986799"/>
                <a:gd name="connsiteX104" fmla="*/ 4301925 w 4986800"/>
                <a:gd name="connsiteY104" fmla="*/ 2284705 h 4986799"/>
                <a:gd name="connsiteX105" fmla="*/ 4460589 w 4986800"/>
                <a:gd name="connsiteY105" fmla="*/ 2355162 h 4986799"/>
                <a:gd name="connsiteX106" fmla="*/ 4470528 w 4986800"/>
                <a:gd name="connsiteY106" fmla="*/ 2366319 h 4986799"/>
                <a:gd name="connsiteX107" fmla="*/ 4493800 w 4986800"/>
                <a:gd name="connsiteY107" fmla="*/ 2387113 h 4986799"/>
                <a:gd name="connsiteX108" fmla="*/ 4687533 w 4986800"/>
                <a:gd name="connsiteY108" fmla="*/ 2457570 h 4986799"/>
                <a:gd name="connsiteX109" fmla="*/ 4970234 w 4986800"/>
                <a:gd name="connsiteY109" fmla="*/ 2287880 h 4986799"/>
                <a:gd name="connsiteX110" fmla="*/ 0 w 4986800"/>
                <a:gd name="connsiteY110" fmla="*/ 2259684 h 4986799"/>
                <a:gd name="connsiteX111" fmla="*/ 16566 w 4986800"/>
                <a:gd name="connsiteY111" fmla="*/ 2287880 h 4986799"/>
                <a:gd name="connsiteX112" fmla="*/ 299267 w 4986800"/>
                <a:gd name="connsiteY112" fmla="*/ 2457570 h 4986799"/>
                <a:gd name="connsiteX113" fmla="*/ 493000 w 4986800"/>
                <a:gd name="connsiteY113" fmla="*/ 2387113 h 4986799"/>
                <a:gd name="connsiteX114" fmla="*/ 516272 w 4986800"/>
                <a:gd name="connsiteY114" fmla="*/ 2366319 h 4986799"/>
                <a:gd name="connsiteX115" fmla="*/ 526211 w 4986800"/>
                <a:gd name="connsiteY115" fmla="*/ 2355162 h 4986799"/>
                <a:gd name="connsiteX116" fmla="*/ 684875 w 4986800"/>
                <a:gd name="connsiteY116" fmla="*/ 2284705 h 4986799"/>
                <a:gd name="connsiteX117" fmla="*/ 983369 w 4986800"/>
                <a:gd name="connsiteY117" fmla="*/ 2703328 h 4986799"/>
                <a:gd name="connsiteX118" fmla="*/ 984142 w 4986800"/>
                <a:gd name="connsiteY118" fmla="*/ 2727114 h 4986799"/>
                <a:gd name="connsiteX119" fmla="*/ 967576 w 4986800"/>
                <a:gd name="connsiteY119" fmla="*/ 2698918 h 4986799"/>
                <a:gd name="connsiteX120" fmla="*/ 684875 w 4986800"/>
                <a:gd name="connsiteY120" fmla="*/ 2529228 h 4986799"/>
                <a:gd name="connsiteX121" fmla="*/ 491142 w 4986800"/>
                <a:gd name="connsiteY121" fmla="*/ 2599685 h 4986799"/>
                <a:gd name="connsiteX122" fmla="*/ 471862 w 4986800"/>
                <a:gd name="connsiteY122" fmla="*/ 2616912 h 4986799"/>
                <a:gd name="connsiteX123" fmla="*/ 471353 w 4986800"/>
                <a:gd name="connsiteY123" fmla="*/ 2616570 h 4986799"/>
                <a:gd name="connsiteX124" fmla="*/ 457931 w 4986800"/>
                <a:gd name="connsiteY124" fmla="*/ 2631637 h 4986799"/>
                <a:gd name="connsiteX125" fmla="*/ 299267 w 4986800"/>
                <a:gd name="connsiteY125" fmla="*/ 2702093 h 4986799"/>
                <a:gd name="connsiteX126" fmla="*/ 773 w 4986800"/>
                <a:gd name="connsiteY126" fmla="*/ 2283470 h 4986799"/>
                <a:gd name="connsiteX127" fmla="*/ 450909 w 4986800"/>
                <a:gd name="connsiteY127" fmla="*/ 1044296 h 4986799"/>
                <a:gd name="connsiteX128" fmla="*/ 451158 w 4986800"/>
                <a:gd name="connsiteY128" fmla="*/ 1076998 h 4986799"/>
                <a:gd name="connsiteX129" fmla="*/ 611139 w 4986800"/>
                <a:gd name="connsiteY129" fmla="*/ 1365304 h 4986799"/>
                <a:gd name="connsiteX130" fmla="*/ 814145 w 4986800"/>
                <a:gd name="connsiteY130" fmla="*/ 1401153 h 4986799"/>
                <a:gd name="connsiteX131" fmla="*/ 844697 w 4986800"/>
                <a:gd name="connsiteY131" fmla="*/ 1394781 h 4986799"/>
                <a:gd name="connsiteX132" fmla="*/ 858882 w 4986800"/>
                <a:gd name="connsiteY132" fmla="*/ 1390088 h 4986799"/>
                <a:gd name="connsiteX133" fmla="*/ 1031518 w 4986800"/>
                <a:gd name="connsiteY133" fmla="*/ 1408402 h 4986799"/>
                <a:gd name="connsiteX134" fmla="*/ 1080710 w 4986800"/>
                <a:gd name="connsiteY134" fmla="*/ 1920188 h 4986799"/>
                <a:gd name="connsiteX135" fmla="*/ 1069486 w 4986800"/>
                <a:gd name="connsiteY135" fmla="*/ 1941174 h 4986799"/>
                <a:gd name="connsiteX136" fmla="*/ 1069238 w 4986800"/>
                <a:gd name="connsiteY136" fmla="*/ 1908472 h 4986799"/>
                <a:gd name="connsiteX137" fmla="*/ 909256 w 4986800"/>
                <a:gd name="connsiteY137" fmla="*/ 1620166 h 4986799"/>
                <a:gd name="connsiteX138" fmla="*/ 706250 w 4986800"/>
                <a:gd name="connsiteY138" fmla="*/ 1584317 h 4986799"/>
                <a:gd name="connsiteX139" fmla="*/ 680940 w 4986800"/>
                <a:gd name="connsiteY139" fmla="*/ 1589596 h 4986799"/>
                <a:gd name="connsiteX140" fmla="*/ 680670 w 4986800"/>
                <a:gd name="connsiteY140" fmla="*/ 1589045 h 4986799"/>
                <a:gd name="connsiteX141" fmla="*/ 661513 w 4986800"/>
                <a:gd name="connsiteY141" fmla="*/ 1595382 h 4986799"/>
                <a:gd name="connsiteX142" fmla="*/ 488878 w 4986800"/>
                <a:gd name="connsiteY142" fmla="*/ 1577067 h 4986799"/>
                <a:gd name="connsiteX143" fmla="*/ 439686 w 4986800"/>
                <a:gd name="connsiteY143" fmla="*/ 1065282 h 4986799"/>
                <a:gd name="connsiteX144" fmla="*/ 4535890 w 4986800"/>
                <a:gd name="connsiteY144" fmla="*/ 1044296 h 4986799"/>
                <a:gd name="connsiteX145" fmla="*/ 4547114 w 4986800"/>
                <a:gd name="connsiteY145" fmla="*/ 1065282 h 4986799"/>
                <a:gd name="connsiteX146" fmla="*/ 4497922 w 4986800"/>
                <a:gd name="connsiteY146" fmla="*/ 1577066 h 4986799"/>
                <a:gd name="connsiteX147" fmla="*/ 4325287 w 4986800"/>
                <a:gd name="connsiteY147" fmla="*/ 1595381 h 4986799"/>
                <a:gd name="connsiteX148" fmla="*/ 4306130 w 4986800"/>
                <a:gd name="connsiteY148" fmla="*/ 1589044 h 4986799"/>
                <a:gd name="connsiteX149" fmla="*/ 4305860 w 4986800"/>
                <a:gd name="connsiteY149" fmla="*/ 1589595 h 4986799"/>
                <a:gd name="connsiteX150" fmla="*/ 4280549 w 4986800"/>
                <a:gd name="connsiteY150" fmla="*/ 1584316 h 4986799"/>
                <a:gd name="connsiteX151" fmla="*/ 4077543 w 4986800"/>
                <a:gd name="connsiteY151" fmla="*/ 1620165 h 4986799"/>
                <a:gd name="connsiteX152" fmla="*/ 3917562 w 4986800"/>
                <a:gd name="connsiteY152" fmla="*/ 1908471 h 4986799"/>
                <a:gd name="connsiteX153" fmla="*/ 3917314 w 4986800"/>
                <a:gd name="connsiteY153" fmla="*/ 1941173 h 4986799"/>
                <a:gd name="connsiteX154" fmla="*/ 3906090 w 4986800"/>
                <a:gd name="connsiteY154" fmla="*/ 1920187 h 4986799"/>
                <a:gd name="connsiteX155" fmla="*/ 3955282 w 4986800"/>
                <a:gd name="connsiteY155" fmla="*/ 1408401 h 4986799"/>
                <a:gd name="connsiteX156" fmla="*/ 4127917 w 4986800"/>
                <a:gd name="connsiteY156" fmla="*/ 1390087 h 4986799"/>
                <a:gd name="connsiteX157" fmla="*/ 4142103 w 4986800"/>
                <a:gd name="connsiteY157" fmla="*/ 1394780 h 4986799"/>
                <a:gd name="connsiteX158" fmla="*/ 4172655 w 4986800"/>
                <a:gd name="connsiteY158" fmla="*/ 1401152 h 4986799"/>
                <a:gd name="connsiteX159" fmla="*/ 4375661 w 4986800"/>
                <a:gd name="connsiteY159" fmla="*/ 1365303 h 4986799"/>
                <a:gd name="connsiteX160" fmla="*/ 4535642 w 4986800"/>
                <a:gd name="connsiteY160" fmla="*/ 1076998 h 4986799"/>
                <a:gd name="connsiteX161" fmla="*/ 3537697 w 4986800"/>
                <a:gd name="connsiteY161" fmla="*/ 217194 h 4986799"/>
                <a:gd name="connsiteX162" fmla="*/ 3557910 w 4986800"/>
                <a:gd name="connsiteY162" fmla="*/ 229756 h 4986799"/>
                <a:gd name="connsiteX163" fmla="*/ 3771201 w 4986800"/>
                <a:gd name="connsiteY163" fmla="*/ 697571 h 4986799"/>
                <a:gd name="connsiteX164" fmla="*/ 3630852 w 4986800"/>
                <a:gd name="connsiteY164" fmla="*/ 799750 h 4986799"/>
                <a:gd name="connsiteX165" fmla="*/ 3611093 w 4986800"/>
                <a:gd name="connsiteY165" fmla="*/ 803840 h 4986799"/>
                <a:gd name="connsiteX166" fmla="*/ 3611135 w 4986800"/>
                <a:gd name="connsiteY166" fmla="*/ 804452 h 4986799"/>
                <a:gd name="connsiteX167" fmla="*/ 3586576 w 4986800"/>
                <a:gd name="connsiteY167" fmla="*/ 812536 h 4986799"/>
                <a:gd name="connsiteX168" fmla="*/ 3428691 w 4986800"/>
                <a:gd name="connsiteY168" fmla="*/ 945085 h 4986799"/>
                <a:gd name="connsiteX169" fmla="*/ 3434297 w 4986800"/>
                <a:gd name="connsiteY169" fmla="*/ 1274756 h 4986799"/>
                <a:gd name="connsiteX170" fmla="*/ 3450432 w 4986800"/>
                <a:gd name="connsiteY170" fmla="*/ 1303200 h 4986799"/>
                <a:gd name="connsiteX171" fmla="*/ 3430219 w 4986800"/>
                <a:gd name="connsiteY171" fmla="*/ 1290638 h 4986799"/>
                <a:gd name="connsiteX172" fmla="*/ 3216928 w 4986800"/>
                <a:gd name="connsiteY172" fmla="*/ 822824 h 4986799"/>
                <a:gd name="connsiteX173" fmla="*/ 3357278 w 4986800"/>
                <a:gd name="connsiteY173" fmla="*/ 720645 h 4986799"/>
                <a:gd name="connsiteX174" fmla="*/ 3371909 w 4986800"/>
                <a:gd name="connsiteY174" fmla="*/ 717616 h 4986799"/>
                <a:gd name="connsiteX175" fmla="*/ 3401554 w 4986800"/>
                <a:gd name="connsiteY175" fmla="*/ 707859 h 4986799"/>
                <a:gd name="connsiteX176" fmla="*/ 3559438 w 4986800"/>
                <a:gd name="connsiteY176" fmla="*/ 575310 h 4986799"/>
                <a:gd name="connsiteX177" fmla="*/ 3553833 w 4986800"/>
                <a:gd name="connsiteY177" fmla="*/ 245638 h 4986799"/>
                <a:gd name="connsiteX178" fmla="*/ 1449103 w 4986800"/>
                <a:gd name="connsiteY178" fmla="*/ 217194 h 4986799"/>
                <a:gd name="connsiteX179" fmla="*/ 1432968 w 4986800"/>
                <a:gd name="connsiteY179" fmla="*/ 245638 h 4986799"/>
                <a:gd name="connsiteX180" fmla="*/ 1427363 w 4986800"/>
                <a:gd name="connsiteY180" fmla="*/ 575310 h 4986799"/>
                <a:gd name="connsiteX181" fmla="*/ 1585246 w 4986800"/>
                <a:gd name="connsiteY181" fmla="*/ 707859 h 4986799"/>
                <a:gd name="connsiteX182" fmla="*/ 1614891 w 4986800"/>
                <a:gd name="connsiteY182" fmla="*/ 717616 h 4986799"/>
                <a:gd name="connsiteX183" fmla="*/ 1629523 w 4986800"/>
                <a:gd name="connsiteY183" fmla="*/ 720645 h 4986799"/>
                <a:gd name="connsiteX184" fmla="*/ 1769872 w 4986800"/>
                <a:gd name="connsiteY184" fmla="*/ 822824 h 4986799"/>
                <a:gd name="connsiteX185" fmla="*/ 1556581 w 4986800"/>
                <a:gd name="connsiteY185" fmla="*/ 1290638 h 4986799"/>
                <a:gd name="connsiteX186" fmla="*/ 1536368 w 4986800"/>
                <a:gd name="connsiteY186" fmla="*/ 1303200 h 4986799"/>
                <a:gd name="connsiteX187" fmla="*/ 1552504 w 4986800"/>
                <a:gd name="connsiteY187" fmla="*/ 1274756 h 4986799"/>
                <a:gd name="connsiteX188" fmla="*/ 1558109 w 4986800"/>
                <a:gd name="connsiteY188" fmla="*/ 945085 h 4986799"/>
                <a:gd name="connsiteX189" fmla="*/ 1400225 w 4986800"/>
                <a:gd name="connsiteY189" fmla="*/ 812536 h 4986799"/>
                <a:gd name="connsiteX190" fmla="*/ 1375666 w 4986800"/>
                <a:gd name="connsiteY190" fmla="*/ 804453 h 4986799"/>
                <a:gd name="connsiteX191" fmla="*/ 1375708 w 4986800"/>
                <a:gd name="connsiteY191" fmla="*/ 803840 h 4986799"/>
                <a:gd name="connsiteX192" fmla="*/ 1355949 w 4986800"/>
                <a:gd name="connsiteY192" fmla="*/ 799750 h 4986799"/>
                <a:gd name="connsiteX193" fmla="*/ 1215599 w 4986800"/>
                <a:gd name="connsiteY193" fmla="*/ 697571 h 4986799"/>
                <a:gd name="connsiteX194" fmla="*/ 1428890 w 4986800"/>
                <a:gd name="connsiteY194" fmla="*/ 229756 h 4986799"/>
                <a:gd name="connsiteX195" fmla="*/ 2727115 w 4986800"/>
                <a:gd name="connsiteY195" fmla="*/ 0 h 4986799"/>
                <a:gd name="connsiteX196" fmla="*/ 2698919 w 4986800"/>
                <a:gd name="connsiteY196" fmla="*/ 16565 h 4986799"/>
                <a:gd name="connsiteX197" fmla="*/ 2529229 w 4986800"/>
                <a:gd name="connsiteY197" fmla="*/ 299267 h 4986799"/>
                <a:gd name="connsiteX198" fmla="*/ 2599686 w 4986800"/>
                <a:gd name="connsiteY198" fmla="*/ 493000 h 4986799"/>
                <a:gd name="connsiteX199" fmla="*/ 2620480 w 4986800"/>
                <a:gd name="connsiteY199" fmla="*/ 516272 h 4986799"/>
                <a:gd name="connsiteX200" fmla="*/ 2631637 w 4986800"/>
                <a:gd name="connsiteY200" fmla="*/ 526211 h 4986799"/>
                <a:gd name="connsiteX201" fmla="*/ 2702094 w 4986800"/>
                <a:gd name="connsiteY201" fmla="*/ 684875 h 4986799"/>
                <a:gd name="connsiteX202" fmla="*/ 2283471 w 4986800"/>
                <a:gd name="connsiteY202" fmla="*/ 983369 h 4986799"/>
                <a:gd name="connsiteX203" fmla="*/ 2259685 w 4986800"/>
                <a:gd name="connsiteY203" fmla="*/ 984142 h 4986799"/>
                <a:gd name="connsiteX204" fmla="*/ 2287881 w 4986800"/>
                <a:gd name="connsiteY204" fmla="*/ 967576 h 4986799"/>
                <a:gd name="connsiteX205" fmla="*/ 2457571 w 4986800"/>
                <a:gd name="connsiteY205" fmla="*/ 684875 h 4986799"/>
                <a:gd name="connsiteX206" fmla="*/ 2387114 w 4986800"/>
                <a:gd name="connsiteY206" fmla="*/ 491142 h 4986799"/>
                <a:gd name="connsiteX207" fmla="*/ 2369887 w 4986800"/>
                <a:gd name="connsiteY207" fmla="*/ 471862 h 4986799"/>
                <a:gd name="connsiteX208" fmla="*/ 2370229 w 4986800"/>
                <a:gd name="connsiteY208" fmla="*/ 471353 h 4986799"/>
                <a:gd name="connsiteX209" fmla="*/ 2355162 w 4986800"/>
                <a:gd name="connsiteY209" fmla="*/ 457931 h 4986799"/>
                <a:gd name="connsiteX210" fmla="*/ 2284706 w 4986800"/>
                <a:gd name="connsiteY210" fmla="*/ 299267 h 4986799"/>
                <a:gd name="connsiteX211" fmla="*/ 2703329 w 4986800"/>
                <a:gd name="connsiteY211" fmla="*/ 772 h 4986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</a:cxnLst>
              <a:rect l="l" t="t" r="r" b="b"/>
              <a:pathLst>
                <a:path w="4986800" h="4986799">
                  <a:moveTo>
                    <a:pt x="2259685" y="4002657"/>
                  </a:moveTo>
                  <a:lnTo>
                    <a:pt x="2283471" y="4003430"/>
                  </a:lnTo>
                  <a:cubicBezTo>
                    <a:pt x="2518605" y="4018795"/>
                    <a:pt x="2702094" y="4146572"/>
                    <a:pt x="2702094" y="4301924"/>
                  </a:cubicBezTo>
                  <a:cubicBezTo>
                    <a:pt x="2702094" y="4360182"/>
                    <a:pt x="2676291" y="4414561"/>
                    <a:pt x="2631637" y="4460588"/>
                  </a:cubicBezTo>
                  <a:lnTo>
                    <a:pt x="2620480" y="4470527"/>
                  </a:lnTo>
                  <a:lnTo>
                    <a:pt x="2599686" y="4493799"/>
                  </a:lnTo>
                  <a:cubicBezTo>
                    <a:pt x="2555032" y="4550000"/>
                    <a:pt x="2529229" y="4616399"/>
                    <a:pt x="2529229" y="4687532"/>
                  </a:cubicBezTo>
                  <a:cubicBezTo>
                    <a:pt x="2529229" y="4801346"/>
                    <a:pt x="2595285" y="4903038"/>
                    <a:pt x="2698919" y="4970233"/>
                  </a:cubicBezTo>
                  <a:lnTo>
                    <a:pt x="2727115" y="4986799"/>
                  </a:lnTo>
                  <a:lnTo>
                    <a:pt x="2703329" y="4986026"/>
                  </a:lnTo>
                  <a:cubicBezTo>
                    <a:pt x="2468194" y="4970661"/>
                    <a:pt x="2284706" y="4842885"/>
                    <a:pt x="2284706" y="4687532"/>
                  </a:cubicBezTo>
                  <a:cubicBezTo>
                    <a:pt x="2284706" y="4629275"/>
                    <a:pt x="2310509" y="4574896"/>
                    <a:pt x="2355162" y="4528868"/>
                  </a:cubicBezTo>
                  <a:lnTo>
                    <a:pt x="2370229" y="4515446"/>
                  </a:lnTo>
                  <a:lnTo>
                    <a:pt x="2369887" y="4514937"/>
                  </a:lnTo>
                  <a:lnTo>
                    <a:pt x="2387114" y="4495657"/>
                  </a:lnTo>
                  <a:cubicBezTo>
                    <a:pt x="2431768" y="4439456"/>
                    <a:pt x="2457571" y="4373058"/>
                    <a:pt x="2457571" y="4301924"/>
                  </a:cubicBezTo>
                  <a:cubicBezTo>
                    <a:pt x="2457571" y="4188111"/>
                    <a:pt x="2391515" y="4086419"/>
                    <a:pt x="2287881" y="4019223"/>
                  </a:cubicBezTo>
                  <a:close/>
                  <a:moveTo>
                    <a:pt x="3300926" y="3840362"/>
                  </a:moveTo>
                  <a:cubicBezTo>
                    <a:pt x="3424615" y="3832273"/>
                    <a:pt x="3529849" y="3871194"/>
                    <a:pt x="3578397" y="3955281"/>
                  </a:cubicBezTo>
                  <a:cubicBezTo>
                    <a:pt x="3607526" y="4005733"/>
                    <a:pt x="3612370" y="4065729"/>
                    <a:pt x="3596712" y="4127917"/>
                  </a:cubicBezTo>
                  <a:lnTo>
                    <a:pt x="3592019" y="4142102"/>
                  </a:lnTo>
                  <a:lnTo>
                    <a:pt x="3585647" y="4172654"/>
                  </a:lnTo>
                  <a:cubicBezTo>
                    <a:pt x="3575076" y="4243652"/>
                    <a:pt x="3585929" y="4314057"/>
                    <a:pt x="3621496" y="4375660"/>
                  </a:cubicBezTo>
                  <a:cubicBezTo>
                    <a:pt x="3678402" y="4474225"/>
                    <a:pt x="3786455" y="4529265"/>
                    <a:pt x="3909802" y="4535641"/>
                  </a:cubicBezTo>
                  <a:lnTo>
                    <a:pt x="3942504" y="4535890"/>
                  </a:lnTo>
                  <a:lnTo>
                    <a:pt x="3921518" y="4547113"/>
                  </a:lnTo>
                  <a:cubicBezTo>
                    <a:pt x="3710203" y="4651374"/>
                    <a:pt x="3487409" y="4632461"/>
                    <a:pt x="3409732" y="4497921"/>
                  </a:cubicBezTo>
                  <a:cubicBezTo>
                    <a:pt x="3380604" y="4447469"/>
                    <a:pt x="3375760" y="4387474"/>
                    <a:pt x="3391417" y="4325286"/>
                  </a:cubicBezTo>
                  <a:lnTo>
                    <a:pt x="3397755" y="4306129"/>
                  </a:lnTo>
                  <a:lnTo>
                    <a:pt x="3397204" y="4305859"/>
                  </a:lnTo>
                  <a:lnTo>
                    <a:pt x="3402483" y="4280549"/>
                  </a:lnTo>
                  <a:cubicBezTo>
                    <a:pt x="3413054" y="4209550"/>
                    <a:pt x="3402201" y="4139146"/>
                    <a:pt x="3366634" y="4077543"/>
                  </a:cubicBezTo>
                  <a:cubicBezTo>
                    <a:pt x="3309727" y="3978977"/>
                    <a:pt x="3201675" y="3923937"/>
                    <a:pt x="3078328" y="3917561"/>
                  </a:cubicBezTo>
                  <a:lnTo>
                    <a:pt x="3045626" y="3917313"/>
                  </a:lnTo>
                  <a:lnTo>
                    <a:pt x="3066612" y="3906089"/>
                  </a:lnTo>
                  <a:cubicBezTo>
                    <a:pt x="3145855" y="3866992"/>
                    <a:pt x="3226712" y="3845215"/>
                    <a:pt x="3300926" y="3840362"/>
                  </a:cubicBezTo>
                  <a:close/>
                  <a:moveTo>
                    <a:pt x="1685875" y="3840362"/>
                  </a:moveTo>
                  <a:cubicBezTo>
                    <a:pt x="1760088" y="3845215"/>
                    <a:pt x="1840946" y="3866992"/>
                    <a:pt x="1920189" y="3906089"/>
                  </a:cubicBezTo>
                  <a:lnTo>
                    <a:pt x="1941174" y="3917313"/>
                  </a:lnTo>
                  <a:lnTo>
                    <a:pt x="1908473" y="3917561"/>
                  </a:lnTo>
                  <a:cubicBezTo>
                    <a:pt x="1785125" y="3923937"/>
                    <a:pt x="1677073" y="3978977"/>
                    <a:pt x="1620166" y="4077543"/>
                  </a:cubicBezTo>
                  <a:cubicBezTo>
                    <a:pt x="1584600" y="4139146"/>
                    <a:pt x="1573747" y="4209550"/>
                    <a:pt x="1584317" y="4280549"/>
                  </a:cubicBezTo>
                  <a:lnTo>
                    <a:pt x="1589597" y="4305859"/>
                  </a:lnTo>
                  <a:lnTo>
                    <a:pt x="1589046" y="4306129"/>
                  </a:lnTo>
                  <a:lnTo>
                    <a:pt x="1595383" y="4325286"/>
                  </a:lnTo>
                  <a:cubicBezTo>
                    <a:pt x="1611040" y="4387474"/>
                    <a:pt x="1606197" y="4447469"/>
                    <a:pt x="1577068" y="4497921"/>
                  </a:cubicBezTo>
                  <a:cubicBezTo>
                    <a:pt x="1499392" y="4632461"/>
                    <a:pt x="1276598" y="4651374"/>
                    <a:pt x="1065283" y="4547113"/>
                  </a:cubicBezTo>
                  <a:lnTo>
                    <a:pt x="1044297" y="4535890"/>
                  </a:lnTo>
                  <a:lnTo>
                    <a:pt x="1076999" y="4535641"/>
                  </a:lnTo>
                  <a:cubicBezTo>
                    <a:pt x="1200346" y="4529265"/>
                    <a:pt x="1308398" y="4474225"/>
                    <a:pt x="1365305" y="4375660"/>
                  </a:cubicBezTo>
                  <a:cubicBezTo>
                    <a:pt x="1400872" y="4314057"/>
                    <a:pt x="1411725" y="4243652"/>
                    <a:pt x="1401154" y="4172654"/>
                  </a:cubicBezTo>
                  <a:lnTo>
                    <a:pt x="1394781" y="4142102"/>
                  </a:lnTo>
                  <a:lnTo>
                    <a:pt x="1390088" y="4127917"/>
                  </a:lnTo>
                  <a:cubicBezTo>
                    <a:pt x="1374431" y="4065729"/>
                    <a:pt x="1379275" y="4005733"/>
                    <a:pt x="1408403" y="3955281"/>
                  </a:cubicBezTo>
                  <a:cubicBezTo>
                    <a:pt x="1456951" y="3871194"/>
                    <a:pt x="1562185" y="3832273"/>
                    <a:pt x="1685875" y="3840362"/>
                  </a:cubicBezTo>
                  <a:close/>
                  <a:moveTo>
                    <a:pt x="934275" y="3189930"/>
                  </a:moveTo>
                  <a:cubicBezTo>
                    <a:pt x="1054094" y="3193069"/>
                    <a:pt x="1192484" y="3283257"/>
                    <a:pt x="1290639" y="3430219"/>
                  </a:cubicBezTo>
                  <a:lnTo>
                    <a:pt x="1303201" y="3450432"/>
                  </a:lnTo>
                  <a:lnTo>
                    <a:pt x="1274757" y="3434296"/>
                  </a:lnTo>
                  <a:cubicBezTo>
                    <a:pt x="1164746" y="3378144"/>
                    <a:pt x="1043651" y="3371784"/>
                    <a:pt x="945085" y="3428691"/>
                  </a:cubicBezTo>
                  <a:cubicBezTo>
                    <a:pt x="883482" y="3464258"/>
                    <a:pt x="838881" y="3519803"/>
                    <a:pt x="812536" y="3586575"/>
                  </a:cubicBezTo>
                  <a:lnTo>
                    <a:pt x="804453" y="3611134"/>
                  </a:lnTo>
                  <a:lnTo>
                    <a:pt x="803841" y="3611092"/>
                  </a:lnTo>
                  <a:lnTo>
                    <a:pt x="799751" y="3630851"/>
                  </a:lnTo>
                  <a:cubicBezTo>
                    <a:pt x="782216" y="3692536"/>
                    <a:pt x="748024" y="3742072"/>
                    <a:pt x="697572" y="3771201"/>
                  </a:cubicBezTo>
                  <a:cubicBezTo>
                    <a:pt x="563033" y="3848877"/>
                    <a:pt x="360630" y="3753859"/>
                    <a:pt x="229757" y="3557910"/>
                  </a:cubicBezTo>
                  <a:lnTo>
                    <a:pt x="217194" y="3537697"/>
                  </a:lnTo>
                  <a:lnTo>
                    <a:pt x="245639" y="3553832"/>
                  </a:lnTo>
                  <a:cubicBezTo>
                    <a:pt x="355649" y="3609984"/>
                    <a:pt x="476745" y="3616344"/>
                    <a:pt x="575310" y="3559437"/>
                  </a:cubicBezTo>
                  <a:cubicBezTo>
                    <a:pt x="636914" y="3523871"/>
                    <a:pt x="681515" y="3468325"/>
                    <a:pt x="707859" y="3401554"/>
                  </a:cubicBezTo>
                  <a:lnTo>
                    <a:pt x="717616" y="3371909"/>
                  </a:lnTo>
                  <a:lnTo>
                    <a:pt x="720645" y="3357277"/>
                  </a:lnTo>
                  <a:cubicBezTo>
                    <a:pt x="738179" y="3295592"/>
                    <a:pt x="772372" y="3246056"/>
                    <a:pt x="822824" y="3216928"/>
                  </a:cubicBezTo>
                  <a:cubicBezTo>
                    <a:pt x="856459" y="3197509"/>
                    <a:pt x="894335" y="3188883"/>
                    <a:pt x="934275" y="3189930"/>
                  </a:cubicBezTo>
                  <a:close/>
                  <a:moveTo>
                    <a:pt x="4052525" y="3189929"/>
                  </a:moveTo>
                  <a:cubicBezTo>
                    <a:pt x="4092465" y="3188883"/>
                    <a:pt x="4130341" y="3197509"/>
                    <a:pt x="4163976" y="3216928"/>
                  </a:cubicBezTo>
                  <a:cubicBezTo>
                    <a:pt x="4214428" y="3246056"/>
                    <a:pt x="4248620" y="3295592"/>
                    <a:pt x="4266155" y="3357277"/>
                  </a:cubicBezTo>
                  <a:lnTo>
                    <a:pt x="4269183" y="3371909"/>
                  </a:lnTo>
                  <a:lnTo>
                    <a:pt x="4278940" y="3401554"/>
                  </a:lnTo>
                  <a:cubicBezTo>
                    <a:pt x="4305285" y="3468325"/>
                    <a:pt x="4349886" y="3523871"/>
                    <a:pt x="4411490" y="3559437"/>
                  </a:cubicBezTo>
                  <a:cubicBezTo>
                    <a:pt x="4510055" y="3616344"/>
                    <a:pt x="4631151" y="3609984"/>
                    <a:pt x="4741161" y="3553832"/>
                  </a:cubicBezTo>
                  <a:lnTo>
                    <a:pt x="4769605" y="3537697"/>
                  </a:lnTo>
                  <a:lnTo>
                    <a:pt x="4757043" y="3557910"/>
                  </a:lnTo>
                  <a:cubicBezTo>
                    <a:pt x="4626169" y="3753859"/>
                    <a:pt x="4423767" y="3848877"/>
                    <a:pt x="4289228" y="3771201"/>
                  </a:cubicBezTo>
                  <a:cubicBezTo>
                    <a:pt x="4238776" y="3742072"/>
                    <a:pt x="4204584" y="3692536"/>
                    <a:pt x="4187049" y="3630851"/>
                  </a:cubicBezTo>
                  <a:lnTo>
                    <a:pt x="4182959" y="3611092"/>
                  </a:lnTo>
                  <a:lnTo>
                    <a:pt x="4182347" y="3611134"/>
                  </a:lnTo>
                  <a:lnTo>
                    <a:pt x="4174264" y="3586575"/>
                  </a:lnTo>
                  <a:cubicBezTo>
                    <a:pt x="4147919" y="3519803"/>
                    <a:pt x="4103318" y="3464258"/>
                    <a:pt x="4041714" y="3428691"/>
                  </a:cubicBezTo>
                  <a:cubicBezTo>
                    <a:pt x="3943149" y="3371784"/>
                    <a:pt x="3822053" y="3378144"/>
                    <a:pt x="3712043" y="3434296"/>
                  </a:cubicBezTo>
                  <a:lnTo>
                    <a:pt x="3683599" y="3450432"/>
                  </a:lnTo>
                  <a:lnTo>
                    <a:pt x="3696161" y="3430219"/>
                  </a:lnTo>
                  <a:cubicBezTo>
                    <a:pt x="3794316" y="3283257"/>
                    <a:pt x="3932706" y="3193069"/>
                    <a:pt x="4052525" y="3189929"/>
                  </a:cubicBezTo>
                  <a:close/>
                  <a:moveTo>
                    <a:pt x="4986800" y="2259684"/>
                  </a:moveTo>
                  <a:lnTo>
                    <a:pt x="4986027" y="2283470"/>
                  </a:lnTo>
                  <a:cubicBezTo>
                    <a:pt x="4970662" y="2518604"/>
                    <a:pt x="4842885" y="2702093"/>
                    <a:pt x="4687533" y="2702093"/>
                  </a:cubicBezTo>
                  <a:cubicBezTo>
                    <a:pt x="4629276" y="2702093"/>
                    <a:pt x="4574896" y="2676290"/>
                    <a:pt x="4528869" y="2631637"/>
                  </a:cubicBezTo>
                  <a:lnTo>
                    <a:pt x="4515447" y="2616570"/>
                  </a:lnTo>
                  <a:lnTo>
                    <a:pt x="4514938" y="2616912"/>
                  </a:lnTo>
                  <a:lnTo>
                    <a:pt x="4495658" y="2599685"/>
                  </a:lnTo>
                  <a:cubicBezTo>
                    <a:pt x="4439457" y="2555031"/>
                    <a:pt x="4373058" y="2529228"/>
                    <a:pt x="4301925" y="2529228"/>
                  </a:cubicBezTo>
                  <a:cubicBezTo>
                    <a:pt x="4188112" y="2529228"/>
                    <a:pt x="4086420" y="2595284"/>
                    <a:pt x="4019224" y="2698918"/>
                  </a:cubicBezTo>
                  <a:lnTo>
                    <a:pt x="4002658" y="2727114"/>
                  </a:lnTo>
                  <a:lnTo>
                    <a:pt x="4003431" y="2703328"/>
                  </a:lnTo>
                  <a:cubicBezTo>
                    <a:pt x="4018796" y="2468194"/>
                    <a:pt x="4146573" y="2284705"/>
                    <a:pt x="4301925" y="2284705"/>
                  </a:cubicBezTo>
                  <a:cubicBezTo>
                    <a:pt x="4360182" y="2284705"/>
                    <a:pt x="4414562" y="2310508"/>
                    <a:pt x="4460589" y="2355162"/>
                  </a:cubicBezTo>
                  <a:lnTo>
                    <a:pt x="4470528" y="2366319"/>
                  </a:lnTo>
                  <a:lnTo>
                    <a:pt x="4493800" y="2387113"/>
                  </a:lnTo>
                  <a:cubicBezTo>
                    <a:pt x="4550001" y="2431767"/>
                    <a:pt x="4616400" y="2457570"/>
                    <a:pt x="4687533" y="2457570"/>
                  </a:cubicBezTo>
                  <a:cubicBezTo>
                    <a:pt x="4801346" y="2457570"/>
                    <a:pt x="4903038" y="2391514"/>
                    <a:pt x="4970234" y="2287880"/>
                  </a:cubicBezTo>
                  <a:close/>
                  <a:moveTo>
                    <a:pt x="0" y="2259684"/>
                  </a:moveTo>
                  <a:lnTo>
                    <a:pt x="16566" y="2287880"/>
                  </a:lnTo>
                  <a:cubicBezTo>
                    <a:pt x="83761" y="2391514"/>
                    <a:pt x="185453" y="2457570"/>
                    <a:pt x="299267" y="2457570"/>
                  </a:cubicBezTo>
                  <a:cubicBezTo>
                    <a:pt x="370400" y="2457570"/>
                    <a:pt x="436799" y="2431767"/>
                    <a:pt x="493000" y="2387113"/>
                  </a:cubicBezTo>
                  <a:lnTo>
                    <a:pt x="516272" y="2366319"/>
                  </a:lnTo>
                  <a:lnTo>
                    <a:pt x="526211" y="2355162"/>
                  </a:lnTo>
                  <a:cubicBezTo>
                    <a:pt x="572238" y="2310508"/>
                    <a:pt x="626617" y="2284705"/>
                    <a:pt x="684875" y="2284705"/>
                  </a:cubicBezTo>
                  <a:cubicBezTo>
                    <a:pt x="840227" y="2284705"/>
                    <a:pt x="968004" y="2468194"/>
                    <a:pt x="983369" y="2703328"/>
                  </a:cubicBezTo>
                  <a:lnTo>
                    <a:pt x="984142" y="2727114"/>
                  </a:lnTo>
                  <a:lnTo>
                    <a:pt x="967576" y="2698918"/>
                  </a:lnTo>
                  <a:cubicBezTo>
                    <a:pt x="900380" y="2595284"/>
                    <a:pt x="798688" y="2529228"/>
                    <a:pt x="684875" y="2529228"/>
                  </a:cubicBezTo>
                  <a:cubicBezTo>
                    <a:pt x="613741" y="2529228"/>
                    <a:pt x="547343" y="2555031"/>
                    <a:pt x="491142" y="2599685"/>
                  </a:cubicBezTo>
                  <a:lnTo>
                    <a:pt x="471862" y="2616912"/>
                  </a:lnTo>
                  <a:lnTo>
                    <a:pt x="471353" y="2616570"/>
                  </a:lnTo>
                  <a:lnTo>
                    <a:pt x="457931" y="2631637"/>
                  </a:lnTo>
                  <a:cubicBezTo>
                    <a:pt x="411903" y="2676290"/>
                    <a:pt x="357524" y="2702093"/>
                    <a:pt x="299267" y="2702093"/>
                  </a:cubicBezTo>
                  <a:cubicBezTo>
                    <a:pt x="143914" y="2702093"/>
                    <a:pt x="16138" y="2518604"/>
                    <a:pt x="773" y="2283470"/>
                  </a:cubicBezTo>
                  <a:close/>
                  <a:moveTo>
                    <a:pt x="450909" y="1044296"/>
                  </a:moveTo>
                  <a:lnTo>
                    <a:pt x="451158" y="1076998"/>
                  </a:lnTo>
                  <a:cubicBezTo>
                    <a:pt x="457534" y="1200345"/>
                    <a:pt x="512574" y="1308397"/>
                    <a:pt x="611139" y="1365304"/>
                  </a:cubicBezTo>
                  <a:cubicBezTo>
                    <a:pt x="672742" y="1400871"/>
                    <a:pt x="743147" y="1411724"/>
                    <a:pt x="814145" y="1401153"/>
                  </a:cubicBezTo>
                  <a:lnTo>
                    <a:pt x="844697" y="1394781"/>
                  </a:lnTo>
                  <a:lnTo>
                    <a:pt x="858882" y="1390088"/>
                  </a:lnTo>
                  <a:cubicBezTo>
                    <a:pt x="921070" y="1374430"/>
                    <a:pt x="981066" y="1379274"/>
                    <a:pt x="1031518" y="1408402"/>
                  </a:cubicBezTo>
                  <a:cubicBezTo>
                    <a:pt x="1166057" y="1486079"/>
                    <a:pt x="1184970" y="1708873"/>
                    <a:pt x="1080710" y="1920188"/>
                  </a:cubicBezTo>
                  <a:lnTo>
                    <a:pt x="1069486" y="1941174"/>
                  </a:lnTo>
                  <a:lnTo>
                    <a:pt x="1069238" y="1908472"/>
                  </a:lnTo>
                  <a:cubicBezTo>
                    <a:pt x="1062862" y="1785124"/>
                    <a:pt x="1007822" y="1677072"/>
                    <a:pt x="909256" y="1620166"/>
                  </a:cubicBezTo>
                  <a:cubicBezTo>
                    <a:pt x="847653" y="1584599"/>
                    <a:pt x="777249" y="1573746"/>
                    <a:pt x="706250" y="1584317"/>
                  </a:cubicBezTo>
                  <a:lnTo>
                    <a:pt x="680940" y="1589596"/>
                  </a:lnTo>
                  <a:lnTo>
                    <a:pt x="680670" y="1589045"/>
                  </a:lnTo>
                  <a:lnTo>
                    <a:pt x="661513" y="1595382"/>
                  </a:lnTo>
                  <a:cubicBezTo>
                    <a:pt x="599325" y="1611039"/>
                    <a:pt x="539330" y="1606196"/>
                    <a:pt x="488878" y="1577067"/>
                  </a:cubicBezTo>
                  <a:cubicBezTo>
                    <a:pt x="354338" y="1499391"/>
                    <a:pt x="335425" y="1276597"/>
                    <a:pt x="439686" y="1065282"/>
                  </a:cubicBezTo>
                  <a:close/>
                  <a:moveTo>
                    <a:pt x="4535890" y="1044296"/>
                  </a:moveTo>
                  <a:lnTo>
                    <a:pt x="4547114" y="1065282"/>
                  </a:lnTo>
                  <a:cubicBezTo>
                    <a:pt x="4651375" y="1276596"/>
                    <a:pt x="4632461" y="1499390"/>
                    <a:pt x="4497922" y="1577066"/>
                  </a:cubicBezTo>
                  <a:cubicBezTo>
                    <a:pt x="4447470" y="1606195"/>
                    <a:pt x="4387475" y="1611038"/>
                    <a:pt x="4325287" y="1595381"/>
                  </a:cubicBezTo>
                  <a:lnTo>
                    <a:pt x="4306130" y="1589044"/>
                  </a:lnTo>
                  <a:lnTo>
                    <a:pt x="4305860" y="1589595"/>
                  </a:lnTo>
                  <a:lnTo>
                    <a:pt x="4280549" y="1584316"/>
                  </a:lnTo>
                  <a:cubicBezTo>
                    <a:pt x="4209551" y="1573745"/>
                    <a:pt x="4139147" y="1584598"/>
                    <a:pt x="4077543" y="1620165"/>
                  </a:cubicBezTo>
                  <a:cubicBezTo>
                    <a:pt x="3978978" y="1677071"/>
                    <a:pt x="3923938" y="1785123"/>
                    <a:pt x="3917562" y="1908471"/>
                  </a:cubicBezTo>
                  <a:lnTo>
                    <a:pt x="3917314" y="1941173"/>
                  </a:lnTo>
                  <a:lnTo>
                    <a:pt x="3906090" y="1920187"/>
                  </a:lnTo>
                  <a:cubicBezTo>
                    <a:pt x="3801829" y="1708872"/>
                    <a:pt x="3820743" y="1486078"/>
                    <a:pt x="3955282" y="1408401"/>
                  </a:cubicBezTo>
                  <a:cubicBezTo>
                    <a:pt x="4005734" y="1379273"/>
                    <a:pt x="4065729" y="1374429"/>
                    <a:pt x="4127917" y="1390087"/>
                  </a:cubicBezTo>
                  <a:lnTo>
                    <a:pt x="4142103" y="1394780"/>
                  </a:lnTo>
                  <a:lnTo>
                    <a:pt x="4172655" y="1401152"/>
                  </a:lnTo>
                  <a:cubicBezTo>
                    <a:pt x="4243653" y="1411723"/>
                    <a:pt x="4314057" y="1400870"/>
                    <a:pt x="4375661" y="1365303"/>
                  </a:cubicBezTo>
                  <a:cubicBezTo>
                    <a:pt x="4474226" y="1308396"/>
                    <a:pt x="4529266" y="1200344"/>
                    <a:pt x="4535642" y="1076998"/>
                  </a:cubicBezTo>
                  <a:close/>
                  <a:moveTo>
                    <a:pt x="3537697" y="217194"/>
                  </a:moveTo>
                  <a:lnTo>
                    <a:pt x="3557910" y="229756"/>
                  </a:lnTo>
                  <a:cubicBezTo>
                    <a:pt x="3753860" y="360630"/>
                    <a:pt x="3848878" y="563032"/>
                    <a:pt x="3771201" y="697571"/>
                  </a:cubicBezTo>
                  <a:cubicBezTo>
                    <a:pt x="3742073" y="748023"/>
                    <a:pt x="3692537" y="782216"/>
                    <a:pt x="3630852" y="799750"/>
                  </a:cubicBezTo>
                  <a:lnTo>
                    <a:pt x="3611093" y="803840"/>
                  </a:lnTo>
                  <a:lnTo>
                    <a:pt x="3611135" y="804452"/>
                  </a:lnTo>
                  <a:lnTo>
                    <a:pt x="3586576" y="812536"/>
                  </a:lnTo>
                  <a:cubicBezTo>
                    <a:pt x="3519804" y="838880"/>
                    <a:pt x="3464258" y="883482"/>
                    <a:pt x="3428691" y="945085"/>
                  </a:cubicBezTo>
                  <a:cubicBezTo>
                    <a:pt x="3371785" y="1043650"/>
                    <a:pt x="3378145" y="1164746"/>
                    <a:pt x="3434297" y="1274756"/>
                  </a:cubicBezTo>
                  <a:lnTo>
                    <a:pt x="3450432" y="1303200"/>
                  </a:lnTo>
                  <a:lnTo>
                    <a:pt x="3430219" y="1290638"/>
                  </a:lnTo>
                  <a:cubicBezTo>
                    <a:pt x="3234270" y="1159765"/>
                    <a:pt x="3139252" y="957363"/>
                    <a:pt x="3216928" y="822824"/>
                  </a:cubicBezTo>
                  <a:cubicBezTo>
                    <a:pt x="3246057" y="772371"/>
                    <a:pt x="3295593" y="738179"/>
                    <a:pt x="3357278" y="720645"/>
                  </a:cubicBezTo>
                  <a:lnTo>
                    <a:pt x="3371909" y="717616"/>
                  </a:lnTo>
                  <a:lnTo>
                    <a:pt x="3401554" y="707859"/>
                  </a:lnTo>
                  <a:cubicBezTo>
                    <a:pt x="3468326" y="681515"/>
                    <a:pt x="3523871" y="636913"/>
                    <a:pt x="3559438" y="575310"/>
                  </a:cubicBezTo>
                  <a:cubicBezTo>
                    <a:pt x="3616345" y="476744"/>
                    <a:pt x="3609985" y="355649"/>
                    <a:pt x="3553833" y="245638"/>
                  </a:cubicBezTo>
                  <a:close/>
                  <a:moveTo>
                    <a:pt x="1449103" y="217194"/>
                  </a:moveTo>
                  <a:lnTo>
                    <a:pt x="1432968" y="245638"/>
                  </a:lnTo>
                  <a:cubicBezTo>
                    <a:pt x="1376816" y="355649"/>
                    <a:pt x="1370456" y="476745"/>
                    <a:pt x="1427363" y="575310"/>
                  </a:cubicBezTo>
                  <a:cubicBezTo>
                    <a:pt x="1462929" y="636913"/>
                    <a:pt x="1518475" y="681515"/>
                    <a:pt x="1585246" y="707859"/>
                  </a:cubicBezTo>
                  <a:lnTo>
                    <a:pt x="1614891" y="717616"/>
                  </a:lnTo>
                  <a:lnTo>
                    <a:pt x="1629523" y="720645"/>
                  </a:lnTo>
                  <a:cubicBezTo>
                    <a:pt x="1691208" y="738179"/>
                    <a:pt x="1740743" y="772371"/>
                    <a:pt x="1769872" y="822824"/>
                  </a:cubicBezTo>
                  <a:cubicBezTo>
                    <a:pt x="1847548" y="957363"/>
                    <a:pt x="1752531" y="1159765"/>
                    <a:pt x="1556581" y="1290638"/>
                  </a:cubicBezTo>
                  <a:lnTo>
                    <a:pt x="1536368" y="1303200"/>
                  </a:lnTo>
                  <a:lnTo>
                    <a:pt x="1552504" y="1274756"/>
                  </a:lnTo>
                  <a:cubicBezTo>
                    <a:pt x="1608656" y="1164746"/>
                    <a:pt x="1615016" y="1043650"/>
                    <a:pt x="1558109" y="945085"/>
                  </a:cubicBezTo>
                  <a:cubicBezTo>
                    <a:pt x="1522542" y="883482"/>
                    <a:pt x="1466997" y="838880"/>
                    <a:pt x="1400225" y="812536"/>
                  </a:cubicBezTo>
                  <a:lnTo>
                    <a:pt x="1375666" y="804453"/>
                  </a:lnTo>
                  <a:lnTo>
                    <a:pt x="1375708" y="803840"/>
                  </a:lnTo>
                  <a:lnTo>
                    <a:pt x="1355949" y="799750"/>
                  </a:lnTo>
                  <a:cubicBezTo>
                    <a:pt x="1294264" y="782216"/>
                    <a:pt x="1244728" y="748023"/>
                    <a:pt x="1215599" y="697571"/>
                  </a:cubicBezTo>
                  <a:cubicBezTo>
                    <a:pt x="1137923" y="563032"/>
                    <a:pt x="1232941" y="360630"/>
                    <a:pt x="1428890" y="229756"/>
                  </a:cubicBezTo>
                  <a:close/>
                  <a:moveTo>
                    <a:pt x="2727115" y="0"/>
                  </a:moveTo>
                  <a:lnTo>
                    <a:pt x="2698919" y="16565"/>
                  </a:lnTo>
                  <a:cubicBezTo>
                    <a:pt x="2595285" y="83761"/>
                    <a:pt x="2529229" y="185453"/>
                    <a:pt x="2529229" y="299267"/>
                  </a:cubicBezTo>
                  <a:cubicBezTo>
                    <a:pt x="2529229" y="370400"/>
                    <a:pt x="2555032" y="436799"/>
                    <a:pt x="2599686" y="493000"/>
                  </a:cubicBezTo>
                  <a:lnTo>
                    <a:pt x="2620480" y="516272"/>
                  </a:lnTo>
                  <a:lnTo>
                    <a:pt x="2631637" y="526211"/>
                  </a:lnTo>
                  <a:cubicBezTo>
                    <a:pt x="2676291" y="572239"/>
                    <a:pt x="2702094" y="626618"/>
                    <a:pt x="2702094" y="684875"/>
                  </a:cubicBezTo>
                  <a:cubicBezTo>
                    <a:pt x="2702094" y="840227"/>
                    <a:pt x="2518605" y="968004"/>
                    <a:pt x="2283471" y="983369"/>
                  </a:cubicBezTo>
                  <a:lnTo>
                    <a:pt x="2259685" y="984142"/>
                  </a:lnTo>
                  <a:lnTo>
                    <a:pt x="2287881" y="967576"/>
                  </a:lnTo>
                  <a:cubicBezTo>
                    <a:pt x="2391515" y="900380"/>
                    <a:pt x="2457571" y="798688"/>
                    <a:pt x="2457571" y="684875"/>
                  </a:cubicBezTo>
                  <a:cubicBezTo>
                    <a:pt x="2457571" y="613741"/>
                    <a:pt x="2431768" y="547343"/>
                    <a:pt x="2387114" y="491142"/>
                  </a:cubicBezTo>
                  <a:lnTo>
                    <a:pt x="2369887" y="471862"/>
                  </a:lnTo>
                  <a:lnTo>
                    <a:pt x="2370229" y="471353"/>
                  </a:lnTo>
                  <a:lnTo>
                    <a:pt x="2355162" y="457931"/>
                  </a:lnTo>
                  <a:cubicBezTo>
                    <a:pt x="2310509" y="411903"/>
                    <a:pt x="2284706" y="357524"/>
                    <a:pt x="2284706" y="299267"/>
                  </a:cubicBezTo>
                  <a:cubicBezTo>
                    <a:pt x="2284706" y="143914"/>
                    <a:pt x="2468194" y="16138"/>
                    <a:pt x="2703329" y="77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4AC39E9A-D284-440D-A0F1-A72F3AC54767}"/>
                </a:ext>
              </a:extLst>
            </p:cNvPr>
            <p:cNvSpPr/>
            <p:nvPr/>
          </p:nvSpPr>
          <p:spPr>
            <a:xfrm>
              <a:off x="2753938" y="2546212"/>
              <a:ext cx="2794274" cy="2794274"/>
            </a:xfrm>
            <a:prstGeom prst="ellipse">
              <a:avLst/>
            </a:pr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55F14FEC-00DE-4453-B867-1734677F067F}"/>
                </a:ext>
              </a:extLst>
            </p:cNvPr>
            <p:cNvSpPr/>
            <p:nvPr/>
          </p:nvSpPr>
          <p:spPr>
            <a:xfrm>
              <a:off x="1898539" y="1632537"/>
              <a:ext cx="4505070" cy="4621631"/>
            </a:xfrm>
            <a:custGeom>
              <a:avLst/>
              <a:gdLst>
                <a:gd name="connsiteX0" fmla="*/ 2611153 w 4505070"/>
                <a:gd name="connsiteY0" fmla="*/ 3928160 h 4621631"/>
                <a:gd name="connsiteX1" fmla="*/ 2851520 w 4505070"/>
                <a:gd name="connsiteY1" fmla="*/ 4078378 h 4621631"/>
                <a:gd name="connsiteX2" fmla="*/ 2841629 w 4505070"/>
                <a:gd name="connsiteY2" fmla="*/ 4199420 h 4621631"/>
                <a:gd name="connsiteX3" fmla="*/ 2837229 w 4505070"/>
                <a:gd name="connsiteY3" fmla="*/ 4208016 h 4621631"/>
                <a:gd name="connsiteX4" fmla="*/ 2829915 w 4505070"/>
                <a:gd name="connsiteY4" fmla="*/ 4227340 h 4621631"/>
                <a:gd name="connsiteX5" fmla="*/ 2826566 w 4505070"/>
                <a:gd name="connsiteY5" fmla="*/ 4372799 h 4621631"/>
                <a:gd name="connsiteX6" fmla="*/ 2974411 w 4505070"/>
                <a:gd name="connsiteY6" fmla="*/ 4544131 h 4621631"/>
                <a:gd name="connsiteX7" fmla="*/ 2993305 w 4505070"/>
                <a:gd name="connsiteY7" fmla="*/ 4551428 h 4621631"/>
                <a:gd name="connsiteX8" fmla="*/ 2979829 w 4505070"/>
                <a:gd name="connsiteY8" fmla="*/ 4554463 h 4621631"/>
                <a:gd name="connsiteX9" fmla="*/ 2689516 w 4505070"/>
                <a:gd name="connsiteY9" fmla="*/ 4409521 h 4621631"/>
                <a:gd name="connsiteX10" fmla="*/ 2699407 w 4505070"/>
                <a:gd name="connsiteY10" fmla="*/ 4288477 h 4621631"/>
                <a:gd name="connsiteX11" fmla="*/ 2705347 w 4505070"/>
                <a:gd name="connsiteY11" fmla="*/ 4276871 h 4621631"/>
                <a:gd name="connsiteX12" fmla="*/ 2705061 w 4505070"/>
                <a:gd name="connsiteY12" fmla="*/ 4276568 h 4621631"/>
                <a:gd name="connsiteX13" fmla="*/ 2711120 w 4505070"/>
                <a:gd name="connsiteY13" fmla="*/ 4260559 h 4621631"/>
                <a:gd name="connsiteX14" fmla="*/ 2714470 w 4505070"/>
                <a:gd name="connsiteY14" fmla="*/ 4115100 h 4621631"/>
                <a:gd name="connsiteX15" fmla="*/ 2566625 w 4505070"/>
                <a:gd name="connsiteY15" fmla="*/ 3943768 h 4621631"/>
                <a:gd name="connsiteX16" fmla="*/ 2547731 w 4505070"/>
                <a:gd name="connsiteY16" fmla="*/ 3936469 h 4621631"/>
                <a:gd name="connsiteX17" fmla="*/ 2561207 w 4505070"/>
                <a:gd name="connsiteY17" fmla="*/ 3933436 h 4621631"/>
                <a:gd name="connsiteX18" fmla="*/ 2611153 w 4505070"/>
                <a:gd name="connsiteY18" fmla="*/ 3928160 h 4621631"/>
                <a:gd name="connsiteX19" fmla="*/ 1695353 w 4505070"/>
                <a:gd name="connsiteY19" fmla="*/ 3866266 h 4621631"/>
                <a:gd name="connsiteX20" fmla="*/ 1708542 w 4505070"/>
                <a:gd name="connsiteY20" fmla="*/ 3870376 h 4621631"/>
                <a:gd name="connsiteX21" fmla="*/ 1887491 w 4505070"/>
                <a:gd name="connsiteY21" fmla="*/ 4141059 h 4621631"/>
                <a:gd name="connsiteX22" fmla="*/ 1818403 w 4505070"/>
                <a:gd name="connsiteY22" fmla="*/ 4240941 h 4621631"/>
                <a:gd name="connsiteX23" fmla="*/ 1810296 w 4505070"/>
                <a:gd name="connsiteY23" fmla="*/ 4246184 h 4621631"/>
                <a:gd name="connsiteX24" fmla="*/ 1794299 w 4505070"/>
                <a:gd name="connsiteY24" fmla="*/ 4259264 h 4621631"/>
                <a:gd name="connsiteX25" fmla="*/ 1718668 w 4505070"/>
                <a:gd name="connsiteY25" fmla="*/ 4383560 h 4621631"/>
                <a:gd name="connsiteX26" fmla="*/ 1761041 w 4505070"/>
                <a:gd name="connsiteY26" fmla="*/ 4605863 h 4621631"/>
                <a:gd name="connsiteX27" fmla="*/ 1773753 w 4505070"/>
                <a:gd name="connsiteY27" fmla="*/ 4621631 h 4621631"/>
                <a:gd name="connsiteX28" fmla="*/ 1760566 w 4505070"/>
                <a:gd name="connsiteY28" fmla="*/ 4617520 h 4621631"/>
                <a:gd name="connsiteX29" fmla="*/ 1581615 w 4505070"/>
                <a:gd name="connsiteY29" fmla="*/ 4346837 h 4621631"/>
                <a:gd name="connsiteX30" fmla="*/ 1650704 w 4505070"/>
                <a:gd name="connsiteY30" fmla="*/ 4246955 h 4621631"/>
                <a:gd name="connsiteX31" fmla="*/ 1661653 w 4505070"/>
                <a:gd name="connsiteY31" fmla="*/ 4239875 h 4621631"/>
                <a:gd name="connsiteX32" fmla="*/ 1661555 w 4505070"/>
                <a:gd name="connsiteY32" fmla="*/ 4239469 h 4621631"/>
                <a:gd name="connsiteX33" fmla="*/ 1674809 w 4505070"/>
                <a:gd name="connsiteY33" fmla="*/ 4228633 h 4621631"/>
                <a:gd name="connsiteX34" fmla="*/ 1750439 w 4505070"/>
                <a:gd name="connsiteY34" fmla="*/ 4104336 h 4621631"/>
                <a:gd name="connsiteX35" fmla="*/ 1708066 w 4505070"/>
                <a:gd name="connsiteY35" fmla="*/ 3882033 h 4621631"/>
                <a:gd name="connsiteX36" fmla="*/ 3593933 w 4505070"/>
                <a:gd name="connsiteY36" fmla="*/ 3511303 h 4621631"/>
                <a:gd name="connsiteX37" fmla="*/ 3694943 w 4505070"/>
                <a:gd name="connsiteY37" fmla="*/ 3540496 h 4621631"/>
                <a:gd name="connsiteX38" fmla="*/ 3724134 w 4505070"/>
                <a:gd name="connsiteY38" fmla="*/ 3641505 h 4621631"/>
                <a:gd name="connsiteX39" fmla="*/ 3722526 w 4505070"/>
                <a:gd name="connsiteY39" fmla="*/ 3651270 h 4621631"/>
                <a:gd name="connsiteX40" fmla="*/ 3721477 w 4505070"/>
                <a:gd name="connsiteY40" fmla="*/ 3671417 h 4621631"/>
                <a:gd name="connsiteX41" fmla="*/ 3765058 w 4505070"/>
                <a:gd name="connsiteY41" fmla="*/ 3786815 h 4621631"/>
                <a:gd name="connsiteX42" fmla="*/ 3967536 w 4505070"/>
                <a:gd name="connsiteY42" fmla="*/ 3816325 h 4621631"/>
                <a:gd name="connsiteX43" fmla="*/ 3988703 w 4505070"/>
                <a:gd name="connsiteY43" fmla="*/ 3808753 h 4621631"/>
                <a:gd name="connsiteX44" fmla="*/ 3976264 w 4505070"/>
                <a:gd name="connsiteY44" fmla="*/ 3820558 h 4621631"/>
                <a:gd name="connsiteX45" fmla="*/ 3640434 w 4505070"/>
                <a:gd name="connsiteY45" fmla="*/ 3911439 h 4621631"/>
                <a:gd name="connsiteX46" fmla="*/ 3611243 w 4505070"/>
                <a:gd name="connsiteY46" fmla="*/ 3810430 h 4621631"/>
                <a:gd name="connsiteX47" fmla="*/ 3613414 w 4505070"/>
                <a:gd name="connsiteY47" fmla="*/ 3797244 h 4621631"/>
                <a:gd name="connsiteX48" fmla="*/ 3613030 w 4505070"/>
                <a:gd name="connsiteY48" fmla="*/ 3797209 h 4621631"/>
                <a:gd name="connsiteX49" fmla="*/ 3613900 w 4505070"/>
                <a:gd name="connsiteY49" fmla="*/ 3780517 h 4621631"/>
                <a:gd name="connsiteX50" fmla="*/ 3570319 w 4505070"/>
                <a:gd name="connsiteY50" fmla="*/ 3665119 h 4621631"/>
                <a:gd name="connsiteX51" fmla="*/ 3367841 w 4505070"/>
                <a:gd name="connsiteY51" fmla="*/ 3635609 h 4621631"/>
                <a:gd name="connsiteX52" fmla="*/ 3346673 w 4505070"/>
                <a:gd name="connsiteY52" fmla="*/ 3643182 h 4621631"/>
                <a:gd name="connsiteX53" fmla="*/ 3359113 w 4505070"/>
                <a:gd name="connsiteY53" fmla="*/ 3631376 h 4621631"/>
                <a:gd name="connsiteX54" fmla="*/ 3593933 w 4505070"/>
                <a:gd name="connsiteY54" fmla="*/ 3511303 h 4621631"/>
                <a:gd name="connsiteX55" fmla="*/ 1002541 w 4505070"/>
                <a:gd name="connsiteY55" fmla="*/ 3488958 h 4621631"/>
                <a:gd name="connsiteX56" fmla="*/ 1173912 w 4505070"/>
                <a:gd name="connsiteY56" fmla="*/ 3561708 h 4621631"/>
                <a:gd name="connsiteX57" fmla="*/ 1184065 w 4505070"/>
                <a:gd name="connsiteY57" fmla="*/ 3571074 h 4621631"/>
                <a:gd name="connsiteX58" fmla="*/ 1164053 w 4505070"/>
                <a:gd name="connsiteY58" fmla="*/ 3567948 h 4621631"/>
                <a:gd name="connsiteX59" fmla="*/ 950347 w 4505070"/>
                <a:gd name="connsiteY59" fmla="*/ 3642404 h 4621631"/>
                <a:gd name="connsiteX60" fmla="*/ 880519 w 4505070"/>
                <a:gd name="connsiteY60" fmla="*/ 3770051 h 4621631"/>
                <a:gd name="connsiteX61" fmla="*/ 877761 w 4505070"/>
                <a:gd name="connsiteY61" fmla="*/ 3786946 h 4621631"/>
                <a:gd name="connsiteX62" fmla="*/ 877361 w 4505070"/>
                <a:gd name="connsiteY62" fmla="*/ 3787064 h 4621631"/>
                <a:gd name="connsiteX63" fmla="*/ 876702 w 4505070"/>
                <a:gd name="connsiteY63" fmla="*/ 3800086 h 4621631"/>
                <a:gd name="connsiteX64" fmla="*/ 824746 w 4505070"/>
                <a:gd name="connsiteY64" fmla="*/ 3909860 h 4621631"/>
                <a:gd name="connsiteX65" fmla="*/ 500852 w 4505070"/>
                <a:gd name="connsiteY65" fmla="*/ 3890227 h 4621631"/>
                <a:gd name="connsiteX66" fmla="*/ 490700 w 4505070"/>
                <a:gd name="connsiteY66" fmla="*/ 3880861 h 4621631"/>
                <a:gd name="connsiteX67" fmla="*/ 510711 w 4505070"/>
                <a:gd name="connsiteY67" fmla="*/ 3883987 h 4621631"/>
                <a:gd name="connsiteX68" fmla="*/ 724417 w 4505070"/>
                <a:gd name="connsiteY68" fmla="*/ 3809531 h 4621631"/>
                <a:gd name="connsiteX69" fmla="*/ 794246 w 4505070"/>
                <a:gd name="connsiteY69" fmla="*/ 3681883 h 4621631"/>
                <a:gd name="connsiteX70" fmla="*/ 797575 w 4505070"/>
                <a:gd name="connsiteY70" fmla="*/ 3661491 h 4621631"/>
                <a:gd name="connsiteX71" fmla="*/ 798063 w 4505070"/>
                <a:gd name="connsiteY71" fmla="*/ 3651848 h 4621631"/>
                <a:gd name="connsiteX72" fmla="*/ 850017 w 4505070"/>
                <a:gd name="connsiteY72" fmla="*/ 3542074 h 4621631"/>
                <a:gd name="connsiteX73" fmla="*/ 1002541 w 4505070"/>
                <a:gd name="connsiteY73" fmla="*/ 3488958 h 4621631"/>
                <a:gd name="connsiteX74" fmla="*/ 4083146 w 4505070"/>
                <a:gd name="connsiteY74" fmla="*/ 2651824 h 4621631"/>
                <a:gd name="connsiteX75" fmla="*/ 4116537 w 4505070"/>
                <a:gd name="connsiteY75" fmla="*/ 2654545 h 4621631"/>
                <a:gd name="connsiteX76" fmla="*/ 4192323 w 4505070"/>
                <a:gd name="connsiteY76" fmla="*/ 2727426 h 4621631"/>
                <a:gd name="connsiteX77" fmla="*/ 4195813 w 4505070"/>
                <a:gd name="connsiteY77" fmla="*/ 2736687 h 4621631"/>
                <a:gd name="connsiteX78" fmla="*/ 4204977 w 4505070"/>
                <a:gd name="connsiteY78" fmla="*/ 2754659 h 4621631"/>
                <a:gd name="connsiteX79" fmla="*/ 4300418 w 4505070"/>
                <a:gd name="connsiteY79" fmla="*/ 2832807 h 4621631"/>
                <a:gd name="connsiteX80" fmla="*/ 4490525 w 4505070"/>
                <a:gd name="connsiteY80" fmla="*/ 2757124 h 4621631"/>
                <a:gd name="connsiteX81" fmla="*/ 4505070 w 4505070"/>
                <a:gd name="connsiteY81" fmla="*/ 2739982 h 4621631"/>
                <a:gd name="connsiteX82" fmla="*/ 4500200 w 4505070"/>
                <a:gd name="connsiteY82" fmla="*/ 2756425 h 4621631"/>
                <a:gd name="connsiteX83" fmla="*/ 4254804 w 4505070"/>
                <a:gd name="connsiteY83" fmla="*/ 3003046 h 4621631"/>
                <a:gd name="connsiteX84" fmla="*/ 4179018 w 4505070"/>
                <a:gd name="connsiteY84" fmla="*/ 2930164 h 4621631"/>
                <a:gd name="connsiteX85" fmla="*/ 4174306 w 4505070"/>
                <a:gd name="connsiteY85" fmla="*/ 2917659 h 4621631"/>
                <a:gd name="connsiteX86" fmla="*/ 4173957 w 4505070"/>
                <a:gd name="connsiteY86" fmla="*/ 2917821 h 4621631"/>
                <a:gd name="connsiteX87" fmla="*/ 4166364 w 4505070"/>
                <a:gd name="connsiteY87" fmla="*/ 2902931 h 4621631"/>
                <a:gd name="connsiteX88" fmla="*/ 4070923 w 4505070"/>
                <a:gd name="connsiteY88" fmla="*/ 2824784 h 4621631"/>
                <a:gd name="connsiteX89" fmla="*/ 3880816 w 4505070"/>
                <a:gd name="connsiteY89" fmla="*/ 2900466 h 4621631"/>
                <a:gd name="connsiteX90" fmla="*/ 3866271 w 4505070"/>
                <a:gd name="connsiteY90" fmla="*/ 2917609 h 4621631"/>
                <a:gd name="connsiteX91" fmla="*/ 3871141 w 4505070"/>
                <a:gd name="connsiteY91" fmla="*/ 2901165 h 4621631"/>
                <a:gd name="connsiteX92" fmla="*/ 4083146 w 4505070"/>
                <a:gd name="connsiteY92" fmla="*/ 2651824 h 4621631"/>
                <a:gd name="connsiteX93" fmla="*/ 421923 w 4505070"/>
                <a:gd name="connsiteY93" fmla="*/ 2651824 h 4621631"/>
                <a:gd name="connsiteX94" fmla="*/ 633929 w 4505070"/>
                <a:gd name="connsiteY94" fmla="*/ 2901165 h 4621631"/>
                <a:gd name="connsiteX95" fmla="*/ 638799 w 4505070"/>
                <a:gd name="connsiteY95" fmla="*/ 2917608 h 4621631"/>
                <a:gd name="connsiteX96" fmla="*/ 624254 w 4505070"/>
                <a:gd name="connsiteY96" fmla="*/ 2900466 h 4621631"/>
                <a:gd name="connsiteX97" fmla="*/ 434147 w 4505070"/>
                <a:gd name="connsiteY97" fmla="*/ 2824784 h 4621631"/>
                <a:gd name="connsiteX98" fmla="*/ 338706 w 4505070"/>
                <a:gd name="connsiteY98" fmla="*/ 2902932 h 4621631"/>
                <a:gd name="connsiteX99" fmla="*/ 331114 w 4505070"/>
                <a:gd name="connsiteY99" fmla="*/ 2917821 h 4621631"/>
                <a:gd name="connsiteX100" fmla="*/ 330764 w 4505070"/>
                <a:gd name="connsiteY100" fmla="*/ 2917659 h 4621631"/>
                <a:gd name="connsiteX101" fmla="*/ 326053 w 4505070"/>
                <a:gd name="connsiteY101" fmla="*/ 2930165 h 4621631"/>
                <a:gd name="connsiteX102" fmla="*/ 250266 w 4505070"/>
                <a:gd name="connsiteY102" fmla="*/ 3003045 h 4621631"/>
                <a:gd name="connsiteX103" fmla="*/ 4870 w 4505070"/>
                <a:gd name="connsiteY103" fmla="*/ 2756425 h 4621631"/>
                <a:gd name="connsiteX104" fmla="*/ 0 w 4505070"/>
                <a:gd name="connsiteY104" fmla="*/ 2739982 h 4621631"/>
                <a:gd name="connsiteX105" fmla="*/ 14544 w 4505070"/>
                <a:gd name="connsiteY105" fmla="*/ 2757124 h 4621631"/>
                <a:gd name="connsiteX106" fmla="*/ 204651 w 4505070"/>
                <a:gd name="connsiteY106" fmla="*/ 2832806 h 4621631"/>
                <a:gd name="connsiteX107" fmla="*/ 300092 w 4505070"/>
                <a:gd name="connsiteY107" fmla="*/ 2754658 h 4621631"/>
                <a:gd name="connsiteX108" fmla="*/ 309257 w 4505070"/>
                <a:gd name="connsiteY108" fmla="*/ 2736686 h 4621631"/>
                <a:gd name="connsiteX109" fmla="*/ 312746 w 4505070"/>
                <a:gd name="connsiteY109" fmla="*/ 2727425 h 4621631"/>
                <a:gd name="connsiteX110" fmla="*/ 388532 w 4505070"/>
                <a:gd name="connsiteY110" fmla="*/ 2654545 h 4621631"/>
                <a:gd name="connsiteX111" fmla="*/ 421923 w 4505070"/>
                <a:gd name="connsiteY111" fmla="*/ 2651824 h 4621631"/>
                <a:gd name="connsiteX112" fmla="*/ 87199 w 4505070"/>
                <a:gd name="connsiteY112" fmla="*/ 1556217 h 4621631"/>
                <a:gd name="connsiteX113" fmla="*/ 91223 w 4505070"/>
                <a:gd name="connsiteY113" fmla="*/ 1578335 h 4621631"/>
                <a:gd name="connsiteX114" fmla="*/ 218019 w 4505070"/>
                <a:gd name="connsiteY114" fmla="*/ 1738931 h 4621631"/>
                <a:gd name="connsiteX115" fmla="*/ 339748 w 4505070"/>
                <a:gd name="connsiteY115" fmla="*/ 1718974 h 4621631"/>
                <a:gd name="connsiteX116" fmla="*/ 356672 w 4505070"/>
                <a:gd name="connsiteY116" fmla="*/ 1707992 h 4621631"/>
                <a:gd name="connsiteX117" fmla="*/ 364323 w 4505070"/>
                <a:gd name="connsiteY117" fmla="*/ 1701716 h 4621631"/>
                <a:gd name="connsiteX118" fmla="*/ 466396 w 4505070"/>
                <a:gd name="connsiteY118" fmla="*/ 1676492 h 4621631"/>
                <a:gd name="connsiteX119" fmla="*/ 555606 w 4505070"/>
                <a:gd name="connsiteY119" fmla="*/ 2012770 h 4621631"/>
                <a:gd name="connsiteX120" fmla="*/ 551602 w 4505070"/>
                <a:gd name="connsiteY120" fmla="*/ 2029446 h 4621631"/>
                <a:gd name="connsiteX121" fmla="*/ 547577 w 4505070"/>
                <a:gd name="connsiteY121" fmla="*/ 2007327 h 4621631"/>
                <a:gd name="connsiteX122" fmla="*/ 420782 w 4505070"/>
                <a:gd name="connsiteY122" fmla="*/ 1846731 h 4621631"/>
                <a:gd name="connsiteX123" fmla="*/ 299053 w 4505070"/>
                <a:gd name="connsiteY123" fmla="*/ 1866688 h 4621631"/>
                <a:gd name="connsiteX124" fmla="*/ 285032 w 4505070"/>
                <a:gd name="connsiteY124" fmla="*/ 1875787 h 4621631"/>
                <a:gd name="connsiteX125" fmla="*/ 284811 w 4505070"/>
                <a:gd name="connsiteY125" fmla="*/ 1875472 h 4621631"/>
                <a:gd name="connsiteX126" fmla="*/ 274478 w 4505070"/>
                <a:gd name="connsiteY126" fmla="*/ 1883946 h 4621631"/>
                <a:gd name="connsiteX127" fmla="*/ 172404 w 4505070"/>
                <a:gd name="connsiteY127" fmla="*/ 1909170 h 4621631"/>
                <a:gd name="connsiteX128" fmla="*/ 83194 w 4505070"/>
                <a:gd name="connsiteY128" fmla="*/ 1572892 h 4621631"/>
                <a:gd name="connsiteX129" fmla="*/ 4417873 w 4505070"/>
                <a:gd name="connsiteY129" fmla="*/ 1556216 h 4621631"/>
                <a:gd name="connsiteX130" fmla="*/ 4421878 w 4505070"/>
                <a:gd name="connsiteY130" fmla="*/ 1572892 h 4621631"/>
                <a:gd name="connsiteX131" fmla="*/ 4332668 w 4505070"/>
                <a:gd name="connsiteY131" fmla="*/ 1909169 h 4621631"/>
                <a:gd name="connsiteX132" fmla="*/ 4230594 w 4505070"/>
                <a:gd name="connsiteY132" fmla="*/ 1883946 h 4621631"/>
                <a:gd name="connsiteX133" fmla="*/ 4220261 w 4505070"/>
                <a:gd name="connsiteY133" fmla="*/ 1875472 h 4621631"/>
                <a:gd name="connsiteX134" fmla="*/ 4220039 w 4505070"/>
                <a:gd name="connsiteY134" fmla="*/ 1875786 h 4621631"/>
                <a:gd name="connsiteX135" fmla="*/ 4206019 w 4505070"/>
                <a:gd name="connsiteY135" fmla="*/ 1866689 h 4621631"/>
                <a:gd name="connsiteX136" fmla="*/ 4084291 w 4505070"/>
                <a:gd name="connsiteY136" fmla="*/ 1846731 h 4621631"/>
                <a:gd name="connsiteX137" fmla="*/ 3957494 w 4505070"/>
                <a:gd name="connsiteY137" fmla="*/ 2007328 h 4621631"/>
                <a:gd name="connsiteX138" fmla="*/ 3953469 w 4505070"/>
                <a:gd name="connsiteY138" fmla="*/ 2029446 h 4621631"/>
                <a:gd name="connsiteX139" fmla="*/ 3949466 w 4505070"/>
                <a:gd name="connsiteY139" fmla="*/ 2012769 h 4621631"/>
                <a:gd name="connsiteX140" fmla="*/ 4038676 w 4505070"/>
                <a:gd name="connsiteY140" fmla="*/ 1676492 h 4621631"/>
                <a:gd name="connsiteX141" fmla="*/ 4140748 w 4505070"/>
                <a:gd name="connsiteY141" fmla="*/ 1701716 h 4621631"/>
                <a:gd name="connsiteX142" fmla="*/ 4148401 w 4505070"/>
                <a:gd name="connsiteY142" fmla="*/ 1707992 h 4621631"/>
                <a:gd name="connsiteX143" fmla="*/ 4165323 w 4505070"/>
                <a:gd name="connsiteY143" fmla="*/ 1718974 h 4621631"/>
                <a:gd name="connsiteX144" fmla="*/ 4287053 w 4505070"/>
                <a:gd name="connsiteY144" fmla="*/ 1738930 h 4621631"/>
                <a:gd name="connsiteX145" fmla="*/ 4413849 w 4505070"/>
                <a:gd name="connsiteY145" fmla="*/ 1578334 h 4621631"/>
                <a:gd name="connsiteX146" fmla="*/ 754596 w 4505070"/>
                <a:gd name="connsiteY146" fmla="*/ 574644 h 4621631"/>
                <a:gd name="connsiteX147" fmla="*/ 747023 w 4505070"/>
                <a:gd name="connsiteY147" fmla="*/ 595812 h 4621631"/>
                <a:gd name="connsiteX148" fmla="*/ 776533 w 4505070"/>
                <a:gd name="connsiteY148" fmla="*/ 798291 h 4621631"/>
                <a:gd name="connsiteX149" fmla="*/ 891931 w 4505070"/>
                <a:gd name="connsiteY149" fmla="*/ 841872 h 4621631"/>
                <a:gd name="connsiteX150" fmla="*/ 912078 w 4505070"/>
                <a:gd name="connsiteY150" fmla="*/ 840823 h 4621631"/>
                <a:gd name="connsiteX151" fmla="*/ 921843 w 4505070"/>
                <a:gd name="connsiteY151" fmla="*/ 839214 h 4621631"/>
                <a:gd name="connsiteX152" fmla="*/ 1022853 w 4505070"/>
                <a:gd name="connsiteY152" fmla="*/ 868406 h 4621631"/>
                <a:gd name="connsiteX153" fmla="*/ 931972 w 4505070"/>
                <a:gd name="connsiteY153" fmla="*/ 1204236 h 4621631"/>
                <a:gd name="connsiteX154" fmla="*/ 920166 w 4505070"/>
                <a:gd name="connsiteY154" fmla="*/ 1216676 h 4621631"/>
                <a:gd name="connsiteX155" fmla="*/ 927740 w 4505070"/>
                <a:gd name="connsiteY155" fmla="*/ 1195508 h 4621631"/>
                <a:gd name="connsiteX156" fmla="*/ 898230 w 4505070"/>
                <a:gd name="connsiteY156" fmla="*/ 993030 h 4621631"/>
                <a:gd name="connsiteX157" fmla="*/ 782831 w 4505070"/>
                <a:gd name="connsiteY157" fmla="*/ 949448 h 4621631"/>
                <a:gd name="connsiteX158" fmla="*/ 766140 w 4505070"/>
                <a:gd name="connsiteY158" fmla="*/ 950318 h 4621631"/>
                <a:gd name="connsiteX159" fmla="*/ 766105 w 4505070"/>
                <a:gd name="connsiteY159" fmla="*/ 949934 h 4621631"/>
                <a:gd name="connsiteX160" fmla="*/ 752919 w 4505070"/>
                <a:gd name="connsiteY160" fmla="*/ 952106 h 4621631"/>
                <a:gd name="connsiteX161" fmla="*/ 651910 w 4505070"/>
                <a:gd name="connsiteY161" fmla="*/ 922914 h 4621631"/>
                <a:gd name="connsiteX162" fmla="*/ 742790 w 4505070"/>
                <a:gd name="connsiteY162" fmla="*/ 587085 h 4621631"/>
                <a:gd name="connsiteX163" fmla="*/ 3822583 w 4505070"/>
                <a:gd name="connsiteY163" fmla="*/ 548977 h 4621631"/>
                <a:gd name="connsiteX164" fmla="*/ 3831948 w 4505070"/>
                <a:gd name="connsiteY164" fmla="*/ 559130 h 4621631"/>
                <a:gd name="connsiteX165" fmla="*/ 3851582 w 4505070"/>
                <a:gd name="connsiteY165" fmla="*/ 883024 h 4621631"/>
                <a:gd name="connsiteX166" fmla="*/ 3741809 w 4505070"/>
                <a:gd name="connsiteY166" fmla="*/ 934980 h 4621631"/>
                <a:gd name="connsiteX167" fmla="*/ 3728786 w 4505070"/>
                <a:gd name="connsiteY167" fmla="*/ 935639 h 4621631"/>
                <a:gd name="connsiteX168" fmla="*/ 3728668 w 4505070"/>
                <a:gd name="connsiteY168" fmla="*/ 936039 h 4621631"/>
                <a:gd name="connsiteX169" fmla="*/ 3711773 w 4505070"/>
                <a:gd name="connsiteY169" fmla="*/ 938796 h 4621631"/>
                <a:gd name="connsiteX170" fmla="*/ 3584126 w 4505070"/>
                <a:gd name="connsiteY170" fmla="*/ 1008625 h 4621631"/>
                <a:gd name="connsiteX171" fmla="*/ 3509671 w 4505070"/>
                <a:gd name="connsiteY171" fmla="*/ 1222332 h 4621631"/>
                <a:gd name="connsiteX172" fmla="*/ 3512797 w 4505070"/>
                <a:gd name="connsiteY172" fmla="*/ 1242344 h 4621631"/>
                <a:gd name="connsiteX173" fmla="*/ 3503431 w 4505070"/>
                <a:gd name="connsiteY173" fmla="*/ 1232189 h 4621631"/>
                <a:gd name="connsiteX174" fmla="*/ 3483797 w 4505070"/>
                <a:gd name="connsiteY174" fmla="*/ 908295 h 4621631"/>
                <a:gd name="connsiteX175" fmla="*/ 3593570 w 4505070"/>
                <a:gd name="connsiteY175" fmla="*/ 856340 h 4621631"/>
                <a:gd name="connsiteX176" fmla="*/ 3603214 w 4505070"/>
                <a:gd name="connsiteY176" fmla="*/ 855853 h 4621631"/>
                <a:gd name="connsiteX177" fmla="*/ 3623606 w 4505070"/>
                <a:gd name="connsiteY177" fmla="*/ 852523 h 4621631"/>
                <a:gd name="connsiteX178" fmla="*/ 3751253 w 4505070"/>
                <a:gd name="connsiteY178" fmla="*/ 782695 h 4621631"/>
                <a:gd name="connsiteX179" fmla="*/ 3825709 w 4505070"/>
                <a:gd name="connsiteY179" fmla="*/ 568989 h 4621631"/>
                <a:gd name="connsiteX180" fmla="*/ 2929885 w 4505070"/>
                <a:gd name="connsiteY180" fmla="*/ 61886 h 4621631"/>
                <a:gd name="connsiteX181" fmla="*/ 2979832 w 4505070"/>
                <a:gd name="connsiteY181" fmla="*/ 67162 h 4621631"/>
                <a:gd name="connsiteX182" fmla="*/ 2993308 w 4505070"/>
                <a:gd name="connsiteY182" fmla="*/ 70196 h 4621631"/>
                <a:gd name="connsiteX183" fmla="*/ 2974413 w 4505070"/>
                <a:gd name="connsiteY183" fmla="*/ 77494 h 4621631"/>
                <a:gd name="connsiteX184" fmla="*/ 2826567 w 4505070"/>
                <a:gd name="connsiteY184" fmla="*/ 248828 h 4621631"/>
                <a:gd name="connsiteX185" fmla="*/ 2829916 w 4505070"/>
                <a:gd name="connsiteY185" fmla="*/ 394288 h 4621631"/>
                <a:gd name="connsiteX186" fmla="*/ 2837230 w 4505070"/>
                <a:gd name="connsiteY186" fmla="*/ 413613 h 4621631"/>
                <a:gd name="connsiteX187" fmla="*/ 2841630 w 4505070"/>
                <a:gd name="connsiteY187" fmla="*/ 422208 h 4621631"/>
                <a:gd name="connsiteX188" fmla="*/ 2851522 w 4505070"/>
                <a:gd name="connsiteY188" fmla="*/ 543252 h 4621631"/>
                <a:gd name="connsiteX189" fmla="*/ 2561203 w 4505070"/>
                <a:gd name="connsiteY189" fmla="*/ 688196 h 4621631"/>
                <a:gd name="connsiteX190" fmla="*/ 2547727 w 4505070"/>
                <a:gd name="connsiteY190" fmla="*/ 685162 h 4621631"/>
                <a:gd name="connsiteX191" fmla="*/ 2566622 w 4505070"/>
                <a:gd name="connsiteY191" fmla="*/ 677863 h 4621631"/>
                <a:gd name="connsiteX192" fmla="*/ 2714469 w 4505070"/>
                <a:gd name="connsiteY192" fmla="*/ 506529 h 4621631"/>
                <a:gd name="connsiteX193" fmla="*/ 2711119 w 4505070"/>
                <a:gd name="connsiteY193" fmla="*/ 361069 h 4621631"/>
                <a:gd name="connsiteX194" fmla="*/ 2705060 w 4505070"/>
                <a:gd name="connsiteY194" fmla="*/ 345060 h 4621631"/>
                <a:gd name="connsiteX195" fmla="*/ 2705346 w 4505070"/>
                <a:gd name="connsiteY195" fmla="*/ 344756 h 4621631"/>
                <a:gd name="connsiteX196" fmla="*/ 2699406 w 4505070"/>
                <a:gd name="connsiteY196" fmla="*/ 333149 h 4621631"/>
                <a:gd name="connsiteX197" fmla="*/ 2689514 w 4505070"/>
                <a:gd name="connsiteY197" fmla="*/ 212104 h 4621631"/>
                <a:gd name="connsiteX198" fmla="*/ 2929885 w 4505070"/>
                <a:gd name="connsiteY198" fmla="*/ 61886 h 4621631"/>
                <a:gd name="connsiteX199" fmla="*/ 1773753 w 4505070"/>
                <a:gd name="connsiteY199" fmla="*/ 0 h 4621631"/>
                <a:gd name="connsiteX200" fmla="*/ 1761040 w 4505070"/>
                <a:gd name="connsiteY200" fmla="*/ 15768 h 4621631"/>
                <a:gd name="connsiteX201" fmla="*/ 1718668 w 4505070"/>
                <a:gd name="connsiteY201" fmla="*/ 238068 h 4621631"/>
                <a:gd name="connsiteX202" fmla="*/ 1794298 w 4505070"/>
                <a:gd name="connsiteY202" fmla="*/ 362363 h 4621631"/>
                <a:gd name="connsiteX203" fmla="*/ 1810295 w 4505070"/>
                <a:gd name="connsiteY203" fmla="*/ 375443 h 4621631"/>
                <a:gd name="connsiteX204" fmla="*/ 1818402 w 4505070"/>
                <a:gd name="connsiteY204" fmla="*/ 380686 h 4621631"/>
                <a:gd name="connsiteX205" fmla="*/ 1887490 w 4505070"/>
                <a:gd name="connsiteY205" fmla="*/ 480566 h 4621631"/>
                <a:gd name="connsiteX206" fmla="*/ 1708542 w 4505070"/>
                <a:gd name="connsiteY206" fmla="*/ 751247 h 4621631"/>
                <a:gd name="connsiteX207" fmla="*/ 1695355 w 4505070"/>
                <a:gd name="connsiteY207" fmla="*/ 755357 h 4621631"/>
                <a:gd name="connsiteX208" fmla="*/ 1708068 w 4505070"/>
                <a:gd name="connsiteY208" fmla="*/ 739589 h 4621631"/>
                <a:gd name="connsiteX209" fmla="*/ 1750439 w 4505070"/>
                <a:gd name="connsiteY209" fmla="*/ 517289 h 4621631"/>
                <a:gd name="connsiteX210" fmla="*/ 1674809 w 4505070"/>
                <a:gd name="connsiteY210" fmla="*/ 392993 h 4621631"/>
                <a:gd name="connsiteX211" fmla="*/ 1661557 w 4505070"/>
                <a:gd name="connsiteY211" fmla="*/ 382158 h 4621631"/>
                <a:gd name="connsiteX212" fmla="*/ 1661654 w 4505070"/>
                <a:gd name="connsiteY212" fmla="*/ 381752 h 4621631"/>
                <a:gd name="connsiteX213" fmla="*/ 1650705 w 4505070"/>
                <a:gd name="connsiteY213" fmla="*/ 374671 h 4621631"/>
                <a:gd name="connsiteX214" fmla="*/ 1581617 w 4505070"/>
                <a:gd name="connsiteY214" fmla="*/ 274790 h 4621631"/>
                <a:gd name="connsiteX215" fmla="*/ 1760566 w 4505070"/>
                <a:gd name="connsiteY215" fmla="*/ 4110 h 4621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</a:cxnLst>
              <a:rect l="l" t="t" r="r" b="b"/>
              <a:pathLst>
                <a:path w="4505070" h="4621631">
                  <a:moveTo>
                    <a:pt x="2611153" y="3928160"/>
                  </a:moveTo>
                  <a:cubicBezTo>
                    <a:pt x="2726005" y="3924901"/>
                    <a:pt x="2826163" y="3983740"/>
                    <a:pt x="2851520" y="4078378"/>
                  </a:cubicBezTo>
                  <a:cubicBezTo>
                    <a:pt x="2862388" y="4118936"/>
                    <a:pt x="2858070" y="4160670"/>
                    <a:pt x="2841629" y="4199420"/>
                  </a:cubicBezTo>
                  <a:lnTo>
                    <a:pt x="2837229" y="4208016"/>
                  </a:lnTo>
                  <a:lnTo>
                    <a:pt x="2829915" y="4227340"/>
                  </a:lnTo>
                  <a:cubicBezTo>
                    <a:pt x="2815372" y="4273174"/>
                    <a:pt x="2813296" y="4323275"/>
                    <a:pt x="2826566" y="4372799"/>
                  </a:cubicBezTo>
                  <a:cubicBezTo>
                    <a:pt x="2847797" y="4452036"/>
                    <a:pt x="2903791" y="4512912"/>
                    <a:pt x="2974411" y="4544131"/>
                  </a:cubicBezTo>
                  <a:lnTo>
                    <a:pt x="2993305" y="4551428"/>
                  </a:lnTo>
                  <a:lnTo>
                    <a:pt x="2979829" y="4554463"/>
                  </a:lnTo>
                  <a:cubicBezTo>
                    <a:pt x="2845174" y="4579079"/>
                    <a:pt x="2718496" y="4517678"/>
                    <a:pt x="2689516" y="4409521"/>
                  </a:cubicBezTo>
                  <a:cubicBezTo>
                    <a:pt x="2678648" y="4368962"/>
                    <a:pt x="2682965" y="4327228"/>
                    <a:pt x="2699407" y="4288477"/>
                  </a:cubicBezTo>
                  <a:lnTo>
                    <a:pt x="2705347" y="4276871"/>
                  </a:lnTo>
                  <a:lnTo>
                    <a:pt x="2705061" y="4276568"/>
                  </a:lnTo>
                  <a:lnTo>
                    <a:pt x="2711120" y="4260559"/>
                  </a:lnTo>
                  <a:cubicBezTo>
                    <a:pt x="2725663" y="4214725"/>
                    <a:pt x="2727739" y="4164623"/>
                    <a:pt x="2714470" y="4115100"/>
                  </a:cubicBezTo>
                  <a:cubicBezTo>
                    <a:pt x="2693238" y="4035863"/>
                    <a:pt x="2637244" y="3974986"/>
                    <a:pt x="2566625" y="3943768"/>
                  </a:cubicBezTo>
                  <a:lnTo>
                    <a:pt x="2547731" y="3936469"/>
                  </a:lnTo>
                  <a:lnTo>
                    <a:pt x="2561207" y="3933436"/>
                  </a:lnTo>
                  <a:cubicBezTo>
                    <a:pt x="2578039" y="3930358"/>
                    <a:pt x="2594745" y="3928625"/>
                    <a:pt x="2611153" y="3928160"/>
                  </a:cubicBezTo>
                  <a:close/>
                  <a:moveTo>
                    <a:pt x="1695353" y="3866266"/>
                  </a:moveTo>
                  <a:lnTo>
                    <a:pt x="1708542" y="3870376"/>
                  </a:lnTo>
                  <a:cubicBezTo>
                    <a:pt x="1837465" y="3916387"/>
                    <a:pt x="1916473" y="4032902"/>
                    <a:pt x="1887491" y="4141059"/>
                  </a:cubicBezTo>
                  <a:cubicBezTo>
                    <a:pt x="1876625" y="4181618"/>
                    <a:pt x="1852017" y="4215603"/>
                    <a:pt x="1818403" y="4240941"/>
                  </a:cubicBezTo>
                  <a:lnTo>
                    <a:pt x="1810296" y="4246184"/>
                  </a:lnTo>
                  <a:lnTo>
                    <a:pt x="1794299" y="4259264"/>
                  </a:lnTo>
                  <a:cubicBezTo>
                    <a:pt x="1758787" y="4291685"/>
                    <a:pt x="1731939" y="4334036"/>
                    <a:pt x="1718668" y="4383560"/>
                  </a:cubicBezTo>
                  <a:cubicBezTo>
                    <a:pt x="1697437" y="4462798"/>
                    <a:pt x="1715490" y="4543517"/>
                    <a:pt x="1761041" y="4605863"/>
                  </a:cubicBezTo>
                  <a:lnTo>
                    <a:pt x="1773753" y="4621631"/>
                  </a:lnTo>
                  <a:lnTo>
                    <a:pt x="1760566" y="4617520"/>
                  </a:lnTo>
                  <a:cubicBezTo>
                    <a:pt x="1631642" y="4571511"/>
                    <a:pt x="1552634" y="4454995"/>
                    <a:pt x="1581615" y="4346837"/>
                  </a:cubicBezTo>
                  <a:cubicBezTo>
                    <a:pt x="1592483" y="4306278"/>
                    <a:pt x="1617090" y="4272295"/>
                    <a:pt x="1650704" y="4246955"/>
                  </a:cubicBezTo>
                  <a:lnTo>
                    <a:pt x="1661653" y="4239875"/>
                  </a:lnTo>
                  <a:lnTo>
                    <a:pt x="1661555" y="4239469"/>
                  </a:lnTo>
                  <a:lnTo>
                    <a:pt x="1674809" y="4228633"/>
                  </a:lnTo>
                  <a:cubicBezTo>
                    <a:pt x="1710321" y="4196211"/>
                    <a:pt x="1737169" y="4153860"/>
                    <a:pt x="1750439" y="4104336"/>
                  </a:cubicBezTo>
                  <a:cubicBezTo>
                    <a:pt x="1771671" y="4025098"/>
                    <a:pt x="1753618" y="3944379"/>
                    <a:pt x="1708066" y="3882033"/>
                  </a:cubicBezTo>
                  <a:close/>
                  <a:moveTo>
                    <a:pt x="3593933" y="3511303"/>
                  </a:moveTo>
                  <a:cubicBezTo>
                    <a:pt x="3635577" y="3507430"/>
                    <a:pt x="3671040" y="3516592"/>
                    <a:pt x="3694943" y="3540496"/>
                  </a:cubicBezTo>
                  <a:cubicBezTo>
                    <a:pt x="3718846" y="3564399"/>
                    <a:pt x="3728007" y="3599862"/>
                    <a:pt x="3724134" y="3641505"/>
                  </a:cubicBezTo>
                  <a:lnTo>
                    <a:pt x="3722526" y="3651270"/>
                  </a:lnTo>
                  <a:lnTo>
                    <a:pt x="3721477" y="3671417"/>
                  </a:lnTo>
                  <a:cubicBezTo>
                    <a:pt x="3721779" y="3717234"/>
                    <a:pt x="3735871" y="3757629"/>
                    <a:pt x="3765058" y="3786815"/>
                  </a:cubicBezTo>
                  <a:cubicBezTo>
                    <a:pt x="3811756" y="3833514"/>
                    <a:pt x="3887148" y="3841572"/>
                    <a:pt x="3967536" y="3816325"/>
                  </a:cubicBezTo>
                  <a:lnTo>
                    <a:pt x="3988703" y="3808753"/>
                  </a:lnTo>
                  <a:lnTo>
                    <a:pt x="3976264" y="3820558"/>
                  </a:lnTo>
                  <a:cubicBezTo>
                    <a:pt x="3850120" y="3934091"/>
                    <a:pt x="3704176" y="3975182"/>
                    <a:pt x="3640434" y="3911439"/>
                  </a:cubicBezTo>
                  <a:cubicBezTo>
                    <a:pt x="3616531" y="3887536"/>
                    <a:pt x="3607370" y="3852072"/>
                    <a:pt x="3611243" y="3810430"/>
                  </a:cubicBezTo>
                  <a:lnTo>
                    <a:pt x="3613414" y="3797244"/>
                  </a:lnTo>
                  <a:lnTo>
                    <a:pt x="3613030" y="3797209"/>
                  </a:lnTo>
                  <a:lnTo>
                    <a:pt x="3613900" y="3780517"/>
                  </a:lnTo>
                  <a:cubicBezTo>
                    <a:pt x="3613598" y="3734700"/>
                    <a:pt x="3599506" y="3694305"/>
                    <a:pt x="3570319" y="3665119"/>
                  </a:cubicBezTo>
                  <a:cubicBezTo>
                    <a:pt x="3523621" y="3618420"/>
                    <a:pt x="3448230" y="3610362"/>
                    <a:pt x="3367841" y="3635609"/>
                  </a:cubicBezTo>
                  <a:lnTo>
                    <a:pt x="3346673" y="3643182"/>
                  </a:lnTo>
                  <a:lnTo>
                    <a:pt x="3359113" y="3631376"/>
                  </a:lnTo>
                  <a:cubicBezTo>
                    <a:pt x="3437953" y="3560418"/>
                    <a:pt x="3524527" y="3517757"/>
                    <a:pt x="3593933" y="3511303"/>
                  </a:cubicBezTo>
                  <a:close/>
                  <a:moveTo>
                    <a:pt x="1002541" y="3488958"/>
                  </a:moveTo>
                  <a:cubicBezTo>
                    <a:pt x="1060579" y="3492682"/>
                    <a:pt x="1121758" y="3517385"/>
                    <a:pt x="1173912" y="3561708"/>
                  </a:cubicBezTo>
                  <a:lnTo>
                    <a:pt x="1184065" y="3571074"/>
                  </a:lnTo>
                  <a:lnTo>
                    <a:pt x="1164053" y="3567948"/>
                  </a:lnTo>
                  <a:cubicBezTo>
                    <a:pt x="1087285" y="3559673"/>
                    <a:pt x="1008354" y="3584398"/>
                    <a:pt x="950347" y="3642404"/>
                  </a:cubicBezTo>
                  <a:cubicBezTo>
                    <a:pt x="914094" y="3678657"/>
                    <a:pt x="890840" y="3723086"/>
                    <a:pt x="880519" y="3770051"/>
                  </a:cubicBezTo>
                  <a:lnTo>
                    <a:pt x="877761" y="3786946"/>
                  </a:lnTo>
                  <a:lnTo>
                    <a:pt x="877361" y="3787064"/>
                  </a:lnTo>
                  <a:lnTo>
                    <a:pt x="876702" y="3800086"/>
                  </a:lnTo>
                  <a:cubicBezTo>
                    <a:pt x="871566" y="3841866"/>
                    <a:pt x="854438" y="3880168"/>
                    <a:pt x="824746" y="3909860"/>
                  </a:cubicBezTo>
                  <a:cubicBezTo>
                    <a:pt x="745570" y="3989037"/>
                    <a:pt x="605161" y="3978872"/>
                    <a:pt x="500852" y="3890227"/>
                  </a:cubicBezTo>
                  <a:lnTo>
                    <a:pt x="490700" y="3880861"/>
                  </a:lnTo>
                  <a:lnTo>
                    <a:pt x="510711" y="3883987"/>
                  </a:lnTo>
                  <a:cubicBezTo>
                    <a:pt x="587480" y="3892262"/>
                    <a:pt x="666411" y="3867536"/>
                    <a:pt x="724417" y="3809531"/>
                  </a:cubicBezTo>
                  <a:cubicBezTo>
                    <a:pt x="760671" y="3773277"/>
                    <a:pt x="783924" y="3728849"/>
                    <a:pt x="794246" y="3681883"/>
                  </a:cubicBezTo>
                  <a:lnTo>
                    <a:pt x="797575" y="3661491"/>
                  </a:lnTo>
                  <a:lnTo>
                    <a:pt x="798063" y="3651848"/>
                  </a:lnTo>
                  <a:cubicBezTo>
                    <a:pt x="803199" y="3610067"/>
                    <a:pt x="820326" y="3571766"/>
                    <a:pt x="850017" y="3542074"/>
                  </a:cubicBezTo>
                  <a:cubicBezTo>
                    <a:pt x="889606" y="3502487"/>
                    <a:pt x="944503" y="3485233"/>
                    <a:pt x="1002541" y="3488958"/>
                  </a:cubicBezTo>
                  <a:close/>
                  <a:moveTo>
                    <a:pt x="4083146" y="2651824"/>
                  </a:moveTo>
                  <a:cubicBezTo>
                    <a:pt x="4094476" y="2650773"/>
                    <a:pt x="4105653" y="2651628"/>
                    <a:pt x="4116537" y="2654545"/>
                  </a:cubicBezTo>
                  <a:cubicBezTo>
                    <a:pt x="4149189" y="2663294"/>
                    <a:pt x="4174856" y="2689425"/>
                    <a:pt x="4192323" y="2727426"/>
                  </a:cubicBezTo>
                  <a:lnTo>
                    <a:pt x="4195813" y="2736687"/>
                  </a:lnTo>
                  <a:lnTo>
                    <a:pt x="4204977" y="2754659"/>
                  </a:lnTo>
                  <a:cubicBezTo>
                    <a:pt x="4228147" y="2794188"/>
                    <a:pt x="4260550" y="2822124"/>
                    <a:pt x="4300418" y="2832807"/>
                  </a:cubicBezTo>
                  <a:cubicBezTo>
                    <a:pt x="4364211" y="2849900"/>
                    <a:pt x="4433531" y="2819184"/>
                    <a:pt x="4490525" y="2757124"/>
                  </a:cubicBezTo>
                  <a:lnTo>
                    <a:pt x="4505070" y="2739982"/>
                  </a:lnTo>
                  <a:lnTo>
                    <a:pt x="4500200" y="2756425"/>
                  </a:lnTo>
                  <a:cubicBezTo>
                    <a:pt x="4447724" y="2917820"/>
                    <a:pt x="4341877" y="3026377"/>
                    <a:pt x="4254804" y="3003046"/>
                  </a:cubicBezTo>
                  <a:cubicBezTo>
                    <a:pt x="4222152" y="2994296"/>
                    <a:pt x="4196485" y="2968165"/>
                    <a:pt x="4179018" y="2930164"/>
                  </a:cubicBezTo>
                  <a:lnTo>
                    <a:pt x="4174306" y="2917659"/>
                  </a:lnTo>
                  <a:lnTo>
                    <a:pt x="4173957" y="2917821"/>
                  </a:lnTo>
                  <a:lnTo>
                    <a:pt x="4166364" y="2902931"/>
                  </a:lnTo>
                  <a:cubicBezTo>
                    <a:pt x="4143194" y="2863403"/>
                    <a:pt x="4110791" y="2835466"/>
                    <a:pt x="4070923" y="2824784"/>
                  </a:cubicBezTo>
                  <a:cubicBezTo>
                    <a:pt x="4007130" y="2807690"/>
                    <a:pt x="3937810" y="2838407"/>
                    <a:pt x="3880816" y="2900466"/>
                  </a:cubicBezTo>
                  <a:lnTo>
                    <a:pt x="3866271" y="2917609"/>
                  </a:lnTo>
                  <a:lnTo>
                    <a:pt x="3871141" y="2901165"/>
                  </a:lnTo>
                  <a:cubicBezTo>
                    <a:pt x="3917057" y="2759945"/>
                    <a:pt x="4003836" y="2659178"/>
                    <a:pt x="4083146" y="2651824"/>
                  </a:cubicBezTo>
                  <a:close/>
                  <a:moveTo>
                    <a:pt x="421923" y="2651824"/>
                  </a:moveTo>
                  <a:cubicBezTo>
                    <a:pt x="501234" y="2659178"/>
                    <a:pt x="588012" y="2759945"/>
                    <a:pt x="633929" y="2901165"/>
                  </a:cubicBezTo>
                  <a:lnTo>
                    <a:pt x="638799" y="2917608"/>
                  </a:lnTo>
                  <a:lnTo>
                    <a:pt x="624254" y="2900466"/>
                  </a:lnTo>
                  <a:cubicBezTo>
                    <a:pt x="567259" y="2838407"/>
                    <a:pt x="497939" y="2807691"/>
                    <a:pt x="434147" y="2824784"/>
                  </a:cubicBezTo>
                  <a:cubicBezTo>
                    <a:pt x="394278" y="2835467"/>
                    <a:pt x="361876" y="2863402"/>
                    <a:pt x="338706" y="2902932"/>
                  </a:cubicBezTo>
                  <a:lnTo>
                    <a:pt x="331114" y="2917821"/>
                  </a:lnTo>
                  <a:lnTo>
                    <a:pt x="330764" y="2917659"/>
                  </a:lnTo>
                  <a:lnTo>
                    <a:pt x="326053" y="2930165"/>
                  </a:lnTo>
                  <a:cubicBezTo>
                    <a:pt x="308584" y="2968165"/>
                    <a:pt x="282918" y="2994296"/>
                    <a:pt x="250266" y="3003045"/>
                  </a:cubicBezTo>
                  <a:cubicBezTo>
                    <a:pt x="163193" y="3026377"/>
                    <a:pt x="57346" y="2917820"/>
                    <a:pt x="4870" y="2756425"/>
                  </a:cubicBezTo>
                  <a:lnTo>
                    <a:pt x="0" y="2739982"/>
                  </a:lnTo>
                  <a:lnTo>
                    <a:pt x="14544" y="2757124"/>
                  </a:lnTo>
                  <a:cubicBezTo>
                    <a:pt x="71539" y="2819183"/>
                    <a:pt x="140860" y="2849899"/>
                    <a:pt x="204651" y="2832806"/>
                  </a:cubicBezTo>
                  <a:cubicBezTo>
                    <a:pt x="244520" y="2822124"/>
                    <a:pt x="276923" y="2794188"/>
                    <a:pt x="300092" y="2754658"/>
                  </a:cubicBezTo>
                  <a:lnTo>
                    <a:pt x="309257" y="2736686"/>
                  </a:lnTo>
                  <a:lnTo>
                    <a:pt x="312746" y="2727425"/>
                  </a:lnTo>
                  <a:cubicBezTo>
                    <a:pt x="330214" y="2689426"/>
                    <a:pt x="355880" y="2663294"/>
                    <a:pt x="388532" y="2654545"/>
                  </a:cubicBezTo>
                  <a:cubicBezTo>
                    <a:pt x="399417" y="2651629"/>
                    <a:pt x="410594" y="2650773"/>
                    <a:pt x="421923" y="2651824"/>
                  </a:cubicBezTo>
                  <a:close/>
                  <a:moveTo>
                    <a:pt x="87199" y="1556217"/>
                  </a:moveTo>
                  <a:lnTo>
                    <a:pt x="91223" y="1578335"/>
                  </a:lnTo>
                  <a:cubicBezTo>
                    <a:pt x="109553" y="1660577"/>
                    <a:pt x="154229" y="1721839"/>
                    <a:pt x="218019" y="1738931"/>
                  </a:cubicBezTo>
                  <a:cubicBezTo>
                    <a:pt x="257889" y="1749614"/>
                    <a:pt x="299919" y="1741622"/>
                    <a:pt x="339748" y="1718974"/>
                  </a:cubicBezTo>
                  <a:lnTo>
                    <a:pt x="356672" y="1707992"/>
                  </a:lnTo>
                  <a:lnTo>
                    <a:pt x="364323" y="1701716"/>
                  </a:lnTo>
                  <a:cubicBezTo>
                    <a:pt x="398451" y="1677541"/>
                    <a:pt x="433744" y="1667743"/>
                    <a:pt x="466396" y="1676492"/>
                  </a:cubicBezTo>
                  <a:cubicBezTo>
                    <a:pt x="553469" y="1699824"/>
                    <a:pt x="590857" y="1846760"/>
                    <a:pt x="555606" y="2012770"/>
                  </a:cubicBezTo>
                  <a:lnTo>
                    <a:pt x="551602" y="2029446"/>
                  </a:lnTo>
                  <a:lnTo>
                    <a:pt x="547577" y="2007327"/>
                  </a:lnTo>
                  <a:cubicBezTo>
                    <a:pt x="529247" y="1925085"/>
                    <a:pt x="484572" y="1863824"/>
                    <a:pt x="420782" y="1846731"/>
                  </a:cubicBezTo>
                  <a:cubicBezTo>
                    <a:pt x="380912" y="1836048"/>
                    <a:pt x="338882" y="1844040"/>
                    <a:pt x="299053" y="1866688"/>
                  </a:cubicBezTo>
                  <a:lnTo>
                    <a:pt x="285032" y="1875787"/>
                  </a:lnTo>
                  <a:lnTo>
                    <a:pt x="284811" y="1875472"/>
                  </a:lnTo>
                  <a:lnTo>
                    <a:pt x="274478" y="1883946"/>
                  </a:lnTo>
                  <a:cubicBezTo>
                    <a:pt x="240350" y="1908122"/>
                    <a:pt x="205056" y="1917919"/>
                    <a:pt x="172404" y="1909170"/>
                  </a:cubicBezTo>
                  <a:cubicBezTo>
                    <a:pt x="85331" y="1885839"/>
                    <a:pt x="47943" y="1738902"/>
                    <a:pt x="83194" y="1572892"/>
                  </a:cubicBezTo>
                  <a:close/>
                  <a:moveTo>
                    <a:pt x="4417873" y="1556216"/>
                  </a:moveTo>
                  <a:lnTo>
                    <a:pt x="4421878" y="1572892"/>
                  </a:lnTo>
                  <a:cubicBezTo>
                    <a:pt x="4457129" y="1738903"/>
                    <a:pt x="4419741" y="1885839"/>
                    <a:pt x="4332668" y="1909169"/>
                  </a:cubicBezTo>
                  <a:cubicBezTo>
                    <a:pt x="4300016" y="1917918"/>
                    <a:pt x="4264722" y="1908121"/>
                    <a:pt x="4230594" y="1883946"/>
                  </a:cubicBezTo>
                  <a:lnTo>
                    <a:pt x="4220261" y="1875472"/>
                  </a:lnTo>
                  <a:lnTo>
                    <a:pt x="4220039" y="1875786"/>
                  </a:lnTo>
                  <a:lnTo>
                    <a:pt x="4206019" y="1866689"/>
                  </a:lnTo>
                  <a:cubicBezTo>
                    <a:pt x="4166190" y="1844040"/>
                    <a:pt x="4124160" y="1836048"/>
                    <a:pt x="4084291" y="1846731"/>
                  </a:cubicBezTo>
                  <a:cubicBezTo>
                    <a:pt x="4020499" y="1863824"/>
                    <a:pt x="3975825" y="1925085"/>
                    <a:pt x="3957494" y="2007328"/>
                  </a:cubicBezTo>
                  <a:lnTo>
                    <a:pt x="3953469" y="2029446"/>
                  </a:lnTo>
                  <a:lnTo>
                    <a:pt x="3949466" y="2012769"/>
                  </a:lnTo>
                  <a:cubicBezTo>
                    <a:pt x="3914213" y="1846760"/>
                    <a:pt x="3951601" y="1699824"/>
                    <a:pt x="4038676" y="1676492"/>
                  </a:cubicBezTo>
                  <a:cubicBezTo>
                    <a:pt x="4071328" y="1667743"/>
                    <a:pt x="4106621" y="1677540"/>
                    <a:pt x="4140748" y="1701716"/>
                  </a:cubicBezTo>
                  <a:lnTo>
                    <a:pt x="4148401" y="1707992"/>
                  </a:lnTo>
                  <a:lnTo>
                    <a:pt x="4165323" y="1718974"/>
                  </a:lnTo>
                  <a:cubicBezTo>
                    <a:pt x="4205154" y="1741621"/>
                    <a:pt x="4247182" y="1749613"/>
                    <a:pt x="4287053" y="1738930"/>
                  </a:cubicBezTo>
                  <a:cubicBezTo>
                    <a:pt x="4350843" y="1721838"/>
                    <a:pt x="4395519" y="1660577"/>
                    <a:pt x="4413849" y="1578334"/>
                  </a:cubicBezTo>
                  <a:close/>
                  <a:moveTo>
                    <a:pt x="754596" y="574644"/>
                  </a:moveTo>
                  <a:lnTo>
                    <a:pt x="747023" y="595812"/>
                  </a:lnTo>
                  <a:cubicBezTo>
                    <a:pt x="721776" y="676202"/>
                    <a:pt x="729834" y="751592"/>
                    <a:pt x="776533" y="798291"/>
                  </a:cubicBezTo>
                  <a:cubicBezTo>
                    <a:pt x="805719" y="827477"/>
                    <a:pt x="846114" y="841570"/>
                    <a:pt x="891931" y="841872"/>
                  </a:cubicBezTo>
                  <a:lnTo>
                    <a:pt x="912078" y="840823"/>
                  </a:lnTo>
                  <a:lnTo>
                    <a:pt x="921843" y="839214"/>
                  </a:lnTo>
                  <a:cubicBezTo>
                    <a:pt x="963487" y="835341"/>
                    <a:pt x="998950" y="844503"/>
                    <a:pt x="1022853" y="868406"/>
                  </a:cubicBezTo>
                  <a:cubicBezTo>
                    <a:pt x="1086595" y="932149"/>
                    <a:pt x="1045506" y="1078093"/>
                    <a:pt x="931972" y="1204236"/>
                  </a:cubicBezTo>
                  <a:lnTo>
                    <a:pt x="920166" y="1216676"/>
                  </a:lnTo>
                  <a:lnTo>
                    <a:pt x="927740" y="1195508"/>
                  </a:lnTo>
                  <a:cubicBezTo>
                    <a:pt x="952986" y="1115119"/>
                    <a:pt x="944928" y="1039727"/>
                    <a:pt x="898230" y="993030"/>
                  </a:cubicBezTo>
                  <a:cubicBezTo>
                    <a:pt x="869043" y="963843"/>
                    <a:pt x="828648" y="949750"/>
                    <a:pt x="782831" y="949448"/>
                  </a:cubicBezTo>
                  <a:lnTo>
                    <a:pt x="766140" y="950318"/>
                  </a:lnTo>
                  <a:lnTo>
                    <a:pt x="766105" y="949934"/>
                  </a:lnTo>
                  <a:lnTo>
                    <a:pt x="752919" y="952106"/>
                  </a:lnTo>
                  <a:cubicBezTo>
                    <a:pt x="711276" y="955979"/>
                    <a:pt x="675812" y="946817"/>
                    <a:pt x="651910" y="922914"/>
                  </a:cubicBezTo>
                  <a:cubicBezTo>
                    <a:pt x="588167" y="859171"/>
                    <a:pt x="629257" y="713227"/>
                    <a:pt x="742790" y="587085"/>
                  </a:cubicBezTo>
                  <a:close/>
                  <a:moveTo>
                    <a:pt x="3822583" y="548977"/>
                  </a:moveTo>
                  <a:lnTo>
                    <a:pt x="3831948" y="559130"/>
                  </a:lnTo>
                  <a:cubicBezTo>
                    <a:pt x="3920595" y="663439"/>
                    <a:pt x="3930760" y="803848"/>
                    <a:pt x="3851582" y="883024"/>
                  </a:cubicBezTo>
                  <a:cubicBezTo>
                    <a:pt x="3821892" y="912716"/>
                    <a:pt x="3783590" y="929844"/>
                    <a:pt x="3741809" y="934980"/>
                  </a:cubicBezTo>
                  <a:lnTo>
                    <a:pt x="3728786" y="935639"/>
                  </a:lnTo>
                  <a:lnTo>
                    <a:pt x="3728668" y="936039"/>
                  </a:lnTo>
                  <a:lnTo>
                    <a:pt x="3711773" y="938796"/>
                  </a:lnTo>
                  <a:cubicBezTo>
                    <a:pt x="3664808" y="949118"/>
                    <a:pt x="3620379" y="972372"/>
                    <a:pt x="3584126" y="1008625"/>
                  </a:cubicBezTo>
                  <a:cubicBezTo>
                    <a:pt x="3526121" y="1066631"/>
                    <a:pt x="3501395" y="1145563"/>
                    <a:pt x="3509671" y="1222332"/>
                  </a:cubicBezTo>
                  <a:lnTo>
                    <a:pt x="3512797" y="1242344"/>
                  </a:lnTo>
                  <a:lnTo>
                    <a:pt x="3503431" y="1232189"/>
                  </a:lnTo>
                  <a:cubicBezTo>
                    <a:pt x="3414784" y="1127881"/>
                    <a:pt x="3404619" y="987473"/>
                    <a:pt x="3483797" y="908295"/>
                  </a:cubicBezTo>
                  <a:cubicBezTo>
                    <a:pt x="3513488" y="878604"/>
                    <a:pt x="3551790" y="861477"/>
                    <a:pt x="3593570" y="856340"/>
                  </a:cubicBezTo>
                  <a:lnTo>
                    <a:pt x="3603214" y="855853"/>
                  </a:lnTo>
                  <a:lnTo>
                    <a:pt x="3623606" y="852523"/>
                  </a:lnTo>
                  <a:cubicBezTo>
                    <a:pt x="3670572" y="842202"/>
                    <a:pt x="3714999" y="818950"/>
                    <a:pt x="3751253" y="782695"/>
                  </a:cubicBezTo>
                  <a:cubicBezTo>
                    <a:pt x="3809258" y="724690"/>
                    <a:pt x="3833984" y="645758"/>
                    <a:pt x="3825709" y="568989"/>
                  </a:cubicBezTo>
                  <a:close/>
                  <a:moveTo>
                    <a:pt x="2929885" y="61886"/>
                  </a:moveTo>
                  <a:cubicBezTo>
                    <a:pt x="2946292" y="62351"/>
                    <a:pt x="2963000" y="64084"/>
                    <a:pt x="2979832" y="67162"/>
                  </a:cubicBezTo>
                  <a:lnTo>
                    <a:pt x="2993308" y="70196"/>
                  </a:lnTo>
                  <a:lnTo>
                    <a:pt x="2974413" y="77494"/>
                  </a:lnTo>
                  <a:cubicBezTo>
                    <a:pt x="2903792" y="108713"/>
                    <a:pt x="2847799" y="169591"/>
                    <a:pt x="2826567" y="248828"/>
                  </a:cubicBezTo>
                  <a:cubicBezTo>
                    <a:pt x="2813297" y="298352"/>
                    <a:pt x="2815372" y="348454"/>
                    <a:pt x="2829916" y="394288"/>
                  </a:cubicBezTo>
                  <a:lnTo>
                    <a:pt x="2837230" y="413613"/>
                  </a:lnTo>
                  <a:lnTo>
                    <a:pt x="2841630" y="422208"/>
                  </a:lnTo>
                  <a:cubicBezTo>
                    <a:pt x="2858071" y="460959"/>
                    <a:pt x="2862389" y="502694"/>
                    <a:pt x="2851522" y="543252"/>
                  </a:cubicBezTo>
                  <a:cubicBezTo>
                    <a:pt x="2822541" y="651409"/>
                    <a:pt x="2695861" y="712811"/>
                    <a:pt x="2561203" y="688196"/>
                  </a:cubicBezTo>
                  <a:lnTo>
                    <a:pt x="2547727" y="685162"/>
                  </a:lnTo>
                  <a:lnTo>
                    <a:pt x="2566622" y="677863"/>
                  </a:lnTo>
                  <a:cubicBezTo>
                    <a:pt x="2637243" y="646645"/>
                    <a:pt x="2693238" y="585767"/>
                    <a:pt x="2714469" y="506529"/>
                  </a:cubicBezTo>
                  <a:cubicBezTo>
                    <a:pt x="2727738" y="457006"/>
                    <a:pt x="2725663" y="406903"/>
                    <a:pt x="2711119" y="361069"/>
                  </a:cubicBezTo>
                  <a:lnTo>
                    <a:pt x="2705060" y="345060"/>
                  </a:lnTo>
                  <a:lnTo>
                    <a:pt x="2705346" y="344756"/>
                  </a:lnTo>
                  <a:lnTo>
                    <a:pt x="2699406" y="333149"/>
                  </a:lnTo>
                  <a:cubicBezTo>
                    <a:pt x="2682964" y="294399"/>
                    <a:pt x="2678646" y="252664"/>
                    <a:pt x="2689514" y="212104"/>
                  </a:cubicBezTo>
                  <a:cubicBezTo>
                    <a:pt x="2714873" y="117467"/>
                    <a:pt x="2815032" y="58626"/>
                    <a:pt x="2929885" y="61886"/>
                  </a:cubicBezTo>
                  <a:close/>
                  <a:moveTo>
                    <a:pt x="1773753" y="0"/>
                  </a:moveTo>
                  <a:lnTo>
                    <a:pt x="1761040" y="15768"/>
                  </a:lnTo>
                  <a:cubicBezTo>
                    <a:pt x="1715489" y="78113"/>
                    <a:pt x="1697437" y="158831"/>
                    <a:pt x="1718668" y="238068"/>
                  </a:cubicBezTo>
                  <a:cubicBezTo>
                    <a:pt x="1731938" y="287591"/>
                    <a:pt x="1758786" y="329942"/>
                    <a:pt x="1794298" y="362363"/>
                  </a:cubicBezTo>
                  <a:lnTo>
                    <a:pt x="1810295" y="375443"/>
                  </a:lnTo>
                  <a:lnTo>
                    <a:pt x="1818402" y="380686"/>
                  </a:lnTo>
                  <a:cubicBezTo>
                    <a:pt x="1852015" y="406025"/>
                    <a:pt x="1876623" y="440008"/>
                    <a:pt x="1887490" y="480566"/>
                  </a:cubicBezTo>
                  <a:cubicBezTo>
                    <a:pt x="1916470" y="588723"/>
                    <a:pt x="1837464" y="705236"/>
                    <a:pt x="1708542" y="751247"/>
                  </a:cubicBezTo>
                  <a:lnTo>
                    <a:pt x="1695355" y="755357"/>
                  </a:lnTo>
                  <a:lnTo>
                    <a:pt x="1708068" y="739589"/>
                  </a:lnTo>
                  <a:cubicBezTo>
                    <a:pt x="1753618" y="677244"/>
                    <a:pt x="1771671" y="596525"/>
                    <a:pt x="1750439" y="517289"/>
                  </a:cubicBezTo>
                  <a:cubicBezTo>
                    <a:pt x="1737169" y="467766"/>
                    <a:pt x="1710321" y="425414"/>
                    <a:pt x="1674809" y="392993"/>
                  </a:cubicBezTo>
                  <a:lnTo>
                    <a:pt x="1661557" y="382158"/>
                  </a:lnTo>
                  <a:lnTo>
                    <a:pt x="1661654" y="381752"/>
                  </a:lnTo>
                  <a:lnTo>
                    <a:pt x="1650705" y="374671"/>
                  </a:lnTo>
                  <a:cubicBezTo>
                    <a:pt x="1617091" y="349332"/>
                    <a:pt x="1592484" y="315349"/>
                    <a:pt x="1581617" y="274790"/>
                  </a:cubicBezTo>
                  <a:cubicBezTo>
                    <a:pt x="1552637" y="166634"/>
                    <a:pt x="1631643" y="50120"/>
                    <a:pt x="1760566" y="411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51CB161-8C4C-4DE5-A308-3955E1DBAADE}"/>
              </a:ext>
            </a:extLst>
          </p:cNvPr>
          <p:cNvGrpSpPr/>
          <p:nvPr/>
        </p:nvGrpSpPr>
        <p:grpSpPr>
          <a:xfrm>
            <a:off x="441909" y="4742766"/>
            <a:ext cx="1558341" cy="1558341"/>
            <a:chOff x="-760785" y="668556"/>
            <a:chExt cx="5520890" cy="5520889"/>
          </a:xfrm>
        </p:grpSpPr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6EFF7153-A963-4243-8251-79201FD49590}"/>
                </a:ext>
              </a:extLst>
            </p:cNvPr>
            <p:cNvSpPr/>
            <p:nvPr/>
          </p:nvSpPr>
          <p:spPr>
            <a:xfrm>
              <a:off x="179148" y="1619923"/>
              <a:ext cx="3618152" cy="3618152"/>
            </a:xfrm>
            <a:prstGeom prst="ellipse">
              <a:avLst/>
            </a:pr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A2C51521-01CD-4D3C-A41F-1489C6B1CBE4}"/>
                </a:ext>
              </a:extLst>
            </p:cNvPr>
            <p:cNvSpPr/>
            <p:nvPr/>
          </p:nvSpPr>
          <p:spPr>
            <a:xfrm>
              <a:off x="-760785" y="668556"/>
              <a:ext cx="5520890" cy="5520889"/>
            </a:xfrm>
            <a:custGeom>
              <a:avLst/>
              <a:gdLst>
                <a:gd name="connsiteX0" fmla="*/ 2996130 w 5520890"/>
                <a:gd name="connsiteY0" fmla="*/ 4682043 h 5520889"/>
                <a:gd name="connsiteX1" fmla="*/ 2973703 w 5520890"/>
                <a:gd name="connsiteY1" fmla="*/ 4709106 h 5520889"/>
                <a:gd name="connsiteX2" fmla="*/ 2956491 w 5520890"/>
                <a:gd name="connsiteY2" fmla="*/ 4724438 h 5520889"/>
                <a:gd name="connsiteX3" fmla="*/ 2924411 w 5520890"/>
                <a:gd name="connsiteY3" fmla="*/ 4760340 h 5520889"/>
                <a:gd name="connsiteX4" fmla="*/ 2815718 w 5520890"/>
                <a:gd name="connsiteY4" fmla="*/ 5059211 h 5520889"/>
                <a:gd name="connsiteX5" fmla="*/ 3077498 w 5520890"/>
                <a:gd name="connsiteY5" fmla="*/ 5495333 h 5520889"/>
                <a:gd name="connsiteX6" fmla="*/ 3120996 w 5520890"/>
                <a:gd name="connsiteY6" fmla="*/ 5520889 h 5520889"/>
                <a:gd name="connsiteX7" fmla="*/ 3084301 w 5520890"/>
                <a:gd name="connsiteY7" fmla="*/ 5519697 h 5520889"/>
                <a:gd name="connsiteX8" fmla="*/ 2438494 w 5520890"/>
                <a:gd name="connsiteY8" fmla="*/ 5059211 h 5520889"/>
                <a:gd name="connsiteX9" fmla="*/ 2547187 w 5520890"/>
                <a:gd name="connsiteY9" fmla="*/ 4814441 h 5520889"/>
                <a:gd name="connsiteX10" fmla="*/ 2570431 w 5520890"/>
                <a:gd name="connsiteY10" fmla="*/ 4793735 h 5520889"/>
                <a:gd name="connsiteX11" fmla="*/ 2569902 w 5520890"/>
                <a:gd name="connsiteY11" fmla="*/ 4792949 h 5520889"/>
                <a:gd name="connsiteX12" fmla="*/ 2596479 w 5520890"/>
                <a:gd name="connsiteY12" fmla="*/ 4763206 h 5520889"/>
                <a:gd name="connsiteX13" fmla="*/ 2642524 w 5520890"/>
                <a:gd name="connsiteY13" fmla="*/ 4695362 h 5520889"/>
                <a:gd name="connsiteX14" fmla="*/ 2644139 w 5520890"/>
                <a:gd name="connsiteY14" fmla="*/ 4691911 h 5520889"/>
                <a:gd name="connsiteX15" fmla="*/ 2760445 w 5520890"/>
                <a:gd name="connsiteY15" fmla="*/ 4697784 h 5520889"/>
                <a:gd name="connsiteX16" fmla="*/ 2958526 w 5520890"/>
                <a:gd name="connsiteY16" fmla="*/ 4687782 h 5520889"/>
                <a:gd name="connsiteX17" fmla="*/ 1595353 w 5520890"/>
                <a:gd name="connsiteY17" fmla="*/ 4305669 h 5520889"/>
                <a:gd name="connsiteX18" fmla="*/ 1677259 w 5520890"/>
                <a:gd name="connsiteY18" fmla="*/ 4366917 h 5520889"/>
                <a:gd name="connsiteX19" fmla="*/ 1836993 w 5520890"/>
                <a:gd name="connsiteY19" fmla="*/ 4463958 h 5520889"/>
                <a:gd name="connsiteX20" fmla="*/ 1895369 w 5520890"/>
                <a:gd name="connsiteY20" fmla="*/ 4492079 h 5520889"/>
                <a:gd name="connsiteX21" fmla="*/ 1895109 w 5520890"/>
                <a:gd name="connsiteY21" fmla="*/ 4495094 h 5520889"/>
                <a:gd name="connsiteX22" fmla="*/ 1901063 w 5520890"/>
                <a:gd name="connsiteY22" fmla="*/ 4576871 h 5520889"/>
                <a:gd name="connsiteX23" fmla="*/ 1909207 w 5520890"/>
                <a:gd name="connsiteY23" fmla="*/ 4615917 h 5520889"/>
                <a:gd name="connsiteX24" fmla="*/ 1908358 w 5520890"/>
                <a:gd name="connsiteY24" fmla="*/ 4616333 h 5520889"/>
                <a:gd name="connsiteX25" fmla="*/ 1918135 w 5520890"/>
                <a:gd name="connsiteY25" fmla="*/ 4645887 h 5520889"/>
                <a:gd name="connsiteX26" fmla="*/ 1889881 w 5520890"/>
                <a:gd name="connsiteY26" fmla="*/ 4912211 h 5520889"/>
                <a:gd name="connsiteX27" fmla="*/ 1100352 w 5520890"/>
                <a:gd name="connsiteY27" fmla="*/ 4988099 h 5520889"/>
                <a:gd name="connsiteX28" fmla="*/ 1067977 w 5520890"/>
                <a:gd name="connsiteY28" fmla="*/ 4970784 h 5520889"/>
                <a:gd name="connsiteX29" fmla="*/ 1118426 w 5520890"/>
                <a:gd name="connsiteY29" fmla="*/ 4970402 h 5520889"/>
                <a:gd name="connsiteX30" fmla="*/ 1563194 w 5520890"/>
                <a:gd name="connsiteY30" fmla="*/ 4723598 h 5520889"/>
                <a:gd name="connsiteX31" fmla="*/ 1618499 w 5520890"/>
                <a:gd name="connsiteY31" fmla="*/ 4410422 h 5520889"/>
                <a:gd name="connsiteX32" fmla="*/ 1608668 w 5520890"/>
                <a:gd name="connsiteY32" fmla="*/ 4363290 h 5520889"/>
                <a:gd name="connsiteX33" fmla="*/ 1601428 w 5520890"/>
                <a:gd name="connsiteY33" fmla="*/ 4341406 h 5520889"/>
                <a:gd name="connsiteX34" fmla="*/ 3925539 w 5520890"/>
                <a:gd name="connsiteY34" fmla="*/ 4305667 h 5520889"/>
                <a:gd name="connsiteX35" fmla="*/ 3919463 w 5520890"/>
                <a:gd name="connsiteY35" fmla="*/ 4341406 h 5520889"/>
                <a:gd name="connsiteX36" fmla="*/ 3912223 w 5520890"/>
                <a:gd name="connsiteY36" fmla="*/ 4363290 h 5520889"/>
                <a:gd name="connsiteX37" fmla="*/ 3902392 w 5520890"/>
                <a:gd name="connsiteY37" fmla="*/ 4410422 h 5520889"/>
                <a:gd name="connsiteX38" fmla="*/ 3957697 w 5520890"/>
                <a:gd name="connsiteY38" fmla="*/ 4723598 h 5520889"/>
                <a:gd name="connsiteX39" fmla="*/ 4402466 w 5520890"/>
                <a:gd name="connsiteY39" fmla="*/ 4970402 h 5520889"/>
                <a:gd name="connsiteX40" fmla="*/ 4452914 w 5520890"/>
                <a:gd name="connsiteY40" fmla="*/ 4970784 h 5520889"/>
                <a:gd name="connsiteX41" fmla="*/ 4420540 w 5520890"/>
                <a:gd name="connsiteY41" fmla="*/ 4988099 h 5520889"/>
                <a:gd name="connsiteX42" fmla="*/ 3631011 w 5520890"/>
                <a:gd name="connsiteY42" fmla="*/ 4912211 h 5520889"/>
                <a:gd name="connsiteX43" fmla="*/ 3602756 w 5520890"/>
                <a:gd name="connsiteY43" fmla="*/ 4645887 h 5520889"/>
                <a:gd name="connsiteX44" fmla="*/ 3612533 w 5520890"/>
                <a:gd name="connsiteY44" fmla="*/ 4616333 h 5520889"/>
                <a:gd name="connsiteX45" fmla="*/ 3611683 w 5520890"/>
                <a:gd name="connsiteY45" fmla="*/ 4615917 h 5520889"/>
                <a:gd name="connsiteX46" fmla="*/ 3619827 w 5520890"/>
                <a:gd name="connsiteY46" fmla="*/ 4576871 h 5520889"/>
                <a:gd name="connsiteX47" fmla="*/ 3625781 w 5520890"/>
                <a:gd name="connsiteY47" fmla="*/ 4495094 h 5520889"/>
                <a:gd name="connsiteX48" fmla="*/ 3625522 w 5520890"/>
                <a:gd name="connsiteY48" fmla="*/ 4492078 h 5520889"/>
                <a:gd name="connsiteX49" fmla="*/ 3683896 w 5520890"/>
                <a:gd name="connsiteY49" fmla="*/ 4463958 h 5520889"/>
                <a:gd name="connsiteX50" fmla="*/ 3843630 w 5520890"/>
                <a:gd name="connsiteY50" fmla="*/ 4366917 h 5520889"/>
                <a:gd name="connsiteX51" fmla="*/ 977644 w 5520890"/>
                <a:gd name="connsiteY51" fmla="*/ 3519306 h 5520889"/>
                <a:gd name="connsiteX52" fmla="*/ 1056930 w 5520890"/>
                <a:gd name="connsiteY52" fmla="*/ 3683895 h 5520889"/>
                <a:gd name="connsiteX53" fmla="*/ 1144781 w 5520890"/>
                <a:gd name="connsiteY53" fmla="*/ 3828502 h 5520889"/>
                <a:gd name="connsiteX54" fmla="*/ 1143717 w 5520890"/>
                <a:gd name="connsiteY54" fmla="*/ 3830026 h 5520889"/>
                <a:gd name="connsiteX55" fmla="*/ 1107985 w 5520890"/>
                <a:gd name="connsiteY55" fmla="*/ 3903825 h 5520889"/>
                <a:gd name="connsiteX56" fmla="*/ 1095516 w 5520890"/>
                <a:gd name="connsiteY56" fmla="*/ 3941713 h 5520889"/>
                <a:gd name="connsiteX57" fmla="*/ 1094571 w 5520890"/>
                <a:gd name="connsiteY57" fmla="*/ 3941648 h 5520889"/>
                <a:gd name="connsiteX58" fmla="*/ 1088261 w 5520890"/>
                <a:gd name="connsiteY58" fmla="*/ 3972130 h 5520889"/>
                <a:gd name="connsiteX59" fmla="*/ 930630 w 5520890"/>
                <a:gd name="connsiteY59" fmla="*/ 4188646 h 5520889"/>
                <a:gd name="connsiteX60" fmla="*/ 208934 w 5520890"/>
                <a:gd name="connsiteY60" fmla="*/ 3859603 h 5520889"/>
                <a:gd name="connsiteX61" fmla="*/ 189554 w 5520890"/>
                <a:gd name="connsiteY61" fmla="*/ 3828421 h 5520889"/>
                <a:gd name="connsiteX62" fmla="*/ 233435 w 5520890"/>
                <a:gd name="connsiteY62" fmla="*/ 3853313 h 5520889"/>
                <a:gd name="connsiteX63" fmla="*/ 742018 w 5520890"/>
                <a:gd name="connsiteY63" fmla="*/ 3861960 h 5520889"/>
                <a:gd name="connsiteX64" fmla="*/ 946501 w 5520890"/>
                <a:gd name="connsiteY64" fmla="*/ 3618394 h 5520889"/>
                <a:gd name="connsiteX65" fmla="*/ 961553 w 5520890"/>
                <a:gd name="connsiteY65" fmla="*/ 3572661 h 5520889"/>
                <a:gd name="connsiteX66" fmla="*/ 966225 w 5520890"/>
                <a:gd name="connsiteY66" fmla="*/ 3550089 h 5520889"/>
                <a:gd name="connsiteX67" fmla="*/ 4543246 w 5520890"/>
                <a:gd name="connsiteY67" fmla="*/ 3519305 h 5520889"/>
                <a:gd name="connsiteX68" fmla="*/ 4554665 w 5520890"/>
                <a:gd name="connsiteY68" fmla="*/ 3550089 h 5520889"/>
                <a:gd name="connsiteX69" fmla="*/ 4559337 w 5520890"/>
                <a:gd name="connsiteY69" fmla="*/ 3572661 h 5520889"/>
                <a:gd name="connsiteX70" fmla="*/ 4574389 w 5520890"/>
                <a:gd name="connsiteY70" fmla="*/ 3618394 h 5520889"/>
                <a:gd name="connsiteX71" fmla="*/ 4778871 w 5520890"/>
                <a:gd name="connsiteY71" fmla="*/ 3861960 h 5520889"/>
                <a:gd name="connsiteX72" fmla="*/ 5287452 w 5520890"/>
                <a:gd name="connsiteY72" fmla="*/ 3853313 h 5520889"/>
                <a:gd name="connsiteX73" fmla="*/ 5331333 w 5520890"/>
                <a:gd name="connsiteY73" fmla="*/ 3828420 h 5520889"/>
                <a:gd name="connsiteX74" fmla="*/ 5311954 w 5520890"/>
                <a:gd name="connsiteY74" fmla="*/ 3859603 h 5520889"/>
                <a:gd name="connsiteX75" fmla="*/ 4590259 w 5520890"/>
                <a:gd name="connsiteY75" fmla="*/ 4188645 h 5520889"/>
                <a:gd name="connsiteX76" fmla="*/ 4432629 w 5520890"/>
                <a:gd name="connsiteY76" fmla="*/ 3972129 h 5520889"/>
                <a:gd name="connsiteX77" fmla="*/ 4426319 w 5520890"/>
                <a:gd name="connsiteY77" fmla="*/ 3941647 h 5520889"/>
                <a:gd name="connsiteX78" fmla="*/ 4425375 w 5520890"/>
                <a:gd name="connsiteY78" fmla="*/ 3941712 h 5520889"/>
                <a:gd name="connsiteX79" fmla="*/ 4412905 w 5520890"/>
                <a:gd name="connsiteY79" fmla="*/ 3903825 h 5520889"/>
                <a:gd name="connsiteX80" fmla="*/ 4377173 w 5520890"/>
                <a:gd name="connsiteY80" fmla="*/ 3830026 h 5520889"/>
                <a:gd name="connsiteX81" fmla="*/ 4376108 w 5520890"/>
                <a:gd name="connsiteY81" fmla="*/ 3828502 h 5520889"/>
                <a:gd name="connsiteX82" fmla="*/ 4463959 w 5520890"/>
                <a:gd name="connsiteY82" fmla="*/ 3683895 h 5520889"/>
                <a:gd name="connsiteX83" fmla="*/ 5520890 w 5520890"/>
                <a:gd name="connsiteY83" fmla="*/ 2399893 h 5520889"/>
                <a:gd name="connsiteX84" fmla="*/ 5519698 w 5520890"/>
                <a:gd name="connsiteY84" fmla="*/ 2436588 h 5520889"/>
                <a:gd name="connsiteX85" fmla="*/ 5059212 w 5520890"/>
                <a:gd name="connsiteY85" fmla="*/ 3082395 h 5520889"/>
                <a:gd name="connsiteX86" fmla="*/ 4814441 w 5520890"/>
                <a:gd name="connsiteY86" fmla="*/ 2973702 h 5520889"/>
                <a:gd name="connsiteX87" fmla="*/ 4793736 w 5520890"/>
                <a:gd name="connsiteY87" fmla="*/ 2950459 h 5520889"/>
                <a:gd name="connsiteX88" fmla="*/ 4792950 w 5520890"/>
                <a:gd name="connsiteY88" fmla="*/ 2950987 h 5520889"/>
                <a:gd name="connsiteX89" fmla="*/ 4763207 w 5520890"/>
                <a:gd name="connsiteY89" fmla="*/ 2924411 h 5520889"/>
                <a:gd name="connsiteX90" fmla="*/ 4695363 w 5520890"/>
                <a:gd name="connsiteY90" fmla="*/ 2878366 h 5520889"/>
                <a:gd name="connsiteX91" fmla="*/ 4691912 w 5520890"/>
                <a:gd name="connsiteY91" fmla="*/ 2876751 h 5520889"/>
                <a:gd name="connsiteX92" fmla="*/ 4697785 w 5520890"/>
                <a:gd name="connsiteY92" fmla="*/ 2760444 h 5520889"/>
                <a:gd name="connsiteX93" fmla="*/ 4687783 w 5520890"/>
                <a:gd name="connsiteY93" fmla="*/ 2562362 h 5520889"/>
                <a:gd name="connsiteX94" fmla="*/ 4682044 w 5520890"/>
                <a:gd name="connsiteY94" fmla="*/ 2524760 h 5520889"/>
                <a:gd name="connsiteX95" fmla="*/ 4709107 w 5520890"/>
                <a:gd name="connsiteY95" fmla="*/ 2547186 h 5520889"/>
                <a:gd name="connsiteX96" fmla="*/ 4724439 w 5520890"/>
                <a:gd name="connsiteY96" fmla="*/ 2564398 h 5520889"/>
                <a:gd name="connsiteX97" fmla="*/ 4760341 w 5520890"/>
                <a:gd name="connsiteY97" fmla="*/ 2596478 h 5520889"/>
                <a:gd name="connsiteX98" fmla="*/ 5059212 w 5520890"/>
                <a:gd name="connsiteY98" fmla="*/ 2705171 h 5520889"/>
                <a:gd name="connsiteX99" fmla="*/ 5495334 w 5520890"/>
                <a:gd name="connsiteY99" fmla="*/ 2443391 h 5520889"/>
                <a:gd name="connsiteX100" fmla="*/ 0 w 5520890"/>
                <a:gd name="connsiteY100" fmla="*/ 2399893 h 5520889"/>
                <a:gd name="connsiteX101" fmla="*/ 25556 w 5520890"/>
                <a:gd name="connsiteY101" fmla="*/ 2443391 h 5520889"/>
                <a:gd name="connsiteX102" fmla="*/ 461678 w 5520890"/>
                <a:gd name="connsiteY102" fmla="*/ 2705171 h 5520889"/>
                <a:gd name="connsiteX103" fmla="*/ 760549 w 5520890"/>
                <a:gd name="connsiteY103" fmla="*/ 2596478 h 5520889"/>
                <a:gd name="connsiteX104" fmla="*/ 796451 w 5520890"/>
                <a:gd name="connsiteY104" fmla="*/ 2564398 h 5520889"/>
                <a:gd name="connsiteX105" fmla="*/ 811783 w 5520890"/>
                <a:gd name="connsiteY105" fmla="*/ 2547186 h 5520889"/>
                <a:gd name="connsiteX106" fmla="*/ 838845 w 5520890"/>
                <a:gd name="connsiteY106" fmla="*/ 2524760 h 5520889"/>
                <a:gd name="connsiteX107" fmla="*/ 833106 w 5520890"/>
                <a:gd name="connsiteY107" fmla="*/ 2562362 h 5520889"/>
                <a:gd name="connsiteX108" fmla="*/ 823104 w 5520890"/>
                <a:gd name="connsiteY108" fmla="*/ 2760443 h 5520889"/>
                <a:gd name="connsiteX109" fmla="*/ 828977 w 5520890"/>
                <a:gd name="connsiteY109" fmla="*/ 2876751 h 5520889"/>
                <a:gd name="connsiteX110" fmla="*/ 825527 w 5520890"/>
                <a:gd name="connsiteY110" fmla="*/ 2878365 h 5520889"/>
                <a:gd name="connsiteX111" fmla="*/ 757683 w 5520890"/>
                <a:gd name="connsiteY111" fmla="*/ 2924411 h 5520889"/>
                <a:gd name="connsiteX112" fmla="*/ 727940 w 5520890"/>
                <a:gd name="connsiteY112" fmla="*/ 2950987 h 5520889"/>
                <a:gd name="connsiteX113" fmla="*/ 727154 w 5520890"/>
                <a:gd name="connsiteY113" fmla="*/ 2950459 h 5520889"/>
                <a:gd name="connsiteX114" fmla="*/ 706449 w 5520890"/>
                <a:gd name="connsiteY114" fmla="*/ 2973702 h 5520889"/>
                <a:gd name="connsiteX115" fmla="*/ 461678 w 5520890"/>
                <a:gd name="connsiteY115" fmla="*/ 3082395 h 5520889"/>
                <a:gd name="connsiteX116" fmla="*/ 1192 w 5520890"/>
                <a:gd name="connsiteY116" fmla="*/ 2436588 h 5520889"/>
                <a:gd name="connsiteX117" fmla="*/ 550107 w 5520890"/>
                <a:gd name="connsiteY117" fmla="*/ 1067978 h 5520889"/>
                <a:gd name="connsiteX118" fmla="*/ 550490 w 5520890"/>
                <a:gd name="connsiteY118" fmla="*/ 1118426 h 5520889"/>
                <a:gd name="connsiteX119" fmla="*/ 797292 w 5520890"/>
                <a:gd name="connsiteY119" fmla="*/ 1563194 h 5520889"/>
                <a:gd name="connsiteX120" fmla="*/ 1110467 w 5520890"/>
                <a:gd name="connsiteY120" fmla="*/ 1618498 h 5520889"/>
                <a:gd name="connsiteX121" fmla="*/ 1157599 w 5520890"/>
                <a:gd name="connsiteY121" fmla="*/ 1608667 h 5520889"/>
                <a:gd name="connsiteX122" fmla="*/ 1179483 w 5520890"/>
                <a:gd name="connsiteY122" fmla="*/ 1601427 h 5520889"/>
                <a:gd name="connsiteX123" fmla="*/ 1215219 w 5520890"/>
                <a:gd name="connsiteY123" fmla="*/ 1595352 h 5520889"/>
                <a:gd name="connsiteX124" fmla="*/ 1153971 w 5520890"/>
                <a:gd name="connsiteY124" fmla="*/ 1677258 h 5520889"/>
                <a:gd name="connsiteX125" fmla="*/ 1056930 w 5520890"/>
                <a:gd name="connsiteY125" fmla="*/ 1836992 h 5520889"/>
                <a:gd name="connsiteX126" fmla="*/ 1028809 w 5520890"/>
                <a:gd name="connsiteY126" fmla="*/ 1895368 h 5520889"/>
                <a:gd name="connsiteX127" fmla="*/ 1025796 w 5520890"/>
                <a:gd name="connsiteY127" fmla="*/ 1895108 h 5520889"/>
                <a:gd name="connsiteX128" fmla="*/ 944019 w 5520890"/>
                <a:gd name="connsiteY128" fmla="*/ 1901062 h 5520889"/>
                <a:gd name="connsiteX129" fmla="*/ 904972 w 5520890"/>
                <a:gd name="connsiteY129" fmla="*/ 1909207 h 5520889"/>
                <a:gd name="connsiteX130" fmla="*/ 904556 w 5520890"/>
                <a:gd name="connsiteY130" fmla="*/ 1908356 h 5520889"/>
                <a:gd name="connsiteX131" fmla="*/ 875003 w 5520890"/>
                <a:gd name="connsiteY131" fmla="*/ 1918133 h 5520889"/>
                <a:gd name="connsiteX132" fmla="*/ 608680 w 5520890"/>
                <a:gd name="connsiteY132" fmla="*/ 1889879 h 5520889"/>
                <a:gd name="connsiteX133" fmla="*/ 532792 w 5520890"/>
                <a:gd name="connsiteY133" fmla="*/ 1100353 h 5520889"/>
                <a:gd name="connsiteX134" fmla="*/ 4970785 w 5520890"/>
                <a:gd name="connsiteY134" fmla="*/ 1067975 h 5520889"/>
                <a:gd name="connsiteX135" fmla="*/ 4988100 w 5520890"/>
                <a:gd name="connsiteY135" fmla="*/ 1100350 h 5520889"/>
                <a:gd name="connsiteX136" fmla="*/ 4912212 w 5520890"/>
                <a:gd name="connsiteY136" fmla="*/ 1889878 h 5520889"/>
                <a:gd name="connsiteX137" fmla="*/ 4645887 w 5520890"/>
                <a:gd name="connsiteY137" fmla="*/ 1918133 h 5520889"/>
                <a:gd name="connsiteX138" fmla="*/ 4616334 w 5520890"/>
                <a:gd name="connsiteY138" fmla="*/ 1908356 h 5520889"/>
                <a:gd name="connsiteX139" fmla="*/ 4615918 w 5520890"/>
                <a:gd name="connsiteY139" fmla="*/ 1909206 h 5520889"/>
                <a:gd name="connsiteX140" fmla="*/ 4576871 w 5520890"/>
                <a:gd name="connsiteY140" fmla="*/ 1901062 h 5520889"/>
                <a:gd name="connsiteX141" fmla="*/ 4495094 w 5520890"/>
                <a:gd name="connsiteY141" fmla="*/ 1895107 h 5520889"/>
                <a:gd name="connsiteX142" fmla="*/ 4492080 w 5520890"/>
                <a:gd name="connsiteY142" fmla="*/ 1895367 h 5520889"/>
                <a:gd name="connsiteX143" fmla="*/ 4463959 w 5520890"/>
                <a:gd name="connsiteY143" fmla="*/ 1836992 h 5520889"/>
                <a:gd name="connsiteX144" fmla="*/ 4366918 w 5520890"/>
                <a:gd name="connsiteY144" fmla="*/ 1677258 h 5520889"/>
                <a:gd name="connsiteX145" fmla="*/ 4305669 w 5520890"/>
                <a:gd name="connsiteY145" fmla="*/ 1595350 h 5520889"/>
                <a:gd name="connsiteX146" fmla="*/ 4341407 w 5520890"/>
                <a:gd name="connsiteY146" fmla="*/ 1601426 h 5520889"/>
                <a:gd name="connsiteX147" fmla="*/ 4363291 w 5520890"/>
                <a:gd name="connsiteY147" fmla="*/ 1608666 h 5520889"/>
                <a:gd name="connsiteX148" fmla="*/ 4410423 w 5520890"/>
                <a:gd name="connsiteY148" fmla="*/ 1618497 h 5520889"/>
                <a:gd name="connsiteX149" fmla="*/ 4723599 w 5520890"/>
                <a:gd name="connsiteY149" fmla="*/ 1563192 h 5520889"/>
                <a:gd name="connsiteX150" fmla="*/ 4970403 w 5520890"/>
                <a:gd name="connsiteY150" fmla="*/ 1118424 h 5520889"/>
                <a:gd name="connsiteX151" fmla="*/ 3828422 w 5520890"/>
                <a:gd name="connsiteY151" fmla="*/ 189553 h 5520889"/>
                <a:gd name="connsiteX152" fmla="*/ 3859604 w 5520890"/>
                <a:gd name="connsiteY152" fmla="*/ 208933 h 5520889"/>
                <a:gd name="connsiteX153" fmla="*/ 4188647 w 5520890"/>
                <a:gd name="connsiteY153" fmla="*/ 930629 h 5520889"/>
                <a:gd name="connsiteX154" fmla="*/ 3972131 w 5520890"/>
                <a:gd name="connsiteY154" fmla="*/ 1088261 h 5520889"/>
                <a:gd name="connsiteX155" fmla="*/ 3941649 w 5520890"/>
                <a:gd name="connsiteY155" fmla="*/ 1094570 h 5520889"/>
                <a:gd name="connsiteX156" fmla="*/ 3941714 w 5520890"/>
                <a:gd name="connsiteY156" fmla="*/ 1095515 h 5520889"/>
                <a:gd name="connsiteX157" fmla="*/ 3903826 w 5520890"/>
                <a:gd name="connsiteY157" fmla="*/ 1107985 h 5520889"/>
                <a:gd name="connsiteX158" fmla="*/ 3830028 w 5520890"/>
                <a:gd name="connsiteY158" fmla="*/ 1143717 h 5520889"/>
                <a:gd name="connsiteX159" fmla="*/ 3828504 w 5520890"/>
                <a:gd name="connsiteY159" fmla="*/ 1144781 h 5520889"/>
                <a:gd name="connsiteX160" fmla="*/ 3683896 w 5520890"/>
                <a:gd name="connsiteY160" fmla="*/ 1056929 h 5520889"/>
                <a:gd name="connsiteX161" fmla="*/ 3519308 w 5520890"/>
                <a:gd name="connsiteY161" fmla="*/ 977643 h 5520889"/>
                <a:gd name="connsiteX162" fmla="*/ 3550089 w 5520890"/>
                <a:gd name="connsiteY162" fmla="*/ 966225 h 5520889"/>
                <a:gd name="connsiteX163" fmla="*/ 3572661 w 5520890"/>
                <a:gd name="connsiteY163" fmla="*/ 961553 h 5520889"/>
                <a:gd name="connsiteX164" fmla="*/ 3618394 w 5520890"/>
                <a:gd name="connsiteY164" fmla="*/ 946500 h 5520889"/>
                <a:gd name="connsiteX165" fmla="*/ 3861961 w 5520890"/>
                <a:gd name="connsiteY165" fmla="*/ 742017 h 5520889"/>
                <a:gd name="connsiteX166" fmla="*/ 3853314 w 5520890"/>
                <a:gd name="connsiteY166" fmla="*/ 233435 h 5520889"/>
                <a:gd name="connsiteX167" fmla="*/ 1692470 w 5520890"/>
                <a:gd name="connsiteY167" fmla="*/ 189553 h 5520889"/>
                <a:gd name="connsiteX168" fmla="*/ 1667577 w 5520890"/>
                <a:gd name="connsiteY168" fmla="*/ 233435 h 5520889"/>
                <a:gd name="connsiteX169" fmla="*/ 1658931 w 5520890"/>
                <a:gd name="connsiteY169" fmla="*/ 742017 h 5520889"/>
                <a:gd name="connsiteX170" fmla="*/ 1902497 w 5520890"/>
                <a:gd name="connsiteY170" fmla="*/ 946500 h 5520889"/>
                <a:gd name="connsiteX171" fmla="*/ 1948231 w 5520890"/>
                <a:gd name="connsiteY171" fmla="*/ 961552 h 5520889"/>
                <a:gd name="connsiteX172" fmla="*/ 1970802 w 5520890"/>
                <a:gd name="connsiteY172" fmla="*/ 966225 h 5520889"/>
                <a:gd name="connsiteX173" fmla="*/ 2001582 w 5520890"/>
                <a:gd name="connsiteY173" fmla="*/ 977642 h 5520889"/>
                <a:gd name="connsiteX174" fmla="*/ 1836993 w 5520890"/>
                <a:gd name="connsiteY174" fmla="*/ 1056929 h 5520889"/>
                <a:gd name="connsiteX175" fmla="*/ 1692387 w 5520890"/>
                <a:gd name="connsiteY175" fmla="*/ 1144779 h 5520889"/>
                <a:gd name="connsiteX176" fmla="*/ 1690864 w 5520890"/>
                <a:gd name="connsiteY176" fmla="*/ 1143716 h 5520889"/>
                <a:gd name="connsiteX177" fmla="*/ 1617066 w 5520890"/>
                <a:gd name="connsiteY177" fmla="*/ 1107984 h 5520889"/>
                <a:gd name="connsiteX178" fmla="*/ 1579178 w 5520890"/>
                <a:gd name="connsiteY178" fmla="*/ 1095515 h 5520889"/>
                <a:gd name="connsiteX179" fmla="*/ 1579243 w 5520890"/>
                <a:gd name="connsiteY179" fmla="*/ 1094570 h 5520889"/>
                <a:gd name="connsiteX180" fmla="*/ 1548761 w 5520890"/>
                <a:gd name="connsiteY180" fmla="*/ 1088260 h 5520889"/>
                <a:gd name="connsiteX181" fmla="*/ 1332245 w 5520890"/>
                <a:gd name="connsiteY181" fmla="*/ 930629 h 5520889"/>
                <a:gd name="connsiteX182" fmla="*/ 1661288 w 5520890"/>
                <a:gd name="connsiteY182" fmla="*/ 208933 h 5520889"/>
                <a:gd name="connsiteX183" fmla="*/ 3120996 w 5520890"/>
                <a:gd name="connsiteY183" fmla="*/ 0 h 5520889"/>
                <a:gd name="connsiteX184" fmla="*/ 3077498 w 5520890"/>
                <a:gd name="connsiteY184" fmla="*/ 25555 h 5520889"/>
                <a:gd name="connsiteX185" fmla="*/ 2815719 w 5520890"/>
                <a:gd name="connsiteY185" fmla="*/ 461678 h 5520889"/>
                <a:gd name="connsiteX186" fmla="*/ 2924411 w 5520890"/>
                <a:gd name="connsiteY186" fmla="*/ 760549 h 5520889"/>
                <a:gd name="connsiteX187" fmla="*/ 2956491 w 5520890"/>
                <a:gd name="connsiteY187" fmla="*/ 796451 h 5520889"/>
                <a:gd name="connsiteX188" fmla="*/ 2973703 w 5520890"/>
                <a:gd name="connsiteY188" fmla="*/ 811783 h 5520889"/>
                <a:gd name="connsiteX189" fmla="*/ 2996128 w 5520890"/>
                <a:gd name="connsiteY189" fmla="*/ 838843 h 5520889"/>
                <a:gd name="connsiteX190" fmla="*/ 2958526 w 5520890"/>
                <a:gd name="connsiteY190" fmla="*/ 833105 h 5520889"/>
                <a:gd name="connsiteX191" fmla="*/ 2760445 w 5520890"/>
                <a:gd name="connsiteY191" fmla="*/ 823103 h 5520889"/>
                <a:gd name="connsiteX192" fmla="*/ 2644138 w 5520890"/>
                <a:gd name="connsiteY192" fmla="*/ 828975 h 5520889"/>
                <a:gd name="connsiteX193" fmla="*/ 2642524 w 5520890"/>
                <a:gd name="connsiteY193" fmla="*/ 825526 h 5520889"/>
                <a:gd name="connsiteX194" fmla="*/ 2596479 w 5520890"/>
                <a:gd name="connsiteY194" fmla="*/ 757682 h 5520889"/>
                <a:gd name="connsiteX195" fmla="*/ 2569903 w 5520890"/>
                <a:gd name="connsiteY195" fmla="*/ 727939 h 5520889"/>
                <a:gd name="connsiteX196" fmla="*/ 2570431 w 5520890"/>
                <a:gd name="connsiteY196" fmla="*/ 727154 h 5520889"/>
                <a:gd name="connsiteX197" fmla="*/ 2547187 w 5520890"/>
                <a:gd name="connsiteY197" fmla="*/ 706448 h 5520889"/>
                <a:gd name="connsiteX198" fmla="*/ 2438494 w 5520890"/>
                <a:gd name="connsiteY198" fmla="*/ 461678 h 5520889"/>
                <a:gd name="connsiteX199" fmla="*/ 3084301 w 5520890"/>
                <a:gd name="connsiteY199" fmla="*/ 1192 h 552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</a:cxnLst>
              <a:rect l="l" t="t" r="r" b="b"/>
              <a:pathLst>
                <a:path w="5520890" h="5520889">
                  <a:moveTo>
                    <a:pt x="2996130" y="4682043"/>
                  </a:moveTo>
                  <a:lnTo>
                    <a:pt x="2973703" y="4709106"/>
                  </a:lnTo>
                  <a:lnTo>
                    <a:pt x="2956491" y="4724438"/>
                  </a:lnTo>
                  <a:lnTo>
                    <a:pt x="2924411" y="4760340"/>
                  </a:lnTo>
                  <a:cubicBezTo>
                    <a:pt x="2855524" y="4847041"/>
                    <a:pt x="2815718" y="4949474"/>
                    <a:pt x="2815718" y="5059211"/>
                  </a:cubicBezTo>
                  <a:cubicBezTo>
                    <a:pt x="2815718" y="5234791"/>
                    <a:pt x="2917622" y="5391670"/>
                    <a:pt x="3077498" y="5495333"/>
                  </a:cubicBezTo>
                  <a:lnTo>
                    <a:pt x="3120996" y="5520889"/>
                  </a:lnTo>
                  <a:lnTo>
                    <a:pt x="3084301" y="5519697"/>
                  </a:lnTo>
                  <a:cubicBezTo>
                    <a:pt x="2721561" y="5495993"/>
                    <a:pt x="2438494" y="5298873"/>
                    <a:pt x="2438494" y="5059211"/>
                  </a:cubicBezTo>
                  <a:cubicBezTo>
                    <a:pt x="2438494" y="4969338"/>
                    <a:pt x="2478300" y="4885447"/>
                    <a:pt x="2547187" y="4814441"/>
                  </a:cubicBezTo>
                  <a:lnTo>
                    <a:pt x="2570431" y="4793735"/>
                  </a:lnTo>
                  <a:lnTo>
                    <a:pt x="2569902" y="4792949"/>
                  </a:lnTo>
                  <a:lnTo>
                    <a:pt x="2596479" y="4763206"/>
                  </a:lnTo>
                  <a:cubicBezTo>
                    <a:pt x="2613701" y="4741531"/>
                    <a:pt x="2629105" y="4718872"/>
                    <a:pt x="2642524" y="4695362"/>
                  </a:cubicBezTo>
                  <a:lnTo>
                    <a:pt x="2644139" y="4691911"/>
                  </a:lnTo>
                  <a:lnTo>
                    <a:pt x="2760445" y="4697784"/>
                  </a:lnTo>
                  <a:cubicBezTo>
                    <a:pt x="2827317" y="4697784"/>
                    <a:pt x="2893399" y="4694396"/>
                    <a:pt x="2958526" y="4687782"/>
                  </a:cubicBezTo>
                  <a:close/>
                  <a:moveTo>
                    <a:pt x="1595353" y="4305669"/>
                  </a:moveTo>
                  <a:lnTo>
                    <a:pt x="1677259" y="4366917"/>
                  </a:lnTo>
                  <a:cubicBezTo>
                    <a:pt x="1728792" y="4401732"/>
                    <a:pt x="1782091" y="4434133"/>
                    <a:pt x="1836993" y="4463958"/>
                  </a:cubicBezTo>
                  <a:lnTo>
                    <a:pt x="1895369" y="4492079"/>
                  </a:lnTo>
                  <a:lnTo>
                    <a:pt x="1895109" y="4495094"/>
                  </a:lnTo>
                  <a:cubicBezTo>
                    <a:pt x="1894976" y="4522164"/>
                    <a:pt x="1896987" y="4549489"/>
                    <a:pt x="1901063" y="4576871"/>
                  </a:cubicBezTo>
                  <a:lnTo>
                    <a:pt x="1909207" y="4615917"/>
                  </a:lnTo>
                  <a:lnTo>
                    <a:pt x="1908358" y="4616333"/>
                  </a:lnTo>
                  <a:lnTo>
                    <a:pt x="1918135" y="4645887"/>
                  </a:lnTo>
                  <a:cubicBezTo>
                    <a:pt x="1942289" y="4741824"/>
                    <a:pt x="1934817" y="4834378"/>
                    <a:pt x="1889881" y="4912211"/>
                  </a:cubicBezTo>
                  <a:cubicBezTo>
                    <a:pt x="1770050" y="5119764"/>
                    <a:pt x="1426346" y="5148941"/>
                    <a:pt x="1100352" y="4988099"/>
                  </a:cubicBezTo>
                  <a:lnTo>
                    <a:pt x="1067977" y="4970784"/>
                  </a:lnTo>
                  <a:lnTo>
                    <a:pt x="1118426" y="4970402"/>
                  </a:lnTo>
                  <a:cubicBezTo>
                    <a:pt x="1308713" y="4960565"/>
                    <a:pt x="1475405" y="4875655"/>
                    <a:pt x="1563194" y="4723598"/>
                  </a:cubicBezTo>
                  <a:cubicBezTo>
                    <a:pt x="1618063" y="4628563"/>
                    <a:pt x="1634806" y="4519951"/>
                    <a:pt x="1618499" y="4410422"/>
                  </a:cubicBezTo>
                  <a:lnTo>
                    <a:pt x="1608668" y="4363290"/>
                  </a:lnTo>
                  <a:lnTo>
                    <a:pt x="1601428" y="4341406"/>
                  </a:lnTo>
                  <a:close/>
                  <a:moveTo>
                    <a:pt x="3925539" y="4305667"/>
                  </a:moveTo>
                  <a:lnTo>
                    <a:pt x="3919463" y="4341406"/>
                  </a:lnTo>
                  <a:lnTo>
                    <a:pt x="3912223" y="4363290"/>
                  </a:lnTo>
                  <a:lnTo>
                    <a:pt x="3902392" y="4410422"/>
                  </a:lnTo>
                  <a:cubicBezTo>
                    <a:pt x="3886085" y="4519951"/>
                    <a:pt x="3902828" y="4628563"/>
                    <a:pt x="3957697" y="4723598"/>
                  </a:cubicBezTo>
                  <a:cubicBezTo>
                    <a:pt x="4045487" y="4875655"/>
                    <a:pt x="4212178" y="4960565"/>
                    <a:pt x="4402466" y="4970402"/>
                  </a:cubicBezTo>
                  <a:lnTo>
                    <a:pt x="4452914" y="4970784"/>
                  </a:lnTo>
                  <a:lnTo>
                    <a:pt x="4420540" y="4988099"/>
                  </a:lnTo>
                  <a:cubicBezTo>
                    <a:pt x="4094545" y="5148941"/>
                    <a:pt x="3750842" y="5119764"/>
                    <a:pt x="3631011" y="4912211"/>
                  </a:cubicBezTo>
                  <a:cubicBezTo>
                    <a:pt x="3586074" y="4834378"/>
                    <a:pt x="3578602" y="4741824"/>
                    <a:pt x="3602756" y="4645887"/>
                  </a:cubicBezTo>
                  <a:lnTo>
                    <a:pt x="3612533" y="4616333"/>
                  </a:lnTo>
                  <a:lnTo>
                    <a:pt x="3611683" y="4615917"/>
                  </a:lnTo>
                  <a:lnTo>
                    <a:pt x="3619827" y="4576871"/>
                  </a:lnTo>
                  <a:cubicBezTo>
                    <a:pt x="3623904" y="4549489"/>
                    <a:pt x="3625915" y="4522164"/>
                    <a:pt x="3625781" y="4495094"/>
                  </a:cubicBezTo>
                  <a:lnTo>
                    <a:pt x="3625522" y="4492078"/>
                  </a:lnTo>
                  <a:lnTo>
                    <a:pt x="3683896" y="4463958"/>
                  </a:lnTo>
                  <a:cubicBezTo>
                    <a:pt x="3738798" y="4434133"/>
                    <a:pt x="3792097" y="4401732"/>
                    <a:pt x="3843630" y="4366917"/>
                  </a:cubicBezTo>
                  <a:close/>
                  <a:moveTo>
                    <a:pt x="977644" y="3519306"/>
                  </a:moveTo>
                  <a:lnTo>
                    <a:pt x="1056930" y="3683895"/>
                  </a:lnTo>
                  <a:lnTo>
                    <a:pt x="1144781" y="3828502"/>
                  </a:lnTo>
                  <a:lnTo>
                    <a:pt x="1143717" y="3830026"/>
                  </a:lnTo>
                  <a:cubicBezTo>
                    <a:pt x="1130066" y="3853403"/>
                    <a:pt x="1118146" y="3878073"/>
                    <a:pt x="1107985" y="3903825"/>
                  </a:cubicBezTo>
                  <a:lnTo>
                    <a:pt x="1095516" y="3941713"/>
                  </a:lnTo>
                  <a:lnTo>
                    <a:pt x="1094571" y="3941648"/>
                  </a:lnTo>
                  <a:lnTo>
                    <a:pt x="1088261" y="3972130"/>
                  </a:lnTo>
                  <a:cubicBezTo>
                    <a:pt x="1061211" y="4067291"/>
                    <a:pt x="1008462" y="4143710"/>
                    <a:pt x="930630" y="4188646"/>
                  </a:cubicBezTo>
                  <a:cubicBezTo>
                    <a:pt x="723077" y="4308477"/>
                    <a:pt x="410832" y="4161894"/>
                    <a:pt x="208934" y="3859603"/>
                  </a:cubicBezTo>
                  <a:lnTo>
                    <a:pt x="189554" y="3828421"/>
                  </a:lnTo>
                  <a:lnTo>
                    <a:pt x="233435" y="3853313"/>
                  </a:lnTo>
                  <a:cubicBezTo>
                    <a:pt x="403148" y="3939938"/>
                    <a:pt x="589962" y="3949750"/>
                    <a:pt x="742018" y="3861960"/>
                  </a:cubicBezTo>
                  <a:cubicBezTo>
                    <a:pt x="837053" y="3807092"/>
                    <a:pt x="905859" y="3721402"/>
                    <a:pt x="946501" y="3618394"/>
                  </a:cubicBezTo>
                  <a:lnTo>
                    <a:pt x="961553" y="3572661"/>
                  </a:lnTo>
                  <a:lnTo>
                    <a:pt x="966225" y="3550089"/>
                  </a:lnTo>
                  <a:close/>
                  <a:moveTo>
                    <a:pt x="4543246" y="3519305"/>
                  </a:moveTo>
                  <a:lnTo>
                    <a:pt x="4554665" y="3550089"/>
                  </a:lnTo>
                  <a:lnTo>
                    <a:pt x="4559337" y="3572661"/>
                  </a:lnTo>
                  <a:lnTo>
                    <a:pt x="4574389" y="3618394"/>
                  </a:lnTo>
                  <a:cubicBezTo>
                    <a:pt x="4615030" y="3721402"/>
                    <a:pt x="4683836" y="3807091"/>
                    <a:pt x="4778871" y="3861960"/>
                  </a:cubicBezTo>
                  <a:cubicBezTo>
                    <a:pt x="4930927" y="3949749"/>
                    <a:pt x="5117740" y="3939937"/>
                    <a:pt x="5287452" y="3853313"/>
                  </a:cubicBezTo>
                  <a:lnTo>
                    <a:pt x="5331333" y="3828420"/>
                  </a:lnTo>
                  <a:lnTo>
                    <a:pt x="5311954" y="3859603"/>
                  </a:lnTo>
                  <a:cubicBezTo>
                    <a:pt x="5110056" y="4161892"/>
                    <a:pt x="4797812" y="4308475"/>
                    <a:pt x="4590259" y="4188645"/>
                  </a:cubicBezTo>
                  <a:cubicBezTo>
                    <a:pt x="4512427" y="4143709"/>
                    <a:pt x="4459679" y="4067290"/>
                    <a:pt x="4432629" y="3972129"/>
                  </a:cubicBezTo>
                  <a:lnTo>
                    <a:pt x="4426319" y="3941647"/>
                  </a:lnTo>
                  <a:lnTo>
                    <a:pt x="4425375" y="3941712"/>
                  </a:lnTo>
                  <a:lnTo>
                    <a:pt x="4412905" y="3903825"/>
                  </a:lnTo>
                  <a:cubicBezTo>
                    <a:pt x="4402744" y="3878073"/>
                    <a:pt x="4390824" y="3853403"/>
                    <a:pt x="4377173" y="3830026"/>
                  </a:cubicBezTo>
                  <a:lnTo>
                    <a:pt x="4376108" y="3828502"/>
                  </a:lnTo>
                  <a:lnTo>
                    <a:pt x="4463959" y="3683895"/>
                  </a:lnTo>
                  <a:close/>
                  <a:moveTo>
                    <a:pt x="5520890" y="2399893"/>
                  </a:moveTo>
                  <a:lnTo>
                    <a:pt x="5519698" y="2436588"/>
                  </a:lnTo>
                  <a:cubicBezTo>
                    <a:pt x="5495994" y="2799328"/>
                    <a:pt x="5298874" y="3082395"/>
                    <a:pt x="5059212" y="3082395"/>
                  </a:cubicBezTo>
                  <a:cubicBezTo>
                    <a:pt x="4969339" y="3082395"/>
                    <a:pt x="4885448" y="3042589"/>
                    <a:pt x="4814441" y="2973702"/>
                  </a:cubicBezTo>
                  <a:lnTo>
                    <a:pt x="4793736" y="2950459"/>
                  </a:lnTo>
                  <a:lnTo>
                    <a:pt x="4792950" y="2950987"/>
                  </a:lnTo>
                  <a:lnTo>
                    <a:pt x="4763207" y="2924411"/>
                  </a:lnTo>
                  <a:cubicBezTo>
                    <a:pt x="4741532" y="2907189"/>
                    <a:pt x="4718873" y="2891785"/>
                    <a:pt x="4695363" y="2878366"/>
                  </a:cubicBezTo>
                  <a:lnTo>
                    <a:pt x="4691912" y="2876751"/>
                  </a:lnTo>
                  <a:lnTo>
                    <a:pt x="4697785" y="2760444"/>
                  </a:lnTo>
                  <a:cubicBezTo>
                    <a:pt x="4697785" y="2693571"/>
                    <a:pt x="4694397" y="2627490"/>
                    <a:pt x="4687783" y="2562362"/>
                  </a:cubicBezTo>
                  <a:lnTo>
                    <a:pt x="4682044" y="2524760"/>
                  </a:lnTo>
                  <a:lnTo>
                    <a:pt x="4709107" y="2547186"/>
                  </a:lnTo>
                  <a:lnTo>
                    <a:pt x="4724439" y="2564398"/>
                  </a:lnTo>
                  <a:lnTo>
                    <a:pt x="4760341" y="2596478"/>
                  </a:lnTo>
                  <a:cubicBezTo>
                    <a:pt x="4847042" y="2665365"/>
                    <a:pt x="4949475" y="2705171"/>
                    <a:pt x="5059212" y="2705171"/>
                  </a:cubicBezTo>
                  <a:cubicBezTo>
                    <a:pt x="5234792" y="2705171"/>
                    <a:pt x="5391671" y="2603267"/>
                    <a:pt x="5495334" y="2443391"/>
                  </a:cubicBezTo>
                  <a:close/>
                  <a:moveTo>
                    <a:pt x="0" y="2399893"/>
                  </a:moveTo>
                  <a:lnTo>
                    <a:pt x="25556" y="2443391"/>
                  </a:lnTo>
                  <a:cubicBezTo>
                    <a:pt x="129219" y="2603267"/>
                    <a:pt x="286099" y="2705171"/>
                    <a:pt x="461678" y="2705171"/>
                  </a:cubicBezTo>
                  <a:cubicBezTo>
                    <a:pt x="571416" y="2705171"/>
                    <a:pt x="673848" y="2665365"/>
                    <a:pt x="760549" y="2596478"/>
                  </a:cubicBezTo>
                  <a:lnTo>
                    <a:pt x="796451" y="2564398"/>
                  </a:lnTo>
                  <a:lnTo>
                    <a:pt x="811783" y="2547186"/>
                  </a:lnTo>
                  <a:lnTo>
                    <a:pt x="838845" y="2524760"/>
                  </a:lnTo>
                  <a:lnTo>
                    <a:pt x="833106" y="2562362"/>
                  </a:lnTo>
                  <a:cubicBezTo>
                    <a:pt x="826492" y="2627489"/>
                    <a:pt x="823104" y="2693571"/>
                    <a:pt x="823104" y="2760443"/>
                  </a:cubicBezTo>
                  <a:lnTo>
                    <a:pt x="828977" y="2876751"/>
                  </a:lnTo>
                  <a:lnTo>
                    <a:pt x="825527" y="2878365"/>
                  </a:lnTo>
                  <a:cubicBezTo>
                    <a:pt x="802017" y="2891785"/>
                    <a:pt x="779358" y="2907189"/>
                    <a:pt x="757683" y="2924411"/>
                  </a:cubicBezTo>
                  <a:lnTo>
                    <a:pt x="727940" y="2950987"/>
                  </a:lnTo>
                  <a:lnTo>
                    <a:pt x="727154" y="2950459"/>
                  </a:lnTo>
                  <a:lnTo>
                    <a:pt x="706449" y="2973702"/>
                  </a:lnTo>
                  <a:cubicBezTo>
                    <a:pt x="635442" y="3042589"/>
                    <a:pt x="551551" y="3082395"/>
                    <a:pt x="461678" y="3082395"/>
                  </a:cubicBezTo>
                  <a:cubicBezTo>
                    <a:pt x="222017" y="3082395"/>
                    <a:pt x="24896" y="2799328"/>
                    <a:pt x="1192" y="2436588"/>
                  </a:cubicBezTo>
                  <a:close/>
                  <a:moveTo>
                    <a:pt x="550107" y="1067978"/>
                  </a:moveTo>
                  <a:lnTo>
                    <a:pt x="550490" y="1118426"/>
                  </a:lnTo>
                  <a:cubicBezTo>
                    <a:pt x="560327" y="1308714"/>
                    <a:pt x="645236" y="1475404"/>
                    <a:pt x="797292" y="1563194"/>
                  </a:cubicBezTo>
                  <a:cubicBezTo>
                    <a:pt x="892327" y="1618062"/>
                    <a:pt x="1000939" y="1634806"/>
                    <a:pt x="1110467" y="1618498"/>
                  </a:cubicBezTo>
                  <a:lnTo>
                    <a:pt x="1157599" y="1608667"/>
                  </a:lnTo>
                  <a:lnTo>
                    <a:pt x="1179483" y="1601427"/>
                  </a:lnTo>
                  <a:lnTo>
                    <a:pt x="1215219" y="1595352"/>
                  </a:lnTo>
                  <a:lnTo>
                    <a:pt x="1153971" y="1677258"/>
                  </a:lnTo>
                  <a:cubicBezTo>
                    <a:pt x="1119156" y="1728791"/>
                    <a:pt x="1086755" y="1782090"/>
                    <a:pt x="1056930" y="1836992"/>
                  </a:cubicBezTo>
                  <a:lnTo>
                    <a:pt x="1028809" y="1895368"/>
                  </a:lnTo>
                  <a:lnTo>
                    <a:pt x="1025796" y="1895108"/>
                  </a:lnTo>
                  <a:cubicBezTo>
                    <a:pt x="998726" y="1894974"/>
                    <a:pt x="971401" y="1896985"/>
                    <a:pt x="944019" y="1901062"/>
                  </a:cubicBezTo>
                  <a:lnTo>
                    <a:pt x="904972" y="1909207"/>
                  </a:lnTo>
                  <a:lnTo>
                    <a:pt x="904556" y="1908356"/>
                  </a:lnTo>
                  <a:lnTo>
                    <a:pt x="875003" y="1918133"/>
                  </a:lnTo>
                  <a:cubicBezTo>
                    <a:pt x="779066" y="1942287"/>
                    <a:pt x="686512" y="1934815"/>
                    <a:pt x="608680" y="1889879"/>
                  </a:cubicBezTo>
                  <a:cubicBezTo>
                    <a:pt x="401128" y="1770049"/>
                    <a:pt x="371951" y="1426346"/>
                    <a:pt x="532792" y="1100353"/>
                  </a:cubicBezTo>
                  <a:close/>
                  <a:moveTo>
                    <a:pt x="4970785" y="1067975"/>
                  </a:moveTo>
                  <a:lnTo>
                    <a:pt x="4988100" y="1100350"/>
                  </a:lnTo>
                  <a:cubicBezTo>
                    <a:pt x="5148942" y="1426344"/>
                    <a:pt x="5119765" y="1770047"/>
                    <a:pt x="4912212" y="1889878"/>
                  </a:cubicBezTo>
                  <a:cubicBezTo>
                    <a:pt x="4834379" y="1934815"/>
                    <a:pt x="4741825" y="1942287"/>
                    <a:pt x="4645887" y="1918133"/>
                  </a:cubicBezTo>
                  <a:lnTo>
                    <a:pt x="4616334" y="1908356"/>
                  </a:lnTo>
                  <a:lnTo>
                    <a:pt x="4615918" y="1909206"/>
                  </a:lnTo>
                  <a:lnTo>
                    <a:pt x="4576871" y="1901062"/>
                  </a:lnTo>
                  <a:cubicBezTo>
                    <a:pt x="4549489" y="1896985"/>
                    <a:pt x="4522164" y="1894974"/>
                    <a:pt x="4495094" y="1895107"/>
                  </a:cubicBezTo>
                  <a:lnTo>
                    <a:pt x="4492080" y="1895367"/>
                  </a:lnTo>
                  <a:lnTo>
                    <a:pt x="4463959" y="1836992"/>
                  </a:lnTo>
                  <a:cubicBezTo>
                    <a:pt x="4434134" y="1782090"/>
                    <a:pt x="4401733" y="1728791"/>
                    <a:pt x="4366918" y="1677258"/>
                  </a:cubicBezTo>
                  <a:lnTo>
                    <a:pt x="4305669" y="1595350"/>
                  </a:lnTo>
                  <a:lnTo>
                    <a:pt x="4341407" y="1601426"/>
                  </a:lnTo>
                  <a:lnTo>
                    <a:pt x="4363291" y="1608666"/>
                  </a:lnTo>
                  <a:lnTo>
                    <a:pt x="4410423" y="1618497"/>
                  </a:lnTo>
                  <a:cubicBezTo>
                    <a:pt x="4519952" y="1634804"/>
                    <a:pt x="4628564" y="1618061"/>
                    <a:pt x="4723599" y="1563192"/>
                  </a:cubicBezTo>
                  <a:cubicBezTo>
                    <a:pt x="4875656" y="1475402"/>
                    <a:pt x="4960566" y="1308712"/>
                    <a:pt x="4970403" y="1118424"/>
                  </a:cubicBezTo>
                  <a:close/>
                  <a:moveTo>
                    <a:pt x="3828422" y="189553"/>
                  </a:moveTo>
                  <a:lnTo>
                    <a:pt x="3859604" y="208933"/>
                  </a:lnTo>
                  <a:cubicBezTo>
                    <a:pt x="4161895" y="410831"/>
                    <a:pt x="4308478" y="723077"/>
                    <a:pt x="4188647" y="930629"/>
                  </a:cubicBezTo>
                  <a:cubicBezTo>
                    <a:pt x="4143711" y="1008462"/>
                    <a:pt x="4067292" y="1061210"/>
                    <a:pt x="3972131" y="1088261"/>
                  </a:cubicBezTo>
                  <a:lnTo>
                    <a:pt x="3941649" y="1094570"/>
                  </a:lnTo>
                  <a:lnTo>
                    <a:pt x="3941714" y="1095515"/>
                  </a:lnTo>
                  <a:lnTo>
                    <a:pt x="3903826" y="1107985"/>
                  </a:lnTo>
                  <a:cubicBezTo>
                    <a:pt x="3878074" y="1118145"/>
                    <a:pt x="3853404" y="1130066"/>
                    <a:pt x="3830028" y="1143717"/>
                  </a:cubicBezTo>
                  <a:lnTo>
                    <a:pt x="3828504" y="1144781"/>
                  </a:lnTo>
                  <a:lnTo>
                    <a:pt x="3683896" y="1056929"/>
                  </a:lnTo>
                  <a:lnTo>
                    <a:pt x="3519308" y="977643"/>
                  </a:lnTo>
                  <a:lnTo>
                    <a:pt x="3550089" y="966225"/>
                  </a:lnTo>
                  <a:lnTo>
                    <a:pt x="3572661" y="961553"/>
                  </a:lnTo>
                  <a:lnTo>
                    <a:pt x="3618394" y="946500"/>
                  </a:lnTo>
                  <a:cubicBezTo>
                    <a:pt x="3721403" y="905859"/>
                    <a:pt x="3807093" y="837053"/>
                    <a:pt x="3861961" y="742017"/>
                  </a:cubicBezTo>
                  <a:cubicBezTo>
                    <a:pt x="3949751" y="589961"/>
                    <a:pt x="3939939" y="403147"/>
                    <a:pt x="3853314" y="233435"/>
                  </a:cubicBezTo>
                  <a:close/>
                  <a:moveTo>
                    <a:pt x="1692470" y="189553"/>
                  </a:moveTo>
                  <a:lnTo>
                    <a:pt x="1667577" y="233435"/>
                  </a:lnTo>
                  <a:cubicBezTo>
                    <a:pt x="1580953" y="403147"/>
                    <a:pt x="1571141" y="589961"/>
                    <a:pt x="1658931" y="742017"/>
                  </a:cubicBezTo>
                  <a:cubicBezTo>
                    <a:pt x="1713799" y="837053"/>
                    <a:pt x="1799489" y="905859"/>
                    <a:pt x="1902497" y="946500"/>
                  </a:cubicBezTo>
                  <a:lnTo>
                    <a:pt x="1948231" y="961552"/>
                  </a:lnTo>
                  <a:lnTo>
                    <a:pt x="1970802" y="966225"/>
                  </a:lnTo>
                  <a:lnTo>
                    <a:pt x="2001582" y="977642"/>
                  </a:lnTo>
                  <a:lnTo>
                    <a:pt x="1836993" y="1056929"/>
                  </a:lnTo>
                  <a:lnTo>
                    <a:pt x="1692387" y="1144779"/>
                  </a:lnTo>
                  <a:lnTo>
                    <a:pt x="1690864" y="1143716"/>
                  </a:lnTo>
                  <a:cubicBezTo>
                    <a:pt x="1667488" y="1130065"/>
                    <a:pt x="1642818" y="1118145"/>
                    <a:pt x="1617066" y="1107984"/>
                  </a:cubicBezTo>
                  <a:lnTo>
                    <a:pt x="1579178" y="1095515"/>
                  </a:lnTo>
                  <a:lnTo>
                    <a:pt x="1579243" y="1094570"/>
                  </a:lnTo>
                  <a:lnTo>
                    <a:pt x="1548761" y="1088260"/>
                  </a:lnTo>
                  <a:cubicBezTo>
                    <a:pt x="1453600" y="1061210"/>
                    <a:pt x="1377181" y="1008462"/>
                    <a:pt x="1332245" y="930629"/>
                  </a:cubicBezTo>
                  <a:cubicBezTo>
                    <a:pt x="1212414" y="723077"/>
                    <a:pt x="1358997" y="410831"/>
                    <a:pt x="1661288" y="208933"/>
                  </a:cubicBezTo>
                  <a:close/>
                  <a:moveTo>
                    <a:pt x="3120996" y="0"/>
                  </a:moveTo>
                  <a:lnTo>
                    <a:pt x="3077498" y="25555"/>
                  </a:lnTo>
                  <a:cubicBezTo>
                    <a:pt x="2917622" y="129219"/>
                    <a:pt x="2815719" y="286098"/>
                    <a:pt x="2815719" y="461678"/>
                  </a:cubicBezTo>
                  <a:cubicBezTo>
                    <a:pt x="2815719" y="571415"/>
                    <a:pt x="2855524" y="673848"/>
                    <a:pt x="2924411" y="760549"/>
                  </a:cubicBezTo>
                  <a:lnTo>
                    <a:pt x="2956491" y="796451"/>
                  </a:lnTo>
                  <a:lnTo>
                    <a:pt x="2973703" y="811783"/>
                  </a:lnTo>
                  <a:lnTo>
                    <a:pt x="2996128" y="838843"/>
                  </a:lnTo>
                  <a:lnTo>
                    <a:pt x="2958526" y="833105"/>
                  </a:lnTo>
                  <a:cubicBezTo>
                    <a:pt x="2893399" y="826491"/>
                    <a:pt x="2827317" y="823103"/>
                    <a:pt x="2760445" y="823103"/>
                  </a:cubicBezTo>
                  <a:lnTo>
                    <a:pt x="2644138" y="828975"/>
                  </a:lnTo>
                  <a:lnTo>
                    <a:pt x="2642524" y="825526"/>
                  </a:lnTo>
                  <a:cubicBezTo>
                    <a:pt x="2629105" y="802016"/>
                    <a:pt x="2613701" y="779357"/>
                    <a:pt x="2596479" y="757682"/>
                  </a:cubicBezTo>
                  <a:lnTo>
                    <a:pt x="2569903" y="727939"/>
                  </a:lnTo>
                  <a:lnTo>
                    <a:pt x="2570431" y="727154"/>
                  </a:lnTo>
                  <a:lnTo>
                    <a:pt x="2547187" y="706448"/>
                  </a:lnTo>
                  <a:cubicBezTo>
                    <a:pt x="2478301" y="635441"/>
                    <a:pt x="2438494" y="551551"/>
                    <a:pt x="2438494" y="461678"/>
                  </a:cubicBezTo>
                  <a:cubicBezTo>
                    <a:pt x="2438494" y="222016"/>
                    <a:pt x="2721562" y="24896"/>
                    <a:pt x="3084301" y="119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81ECBB23-1C58-43AA-9A5C-6881EE64BD33}"/>
                </a:ext>
              </a:extLst>
            </p:cNvPr>
            <p:cNvSpPr/>
            <p:nvPr/>
          </p:nvSpPr>
          <p:spPr>
            <a:xfrm>
              <a:off x="-510696" y="909493"/>
              <a:ext cx="5039009" cy="4927159"/>
            </a:xfrm>
            <a:custGeom>
              <a:avLst/>
              <a:gdLst>
                <a:gd name="connsiteX0" fmla="*/ 1846879 w 5039009"/>
                <a:gd name="connsiteY0" fmla="*/ 4337770 h 4927159"/>
                <a:gd name="connsiteX1" fmla="*/ 1934249 w 5039009"/>
                <a:gd name="connsiteY1" fmla="*/ 4369748 h 4927159"/>
                <a:gd name="connsiteX2" fmla="*/ 2091202 w 5039009"/>
                <a:gd name="connsiteY2" fmla="*/ 4410105 h 4927159"/>
                <a:gd name="connsiteX3" fmla="*/ 2094521 w 5039009"/>
                <a:gd name="connsiteY3" fmla="*/ 4428787 h 4927159"/>
                <a:gd name="connsiteX4" fmla="*/ 2113616 w 5039009"/>
                <a:gd name="connsiteY4" fmla="*/ 4483730 h 4927159"/>
                <a:gd name="connsiteX5" fmla="*/ 2126366 w 5039009"/>
                <a:gd name="connsiteY5" fmla="*/ 4508990 h 4927159"/>
                <a:gd name="connsiteX6" fmla="*/ 2125859 w 5039009"/>
                <a:gd name="connsiteY6" fmla="*/ 4509432 h 4927159"/>
                <a:gd name="connsiteX7" fmla="*/ 2137985 w 5039009"/>
                <a:gd name="connsiteY7" fmla="*/ 4527888 h 4927159"/>
                <a:gd name="connsiteX8" fmla="*/ 2167523 w 5039009"/>
                <a:gd name="connsiteY8" fmla="*/ 4715569 h 4927159"/>
                <a:gd name="connsiteX9" fmla="*/ 1640446 w 5039009"/>
                <a:gd name="connsiteY9" fmla="*/ 4912534 h 4927159"/>
                <a:gd name="connsiteX10" fmla="*/ 1615082 w 5039009"/>
                <a:gd name="connsiteY10" fmla="*/ 4906614 h 4927159"/>
                <a:gd name="connsiteX11" fmla="*/ 1649581 w 5039009"/>
                <a:gd name="connsiteY11" fmla="*/ 4897088 h 4927159"/>
                <a:gd name="connsiteX12" fmla="*/ 1909036 w 5039009"/>
                <a:gd name="connsiteY12" fmla="*/ 4646308 h 4927159"/>
                <a:gd name="connsiteX13" fmla="*/ 1889432 w 5039009"/>
                <a:gd name="connsiteY13" fmla="*/ 4421555 h 4927159"/>
                <a:gd name="connsiteX14" fmla="*/ 1874041 w 5039009"/>
                <a:gd name="connsiteY14" fmla="*/ 4391064 h 4927159"/>
                <a:gd name="connsiteX15" fmla="*/ 1865062 w 5039009"/>
                <a:gd name="connsiteY15" fmla="*/ 4377398 h 4927159"/>
                <a:gd name="connsiteX16" fmla="*/ 3195577 w 5039009"/>
                <a:gd name="connsiteY16" fmla="*/ 4329811 h 4927159"/>
                <a:gd name="connsiteX17" fmla="*/ 3195298 w 5039009"/>
                <a:gd name="connsiteY17" fmla="*/ 4330870 h 4927159"/>
                <a:gd name="connsiteX18" fmla="*/ 3173949 w 5039009"/>
                <a:gd name="connsiteY18" fmla="*/ 4377397 h 4927159"/>
                <a:gd name="connsiteX19" fmla="*/ 3164970 w 5039009"/>
                <a:gd name="connsiteY19" fmla="*/ 4391064 h 4927159"/>
                <a:gd name="connsiteX20" fmla="*/ 3149579 w 5039009"/>
                <a:gd name="connsiteY20" fmla="*/ 4421555 h 4927159"/>
                <a:gd name="connsiteX21" fmla="*/ 3129975 w 5039009"/>
                <a:gd name="connsiteY21" fmla="*/ 4646308 h 4927159"/>
                <a:gd name="connsiteX22" fmla="*/ 3389430 w 5039009"/>
                <a:gd name="connsiteY22" fmla="*/ 4897089 h 4927159"/>
                <a:gd name="connsiteX23" fmla="*/ 3423928 w 5039009"/>
                <a:gd name="connsiteY23" fmla="*/ 4906615 h 4927159"/>
                <a:gd name="connsiteX24" fmla="*/ 3398565 w 5039009"/>
                <a:gd name="connsiteY24" fmla="*/ 4912535 h 4927159"/>
                <a:gd name="connsiteX25" fmla="*/ 2871487 w 5039009"/>
                <a:gd name="connsiteY25" fmla="*/ 4715570 h 4927159"/>
                <a:gd name="connsiteX26" fmla="*/ 2901026 w 5039009"/>
                <a:gd name="connsiteY26" fmla="*/ 4527888 h 4927159"/>
                <a:gd name="connsiteX27" fmla="*/ 2913151 w 5039009"/>
                <a:gd name="connsiteY27" fmla="*/ 4509432 h 4927159"/>
                <a:gd name="connsiteX28" fmla="*/ 2912645 w 5039009"/>
                <a:gd name="connsiteY28" fmla="*/ 4508990 h 4927159"/>
                <a:gd name="connsiteX29" fmla="*/ 2925395 w 5039009"/>
                <a:gd name="connsiteY29" fmla="*/ 4483730 h 4927159"/>
                <a:gd name="connsiteX30" fmla="*/ 2944490 w 5039009"/>
                <a:gd name="connsiteY30" fmla="*/ 4428786 h 4927159"/>
                <a:gd name="connsiteX31" fmla="*/ 2948685 w 5039009"/>
                <a:gd name="connsiteY31" fmla="*/ 4405174 h 4927159"/>
                <a:gd name="connsiteX32" fmla="*/ 3086461 w 5039009"/>
                <a:gd name="connsiteY32" fmla="*/ 4369748 h 4927159"/>
                <a:gd name="connsiteX33" fmla="*/ 1027210 w 5039009"/>
                <a:gd name="connsiteY33" fmla="*/ 3764820 h 4927159"/>
                <a:gd name="connsiteX34" fmla="*/ 1140448 w 5039009"/>
                <a:gd name="connsiteY34" fmla="*/ 3889413 h 4927159"/>
                <a:gd name="connsiteX35" fmla="*/ 1202232 w 5039009"/>
                <a:gd name="connsiteY35" fmla="*/ 3945567 h 4927159"/>
                <a:gd name="connsiteX36" fmla="*/ 1196819 w 5039009"/>
                <a:gd name="connsiteY36" fmla="*/ 3960501 h 4927159"/>
                <a:gd name="connsiteX37" fmla="*/ 1185884 w 5039009"/>
                <a:gd name="connsiteY37" fmla="*/ 4017630 h 4927159"/>
                <a:gd name="connsiteX38" fmla="*/ 1184295 w 5039009"/>
                <a:gd name="connsiteY38" fmla="*/ 4045881 h 4927159"/>
                <a:gd name="connsiteX39" fmla="*/ 1183636 w 5039009"/>
                <a:gd name="connsiteY39" fmla="*/ 4046010 h 4927159"/>
                <a:gd name="connsiteX40" fmla="*/ 1184910 w 5039009"/>
                <a:gd name="connsiteY40" fmla="*/ 4068057 h 4927159"/>
                <a:gd name="connsiteX41" fmla="*/ 1116649 w 5039009"/>
                <a:gd name="connsiteY41" fmla="*/ 4245363 h 4927159"/>
                <a:gd name="connsiteX42" fmla="*/ 561704 w 5039009"/>
                <a:gd name="connsiteY42" fmla="*/ 4152400 h 4927159"/>
                <a:gd name="connsiteX43" fmla="*/ 542699 w 5039009"/>
                <a:gd name="connsiteY43" fmla="*/ 4134591 h 4927159"/>
                <a:gd name="connsiteX44" fmla="*/ 577338 w 5039009"/>
                <a:gd name="connsiteY44" fmla="*/ 4143592 h 4927159"/>
                <a:gd name="connsiteX45" fmla="*/ 927424 w 5039009"/>
                <a:gd name="connsiteY45" fmla="*/ 4056138 h 4927159"/>
                <a:gd name="connsiteX46" fmla="*/ 1022822 w 5039009"/>
                <a:gd name="connsiteY46" fmla="*/ 3851693 h 4927159"/>
                <a:gd name="connsiteX47" fmla="*/ 1024739 w 5039009"/>
                <a:gd name="connsiteY47" fmla="*/ 3817592 h 4927159"/>
                <a:gd name="connsiteX48" fmla="*/ 1023797 w 5039009"/>
                <a:gd name="connsiteY48" fmla="*/ 3801266 h 4927159"/>
                <a:gd name="connsiteX49" fmla="*/ 4009375 w 5039009"/>
                <a:gd name="connsiteY49" fmla="*/ 3746388 h 4927159"/>
                <a:gd name="connsiteX50" fmla="*/ 4010441 w 5039009"/>
                <a:gd name="connsiteY50" fmla="*/ 3750296 h 4927159"/>
                <a:gd name="connsiteX51" fmla="*/ 4015216 w 5039009"/>
                <a:gd name="connsiteY51" fmla="*/ 3801266 h 4927159"/>
                <a:gd name="connsiteX52" fmla="*/ 4014273 w 5039009"/>
                <a:gd name="connsiteY52" fmla="*/ 3817590 h 4927159"/>
                <a:gd name="connsiteX53" fmla="*/ 4016190 w 5039009"/>
                <a:gd name="connsiteY53" fmla="*/ 3851692 h 4927159"/>
                <a:gd name="connsiteX54" fmla="*/ 4111588 w 5039009"/>
                <a:gd name="connsiteY54" fmla="*/ 4056138 h 4927159"/>
                <a:gd name="connsiteX55" fmla="*/ 4461675 w 5039009"/>
                <a:gd name="connsiteY55" fmla="*/ 4143591 h 4927159"/>
                <a:gd name="connsiteX56" fmla="*/ 4496314 w 5039009"/>
                <a:gd name="connsiteY56" fmla="*/ 4134591 h 4927159"/>
                <a:gd name="connsiteX57" fmla="*/ 4477308 w 5039009"/>
                <a:gd name="connsiteY57" fmla="*/ 4152400 h 4927159"/>
                <a:gd name="connsiteX58" fmla="*/ 3922363 w 5039009"/>
                <a:gd name="connsiteY58" fmla="*/ 4245362 h 4927159"/>
                <a:gd name="connsiteX59" fmla="*/ 3854103 w 5039009"/>
                <a:gd name="connsiteY59" fmla="*/ 4068056 h 4927159"/>
                <a:gd name="connsiteX60" fmla="*/ 3855377 w 5039009"/>
                <a:gd name="connsiteY60" fmla="*/ 4046010 h 4927159"/>
                <a:gd name="connsiteX61" fmla="*/ 3854717 w 5039009"/>
                <a:gd name="connsiteY61" fmla="*/ 4045880 h 4927159"/>
                <a:gd name="connsiteX62" fmla="*/ 3853128 w 5039009"/>
                <a:gd name="connsiteY62" fmla="*/ 4017629 h 4927159"/>
                <a:gd name="connsiteX63" fmla="*/ 3842194 w 5039009"/>
                <a:gd name="connsiteY63" fmla="*/ 3960499 h 4927159"/>
                <a:gd name="connsiteX64" fmla="*/ 3832245 w 5039009"/>
                <a:gd name="connsiteY64" fmla="*/ 3933054 h 4927159"/>
                <a:gd name="connsiteX65" fmla="*/ 3880262 w 5039009"/>
                <a:gd name="connsiteY65" fmla="*/ 3889413 h 4927159"/>
                <a:gd name="connsiteX66" fmla="*/ 4005301 w 5039009"/>
                <a:gd name="connsiteY66" fmla="*/ 3751836 h 4927159"/>
                <a:gd name="connsiteX67" fmla="*/ 603678 w 5039009"/>
                <a:gd name="connsiteY67" fmla="*/ 2852968 h 4927159"/>
                <a:gd name="connsiteX68" fmla="*/ 612375 w 5039009"/>
                <a:gd name="connsiteY68" fmla="*/ 2909948 h 4927159"/>
                <a:gd name="connsiteX69" fmla="*/ 660113 w 5039009"/>
                <a:gd name="connsiteY69" fmla="*/ 3095612 h 4927159"/>
                <a:gd name="connsiteX70" fmla="*/ 661498 w 5039009"/>
                <a:gd name="connsiteY70" fmla="*/ 3099395 h 4927159"/>
                <a:gd name="connsiteX71" fmla="*/ 653529 w 5039009"/>
                <a:gd name="connsiteY71" fmla="*/ 3106099 h 4927159"/>
                <a:gd name="connsiteX72" fmla="*/ 615495 w 5039009"/>
                <a:gd name="connsiteY72" fmla="*/ 3150108 h 4927159"/>
                <a:gd name="connsiteX73" fmla="*/ 599994 w 5039009"/>
                <a:gd name="connsiteY73" fmla="*/ 3173780 h 4927159"/>
                <a:gd name="connsiteX74" fmla="*/ 599358 w 5039009"/>
                <a:gd name="connsiteY74" fmla="*/ 3173562 h 4927159"/>
                <a:gd name="connsiteX75" fmla="*/ 589438 w 5039009"/>
                <a:gd name="connsiteY75" fmla="*/ 3193291 h 4927159"/>
                <a:gd name="connsiteX76" fmla="*/ 441670 w 5039009"/>
                <a:gd name="connsiteY76" fmla="*/ 3312713 h 4927159"/>
                <a:gd name="connsiteX77" fmla="*/ 7554 w 5039009"/>
                <a:gd name="connsiteY77" fmla="*/ 2954733 h 4927159"/>
                <a:gd name="connsiteX78" fmla="*/ 0 w 5039009"/>
                <a:gd name="connsiteY78" fmla="*/ 2929807 h 4927159"/>
                <a:gd name="connsiteX79" fmla="*/ 25498 w 5039009"/>
                <a:gd name="connsiteY79" fmla="*/ 2954921 h 4927159"/>
                <a:gd name="connsiteX80" fmla="*/ 372409 w 5039009"/>
                <a:gd name="connsiteY80" fmla="*/ 3054226 h 4927159"/>
                <a:gd name="connsiteX81" fmla="*/ 557247 w 5039009"/>
                <a:gd name="connsiteY81" fmla="*/ 2924870 h 4927159"/>
                <a:gd name="connsiteX82" fmla="*/ 575959 w 5039009"/>
                <a:gd name="connsiteY82" fmla="*/ 2896297 h 4927159"/>
                <a:gd name="connsiteX83" fmla="*/ 583305 w 5039009"/>
                <a:gd name="connsiteY83" fmla="*/ 2881688 h 4927159"/>
                <a:gd name="connsiteX84" fmla="*/ 4419950 w 5039009"/>
                <a:gd name="connsiteY84" fmla="*/ 2833852 h 4927159"/>
                <a:gd name="connsiteX85" fmla="*/ 4426088 w 5039009"/>
                <a:gd name="connsiteY85" fmla="*/ 2839936 h 4927159"/>
                <a:gd name="connsiteX86" fmla="*/ 4455708 w 5039009"/>
                <a:gd name="connsiteY86" fmla="*/ 2881689 h 4927159"/>
                <a:gd name="connsiteX87" fmla="*/ 4463053 w 5039009"/>
                <a:gd name="connsiteY87" fmla="*/ 2896298 h 4927159"/>
                <a:gd name="connsiteX88" fmla="*/ 4481764 w 5039009"/>
                <a:gd name="connsiteY88" fmla="*/ 2924872 h 4927159"/>
                <a:gd name="connsiteX89" fmla="*/ 4666603 w 5039009"/>
                <a:gd name="connsiteY89" fmla="*/ 3054226 h 4927159"/>
                <a:gd name="connsiteX90" fmla="*/ 5013511 w 5039009"/>
                <a:gd name="connsiteY90" fmla="*/ 2954922 h 4927159"/>
                <a:gd name="connsiteX91" fmla="*/ 5039009 w 5039009"/>
                <a:gd name="connsiteY91" fmla="*/ 2929808 h 4927159"/>
                <a:gd name="connsiteX92" fmla="*/ 5031454 w 5039009"/>
                <a:gd name="connsiteY92" fmla="*/ 2954733 h 4927159"/>
                <a:gd name="connsiteX93" fmla="*/ 4597342 w 5039009"/>
                <a:gd name="connsiteY93" fmla="*/ 3312711 h 4927159"/>
                <a:gd name="connsiteX94" fmla="*/ 4449575 w 5039009"/>
                <a:gd name="connsiteY94" fmla="*/ 3193290 h 4927159"/>
                <a:gd name="connsiteX95" fmla="*/ 4439655 w 5039009"/>
                <a:gd name="connsiteY95" fmla="*/ 3173561 h 4927159"/>
                <a:gd name="connsiteX96" fmla="*/ 4439019 w 5039009"/>
                <a:gd name="connsiteY96" fmla="*/ 3173779 h 4927159"/>
                <a:gd name="connsiteX97" fmla="*/ 4423518 w 5039009"/>
                <a:gd name="connsiteY97" fmla="*/ 3150107 h 4927159"/>
                <a:gd name="connsiteX98" fmla="*/ 4385484 w 5039009"/>
                <a:gd name="connsiteY98" fmla="*/ 3106099 h 4927159"/>
                <a:gd name="connsiteX99" fmla="*/ 4362806 w 5039009"/>
                <a:gd name="connsiteY99" fmla="*/ 3087020 h 4927159"/>
                <a:gd name="connsiteX100" fmla="*/ 4408336 w 5039009"/>
                <a:gd name="connsiteY100" fmla="*/ 2909948 h 4927159"/>
                <a:gd name="connsiteX101" fmla="*/ 132402 w 5039009"/>
                <a:gd name="connsiteY101" fmla="*/ 1615087 h 4927159"/>
                <a:gd name="connsiteX102" fmla="*/ 141928 w 5039009"/>
                <a:gd name="connsiteY102" fmla="*/ 1649586 h 4927159"/>
                <a:gd name="connsiteX103" fmla="*/ 392706 w 5039009"/>
                <a:gd name="connsiteY103" fmla="*/ 1909039 h 4927159"/>
                <a:gd name="connsiteX104" fmla="*/ 617457 w 5039009"/>
                <a:gd name="connsiteY104" fmla="*/ 1889434 h 4927159"/>
                <a:gd name="connsiteX105" fmla="*/ 647949 w 5039009"/>
                <a:gd name="connsiteY105" fmla="*/ 1874044 h 4927159"/>
                <a:gd name="connsiteX106" fmla="*/ 661615 w 5039009"/>
                <a:gd name="connsiteY106" fmla="*/ 1865065 h 4927159"/>
                <a:gd name="connsiteX107" fmla="*/ 694269 w 5039009"/>
                <a:gd name="connsiteY107" fmla="*/ 1850082 h 4927159"/>
                <a:gd name="connsiteX108" fmla="*/ 660113 w 5039009"/>
                <a:gd name="connsiteY108" fmla="*/ 1943400 h 4927159"/>
                <a:gd name="connsiteX109" fmla="*/ 621784 w 5039009"/>
                <a:gd name="connsiteY109" fmla="*/ 2092469 h 4927159"/>
                <a:gd name="connsiteX110" fmla="*/ 610226 w 5039009"/>
                <a:gd name="connsiteY110" fmla="*/ 2094522 h 4927159"/>
                <a:gd name="connsiteX111" fmla="*/ 555284 w 5039009"/>
                <a:gd name="connsiteY111" fmla="*/ 2113617 h 4927159"/>
                <a:gd name="connsiteX112" fmla="*/ 530023 w 5039009"/>
                <a:gd name="connsiteY112" fmla="*/ 2126366 h 4927159"/>
                <a:gd name="connsiteX113" fmla="*/ 529582 w 5039009"/>
                <a:gd name="connsiteY113" fmla="*/ 2125860 h 4927159"/>
                <a:gd name="connsiteX114" fmla="*/ 511126 w 5039009"/>
                <a:gd name="connsiteY114" fmla="*/ 2137986 h 4927159"/>
                <a:gd name="connsiteX115" fmla="*/ 323445 w 5039009"/>
                <a:gd name="connsiteY115" fmla="*/ 2167524 h 4927159"/>
                <a:gd name="connsiteX116" fmla="*/ 126482 w 5039009"/>
                <a:gd name="connsiteY116" fmla="*/ 1640450 h 4927159"/>
                <a:gd name="connsiteX117" fmla="*/ 4906612 w 5039009"/>
                <a:gd name="connsiteY117" fmla="*/ 1615084 h 4927159"/>
                <a:gd name="connsiteX118" fmla="*/ 4912532 w 5039009"/>
                <a:gd name="connsiteY118" fmla="*/ 1640447 h 4927159"/>
                <a:gd name="connsiteX119" fmla="*/ 4715567 w 5039009"/>
                <a:gd name="connsiteY119" fmla="*/ 2167525 h 4927159"/>
                <a:gd name="connsiteX120" fmla="*/ 4527885 w 5039009"/>
                <a:gd name="connsiteY120" fmla="*/ 2137987 h 4927159"/>
                <a:gd name="connsiteX121" fmla="*/ 4509430 w 5039009"/>
                <a:gd name="connsiteY121" fmla="*/ 2125862 h 4927159"/>
                <a:gd name="connsiteX122" fmla="*/ 4508988 w 5039009"/>
                <a:gd name="connsiteY122" fmla="*/ 2126368 h 4927159"/>
                <a:gd name="connsiteX123" fmla="*/ 4483728 w 5039009"/>
                <a:gd name="connsiteY123" fmla="*/ 2113618 h 4927159"/>
                <a:gd name="connsiteX124" fmla="*/ 4428785 w 5039009"/>
                <a:gd name="connsiteY124" fmla="*/ 2094522 h 4927159"/>
                <a:gd name="connsiteX125" fmla="*/ 4398050 w 5039009"/>
                <a:gd name="connsiteY125" fmla="*/ 2089062 h 4927159"/>
                <a:gd name="connsiteX126" fmla="*/ 4360597 w 5039009"/>
                <a:gd name="connsiteY126" fmla="*/ 1943400 h 4927159"/>
                <a:gd name="connsiteX127" fmla="*/ 4323392 w 5039009"/>
                <a:gd name="connsiteY127" fmla="*/ 1841747 h 4927159"/>
                <a:gd name="connsiteX128" fmla="*/ 4330868 w 5039009"/>
                <a:gd name="connsiteY128" fmla="*/ 1843714 h 4927159"/>
                <a:gd name="connsiteX129" fmla="*/ 4377396 w 5039009"/>
                <a:gd name="connsiteY129" fmla="*/ 1865063 h 4927159"/>
                <a:gd name="connsiteX130" fmla="*/ 4391061 w 5039009"/>
                <a:gd name="connsiteY130" fmla="*/ 1874043 h 4927159"/>
                <a:gd name="connsiteX131" fmla="*/ 4421552 w 5039009"/>
                <a:gd name="connsiteY131" fmla="*/ 1889433 h 4927159"/>
                <a:gd name="connsiteX132" fmla="*/ 4646306 w 5039009"/>
                <a:gd name="connsiteY132" fmla="*/ 1909039 h 4927159"/>
                <a:gd name="connsiteX133" fmla="*/ 4897086 w 5039009"/>
                <a:gd name="connsiteY133" fmla="*/ 1649583 h 4927159"/>
                <a:gd name="connsiteX134" fmla="*/ 4134589 w 5039009"/>
                <a:gd name="connsiteY134" fmla="*/ 542701 h 4927159"/>
                <a:gd name="connsiteX135" fmla="*/ 4152397 w 5039009"/>
                <a:gd name="connsiteY135" fmla="*/ 561705 h 4927159"/>
                <a:gd name="connsiteX136" fmla="*/ 4245360 w 5039009"/>
                <a:gd name="connsiteY136" fmla="*/ 1116651 h 4927159"/>
                <a:gd name="connsiteX137" fmla="*/ 4068054 w 5039009"/>
                <a:gd name="connsiteY137" fmla="*/ 1184911 h 4927159"/>
                <a:gd name="connsiteX138" fmla="*/ 4046008 w 5039009"/>
                <a:gd name="connsiteY138" fmla="*/ 1183638 h 4927159"/>
                <a:gd name="connsiteX139" fmla="*/ 4045879 w 5039009"/>
                <a:gd name="connsiteY139" fmla="*/ 1184296 h 4927159"/>
                <a:gd name="connsiteX140" fmla="*/ 4017627 w 5039009"/>
                <a:gd name="connsiteY140" fmla="*/ 1185885 h 4927159"/>
                <a:gd name="connsiteX141" fmla="*/ 3960498 w 5039009"/>
                <a:gd name="connsiteY141" fmla="*/ 1196820 h 4927159"/>
                <a:gd name="connsiteX142" fmla="*/ 3932427 w 5039009"/>
                <a:gd name="connsiteY142" fmla="*/ 1206995 h 4927159"/>
                <a:gd name="connsiteX143" fmla="*/ 3880262 w 5039009"/>
                <a:gd name="connsiteY143" fmla="*/ 1149599 h 4927159"/>
                <a:gd name="connsiteX144" fmla="*/ 3747837 w 5039009"/>
                <a:gd name="connsiteY144" fmla="*/ 1029243 h 4927159"/>
                <a:gd name="connsiteX145" fmla="*/ 3750295 w 5039009"/>
                <a:gd name="connsiteY145" fmla="*/ 1028572 h 4927159"/>
                <a:gd name="connsiteX146" fmla="*/ 3801264 w 5039009"/>
                <a:gd name="connsiteY146" fmla="*/ 1023798 h 4927159"/>
                <a:gd name="connsiteX147" fmla="*/ 3817588 w 5039009"/>
                <a:gd name="connsiteY147" fmla="*/ 1024741 h 4927159"/>
                <a:gd name="connsiteX148" fmla="*/ 3851690 w 5039009"/>
                <a:gd name="connsiteY148" fmla="*/ 1022823 h 4927159"/>
                <a:gd name="connsiteX149" fmla="*/ 4056134 w 5039009"/>
                <a:gd name="connsiteY149" fmla="*/ 927426 h 4927159"/>
                <a:gd name="connsiteX150" fmla="*/ 4143589 w 5039009"/>
                <a:gd name="connsiteY150" fmla="*/ 577340 h 4927159"/>
                <a:gd name="connsiteX151" fmla="*/ 904422 w 5039009"/>
                <a:gd name="connsiteY151" fmla="*/ 542700 h 4927159"/>
                <a:gd name="connsiteX152" fmla="*/ 895421 w 5039009"/>
                <a:gd name="connsiteY152" fmla="*/ 577338 h 4927159"/>
                <a:gd name="connsiteX153" fmla="*/ 982876 w 5039009"/>
                <a:gd name="connsiteY153" fmla="*/ 927425 h 4927159"/>
                <a:gd name="connsiteX154" fmla="*/ 1187321 w 5039009"/>
                <a:gd name="connsiteY154" fmla="*/ 1022823 h 4927159"/>
                <a:gd name="connsiteX155" fmla="*/ 1221423 w 5039009"/>
                <a:gd name="connsiteY155" fmla="*/ 1024741 h 4927159"/>
                <a:gd name="connsiteX156" fmla="*/ 1237748 w 5039009"/>
                <a:gd name="connsiteY156" fmla="*/ 1023798 h 4927159"/>
                <a:gd name="connsiteX157" fmla="*/ 1275023 w 5039009"/>
                <a:gd name="connsiteY157" fmla="*/ 1027289 h 4927159"/>
                <a:gd name="connsiteX158" fmla="*/ 1140448 w 5039009"/>
                <a:gd name="connsiteY158" fmla="*/ 1149599 h 4927159"/>
                <a:gd name="connsiteX159" fmla="*/ 1092819 w 5039009"/>
                <a:gd name="connsiteY159" fmla="*/ 1202005 h 4927159"/>
                <a:gd name="connsiteX160" fmla="*/ 1078513 w 5039009"/>
                <a:gd name="connsiteY160" fmla="*/ 1196819 h 4927159"/>
                <a:gd name="connsiteX161" fmla="*/ 1021384 w 5039009"/>
                <a:gd name="connsiteY161" fmla="*/ 1185885 h 4927159"/>
                <a:gd name="connsiteX162" fmla="*/ 993132 w 5039009"/>
                <a:gd name="connsiteY162" fmla="*/ 1184297 h 4927159"/>
                <a:gd name="connsiteX163" fmla="*/ 993003 w 5039009"/>
                <a:gd name="connsiteY163" fmla="*/ 1183638 h 4927159"/>
                <a:gd name="connsiteX164" fmla="*/ 970957 w 5039009"/>
                <a:gd name="connsiteY164" fmla="*/ 1184911 h 4927159"/>
                <a:gd name="connsiteX165" fmla="*/ 793651 w 5039009"/>
                <a:gd name="connsiteY165" fmla="*/ 1116650 h 4927159"/>
                <a:gd name="connsiteX166" fmla="*/ 886613 w 5039009"/>
                <a:gd name="connsiteY166" fmla="*/ 561705 h 4927159"/>
                <a:gd name="connsiteX167" fmla="*/ 2929805 w 5039009"/>
                <a:gd name="connsiteY167" fmla="*/ 1 h 4927159"/>
                <a:gd name="connsiteX168" fmla="*/ 2954731 w 5039009"/>
                <a:gd name="connsiteY168" fmla="*/ 7555 h 4927159"/>
                <a:gd name="connsiteX169" fmla="*/ 3312711 w 5039009"/>
                <a:gd name="connsiteY169" fmla="*/ 441670 h 4927159"/>
                <a:gd name="connsiteX170" fmla="*/ 3193289 w 5039009"/>
                <a:gd name="connsiteY170" fmla="*/ 589439 h 4927159"/>
                <a:gd name="connsiteX171" fmla="*/ 3173560 w 5039009"/>
                <a:gd name="connsiteY171" fmla="*/ 599359 h 4927159"/>
                <a:gd name="connsiteX172" fmla="*/ 3173778 w 5039009"/>
                <a:gd name="connsiteY172" fmla="*/ 599994 h 4927159"/>
                <a:gd name="connsiteX173" fmla="*/ 3150106 w 5039009"/>
                <a:gd name="connsiteY173" fmla="*/ 615495 h 4927159"/>
                <a:gd name="connsiteX174" fmla="*/ 3106097 w 5039009"/>
                <a:gd name="connsiteY174" fmla="*/ 653529 h 4927159"/>
                <a:gd name="connsiteX175" fmla="*/ 3091353 w 5039009"/>
                <a:gd name="connsiteY175" fmla="*/ 671055 h 4927159"/>
                <a:gd name="connsiteX176" fmla="*/ 3086461 w 5039009"/>
                <a:gd name="connsiteY176" fmla="*/ 669264 h 4927159"/>
                <a:gd name="connsiteX177" fmla="*/ 2900797 w 5039009"/>
                <a:gd name="connsiteY177" fmla="*/ 621526 h 4927159"/>
                <a:gd name="connsiteX178" fmla="*/ 2840731 w 5039009"/>
                <a:gd name="connsiteY178" fmla="*/ 612358 h 4927159"/>
                <a:gd name="connsiteX179" fmla="*/ 2881686 w 5039009"/>
                <a:gd name="connsiteY179" fmla="*/ 583306 h 4927159"/>
                <a:gd name="connsiteX180" fmla="*/ 2896294 w 5039009"/>
                <a:gd name="connsiteY180" fmla="*/ 575959 h 4927159"/>
                <a:gd name="connsiteX181" fmla="*/ 2924868 w 5039009"/>
                <a:gd name="connsiteY181" fmla="*/ 557248 h 4927159"/>
                <a:gd name="connsiteX182" fmla="*/ 3054224 w 5039009"/>
                <a:gd name="connsiteY182" fmla="*/ 372409 h 4927159"/>
                <a:gd name="connsiteX183" fmla="*/ 2954919 w 5039009"/>
                <a:gd name="connsiteY183" fmla="*/ 25499 h 4927159"/>
                <a:gd name="connsiteX184" fmla="*/ 2109206 w 5039009"/>
                <a:gd name="connsiteY184" fmla="*/ 0 h 4927159"/>
                <a:gd name="connsiteX185" fmla="*/ 2084092 w 5039009"/>
                <a:gd name="connsiteY185" fmla="*/ 25499 h 4927159"/>
                <a:gd name="connsiteX186" fmla="*/ 1984787 w 5039009"/>
                <a:gd name="connsiteY186" fmla="*/ 372410 h 4927159"/>
                <a:gd name="connsiteX187" fmla="*/ 2114143 w 5039009"/>
                <a:gd name="connsiteY187" fmla="*/ 557250 h 4927159"/>
                <a:gd name="connsiteX188" fmla="*/ 2142716 w 5039009"/>
                <a:gd name="connsiteY188" fmla="*/ 575961 h 4927159"/>
                <a:gd name="connsiteX189" fmla="*/ 2157326 w 5039009"/>
                <a:gd name="connsiteY189" fmla="*/ 583307 h 4927159"/>
                <a:gd name="connsiteX190" fmla="*/ 2195038 w 5039009"/>
                <a:gd name="connsiteY190" fmla="*/ 610060 h 4927159"/>
                <a:gd name="connsiteX191" fmla="*/ 2119913 w 5039009"/>
                <a:gd name="connsiteY191" fmla="*/ 621525 h 4927159"/>
                <a:gd name="connsiteX192" fmla="*/ 1944034 w 5039009"/>
                <a:gd name="connsiteY192" fmla="*/ 666748 h 4927159"/>
                <a:gd name="connsiteX193" fmla="*/ 1932914 w 5039009"/>
                <a:gd name="connsiteY193" fmla="*/ 653532 h 4927159"/>
                <a:gd name="connsiteX194" fmla="*/ 1888906 w 5039009"/>
                <a:gd name="connsiteY194" fmla="*/ 615497 h 4927159"/>
                <a:gd name="connsiteX195" fmla="*/ 1865234 w 5039009"/>
                <a:gd name="connsiteY195" fmla="*/ 599995 h 4927159"/>
                <a:gd name="connsiteX196" fmla="*/ 1865452 w 5039009"/>
                <a:gd name="connsiteY196" fmla="*/ 599360 h 4927159"/>
                <a:gd name="connsiteX197" fmla="*/ 1845722 w 5039009"/>
                <a:gd name="connsiteY197" fmla="*/ 589440 h 4927159"/>
                <a:gd name="connsiteX198" fmla="*/ 1726301 w 5039009"/>
                <a:gd name="connsiteY198" fmla="*/ 441671 h 4927159"/>
                <a:gd name="connsiteX199" fmla="*/ 2084281 w 5039009"/>
                <a:gd name="connsiteY199" fmla="*/ 7555 h 4927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</a:cxnLst>
              <a:rect l="l" t="t" r="r" b="b"/>
              <a:pathLst>
                <a:path w="5039009" h="4927159">
                  <a:moveTo>
                    <a:pt x="1846879" y="4337770"/>
                  </a:moveTo>
                  <a:lnTo>
                    <a:pt x="1934249" y="4369748"/>
                  </a:lnTo>
                  <a:lnTo>
                    <a:pt x="2091202" y="4410105"/>
                  </a:lnTo>
                  <a:lnTo>
                    <a:pt x="2094521" y="4428787"/>
                  </a:lnTo>
                  <a:cubicBezTo>
                    <a:pt x="2099399" y="4447361"/>
                    <a:pt x="2105795" y="4465715"/>
                    <a:pt x="2113616" y="4483730"/>
                  </a:cubicBezTo>
                  <a:lnTo>
                    <a:pt x="2126366" y="4508990"/>
                  </a:lnTo>
                  <a:lnTo>
                    <a:pt x="2125859" y="4509432"/>
                  </a:lnTo>
                  <a:lnTo>
                    <a:pt x="2137985" y="4527888"/>
                  </a:lnTo>
                  <a:cubicBezTo>
                    <a:pt x="2172151" y="4589192"/>
                    <a:pt x="2184025" y="4653986"/>
                    <a:pt x="2167523" y="4715569"/>
                  </a:cubicBezTo>
                  <a:cubicBezTo>
                    <a:pt x="2123520" y="4879794"/>
                    <a:pt x="1893360" y="4962893"/>
                    <a:pt x="1640446" y="4912534"/>
                  </a:cubicBezTo>
                  <a:lnTo>
                    <a:pt x="1615082" y="4906614"/>
                  </a:lnTo>
                  <a:lnTo>
                    <a:pt x="1649581" y="4897088"/>
                  </a:lnTo>
                  <a:cubicBezTo>
                    <a:pt x="1778167" y="4855410"/>
                    <a:pt x="1876799" y="4766621"/>
                    <a:pt x="1909036" y="4646308"/>
                  </a:cubicBezTo>
                  <a:cubicBezTo>
                    <a:pt x="1929186" y="4571112"/>
                    <a:pt x="1920716" y="4493614"/>
                    <a:pt x="1889432" y="4421555"/>
                  </a:cubicBezTo>
                  <a:lnTo>
                    <a:pt x="1874041" y="4391064"/>
                  </a:lnTo>
                  <a:lnTo>
                    <a:pt x="1865062" y="4377398"/>
                  </a:lnTo>
                  <a:close/>
                  <a:moveTo>
                    <a:pt x="3195577" y="4329811"/>
                  </a:moveTo>
                  <a:lnTo>
                    <a:pt x="3195298" y="4330870"/>
                  </a:lnTo>
                  <a:cubicBezTo>
                    <a:pt x="3189639" y="4346527"/>
                    <a:pt x="3182490" y="4362071"/>
                    <a:pt x="3173949" y="4377397"/>
                  </a:cubicBezTo>
                  <a:lnTo>
                    <a:pt x="3164970" y="4391064"/>
                  </a:lnTo>
                  <a:lnTo>
                    <a:pt x="3149579" y="4421555"/>
                  </a:lnTo>
                  <a:cubicBezTo>
                    <a:pt x="3118294" y="4493613"/>
                    <a:pt x="3109825" y="4571113"/>
                    <a:pt x="3129975" y="4646308"/>
                  </a:cubicBezTo>
                  <a:cubicBezTo>
                    <a:pt x="3162213" y="4766621"/>
                    <a:pt x="3260845" y="4855411"/>
                    <a:pt x="3389430" y="4897089"/>
                  </a:cubicBezTo>
                  <a:lnTo>
                    <a:pt x="3423928" y="4906615"/>
                  </a:lnTo>
                  <a:lnTo>
                    <a:pt x="3398565" y="4912535"/>
                  </a:lnTo>
                  <a:cubicBezTo>
                    <a:pt x="3145651" y="4962894"/>
                    <a:pt x="2915491" y="4879794"/>
                    <a:pt x="2871487" y="4715570"/>
                  </a:cubicBezTo>
                  <a:cubicBezTo>
                    <a:pt x="2854986" y="4653986"/>
                    <a:pt x="2866859" y="4589192"/>
                    <a:pt x="2901026" y="4527888"/>
                  </a:cubicBezTo>
                  <a:lnTo>
                    <a:pt x="2913151" y="4509432"/>
                  </a:lnTo>
                  <a:lnTo>
                    <a:pt x="2912645" y="4508990"/>
                  </a:lnTo>
                  <a:lnTo>
                    <a:pt x="2925395" y="4483730"/>
                  </a:lnTo>
                  <a:cubicBezTo>
                    <a:pt x="2933216" y="4465716"/>
                    <a:pt x="2939611" y="4447360"/>
                    <a:pt x="2944490" y="4428786"/>
                  </a:cubicBezTo>
                  <a:lnTo>
                    <a:pt x="2948685" y="4405174"/>
                  </a:lnTo>
                  <a:lnTo>
                    <a:pt x="3086461" y="4369748"/>
                  </a:lnTo>
                  <a:close/>
                  <a:moveTo>
                    <a:pt x="1027210" y="3764820"/>
                  </a:moveTo>
                  <a:lnTo>
                    <a:pt x="1140448" y="3889413"/>
                  </a:lnTo>
                  <a:lnTo>
                    <a:pt x="1202232" y="3945567"/>
                  </a:lnTo>
                  <a:lnTo>
                    <a:pt x="1196819" y="3960501"/>
                  </a:lnTo>
                  <a:cubicBezTo>
                    <a:pt x="1191757" y="3979025"/>
                    <a:pt x="1188118" y="3998118"/>
                    <a:pt x="1185884" y="4017630"/>
                  </a:cubicBezTo>
                  <a:lnTo>
                    <a:pt x="1184295" y="4045881"/>
                  </a:lnTo>
                  <a:lnTo>
                    <a:pt x="1183636" y="4046010"/>
                  </a:lnTo>
                  <a:lnTo>
                    <a:pt x="1184910" y="4068057"/>
                  </a:lnTo>
                  <a:cubicBezTo>
                    <a:pt x="1183846" y="4138231"/>
                    <a:pt x="1161732" y="4200280"/>
                    <a:pt x="1116649" y="4245363"/>
                  </a:cubicBezTo>
                  <a:cubicBezTo>
                    <a:pt x="996429" y="4365583"/>
                    <a:pt x="755555" y="4322470"/>
                    <a:pt x="561704" y="4152400"/>
                  </a:cubicBezTo>
                  <a:lnTo>
                    <a:pt x="542699" y="4134591"/>
                  </a:lnTo>
                  <a:lnTo>
                    <a:pt x="577338" y="4143592"/>
                  </a:lnTo>
                  <a:cubicBezTo>
                    <a:pt x="709536" y="4171789"/>
                    <a:pt x="839349" y="4144212"/>
                    <a:pt x="927424" y="4056138"/>
                  </a:cubicBezTo>
                  <a:cubicBezTo>
                    <a:pt x="982471" y="4001091"/>
                    <a:pt x="1013886" y="3929740"/>
                    <a:pt x="1022822" y="3851693"/>
                  </a:cubicBezTo>
                  <a:lnTo>
                    <a:pt x="1024739" y="3817592"/>
                  </a:lnTo>
                  <a:lnTo>
                    <a:pt x="1023797" y="3801266"/>
                  </a:lnTo>
                  <a:close/>
                  <a:moveTo>
                    <a:pt x="4009375" y="3746388"/>
                  </a:moveTo>
                  <a:lnTo>
                    <a:pt x="4010441" y="3750296"/>
                  </a:lnTo>
                  <a:cubicBezTo>
                    <a:pt x="4013369" y="3766686"/>
                    <a:pt x="4014950" y="3783722"/>
                    <a:pt x="4015216" y="3801266"/>
                  </a:cubicBezTo>
                  <a:lnTo>
                    <a:pt x="4014273" y="3817590"/>
                  </a:lnTo>
                  <a:lnTo>
                    <a:pt x="4016190" y="3851692"/>
                  </a:lnTo>
                  <a:cubicBezTo>
                    <a:pt x="4025126" y="3929738"/>
                    <a:pt x="4056542" y="4001090"/>
                    <a:pt x="4111588" y="4056138"/>
                  </a:cubicBezTo>
                  <a:cubicBezTo>
                    <a:pt x="4199663" y="4144212"/>
                    <a:pt x="4329476" y="4171790"/>
                    <a:pt x="4461675" y="4143591"/>
                  </a:cubicBezTo>
                  <a:lnTo>
                    <a:pt x="4496314" y="4134591"/>
                  </a:lnTo>
                  <a:lnTo>
                    <a:pt x="4477308" y="4152400"/>
                  </a:lnTo>
                  <a:cubicBezTo>
                    <a:pt x="4283458" y="4322469"/>
                    <a:pt x="4042583" y="4365583"/>
                    <a:pt x="3922363" y="4245362"/>
                  </a:cubicBezTo>
                  <a:cubicBezTo>
                    <a:pt x="3877281" y="4200279"/>
                    <a:pt x="3855167" y="4138229"/>
                    <a:pt x="3854103" y="4068056"/>
                  </a:cubicBezTo>
                  <a:lnTo>
                    <a:pt x="3855377" y="4046010"/>
                  </a:lnTo>
                  <a:lnTo>
                    <a:pt x="3854717" y="4045880"/>
                  </a:lnTo>
                  <a:lnTo>
                    <a:pt x="3853128" y="4017629"/>
                  </a:lnTo>
                  <a:cubicBezTo>
                    <a:pt x="3850894" y="3998117"/>
                    <a:pt x="3847256" y="3979024"/>
                    <a:pt x="3842194" y="3960499"/>
                  </a:cubicBezTo>
                  <a:lnTo>
                    <a:pt x="3832245" y="3933054"/>
                  </a:lnTo>
                  <a:lnTo>
                    <a:pt x="3880262" y="3889413"/>
                  </a:lnTo>
                  <a:cubicBezTo>
                    <a:pt x="3924086" y="3845589"/>
                    <a:pt x="3965820" y="3799676"/>
                    <a:pt x="4005301" y="3751836"/>
                  </a:cubicBezTo>
                  <a:close/>
                  <a:moveTo>
                    <a:pt x="603678" y="2852968"/>
                  </a:moveTo>
                  <a:lnTo>
                    <a:pt x="612375" y="2909948"/>
                  </a:lnTo>
                  <a:cubicBezTo>
                    <a:pt x="625278" y="2973006"/>
                    <a:pt x="641245" y="3034948"/>
                    <a:pt x="660113" y="3095612"/>
                  </a:cubicBezTo>
                  <a:lnTo>
                    <a:pt x="661498" y="3099395"/>
                  </a:lnTo>
                  <a:lnTo>
                    <a:pt x="653529" y="3106099"/>
                  </a:lnTo>
                  <a:cubicBezTo>
                    <a:pt x="639884" y="3119611"/>
                    <a:pt x="627186" y="3134327"/>
                    <a:pt x="615495" y="3150108"/>
                  </a:cubicBezTo>
                  <a:lnTo>
                    <a:pt x="599994" y="3173780"/>
                  </a:lnTo>
                  <a:lnTo>
                    <a:pt x="599358" y="3173562"/>
                  </a:lnTo>
                  <a:lnTo>
                    <a:pt x="589438" y="3193291"/>
                  </a:lnTo>
                  <a:cubicBezTo>
                    <a:pt x="553429" y="3253533"/>
                    <a:pt x="503254" y="3296212"/>
                    <a:pt x="441670" y="3312713"/>
                  </a:cubicBezTo>
                  <a:cubicBezTo>
                    <a:pt x="277446" y="3356717"/>
                    <a:pt x="90399" y="3198942"/>
                    <a:pt x="7554" y="2954733"/>
                  </a:cubicBezTo>
                  <a:lnTo>
                    <a:pt x="0" y="2929807"/>
                  </a:lnTo>
                  <a:lnTo>
                    <a:pt x="25498" y="2954921"/>
                  </a:lnTo>
                  <a:cubicBezTo>
                    <a:pt x="125886" y="3045440"/>
                    <a:pt x="252095" y="3086464"/>
                    <a:pt x="372409" y="3054226"/>
                  </a:cubicBezTo>
                  <a:cubicBezTo>
                    <a:pt x="447604" y="3034077"/>
                    <a:pt x="510485" y="2987993"/>
                    <a:pt x="557247" y="2924870"/>
                  </a:cubicBezTo>
                  <a:lnTo>
                    <a:pt x="575959" y="2896297"/>
                  </a:lnTo>
                  <a:lnTo>
                    <a:pt x="583305" y="2881688"/>
                  </a:lnTo>
                  <a:close/>
                  <a:moveTo>
                    <a:pt x="4419950" y="2833852"/>
                  </a:moveTo>
                  <a:lnTo>
                    <a:pt x="4426088" y="2839936"/>
                  </a:lnTo>
                  <a:cubicBezTo>
                    <a:pt x="4436819" y="2852666"/>
                    <a:pt x="4446706" y="2866629"/>
                    <a:pt x="4455708" y="2881689"/>
                  </a:cubicBezTo>
                  <a:lnTo>
                    <a:pt x="4463053" y="2896298"/>
                  </a:lnTo>
                  <a:lnTo>
                    <a:pt x="4481764" y="2924872"/>
                  </a:lnTo>
                  <a:cubicBezTo>
                    <a:pt x="4528526" y="2987994"/>
                    <a:pt x="4591408" y="3034077"/>
                    <a:pt x="4666603" y="3054226"/>
                  </a:cubicBezTo>
                  <a:cubicBezTo>
                    <a:pt x="4786914" y="3086463"/>
                    <a:pt x="4913123" y="3045440"/>
                    <a:pt x="5013511" y="2954922"/>
                  </a:cubicBezTo>
                  <a:lnTo>
                    <a:pt x="5039009" y="2929808"/>
                  </a:lnTo>
                  <a:lnTo>
                    <a:pt x="5031454" y="2954733"/>
                  </a:lnTo>
                  <a:cubicBezTo>
                    <a:pt x="4948610" y="3198941"/>
                    <a:pt x="4761565" y="3356715"/>
                    <a:pt x="4597342" y="3312711"/>
                  </a:cubicBezTo>
                  <a:cubicBezTo>
                    <a:pt x="4535759" y="3296210"/>
                    <a:pt x="4485583" y="3253530"/>
                    <a:pt x="4449575" y="3193290"/>
                  </a:cubicBezTo>
                  <a:lnTo>
                    <a:pt x="4439655" y="3173561"/>
                  </a:lnTo>
                  <a:lnTo>
                    <a:pt x="4439019" y="3173779"/>
                  </a:lnTo>
                  <a:lnTo>
                    <a:pt x="4423518" y="3150107"/>
                  </a:lnTo>
                  <a:cubicBezTo>
                    <a:pt x="4411827" y="3134327"/>
                    <a:pt x="4399130" y="3119611"/>
                    <a:pt x="4385484" y="3106099"/>
                  </a:cubicBezTo>
                  <a:lnTo>
                    <a:pt x="4362806" y="3087020"/>
                  </a:lnTo>
                  <a:lnTo>
                    <a:pt x="4408336" y="2909948"/>
                  </a:lnTo>
                  <a:close/>
                  <a:moveTo>
                    <a:pt x="132402" y="1615087"/>
                  </a:moveTo>
                  <a:lnTo>
                    <a:pt x="141928" y="1649586"/>
                  </a:lnTo>
                  <a:cubicBezTo>
                    <a:pt x="183606" y="1778170"/>
                    <a:pt x="272394" y="1876802"/>
                    <a:pt x="392706" y="1909039"/>
                  </a:cubicBezTo>
                  <a:cubicBezTo>
                    <a:pt x="467901" y="1929188"/>
                    <a:pt x="545400" y="1920718"/>
                    <a:pt x="617457" y="1889434"/>
                  </a:cubicBezTo>
                  <a:lnTo>
                    <a:pt x="647949" y="1874044"/>
                  </a:lnTo>
                  <a:lnTo>
                    <a:pt x="661615" y="1865065"/>
                  </a:lnTo>
                  <a:lnTo>
                    <a:pt x="694269" y="1850082"/>
                  </a:lnTo>
                  <a:lnTo>
                    <a:pt x="660113" y="1943400"/>
                  </a:lnTo>
                  <a:lnTo>
                    <a:pt x="621784" y="2092469"/>
                  </a:lnTo>
                  <a:lnTo>
                    <a:pt x="610226" y="2094522"/>
                  </a:lnTo>
                  <a:cubicBezTo>
                    <a:pt x="591652" y="2099401"/>
                    <a:pt x="573298" y="2105796"/>
                    <a:pt x="555284" y="2113617"/>
                  </a:cubicBezTo>
                  <a:lnTo>
                    <a:pt x="530023" y="2126366"/>
                  </a:lnTo>
                  <a:lnTo>
                    <a:pt x="529582" y="2125860"/>
                  </a:lnTo>
                  <a:lnTo>
                    <a:pt x="511126" y="2137986"/>
                  </a:lnTo>
                  <a:cubicBezTo>
                    <a:pt x="449822" y="2172152"/>
                    <a:pt x="385029" y="2184025"/>
                    <a:pt x="323445" y="2167524"/>
                  </a:cubicBezTo>
                  <a:cubicBezTo>
                    <a:pt x="159222" y="2123521"/>
                    <a:pt x="76124" y="1893363"/>
                    <a:pt x="126482" y="1640450"/>
                  </a:cubicBezTo>
                  <a:close/>
                  <a:moveTo>
                    <a:pt x="4906612" y="1615084"/>
                  </a:moveTo>
                  <a:lnTo>
                    <a:pt x="4912532" y="1640447"/>
                  </a:lnTo>
                  <a:cubicBezTo>
                    <a:pt x="4962891" y="1893362"/>
                    <a:pt x="4879791" y="2123522"/>
                    <a:pt x="4715567" y="2167525"/>
                  </a:cubicBezTo>
                  <a:cubicBezTo>
                    <a:pt x="4653984" y="2184026"/>
                    <a:pt x="4589190" y="2172153"/>
                    <a:pt x="4527885" y="2137987"/>
                  </a:cubicBezTo>
                  <a:lnTo>
                    <a:pt x="4509430" y="2125862"/>
                  </a:lnTo>
                  <a:lnTo>
                    <a:pt x="4508988" y="2126368"/>
                  </a:lnTo>
                  <a:lnTo>
                    <a:pt x="4483728" y="2113618"/>
                  </a:lnTo>
                  <a:cubicBezTo>
                    <a:pt x="4465714" y="2105797"/>
                    <a:pt x="4447360" y="2099401"/>
                    <a:pt x="4428785" y="2094522"/>
                  </a:cubicBezTo>
                  <a:lnTo>
                    <a:pt x="4398050" y="2089062"/>
                  </a:lnTo>
                  <a:lnTo>
                    <a:pt x="4360597" y="1943400"/>
                  </a:lnTo>
                  <a:lnTo>
                    <a:pt x="4323392" y="1841747"/>
                  </a:lnTo>
                  <a:lnTo>
                    <a:pt x="4330868" y="1843714"/>
                  </a:lnTo>
                  <a:cubicBezTo>
                    <a:pt x="4346525" y="1849374"/>
                    <a:pt x="4362070" y="1856522"/>
                    <a:pt x="4377396" y="1865063"/>
                  </a:cubicBezTo>
                  <a:lnTo>
                    <a:pt x="4391061" y="1874043"/>
                  </a:lnTo>
                  <a:lnTo>
                    <a:pt x="4421552" y="1889433"/>
                  </a:lnTo>
                  <a:cubicBezTo>
                    <a:pt x="4493611" y="1920718"/>
                    <a:pt x="4571111" y="1929187"/>
                    <a:pt x="4646306" y="1909039"/>
                  </a:cubicBezTo>
                  <a:cubicBezTo>
                    <a:pt x="4766619" y="1876801"/>
                    <a:pt x="4855409" y="1778169"/>
                    <a:pt x="4897086" y="1649583"/>
                  </a:cubicBezTo>
                  <a:close/>
                  <a:moveTo>
                    <a:pt x="4134589" y="542701"/>
                  </a:moveTo>
                  <a:lnTo>
                    <a:pt x="4152397" y="561705"/>
                  </a:lnTo>
                  <a:cubicBezTo>
                    <a:pt x="4322467" y="755556"/>
                    <a:pt x="4365580" y="996430"/>
                    <a:pt x="4245360" y="1116651"/>
                  </a:cubicBezTo>
                  <a:cubicBezTo>
                    <a:pt x="4200277" y="1161734"/>
                    <a:pt x="4138227" y="1183848"/>
                    <a:pt x="4068054" y="1184911"/>
                  </a:cubicBezTo>
                  <a:lnTo>
                    <a:pt x="4046008" y="1183638"/>
                  </a:lnTo>
                  <a:lnTo>
                    <a:pt x="4045879" y="1184296"/>
                  </a:lnTo>
                  <a:lnTo>
                    <a:pt x="4017627" y="1185885"/>
                  </a:lnTo>
                  <a:cubicBezTo>
                    <a:pt x="3998116" y="1188119"/>
                    <a:pt x="3979022" y="1191758"/>
                    <a:pt x="3960498" y="1196820"/>
                  </a:cubicBezTo>
                  <a:lnTo>
                    <a:pt x="3932427" y="1206995"/>
                  </a:lnTo>
                  <a:lnTo>
                    <a:pt x="3880262" y="1149599"/>
                  </a:lnTo>
                  <a:lnTo>
                    <a:pt x="3747837" y="1029243"/>
                  </a:lnTo>
                  <a:lnTo>
                    <a:pt x="3750295" y="1028572"/>
                  </a:lnTo>
                  <a:cubicBezTo>
                    <a:pt x="3766684" y="1025646"/>
                    <a:pt x="3783720" y="1024064"/>
                    <a:pt x="3801264" y="1023798"/>
                  </a:cubicBezTo>
                  <a:lnTo>
                    <a:pt x="3817588" y="1024741"/>
                  </a:lnTo>
                  <a:lnTo>
                    <a:pt x="3851690" y="1022823"/>
                  </a:lnTo>
                  <a:cubicBezTo>
                    <a:pt x="3929736" y="1013888"/>
                    <a:pt x="4001088" y="982472"/>
                    <a:pt x="4056134" y="927426"/>
                  </a:cubicBezTo>
                  <a:cubicBezTo>
                    <a:pt x="4144210" y="839351"/>
                    <a:pt x="4171787" y="709538"/>
                    <a:pt x="4143589" y="577340"/>
                  </a:cubicBezTo>
                  <a:close/>
                  <a:moveTo>
                    <a:pt x="904422" y="542700"/>
                  </a:moveTo>
                  <a:lnTo>
                    <a:pt x="895421" y="577338"/>
                  </a:lnTo>
                  <a:cubicBezTo>
                    <a:pt x="867224" y="709537"/>
                    <a:pt x="894801" y="839350"/>
                    <a:pt x="982876" y="927425"/>
                  </a:cubicBezTo>
                  <a:cubicBezTo>
                    <a:pt x="1037923" y="982472"/>
                    <a:pt x="1109274" y="1013887"/>
                    <a:pt x="1187321" y="1022823"/>
                  </a:cubicBezTo>
                  <a:lnTo>
                    <a:pt x="1221423" y="1024741"/>
                  </a:lnTo>
                  <a:lnTo>
                    <a:pt x="1237748" y="1023798"/>
                  </a:lnTo>
                  <a:lnTo>
                    <a:pt x="1275023" y="1027289"/>
                  </a:lnTo>
                  <a:lnTo>
                    <a:pt x="1140448" y="1149599"/>
                  </a:lnTo>
                  <a:lnTo>
                    <a:pt x="1092819" y="1202005"/>
                  </a:lnTo>
                  <a:lnTo>
                    <a:pt x="1078513" y="1196819"/>
                  </a:lnTo>
                  <a:cubicBezTo>
                    <a:pt x="1059989" y="1191757"/>
                    <a:pt x="1040896" y="1188119"/>
                    <a:pt x="1021384" y="1185885"/>
                  </a:cubicBezTo>
                  <a:lnTo>
                    <a:pt x="993132" y="1184297"/>
                  </a:lnTo>
                  <a:lnTo>
                    <a:pt x="993003" y="1183638"/>
                  </a:lnTo>
                  <a:lnTo>
                    <a:pt x="970957" y="1184911"/>
                  </a:lnTo>
                  <a:cubicBezTo>
                    <a:pt x="900783" y="1183847"/>
                    <a:pt x="838733" y="1161733"/>
                    <a:pt x="793651" y="1116650"/>
                  </a:cubicBezTo>
                  <a:cubicBezTo>
                    <a:pt x="673430" y="996430"/>
                    <a:pt x="716543" y="755555"/>
                    <a:pt x="886613" y="561705"/>
                  </a:cubicBezTo>
                  <a:close/>
                  <a:moveTo>
                    <a:pt x="2929805" y="1"/>
                  </a:moveTo>
                  <a:lnTo>
                    <a:pt x="2954731" y="7555"/>
                  </a:lnTo>
                  <a:cubicBezTo>
                    <a:pt x="3198941" y="90400"/>
                    <a:pt x="3356715" y="277446"/>
                    <a:pt x="3312711" y="441670"/>
                  </a:cubicBezTo>
                  <a:cubicBezTo>
                    <a:pt x="3296210" y="503254"/>
                    <a:pt x="3253530" y="553430"/>
                    <a:pt x="3193289" y="589439"/>
                  </a:cubicBezTo>
                  <a:lnTo>
                    <a:pt x="3173560" y="599359"/>
                  </a:lnTo>
                  <a:lnTo>
                    <a:pt x="3173778" y="599994"/>
                  </a:lnTo>
                  <a:lnTo>
                    <a:pt x="3150106" y="615495"/>
                  </a:lnTo>
                  <a:cubicBezTo>
                    <a:pt x="3134324" y="627186"/>
                    <a:pt x="3119608" y="639883"/>
                    <a:pt x="3106097" y="653529"/>
                  </a:cubicBezTo>
                  <a:lnTo>
                    <a:pt x="3091353" y="671055"/>
                  </a:lnTo>
                  <a:lnTo>
                    <a:pt x="3086461" y="669264"/>
                  </a:lnTo>
                  <a:cubicBezTo>
                    <a:pt x="3025798" y="650396"/>
                    <a:pt x="2963855" y="634429"/>
                    <a:pt x="2900797" y="621526"/>
                  </a:cubicBezTo>
                  <a:lnTo>
                    <a:pt x="2840731" y="612358"/>
                  </a:lnTo>
                  <a:lnTo>
                    <a:pt x="2881686" y="583306"/>
                  </a:lnTo>
                  <a:lnTo>
                    <a:pt x="2896294" y="575959"/>
                  </a:lnTo>
                  <a:lnTo>
                    <a:pt x="2924868" y="557248"/>
                  </a:lnTo>
                  <a:cubicBezTo>
                    <a:pt x="2987991" y="510487"/>
                    <a:pt x="3034075" y="447604"/>
                    <a:pt x="3054224" y="372409"/>
                  </a:cubicBezTo>
                  <a:cubicBezTo>
                    <a:pt x="3086462" y="252096"/>
                    <a:pt x="3045438" y="125886"/>
                    <a:pt x="2954919" y="25499"/>
                  </a:cubicBezTo>
                  <a:close/>
                  <a:moveTo>
                    <a:pt x="2109206" y="0"/>
                  </a:moveTo>
                  <a:lnTo>
                    <a:pt x="2084092" y="25499"/>
                  </a:lnTo>
                  <a:cubicBezTo>
                    <a:pt x="1993574" y="125887"/>
                    <a:pt x="1952549" y="252096"/>
                    <a:pt x="1984787" y="372410"/>
                  </a:cubicBezTo>
                  <a:cubicBezTo>
                    <a:pt x="2004936" y="447605"/>
                    <a:pt x="2051020" y="510487"/>
                    <a:pt x="2114143" y="557250"/>
                  </a:cubicBezTo>
                  <a:lnTo>
                    <a:pt x="2142716" y="575961"/>
                  </a:lnTo>
                  <a:lnTo>
                    <a:pt x="2157326" y="583307"/>
                  </a:lnTo>
                  <a:lnTo>
                    <a:pt x="2195038" y="610060"/>
                  </a:lnTo>
                  <a:lnTo>
                    <a:pt x="2119913" y="621525"/>
                  </a:lnTo>
                  <a:lnTo>
                    <a:pt x="1944034" y="666748"/>
                  </a:lnTo>
                  <a:lnTo>
                    <a:pt x="1932914" y="653532"/>
                  </a:lnTo>
                  <a:cubicBezTo>
                    <a:pt x="1919402" y="639886"/>
                    <a:pt x="1904686" y="627188"/>
                    <a:pt x="1888906" y="615497"/>
                  </a:cubicBezTo>
                  <a:lnTo>
                    <a:pt x="1865234" y="599995"/>
                  </a:lnTo>
                  <a:lnTo>
                    <a:pt x="1865452" y="599360"/>
                  </a:lnTo>
                  <a:lnTo>
                    <a:pt x="1845722" y="589440"/>
                  </a:lnTo>
                  <a:cubicBezTo>
                    <a:pt x="1785482" y="553431"/>
                    <a:pt x="1742802" y="503256"/>
                    <a:pt x="1726301" y="441671"/>
                  </a:cubicBezTo>
                  <a:cubicBezTo>
                    <a:pt x="1682297" y="277446"/>
                    <a:pt x="1840072" y="90400"/>
                    <a:pt x="2084281" y="7555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AA234FEE-96EE-4862-ADC9-D924A5F0F6ED}"/>
              </a:ext>
            </a:extLst>
          </p:cNvPr>
          <p:cNvGrpSpPr/>
          <p:nvPr/>
        </p:nvGrpSpPr>
        <p:grpSpPr>
          <a:xfrm>
            <a:off x="2296130" y="2777540"/>
            <a:ext cx="1558341" cy="1558341"/>
            <a:chOff x="3721100" y="930424"/>
            <a:chExt cx="2552700" cy="2552700"/>
          </a:xfrm>
        </p:grpSpPr>
        <p:sp>
          <p:nvSpPr>
            <p:cNvPr id="14" name="星: 10 pt 13">
              <a:extLst>
                <a:ext uri="{FF2B5EF4-FFF2-40B4-BE49-F238E27FC236}">
                  <a16:creationId xmlns:a16="http://schemas.microsoft.com/office/drawing/2014/main" id="{62C5260D-3220-4264-A58C-0194D2AE708B}"/>
                </a:ext>
              </a:extLst>
            </p:cNvPr>
            <p:cNvSpPr/>
            <p:nvPr/>
          </p:nvSpPr>
          <p:spPr>
            <a:xfrm>
              <a:off x="3721100" y="930424"/>
              <a:ext cx="2552700" cy="2552700"/>
            </a:xfrm>
            <a:prstGeom prst="star10">
              <a:avLst>
                <a:gd name="adj" fmla="val 37807"/>
                <a:gd name="hf" fmla="val 105146"/>
              </a:avLst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188C06E2-638B-4CCA-A8F7-D8E9742E4B86}"/>
                </a:ext>
              </a:extLst>
            </p:cNvPr>
            <p:cNvSpPr/>
            <p:nvPr/>
          </p:nvSpPr>
          <p:spPr>
            <a:xfrm>
              <a:off x="4114800" y="1341091"/>
              <a:ext cx="1765300" cy="1765300"/>
            </a:xfrm>
            <a:prstGeom prst="ellipse">
              <a:avLst/>
            </a:pr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8131EE5F-D7FF-43C7-B2C5-38DC93918404}"/>
              </a:ext>
            </a:extLst>
          </p:cNvPr>
          <p:cNvGrpSpPr/>
          <p:nvPr/>
        </p:nvGrpSpPr>
        <p:grpSpPr>
          <a:xfrm>
            <a:off x="6035113" y="849673"/>
            <a:ext cx="1558340" cy="1558341"/>
            <a:chOff x="-2117093" y="3757245"/>
            <a:chExt cx="2553096" cy="2553098"/>
          </a:xfrm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807F6464-166B-45F7-AACF-EB47C38C56A2}"/>
                </a:ext>
              </a:extLst>
            </p:cNvPr>
            <p:cNvSpPr/>
            <p:nvPr/>
          </p:nvSpPr>
          <p:spPr>
            <a:xfrm>
              <a:off x="-2117093" y="3757245"/>
              <a:ext cx="2553096" cy="2553098"/>
            </a:xfrm>
            <a:custGeom>
              <a:avLst/>
              <a:gdLst>
                <a:gd name="connsiteX0" fmla="*/ 1614984 w 2553096"/>
                <a:gd name="connsiteY0" fmla="*/ 2008537 h 2553098"/>
                <a:gd name="connsiteX1" fmla="*/ 1276548 w 2553096"/>
                <a:gd name="connsiteY1" fmla="*/ 2553098 h 2553098"/>
                <a:gd name="connsiteX2" fmla="*/ 938112 w 2553096"/>
                <a:gd name="connsiteY2" fmla="*/ 2008537 h 2553098"/>
                <a:gd name="connsiteX3" fmla="*/ 966159 w 2553096"/>
                <a:gd name="connsiteY3" fmla="*/ 2023761 h 2553098"/>
                <a:gd name="connsiteX4" fmla="*/ 1276548 w 2553096"/>
                <a:gd name="connsiteY4" fmla="*/ 2086425 h 2553098"/>
                <a:gd name="connsiteX5" fmla="*/ 1586937 w 2553096"/>
                <a:gd name="connsiteY5" fmla="*/ 2023761 h 2553098"/>
                <a:gd name="connsiteX6" fmla="*/ 2553096 w 2553096"/>
                <a:gd name="connsiteY6" fmla="*/ 638275 h 2553098"/>
                <a:gd name="connsiteX7" fmla="*/ 2097731 w 2553096"/>
                <a:gd name="connsiteY7" fmla="*/ 1276549 h 2553098"/>
                <a:gd name="connsiteX8" fmla="*/ 2553096 w 2553096"/>
                <a:gd name="connsiteY8" fmla="*/ 1914824 h 2553098"/>
                <a:gd name="connsiteX9" fmla="*/ 1789248 w 2553096"/>
                <a:gd name="connsiteY9" fmla="*/ 1895076 h 2553098"/>
                <a:gd name="connsiteX10" fmla="*/ 1840404 w 2553096"/>
                <a:gd name="connsiteY10" fmla="*/ 1852868 h 2553098"/>
                <a:gd name="connsiteX11" fmla="*/ 2073961 w 2553096"/>
                <a:gd name="connsiteY11" fmla="*/ 1289012 h 2553098"/>
                <a:gd name="connsiteX12" fmla="*/ 1840404 w 2553096"/>
                <a:gd name="connsiteY12" fmla="*/ 725156 h 2553098"/>
                <a:gd name="connsiteX13" fmla="*/ 1759955 w 2553096"/>
                <a:gd name="connsiteY13" fmla="*/ 658780 h 2553098"/>
                <a:gd name="connsiteX14" fmla="*/ 0 w 2553096"/>
                <a:gd name="connsiteY14" fmla="*/ 638275 h 2553098"/>
                <a:gd name="connsiteX15" fmla="*/ 793141 w 2553096"/>
                <a:gd name="connsiteY15" fmla="*/ 658780 h 2553098"/>
                <a:gd name="connsiteX16" fmla="*/ 712692 w 2553096"/>
                <a:gd name="connsiteY16" fmla="*/ 725156 h 2553098"/>
                <a:gd name="connsiteX17" fmla="*/ 479135 w 2553096"/>
                <a:gd name="connsiteY17" fmla="*/ 1289012 h 2553098"/>
                <a:gd name="connsiteX18" fmla="*/ 712692 w 2553096"/>
                <a:gd name="connsiteY18" fmla="*/ 1852868 h 2553098"/>
                <a:gd name="connsiteX19" fmla="*/ 763848 w 2553096"/>
                <a:gd name="connsiteY19" fmla="*/ 1895076 h 2553098"/>
                <a:gd name="connsiteX20" fmla="*/ 0 w 2553096"/>
                <a:gd name="connsiteY20" fmla="*/ 1914824 h 2553098"/>
                <a:gd name="connsiteX21" fmla="*/ 455365 w 2553096"/>
                <a:gd name="connsiteY21" fmla="*/ 1276549 h 2553098"/>
                <a:gd name="connsiteX22" fmla="*/ 1276548 w 2553096"/>
                <a:gd name="connsiteY22" fmla="*/ 0 h 2553098"/>
                <a:gd name="connsiteX23" fmla="*/ 1638361 w 2553096"/>
                <a:gd name="connsiteY23" fmla="*/ 582176 h 2553098"/>
                <a:gd name="connsiteX24" fmla="*/ 1586937 w 2553096"/>
                <a:gd name="connsiteY24" fmla="*/ 554264 h 2553098"/>
                <a:gd name="connsiteX25" fmla="*/ 1276548 w 2553096"/>
                <a:gd name="connsiteY25" fmla="*/ 491599 h 2553098"/>
                <a:gd name="connsiteX26" fmla="*/ 966159 w 2553096"/>
                <a:gd name="connsiteY26" fmla="*/ 554264 h 2553098"/>
                <a:gd name="connsiteX27" fmla="*/ 914735 w 2553096"/>
                <a:gd name="connsiteY27" fmla="*/ 582176 h 255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553096" h="2553098">
                  <a:moveTo>
                    <a:pt x="1614984" y="2008537"/>
                  </a:moveTo>
                  <a:lnTo>
                    <a:pt x="1276548" y="2553098"/>
                  </a:lnTo>
                  <a:lnTo>
                    <a:pt x="938112" y="2008537"/>
                  </a:lnTo>
                  <a:lnTo>
                    <a:pt x="966159" y="2023761"/>
                  </a:lnTo>
                  <a:cubicBezTo>
                    <a:pt x="1061560" y="2064112"/>
                    <a:pt x="1166448" y="2086425"/>
                    <a:pt x="1276548" y="2086425"/>
                  </a:cubicBezTo>
                  <a:cubicBezTo>
                    <a:pt x="1386648" y="2086425"/>
                    <a:pt x="1491536" y="2064112"/>
                    <a:pt x="1586937" y="2023761"/>
                  </a:cubicBezTo>
                  <a:close/>
                  <a:moveTo>
                    <a:pt x="2553096" y="638275"/>
                  </a:moveTo>
                  <a:lnTo>
                    <a:pt x="2097731" y="1276549"/>
                  </a:lnTo>
                  <a:lnTo>
                    <a:pt x="2553096" y="1914824"/>
                  </a:lnTo>
                  <a:lnTo>
                    <a:pt x="1789248" y="1895076"/>
                  </a:lnTo>
                  <a:lnTo>
                    <a:pt x="1840404" y="1852868"/>
                  </a:lnTo>
                  <a:cubicBezTo>
                    <a:pt x="1984708" y="1708565"/>
                    <a:pt x="2073961" y="1509212"/>
                    <a:pt x="2073961" y="1289012"/>
                  </a:cubicBezTo>
                  <a:cubicBezTo>
                    <a:pt x="2073961" y="1068813"/>
                    <a:pt x="1984708" y="869460"/>
                    <a:pt x="1840404" y="725156"/>
                  </a:cubicBezTo>
                  <a:lnTo>
                    <a:pt x="1759955" y="658780"/>
                  </a:lnTo>
                  <a:close/>
                  <a:moveTo>
                    <a:pt x="0" y="638275"/>
                  </a:moveTo>
                  <a:lnTo>
                    <a:pt x="793141" y="658780"/>
                  </a:lnTo>
                  <a:lnTo>
                    <a:pt x="712692" y="725156"/>
                  </a:lnTo>
                  <a:cubicBezTo>
                    <a:pt x="568389" y="869460"/>
                    <a:pt x="479135" y="1068813"/>
                    <a:pt x="479135" y="1289012"/>
                  </a:cubicBezTo>
                  <a:cubicBezTo>
                    <a:pt x="479135" y="1509212"/>
                    <a:pt x="568389" y="1708565"/>
                    <a:pt x="712692" y="1852868"/>
                  </a:cubicBezTo>
                  <a:lnTo>
                    <a:pt x="763848" y="1895076"/>
                  </a:lnTo>
                  <a:lnTo>
                    <a:pt x="0" y="1914824"/>
                  </a:lnTo>
                  <a:lnTo>
                    <a:pt x="455365" y="1276549"/>
                  </a:lnTo>
                  <a:close/>
                  <a:moveTo>
                    <a:pt x="1276548" y="0"/>
                  </a:moveTo>
                  <a:lnTo>
                    <a:pt x="1638361" y="582176"/>
                  </a:lnTo>
                  <a:lnTo>
                    <a:pt x="1586937" y="554264"/>
                  </a:lnTo>
                  <a:cubicBezTo>
                    <a:pt x="1491536" y="513913"/>
                    <a:pt x="1386648" y="491599"/>
                    <a:pt x="1276548" y="491599"/>
                  </a:cubicBezTo>
                  <a:cubicBezTo>
                    <a:pt x="1166448" y="491599"/>
                    <a:pt x="1061560" y="513913"/>
                    <a:pt x="966159" y="554264"/>
                  </a:cubicBezTo>
                  <a:lnTo>
                    <a:pt x="914735" y="582176"/>
                  </a:ln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33B55550-0F5D-40D5-A9E8-8A66B8B2A7CB}"/>
                </a:ext>
              </a:extLst>
            </p:cNvPr>
            <p:cNvSpPr/>
            <p:nvPr/>
          </p:nvSpPr>
          <p:spPr>
            <a:xfrm>
              <a:off x="-1543067" y="4343735"/>
              <a:ext cx="1405044" cy="1405044"/>
            </a:xfrm>
            <a:prstGeom prst="ellipse">
              <a:avLst/>
            </a:pr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80561284-409E-4E5D-B330-534AD7A3B083}"/>
              </a:ext>
            </a:extLst>
          </p:cNvPr>
          <p:cNvGrpSpPr/>
          <p:nvPr/>
        </p:nvGrpSpPr>
        <p:grpSpPr>
          <a:xfrm>
            <a:off x="2296130" y="4742766"/>
            <a:ext cx="1558341" cy="1558341"/>
            <a:chOff x="-2280273" y="922100"/>
            <a:chExt cx="2547908" cy="2547908"/>
          </a:xfrm>
        </p:grpSpPr>
        <p:sp>
          <p:nvSpPr>
            <p:cNvPr id="20" name="星: 16 pt 19">
              <a:extLst>
                <a:ext uri="{FF2B5EF4-FFF2-40B4-BE49-F238E27FC236}">
                  <a16:creationId xmlns:a16="http://schemas.microsoft.com/office/drawing/2014/main" id="{3131DF4B-80A1-4D6A-94F6-53C43A01EB1D}"/>
                </a:ext>
              </a:extLst>
            </p:cNvPr>
            <p:cNvSpPr/>
            <p:nvPr/>
          </p:nvSpPr>
          <p:spPr>
            <a:xfrm>
              <a:off x="-2280273" y="922100"/>
              <a:ext cx="2547908" cy="2547908"/>
            </a:xfrm>
            <a:prstGeom prst="star16">
              <a:avLst>
                <a:gd name="adj" fmla="val 40885"/>
              </a:avLst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31D30DC6-72F8-432C-85AA-7CCAEF75C9CD}"/>
                </a:ext>
              </a:extLst>
            </p:cNvPr>
            <p:cNvSpPr/>
            <p:nvPr/>
          </p:nvSpPr>
          <p:spPr>
            <a:xfrm>
              <a:off x="-1888969" y="1313404"/>
              <a:ext cx="1765300" cy="1765300"/>
            </a:xfrm>
            <a:prstGeom prst="ellipse">
              <a:avLst/>
            </a:pr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9C4401AE-A055-428E-BA46-E444076EF6CD}"/>
              </a:ext>
            </a:extLst>
          </p:cNvPr>
          <p:cNvGrpSpPr/>
          <p:nvPr/>
        </p:nvGrpSpPr>
        <p:grpSpPr>
          <a:xfrm>
            <a:off x="4172462" y="4723201"/>
            <a:ext cx="1561075" cy="1577906"/>
            <a:chOff x="6399940" y="671893"/>
            <a:chExt cx="3037017" cy="3069762"/>
          </a:xfrm>
        </p:grpSpPr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9A87DBCA-D28E-4E18-A1BD-E277F6094DEE}"/>
                </a:ext>
              </a:extLst>
            </p:cNvPr>
            <p:cNvSpPr/>
            <p:nvPr/>
          </p:nvSpPr>
          <p:spPr>
            <a:xfrm>
              <a:off x="6399940" y="671893"/>
              <a:ext cx="3037017" cy="3069762"/>
            </a:xfrm>
            <a:custGeom>
              <a:avLst/>
              <a:gdLst>
                <a:gd name="connsiteX0" fmla="*/ 1868010 w 3037017"/>
                <a:gd name="connsiteY0" fmla="*/ 0 h 3069762"/>
                <a:gd name="connsiteX1" fmla="*/ 1775975 w 3037017"/>
                <a:gd name="connsiteY1" fmla="*/ 1088937 h 3069762"/>
                <a:gd name="connsiteX2" fmla="*/ 2673004 w 3037017"/>
                <a:gd name="connsiteY2" fmla="*/ 464764 h 3069762"/>
                <a:gd name="connsiteX3" fmla="*/ 1976097 w 3037017"/>
                <a:gd name="connsiteY3" fmla="*/ 1318033 h 3069762"/>
                <a:gd name="connsiteX4" fmla="*/ 3037017 w 3037017"/>
                <a:gd name="connsiteY4" fmla="*/ 1338269 h 3069762"/>
                <a:gd name="connsiteX5" fmla="*/ 2001434 w 3037017"/>
                <a:gd name="connsiteY5" fmla="*/ 1629957 h 3069762"/>
                <a:gd name="connsiteX6" fmla="*/ 2821006 w 3037017"/>
                <a:gd name="connsiteY6" fmla="*/ 2286878 h 3069762"/>
                <a:gd name="connsiteX7" fmla="*/ 1842310 w 3037017"/>
                <a:gd name="connsiteY7" fmla="*/ 1905568 h 3069762"/>
                <a:gd name="connsiteX8" fmla="*/ 2107492 w 3037017"/>
                <a:gd name="connsiteY8" fmla="*/ 2948254 h 3069762"/>
                <a:gd name="connsiteX9" fmla="*/ 1559507 w 3037017"/>
                <a:gd name="connsiteY9" fmla="*/ 2039588 h 3069762"/>
                <a:gd name="connsiteX10" fmla="*/ 1169008 w 3037017"/>
                <a:gd name="connsiteY10" fmla="*/ 3069762 h 3069762"/>
                <a:gd name="connsiteX11" fmla="*/ 1261043 w 3037017"/>
                <a:gd name="connsiteY11" fmla="*/ 1980825 h 3069762"/>
                <a:gd name="connsiteX12" fmla="*/ 364013 w 3037017"/>
                <a:gd name="connsiteY12" fmla="*/ 2604998 h 3069762"/>
                <a:gd name="connsiteX13" fmla="*/ 1060921 w 3037017"/>
                <a:gd name="connsiteY13" fmla="*/ 1751729 h 3069762"/>
                <a:gd name="connsiteX14" fmla="*/ 0 w 3037017"/>
                <a:gd name="connsiteY14" fmla="*/ 1731493 h 3069762"/>
                <a:gd name="connsiteX15" fmla="*/ 1035584 w 3037017"/>
                <a:gd name="connsiteY15" fmla="*/ 1439805 h 3069762"/>
                <a:gd name="connsiteX16" fmla="*/ 216012 w 3037017"/>
                <a:gd name="connsiteY16" fmla="*/ 782884 h 3069762"/>
                <a:gd name="connsiteX17" fmla="*/ 1194708 w 3037017"/>
                <a:gd name="connsiteY17" fmla="*/ 1164194 h 3069762"/>
                <a:gd name="connsiteX18" fmla="*/ 929525 w 3037017"/>
                <a:gd name="connsiteY18" fmla="*/ 121508 h 3069762"/>
                <a:gd name="connsiteX19" fmla="*/ 1477511 w 3037017"/>
                <a:gd name="connsiteY19" fmla="*/ 1030174 h 3069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037017" h="3069762">
                  <a:moveTo>
                    <a:pt x="1868010" y="0"/>
                  </a:moveTo>
                  <a:lnTo>
                    <a:pt x="1775975" y="1088937"/>
                  </a:lnTo>
                  <a:lnTo>
                    <a:pt x="2673004" y="464764"/>
                  </a:lnTo>
                  <a:lnTo>
                    <a:pt x="1976097" y="1318033"/>
                  </a:lnTo>
                  <a:lnTo>
                    <a:pt x="3037017" y="1338269"/>
                  </a:lnTo>
                  <a:lnTo>
                    <a:pt x="2001434" y="1629957"/>
                  </a:lnTo>
                  <a:lnTo>
                    <a:pt x="2821006" y="2286878"/>
                  </a:lnTo>
                  <a:lnTo>
                    <a:pt x="1842310" y="1905568"/>
                  </a:lnTo>
                  <a:lnTo>
                    <a:pt x="2107492" y="2948254"/>
                  </a:lnTo>
                  <a:lnTo>
                    <a:pt x="1559507" y="2039588"/>
                  </a:lnTo>
                  <a:lnTo>
                    <a:pt x="1169008" y="3069762"/>
                  </a:lnTo>
                  <a:lnTo>
                    <a:pt x="1261043" y="1980825"/>
                  </a:lnTo>
                  <a:lnTo>
                    <a:pt x="364013" y="2604998"/>
                  </a:lnTo>
                  <a:lnTo>
                    <a:pt x="1060921" y="1751729"/>
                  </a:lnTo>
                  <a:lnTo>
                    <a:pt x="0" y="1731493"/>
                  </a:lnTo>
                  <a:lnTo>
                    <a:pt x="1035584" y="1439805"/>
                  </a:lnTo>
                  <a:lnTo>
                    <a:pt x="216012" y="782884"/>
                  </a:lnTo>
                  <a:lnTo>
                    <a:pt x="1194708" y="1164194"/>
                  </a:lnTo>
                  <a:lnTo>
                    <a:pt x="929525" y="121508"/>
                  </a:lnTo>
                  <a:lnTo>
                    <a:pt x="1477511" y="1030174"/>
                  </a:ln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星: 10 pt 23">
              <a:extLst>
                <a:ext uri="{FF2B5EF4-FFF2-40B4-BE49-F238E27FC236}">
                  <a16:creationId xmlns:a16="http://schemas.microsoft.com/office/drawing/2014/main" id="{ED71C8D9-A247-4F26-B1A7-1CFB3F948D42}"/>
                </a:ext>
              </a:extLst>
            </p:cNvPr>
            <p:cNvSpPr/>
            <p:nvPr/>
          </p:nvSpPr>
          <p:spPr>
            <a:xfrm>
              <a:off x="6642100" y="930424"/>
              <a:ext cx="2552700" cy="2552700"/>
            </a:xfrm>
            <a:prstGeom prst="star10">
              <a:avLst>
                <a:gd name="adj" fmla="val 27608"/>
                <a:gd name="hf" fmla="val 105146"/>
              </a:avLst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3738E032-8640-48C1-9F43-6C9307E99601}"/>
                </a:ext>
              </a:extLst>
            </p:cNvPr>
            <p:cNvSpPr/>
            <p:nvPr/>
          </p:nvSpPr>
          <p:spPr>
            <a:xfrm>
              <a:off x="6797302" y="1093473"/>
              <a:ext cx="2226602" cy="2226602"/>
            </a:xfrm>
            <a:custGeom>
              <a:avLst/>
              <a:gdLst>
                <a:gd name="connsiteX0" fmla="*/ 964309 w 2226602"/>
                <a:gd name="connsiteY0" fmla="*/ 0 h 2226602"/>
                <a:gd name="connsiteX1" fmla="*/ 1226532 w 2226602"/>
                <a:gd name="connsiteY1" fmla="*/ 493677 h 2226602"/>
                <a:gd name="connsiteX2" fmla="*/ 1652361 w 2226602"/>
                <a:gd name="connsiteY2" fmla="*/ 92085 h 2226602"/>
                <a:gd name="connsiteX3" fmla="*/ 1566229 w 2226602"/>
                <a:gd name="connsiteY3" fmla="*/ 660374 h 2226602"/>
                <a:gd name="connsiteX4" fmla="*/ 2134517 w 2226602"/>
                <a:gd name="connsiteY4" fmla="*/ 574241 h 2226602"/>
                <a:gd name="connsiteX5" fmla="*/ 1732925 w 2226602"/>
                <a:gd name="connsiteY5" fmla="*/ 1000071 h 2226602"/>
                <a:gd name="connsiteX6" fmla="*/ 2226602 w 2226602"/>
                <a:gd name="connsiteY6" fmla="*/ 1262293 h 2226602"/>
                <a:gd name="connsiteX7" fmla="*/ 1662943 w 2226602"/>
                <a:gd name="connsiteY7" fmla="*/ 1383016 h 2226602"/>
                <a:gd name="connsiteX8" fmla="*/ 1893438 w 2226602"/>
                <a:gd name="connsiteY8" fmla="*/ 1893438 h 2226602"/>
                <a:gd name="connsiteX9" fmla="*/ 1383017 w 2226602"/>
                <a:gd name="connsiteY9" fmla="*/ 1662943 h 2226602"/>
                <a:gd name="connsiteX10" fmla="*/ 1262294 w 2226602"/>
                <a:gd name="connsiteY10" fmla="*/ 2226602 h 2226602"/>
                <a:gd name="connsiteX11" fmla="*/ 1000071 w 2226602"/>
                <a:gd name="connsiteY11" fmla="*/ 1732925 h 2226602"/>
                <a:gd name="connsiteX12" fmla="*/ 574241 w 2226602"/>
                <a:gd name="connsiteY12" fmla="*/ 2134517 h 2226602"/>
                <a:gd name="connsiteX13" fmla="*/ 660373 w 2226602"/>
                <a:gd name="connsiteY13" fmla="*/ 1566228 h 2226602"/>
                <a:gd name="connsiteX14" fmla="*/ 92084 w 2226602"/>
                <a:gd name="connsiteY14" fmla="*/ 1652361 h 2226602"/>
                <a:gd name="connsiteX15" fmla="*/ 493677 w 2226602"/>
                <a:gd name="connsiteY15" fmla="*/ 1226532 h 2226602"/>
                <a:gd name="connsiteX16" fmla="*/ 0 w 2226602"/>
                <a:gd name="connsiteY16" fmla="*/ 964309 h 2226602"/>
                <a:gd name="connsiteX17" fmla="*/ 563659 w 2226602"/>
                <a:gd name="connsiteY17" fmla="*/ 843586 h 2226602"/>
                <a:gd name="connsiteX18" fmla="*/ 333164 w 2226602"/>
                <a:gd name="connsiteY18" fmla="*/ 333164 h 2226602"/>
                <a:gd name="connsiteX19" fmla="*/ 843585 w 2226602"/>
                <a:gd name="connsiteY19" fmla="*/ 563659 h 2226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26602" h="2226602">
                  <a:moveTo>
                    <a:pt x="964309" y="0"/>
                  </a:moveTo>
                  <a:lnTo>
                    <a:pt x="1226532" y="493677"/>
                  </a:lnTo>
                  <a:lnTo>
                    <a:pt x="1652361" y="92085"/>
                  </a:lnTo>
                  <a:lnTo>
                    <a:pt x="1566229" y="660374"/>
                  </a:lnTo>
                  <a:lnTo>
                    <a:pt x="2134517" y="574241"/>
                  </a:lnTo>
                  <a:lnTo>
                    <a:pt x="1732925" y="1000071"/>
                  </a:lnTo>
                  <a:lnTo>
                    <a:pt x="2226602" y="1262293"/>
                  </a:lnTo>
                  <a:lnTo>
                    <a:pt x="1662943" y="1383016"/>
                  </a:lnTo>
                  <a:lnTo>
                    <a:pt x="1893438" y="1893438"/>
                  </a:lnTo>
                  <a:lnTo>
                    <a:pt x="1383017" y="1662943"/>
                  </a:lnTo>
                  <a:lnTo>
                    <a:pt x="1262294" y="2226602"/>
                  </a:lnTo>
                  <a:lnTo>
                    <a:pt x="1000071" y="1732925"/>
                  </a:lnTo>
                  <a:lnTo>
                    <a:pt x="574241" y="2134517"/>
                  </a:lnTo>
                  <a:lnTo>
                    <a:pt x="660373" y="1566228"/>
                  </a:lnTo>
                  <a:lnTo>
                    <a:pt x="92084" y="1652361"/>
                  </a:lnTo>
                  <a:lnTo>
                    <a:pt x="493677" y="1226532"/>
                  </a:lnTo>
                  <a:lnTo>
                    <a:pt x="0" y="964309"/>
                  </a:lnTo>
                  <a:lnTo>
                    <a:pt x="563659" y="843586"/>
                  </a:lnTo>
                  <a:lnTo>
                    <a:pt x="333164" y="333164"/>
                  </a:lnTo>
                  <a:lnTo>
                    <a:pt x="843585" y="563659"/>
                  </a:lnTo>
                  <a:close/>
                </a:path>
              </a:pathLst>
            </a:custGeom>
            <a:solidFill>
              <a:srgbClr val="FF66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EA934BA7-C609-4B64-867B-3AC4D578D647}"/>
                </a:ext>
              </a:extLst>
            </p:cNvPr>
            <p:cNvSpPr/>
            <p:nvPr/>
          </p:nvSpPr>
          <p:spPr>
            <a:xfrm>
              <a:off x="7132291" y="1437582"/>
              <a:ext cx="1572318" cy="1572318"/>
            </a:xfrm>
            <a:prstGeom prst="ellipse">
              <a:avLst/>
            </a:pr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BAD1F11F-4290-4C3E-9E4C-91B587DBC3D4}"/>
              </a:ext>
            </a:extLst>
          </p:cNvPr>
          <p:cNvGrpSpPr/>
          <p:nvPr/>
        </p:nvGrpSpPr>
        <p:grpSpPr>
          <a:xfrm>
            <a:off x="4242941" y="2834598"/>
            <a:ext cx="1444228" cy="1444228"/>
            <a:chOff x="3721100" y="3757444"/>
            <a:chExt cx="2552700" cy="2552700"/>
          </a:xfrm>
        </p:grpSpPr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A14B794A-7A58-4874-A908-9E79AB448974}"/>
                </a:ext>
              </a:extLst>
            </p:cNvPr>
            <p:cNvSpPr/>
            <p:nvPr/>
          </p:nvSpPr>
          <p:spPr>
            <a:xfrm>
              <a:off x="3769360" y="3890695"/>
              <a:ext cx="2456180" cy="2286198"/>
            </a:xfrm>
            <a:custGeom>
              <a:avLst/>
              <a:gdLst>
                <a:gd name="connsiteX0" fmla="*/ 1449301 w 2251946"/>
                <a:gd name="connsiteY0" fmla="*/ 0 h 2096098"/>
                <a:gd name="connsiteX1" fmla="*/ 1333223 w 2251946"/>
                <a:gd name="connsiteY1" fmla="*/ 753423 h 2096098"/>
                <a:gd name="connsiteX2" fmla="*/ 2021688 w 2251946"/>
                <a:gd name="connsiteY2" fmla="*/ 363116 h 2096098"/>
                <a:gd name="connsiteX3" fmla="*/ 1469681 w 2251946"/>
                <a:gd name="connsiteY3" fmla="*/ 921370 h 2096098"/>
                <a:gd name="connsiteX4" fmla="*/ 2251946 w 2251946"/>
                <a:gd name="connsiteY4" fmla="*/ 987856 h 2096098"/>
                <a:gd name="connsiteX5" fmla="*/ 1474855 w 2251946"/>
                <a:gd name="connsiteY5" fmla="*/ 1137704 h 2096098"/>
                <a:gd name="connsiteX6" fmla="*/ 2052122 w 2251946"/>
                <a:gd name="connsiteY6" fmla="*/ 1635583 h 2096098"/>
                <a:gd name="connsiteX7" fmla="*/ 1346769 w 2251946"/>
                <a:gd name="connsiteY7" fmla="*/ 1319791 h 2096098"/>
                <a:gd name="connsiteX8" fmla="*/ 1498536 w 2251946"/>
                <a:gd name="connsiteY8" fmla="*/ 2058891 h 2096098"/>
                <a:gd name="connsiteX9" fmla="*/ 1134344 w 2251946"/>
                <a:gd name="connsiteY9" fmla="*/ 1398084 h 2096098"/>
                <a:gd name="connsiteX10" fmla="*/ 802645 w 2251946"/>
                <a:gd name="connsiteY10" fmla="*/ 2096098 h 2096098"/>
                <a:gd name="connsiteX11" fmla="*/ 918723 w 2251946"/>
                <a:gd name="connsiteY11" fmla="*/ 1342675 h 2096098"/>
                <a:gd name="connsiteX12" fmla="*/ 230259 w 2251946"/>
                <a:gd name="connsiteY12" fmla="*/ 1732982 h 2096098"/>
                <a:gd name="connsiteX13" fmla="*/ 782265 w 2251946"/>
                <a:gd name="connsiteY13" fmla="*/ 1174728 h 2096098"/>
                <a:gd name="connsiteX14" fmla="*/ 0 w 2251946"/>
                <a:gd name="connsiteY14" fmla="*/ 1108242 h 2096098"/>
                <a:gd name="connsiteX15" fmla="*/ 777091 w 2251946"/>
                <a:gd name="connsiteY15" fmla="*/ 958395 h 2096098"/>
                <a:gd name="connsiteX16" fmla="*/ 199824 w 2251946"/>
                <a:gd name="connsiteY16" fmla="*/ 460515 h 2096098"/>
                <a:gd name="connsiteX17" fmla="*/ 905177 w 2251946"/>
                <a:gd name="connsiteY17" fmla="*/ 776307 h 2096098"/>
                <a:gd name="connsiteX18" fmla="*/ 753410 w 2251946"/>
                <a:gd name="connsiteY18" fmla="*/ 37207 h 2096098"/>
                <a:gd name="connsiteX19" fmla="*/ 1117603 w 2251946"/>
                <a:gd name="connsiteY19" fmla="*/ 698014 h 2096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51946" h="2096098">
                  <a:moveTo>
                    <a:pt x="1449301" y="0"/>
                  </a:moveTo>
                  <a:lnTo>
                    <a:pt x="1333223" y="753423"/>
                  </a:lnTo>
                  <a:lnTo>
                    <a:pt x="2021688" y="363116"/>
                  </a:lnTo>
                  <a:lnTo>
                    <a:pt x="1469681" y="921370"/>
                  </a:lnTo>
                  <a:lnTo>
                    <a:pt x="2251946" y="987856"/>
                  </a:lnTo>
                  <a:lnTo>
                    <a:pt x="1474855" y="1137704"/>
                  </a:lnTo>
                  <a:lnTo>
                    <a:pt x="2052122" y="1635583"/>
                  </a:lnTo>
                  <a:lnTo>
                    <a:pt x="1346769" y="1319791"/>
                  </a:lnTo>
                  <a:lnTo>
                    <a:pt x="1498536" y="2058891"/>
                  </a:lnTo>
                  <a:lnTo>
                    <a:pt x="1134344" y="1398084"/>
                  </a:lnTo>
                  <a:lnTo>
                    <a:pt x="802645" y="2096098"/>
                  </a:lnTo>
                  <a:lnTo>
                    <a:pt x="918723" y="1342675"/>
                  </a:lnTo>
                  <a:lnTo>
                    <a:pt x="230259" y="1732982"/>
                  </a:lnTo>
                  <a:lnTo>
                    <a:pt x="782265" y="1174728"/>
                  </a:lnTo>
                  <a:lnTo>
                    <a:pt x="0" y="1108242"/>
                  </a:lnTo>
                  <a:lnTo>
                    <a:pt x="777091" y="958395"/>
                  </a:lnTo>
                  <a:lnTo>
                    <a:pt x="199824" y="460515"/>
                  </a:lnTo>
                  <a:lnTo>
                    <a:pt x="905177" y="776307"/>
                  </a:lnTo>
                  <a:lnTo>
                    <a:pt x="753410" y="37207"/>
                  </a:lnTo>
                  <a:lnTo>
                    <a:pt x="1117603" y="698014"/>
                  </a:ln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星: 10 pt 28">
              <a:extLst>
                <a:ext uri="{FF2B5EF4-FFF2-40B4-BE49-F238E27FC236}">
                  <a16:creationId xmlns:a16="http://schemas.microsoft.com/office/drawing/2014/main" id="{CD6D4873-D5A0-47BC-9929-850EA06CDCAE}"/>
                </a:ext>
              </a:extLst>
            </p:cNvPr>
            <p:cNvSpPr/>
            <p:nvPr/>
          </p:nvSpPr>
          <p:spPr>
            <a:xfrm>
              <a:off x="3721100" y="3757444"/>
              <a:ext cx="2552700" cy="2552700"/>
            </a:xfrm>
            <a:prstGeom prst="star10">
              <a:avLst>
                <a:gd name="adj" fmla="val 21688"/>
                <a:gd name="hf" fmla="val 105146"/>
              </a:avLst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FD3B28E1-7129-459D-979C-57424389D31F}"/>
                </a:ext>
              </a:extLst>
            </p:cNvPr>
            <p:cNvSpPr/>
            <p:nvPr/>
          </p:nvSpPr>
          <p:spPr>
            <a:xfrm>
              <a:off x="4371340" y="4424651"/>
              <a:ext cx="1252220" cy="1252220"/>
            </a:xfrm>
            <a:prstGeom prst="ellipse">
              <a:avLst/>
            </a:pr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113B3403-CFC8-4C5D-984F-B03B3F447236}"/>
              </a:ext>
            </a:extLst>
          </p:cNvPr>
          <p:cNvGrpSpPr/>
          <p:nvPr/>
        </p:nvGrpSpPr>
        <p:grpSpPr>
          <a:xfrm>
            <a:off x="4242941" y="883779"/>
            <a:ext cx="1411746" cy="1411746"/>
            <a:chOff x="3721100" y="2090569"/>
            <a:chExt cx="2552700" cy="2552700"/>
          </a:xfrm>
        </p:grpSpPr>
        <p:sp>
          <p:nvSpPr>
            <p:cNvPr id="32" name="星: 10 pt 31">
              <a:extLst>
                <a:ext uri="{FF2B5EF4-FFF2-40B4-BE49-F238E27FC236}">
                  <a16:creationId xmlns:a16="http://schemas.microsoft.com/office/drawing/2014/main" id="{05C66E70-3343-498E-890A-A8F4561E8C38}"/>
                </a:ext>
              </a:extLst>
            </p:cNvPr>
            <p:cNvSpPr/>
            <p:nvPr/>
          </p:nvSpPr>
          <p:spPr>
            <a:xfrm>
              <a:off x="3721100" y="2090569"/>
              <a:ext cx="2552700" cy="2552700"/>
            </a:xfrm>
            <a:prstGeom prst="star10">
              <a:avLst>
                <a:gd name="adj" fmla="val 21688"/>
                <a:gd name="hf" fmla="val 105146"/>
              </a:avLst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D99F8235-F13C-4BAB-AEBC-1D906FDE14A5}"/>
                </a:ext>
              </a:extLst>
            </p:cNvPr>
            <p:cNvSpPr/>
            <p:nvPr/>
          </p:nvSpPr>
          <p:spPr>
            <a:xfrm>
              <a:off x="4371340" y="2757776"/>
              <a:ext cx="1252220" cy="1252220"/>
            </a:xfrm>
            <a:prstGeom prst="ellipse">
              <a:avLst/>
            </a:pr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26528C57-3A43-41CC-B915-405C361EDABA}"/>
              </a:ext>
            </a:extLst>
          </p:cNvPr>
          <p:cNvGrpSpPr/>
          <p:nvPr/>
        </p:nvGrpSpPr>
        <p:grpSpPr>
          <a:xfrm>
            <a:off x="6051531" y="4723201"/>
            <a:ext cx="1558338" cy="1558338"/>
            <a:chOff x="6626492" y="3768301"/>
            <a:chExt cx="2610698" cy="2610698"/>
          </a:xfrm>
        </p:grpSpPr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BE21980A-3A2F-4176-B063-AF4B55FDEF3D}"/>
                </a:ext>
              </a:extLst>
            </p:cNvPr>
            <p:cNvSpPr/>
            <p:nvPr/>
          </p:nvSpPr>
          <p:spPr>
            <a:xfrm>
              <a:off x="6626492" y="3768301"/>
              <a:ext cx="2610698" cy="2610698"/>
            </a:xfrm>
            <a:custGeom>
              <a:avLst/>
              <a:gdLst>
                <a:gd name="connsiteX0" fmla="*/ 1424261 w 2610698"/>
                <a:gd name="connsiteY0" fmla="*/ 2386956 h 2610698"/>
                <a:gd name="connsiteX1" fmla="*/ 1305349 w 2610698"/>
                <a:gd name="connsiteY1" fmla="*/ 2610698 h 2610698"/>
                <a:gd name="connsiteX2" fmla="*/ 1186437 w 2610698"/>
                <a:gd name="connsiteY2" fmla="*/ 2386956 h 2610698"/>
                <a:gd name="connsiteX3" fmla="*/ 1194068 w 2610698"/>
                <a:gd name="connsiteY3" fmla="*/ 2388121 h 2610698"/>
                <a:gd name="connsiteX4" fmla="*/ 1305349 w 2610698"/>
                <a:gd name="connsiteY4" fmla="*/ 2393740 h 2610698"/>
                <a:gd name="connsiteX5" fmla="*/ 1416631 w 2610698"/>
                <a:gd name="connsiteY5" fmla="*/ 2388121 h 2610698"/>
                <a:gd name="connsiteX6" fmla="*/ 1700286 w 2610698"/>
                <a:gd name="connsiteY6" fmla="*/ 2318719 h 2610698"/>
                <a:gd name="connsiteX7" fmla="*/ 1643198 w 2610698"/>
                <a:gd name="connsiteY7" fmla="*/ 2566219 h 2610698"/>
                <a:gd name="connsiteX8" fmla="*/ 1469648 w 2610698"/>
                <a:gd name="connsiteY8" fmla="*/ 2380030 h 2610698"/>
                <a:gd name="connsiteX9" fmla="*/ 1524698 w 2610698"/>
                <a:gd name="connsiteY9" fmla="*/ 2371628 h 2610698"/>
                <a:gd name="connsiteX10" fmla="*/ 1629004 w 2610698"/>
                <a:gd name="connsiteY10" fmla="*/ 2344808 h 2610698"/>
                <a:gd name="connsiteX11" fmla="*/ 910413 w 2610698"/>
                <a:gd name="connsiteY11" fmla="*/ 2318719 h 2610698"/>
                <a:gd name="connsiteX12" fmla="*/ 981695 w 2610698"/>
                <a:gd name="connsiteY12" fmla="*/ 2344808 h 2610698"/>
                <a:gd name="connsiteX13" fmla="*/ 1086000 w 2610698"/>
                <a:gd name="connsiteY13" fmla="*/ 2371628 h 2610698"/>
                <a:gd name="connsiteX14" fmla="*/ 1141050 w 2610698"/>
                <a:gd name="connsiteY14" fmla="*/ 2380030 h 2610698"/>
                <a:gd name="connsiteX15" fmla="*/ 967500 w 2610698"/>
                <a:gd name="connsiteY15" fmla="*/ 2566219 h 2610698"/>
                <a:gd name="connsiteX16" fmla="*/ 661604 w 2610698"/>
                <a:gd name="connsiteY16" fmla="*/ 2181527 h 2610698"/>
                <a:gd name="connsiteX17" fmla="*/ 696819 w 2610698"/>
                <a:gd name="connsiteY17" fmla="*/ 2207860 h 2610698"/>
                <a:gd name="connsiteX18" fmla="*/ 786557 w 2610698"/>
                <a:gd name="connsiteY18" fmla="*/ 2262377 h 2610698"/>
                <a:gd name="connsiteX19" fmla="*/ 867638 w 2610698"/>
                <a:gd name="connsiteY19" fmla="*/ 2301436 h 2610698"/>
                <a:gd name="connsiteX20" fmla="*/ 652675 w 2610698"/>
                <a:gd name="connsiteY20" fmla="*/ 2435814 h 2610698"/>
                <a:gd name="connsiteX21" fmla="*/ 1949094 w 2610698"/>
                <a:gd name="connsiteY21" fmla="*/ 2181527 h 2610698"/>
                <a:gd name="connsiteX22" fmla="*/ 1958024 w 2610698"/>
                <a:gd name="connsiteY22" fmla="*/ 2435814 h 2610698"/>
                <a:gd name="connsiteX23" fmla="*/ 1743061 w 2610698"/>
                <a:gd name="connsiteY23" fmla="*/ 2301436 h 2610698"/>
                <a:gd name="connsiteX24" fmla="*/ 1824141 w 2610698"/>
                <a:gd name="connsiteY24" fmla="*/ 2262377 h 2610698"/>
                <a:gd name="connsiteX25" fmla="*/ 1913879 w 2610698"/>
                <a:gd name="connsiteY25" fmla="*/ 2207860 h 2610698"/>
                <a:gd name="connsiteX26" fmla="*/ 2154133 w 2610698"/>
                <a:gd name="connsiteY26" fmla="*/ 1985727 h 2610698"/>
                <a:gd name="connsiteX27" fmla="*/ 2228370 w 2610698"/>
                <a:gd name="connsiteY27" fmla="*/ 2228370 h 2610698"/>
                <a:gd name="connsiteX28" fmla="*/ 1985727 w 2610698"/>
                <a:gd name="connsiteY28" fmla="*/ 2154133 h 2610698"/>
                <a:gd name="connsiteX29" fmla="*/ 1997667 w 2610698"/>
                <a:gd name="connsiteY29" fmla="*/ 2145205 h 2610698"/>
                <a:gd name="connsiteX30" fmla="*/ 2145204 w 2610698"/>
                <a:gd name="connsiteY30" fmla="*/ 1997667 h 2610698"/>
                <a:gd name="connsiteX31" fmla="*/ 456565 w 2610698"/>
                <a:gd name="connsiteY31" fmla="*/ 1985727 h 2610698"/>
                <a:gd name="connsiteX32" fmla="*/ 465494 w 2610698"/>
                <a:gd name="connsiteY32" fmla="*/ 1997667 h 2610698"/>
                <a:gd name="connsiteX33" fmla="*/ 613031 w 2610698"/>
                <a:gd name="connsiteY33" fmla="*/ 2145205 h 2610698"/>
                <a:gd name="connsiteX34" fmla="*/ 624971 w 2610698"/>
                <a:gd name="connsiteY34" fmla="*/ 2154133 h 2610698"/>
                <a:gd name="connsiteX35" fmla="*/ 382328 w 2610698"/>
                <a:gd name="connsiteY35" fmla="*/ 2228370 h 2610698"/>
                <a:gd name="connsiteX36" fmla="*/ 2301436 w 2610698"/>
                <a:gd name="connsiteY36" fmla="*/ 1743060 h 2610698"/>
                <a:gd name="connsiteX37" fmla="*/ 2435814 w 2610698"/>
                <a:gd name="connsiteY37" fmla="*/ 1958024 h 2610698"/>
                <a:gd name="connsiteX38" fmla="*/ 2181526 w 2610698"/>
                <a:gd name="connsiteY38" fmla="*/ 1949095 h 2610698"/>
                <a:gd name="connsiteX39" fmla="*/ 2207860 w 2610698"/>
                <a:gd name="connsiteY39" fmla="*/ 1913879 h 2610698"/>
                <a:gd name="connsiteX40" fmla="*/ 2262377 w 2610698"/>
                <a:gd name="connsiteY40" fmla="*/ 1824141 h 2610698"/>
                <a:gd name="connsiteX41" fmla="*/ 309263 w 2610698"/>
                <a:gd name="connsiteY41" fmla="*/ 1743060 h 2610698"/>
                <a:gd name="connsiteX42" fmla="*/ 348321 w 2610698"/>
                <a:gd name="connsiteY42" fmla="*/ 1824141 h 2610698"/>
                <a:gd name="connsiteX43" fmla="*/ 402838 w 2610698"/>
                <a:gd name="connsiteY43" fmla="*/ 1913879 h 2610698"/>
                <a:gd name="connsiteX44" fmla="*/ 429172 w 2610698"/>
                <a:gd name="connsiteY44" fmla="*/ 1949095 h 2610698"/>
                <a:gd name="connsiteX45" fmla="*/ 174884 w 2610698"/>
                <a:gd name="connsiteY45" fmla="*/ 1958024 h 2610698"/>
                <a:gd name="connsiteX46" fmla="*/ 2380029 w 2610698"/>
                <a:gd name="connsiteY46" fmla="*/ 1469648 h 2610698"/>
                <a:gd name="connsiteX47" fmla="*/ 2566219 w 2610698"/>
                <a:gd name="connsiteY47" fmla="*/ 1643198 h 2610698"/>
                <a:gd name="connsiteX48" fmla="*/ 2318718 w 2610698"/>
                <a:gd name="connsiteY48" fmla="*/ 1700286 h 2610698"/>
                <a:gd name="connsiteX49" fmla="*/ 2344808 w 2610698"/>
                <a:gd name="connsiteY49" fmla="*/ 1629004 h 2610698"/>
                <a:gd name="connsiteX50" fmla="*/ 2371628 w 2610698"/>
                <a:gd name="connsiteY50" fmla="*/ 1524698 h 2610698"/>
                <a:gd name="connsiteX51" fmla="*/ 230669 w 2610698"/>
                <a:gd name="connsiteY51" fmla="*/ 1469648 h 2610698"/>
                <a:gd name="connsiteX52" fmla="*/ 239071 w 2610698"/>
                <a:gd name="connsiteY52" fmla="*/ 1524698 h 2610698"/>
                <a:gd name="connsiteX53" fmla="*/ 265890 w 2610698"/>
                <a:gd name="connsiteY53" fmla="*/ 1629004 h 2610698"/>
                <a:gd name="connsiteX54" fmla="*/ 291980 w 2610698"/>
                <a:gd name="connsiteY54" fmla="*/ 1700286 h 2610698"/>
                <a:gd name="connsiteX55" fmla="*/ 44479 w 2610698"/>
                <a:gd name="connsiteY55" fmla="*/ 1643198 h 2610698"/>
                <a:gd name="connsiteX56" fmla="*/ 2386956 w 2610698"/>
                <a:gd name="connsiteY56" fmla="*/ 1186437 h 2610698"/>
                <a:gd name="connsiteX57" fmla="*/ 2610698 w 2610698"/>
                <a:gd name="connsiteY57" fmla="*/ 1305349 h 2610698"/>
                <a:gd name="connsiteX58" fmla="*/ 2386956 w 2610698"/>
                <a:gd name="connsiteY58" fmla="*/ 1424261 h 2610698"/>
                <a:gd name="connsiteX59" fmla="*/ 2388121 w 2610698"/>
                <a:gd name="connsiteY59" fmla="*/ 1416631 h 2610698"/>
                <a:gd name="connsiteX60" fmla="*/ 2393740 w 2610698"/>
                <a:gd name="connsiteY60" fmla="*/ 1305349 h 2610698"/>
                <a:gd name="connsiteX61" fmla="*/ 2388121 w 2610698"/>
                <a:gd name="connsiteY61" fmla="*/ 1194068 h 2610698"/>
                <a:gd name="connsiteX62" fmla="*/ 223742 w 2610698"/>
                <a:gd name="connsiteY62" fmla="*/ 1186437 h 2610698"/>
                <a:gd name="connsiteX63" fmla="*/ 222578 w 2610698"/>
                <a:gd name="connsiteY63" fmla="*/ 1194068 h 2610698"/>
                <a:gd name="connsiteX64" fmla="*/ 216958 w 2610698"/>
                <a:gd name="connsiteY64" fmla="*/ 1305349 h 2610698"/>
                <a:gd name="connsiteX65" fmla="*/ 222578 w 2610698"/>
                <a:gd name="connsiteY65" fmla="*/ 1416631 h 2610698"/>
                <a:gd name="connsiteX66" fmla="*/ 223742 w 2610698"/>
                <a:gd name="connsiteY66" fmla="*/ 1424261 h 2610698"/>
                <a:gd name="connsiteX67" fmla="*/ 0 w 2610698"/>
                <a:gd name="connsiteY67" fmla="*/ 1305349 h 2610698"/>
                <a:gd name="connsiteX68" fmla="*/ 2318718 w 2610698"/>
                <a:gd name="connsiteY68" fmla="*/ 910413 h 2610698"/>
                <a:gd name="connsiteX69" fmla="*/ 2566219 w 2610698"/>
                <a:gd name="connsiteY69" fmla="*/ 967500 h 2610698"/>
                <a:gd name="connsiteX70" fmla="*/ 2380029 w 2610698"/>
                <a:gd name="connsiteY70" fmla="*/ 1141050 h 2610698"/>
                <a:gd name="connsiteX71" fmla="*/ 2371628 w 2610698"/>
                <a:gd name="connsiteY71" fmla="*/ 1086000 h 2610698"/>
                <a:gd name="connsiteX72" fmla="*/ 2344808 w 2610698"/>
                <a:gd name="connsiteY72" fmla="*/ 981695 h 2610698"/>
                <a:gd name="connsiteX73" fmla="*/ 291980 w 2610698"/>
                <a:gd name="connsiteY73" fmla="*/ 910413 h 2610698"/>
                <a:gd name="connsiteX74" fmla="*/ 265890 w 2610698"/>
                <a:gd name="connsiteY74" fmla="*/ 981695 h 2610698"/>
                <a:gd name="connsiteX75" fmla="*/ 239071 w 2610698"/>
                <a:gd name="connsiteY75" fmla="*/ 1086000 h 2610698"/>
                <a:gd name="connsiteX76" fmla="*/ 230669 w 2610698"/>
                <a:gd name="connsiteY76" fmla="*/ 1141050 h 2610698"/>
                <a:gd name="connsiteX77" fmla="*/ 44479 w 2610698"/>
                <a:gd name="connsiteY77" fmla="*/ 967500 h 2610698"/>
                <a:gd name="connsiteX78" fmla="*/ 2435814 w 2610698"/>
                <a:gd name="connsiteY78" fmla="*/ 652675 h 2610698"/>
                <a:gd name="connsiteX79" fmla="*/ 2301436 w 2610698"/>
                <a:gd name="connsiteY79" fmla="*/ 867638 h 2610698"/>
                <a:gd name="connsiteX80" fmla="*/ 2262377 w 2610698"/>
                <a:gd name="connsiteY80" fmla="*/ 786557 h 2610698"/>
                <a:gd name="connsiteX81" fmla="*/ 2207860 w 2610698"/>
                <a:gd name="connsiteY81" fmla="*/ 696819 h 2610698"/>
                <a:gd name="connsiteX82" fmla="*/ 2181527 w 2610698"/>
                <a:gd name="connsiteY82" fmla="*/ 661604 h 2610698"/>
                <a:gd name="connsiteX83" fmla="*/ 174884 w 2610698"/>
                <a:gd name="connsiteY83" fmla="*/ 652675 h 2610698"/>
                <a:gd name="connsiteX84" fmla="*/ 429172 w 2610698"/>
                <a:gd name="connsiteY84" fmla="*/ 661604 h 2610698"/>
                <a:gd name="connsiteX85" fmla="*/ 402838 w 2610698"/>
                <a:gd name="connsiteY85" fmla="*/ 696819 h 2610698"/>
                <a:gd name="connsiteX86" fmla="*/ 348321 w 2610698"/>
                <a:gd name="connsiteY86" fmla="*/ 786557 h 2610698"/>
                <a:gd name="connsiteX87" fmla="*/ 309263 w 2610698"/>
                <a:gd name="connsiteY87" fmla="*/ 867638 h 2610698"/>
                <a:gd name="connsiteX88" fmla="*/ 2228370 w 2610698"/>
                <a:gd name="connsiteY88" fmla="*/ 382328 h 2610698"/>
                <a:gd name="connsiteX89" fmla="*/ 2154133 w 2610698"/>
                <a:gd name="connsiteY89" fmla="*/ 624971 h 2610698"/>
                <a:gd name="connsiteX90" fmla="*/ 2145204 w 2610698"/>
                <a:gd name="connsiteY90" fmla="*/ 613031 h 2610698"/>
                <a:gd name="connsiteX91" fmla="*/ 1997667 w 2610698"/>
                <a:gd name="connsiteY91" fmla="*/ 465494 h 2610698"/>
                <a:gd name="connsiteX92" fmla="*/ 1985727 w 2610698"/>
                <a:gd name="connsiteY92" fmla="*/ 456565 h 2610698"/>
                <a:gd name="connsiteX93" fmla="*/ 382328 w 2610698"/>
                <a:gd name="connsiteY93" fmla="*/ 382328 h 2610698"/>
                <a:gd name="connsiteX94" fmla="*/ 624971 w 2610698"/>
                <a:gd name="connsiteY94" fmla="*/ 456565 h 2610698"/>
                <a:gd name="connsiteX95" fmla="*/ 613031 w 2610698"/>
                <a:gd name="connsiteY95" fmla="*/ 465494 h 2610698"/>
                <a:gd name="connsiteX96" fmla="*/ 465494 w 2610698"/>
                <a:gd name="connsiteY96" fmla="*/ 613031 h 2610698"/>
                <a:gd name="connsiteX97" fmla="*/ 456565 w 2610698"/>
                <a:gd name="connsiteY97" fmla="*/ 624971 h 2610698"/>
                <a:gd name="connsiteX98" fmla="*/ 1958024 w 2610698"/>
                <a:gd name="connsiteY98" fmla="*/ 174884 h 2610698"/>
                <a:gd name="connsiteX99" fmla="*/ 1949094 w 2610698"/>
                <a:gd name="connsiteY99" fmla="*/ 429172 h 2610698"/>
                <a:gd name="connsiteX100" fmla="*/ 1913879 w 2610698"/>
                <a:gd name="connsiteY100" fmla="*/ 402838 h 2610698"/>
                <a:gd name="connsiteX101" fmla="*/ 1824141 w 2610698"/>
                <a:gd name="connsiteY101" fmla="*/ 348321 h 2610698"/>
                <a:gd name="connsiteX102" fmla="*/ 1743060 w 2610698"/>
                <a:gd name="connsiteY102" fmla="*/ 309262 h 2610698"/>
                <a:gd name="connsiteX103" fmla="*/ 652675 w 2610698"/>
                <a:gd name="connsiteY103" fmla="*/ 174884 h 2610698"/>
                <a:gd name="connsiteX104" fmla="*/ 867638 w 2610698"/>
                <a:gd name="connsiteY104" fmla="*/ 309262 h 2610698"/>
                <a:gd name="connsiteX105" fmla="*/ 786557 w 2610698"/>
                <a:gd name="connsiteY105" fmla="*/ 348321 h 2610698"/>
                <a:gd name="connsiteX106" fmla="*/ 696819 w 2610698"/>
                <a:gd name="connsiteY106" fmla="*/ 402838 h 2610698"/>
                <a:gd name="connsiteX107" fmla="*/ 661604 w 2610698"/>
                <a:gd name="connsiteY107" fmla="*/ 429172 h 2610698"/>
                <a:gd name="connsiteX108" fmla="*/ 1643198 w 2610698"/>
                <a:gd name="connsiteY108" fmla="*/ 44479 h 2610698"/>
                <a:gd name="connsiteX109" fmla="*/ 1700286 w 2610698"/>
                <a:gd name="connsiteY109" fmla="*/ 291980 h 2610698"/>
                <a:gd name="connsiteX110" fmla="*/ 1629004 w 2610698"/>
                <a:gd name="connsiteY110" fmla="*/ 265890 h 2610698"/>
                <a:gd name="connsiteX111" fmla="*/ 1524698 w 2610698"/>
                <a:gd name="connsiteY111" fmla="*/ 239070 h 2610698"/>
                <a:gd name="connsiteX112" fmla="*/ 1469648 w 2610698"/>
                <a:gd name="connsiteY112" fmla="*/ 230669 h 2610698"/>
                <a:gd name="connsiteX113" fmla="*/ 967500 w 2610698"/>
                <a:gd name="connsiteY113" fmla="*/ 44479 h 2610698"/>
                <a:gd name="connsiteX114" fmla="*/ 1141050 w 2610698"/>
                <a:gd name="connsiteY114" fmla="*/ 230669 h 2610698"/>
                <a:gd name="connsiteX115" fmla="*/ 1086000 w 2610698"/>
                <a:gd name="connsiteY115" fmla="*/ 239070 h 2610698"/>
                <a:gd name="connsiteX116" fmla="*/ 981695 w 2610698"/>
                <a:gd name="connsiteY116" fmla="*/ 265890 h 2610698"/>
                <a:gd name="connsiteX117" fmla="*/ 910413 w 2610698"/>
                <a:gd name="connsiteY117" fmla="*/ 291980 h 2610698"/>
                <a:gd name="connsiteX118" fmla="*/ 1305349 w 2610698"/>
                <a:gd name="connsiteY118" fmla="*/ 0 h 2610698"/>
                <a:gd name="connsiteX119" fmla="*/ 1424261 w 2610698"/>
                <a:gd name="connsiteY119" fmla="*/ 223742 h 2610698"/>
                <a:gd name="connsiteX120" fmla="*/ 1416631 w 2610698"/>
                <a:gd name="connsiteY120" fmla="*/ 222577 h 2610698"/>
                <a:gd name="connsiteX121" fmla="*/ 1305349 w 2610698"/>
                <a:gd name="connsiteY121" fmla="*/ 216958 h 2610698"/>
                <a:gd name="connsiteX122" fmla="*/ 1194068 w 2610698"/>
                <a:gd name="connsiteY122" fmla="*/ 222577 h 2610698"/>
                <a:gd name="connsiteX123" fmla="*/ 1186437 w 2610698"/>
                <a:gd name="connsiteY123" fmla="*/ 223742 h 2610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610698" h="2610698">
                  <a:moveTo>
                    <a:pt x="1424261" y="2386956"/>
                  </a:moveTo>
                  <a:lnTo>
                    <a:pt x="1305349" y="2610698"/>
                  </a:lnTo>
                  <a:lnTo>
                    <a:pt x="1186437" y="2386956"/>
                  </a:lnTo>
                  <a:lnTo>
                    <a:pt x="1194068" y="2388121"/>
                  </a:lnTo>
                  <a:cubicBezTo>
                    <a:pt x="1230656" y="2391837"/>
                    <a:pt x="1267780" y="2393740"/>
                    <a:pt x="1305349" y="2393740"/>
                  </a:cubicBezTo>
                  <a:cubicBezTo>
                    <a:pt x="1342918" y="2393740"/>
                    <a:pt x="1380042" y="2391837"/>
                    <a:pt x="1416631" y="2388121"/>
                  </a:cubicBezTo>
                  <a:close/>
                  <a:moveTo>
                    <a:pt x="1700286" y="2318719"/>
                  </a:moveTo>
                  <a:lnTo>
                    <a:pt x="1643198" y="2566219"/>
                  </a:lnTo>
                  <a:lnTo>
                    <a:pt x="1469648" y="2380030"/>
                  </a:lnTo>
                  <a:lnTo>
                    <a:pt x="1524698" y="2371628"/>
                  </a:lnTo>
                  <a:cubicBezTo>
                    <a:pt x="1560124" y="2364379"/>
                    <a:pt x="1594923" y="2355409"/>
                    <a:pt x="1629004" y="2344808"/>
                  </a:cubicBezTo>
                  <a:close/>
                  <a:moveTo>
                    <a:pt x="910413" y="2318719"/>
                  </a:moveTo>
                  <a:lnTo>
                    <a:pt x="981695" y="2344808"/>
                  </a:lnTo>
                  <a:cubicBezTo>
                    <a:pt x="1015776" y="2355409"/>
                    <a:pt x="1050575" y="2364379"/>
                    <a:pt x="1086000" y="2371628"/>
                  </a:cubicBezTo>
                  <a:lnTo>
                    <a:pt x="1141050" y="2380030"/>
                  </a:lnTo>
                  <a:lnTo>
                    <a:pt x="967500" y="2566219"/>
                  </a:lnTo>
                  <a:close/>
                  <a:moveTo>
                    <a:pt x="661604" y="2181527"/>
                  </a:moveTo>
                  <a:lnTo>
                    <a:pt x="696819" y="2207860"/>
                  </a:lnTo>
                  <a:cubicBezTo>
                    <a:pt x="725771" y="2227419"/>
                    <a:pt x="755714" y="2245622"/>
                    <a:pt x="786557" y="2262377"/>
                  </a:cubicBezTo>
                  <a:lnTo>
                    <a:pt x="867638" y="2301436"/>
                  </a:lnTo>
                  <a:lnTo>
                    <a:pt x="652675" y="2435814"/>
                  </a:lnTo>
                  <a:close/>
                  <a:moveTo>
                    <a:pt x="1949094" y="2181527"/>
                  </a:moveTo>
                  <a:lnTo>
                    <a:pt x="1958024" y="2435814"/>
                  </a:lnTo>
                  <a:lnTo>
                    <a:pt x="1743061" y="2301436"/>
                  </a:lnTo>
                  <a:lnTo>
                    <a:pt x="1824141" y="2262377"/>
                  </a:lnTo>
                  <a:cubicBezTo>
                    <a:pt x="1854984" y="2245622"/>
                    <a:pt x="1884927" y="2227419"/>
                    <a:pt x="1913879" y="2207860"/>
                  </a:cubicBezTo>
                  <a:close/>
                  <a:moveTo>
                    <a:pt x="2154133" y="1985727"/>
                  </a:moveTo>
                  <a:lnTo>
                    <a:pt x="2228370" y="2228370"/>
                  </a:lnTo>
                  <a:lnTo>
                    <a:pt x="1985727" y="2154133"/>
                  </a:lnTo>
                  <a:lnTo>
                    <a:pt x="1997667" y="2145205"/>
                  </a:lnTo>
                  <a:cubicBezTo>
                    <a:pt x="2051421" y="2100843"/>
                    <a:pt x="2100843" y="2051421"/>
                    <a:pt x="2145204" y="1997667"/>
                  </a:cubicBezTo>
                  <a:close/>
                  <a:moveTo>
                    <a:pt x="456565" y="1985727"/>
                  </a:moveTo>
                  <a:lnTo>
                    <a:pt x="465494" y="1997667"/>
                  </a:lnTo>
                  <a:cubicBezTo>
                    <a:pt x="509855" y="2051421"/>
                    <a:pt x="559278" y="2100843"/>
                    <a:pt x="613031" y="2145205"/>
                  </a:cubicBezTo>
                  <a:lnTo>
                    <a:pt x="624971" y="2154133"/>
                  </a:lnTo>
                  <a:lnTo>
                    <a:pt x="382328" y="2228370"/>
                  </a:lnTo>
                  <a:close/>
                  <a:moveTo>
                    <a:pt x="2301436" y="1743060"/>
                  </a:moveTo>
                  <a:lnTo>
                    <a:pt x="2435814" y="1958024"/>
                  </a:lnTo>
                  <a:lnTo>
                    <a:pt x="2181526" y="1949095"/>
                  </a:lnTo>
                  <a:lnTo>
                    <a:pt x="2207860" y="1913879"/>
                  </a:lnTo>
                  <a:cubicBezTo>
                    <a:pt x="2227419" y="1884928"/>
                    <a:pt x="2245622" y="1854985"/>
                    <a:pt x="2262377" y="1824141"/>
                  </a:cubicBezTo>
                  <a:close/>
                  <a:moveTo>
                    <a:pt x="309263" y="1743060"/>
                  </a:moveTo>
                  <a:lnTo>
                    <a:pt x="348321" y="1824141"/>
                  </a:lnTo>
                  <a:cubicBezTo>
                    <a:pt x="365076" y="1854985"/>
                    <a:pt x="383279" y="1884928"/>
                    <a:pt x="402838" y="1913879"/>
                  </a:cubicBezTo>
                  <a:lnTo>
                    <a:pt x="429172" y="1949095"/>
                  </a:lnTo>
                  <a:lnTo>
                    <a:pt x="174884" y="1958024"/>
                  </a:lnTo>
                  <a:close/>
                  <a:moveTo>
                    <a:pt x="2380029" y="1469648"/>
                  </a:moveTo>
                  <a:lnTo>
                    <a:pt x="2566219" y="1643198"/>
                  </a:lnTo>
                  <a:lnTo>
                    <a:pt x="2318718" y="1700286"/>
                  </a:lnTo>
                  <a:lnTo>
                    <a:pt x="2344808" y="1629004"/>
                  </a:lnTo>
                  <a:cubicBezTo>
                    <a:pt x="2355408" y="1594923"/>
                    <a:pt x="2364379" y="1560124"/>
                    <a:pt x="2371628" y="1524698"/>
                  </a:cubicBezTo>
                  <a:close/>
                  <a:moveTo>
                    <a:pt x="230669" y="1469648"/>
                  </a:moveTo>
                  <a:lnTo>
                    <a:pt x="239071" y="1524698"/>
                  </a:lnTo>
                  <a:cubicBezTo>
                    <a:pt x="246320" y="1560124"/>
                    <a:pt x="255290" y="1594923"/>
                    <a:pt x="265890" y="1629004"/>
                  </a:cubicBezTo>
                  <a:lnTo>
                    <a:pt x="291980" y="1700286"/>
                  </a:lnTo>
                  <a:lnTo>
                    <a:pt x="44479" y="1643198"/>
                  </a:lnTo>
                  <a:close/>
                  <a:moveTo>
                    <a:pt x="2386956" y="1186437"/>
                  </a:moveTo>
                  <a:lnTo>
                    <a:pt x="2610698" y="1305349"/>
                  </a:lnTo>
                  <a:lnTo>
                    <a:pt x="2386956" y="1424261"/>
                  </a:lnTo>
                  <a:lnTo>
                    <a:pt x="2388121" y="1416631"/>
                  </a:lnTo>
                  <a:cubicBezTo>
                    <a:pt x="2391837" y="1380042"/>
                    <a:pt x="2393740" y="1342918"/>
                    <a:pt x="2393740" y="1305349"/>
                  </a:cubicBezTo>
                  <a:cubicBezTo>
                    <a:pt x="2393740" y="1267780"/>
                    <a:pt x="2391837" y="1230656"/>
                    <a:pt x="2388121" y="1194068"/>
                  </a:cubicBezTo>
                  <a:close/>
                  <a:moveTo>
                    <a:pt x="223742" y="1186437"/>
                  </a:moveTo>
                  <a:lnTo>
                    <a:pt x="222578" y="1194068"/>
                  </a:lnTo>
                  <a:cubicBezTo>
                    <a:pt x="218862" y="1230656"/>
                    <a:pt x="216958" y="1267780"/>
                    <a:pt x="216958" y="1305349"/>
                  </a:cubicBezTo>
                  <a:cubicBezTo>
                    <a:pt x="216958" y="1342918"/>
                    <a:pt x="218862" y="1380042"/>
                    <a:pt x="222578" y="1416631"/>
                  </a:cubicBezTo>
                  <a:lnTo>
                    <a:pt x="223742" y="1424261"/>
                  </a:lnTo>
                  <a:lnTo>
                    <a:pt x="0" y="1305349"/>
                  </a:lnTo>
                  <a:close/>
                  <a:moveTo>
                    <a:pt x="2318718" y="910413"/>
                  </a:moveTo>
                  <a:lnTo>
                    <a:pt x="2566219" y="967500"/>
                  </a:lnTo>
                  <a:lnTo>
                    <a:pt x="2380029" y="1141050"/>
                  </a:lnTo>
                  <a:lnTo>
                    <a:pt x="2371628" y="1086000"/>
                  </a:lnTo>
                  <a:cubicBezTo>
                    <a:pt x="2364379" y="1050575"/>
                    <a:pt x="2355408" y="1015776"/>
                    <a:pt x="2344808" y="981695"/>
                  </a:cubicBezTo>
                  <a:close/>
                  <a:moveTo>
                    <a:pt x="291980" y="910413"/>
                  </a:moveTo>
                  <a:lnTo>
                    <a:pt x="265890" y="981695"/>
                  </a:lnTo>
                  <a:cubicBezTo>
                    <a:pt x="255290" y="1015776"/>
                    <a:pt x="246320" y="1050575"/>
                    <a:pt x="239071" y="1086000"/>
                  </a:cubicBezTo>
                  <a:lnTo>
                    <a:pt x="230669" y="1141050"/>
                  </a:lnTo>
                  <a:lnTo>
                    <a:pt x="44479" y="967500"/>
                  </a:lnTo>
                  <a:close/>
                  <a:moveTo>
                    <a:pt x="2435814" y="652675"/>
                  </a:moveTo>
                  <a:lnTo>
                    <a:pt x="2301436" y="867638"/>
                  </a:lnTo>
                  <a:lnTo>
                    <a:pt x="2262377" y="786557"/>
                  </a:lnTo>
                  <a:cubicBezTo>
                    <a:pt x="2245622" y="755714"/>
                    <a:pt x="2227419" y="725771"/>
                    <a:pt x="2207860" y="696819"/>
                  </a:cubicBezTo>
                  <a:lnTo>
                    <a:pt x="2181527" y="661604"/>
                  </a:lnTo>
                  <a:close/>
                  <a:moveTo>
                    <a:pt x="174884" y="652675"/>
                  </a:moveTo>
                  <a:lnTo>
                    <a:pt x="429172" y="661604"/>
                  </a:lnTo>
                  <a:lnTo>
                    <a:pt x="402838" y="696819"/>
                  </a:lnTo>
                  <a:cubicBezTo>
                    <a:pt x="383279" y="725771"/>
                    <a:pt x="365076" y="755714"/>
                    <a:pt x="348321" y="786557"/>
                  </a:cubicBezTo>
                  <a:lnTo>
                    <a:pt x="309263" y="867638"/>
                  </a:lnTo>
                  <a:close/>
                  <a:moveTo>
                    <a:pt x="2228370" y="382328"/>
                  </a:moveTo>
                  <a:lnTo>
                    <a:pt x="2154133" y="624971"/>
                  </a:lnTo>
                  <a:lnTo>
                    <a:pt x="2145204" y="613031"/>
                  </a:lnTo>
                  <a:cubicBezTo>
                    <a:pt x="2100843" y="559278"/>
                    <a:pt x="2051421" y="509855"/>
                    <a:pt x="1997667" y="465494"/>
                  </a:cubicBezTo>
                  <a:lnTo>
                    <a:pt x="1985727" y="456565"/>
                  </a:lnTo>
                  <a:close/>
                  <a:moveTo>
                    <a:pt x="382328" y="382328"/>
                  </a:moveTo>
                  <a:lnTo>
                    <a:pt x="624971" y="456565"/>
                  </a:lnTo>
                  <a:lnTo>
                    <a:pt x="613031" y="465494"/>
                  </a:lnTo>
                  <a:cubicBezTo>
                    <a:pt x="559278" y="509855"/>
                    <a:pt x="509855" y="559278"/>
                    <a:pt x="465494" y="613031"/>
                  </a:cubicBezTo>
                  <a:lnTo>
                    <a:pt x="456565" y="624971"/>
                  </a:lnTo>
                  <a:close/>
                  <a:moveTo>
                    <a:pt x="1958024" y="174884"/>
                  </a:moveTo>
                  <a:lnTo>
                    <a:pt x="1949094" y="429172"/>
                  </a:lnTo>
                  <a:lnTo>
                    <a:pt x="1913879" y="402838"/>
                  </a:lnTo>
                  <a:cubicBezTo>
                    <a:pt x="1884927" y="383279"/>
                    <a:pt x="1854984" y="365076"/>
                    <a:pt x="1824141" y="348321"/>
                  </a:cubicBezTo>
                  <a:lnTo>
                    <a:pt x="1743060" y="309262"/>
                  </a:lnTo>
                  <a:close/>
                  <a:moveTo>
                    <a:pt x="652675" y="174884"/>
                  </a:moveTo>
                  <a:lnTo>
                    <a:pt x="867638" y="309262"/>
                  </a:lnTo>
                  <a:lnTo>
                    <a:pt x="786557" y="348321"/>
                  </a:lnTo>
                  <a:cubicBezTo>
                    <a:pt x="755714" y="365076"/>
                    <a:pt x="725771" y="383279"/>
                    <a:pt x="696819" y="402838"/>
                  </a:cubicBezTo>
                  <a:lnTo>
                    <a:pt x="661604" y="429172"/>
                  </a:lnTo>
                  <a:close/>
                  <a:moveTo>
                    <a:pt x="1643198" y="44479"/>
                  </a:moveTo>
                  <a:lnTo>
                    <a:pt x="1700286" y="291980"/>
                  </a:lnTo>
                  <a:lnTo>
                    <a:pt x="1629004" y="265890"/>
                  </a:lnTo>
                  <a:cubicBezTo>
                    <a:pt x="1594923" y="255290"/>
                    <a:pt x="1560124" y="246320"/>
                    <a:pt x="1524698" y="239070"/>
                  </a:cubicBezTo>
                  <a:lnTo>
                    <a:pt x="1469648" y="230669"/>
                  </a:lnTo>
                  <a:close/>
                  <a:moveTo>
                    <a:pt x="967500" y="44479"/>
                  </a:moveTo>
                  <a:lnTo>
                    <a:pt x="1141050" y="230669"/>
                  </a:lnTo>
                  <a:lnTo>
                    <a:pt x="1086000" y="239070"/>
                  </a:lnTo>
                  <a:cubicBezTo>
                    <a:pt x="1050575" y="246320"/>
                    <a:pt x="1015776" y="255290"/>
                    <a:pt x="981695" y="265890"/>
                  </a:cubicBezTo>
                  <a:lnTo>
                    <a:pt x="910413" y="291980"/>
                  </a:lnTo>
                  <a:close/>
                  <a:moveTo>
                    <a:pt x="1305349" y="0"/>
                  </a:moveTo>
                  <a:lnTo>
                    <a:pt x="1424261" y="223742"/>
                  </a:lnTo>
                  <a:lnTo>
                    <a:pt x="1416631" y="222577"/>
                  </a:lnTo>
                  <a:cubicBezTo>
                    <a:pt x="1380042" y="218862"/>
                    <a:pt x="1342918" y="216958"/>
                    <a:pt x="1305349" y="216958"/>
                  </a:cubicBezTo>
                  <a:cubicBezTo>
                    <a:pt x="1267780" y="216958"/>
                    <a:pt x="1230656" y="218862"/>
                    <a:pt x="1194068" y="222577"/>
                  </a:cubicBezTo>
                  <a:lnTo>
                    <a:pt x="1186437" y="223742"/>
                  </a:ln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5A64E45C-4184-4F65-A3F1-8EF61F4FE59D}"/>
                </a:ext>
              </a:extLst>
            </p:cNvPr>
            <p:cNvSpPr/>
            <p:nvPr/>
          </p:nvSpPr>
          <p:spPr>
            <a:xfrm>
              <a:off x="6950130" y="4091939"/>
              <a:ext cx="1963422" cy="1963422"/>
            </a:xfrm>
            <a:prstGeom prst="ellipse">
              <a:avLst/>
            </a:pr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1674F56C-F28E-412A-B276-858CF6779DCF}"/>
              </a:ext>
            </a:extLst>
          </p:cNvPr>
          <p:cNvGrpSpPr/>
          <p:nvPr/>
        </p:nvGrpSpPr>
        <p:grpSpPr>
          <a:xfrm>
            <a:off x="6051531" y="2812837"/>
            <a:ext cx="1558343" cy="1558341"/>
            <a:chOff x="759642" y="3769907"/>
            <a:chExt cx="2552704" cy="2552700"/>
          </a:xfrm>
        </p:grpSpPr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B320F035-67E0-4431-AE7B-34E23B20B283}"/>
                </a:ext>
              </a:extLst>
            </p:cNvPr>
            <p:cNvSpPr/>
            <p:nvPr/>
          </p:nvSpPr>
          <p:spPr>
            <a:xfrm>
              <a:off x="759642" y="3769907"/>
              <a:ext cx="2552704" cy="2552700"/>
            </a:xfrm>
            <a:custGeom>
              <a:avLst/>
              <a:gdLst>
                <a:gd name="connsiteX0" fmla="*/ 1491243 w 2552704"/>
                <a:gd name="connsiteY0" fmla="*/ 2181934 h 2552700"/>
                <a:gd name="connsiteX1" fmla="*/ 1276352 w 2552704"/>
                <a:gd name="connsiteY1" fmla="*/ 2552700 h 2552700"/>
                <a:gd name="connsiteX2" fmla="*/ 1061461 w 2552704"/>
                <a:gd name="connsiteY2" fmla="*/ 2181934 h 2552700"/>
                <a:gd name="connsiteX3" fmla="*/ 1088624 w 2552704"/>
                <a:gd name="connsiteY3" fmla="*/ 2188919 h 2552700"/>
                <a:gd name="connsiteX4" fmla="*/ 1276352 w 2552704"/>
                <a:gd name="connsiteY4" fmla="*/ 2207843 h 2552700"/>
                <a:gd name="connsiteX5" fmla="*/ 1464080 w 2552704"/>
                <a:gd name="connsiteY5" fmla="*/ 2188919 h 2552700"/>
                <a:gd name="connsiteX6" fmla="*/ 547882 w 2552704"/>
                <a:gd name="connsiteY6" fmla="*/ 1850411 h 2552700"/>
                <a:gd name="connsiteX7" fmla="*/ 617687 w 2552704"/>
                <a:gd name="connsiteY7" fmla="*/ 1935015 h 2552700"/>
                <a:gd name="connsiteX8" fmla="*/ 832347 w 2552704"/>
                <a:gd name="connsiteY8" fmla="*/ 2095417 h 2552700"/>
                <a:gd name="connsiteX9" fmla="*/ 896630 w 2552704"/>
                <a:gd name="connsiteY9" fmla="*/ 2126384 h 2552700"/>
                <a:gd name="connsiteX10" fmla="*/ 487520 w 2552704"/>
                <a:gd name="connsiteY10" fmla="*/ 2308943 h 2552700"/>
                <a:gd name="connsiteX11" fmla="*/ 2004822 w 2552704"/>
                <a:gd name="connsiteY11" fmla="*/ 1850411 h 2552700"/>
                <a:gd name="connsiteX12" fmla="*/ 2065184 w 2552704"/>
                <a:gd name="connsiteY12" fmla="*/ 2308943 h 2552700"/>
                <a:gd name="connsiteX13" fmla="*/ 1656074 w 2552704"/>
                <a:gd name="connsiteY13" fmla="*/ 2126384 h 2552700"/>
                <a:gd name="connsiteX14" fmla="*/ 1720357 w 2552704"/>
                <a:gd name="connsiteY14" fmla="*/ 2095417 h 2552700"/>
                <a:gd name="connsiteX15" fmla="*/ 1935017 w 2552704"/>
                <a:gd name="connsiteY15" fmla="*/ 1935015 h 2552700"/>
                <a:gd name="connsiteX16" fmla="*/ 346990 w 2552704"/>
                <a:gd name="connsiteY16" fmla="*/ 1318558 h 2552700"/>
                <a:gd name="connsiteX17" fmla="*/ 349668 w 2552704"/>
                <a:gd name="connsiteY17" fmla="*/ 1371590 h 2552700"/>
                <a:gd name="connsiteX18" fmla="*/ 457285 w 2552704"/>
                <a:gd name="connsiteY18" fmla="*/ 1720355 h 2552700"/>
                <a:gd name="connsiteX19" fmla="*/ 480435 w 2552704"/>
                <a:gd name="connsiteY19" fmla="*/ 1758460 h 2552700"/>
                <a:gd name="connsiteX20" fmla="*/ 0 w 2552704"/>
                <a:gd name="connsiteY20" fmla="*/ 1670768 h 2552700"/>
                <a:gd name="connsiteX21" fmla="*/ 2205714 w 2552704"/>
                <a:gd name="connsiteY21" fmla="*/ 1318558 h 2552700"/>
                <a:gd name="connsiteX22" fmla="*/ 2552704 w 2552704"/>
                <a:gd name="connsiteY22" fmla="*/ 1670768 h 2552700"/>
                <a:gd name="connsiteX23" fmla="*/ 2072270 w 2552704"/>
                <a:gd name="connsiteY23" fmla="*/ 1758460 h 2552700"/>
                <a:gd name="connsiteX24" fmla="*/ 2095419 w 2552704"/>
                <a:gd name="connsiteY24" fmla="*/ 1720355 h 2552700"/>
                <a:gd name="connsiteX25" fmla="*/ 2203036 w 2552704"/>
                <a:gd name="connsiteY25" fmla="*/ 1371590 h 2552700"/>
                <a:gd name="connsiteX26" fmla="*/ 2072270 w 2552704"/>
                <a:gd name="connsiteY26" fmla="*/ 794241 h 2552700"/>
                <a:gd name="connsiteX27" fmla="*/ 2552704 w 2552704"/>
                <a:gd name="connsiteY27" fmla="*/ 881932 h 2552700"/>
                <a:gd name="connsiteX28" fmla="*/ 2205714 w 2552704"/>
                <a:gd name="connsiteY28" fmla="*/ 1234143 h 2552700"/>
                <a:gd name="connsiteX29" fmla="*/ 2203036 w 2552704"/>
                <a:gd name="connsiteY29" fmla="*/ 1181111 h 2552700"/>
                <a:gd name="connsiteX30" fmla="*/ 2095419 w 2552704"/>
                <a:gd name="connsiteY30" fmla="*/ 832346 h 2552700"/>
                <a:gd name="connsiteX31" fmla="*/ 480435 w 2552704"/>
                <a:gd name="connsiteY31" fmla="*/ 794241 h 2552700"/>
                <a:gd name="connsiteX32" fmla="*/ 457285 w 2552704"/>
                <a:gd name="connsiteY32" fmla="*/ 832346 h 2552700"/>
                <a:gd name="connsiteX33" fmla="*/ 349668 w 2552704"/>
                <a:gd name="connsiteY33" fmla="*/ 1181111 h 2552700"/>
                <a:gd name="connsiteX34" fmla="*/ 346990 w 2552704"/>
                <a:gd name="connsiteY34" fmla="*/ 1234143 h 2552700"/>
                <a:gd name="connsiteX35" fmla="*/ 0 w 2552704"/>
                <a:gd name="connsiteY35" fmla="*/ 881932 h 2552700"/>
                <a:gd name="connsiteX36" fmla="*/ 2065184 w 2552704"/>
                <a:gd name="connsiteY36" fmla="*/ 243757 h 2552700"/>
                <a:gd name="connsiteX37" fmla="*/ 2004822 w 2552704"/>
                <a:gd name="connsiteY37" fmla="*/ 702290 h 2552700"/>
                <a:gd name="connsiteX38" fmla="*/ 1935017 w 2552704"/>
                <a:gd name="connsiteY38" fmla="*/ 617685 h 2552700"/>
                <a:gd name="connsiteX39" fmla="*/ 1720357 w 2552704"/>
                <a:gd name="connsiteY39" fmla="*/ 457284 h 2552700"/>
                <a:gd name="connsiteX40" fmla="*/ 1656074 w 2552704"/>
                <a:gd name="connsiteY40" fmla="*/ 426317 h 2552700"/>
                <a:gd name="connsiteX41" fmla="*/ 487520 w 2552704"/>
                <a:gd name="connsiteY41" fmla="*/ 243757 h 2552700"/>
                <a:gd name="connsiteX42" fmla="*/ 896630 w 2552704"/>
                <a:gd name="connsiteY42" fmla="*/ 426317 h 2552700"/>
                <a:gd name="connsiteX43" fmla="*/ 832347 w 2552704"/>
                <a:gd name="connsiteY43" fmla="*/ 457284 h 2552700"/>
                <a:gd name="connsiteX44" fmla="*/ 617687 w 2552704"/>
                <a:gd name="connsiteY44" fmla="*/ 617685 h 2552700"/>
                <a:gd name="connsiteX45" fmla="*/ 547882 w 2552704"/>
                <a:gd name="connsiteY45" fmla="*/ 702290 h 2552700"/>
                <a:gd name="connsiteX46" fmla="*/ 1276352 w 2552704"/>
                <a:gd name="connsiteY46" fmla="*/ 0 h 2552700"/>
                <a:gd name="connsiteX47" fmla="*/ 1491243 w 2552704"/>
                <a:gd name="connsiteY47" fmla="*/ 370766 h 2552700"/>
                <a:gd name="connsiteX48" fmla="*/ 1464080 w 2552704"/>
                <a:gd name="connsiteY48" fmla="*/ 363782 h 2552700"/>
                <a:gd name="connsiteX49" fmla="*/ 1276352 w 2552704"/>
                <a:gd name="connsiteY49" fmla="*/ 344857 h 2552700"/>
                <a:gd name="connsiteX50" fmla="*/ 1088624 w 2552704"/>
                <a:gd name="connsiteY50" fmla="*/ 363782 h 2552700"/>
                <a:gd name="connsiteX51" fmla="*/ 1061461 w 2552704"/>
                <a:gd name="connsiteY51" fmla="*/ 370766 h 255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552704" h="2552700">
                  <a:moveTo>
                    <a:pt x="1491243" y="2181934"/>
                  </a:moveTo>
                  <a:lnTo>
                    <a:pt x="1276352" y="2552700"/>
                  </a:lnTo>
                  <a:lnTo>
                    <a:pt x="1061461" y="2181934"/>
                  </a:lnTo>
                  <a:lnTo>
                    <a:pt x="1088624" y="2188919"/>
                  </a:lnTo>
                  <a:cubicBezTo>
                    <a:pt x="1149262" y="2201327"/>
                    <a:pt x="1212046" y="2207843"/>
                    <a:pt x="1276352" y="2207843"/>
                  </a:cubicBezTo>
                  <a:cubicBezTo>
                    <a:pt x="1340658" y="2207843"/>
                    <a:pt x="1403442" y="2201327"/>
                    <a:pt x="1464080" y="2188919"/>
                  </a:cubicBezTo>
                  <a:close/>
                  <a:moveTo>
                    <a:pt x="547882" y="1850411"/>
                  </a:moveTo>
                  <a:lnTo>
                    <a:pt x="617687" y="1935015"/>
                  </a:lnTo>
                  <a:cubicBezTo>
                    <a:pt x="680900" y="1998228"/>
                    <a:pt x="753156" y="2052397"/>
                    <a:pt x="832347" y="2095417"/>
                  </a:cubicBezTo>
                  <a:lnTo>
                    <a:pt x="896630" y="2126384"/>
                  </a:lnTo>
                  <a:lnTo>
                    <a:pt x="487520" y="2308943"/>
                  </a:lnTo>
                  <a:close/>
                  <a:moveTo>
                    <a:pt x="2004822" y="1850411"/>
                  </a:moveTo>
                  <a:lnTo>
                    <a:pt x="2065184" y="2308943"/>
                  </a:lnTo>
                  <a:lnTo>
                    <a:pt x="1656074" y="2126384"/>
                  </a:lnTo>
                  <a:lnTo>
                    <a:pt x="1720357" y="2095417"/>
                  </a:lnTo>
                  <a:cubicBezTo>
                    <a:pt x="1799549" y="2052397"/>
                    <a:pt x="1871804" y="1998228"/>
                    <a:pt x="1935017" y="1935015"/>
                  </a:cubicBezTo>
                  <a:close/>
                  <a:moveTo>
                    <a:pt x="346990" y="1318558"/>
                  </a:moveTo>
                  <a:lnTo>
                    <a:pt x="349668" y="1371590"/>
                  </a:lnTo>
                  <a:cubicBezTo>
                    <a:pt x="362389" y="1496846"/>
                    <a:pt x="399926" y="1614766"/>
                    <a:pt x="457285" y="1720355"/>
                  </a:cubicBezTo>
                  <a:lnTo>
                    <a:pt x="480435" y="1758460"/>
                  </a:lnTo>
                  <a:lnTo>
                    <a:pt x="0" y="1670768"/>
                  </a:lnTo>
                  <a:close/>
                  <a:moveTo>
                    <a:pt x="2205714" y="1318558"/>
                  </a:moveTo>
                  <a:lnTo>
                    <a:pt x="2552704" y="1670768"/>
                  </a:lnTo>
                  <a:lnTo>
                    <a:pt x="2072270" y="1758460"/>
                  </a:lnTo>
                  <a:lnTo>
                    <a:pt x="2095419" y="1720355"/>
                  </a:lnTo>
                  <a:cubicBezTo>
                    <a:pt x="2152778" y="1614766"/>
                    <a:pt x="2190315" y="1496846"/>
                    <a:pt x="2203036" y="1371590"/>
                  </a:cubicBezTo>
                  <a:close/>
                  <a:moveTo>
                    <a:pt x="2072270" y="794241"/>
                  </a:moveTo>
                  <a:lnTo>
                    <a:pt x="2552704" y="881932"/>
                  </a:lnTo>
                  <a:lnTo>
                    <a:pt x="2205714" y="1234143"/>
                  </a:lnTo>
                  <a:lnTo>
                    <a:pt x="2203036" y="1181111"/>
                  </a:lnTo>
                  <a:cubicBezTo>
                    <a:pt x="2190315" y="1055854"/>
                    <a:pt x="2152778" y="937935"/>
                    <a:pt x="2095419" y="832346"/>
                  </a:cubicBezTo>
                  <a:close/>
                  <a:moveTo>
                    <a:pt x="480435" y="794241"/>
                  </a:moveTo>
                  <a:lnTo>
                    <a:pt x="457285" y="832346"/>
                  </a:lnTo>
                  <a:cubicBezTo>
                    <a:pt x="399926" y="937935"/>
                    <a:pt x="362389" y="1055854"/>
                    <a:pt x="349668" y="1181111"/>
                  </a:cubicBezTo>
                  <a:lnTo>
                    <a:pt x="346990" y="1234143"/>
                  </a:lnTo>
                  <a:lnTo>
                    <a:pt x="0" y="881932"/>
                  </a:lnTo>
                  <a:close/>
                  <a:moveTo>
                    <a:pt x="2065184" y="243757"/>
                  </a:moveTo>
                  <a:lnTo>
                    <a:pt x="2004822" y="702290"/>
                  </a:lnTo>
                  <a:lnTo>
                    <a:pt x="1935017" y="617685"/>
                  </a:lnTo>
                  <a:cubicBezTo>
                    <a:pt x="1871804" y="554473"/>
                    <a:pt x="1799549" y="500303"/>
                    <a:pt x="1720357" y="457284"/>
                  </a:cubicBezTo>
                  <a:lnTo>
                    <a:pt x="1656074" y="426317"/>
                  </a:lnTo>
                  <a:close/>
                  <a:moveTo>
                    <a:pt x="487520" y="243757"/>
                  </a:moveTo>
                  <a:lnTo>
                    <a:pt x="896630" y="426317"/>
                  </a:lnTo>
                  <a:lnTo>
                    <a:pt x="832347" y="457284"/>
                  </a:lnTo>
                  <a:cubicBezTo>
                    <a:pt x="753156" y="500303"/>
                    <a:pt x="680900" y="554473"/>
                    <a:pt x="617687" y="617685"/>
                  </a:cubicBezTo>
                  <a:lnTo>
                    <a:pt x="547882" y="702290"/>
                  </a:lnTo>
                  <a:close/>
                  <a:moveTo>
                    <a:pt x="1276352" y="0"/>
                  </a:moveTo>
                  <a:lnTo>
                    <a:pt x="1491243" y="370766"/>
                  </a:lnTo>
                  <a:lnTo>
                    <a:pt x="1464080" y="363782"/>
                  </a:lnTo>
                  <a:cubicBezTo>
                    <a:pt x="1403442" y="351373"/>
                    <a:pt x="1340658" y="344857"/>
                    <a:pt x="1276352" y="344857"/>
                  </a:cubicBezTo>
                  <a:cubicBezTo>
                    <a:pt x="1212046" y="344857"/>
                    <a:pt x="1149262" y="351373"/>
                    <a:pt x="1088624" y="363782"/>
                  </a:cubicBezTo>
                  <a:lnTo>
                    <a:pt x="1061461" y="370766"/>
                  </a:ln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D840465C-3A99-47EF-83B9-CA368F53A54D}"/>
                </a:ext>
              </a:extLst>
            </p:cNvPr>
            <p:cNvSpPr/>
            <p:nvPr/>
          </p:nvSpPr>
          <p:spPr>
            <a:xfrm>
              <a:off x="1225271" y="4235534"/>
              <a:ext cx="1621446" cy="1621446"/>
            </a:xfrm>
            <a:prstGeom prst="ellipse">
              <a:avLst/>
            </a:pr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8506E854-0E10-4D58-876C-8CAB365837F6}"/>
              </a:ext>
            </a:extLst>
          </p:cNvPr>
          <p:cNvGrpSpPr/>
          <p:nvPr/>
        </p:nvGrpSpPr>
        <p:grpSpPr>
          <a:xfrm>
            <a:off x="7902710" y="838234"/>
            <a:ext cx="1558341" cy="1558342"/>
            <a:chOff x="7902710" y="838234"/>
            <a:chExt cx="1558341" cy="1558342"/>
          </a:xfrm>
        </p:grpSpPr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6773666D-E026-43BA-94A6-A4698EDD41CB}"/>
                </a:ext>
              </a:extLst>
            </p:cNvPr>
            <p:cNvSpPr/>
            <p:nvPr/>
          </p:nvSpPr>
          <p:spPr>
            <a:xfrm rot="5400000">
              <a:off x="7902710" y="838234"/>
              <a:ext cx="1558342" cy="1558341"/>
            </a:xfrm>
            <a:custGeom>
              <a:avLst/>
              <a:gdLst>
                <a:gd name="connsiteX0" fmla="*/ 0 w 1558342"/>
                <a:gd name="connsiteY0" fmla="*/ 816277 h 1558341"/>
                <a:gd name="connsiteX1" fmla="*/ 0 w 1558342"/>
                <a:gd name="connsiteY1" fmla="*/ 742065 h 1558341"/>
                <a:gd name="connsiteX2" fmla="*/ 688176 w 1558342"/>
                <a:gd name="connsiteY2" fmla="*/ 742065 h 1558341"/>
                <a:gd name="connsiteX3" fmla="*/ 201978 w 1558342"/>
                <a:gd name="connsiteY3" fmla="*/ 255868 h 1558341"/>
                <a:gd name="connsiteX4" fmla="*/ 254454 w 1558342"/>
                <a:gd name="connsiteY4" fmla="*/ 203392 h 1558341"/>
                <a:gd name="connsiteX5" fmla="*/ 742065 w 1558342"/>
                <a:gd name="connsiteY5" fmla="*/ 691003 h 1558341"/>
                <a:gd name="connsiteX6" fmla="*/ 742065 w 1558342"/>
                <a:gd name="connsiteY6" fmla="*/ 0 h 1558341"/>
                <a:gd name="connsiteX7" fmla="*/ 816277 w 1558342"/>
                <a:gd name="connsiteY7" fmla="*/ 0 h 1558341"/>
                <a:gd name="connsiteX8" fmla="*/ 816277 w 1558342"/>
                <a:gd name="connsiteY8" fmla="*/ 691008 h 1558341"/>
                <a:gd name="connsiteX9" fmla="*/ 1303893 w 1558342"/>
                <a:gd name="connsiteY9" fmla="*/ 203392 h 1558341"/>
                <a:gd name="connsiteX10" fmla="*/ 1356368 w 1558342"/>
                <a:gd name="connsiteY10" fmla="*/ 255868 h 1558341"/>
                <a:gd name="connsiteX11" fmla="*/ 870171 w 1558342"/>
                <a:gd name="connsiteY11" fmla="*/ 742065 h 1558341"/>
                <a:gd name="connsiteX12" fmla="*/ 1558342 w 1558342"/>
                <a:gd name="connsiteY12" fmla="*/ 742065 h 1558341"/>
                <a:gd name="connsiteX13" fmla="*/ 1558342 w 1558342"/>
                <a:gd name="connsiteY13" fmla="*/ 816277 h 1558341"/>
                <a:gd name="connsiteX14" fmla="*/ 867339 w 1558342"/>
                <a:gd name="connsiteY14" fmla="*/ 816277 h 1558341"/>
                <a:gd name="connsiteX15" fmla="*/ 1356368 w 1558342"/>
                <a:gd name="connsiteY15" fmla="*/ 1305306 h 1558341"/>
                <a:gd name="connsiteX16" fmla="*/ 1303892 w 1558342"/>
                <a:gd name="connsiteY16" fmla="*/ 1357781 h 1558341"/>
                <a:gd name="connsiteX17" fmla="*/ 816277 w 1558342"/>
                <a:gd name="connsiteY17" fmla="*/ 870166 h 1558341"/>
                <a:gd name="connsiteX18" fmla="*/ 816277 w 1558342"/>
                <a:gd name="connsiteY18" fmla="*/ 1558341 h 1558341"/>
                <a:gd name="connsiteX19" fmla="*/ 742065 w 1558342"/>
                <a:gd name="connsiteY19" fmla="*/ 1558341 h 1558341"/>
                <a:gd name="connsiteX20" fmla="*/ 742065 w 1558342"/>
                <a:gd name="connsiteY20" fmla="*/ 870171 h 1558341"/>
                <a:gd name="connsiteX21" fmla="*/ 254454 w 1558342"/>
                <a:gd name="connsiteY21" fmla="*/ 1357782 h 1558341"/>
                <a:gd name="connsiteX22" fmla="*/ 201978 w 1558342"/>
                <a:gd name="connsiteY22" fmla="*/ 1305306 h 1558341"/>
                <a:gd name="connsiteX23" fmla="*/ 691008 w 1558342"/>
                <a:gd name="connsiteY23" fmla="*/ 816277 h 1558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558342" h="1558341">
                  <a:moveTo>
                    <a:pt x="0" y="816277"/>
                  </a:moveTo>
                  <a:lnTo>
                    <a:pt x="0" y="742065"/>
                  </a:lnTo>
                  <a:lnTo>
                    <a:pt x="688176" y="742065"/>
                  </a:lnTo>
                  <a:lnTo>
                    <a:pt x="201978" y="255868"/>
                  </a:lnTo>
                  <a:lnTo>
                    <a:pt x="254454" y="203392"/>
                  </a:lnTo>
                  <a:lnTo>
                    <a:pt x="742065" y="691003"/>
                  </a:lnTo>
                  <a:lnTo>
                    <a:pt x="742065" y="0"/>
                  </a:lnTo>
                  <a:lnTo>
                    <a:pt x="816277" y="0"/>
                  </a:lnTo>
                  <a:lnTo>
                    <a:pt x="816277" y="691008"/>
                  </a:lnTo>
                  <a:lnTo>
                    <a:pt x="1303893" y="203392"/>
                  </a:lnTo>
                  <a:lnTo>
                    <a:pt x="1356368" y="255868"/>
                  </a:lnTo>
                  <a:lnTo>
                    <a:pt x="870171" y="742065"/>
                  </a:lnTo>
                  <a:lnTo>
                    <a:pt x="1558342" y="742065"/>
                  </a:lnTo>
                  <a:lnTo>
                    <a:pt x="1558342" y="816277"/>
                  </a:lnTo>
                  <a:lnTo>
                    <a:pt x="867339" y="816277"/>
                  </a:lnTo>
                  <a:lnTo>
                    <a:pt x="1356368" y="1305306"/>
                  </a:lnTo>
                  <a:lnTo>
                    <a:pt x="1303892" y="1357781"/>
                  </a:lnTo>
                  <a:lnTo>
                    <a:pt x="816277" y="870166"/>
                  </a:lnTo>
                  <a:lnTo>
                    <a:pt x="816277" y="1558341"/>
                  </a:lnTo>
                  <a:lnTo>
                    <a:pt x="742065" y="1558341"/>
                  </a:lnTo>
                  <a:lnTo>
                    <a:pt x="742065" y="870171"/>
                  </a:lnTo>
                  <a:lnTo>
                    <a:pt x="254454" y="1357782"/>
                  </a:lnTo>
                  <a:lnTo>
                    <a:pt x="201978" y="1305306"/>
                  </a:lnTo>
                  <a:lnTo>
                    <a:pt x="691008" y="816277"/>
                  </a:ln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0F4C3D58-F8EB-497C-B63D-0BB767AD196C}"/>
                </a:ext>
              </a:extLst>
            </p:cNvPr>
            <p:cNvSpPr/>
            <p:nvPr/>
          </p:nvSpPr>
          <p:spPr>
            <a:xfrm>
              <a:off x="8186961" y="1122484"/>
              <a:ext cx="989840" cy="989840"/>
            </a:xfrm>
            <a:prstGeom prst="ellipse">
              <a:avLst/>
            </a:pr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3A5E7C4C-F618-44B4-B5FE-AC915DE87357}"/>
              </a:ext>
            </a:extLst>
          </p:cNvPr>
          <p:cNvGrpSpPr/>
          <p:nvPr/>
        </p:nvGrpSpPr>
        <p:grpSpPr>
          <a:xfrm>
            <a:off x="7902710" y="2792117"/>
            <a:ext cx="1558342" cy="1558341"/>
            <a:chOff x="7902710" y="2792117"/>
            <a:chExt cx="1558342" cy="1558341"/>
          </a:xfrm>
        </p:grpSpPr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8B073B57-7340-4376-A7F1-DA1BC4C8F635}"/>
                </a:ext>
              </a:extLst>
            </p:cNvPr>
            <p:cNvSpPr/>
            <p:nvPr/>
          </p:nvSpPr>
          <p:spPr>
            <a:xfrm>
              <a:off x="7902710" y="2792117"/>
              <a:ext cx="1558342" cy="1558341"/>
            </a:xfrm>
            <a:custGeom>
              <a:avLst/>
              <a:gdLst>
                <a:gd name="connsiteX0" fmla="*/ 693446 w 1558342"/>
                <a:gd name="connsiteY0" fmla="*/ 0 h 1558341"/>
                <a:gd name="connsiteX1" fmla="*/ 864896 w 1558342"/>
                <a:gd name="connsiteY1" fmla="*/ 0 h 1558341"/>
                <a:gd name="connsiteX2" fmla="*/ 864896 w 1558342"/>
                <a:gd name="connsiteY2" fmla="*/ 572212 h 1558341"/>
                <a:gd name="connsiteX3" fmla="*/ 1269511 w 1558342"/>
                <a:gd name="connsiteY3" fmla="*/ 167597 h 1558341"/>
                <a:gd name="connsiteX4" fmla="*/ 1390744 w 1558342"/>
                <a:gd name="connsiteY4" fmla="*/ 288831 h 1558341"/>
                <a:gd name="connsiteX5" fmla="*/ 986129 w 1558342"/>
                <a:gd name="connsiteY5" fmla="*/ 693446 h 1558341"/>
                <a:gd name="connsiteX6" fmla="*/ 1558342 w 1558342"/>
                <a:gd name="connsiteY6" fmla="*/ 693446 h 1558341"/>
                <a:gd name="connsiteX7" fmla="*/ 1558342 w 1558342"/>
                <a:gd name="connsiteY7" fmla="*/ 864896 h 1558341"/>
                <a:gd name="connsiteX8" fmla="*/ 986129 w 1558342"/>
                <a:gd name="connsiteY8" fmla="*/ 864896 h 1558341"/>
                <a:gd name="connsiteX9" fmla="*/ 1390744 w 1558342"/>
                <a:gd name="connsiteY9" fmla="*/ 1269511 h 1558341"/>
                <a:gd name="connsiteX10" fmla="*/ 1269511 w 1558342"/>
                <a:gd name="connsiteY10" fmla="*/ 1390745 h 1558341"/>
                <a:gd name="connsiteX11" fmla="*/ 864896 w 1558342"/>
                <a:gd name="connsiteY11" fmla="*/ 986129 h 1558341"/>
                <a:gd name="connsiteX12" fmla="*/ 864896 w 1558342"/>
                <a:gd name="connsiteY12" fmla="*/ 1558341 h 1558341"/>
                <a:gd name="connsiteX13" fmla="*/ 693446 w 1558342"/>
                <a:gd name="connsiteY13" fmla="*/ 1558341 h 1558341"/>
                <a:gd name="connsiteX14" fmla="*/ 693446 w 1558342"/>
                <a:gd name="connsiteY14" fmla="*/ 986129 h 1558341"/>
                <a:gd name="connsiteX15" fmla="*/ 288831 w 1558342"/>
                <a:gd name="connsiteY15" fmla="*/ 1390744 h 1558341"/>
                <a:gd name="connsiteX16" fmla="*/ 167598 w 1558342"/>
                <a:gd name="connsiteY16" fmla="*/ 1269511 h 1558341"/>
                <a:gd name="connsiteX17" fmla="*/ 572212 w 1558342"/>
                <a:gd name="connsiteY17" fmla="*/ 864896 h 1558341"/>
                <a:gd name="connsiteX18" fmla="*/ 0 w 1558342"/>
                <a:gd name="connsiteY18" fmla="*/ 864896 h 1558341"/>
                <a:gd name="connsiteX19" fmla="*/ 0 w 1558342"/>
                <a:gd name="connsiteY19" fmla="*/ 693446 h 1558341"/>
                <a:gd name="connsiteX20" fmla="*/ 572212 w 1558342"/>
                <a:gd name="connsiteY20" fmla="*/ 693446 h 1558341"/>
                <a:gd name="connsiteX21" fmla="*/ 167597 w 1558342"/>
                <a:gd name="connsiteY21" fmla="*/ 288831 h 1558341"/>
                <a:gd name="connsiteX22" fmla="*/ 288831 w 1558342"/>
                <a:gd name="connsiteY22" fmla="*/ 167597 h 1558341"/>
                <a:gd name="connsiteX23" fmla="*/ 693446 w 1558342"/>
                <a:gd name="connsiteY23" fmla="*/ 572213 h 1558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558342" h="1558341">
                  <a:moveTo>
                    <a:pt x="693446" y="0"/>
                  </a:moveTo>
                  <a:lnTo>
                    <a:pt x="864896" y="0"/>
                  </a:lnTo>
                  <a:lnTo>
                    <a:pt x="864896" y="572212"/>
                  </a:lnTo>
                  <a:lnTo>
                    <a:pt x="1269511" y="167597"/>
                  </a:lnTo>
                  <a:lnTo>
                    <a:pt x="1390744" y="288831"/>
                  </a:lnTo>
                  <a:lnTo>
                    <a:pt x="986129" y="693446"/>
                  </a:lnTo>
                  <a:lnTo>
                    <a:pt x="1558342" y="693446"/>
                  </a:lnTo>
                  <a:lnTo>
                    <a:pt x="1558342" y="864896"/>
                  </a:lnTo>
                  <a:lnTo>
                    <a:pt x="986129" y="864896"/>
                  </a:lnTo>
                  <a:lnTo>
                    <a:pt x="1390744" y="1269511"/>
                  </a:lnTo>
                  <a:lnTo>
                    <a:pt x="1269511" y="1390745"/>
                  </a:lnTo>
                  <a:lnTo>
                    <a:pt x="864896" y="986129"/>
                  </a:lnTo>
                  <a:lnTo>
                    <a:pt x="864896" y="1558341"/>
                  </a:lnTo>
                  <a:lnTo>
                    <a:pt x="693446" y="1558341"/>
                  </a:lnTo>
                  <a:lnTo>
                    <a:pt x="693446" y="986129"/>
                  </a:lnTo>
                  <a:lnTo>
                    <a:pt x="288831" y="1390744"/>
                  </a:lnTo>
                  <a:lnTo>
                    <a:pt x="167598" y="1269511"/>
                  </a:lnTo>
                  <a:lnTo>
                    <a:pt x="572212" y="864896"/>
                  </a:lnTo>
                  <a:lnTo>
                    <a:pt x="0" y="864896"/>
                  </a:lnTo>
                  <a:lnTo>
                    <a:pt x="0" y="693446"/>
                  </a:lnTo>
                  <a:lnTo>
                    <a:pt x="572212" y="693446"/>
                  </a:lnTo>
                  <a:lnTo>
                    <a:pt x="167597" y="288831"/>
                  </a:lnTo>
                  <a:lnTo>
                    <a:pt x="288831" y="167597"/>
                  </a:lnTo>
                  <a:lnTo>
                    <a:pt x="693446" y="572213"/>
                  </a:ln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099F8C2A-A2E2-41DB-A8CC-BEC967CAD0C2}"/>
                </a:ext>
              </a:extLst>
            </p:cNvPr>
            <p:cNvSpPr/>
            <p:nvPr/>
          </p:nvSpPr>
          <p:spPr>
            <a:xfrm>
              <a:off x="8186961" y="3076367"/>
              <a:ext cx="989840" cy="989840"/>
            </a:xfrm>
            <a:prstGeom prst="ellipse">
              <a:avLst/>
            </a:pr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98FB1D5D-558E-4AB2-A224-7E59B45FA970}"/>
              </a:ext>
            </a:extLst>
          </p:cNvPr>
          <p:cNvGrpSpPr/>
          <p:nvPr/>
        </p:nvGrpSpPr>
        <p:grpSpPr>
          <a:xfrm>
            <a:off x="7902710" y="4742766"/>
            <a:ext cx="1558342" cy="1558341"/>
            <a:chOff x="7902710" y="4742766"/>
            <a:chExt cx="1558342" cy="1558341"/>
          </a:xfrm>
        </p:grpSpPr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0D8CB48B-9105-4BDB-8E7A-7950F36E1506}"/>
                </a:ext>
              </a:extLst>
            </p:cNvPr>
            <p:cNvSpPr/>
            <p:nvPr/>
          </p:nvSpPr>
          <p:spPr>
            <a:xfrm>
              <a:off x="7902710" y="4742766"/>
              <a:ext cx="1558342" cy="1558341"/>
            </a:xfrm>
            <a:custGeom>
              <a:avLst/>
              <a:gdLst>
                <a:gd name="connsiteX0" fmla="*/ 693446 w 1558342"/>
                <a:gd name="connsiteY0" fmla="*/ 0 h 1558341"/>
                <a:gd name="connsiteX1" fmla="*/ 864896 w 1558342"/>
                <a:gd name="connsiteY1" fmla="*/ 0 h 1558341"/>
                <a:gd name="connsiteX2" fmla="*/ 864896 w 1558342"/>
                <a:gd name="connsiteY2" fmla="*/ 327131 h 1558341"/>
                <a:gd name="connsiteX3" fmla="*/ 926864 w 1558342"/>
                <a:gd name="connsiteY3" fmla="*/ 95862 h 1558341"/>
                <a:gd name="connsiteX4" fmla="*/ 991186 w 1558342"/>
                <a:gd name="connsiteY4" fmla="*/ 113097 h 1558341"/>
                <a:gd name="connsiteX5" fmla="*/ 875951 w 1558342"/>
                <a:gd name="connsiteY5" fmla="*/ 543157 h 1558341"/>
                <a:gd name="connsiteX6" fmla="*/ 1098685 w 1558342"/>
                <a:gd name="connsiteY6" fmla="*/ 157371 h 1558341"/>
                <a:gd name="connsiteX7" fmla="*/ 1156354 w 1558342"/>
                <a:gd name="connsiteY7" fmla="*/ 190666 h 1558341"/>
                <a:gd name="connsiteX8" fmla="*/ 1033291 w 1558342"/>
                <a:gd name="connsiteY8" fmla="*/ 403817 h 1558341"/>
                <a:gd name="connsiteX9" fmla="*/ 1269511 w 1558342"/>
                <a:gd name="connsiteY9" fmla="*/ 167597 h 1558341"/>
                <a:gd name="connsiteX10" fmla="*/ 1390744 w 1558342"/>
                <a:gd name="connsiteY10" fmla="*/ 288831 h 1558341"/>
                <a:gd name="connsiteX11" fmla="*/ 1156978 w 1558342"/>
                <a:gd name="connsiteY11" fmla="*/ 522597 h 1558341"/>
                <a:gd name="connsiteX12" fmla="*/ 1368005 w 1558342"/>
                <a:gd name="connsiteY12" fmla="*/ 400761 h 1558341"/>
                <a:gd name="connsiteX13" fmla="*/ 1401300 w 1558342"/>
                <a:gd name="connsiteY13" fmla="*/ 458430 h 1558341"/>
                <a:gd name="connsiteX14" fmla="*/ 1014839 w 1558342"/>
                <a:gd name="connsiteY14" fmla="*/ 681553 h 1558341"/>
                <a:gd name="connsiteX15" fmla="*/ 1445881 w 1558342"/>
                <a:gd name="connsiteY15" fmla="*/ 566056 h 1558341"/>
                <a:gd name="connsiteX16" fmla="*/ 1463115 w 1558342"/>
                <a:gd name="connsiteY16" fmla="*/ 630378 h 1558341"/>
                <a:gd name="connsiteX17" fmla="*/ 1227741 w 1558342"/>
                <a:gd name="connsiteY17" fmla="*/ 693446 h 1558341"/>
                <a:gd name="connsiteX18" fmla="*/ 1558342 w 1558342"/>
                <a:gd name="connsiteY18" fmla="*/ 693446 h 1558341"/>
                <a:gd name="connsiteX19" fmla="*/ 1558342 w 1558342"/>
                <a:gd name="connsiteY19" fmla="*/ 864896 h 1558341"/>
                <a:gd name="connsiteX20" fmla="*/ 1224269 w 1558342"/>
                <a:gd name="connsiteY20" fmla="*/ 864896 h 1558341"/>
                <a:gd name="connsiteX21" fmla="*/ 1462017 w 1558342"/>
                <a:gd name="connsiteY21" fmla="*/ 928600 h 1558341"/>
                <a:gd name="connsiteX22" fmla="*/ 1444782 w 1558342"/>
                <a:gd name="connsiteY22" fmla="*/ 992921 h 1558341"/>
                <a:gd name="connsiteX23" fmla="*/ 1014490 w 1558342"/>
                <a:gd name="connsiteY23" fmla="*/ 877625 h 1558341"/>
                <a:gd name="connsiteX24" fmla="*/ 1400074 w 1558342"/>
                <a:gd name="connsiteY24" fmla="*/ 1100242 h 1558341"/>
                <a:gd name="connsiteX25" fmla="*/ 1366779 w 1558342"/>
                <a:gd name="connsiteY25" fmla="*/ 1157911 h 1558341"/>
                <a:gd name="connsiteX26" fmla="*/ 1159431 w 1558342"/>
                <a:gd name="connsiteY26" fmla="*/ 1038199 h 1558341"/>
                <a:gd name="connsiteX27" fmla="*/ 1390744 w 1558342"/>
                <a:gd name="connsiteY27" fmla="*/ 1269511 h 1558341"/>
                <a:gd name="connsiteX28" fmla="*/ 1269511 w 1558342"/>
                <a:gd name="connsiteY28" fmla="*/ 1390745 h 1558341"/>
                <a:gd name="connsiteX29" fmla="*/ 1035745 w 1558342"/>
                <a:gd name="connsiteY29" fmla="*/ 1156978 h 1558341"/>
                <a:gd name="connsiteX30" fmla="*/ 1157581 w 1558342"/>
                <a:gd name="connsiteY30" fmla="*/ 1368005 h 1558341"/>
                <a:gd name="connsiteX31" fmla="*/ 1099912 w 1558342"/>
                <a:gd name="connsiteY31" fmla="*/ 1401300 h 1558341"/>
                <a:gd name="connsiteX32" fmla="*/ 876787 w 1558342"/>
                <a:gd name="connsiteY32" fmla="*/ 1014837 h 1558341"/>
                <a:gd name="connsiteX33" fmla="*/ 992285 w 1558342"/>
                <a:gd name="connsiteY33" fmla="*/ 1445881 h 1558341"/>
                <a:gd name="connsiteX34" fmla="*/ 927964 w 1558342"/>
                <a:gd name="connsiteY34" fmla="*/ 1463116 h 1558341"/>
                <a:gd name="connsiteX35" fmla="*/ 864896 w 1558342"/>
                <a:gd name="connsiteY35" fmla="*/ 1227743 h 1558341"/>
                <a:gd name="connsiteX36" fmla="*/ 864896 w 1558342"/>
                <a:gd name="connsiteY36" fmla="*/ 1558341 h 1558341"/>
                <a:gd name="connsiteX37" fmla="*/ 693446 w 1558342"/>
                <a:gd name="connsiteY37" fmla="*/ 1558341 h 1558341"/>
                <a:gd name="connsiteX38" fmla="*/ 693446 w 1558342"/>
                <a:gd name="connsiteY38" fmla="*/ 1224277 h 1558341"/>
                <a:gd name="connsiteX39" fmla="*/ 629279 w 1558342"/>
                <a:gd name="connsiteY39" fmla="*/ 1463752 h 1558341"/>
                <a:gd name="connsiteX40" fmla="*/ 564958 w 1558342"/>
                <a:gd name="connsiteY40" fmla="*/ 1446517 h 1558341"/>
                <a:gd name="connsiteX41" fmla="*/ 680720 w 1558342"/>
                <a:gd name="connsiteY41" fmla="*/ 1014489 h 1558341"/>
                <a:gd name="connsiteX42" fmla="*/ 457204 w 1558342"/>
                <a:gd name="connsiteY42" fmla="*/ 1401631 h 1558341"/>
                <a:gd name="connsiteX43" fmla="*/ 399535 w 1558342"/>
                <a:gd name="connsiteY43" fmla="*/ 1368335 h 1558341"/>
                <a:gd name="connsiteX44" fmla="*/ 520149 w 1558342"/>
                <a:gd name="connsiteY44" fmla="*/ 1159427 h 1558341"/>
                <a:gd name="connsiteX45" fmla="*/ 288831 w 1558342"/>
                <a:gd name="connsiteY45" fmla="*/ 1390744 h 1558341"/>
                <a:gd name="connsiteX46" fmla="*/ 167598 w 1558342"/>
                <a:gd name="connsiteY46" fmla="*/ 1269511 h 1558341"/>
                <a:gd name="connsiteX47" fmla="*/ 401367 w 1558342"/>
                <a:gd name="connsiteY47" fmla="*/ 1035741 h 1558341"/>
                <a:gd name="connsiteX48" fmla="*/ 190337 w 1558342"/>
                <a:gd name="connsiteY48" fmla="*/ 1157580 h 1558341"/>
                <a:gd name="connsiteX49" fmla="*/ 157042 w 1558342"/>
                <a:gd name="connsiteY49" fmla="*/ 1099911 h 1558341"/>
                <a:gd name="connsiteX50" fmla="*/ 543504 w 1558342"/>
                <a:gd name="connsiteY50" fmla="*/ 876787 h 1558341"/>
                <a:gd name="connsiteX51" fmla="*/ 112462 w 1558342"/>
                <a:gd name="connsiteY51" fmla="*/ 992284 h 1558341"/>
                <a:gd name="connsiteX52" fmla="*/ 95227 w 1558342"/>
                <a:gd name="connsiteY52" fmla="*/ 927963 h 1558341"/>
                <a:gd name="connsiteX53" fmla="*/ 330594 w 1558342"/>
                <a:gd name="connsiteY53" fmla="*/ 864896 h 1558341"/>
                <a:gd name="connsiteX54" fmla="*/ 0 w 1558342"/>
                <a:gd name="connsiteY54" fmla="*/ 864896 h 1558341"/>
                <a:gd name="connsiteX55" fmla="*/ 0 w 1558342"/>
                <a:gd name="connsiteY55" fmla="*/ 693446 h 1558341"/>
                <a:gd name="connsiteX56" fmla="*/ 327125 w 1558342"/>
                <a:gd name="connsiteY56" fmla="*/ 693446 h 1558341"/>
                <a:gd name="connsiteX57" fmla="*/ 94126 w 1558342"/>
                <a:gd name="connsiteY57" fmla="*/ 631014 h 1558341"/>
                <a:gd name="connsiteX58" fmla="*/ 111361 w 1558342"/>
                <a:gd name="connsiteY58" fmla="*/ 566693 h 1558341"/>
                <a:gd name="connsiteX59" fmla="*/ 543154 w 1558342"/>
                <a:gd name="connsiteY59" fmla="*/ 682391 h 1558341"/>
                <a:gd name="connsiteX60" fmla="*/ 155814 w 1558342"/>
                <a:gd name="connsiteY60" fmla="*/ 458760 h 1558341"/>
                <a:gd name="connsiteX61" fmla="*/ 189110 w 1558342"/>
                <a:gd name="connsiteY61" fmla="*/ 401091 h 1558341"/>
                <a:gd name="connsiteX62" fmla="*/ 403820 w 1558342"/>
                <a:gd name="connsiteY62" fmla="*/ 525054 h 1558341"/>
                <a:gd name="connsiteX63" fmla="*/ 167597 w 1558342"/>
                <a:gd name="connsiteY63" fmla="*/ 288831 h 1558341"/>
                <a:gd name="connsiteX64" fmla="*/ 288831 w 1558342"/>
                <a:gd name="connsiteY64" fmla="*/ 167597 h 1558341"/>
                <a:gd name="connsiteX65" fmla="*/ 522601 w 1558342"/>
                <a:gd name="connsiteY65" fmla="*/ 401367 h 1558341"/>
                <a:gd name="connsiteX66" fmla="*/ 400761 w 1558342"/>
                <a:gd name="connsiteY66" fmla="*/ 190335 h 1558341"/>
                <a:gd name="connsiteX67" fmla="*/ 458430 w 1558342"/>
                <a:gd name="connsiteY67" fmla="*/ 157040 h 1558341"/>
                <a:gd name="connsiteX68" fmla="*/ 681554 w 1558342"/>
                <a:gd name="connsiteY68" fmla="*/ 543501 h 1558341"/>
                <a:gd name="connsiteX69" fmla="*/ 566057 w 1558342"/>
                <a:gd name="connsiteY69" fmla="*/ 112460 h 1558341"/>
                <a:gd name="connsiteX70" fmla="*/ 630378 w 1558342"/>
                <a:gd name="connsiteY70" fmla="*/ 95225 h 1558341"/>
                <a:gd name="connsiteX71" fmla="*/ 693446 w 1558342"/>
                <a:gd name="connsiteY71" fmla="*/ 330598 h 1558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1558342" h="1558341">
                  <a:moveTo>
                    <a:pt x="693446" y="0"/>
                  </a:moveTo>
                  <a:lnTo>
                    <a:pt x="864896" y="0"/>
                  </a:lnTo>
                  <a:lnTo>
                    <a:pt x="864896" y="327131"/>
                  </a:lnTo>
                  <a:lnTo>
                    <a:pt x="926864" y="95862"/>
                  </a:lnTo>
                  <a:lnTo>
                    <a:pt x="991186" y="113097"/>
                  </a:lnTo>
                  <a:lnTo>
                    <a:pt x="875951" y="543157"/>
                  </a:lnTo>
                  <a:lnTo>
                    <a:pt x="1098685" y="157371"/>
                  </a:lnTo>
                  <a:lnTo>
                    <a:pt x="1156354" y="190666"/>
                  </a:lnTo>
                  <a:lnTo>
                    <a:pt x="1033291" y="403817"/>
                  </a:lnTo>
                  <a:lnTo>
                    <a:pt x="1269511" y="167597"/>
                  </a:lnTo>
                  <a:lnTo>
                    <a:pt x="1390744" y="288831"/>
                  </a:lnTo>
                  <a:lnTo>
                    <a:pt x="1156978" y="522597"/>
                  </a:lnTo>
                  <a:lnTo>
                    <a:pt x="1368005" y="400761"/>
                  </a:lnTo>
                  <a:lnTo>
                    <a:pt x="1401300" y="458430"/>
                  </a:lnTo>
                  <a:lnTo>
                    <a:pt x="1014839" y="681553"/>
                  </a:lnTo>
                  <a:lnTo>
                    <a:pt x="1445881" y="566056"/>
                  </a:lnTo>
                  <a:lnTo>
                    <a:pt x="1463115" y="630378"/>
                  </a:lnTo>
                  <a:lnTo>
                    <a:pt x="1227741" y="693446"/>
                  </a:lnTo>
                  <a:lnTo>
                    <a:pt x="1558342" y="693446"/>
                  </a:lnTo>
                  <a:lnTo>
                    <a:pt x="1558342" y="864896"/>
                  </a:lnTo>
                  <a:lnTo>
                    <a:pt x="1224269" y="864896"/>
                  </a:lnTo>
                  <a:lnTo>
                    <a:pt x="1462017" y="928600"/>
                  </a:lnTo>
                  <a:lnTo>
                    <a:pt x="1444782" y="992921"/>
                  </a:lnTo>
                  <a:lnTo>
                    <a:pt x="1014490" y="877625"/>
                  </a:lnTo>
                  <a:lnTo>
                    <a:pt x="1400074" y="1100242"/>
                  </a:lnTo>
                  <a:lnTo>
                    <a:pt x="1366779" y="1157911"/>
                  </a:lnTo>
                  <a:lnTo>
                    <a:pt x="1159431" y="1038199"/>
                  </a:lnTo>
                  <a:lnTo>
                    <a:pt x="1390744" y="1269511"/>
                  </a:lnTo>
                  <a:lnTo>
                    <a:pt x="1269511" y="1390745"/>
                  </a:lnTo>
                  <a:lnTo>
                    <a:pt x="1035745" y="1156978"/>
                  </a:lnTo>
                  <a:lnTo>
                    <a:pt x="1157581" y="1368005"/>
                  </a:lnTo>
                  <a:lnTo>
                    <a:pt x="1099912" y="1401300"/>
                  </a:lnTo>
                  <a:lnTo>
                    <a:pt x="876787" y="1014837"/>
                  </a:lnTo>
                  <a:lnTo>
                    <a:pt x="992285" y="1445881"/>
                  </a:lnTo>
                  <a:lnTo>
                    <a:pt x="927964" y="1463116"/>
                  </a:lnTo>
                  <a:lnTo>
                    <a:pt x="864896" y="1227743"/>
                  </a:lnTo>
                  <a:lnTo>
                    <a:pt x="864896" y="1558341"/>
                  </a:lnTo>
                  <a:lnTo>
                    <a:pt x="693446" y="1558341"/>
                  </a:lnTo>
                  <a:lnTo>
                    <a:pt x="693446" y="1224277"/>
                  </a:lnTo>
                  <a:lnTo>
                    <a:pt x="629279" y="1463752"/>
                  </a:lnTo>
                  <a:lnTo>
                    <a:pt x="564958" y="1446517"/>
                  </a:lnTo>
                  <a:lnTo>
                    <a:pt x="680720" y="1014489"/>
                  </a:lnTo>
                  <a:lnTo>
                    <a:pt x="457204" y="1401631"/>
                  </a:lnTo>
                  <a:lnTo>
                    <a:pt x="399535" y="1368335"/>
                  </a:lnTo>
                  <a:lnTo>
                    <a:pt x="520149" y="1159427"/>
                  </a:lnTo>
                  <a:lnTo>
                    <a:pt x="288831" y="1390744"/>
                  </a:lnTo>
                  <a:lnTo>
                    <a:pt x="167598" y="1269511"/>
                  </a:lnTo>
                  <a:lnTo>
                    <a:pt x="401367" y="1035741"/>
                  </a:lnTo>
                  <a:lnTo>
                    <a:pt x="190337" y="1157580"/>
                  </a:lnTo>
                  <a:lnTo>
                    <a:pt x="157042" y="1099911"/>
                  </a:lnTo>
                  <a:lnTo>
                    <a:pt x="543504" y="876787"/>
                  </a:lnTo>
                  <a:lnTo>
                    <a:pt x="112462" y="992284"/>
                  </a:lnTo>
                  <a:lnTo>
                    <a:pt x="95227" y="927963"/>
                  </a:lnTo>
                  <a:lnTo>
                    <a:pt x="330594" y="864896"/>
                  </a:lnTo>
                  <a:lnTo>
                    <a:pt x="0" y="864896"/>
                  </a:lnTo>
                  <a:lnTo>
                    <a:pt x="0" y="693446"/>
                  </a:lnTo>
                  <a:lnTo>
                    <a:pt x="327125" y="693446"/>
                  </a:lnTo>
                  <a:lnTo>
                    <a:pt x="94126" y="631014"/>
                  </a:lnTo>
                  <a:lnTo>
                    <a:pt x="111361" y="566693"/>
                  </a:lnTo>
                  <a:lnTo>
                    <a:pt x="543154" y="682391"/>
                  </a:lnTo>
                  <a:lnTo>
                    <a:pt x="155814" y="458760"/>
                  </a:lnTo>
                  <a:lnTo>
                    <a:pt x="189110" y="401091"/>
                  </a:lnTo>
                  <a:lnTo>
                    <a:pt x="403820" y="525054"/>
                  </a:lnTo>
                  <a:lnTo>
                    <a:pt x="167597" y="288831"/>
                  </a:lnTo>
                  <a:lnTo>
                    <a:pt x="288831" y="167597"/>
                  </a:lnTo>
                  <a:lnTo>
                    <a:pt x="522601" y="401367"/>
                  </a:lnTo>
                  <a:lnTo>
                    <a:pt x="400761" y="190335"/>
                  </a:lnTo>
                  <a:lnTo>
                    <a:pt x="458430" y="157040"/>
                  </a:lnTo>
                  <a:lnTo>
                    <a:pt x="681554" y="543501"/>
                  </a:lnTo>
                  <a:lnTo>
                    <a:pt x="566057" y="112460"/>
                  </a:lnTo>
                  <a:lnTo>
                    <a:pt x="630378" y="95225"/>
                  </a:lnTo>
                  <a:lnTo>
                    <a:pt x="693446" y="330598"/>
                  </a:ln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C8D4C85E-B9F7-4CDE-8305-93D1B8643EB3}"/>
                </a:ext>
              </a:extLst>
            </p:cNvPr>
            <p:cNvSpPr/>
            <p:nvPr/>
          </p:nvSpPr>
          <p:spPr>
            <a:xfrm>
              <a:off x="8186961" y="5027016"/>
              <a:ext cx="989840" cy="989840"/>
            </a:xfrm>
            <a:prstGeom prst="ellipse">
              <a:avLst/>
            </a:pr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958DD4FE-0255-40F7-AEDE-0D293525BF9A}"/>
              </a:ext>
            </a:extLst>
          </p:cNvPr>
          <p:cNvGrpSpPr/>
          <p:nvPr/>
        </p:nvGrpSpPr>
        <p:grpSpPr>
          <a:xfrm>
            <a:off x="2296277" y="854410"/>
            <a:ext cx="1553604" cy="1553604"/>
            <a:chOff x="2296277" y="854410"/>
            <a:chExt cx="1553604" cy="1553604"/>
          </a:xfrm>
        </p:grpSpPr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DB3DD615-1C7B-4B22-9D60-09543D4E39CE}"/>
                </a:ext>
              </a:extLst>
            </p:cNvPr>
            <p:cNvSpPr/>
            <p:nvPr/>
          </p:nvSpPr>
          <p:spPr>
            <a:xfrm>
              <a:off x="2296277" y="854410"/>
              <a:ext cx="1553604" cy="1553604"/>
            </a:xfrm>
            <a:custGeom>
              <a:avLst/>
              <a:gdLst>
                <a:gd name="connsiteX0" fmla="*/ 686933 w 1553604"/>
                <a:gd name="connsiteY0" fmla="*/ 585770 h 1553604"/>
                <a:gd name="connsiteX1" fmla="*/ 585770 w 1553604"/>
                <a:gd name="connsiteY1" fmla="*/ 686933 h 1553604"/>
                <a:gd name="connsiteX2" fmla="*/ 585770 w 1553604"/>
                <a:gd name="connsiteY2" fmla="*/ 866671 h 1553604"/>
                <a:gd name="connsiteX3" fmla="*/ 686933 w 1553604"/>
                <a:gd name="connsiteY3" fmla="*/ 967834 h 1553604"/>
                <a:gd name="connsiteX4" fmla="*/ 845189 w 1553604"/>
                <a:gd name="connsiteY4" fmla="*/ 967834 h 1553604"/>
                <a:gd name="connsiteX5" fmla="*/ 967834 w 1553604"/>
                <a:gd name="connsiteY5" fmla="*/ 845189 h 1553604"/>
                <a:gd name="connsiteX6" fmla="*/ 967834 w 1553604"/>
                <a:gd name="connsiteY6" fmla="*/ 708415 h 1553604"/>
                <a:gd name="connsiteX7" fmla="*/ 845189 w 1553604"/>
                <a:gd name="connsiteY7" fmla="*/ 585770 h 1553604"/>
                <a:gd name="connsiteX8" fmla="*/ 776802 w 1553604"/>
                <a:gd name="connsiteY8" fmla="*/ 0 h 1553604"/>
                <a:gd name="connsiteX9" fmla="*/ 971424 w 1553604"/>
                <a:gd name="connsiteY9" fmla="*/ 301741 h 1553604"/>
                <a:gd name="connsiteX10" fmla="*/ 1315343 w 1553604"/>
                <a:gd name="connsiteY10" fmla="*/ 227520 h 1553604"/>
                <a:gd name="connsiteX11" fmla="*/ 1240400 w 1553604"/>
                <a:gd name="connsiteY11" fmla="*/ 574787 h 1553604"/>
                <a:gd name="connsiteX12" fmla="*/ 1553604 w 1553604"/>
                <a:gd name="connsiteY12" fmla="*/ 776802 h 1553604"/>
                <a:gd name="connsiteX13" fmla="*/ 1240400 w 1553604"/>
                <a:gd name="connsiteY13" fmla="*/ 978818 h 1553604"/>
                <a:gd name="connsiteX14" fmla="*/ 1315343 w 1553604"/>
                <a:gd name="connsiteY14" fmla="*/ 1326084 h 1553604"/>
                <a:gd name="connsiteX15" fmla="*/ 971424 w 1553604"/>
                <a:gd name="connsiteY15" fmla="*/ 1251864 h 1553604"/>
                <a:gd name="connsiteX16" fmla="*/ 776802 w 1553604"/>
                <a:gd name="connsiteY16" fmla="*/ 1553604 h 1553604"/>
                <a:gd name="connsiteX17" fmla="*/ 579556 w 1553604"/>
                <a:gd name="connsiteY17" fmla="*/ 1247794 h 1553604"/>
                <a:gd name="connsiteX18" fmla="*/ 216779 w 1553604"/>
                <a:gd name="connsiteY18" fmla="*/ 1326084 h 1553604"/>
                <a:gd name="connsiteX19" fmla="*/ 294347 w 1553604"/>
                <a:gd name="connsiteY19" fmla="*/ 966655 h 1553604"/>
                <a:gd name="connsiteX20" fmla="*/ 0 w 1553604"/>
                <a:gd name="connsiteY20" fmla="*/ 776802 h 1553604"/>
                <a:gd name="connsiteX21" fmla="*/ 294347 w 1553604"/>
                <a:gd name="connsiteY21" fmla="*/ 586949 h 1553604"/>
                <a:gd name="connsiteX22" fmla="*/ 216779 w 1553604"/>
                <a:gd name="connsiteY22" fmla="*/ 227520 h 1553604"/>
                <a:gd name="connsiteX23" fmla="*/ 579556 w 1553604"/>
                <a:gd name="connsiteY23" fmla="*/ 305810 h 1553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553604" h="1553604">
                  <a:moveTo>
                    <a:pt x="686933" y="585770"/>
                  </a:moveTo>
                  <a:lnTo>
                    <a:pt x="585770" y="686933"/>
                  </a:lnTo>
                  <a:lnTo>
                    <a:pt x="585770" y="866671"/>
                  </a:lnTo>
                  <a:lnTo>
                    <a:pt x="686933" y="967834"/>
                  </a:lnTo>
                  <a:lnTo>
                    <a:pt x="845189" y="967834"/>
                  </a:lnTo>
                  <a:lnTo>
                    <a:pt x="967834" y="845189"/>
                  </a:lnTo>
                  <a:lnTo>
                    <a:pt x="967834" y="708415"/>
                  </a:lnTo>
                  <a:lnTo>
                    <a:pt x="845189" y="585770"/>
                  </a:lnTo>
                  <a:close/>
                  <a:moveTo>
                    <a:pt x="776802" y="0"/>
                  </a:moveTo>
                  <a:lnTo>
                    <a:pt x="971424" y="301741"/>
                  </a:lnTo>
                  <a:lnTo>
                    <a:pt x="1315343" y="227520"/>
                  </a:lnTo>
                  <a:lnTo>
                    <a:pt x="1240400" y="574787"/>
                  </a:lnTo>
                  <a:lnTo>
                    <a:pt x="1553604" y="776802"/>
                  </a:lnTo>
                  <a:lnTo>
                    <a:pt x="1240400" y="978818"/>
                  </a:lnTo>
                  <a:lnTo>
                    <a:pt x="1315343" y="1326084"/>
                  </a:lnTo>
                  <a:lnTo>
                    <a:pt x="971424" y="1251864"/>
                  </a:lnTo>
                  <a:lnTo>
                    <a:pt x="776802" y="1553604"/>
                  </a:lnTo>
                  <a:lnTo>
                    <a:pt x="579556" y="1247794"/>
                  </a:lnTo>
                  <a:lnTo>
                    <a:pt x="216779" y="1326084"/>
                  </a:lnTo>
                  <a:lnTo>
                    <a:pt x="294347" y="966655"/>
                  </a:lnTo>
                  <a:lnTo>
                    <a:pt x="0" y="776802"/>
                  </a:lnTo>
                  <a:lnTo>
                    <a:pt x="294347" y="586949"/>
                  </a:lnTo>
                  <a:lnTo>
                    <a:pt x="216779" y="227520"/>
                  </a:lnTo>
                  <a:lnTo>
                    <a:pt x="579556" y="30581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E187A54E-B2E8-4518-8309-4A11C12C735A}"/>
                </a:ext>
              </a:extLst>
            </p:cNvPr>
            <p:cNvSpPr/>
            <p:nvPr/>
          </p:nvSpPr>
          <p:spPr>
            <a:xfrm>
              <a:off x="2638207" y="1196340"/>
              <a:ext cx="869744" cy="869744"/>
            </a:xfrm>
            <a:prstGeom prst="ellipse">
              <a:avLst/>
            </a:pr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pptxa63_太陽のイラスト</dc:title>
  <dc:subject>pptxa63_太陽のイラスト</dc:subject>
  <dc:creator>でじけろお</dc:creator>
  <cp:revision>1</cp:revision>
  <dcterms:created xsi:type="dcterms:W3CDTF">2018-05-20T00:31:01Z</dcterms:created>
  <dcterms:modified xsi:type="dcterms:W3CDTF">2019-06-30T14:38:56Z</dcterms:modified>
  <cp:version>1</cp:version>
</cp:coreProperties>
</file>