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150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8">
            <a:extLst>
              <a:ext uri="{FF2B5EF4-FFF2-40B4-BE49-F238E27FC236}">
                <a16:creationId xmlns:a16="http://schemas.microsoft.com/office/drawing/2014/main" id="{61F0EC68-8E74-4128-BE4F-3427E44C5EC5}"/>
              </a:ext>
            </a:extLst>
          </p:cNvPr>
          <p:cNvSpPr>
            <a:spLocks/>
          </p:cNvSpPr>
          <p:nvPr/>
        </p:nvSpPr>
        <p:spPr bwMode="auto">
          <a:xfrm>
            <a:off x="3578727" y="4271674"/>
            <a:ext cx="2750232" cy="1678284"/>
          </a:xfrm>
          <a:custGeom>
            <a:avLst/>
            <a:gdLst>
              <a:gd name="T0" fmla="*/ 327 w 1583"/>
              <a:gd name="T1" fmla="*/ 90 h 966"/>
              <a:gd name="T2" fmla="*/ 181 w 1583"/>
              <a:gd name="T3" fmla="*/ 161 h 966"/>
              <a:gd name="T4" fmla="*/ 92 w 1583"/>
              <a:gd name="T5" fmla="*/ 249 h 966"/>
              <a:gd name="T6" fmla="*/ 20 w 1583"/>
              <a:gd name="T7" fmla="*/ 378 h 966"/>
              <a:gd name="T8" fmla="*/ 1 w 1583"/>
              <a:gd name="T9" fmla="*/ 451 h 966"/>
              <a:gd name="T10" fmla="*/ 36 w 1583"/>
              <a:gd name="T11" fmla="*/ 507 h 966"/>
              <a:gd name="T12" fmla="*/ 117 w 1583"/>
              <a:gd name="T13" fmla="*/ 442 h 966"/>
              <a:gd name="T14" fmla="*/ 222 w 1583"/>
              <a:gd name="T15" fmla="*/ 374 h 966"/>
              <a:gd name="T16" fmla="*/ 536 w 1583"/>
              <a:gd name="T17" fmla="*/ 254 h 966"/>
              <a:gd name="T18" fmla="*/ 627 w 1583"/>
              <a:gd name="T19" fmla="*/ 353 h 966"/>
              <a:gd name="T20" fmla="*/ 744 w 1583"/>
              <a:gd name="T21" fmla="*/ 515 h 966"/>
              <a:gd name="T22" fmla="*/ 788 w 1583"/>
              <a:gd name="T23" fmla="*/ 592 h 966"/>
              <a:gd name="T24" fmla="*/ 838 w 1583"/>
              <a:gd name="T25" fmla="*/ 695 h 966"/>
              <a:gd name="T26" fmla="*/ 837 w 1583"/>
              <a:gd name="T27" fmla="*/ 704 h 966"/>
              <a:gd name="T28" fmla="*/ 784 w 1583"/>
              <a:gd name="T29" fmla="*/ 729 h 966"/>
              <a:gd name="T30" fmla="*/ 761 w 1583"/>
              <a:gd name="T31" fmla="*/ 745 h 966"/>
              <a:gd name="T32" fmla="*/ 765 w 1583"/>
              <a:gd name="T33" fmla="*/ 753 h 966"/>
              <a:gd name="T34" fmla="*/ 810 w 1583"/>
              <a:gd name="T35" fmla="*/ 762 h 966"/>
              <a:gd name="T36" fmla="*/ 847 w 1583"/>
              <a:gd name="T37" fmla="*/ 801 h 966"/>
              <a:gd name="T38" fmla="*/ 844 w 1583"/>
              <a:gd name="T39" fmla="*/ 770 h 966"/>
              <a:gd name="T40" fmla="*/ 855 w 1583"/>
              <a:gd name="T41" fmla="*/ 754 h 966"/>
              <a:gd name="T42" fmla="*/ 883 w 1583"/>
              <a:gd name="T43" fmla="*/ 796 h 966"/>
              <a:gd name="T44" fmla="*/ 885 w 1583"/>
              <a:gd name="T45" fmla="*/ 780 h 966"/>
              <a:gd name="T46" fmla="*/ 893 w 1583"/>
              <a:gd name="T47" fmla="*/ 744 h 966"/>
              <a:gd name="T48" fmla="*/ 929 w 1583"/>
              <a:gd name="T49" fmla="*/ 742 h 966"/>
              <a:gd name="T50" fmla="*/ 959 w 1583"/>
              <a:gd name="T51" fmla="*/ 744 h 966"/>
              <a:gd name="T52" fmla="*/ 944 w 1583"/>
              <a:gd name="T53" fmla="*/ 724 h 966"/>
              <a:gd name="T54" fmla="*/ 1038 w 1583"/>
              <a:gd name="T55" fmla="*/ 772 h 966"/>
              <a:gd name="T56" fmla="*/ 1065 w 1583"/>
              <a:gd name="T57" fmla="*/ 820 h 966"/>
              <a:gd name="T58" fmla="*/ 1070 w 1583"/>
              <a:gd name="T59" fmla="*/ 841 h 966"/>
              <a:gd name="T60" fmla="*/ 1061 w 1583"/>
              <a:gd name="T61" fmla="*/ 860 h 966"/>
              <a:gd name="T62" fmla="*/ 1066 w 1583"/>
              <a:gd name="T63" fmla="*/ 869 h 966"/>
              <a:gd name="T64" fmla="*/ 1080 w 1583"/>
              <a:gd name="T65" fmla="*/ 840 h 966"/>
              <a:gd name="T66" fmla="*/ 1090 w 1583"/>
              <a:gd name="T67" fmla="*/ 825 h 966"/>
              <a:gd name="T68" fmla="*/ 1093 w 1583"/>
              <a:gd name="T69" fmla="*/ 799 h 966"/>
              <a:gd name="T70" fmla="*/ 1167 w 1583"/>
              <a:gd name="T71" fmla="*/ 829 h 966"/>
              <a:gd name="T72" fmla="*/ 1197 w 1583"/>
              <a:gd name="T73" fmla="*/ 823 h 966"/>
              <a:gd name="T74" fmla="*/ 1183 w 1583"/>
              <a:gd name="T75" fmla="*/ 784 h 966"/>
              <a:gd name="T76" fmla="*/ 1183 w 1583"/>
              <a:gd name="T77" fmla="*/ 693 h 966"/>
              <a:gd name="T78" fmla="*/ 1217 w 1583"/>
              <a:gd name="T79" fmla="*/ 707 h 966"/>
              <a:gd name="T80" fmla="*/ 1280 w 1583"/>
              <a:gd name="T81" fmla="*/ 858 h 966"/>
              <a:gd name="T82" fmla="*/ 1315 w 1583"/>
              <a:gd name="T83" fmla="*/ 929 h 966"/>
              <a:gd name="T84" fmla="*/ 1353 w 1583"/>
              <a:gd name="T85" fmla="*/ 921 h 966"/>
              <a:gd name="T86" fmla="*/ 1442 w 1583"/>
              <a:gd name="T87" fmla="*/ 966 h 966"/>
              <a:gd name="T88" fmla="*/ 1497 w 1583"/>
              <a:gd name="T89" fmla="*/ 953 h 966"/>
              <a:gd name="T90" fmla="*/ 1565 w 1583"/>
              <a:gd name="T91" fmla="*/ 955 h 966"/>
              <a:gd name="T92" fmla="*/ 1583 w 1583"/>
              <a:gd name="T93" fmla="*/ 939 h 966"/>
              <a:gd name="T94" fmla="*/ 1548 w 1583"/>
              <a:gd name="T95" fmla="*/ 864 h 966"/>
              <a:gd name="T96" fmla="*/ 1411 w 1583"/>
              <a:gd name="T97" fmla="*/ 688 h 966"/>
              <a:gd name="T98" fmla="*/ 1314 w 1583"/>
              <a:gd name="T99" fmla="*/ 513 h 966"/>
              <a:gd name="T100" fmla="*/ 1310 w 1583"/>
              <a:gd name="T101" fmla="*/ 516 h 966"/>
              <a:gd name="T102" fmla="*/ 1252 w 1583"/>
              <a:gd name="T103" fmla="*/ 415 h 966"/>
              <a:gd name="T104" fmla="*/ 1101 w 1583"/>
              <a:gd name="T105" fmla="*/ 259 h 966"/>
              <a:gd name="T106" fmla="*/ 994 w 1583"/>
              <a:gd name="T107" fmla="*/ 216 h 966"/>
              <a:gd name="T108" fmla="*/ 830 w 1583"/>
              <a:gd name="T109" fmla="*/ 171 h 966"/>
              <a:gd name="T110" fmla="*/ 733 w 1583"/>
              <a:gd name="T111" fmla="*/ 70 h 966"/>
              <a:gd name="T112" fmla="*/ 646 w 1583"/>
              <a:gd name="T113" fmla="*/ 14 h 966"/>
              <a:gd name="T114" fmla="*/ 562 w 1583"/>
              <a:gd name="T115" fmla="*/ 0 h 966"/>
              <a:gd name="T116" fmla="*/ 491 w 1583"/>
              <a:gd name="T117" fmla="*/ 37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83" h="966">
                <a:moveTo>
                  <a:pt x="485" y="44"/>
                </a:moveTo>
                <a:lnTo>
                  <a:pt x="485" y="44"/>
                </a:lnTo>
                <a:lnTo>
                  <a:pt x="453" y="51"/>
                </a:lnTo>
                <a:lnTo>
                  <a:pt x="419" y="60"/>
                </a:lnTo>
                <a:lnTo>
                  <a:pt x="375" y="73"/>
                </a:lnTo>
                <a:lnTo>
                  <a:pt x="327" y="90"/>
                </a:lnTo>
                <a:lnTo>
                  <a:pt x="302" y="100"/>
                </a:lnTo>
                <a:lnTo>
                  <a:pt x="277" y="110"/>
                </a:lnTo>
                <a:lnTo>
                  <a:pt x="251" y="121"/>
                </a:lnTo>
                <a:lnTo>
                  <a:pt x="227" y="133"/>
                </a:lnTo>
                <a:lnTo>
                  <a:pt x="203" y="147"/>
                </a:lnTo>
                <a:lnTo>
                  <a:pt x="181" y="161"/>
                </a:lnTo>
                <a:lnTo>
                  <a:pt x="181" y="161"/>
                </a:lnTo>
                <a:lnTo>
                  <a:pt x="160" y="177"/>
                </a:lnTo>
                <a:lnTo>
                  <a:pt x="141" y="193"/>
                </a:lnTo>
                <a:lnTo>
                  <a:pt x="124" y="212"/>
                </a:lnTo>
                <a:lnTo>
                  <a:pt x="107" y="229"/>
                </a:lnTo>
                <a:lnTo>
                  <a:pt x="92" y="249"/>
                </a:lnTo>
                <a:lnTo>
                  <a:pt x="79" y="268"/>
                </a:lnTo>
                <a:lnTo>
                  <a:pt x="66" y="288"/>
                </a:lnTo>
                <a:lnTo>
                  <a:pt x="54" y="307"/>
                </a:lnTo>
                <a:lnTo>
                  <a:pt x="44" y="325"/>
                </a:lnTo>
                <a:lnTo>
                  <a:pt x="35" y="344"/>
                </a:lnTo>
                <a:lnTo>
                  <a:pt x="20" y="378"/>
                </a:lnTo>
                <a:lnTo>
                  <a:pt x="10" y="406"/>
                </a:lnTo>
                <a:lnTo>
                  <a:pt x="3" y="426"/>
                </a:lnTo>
                <a:lnTo>
                  <a:pt x="3" y="426"/>
                </a:lnTo>
                <a:lnTo>
                  <a:pt x="0" y="435"/>
                </a:lnTo>
                <a:lnTo>
                  <a:pt x="0" y="444"/>
                </a:lnTo>
                <a:lnTo>
                  <a:pt x="1" y="451"/>
                </a:lnTo>
                <a:lnTo>
                  <a:pt x="3" y="460"/>
                </a:lnTo>
                <a:lnTo>
                  <a:pt x="6" y="467"/>
                </a:lnTo>
                <a:lnTo>
                  <a:pt x="9" y="475"/>
                </a:lnTo>
                <a:lnTo>
                  <a:pt x="18" y="487"/>
                </a:lnTo>
                <a:lnTo>
                  <a:pt x="28" y="500"/>
                </a:lnTo>
                <a:lnTo>
                  <a:pt x="36" y="507"/>
                </a:lnTo>
                <a:lnTo>
                  <a:pt x="44" y="515"/>
                </a:lnTo>
                <a:lnTo>
                  <a:pt x="44" y="515"/>
                </a:lnTo>
                <a:lnTo>
                  <a:pt x="56" y="501"/>
                </a:lnTo>
                <a:lnTo>
                  <a:pt x="71" y="485"/>
                </a:lnTo>
                <a:lnTo>
                  <a:pt x="92" y="465"/>
                </a:lnTo>
                <a:lnTo>
                  <a:pt x="117" y="442"/>
                </a:lnTo>
                <a:lnTo>
                  <a:pt x="148" y="419"/>
                </a:lnTo>
                <a:lnTo>
                  <a:pt x="165" y="406"/>
                </a:lnTo>
                <a:lnTo>
                  <a:pt x="183" y="395"/>
                </a:lnTo>
                <a:lnTo>
                  <a:pt x="202" y="384"/>
                </a:lnTo>
                <a:lnTo>
                  <a:pt x="222" y="374"/>
                </a:lnTo>
                <a:lnTo>
                  <a:pt x="222" y="374"/>
                </a:lnTo>
                <a:lnTo>
                  <a:pt x="267" y="353"/>
                </a:lnTo>
                <a:lnTo>
                  <a:pt x="317" y="331"/>
                </a:lnTo>
                <a:lnTo>
                  <a:pt x="415" y="289"/>
                </a:lnTo>
                <a:lnTo>
                  <a:pt x="525" y="243"/>
                </a:lnTo>
                <a:lnTo>
                  <a:pt x="525" y="243"/>
                </a:lnTo>
                <a:lnTo>
                  <a:pt x="536" y="254"/>
                </a:lnTo>
                <a:lnTo>
                  <a:pt x="565" y="280"/>
                </a:lnTo>
                <a:lnTo>
                  <a:pt x="582" y="297"/>
                </a:lnTo>
                <a:lnTo>
                  <a:pt x="600" y="315"/>
                </a:lnTo>
                <a:lnTo>
                  <a:pt x="615" y="334"/>
                </a:lnTo>
                <a:lnTo>
                  <a:pt x="627" y="353"/>
                </a:lnTo>
                <a:lnTo>
                  <a:pt x="627" y="353"/>
                </a:lnTo>
                <a:lnTo>
                  <a:pt x="640" y="371"/>
                </a:lnTo>
                <a:lnTo>
                  <a:pt x="655" y="393"/>
                </a:lnTo>
                <a:lnTo>
                  <a:pt x="687" y="436"/>
                </a:lnTo>
                <a:lnTo>
                  <a:pt x="719" y="479"/>
                </a:lnTo>
                <a:lnTo>
                  <a:pt x="733" y="499"/>
                </a:lnTo>
                <a:lnTo>
                  <a:pt x="744" y="515"/>
                </a:lnTo>
                <a:lnTo>
                  <a:pt x="744" y="515"/>
                </a:lnTo>
                <a:lnTo>
                  <a:pt x="761" y="542"/>
                </a:lnTo>
                <a:lnTo>
                  <a:pt x="770" y="561"/>
                </a:lnTo>
                <a:lnTo>
                  <a:pt x="778" y="576"/>
                </a:lnTo>
                <a:lnTo>
                  <a:pt x="788" y="592"/>
                </a:lnTo>
                <a:lnTo>
                  <a:pt x="788" y="592"/>
                </a:lnTo>
                <a:lnTo>
                  <a:pt x="804" y="613"/>
                </a:lnTo>
                <a:lnTo>
                  <a:pt x="825" y="637"/>
                </a:lnTo>
                <a:lnTo>
                  <a:pt x="849" y="663"/>
                </a:lnTo>
                <a:lnTo>
                  <a:pt x="849" y="663"/>
                </a:lnTo>
                <a:lnTo>
                  <a:pt x="838" y="695"/>
                </a:lnTo>
                <a:lnTo>
                  <a:pt x="838" y="695"/>
                </a:lnTo>
                <a:lnTo>
                  <a:pt x="838" y="697"/>
                </a:lnTo>
                <a:lnTo>
                  <a:pt x="839" y="698"/>
                </a:lnTo>
                <a:lnTo>
                  <a:pt x="840" y="699"/>
                </a:lnTo>
                <a:lnTo>
                  <a:pt x="840" y="700"/>
                </a:lnTo>
                <a:lnTo>
                  <a:pt x="839" y="703"/>
                </a:lnTo>
                <a:lnTo>
                  <a:pt x="837" y="704"/>
                </a:lnTo>
                <a:lnTo>
                  <a:pt x="830" y="708"/>
                </a:lnTo>
                <a:lnTo>
                  <a:pt x="822" y="712"/>
                </a:lnTo>
                <a:lnTo>
                  <a:pt x="822" y="712"/>
                </a:lnTo>
                <a:lnTo>
                  <a:pt x="804" y="719"/>
                </a:lnTo>
                <a:lnTo>
                  <a:pt x="792" y="724"/>
                </a:lnTo>
                <a:lnTo>
                  <a:pt x="784" y="729"/>
                </a:lnTo>
                <a:lnTo>
                  <a:pt x="778" y="734"/>
                </a:lnTo>
                <a:lnTo>
                  <a:pt x="778" y="734"/>
                </a:lnTo>
                <a:lnTo>
                  <a:pt x="775" y="737"/>
                </a:lnTo>
                <a:lnTo>
                  <a:pt x="773" y="739"/>
                </a:lnTo>
                <a:lnTo>
                  <a:pt x="765" y="742"/>
                </a:lnTo>
                <a:lnTo>
                  <a:pt x="761" y="745"/>
                </a:lnTo>
                <a:lnTo>
                  <a:pt x="759" y="748"/>
                </a:lnTo>
                <a:lnTo>
                  <a:pt x="759" y="750"/>
                </a:lnTo>
                <a:lnTo>
                  <a:pt x="759" y="750"/>
                </a:lnTo>
                <a:lnTo>
                  <a:pt x="759" y="752"/>
                </a:lnTo>
                <a:lnTo>
                  <a:pt x="762" y="753"/>
                </a:lnTo>
                <a:lnTo>
                  <a:pt x="765" y="753"/>
                </a:lnTo>
                <a:lnTo>
                  <a:pt x="779" y="753"/>
                </a:lnTo>
                <a:lnTo>
                  <a:pt x="787" y="754"/>
                </a:lnTo>
                <a:lnTo>
                  <a:pt x="795" y="755"/>
                </a:lnTo>
                <a:lnTo>
                  <a:pt x="803" y="757"/>
                </a:lnTo>
                <a:lnTo>
                  <a:pt x="810" y="762"/>
                </a:lnTo>
                <a:lnTo>
                  <a:pt x="810" y="762"/>
                </a:lnTo>
                <a:lnTo>
                  <a:pt x="817" y="768"/>
                </a:lnTo>
                <a:lnTo>
                  <a:pt x="823" y="774"/>
                </a:lnTo>
                <a:lnTo>
                  <a:pt x="834" y="788"/>
                </a:lnTo>
                <a:lnTo>
                  <a:pt x="842" y="798"/>
                </a:lnTo>
                <a:lnTo>
                  <a:pt x="844" y="800"/>
                </a:lnTo>
                <a:lnTo>
                  <a:pt x="847" y="801"/>
                </a:lnTo>
                <a:lnTo>
                  <a:pt x="847" y="801"/>
                </a:lnTo>
                <a:lnTo>
                  <a:pt x="849" y="798"/>
                </a:lnTo>
                <a:lnTo>
                  <a:pt x="849" y="794"/>
                </a:lnTo>
                <a:lnTo>
                  <a:pt x="847" y="780"/>
                </a:lnTo>
                <a:lnTo>
                  <a:pt x="847" y="780"/>
                </a:lnTo>
                <a:lnTo>
                  <a:pt x="844" y="770"/>
                </a:lnTo>
                <a:lnTo>
                  <a:pt x="839" y="758"/>
                </a:lnTo>
                <a:lnTo>
                  <a:pt x="834" y="744"/>
                </a:lnTo>
                <a:lnTo>
                  <a:pt x="834" y="744"/>
                </a:lnTo>
                <a:lnTo>
                  <a:pt x="843" y="748"/>
                </a:lnTo>
                <a:lnTo>
                  <a:pt x="850" y="750"/>
                </a:lnTo>
                <a:lnTo>
                  <a:pt x="855" y="754"/>
                </a:lnTo>
                <a:lnTo>
                  <a:pt x="855" y="754"/>
                </a:lnTo>
                <a:lnTo>
                  <a:pt x="861" y="762"/>
                </a:lnTo>
                <a:lnTo>
                  <a:pt x="869" y="772"/>
                </a:lnTo>
                <a:lnTo>
                  <a:pt x="880" y="791"/>
                </a:lnTo>
                <a:lnTo>
                  <a:pt x="880" y="791"/>
                </a:lnTo>
                <a:lnTo>
                  <a:pt x="883" y="796"/>
                </a:lnTo>
                <a:lnTo>
                  <a:pt x="884" y="798"/>
                </a:lnTo>
                <a:lnTo>
                  <a:pt x="884" y="798"/>
                </a:lnTo>
                <a:lnTo>
                  <a:pt x="885" y="794"/>
                </a:lnTo>
                <a:lnTo>
                  <a:pt x="885" y="786"/>
                </a:lnTo>
                <a:lnTo>
                  <a:pt x="885" y="786"/>
                </a:lnTo>
                <a:lnTo>
                  <a:pt x="885" y="780"/>
                </a:lnTo>
                <a:lnTo>
                  <a:pt x="884" y="774"/>
                </a:lnTo>
                <a:lnTo>
                  <a:pt x="880" y="759"/>
                </a:lnTo>
                <a:lnTo>
                  <a:pt x="874" y="742"/>
                </a:lnTo>
                <a:lnTo>
                  <a:pt x="874" y="742"/>
                </a:lnTo>
                <a:lnTo>
                  <a:pt x="883" y="743"/>
                </a:lnTo>
                <a:lnTo>
                  <a:pt x="893" y="744"/>
                </a:lnTo>
                <a:lnTo>
                  <a:pt x="903" y="744"/>
                </a:lnTo>
                <a:lnTo>
                  <a:pt x="903" y="744"/>
                </a:lnTo>
                <a:lnTo>
                  <a:pt x="918" y="744"/>
                </a:lnTo>
                <a:lnTo>
                  <a:pt x="925" y="743"/>
                </a:lnTo>
                <a:lnTo>
                  <a:pt x="925" y="743"/>
                </a:lnTo>
                <a:lnTo>
                  <a:pt x="929" y="742"/>
                </a:lnTo>
                <a:lnTo>
                  <a:pt x="933" y="739"/>
                </a:lnTo>
                <a:lnTo>
                  <a:pt x="936" y="735"/>
                </a:lnTo>
                <a:lnTo>
                  <a:pt x="936" y="735"/>
                </a:lnTo>
                <a:lnTo>
                  <a:pt x="947" y="740"/>
                </a:lnTo>
                <a:lnTo>
                  <a:pt x="956" y="743"/>
                </a:lnTo>
                <a:lnTo>
                  <a:pt x="959" y="744"/>
                </a:lnTo>
                <a:lnTo>
                  <a:pt x="961" y="743"/>
                </a:lnTo>
                <a:lnTo>
                  <a:pt x="961" y="743"/>
                </a:lnTo>
                <a:lnTo>
                  <a:pt x="961" y="742"/>
                </a:lnTo>
                <a:lnTo>
                  <a:pt x="960" y="739"/>
                </a:lnTo>
                <a:lnTo>
                  <a:pt x="954" y="733"/>
                </a:lnTo>
                <a:lnTo>
                  <a:pt x="944" y="724"/>
                </a:lnTo>
                <a:lnTo>
                  <a:pt x="945" y="710"/>
                </a:lnTo>
                <a:lnTo>
                  <a:pt x="945" y="710"/>
                </a:lnTo>
                <a:lnTo>
                  <a:pt x="964" y="724"/>
                </a:lnTo>
                <a:lnTo>
                  <a:pt x="995" y="747"/>
                </a:lnTo>
                <a:lnTo>
                  <a:pt x="995" y="747"/>
                </a:lnTo>
                <a:lnTo>
                  <a:pt x="1038" y="772"/>
                </a:lnTo>
                <a:lnTo>
                  <a:pt x="1070" y="790"/>
                </a:lnTo>
                <a:lnTo>
                  <a:pt x="1070" y="790"/>
                </a:lnTo>
                <a:lnTo>
                  <a:pt x="1066" y="803"/>
                </a:lnTo>
                <a:lnTo>
                  <a:pt x="1065" y="813"/>
                </a:lnTo>
                <a:lnTo>
                  <a:pt x="1065" y="818"/>
                </a:lnTo>
                <a:lnTo>
                  <a:pt x="1065" y="820"/>
                </a:lnTo>
                <a:lnTo>
                  <a:pt x="1065" y="820"/>
                </a:lnTo>
                <a:lnTo>
                  <a:pt x="1068" y="829"/>
                </a:lnTo>
                <a:lnTo>
                  <a:pt x="1070" y="833"/>
                </a:lnTo>
                <a:lnTo>
                  <a:pt x="1070" y="836"/>
                </a:lnTo>
                <a:lnTo>
                  <a:pt x="1070" y="836"/>
                </a:lnTo>
                <a:lnTo>
                  <a:pt x="1070" y="841"/>
                </a:lnTo>
                <a:lnTo>
                  <a:pt x="1068" y="848"/>
                </a:lnTo>
                <a:lnTo>
                  <a:pt x="1068" y="851"/>
                </a:lnTo>
                <a:lnTo>
                  <a:pt x="1067" y="855"/>
                </a:lnTo>
                <a:lnTo>
                  <a:pt x="1065" y="858"/>
                </a:lnTo>
                <a:lnTo>
                  <a:pt x="1061" y="860"/>
                </a:lnTo>
                <a:lnTo>
                  <a:pt x="1061" y="860"/>
                </a:lnTo>
                <a:lnTo>
                  <a:pt x="1047" y="866"/>
                </a:lnTo>
                <a:lnTo>
                  <a:pt x="1047" y="866"/>
                </a:lnTo>
                <a:lnTo>
                  <a:pt x="1050" y="867"/>
                </a:lnTo>
                <a:lnTo>
                  <a:pt x="1055" y="870"/>
                </a:lnTo>
                <a:lnTo>
                  <a:pt x="1062" y="870"/>
                </a:lnTo>
                <a:lnTo>
                  <a:pt x="1066" y="869"/>
                </a:lnTo>
                <a:lnTo>
                  <a:pt x="1068" y="866"/>
                </a:lnTo>
                <a:lnTo>
                  <a:pt x="1068" y="866"/>
                </a:lnTo>
                <a:lnTo>
                  <a:pt x="1073" y="859"/>
                </a:lnTo>
                <a:lnTo>
                  <a:pt x="1077" y="850"/>
                </a:lnTo>
                <a:lnTo>
                  <a:pt x="1080" y="840"/>
                </a:lnTo>
                <a:lnTo>
                  <a:pt x="1080" y="840"/>
                </a:lnTo>
                <a:lnTo>
                  <a:pt x="1080" y="841"/>
                </a:lnTo>
                <a:lnTo>
                  <a:pt x="1081" y="841"/>
                </a:lnTo>
                <a:lnTo>
                  <a:pt x="1083" y="841"/>
                </a:lnTo>
                <a:lnTo>
                  <a:pt x="1086" y="835"/>
                </a:lnTo>
                <a:lnTo>
                  <a:pt x="1086" y="835"/>
                </a:lnTo>
                <a:lnTo>
                  <a:pt x="1090" y="825"/>
                </a:lnTo>
                <a:lnTo>
                  <a:pt x="1093" y="814"/>
                </a:lnTo>
                <a:lnTo>
                  <a:pt x="1096" y="801"/>
                </a:lnTo>
                <a:lnTo>
                  <a:pt x="1096" y="801"/>
                </a:lnTo>
                <a:lnTo>
                  <a:pt x="1095" y="800"/>
                </a:lnTo>
                <a:lnTo>
                  <a:pt x="1093" y="799"/>
                </a:lnTo>
                <a:lnTo>
                  <a:pt x="1093" y="799"/>
                </a:lnTo>
                <a:lnTo>
                  <a:pt x="1101" y="803"/>
                </a:lnTo>
                <a:lnTo>
                  <a:pt x="1124" y="814"/>
                </a:lnTo>
                <a:lnTo>
                  <a:pt x="1124" y="814"/>
                </a:lnTo>
                <a:lnTo>
                  <a:pt x="1139" y="821"/>
                </a:lnTo>
                <a:lnTo>
                  <a:pt x="1153" y="826"/>
                </a:lnTo>
                <a:lnTo>
                  <a:pt x="1167" y="829"/>
                </a:lnTo>
                <a:lnTo>
                  <a:pt x="1177" y="830"/>
                </a:lnTo>
                <a:lnTo>
                  <a:pt x="1186" y="829"/>
                </a:lnTo>
                <a:lnTo>
                  <a:pt x="1192" y="828"/>
                </a:lnTo>
                <a:lnTo>
                  <a:pt x="1196" y="825"/>
                </a:lnTo>
                <a:lnTo>
                  <a:pt x="1197" y="823"/>
                </a:lnTo>
                <a:lnTo>
                  <a:pt x="1197" y="823"/>
                </a:lnTo>
                <a:lnTo>
                  <a:pt x="1194" y="815"/>
                </a:lnTo>
                <a:lnTo>
                  <a:pt x="1191" y="806"/>
                </a:lnTo>
                <a:lnTo>
                  <a:pt x="1187" y="798"/>
                </a:lnTo>
                <a:lnTo>
                  <a:pt x="1184" y="790"/>
                </a:lnTo>
                <a:lnTo>
                  <a:pt x="1184" y="790"/>
                </a:lnTo>
                <a:lnTo>
                  <a:pt x="1183" y="784"/>
                </a:lnTo>
                <a:lnTo>
                  <a:pt x="1182" y="767"/>
                </a:lnTo>
                <a:lnTo>
                  <a:pt x="1182" y="767"/>
                </a:lnTo>
                <a:lnTo>
                  <a:pt x="1178" y="734"/>
                </a:lnTo>
                <a:lnTo>
                  <a:pt x="1174" y="715"/>
                </a:lnTo>
                <a:lnTo>
                  <a:pt x="1174" y="715"/>
                </a:lnTo>
                <a:lnTo>
                  <a:pt x="1183" y="693"/>
                </a:lnTo>
                <a:lnTo>
                  <a:pt x="1183" y="693"/>
                </a:lnTo>
                <a:lnTo>
                  <a:pt x="1187" y="687"/>
                </a:lnTo>
                <a:lnTo>
                  <a:pt x="1189" y="683"/>
                </a:lnTo>
                <a:lnTo>
                  <a:pt x="1210" y="688"/>
                </a:lnTo>
                <a:lnTo>
                  <a:pt x="1210" y="688"/>
                </a:lnTo>
                <a:lnTo>
                  <a:pt x="1217" y="707"/>
                </a:lnTo>
                <a:lnTo>
                  <a:pt x="1233" y="752"/>
                </a:lnTo>
                <a:lnTo>
                  <a:pt x="1243" y="779"/>
                </a:lnTo>
                <a:lnTo>
                  <a:pt x="1255" y="806"/>
                </a:lnTo>
                <a:lnTo>
                  <a:pt x="1268" y="834"/>
                </a:lnTo>
                <a:lnTo>
                  <a:pt x="1280" y="858"/>
                </a:lnTo>
                <a:lnTo>
                  <a:pt x="1280" y="858"/>
                </a:lnTo>
                <a:lnTo>
                  <a:pt x="1290" y="877"/>
                </a:lnTo>
                <a:lnTo>
                  <a:pt x="1298" y="894"/>
                </a:lnTo>
                <a:lnTo>
                  <a:pt x="1306" y="916"/>
                </a:lnTo>
                <a:lnTo>
                  <a:pt x="1309" y="922"/>
                </a:lnTo>
                <a:lnTo>
                  <a:pt x="1311" y="926"/>
                </a:lnTo>
                <a:lnTo>
                  <a:pt x="1315" y="929"/>
                </a:lnTo>
                <a:lnTo>
                  <a:pt x="1320" y="930"/>
                </a:lnTo>
                <a:lnTo>
                  <a:pt x="1320" y="930"/>
                </a:lnTo>
                <a:lnTo>
                  <a:pt x="1326" y="930"/>
                </a:lnTo>
                <a:lnTo>
                  <a:pt x="1333" y="929"/>
                </a:lnTo>
                <a:lnTo>
                  <a:pt x="1343" y="926"/>
                </a:lnTo>
                <a:lnTo>
                  <a:pt x="1353" y="921"/>
                </a:lnTo>
                <a:lnTo>
                  <a:pt x="1353" y="921"/>
                </a:lnTo>
                <a:lnTo>
                  <a:pt x="1412" y="953"/>
                </a:lnTo>
                <a:lnTo>
                  <a:pt x="1412" y="953"/>
                </a:lnTo>
                <a:lnTo>
                  <a:pt x="1424" y="960"/>
                </a:lnTo>
                <a:lnTo>
                  <a:pt x="1434" y="963"/>
                </a:lnTo>
                <a:lnTo>
                  <a:pt x="1442" y="966"/>
                </a:lnTo>
                <a:lnTo>
                  <a:pt x="1450" y="966"/>
                </a:lnTo>
                <a:lnTo>
                  <a:pt x="1456" y="965"/>
                </a:lnTo>
                <a:lnTo>
                  <a:pt x="1462" y="963"/>
                </a:lnTo>
                <a:lnTo>
                  <a:pt x="1476" y="960"/>
                </a:lnTo>
                <a:lnTo>
                  <a:pt x="1476" y="960"/>
                </a:lnTo>
                <a:lnTo>
                  <a:pt x="1497" y="953"/>
                </a:lnTo>
                <a:lnTo>
                  <a:pt x="1507" y="952"/>
                </a:lnTo>
                <a:lnTo>
                  <a:pt x="1525" y="952"/>
                </a:lnTo>
                <a:lnTo>
                  <a:pt x="1525" y="952"/>
                </a:lnTo>
                <a:lnTo>
                  <a:pt x="1545" y="953"/>
                </a:lnTo>
                <a:lnTo>
                  <a:pt x="1560" y="955"/>
                </a:lnTo>
                <a:lnTo>
                  <a:pt x="1565" y="955"/>
                </a:lnTo>
                <a:lnTo>
                  <a:pt x="1571" y="953"/>
                </a:lnTo>
                <a:lnTo>
                  <a:pt x="1576" y="950"/>
                </a:lnTo>
                <a:lnTo>
                  <a:pt x="1581" y="946"/>
                </a:lnTo>
                <a:lnTo>
                  <a:pt x="1581" y="946"/>
                </a:lnTo>
                <a:lnTo>
                  <a:pt x="1582" y="942"/>
                </a:lnTo>
                <a:lnTo>
                  <a:pt x="1583" y="939"/>
                </a:lnTo>
                <a:lnTo>
                  <a:pt x="1582" y="934"/>
                </a:lnTo>
                <a:lnTo>
                  <a:pt x="1581" y="927"/>
                </a:lnTo>
                <a:lnTo>
                  <a:pt x="1576" y="914"/>
                </a:lnTo>
                <a:lnTo>
                  <a:pt x="1568" y="897"/>
                </a:lnTo>
                <a:lnTo>
                  <a:pt x="1560" y="881"/>
                </a:lnTo>
                <a:lnTo>
                  <a:pt x="1548" y="864"/>
                </a:lnTo>
                <a:lnTo>
                  <a:pt x="1527" y="833"/>
                </a:lnTo>
                <a:lnTo>
                  <a:pt x="1527" y="833"/>
                </a:lnTo>
                <a:lnTo>
                  <a:pt x="1497" y="794"/>
                </a:lnTo>
                <a:lnTo>
                  <a:pt x="1459" y="745"/>
                </a:lnTo>
                <a:lnTo>
                  <a:pt x="1411" y="688"/>
                </a:lnTo>
                <a:lnTo>
                  <a:pt x="1411" y="688"/>
                </a:lnTo>
                <a:lnTo>
                  <a:pt x="1404" y="671"/>
                </a:lnTo>
                <a:lnTo>
                  <a:pt x="1397" y="657"/>
                </a:lnTo>
                <a:lnTo>
                  <a:pt x="1392" y="647"/>
                </a:lnTo>
                <a:lnTo>
                  <a:pt x="1392" y="647"/>
                </a:lnTo>
                <a:lnTo>
                  <a:pt x="1364" y="603"/>
                </a:lnTo>
                <a:lnTo>
                  <a:pt x="1314" y="513"/>
                </a:lnTo>
                <a:lnTo>
                  <a:pt x="1314" y="513"/>
                </a:lnTo>
                <a:lnTo>
                  <a:pt x="1314" y="517"/>
                </a:lnTo>
                <a:lnTo>
                  <a:pt x="1314" y="520"/>
                </a:lnTo>
                <a:lnTo>
                  <a:pt x="1314" y="520"/>
                </a:lnTo>
                <a:lnTo>
                  <a:pt x="1313" y="520"/>
                </a:lnTo>
                <a:lnTo>
                  <a:pt x="1310" y="516"/>
                </a:lnTo>
                <a:lnTo>
                  <a:pt x="1305" y="506"/>
                </a:lnTo>
                <a:lnTo>
                  <a:pt x="1283" y="464"/>
                </a:lnTo>
                <a:lnTo>
                  <a:pt x="1283" y="464"/>
                </a:lnTo>
                <a:lnTo>
                  <a:pt x="1274" y="447"/>
                </a:lnTo>
                <a:lnTo>
                  <a:pt x="1264" y="431"/>
                </a:lnTo>
                <a:lnTo>
                  <a:pt x="1252" y="415"/>
                </a:lnTo>
                <a:lnTo>
                  <a:pt x="1239" y="398"/>
                </a:lnTo>
                <a:lnTo>
                  <a:pt x="1209" y="364"/>
                </a:lnTo>
                <a:lnTo>
                  <a:pt x="1179" y="331"/>
                </a:lnTo>
                <a:lnTo>
                  <a:pt x="1149" y="302"/>
                </a:lnTo>
                <a:lnTo>
                  <a:pt x="1122" y="278"/>
                </a:lnTo>
                <a:lnTo>
                  <a:pt x="1101" y="259"/>
                </a:lnTo>
                <a:lnTo>
                  <a:pt x="1088" y="249"/>
                </a:lnTo>
                <a:lnTo>
                  <a:pt x="1088" y="249"/>
                </a:lnTo>
                <a:lnTo>
                  <a:pt x="1075" y="242"/>
                </a:lnTo>
                <a:lnTo>
                  <a:pt x="1052" y="234"/>
                </a:lnTo>
                <a:lnTo>
                  <a:pt x="1025" y="224"/>
                </a:lnTo>
                <a:lnTo>
                  <a:pt x="994" y="216"/>
                </a:lnTo>
                <a:lnTo>
                  <a:pt x="933" y="198"/>
                </a:lnTo>
                <a:lnTo>
                  <a:pt x="888" y="187"/>
                </a:lnTo>
                <a:lnTo>
                  <a:pt x="888" y="187"/>
                </a:lnTo>
                <a:lnTo>
                  <a:pt x="848" y="178"/>
                </a:lnTo>
                <a:lnTo>
                  <a:pt x="838" y="174"/>
                </a:lnTo>
                <a:lnTo>
                  <a:pt x="830" y="171"/>
                </a:lnTo>
                <a:lnTo>
                  <a:pt x="830" y="171"/>
                </a:lnTo>
                <a:lnTo>
                  <a:pt x="824" y="164"/>
                </a:lnTo>
                <a:lnTo>
                  <a:pt x="812" y="151"/>
                </a:lnTo>
                <a:lnTo>
                  <a:pt x="778" y="113"/>
                </a:lnTo>
                <a:lnTo>
                  <a:pt x="757" y="91"/>
                </a:lnTo>
                <a:lnTo>
                  <a:pt x="733" y="70"/>
                </a:lnTo>
                <a:lnTo>
                  <a:pt x="709" y="50"/>
                </a:lnTo>
                <a:lnTo>
                  <a:pt x="698" y="41"/>
                </a:lnTo>
                <a:lnTo>
                  <a:pt x="686" y="34"/>
                </a:lnTo>
                <a:lnTo>
                  <a:pt x="686" y="34"/>
                </a:lnTo>
                <a:lnTo>
                  <a:pt x="665" y="22"/>
                </a:lnTo>
                <a:lnTo>
                  <a:pt x="646" y="14"/>
                </a:lnTo>
                <a:lnTo>
                  <a:pt x="628" y="7"/>
                </a:lnTo>
                <a:lnTo>
                  <a:pt x="613" y="4"/>
                </a:lnTo>
                <a:lnTo>
                  <a:pt x="601" y="1"/>
                </a:lnTo>
                <a:lnTo>
                  <a:pt x="587" y="0"/>
                </a:lnTo>
                <a:lnTo>
                  <a:pt x="562" y="0"/>
                </a:lnTo>
                <a:lnTo>
                  <a:pt x="562" y="0"/>
                </a:lnTo>
                <a:lnTo>
                  <a:pt x="556" y="1"/>
                </a:lnTo>
                <a:lnTo>
                  <a:pt x="549" y="2"/>
                </a:lnTo>
                <a:lnTo>
                  <a:pt x="536" y="7"/>
                </a:lnTo>
                <a:lnTo>
                  <a:pt x="522" y="15"/>
                </a:lnTo>
                <a:lnTo>
                  <a:pt x="510" y="22"/>
                </a:lnTo>
                <a:lnTo>
                  <a:pt x="491" y="37"/>
                </a:lnTo>
                <a:lnTo>
                  <a:pt x="485" y="44"/>
                </a:lnTo>
                <a:lnTo>
                  <a:pt x="485" y="4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623565A5-E3DC-47A8-849B-916D1BB30975}"/>
              </a:ext>
            </a:extLst>
          </p:cNvPr>
          <p:cNvSpPr>
            <a:spLocks/>
          </p:cNvSpPr>
          <p:nvPr/>
        </p:nvSpPr>
        <p:spPr bwMode="auto">
          <a:xfrm>
            <a:off x="4426857" y="908042"/>
            <a:ext cx="1170798" cy="2573009"/>
          </a:xfrm>
          <a:custGeom>
            <a:avLst/>
            <a:gdLst>
              <a:gd name="T0" fmla="*/ 229 w 597"/>
              <a:gd name="T1" fmla="*/ 447 h 1312"/>
              <a:gd name="T2" fmla="*/ 192 w 597"/>
              <a:gd name="T3" fmla="*/ 521 h 1312"/>
              <a:gd name="T4" fmla="*/ 136 w 597"/>
              <a:gd name="T5" fmla="*/ 827 h 1312"/>
              <a:gd name="T6" fmla="*/ 130 w 597"/>
              <a:gd name="T7" fmla="*/ 970 h 1312"/>
              <a:gd name="T8" fmla="*/ 124 w 597"/>
              <a:gd name="T9" fmla="*/ 1057 h 1312"/>
              <a:gd name="T10" fmla="*/ 104 w 597"/>
              <a:gd name="T11" fmla="*/ 1248 h 1312"/>
              <a:gd name="T12" fmla="*/ 112 w 597"/>
              <a:gd name="T13" fmla="*/ 1297 h 1312"/>
              <a:gd name="T14" fmla="*/ 150 w 597"/>
              <a:gd name="T15" fmla="*/ 1310 h 1312"/>
              <a:gd name="T16" fmla="*/ 180 w 597"/>
              <a:gd name="T17" fmla="*/ 1304 h 1312"/>
              <a:gd name="T18" fmla="*/ 229 w 597"/>
              <a:gd name="T19" fmla="*/ 1293 h 1312"/>
              <a:gd name="T20" fmla="*/ 253 w 597"/>
              <a:gd name="T21" fmla="*/ 1302 h 1312"/>
              <a:gd name="T22" fmla="*/ 272 w 597"/>
              <a:gd name="T23" fmla="*/ 1310 h 1312"/>
              <a:gd name="T24" fmla="*/ 287 w 597"/>
              <a:gd name="T25" fmla="*/ 1247 h 1312"/>
              <a:gd name="T26" fmla="*/ 308 w 597"/>
              <a:gd name="T27" fmla="*/ 1243 h 1312"/>
              <a:gd name="T28" fmla="*/ 325 w 597"/>
              <a:gd name="T29" fmla="*/ 1204 h 1312"/>
              <a:gd name="T30" fmla="*/ 348 w 597"/>
              <a:gd name="T31" fmla="*/ 1092 h 1312"/>
              <a:gd name="T32" fmla="*/ 380 w 597"/>
              <a:gd name="T33" fmla="*/ 1054 h 1312"/>
              <a:gd name="T34" fmla="*/ 418 w 597"/>
              <a:gd name="T35" fmla="*/ 1008 h 1312"/>
              <a:gd name="T36" fmla="*/ 440 w 597"/>
              <a:gd name="T37" fmla="*/ 984 h 1312"/>
              <a:gd name="T38" fmla="*/ 476 w 597"/>
              <a:gd name="T39" fmla="*/ 1003 h 1312"/>
              <a:gd name="T40" fmla="*/ 479 w 597"/>
              <a:gd name="T41" fmla="*/ 1027 h 1312"/>
              <a:gd name="T42" fmla="*/ 486 w 597"/>
              <a:gd name="T43" fmla="*/ 1057 h 1312"/>
              <a:gd name="T44" fmla="*/ 487 w 597"/>
              <a:gd name="T45" fmla="*/ 1105 h 1312"/>
              <a:gd name="T46" fmla="*/ 481 w 597"/>
              <a:gd name="T47" fmla="*/ 1128 h 1312"/>
              <a:gd name="T48" fmla="*/ 460 w 597"/>
              <a:gd name="T49" fmla="*/ 1143 h 1312"/>
              <a:gd name="T50" fmla="*/ 486 w 597"/>
              <a:gd name="T51" fmla="*/ 1141 h 1312"/>
              <a:gd name="T52" fmla="*/ 501 w 597"/>
              <a:gd name="T53" fmla="*/ 1113 h 1312"/>
              <a:gd name="T54" fmla="*/ 514 w 597"/>
              <a:gd name="T55" fmla="*/ 1062 h 1312"/>
              <a:gd name="T56" fmla="*/ 522 w 597"/>
              <a:gd name="T57" fmla="*/ 1001 h 1312"/>
              <a:gd name="T58" fmla="*/ 519 w 597"/>
              <a:gd name="T59" fmla="*/ 971 h 1312"/>
              <a:gd name="T60" fmla="*/ 504 w 597"/>
              <a:gd name="T61" fmla="*/ 953 h 1312"/>
              <a:gd name="T62" fmla="*/ 541 w 597"/>
              <a:gd name="T63" fmla="*/ 814 h 1312"/>
              <a:gd name="T64" fmla="*/ 590 w 597"/>
              <a:gd name="T65" fmla="*/ 656 h 1312"/>
              <a:gd name="T66" fmla="*/ 597 w 597"/>
              <a:gd name="T67" fmla="*/ 511 h 1312"/>
              <a:gd name="T68" fmla="*/ 590 w 597"/>
              <a:gd name="T69" fmla="*/ 452 h 1312"/>
              <a:gd name="T70" fmla="*/ 574 w 597"/>
              <a:gd name="T71" fmla="*/ 417 h 1312"/>
              <a:gd name="T72" fmla="*/ 544 w 597"/>
              <a:gd name="T73" fmla="*/ 371 h 1312"/>
              <a:gd name="T74" fmla="*/ 535 w 597"/>
              <a:gd name="T75" fmla="*/ 257 h 1312"/>
              <a:gd name="T76" fmla="*/ 545 w 597"/>
              <a:gd name="T77" fmla="*/ 230 h 1312"/>
              <a:gd name="T78" fmla="*/ 489 w 597"/>
              <a:gd name="T79" fmla="*/ 95 h 1312"/>
              <a:gd name="T80" fmla="*/ 444 w 597"/>
              <a:gd name="T81" fmla="*/ 38 h 1312"/>
              <a:gd name="T82" fmla="*/ 401 w 597"/>
              <a:gd name="T83" fmla="*/ 13 h 1312"/>
              <a:gd name="T84" fmla="*/ 352 w 597"/>
              <a:gd name="T85" fmla="*/ 0 h 1312"/>
              <a:gd name="T86" fmla="*/ 307 w 597"/>
              <a:gd name="T87" fmla="*/ 13 h 1312"/>
              <a:gd name="T88" fmla="*/ 251 w 597"/>
              <a:gd name="T89" fmla="*/ 17 h 1312"/>
              <a:gd name="T90" fmla="*/ 161 w 597"/>
              <a:gd name="T91" fmla="*/ 43 h 1312"/>
              <a:gd name="T92" fmla="*/ 95 w 597"/>
              <a:gd name="T93" fmla="*/ 94 h 1312"/>
              <a:gd name="T94" fmla="*/ 28 w 597"/>
              <a:gd name="T95" fmla="*/ 195 h 1312"/>
              <a:gd name="T96" fmla="*/ 6 w 597"/>
              <a:gd name="T97" fmla="*/ 288 h 1312"/>
              <a:gd name="T98" fmla="*/ 1 w 597"/>
              <a:gd name="T99" fmla="*/ 369 h 1312"/>
              <a:gd name="T100" fmla="*/ 33 w 597"/>
              <a:gd name="T101" fmla="*/ 428 h 1312"/>
              <a:gd name="T102" fmla="*/ 60 w 597"/>
              <a:gd name="T103" fmla="*/ 371 h 1312"/>
              <a:gd name="T104" fmla="*/ 105 w 597"/>
              <a:gd name="T105" fmla="*/ 323 h 1312"/>
              <a:gd name="T106" fmla="*/ 243 w 597"/>
              <a:gd name="T107" fmla="*/ 266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97" h="1312">
                <a:moveTo>
                  <a:pt x="302" y="248"/>
                </a:moveTo>
                <a:lnTo>
                  <a:pt x="314" y="354"/>
                </a:lnTo>
                <a:lnTo>
                  <a:pt x="314" y="354"/>
                </a:lnTo>
                <a:lnTo>
                  <a:pt x="266" y="407"/>
                </a:lnTo>
                <a:lnTo>
                  <a:pt x="229" y="447"/>
                </a:lnTo>
                <a:lnTo>
                  <a:pt x="208" y="472"/>
                </a:lnTo>
                <a:lnTo>
                  <a:pt x="208" y="472"/>
                </a:lnTo>
                <a:lnTo>
                  <a:pt x="206" y="478"/>
                </a:lnTo>
                <a:lnTo>
                  <a:pt x="202" y="488"/>
                </a:lnTo>
                <a:lnTo>
                  <a:pt x="192" y="521"/>
                </a:lnTo>
                <a:lnTo>
                  <a:pt x="168" y="614"/>
                </a:lnTo>
                <a:lnTo>
                  <a:pt x="147" y="705"/>
                </a:lnTo>
                <a:lnTo>
                  <a:pt x="137" y="748"/>
                </a:lnTo>
                <a:lnTo>
                  <a:pt x="137" y="748"/>
                </a:lnTo>
                <a:lnTo>
                  <a:pt x="136" y="827"/>
                </a:lnTo>
                <a:lnTo>
                  <a:pt x="133" y="885"/>
                </a:lnTo>
                <a:lnTo>
                  <a:pt x="131" y="932"/>
                </a:lnTo>
                <a:lnTo>
                  <a:pt x="131" y="932"/>
                </a:lnTo>
                <a:lnTo>
                  <a:pt x="130" y="956"/>
                </a:lnTo>
                <a:lnTo>
                  <a:pt x="130" y="970"/>
                </a:lnTo>
                <a:lnTo>
                  <a:pt x="131" y="981"/>
                </a:lnTo>
                <a:lnTo>
                  <a:pt x="131" y="1000"/>
                </a:lnTo>
                <a:lnTo>
                  <a:pt x="131" y="1000"/>
                </a:lnTo>
                <a:lnTo>
                  <a:pt x="129" y="1021"/>
                </a:lnTo>
                <a:lnTo>
                  <a:pt x="124" y="1057"/>
                </a:lnTo>
                <a:lnTo>
                  <a:pt x="117" y="1104"/>
                </a:lnTo>
                <a:lnTo>
                  <a:pt x="111" y="1153"/>
                </a:lnTo>
                <a:lnTo>
                  <a:pt x="105" y="1203"/>
                </a:lnTo>
                <a:lnTo>
                  <a:pt x="104" y="1227"/>
                </a:lnTo>
                <a:lnTo>
                  <a:pt x="104" y="1248"/>
                </a:lnTo>
                <a:lnTo>
                  <a:pt x="104" y="1266"/>
                </a:lnTo>
                <a:lnTo>
                  <a:pt x="105" y="1281"/>
                </a:lnTo>
                <a:lnTo>
                  <a:pt x="107" y="1292"/>
                </a:lnTo>
                <a:lnTo>
                  <a:pt x="110" y="1295"/>
                </a:lnTo>
                <a:lnTo>
                  <a:pt x="112" y="1297"/>
                </a:lnTo>
                <a:lnTo>
                  <a:pt x="112" y="1297"/>
                </a:lnTo>
                <a:lnTo>
                  <a:pt x="122" y="1303"/>
                </a:lnTo>
                <a:lnTo>
                  <a:pt x="131" y="1307"/>
                </a:lnTo>
                <a:lnTo>
                  <a:pt x="141" y="1309"/>
                </a:lnTo>
                <a:lnTo>
                  <a:pt x="150" y="1310"/>
                </a:lnTo>
                <a:lnTo>
                  <a:pt x="158" y="1310"/>
                </a:lnTo>
                <a:lnTo>
                  <a:pt x="166" y="1309"/>
                </a:lnTo>
                <a:lnTo>
                  <a:pt x="173" y="1307"/>
                </a:lnTo>
                <a:lnTo>
                  <a:pt x="180" y="1304"/>
                </a:lnTo>
                <a:lnTo>
                  <a:pt x="180" y="1304"/>
                </a:lnTo>
                <a:lnTo>
                  <a:pt x="187" y="1300"/>
                </a:lnTo>
                <a:lnTo>
                  <a:pt x="196" y="1298"/>
                </a:lnTo>
                <a:lnTo>
                  <a:pt x="207" y="1295"/>
                </a:lnTo>
                <a:lnTo>
                  <a:pt x="218" y="1293"/>
                </a:lnTo>
                <a:lnTo>
                  <a:pt x="229" y="1293"/>
                </a:lnTo>
                <a:lnTo>
                  <a:pt x="238" y="1293"/>
                </a:lnTo>
                <a:lnTo>
                  <a:pt x="246" y="1294"/>
                </a:lnTo>
                <a:lnTo>
                  <a:pt x="248" y="1295"/>
                </a:lnTo>
                <a:lnTo>
                  <a:pt x="248" y="1295"/>
                </a:lnTo>
                <a:lnTo>
                  <a:pt x="253" y="1302"/>
                </a:lnTo>
                <a:lnTo>
                  <a:pt x="259" y="1308"/>
                </a:lnTo>
                <a:lnTo>
                  <a:pt x="263" y="1310"/>
                </a:lnTo>
                <a:lnTo>
                  <a:pt x="267" y="1312"/>
                </a:lnTo>
                <a:lnTo>
                  <a:pt x="269" y="1312"/>
                </a:lnTo>
                <a:lnTo>
                  <a:pt x="272" y="1310"/>
                </a:lnTo>
                <a:lnTo>
                  <a:pt x="272" y="1310"/>
                </a:lnTo>
                <a:lnTo>
                  <a:pt x="274" y="1305"/>
                </a:lnTo>
                <a:lnTo>
                  <a:pt x="277" y="1298"/>
                </a:lnTo>
                <a:lnTo>
                  <a:pt x="282" y="1277"/>
                </a:lnTo>
                <a:lnTo>
                  <a:pt x="287" y="1247"/>
                </a:lnTo>
                <a:lnTo>
                  <a:pt x="287" y="1247"/>
                </a:lnTo>
                <a:lnTo>
                  <a:pt x="291" y="1248"/>
                </a:lnTo>
                <a:lnTo>
                  <a:pt x="298" y="1247"/>
                </a:lnTo>
                <a:lnTo>
                  <a:pt x="303" y="1246"/>
                </a:lnTo>
                <a:lnTo>
                  <a:pt x="308" y="1243"/>
                </a:lnTo>
                <a:lnTo>
                  <a:pt x="312" y="1239"/>
                </a:lnTo>
                <a:lnTo>
                  <a:pt x="315" y="1234"/>
                </a:lnTo>
                <a:lnTo>
                  <a:pt x="315" y="1234"/>
                </a:lnTo>
                <a:lnTo>
                  <a:pt x="320" y="1221"/>
                </a:lnTo>
                <a:lnTo>
                  <a:pt x="325" y="1204"/>
                </a:lnTo>
                <a:lnTo>
                  <a:pt x="330" y="1170"/>
                </a:lnTo>
                <a:lnTo>
                  <a:pt x="330" y="1170"/>
                </a:lnTo>
                <a:lnTo>
                  <a:pt x="334" y="1148"/>
                </a:lnTo>
                <a:lnTo>
                  <a:pt x="340" y="1120"/>
                </a:lnTo>
                <a:lnTo>
                  <a:pt x="348" y="1092"/>
                </a:lnTo>
                <a:lnTo>
                  <a:pt x="352" y="1082"/>
                </a:lnTo>
                <a:lnTo>
                  <a:pt x="355" y="1075"/>
                </a:lnTo>
                <a:lnTo>
                  <a:pt x="355" y="1075"/>
                </a:lnTo>
                <a:lnTo>
                  <a:pt x="367" y="1065"/>
                </a:lnTo>
                <a:lnTo>
                  <a:pt x="380" y="1054"/>
                </a:lnTo>
                <a:lnTo>
                  <a:pt x="394" y="1040"/>
                </a:lnTo>
                <a:lnTo>
                  <a:pt x="401" y="1032"/>
                </a:lnTo>
                <a:lnTo>
                  <a:pt x="408" y="1024"/>
                </a:lnTo>
                <a:lnTo>
                  <a:pt x="408" y="1024"/>
                </a:lnTo>
                <a:lnTo>
                  <a:pt x="418" y="1008"/>
                </a:lnTo>
                <a:lnTo>
                  <a:pt x="425" y="995"/>
                </a:lnTo>
                <a:lnTo>
                  <a:pt x="428" y="990"/>
                </a:lnTo>
                <a:lnTo>
                  <a:pt x="431" y="986"/>
                </a:lnTo>
                <a:lnTo>
                  <a:pt x="435" y="984"/>
                </a:lnTo>
                <a:lnTo>
                  <a:pt x="440" y="984"/>
                </a:lnTo>
                <a:lnTo>
                  <a:pt x="440" y="984"/>
                </a:lnTo>
                <a:lnTo>
                  <a:pt x="464" y="985"/>
                </a:lnTo>
                <a:lnTo>
                  <a:pt x="478" y="985"/>
                </a:lnTo>
                <a:lnTo>
                  <a:pt x="478" y="985"/>
                </a:lnTo>
                <a:lnTo>
                  <a:pt x="476" y="1003"/>
                </a:lnTo>
                <a:lnTo>
                  <a:pt x="476" y="1015"/>
                </a:lnTo>
                <a:lnTo>
                  <a:pt x="476" y="1024"/>
                </a:lnTo>
                <a:lnTo>
                  <a:pt x="476" y="1024"/>
                </a:lnTo>
                <a:lnTo>
                  <a:pt x="478" y="1026"/>
                </a:lnTo>
                <a:lnTo>
                  <a:pt x="479" y="1027"/>
                </a:lnTo>
                <a:lnTo>
                  <a:pt x="483" y="1032"/>
                </a:lnTo>
                <a:lnTo>
                  <a:pt x="485" y="1036"/>
                </a:lnTo>
                <a:lnTo>
                  <a:pt x="486" y="1041"/>
                </a:lnTo>
                <a:lnTo>
                  <a:pt x="486" y="1049"/>
                </a:lnTo>
                <a:lnTo>
                  <a:pt x="486" y="1057"/>
                </a:lnTo>
                <a:lnTo>
                  <a:pt x="486" y="1057"/>
                </a:lnTo>
                <a:lnTo>
                  <a:pt x="484" y="1077"/>
                </a:lnTo>
                <a:lnTo>
                  <a:pt x="480" y="1094"/>
                </a:lnTo>
                <a:lnTo>
                  <a:pt x="478" y="1110"/>
                </a:lnTo>
                <a:lnTo>
                  <a:pt x="487" y="1105"/>
                </a:lnTo>
                <a:lnTo>
                  <a:pt x="487" y="1105"/>
                </a:lnTo>
                <a:lnTo>
                  <a:pt x="486" y="1115"/>
                </a:lnTo>
                <a:lnTo>
                  <a:pt x="485" y="1122"/>
                </a:lnTo>
                <a:lnTo>
                  <a:pt x="484" y="1126"/>
                </a:lnTo>
                <a:lnTo>
                  <a:pt x="481" y="1128"/>
                </a:lnTo>
                <a:lnTo>
                  <a:pt x="481" y="1128"/>
                </a:lnTo>
                <a:lnTo>
                  <a:pt x="475" y="1133"/>
                </a:lnTo>
                <a:lnTo>
                  <a:pt x="469" y="1138"/>
                </a:lnTo>
                <a:lnTo>
                  <a:pt x="460" y="1143"/>
                </a:lnTo>
                <a:lnTo>
                  <a:pt x="460" y="1143"/>
                </a:lnTo>
                <a:lnTo>
                  <a:pt x="470" y="1145"/>
                </a:lnTo>
                <a:lnTo>
                  <a:pt x="479" y="1143"/>
                </a:lnTo>
                <a:lnTo>
                  <a:pt x="483" y="1142"/>
                </a:lnTo>
                <a:lnTo>
                  <a:pt x="486" y="1141"/>
                </a:lnTo>
                <a:lnTo>
                  <a:pt x="486" y="1141"/>
                </a:lnTo>
                <a:lnTo>
                  <a:pt x="489" y="1138"/>
                </a:lnTo>
                <a:lnTo>
                  <a:pt x="492" y="1135"/>
                </a:lnTo>
                <a:lnTo>
                  <a:pt x="497" y="1125"/>
                </a:lnTo>
                <a:lnTo>
                  <a:pt x="501" y="1113"/>
                </a:lnTo>
                <a:lnTo>
                  <a:pt x="501" y="1113"/>
                </a:lnTo>
                <a:lnTo>
                  <a:pt x="504" y="1109"/>
                </a:lnTo>
                <a:lnTo>
                  <a:pt x="510" y="1089"/>
                </a:lnTo>
                <a:lnTo>
                  <a:pt x="510" y="1089"/>
                </a:lnTo>
                <a:lnTo>
                  <a:pt x="514" y="1075"/>
                </a:lnTo>
                <a:lnTo>
                  <a:pt x="514" y="1062"/>
                </a:lnTo>
                <a:lnTo>
                  <a:pt x="515" y="1051"/>
                </a:lnTo>
                <a:lnTo>
                  <a:pt x="516" y="1041"/>
                </a:lnTo>
                <a:lnTo>
                  <a:pt x="516" y="1041"/>
                </a:lnTo>
                <a:lnTo>
                  <a:pt x="521" y="1016"/>
                </a:lnTo>
                <a:lnTo>
                  <a:pt x="522" y="1001"/>
                </a:lnTo>
                <a:lnTo>
                  <a:pt x="524" y="990"/>
                </a:lnTo>
                <a:lnTo>
                  <a:pt x="524" y="990"/>
                </a:lnTo>
                <a:lnTo>
                  <a:pt x="522" y="985"/>
                </a:lnTo>
                <a:lnTo>
                  <a:pt x="521" y="980"/>
                </a:lnTo>
                <a:lnTo>
                  <a:pt x="519" y="971"/>
                </a:lnTo>
                <a:lnTo>
                  <a:pt x="512" y="963"/>
                </a:lnTo>
                <a:lnTo>
                  <a:pt x="512" y="963"/>
                </a:lnTo>
                <a:lnTo>
                  <a:pt x="510" y="958"/>
                </a:lnTo>
                <a:lnTo>
                  <a:pt x="507" y="955"/>
                </a:lnTo>
                <a:lnTo>
                  <a:pt x="504" y="953"/>
                </a:lnTo>
                <a:lnTo>
                  <a:pt x="504" y="953"/>
                </a:lnTo>
                <a:lnTo>
                  <a:pt x="476" y="945"/>
                </a:lnTo>
                <a:lnTo>
                  <a:pt x="476" y="945"/>
                </a:lnTo>
                <a:lnTo>
                  <a:pt x="541" y="814"/>
                </a:lnTo>
                <a:lnTo>
                  <a:pt x="541" y="814"/>
                </a:lnTo>
                <a:lnTo>
                  <a:pt x="549" y="792"/>
                </a:lnTo>
                <a:lnTo>
                  <a:pt x="565" y="747"/>
                </a:lnTo>
                <a:lnTo>
                  <a:pt x="580" y="697"/>
                </a:lnTo>
                <a:lnTo>
                  <a:pt x="586" y="675"/>
                </a:lnTo>
                <a:lnTo>
                  <a:pt x="590" y="656"/>
                </a:lnTo>
                <a:lnTo>
                  <a:pt x="590" y="656"/>
                </a:lnTo>
                <a:lnTo>
                  <a:pt x="593" y="622"/>
                </a:lnTo>
                <a:lnTo>
                  <a:pt x="596" y="585"/>
                </a:lnTo>
                <a:lnTo>
                  <a:pt x="597" y="548"/>
                </a:lnTo>
                <a:lnTo>
                  <a:pt x="597" y="511"/>
                </a:lnTo>
                <a:lnTo>
                  <a:pt x="597" y="511"/>
                </a:lnTo>
                <a:lnTo>
                  <a:pt x="596" y="495"/>
                </a:lnTo>
                <a:lnTo>
                  <a:pt x="595" y="479"/>
                </a:lnTo>
                <a:lnTo>
                  <a:pt x="592" y="465"/>
                </a:lnTo>
                <a:lnTo>
                  <a:pt x="590" y="452"/>
                </a:lnTo>
                <a:lnTo>
                  <a:pt x="586" y="440"/>
                </a:lnTo>
                <a:lnTo>
                  <a:pt x="582" y="430"/>
                </a:lnTo>
                <a:lnTo>
                  <a:pt x="578" y="423"/>
                </a:lnTo>
                <a:lnTo>
                  <a:pt x="574" y="417"/>
                </a:lnTo>
                <a:lnTo>
                  <a:pt x="574" y="417"/>
                </a:lnTo>
                <a:lnTo>
                  <a:pt x="564" y="408"/>
                </a:lnTo>
                <a:lnTo>
                  <a:pt x="555" y="400"/>
                </a:lnTo>
                <a:lnTo>
                  <a:pt x="545" y="394"/>
                </a:lnTo>
                <a:lnTo>
                  <a:pt x="545" y="394"/>
                </a:lnTo>
                <a:lnTo>
                  <a:pt x="544" y="371"/>
                </a:lnTo>
                <a:lnTo>
                  <a:pt x="544" y="323"/>
                </a:lnTo>
                <a:lnTo>
                  <a:pt x="544" y="323"/>
                </a:lnTo>
                <a:lnTo>
                  <a:pt x="542" y="298"/>
                </a:lnTo>
                <a:lnTo>
                  <a:pt x="539" y="277"/>
                </a:lnTo>
                <a:lnTo>
                  <a:pt x="535" y="257"/>
                </a:lnTo>
                <a:lnTo>
                  <a:pt x="550" y="267"/>
                </a:lnTo>
                <a:lnTo>
                  <a:pt x="535" y="231"/>
                </a:lnTo>
                <a:lnTo>
                  <a:pt x="546" y="235"/>
                </a:lnTo>
                <a:lnTo>
                  <a:pt x="546" y="235"/>
                </a:lnTo>
                <a:lnTo>
                  <a:pt x="545" y="230"/>
                </a:lnTo>
                <a:lnTo>
                  <a:pt x="535" y="207"/>
                </a:lnTo>
                <a:lnTo>
                  <a:pt x="535" y="207"/>
                </a:lnTo>
                <a:lnTo>
                  <a:pt x="512" y="149"/>
                </a:lnTo>
                <a:lnTo>
                  <a:pt x="499" y="116"/>
                </a:lnTo>
                <a:lnTo>
                  <a:pt x="489" y="95"/>
                </a:lnTo>
                <a:lnTo>
                  <a:pt x="489" y="95"/>
                </a:lnTo>
                <a:lnTo>
                  <a:pt x="480" y="81"/>
                </a:lnTo>
                <a:lnTo>
                  <a:pt x="470" y="68"/>
                </a:lnTo>
                <a:lnTo>
                  <a:pt x="458" y="51"/>
                </a:lnTo>
                <a:lnTo>
                  <a:pt x="444" y="38"/>
                </a:lnTo>
                <a:lnTo>
                  <a:pt x="444" y="38"/>
                </a:lnTo>
                <a:lnTo>
                  <a:pt x="436" y="32"/>
                </a:lnTo>
                <a:lnTo>
                  <a:pt x="426" y="25"/>
                </a:lnTo>
                <a:lnTo>
                  <a:pt x="414" y="19"/>
                </a:lnTo>
                <a:lnTo>
                  <a:pt x="401" y="13"/>
                </a:lnTo>
                <a:lnTo>
                  <a:pt x="389" y="8"/>
                </a:lnTo>
                <a:lnTo>
                  <a:pt x="375" y="3"/>
                </a:lnTo>
                <a:lnTo>
                  <a:pt x="363" y="2"/>
                </a:lnTo>
                <a:lnTo>
                  <a:pt x="352" y="0"/>
                </a:lnTo>
                <a:lnTo>
                  <a:pt x="352" y="0"/>
                </a:lnTo>
                <a:lnTo>
                  <a:pt x="342" y="2"/>
                </a:lnTo>
                <a:lnTo>
                  <a:pt x="333" y="3"/>
                </a:lnTo>
                <a:lnTo>
                  <a:pt x="319" y="7"/>
                </a:lnTo>
                <a:lnTo>
                  <a:pt x="310" y="10"/>
                </a:lnTo>
                <a:lnTo>
                  <a:pt x="307" y="13"/>
                </a:lnTo>
                <a:lnTo>
                  <a:pt x="307" y="13"/>
                </a:lnTo>
                <a:lnTo>
                  <a:pt x="297" y="13"/>
                </a:lnTo>
                <a:lnTo>
                  <a:pt x="286" y="13"/>
                </a:lnTo>
                <a:lnTo>
                  <a:pt x="271" y="14"/>
                </a:lnTo>
                <a:lnTo>
                  <a:pt x="251" y="17"/>
                </a:lnTo>
                <a:lnTo>
                  <a:pt x="228" y="22"/>
                </a:lnTo>
                <a:lnTo>
                  <a:pt x="203" y="28"/>
                </a:lnTo>
                <a:lnTo>
                  <a:pt x="175" y="36"/>
                </a:lnTo>
                <a:lnTo>
                  <a:pt x="175" y="36"/>
                </a:lnTo>
                <a:lnTo>
                  <a:pt x="161" y="43"/>
                </a:lnTo>
                <a:lnTo>
                  <a:pt x="147" y="50"/>
                </a:lnTo>
                <a:lnTo>
                  <a:pt x="133" y="60"/>
                </a:lnTo>
                <a:lnTo>
                  <a:pt x="120" y="70"/>
                </a:lnTo>
                <a:lnTo>
                  <a:pt x="107" y="81"/>
                </a:lnTo>
                <a:lnTo>
                  <a:pt x="95" y="94"/>
                </a:lnTo>
                <a:lnTo>
                  <a:pt x="84" y="106"/>
                </a:lnTo>
                <a:lnTo>
                  <a:pt x="72" y="119"/>
                </a:lnTo>
                <a:lnTo>
                  <a:pt x="54" y="145"/>
                </a:lnTo>
                <a:lnTo>
                  <a:pt x="39" y="171"/>
                </a:lnTo>
                <a:lnTo>
                  <a:pt x="28" y="195"/>
                </a:lnTo>
                <a:lnTo>
                  <a:pt x="24" y="205"/>
                </a:lnTo>
                <a:lnTo>
                  <a:pt x="21" y="213"/>
                </a:lnTo>
                <a:lnTo>
                  <a:pt x="21" y="213"/>
                </a:lnTo>
                <a:lnTo>
                  <a:pt x="14" y="250"/>
                </a:lnTo>
                <a:lnTo>
                  <a:pt x="6" y="288"/>
                </a:lnTo>
                <a:lnTo>
                  <a:pt x="1" y="324"/>
                </a:lnTo>
                <a:lnTo>
                  <a:pt x="0" y="342"/>
                </a:lnTo>
                <a:lnTo>
                  <a:pt x="0" y="356"/>
                </a:lnTo>
                <a:lnTo>
                  <a:pt x="0" y="356"/>
                </a:lnTo>
                <a:lnTo>
                  <a:pt x="1" y="369"/>
                </a:lnTo>
                <a:lnTo>
                  <a:pt x="5" y="382"/>
                </a:lnTo>
                <a:lnTo>
                  <a:pt x="11" y="394"/>
                </a:lnTo>
                <a:lnTo>
                  <a:pt x="16" y="405"/>
                </a:lnTo>
                <a:lnTo>
                  <a:pt x="28" y="422"/>
                </a:lnTo>
                <a:lnTo>
                  <a:pt x="33" y="428"/>
                </a:lnTo>
                <a:lnTo>
                  <a:pt x="33" y="428"/>
                </a:lnTo>
                <a:lnTo>
                  <a:pt x="35" y="419"/>
                </a:lnTo>
                <a:lnTo>
                  <a:pt x="44" y="398"/>
                </a:lnTo>
                <a:lnTo>
                  <a:pt x="51" y="384"/>
                </a:lnTo>
                <a:lnTo>
                  <a:pt x="60" y="371"/>
                </a:lnTo>
                <a:lnTo>
                  <a:pt x="71" y="354"/>
                </a:lnTo>
                <a:lnTo>
                  <a:pt x="85" y="339"/>
                </a:lnTo>
                <a:lnTo>
                  <a:pt x="85" y="339"/>
                </a:lnTo>
                <a:lnTo>
                  <a:pt x="94" y="332"/>
                </a:lnTo>
                <a:lnTo>
                  <a:pt x="105" y="323"/>
                </a:lnTo>
                <a:lnTo>
                  <a:pt x="119" y="316"/>
                </a:lnTo>
                <a:lnTo>
                  <a:pt x="135" y="308"/>
                </a:lnTo>
                <a:lnTo>
                  <a:pt x="170" y="292"/>
                </a:lnTo>
                <a:lnTo>
                  <a:pt x="207" y="278"/>
                </a:lnTo>
                <a:lnTo>
                  <a:pt x="243" y="266"/>
                </a:lnTo>
                <a:lnTo>
                  <a:pt x="273" y="257"/>
                </a:lnTo>
                <a:lnTo>
                  <a:pt x="302" y="248"/>
                </a:lnTo>
                <a:lnTo>
                  <a:pt x="302" y="24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0">
            <a:extLst>
              <a:ext uri="{FF2B5EF4-FFF2-40B4-BE49-F238E27FC236}">
                <a16:creationId xmlns:a16="http://schemas.microsoft.com/office/drawing/2014/main" id="{F8E8C084-619D-46EE-889B-39FDBACA0392}"/>
              </a:ext>
            </a:extLst>
          </p:cNvPr>
          <p:cNvSpPr>
            <a:spLocks/>
          </p:cNvSpPr>
          <p:nvPr/>
        </p:nvSpPr>
        <p:spPr bwMode="auto">
          <a:xfrm>
            <a:off x="6560055" y="1006443"/>
            <a:ext cx="2617244" cy="2390910"/>
          </a:xfrm>
          <a:custGeom>
            <a:avLst/>
            <a:gdLst>
              <a:gd name="T0" fmla="*/ 261 w 1272"/>
              <a:gd name="T1" fmla="*/ 1045 h 1162"/>
              <a:gd name="T2" fmla="*/ 212 w 1272"/>
              <a:gd name="T3" fmla="*/ 1112 h 1162"/>
              <a:gd name="T4" fmla="*/ 171 w 1272"/>
              <a:gd name="T5" fmla="*/ 1149 h 1162"/>
              <a:gd name="T6" fmla="*/ 116 w 1272"/>
              <a:gd name="T7" fmla="*/ 1162 h 1162"/>
              <a:gd name="T8" fmla="*/ 81 w 1272"/>
              <a:gd name="T9" fmla="*/ 1151 h 1162"/>
              <a:gd name="T10" fmla="*/ 67 w 1272"/>
              <a:gd name="T11" fmla="*/ 1143 h 1162"/>
              <a:gd name="T12" fmla="*/ 29 w 1272"/>
              <a:gd name="T13" fmla="*/ 1146 h 1162"/>
              <a:gd name="T14" fmla="*/ 15 w 1272"/>
              <a:gd name="T15" fmla="*/ 1114 h 1162"/>
              <a:gd name="T16" fmla="*/ 11 w 1272"/>
              <a:gd name="T17" fmla="*/ 1092 h 1162"/>
              <a:gd name="T18" fmla="*/ 0 w 1272"/>
              <a:gd name="T19" fmla="*/ 1083 h 1162"/>
              <a:gd name="T20" fmla="*/ 36 w 1272"/>
              <a:gd name="T21" fmla="*/ 1037 h 1162"/>
              <a:gd name="T22" fmla="*/ 101 w 1272"/>
              <a:gd name="T23" fmla="*/ 966 h 1162"/>
              <a:gd name="T24" fmla="*/ 163 w 1272"/>
              <a:gd name="T25" fmla="*/ 879 h 1162"/>
              <a:gd name="T26" fmla="*/ 223 w 1272"/>
              <a:gd name="T27" fmla="*/ 738 h 1162"/>
              <a:gd name="T28" fmla="*/ 357 w 1272"/>
              <a:gd name="T29" fmla="*/ 465 h 1162"/>
              <a:gd name="T30" fmla="*/ 438 w 1272"/>
              <a:gd name="T31" fmla="*/ 350 h 1162"/>
              <a:gd name="T32" fmla="*/ 540 w 1272"/>
              <a:gd name="T33" fmla="*/ 253 h 1162"/>
              <a:gd name="T34" fmla="*/ 593 w 1272"/>
              <a:gd name="T35" fmla="*/ 173 h 1162"/>
              <a:gd name="T36" fmla="*/ 669 w 1272"/>
              <a:gd name="T37" fmla="*/ 46 h 1162"/>
              <a:gd name="T38" fmla="*/ 716 w 1272"/>
              <a:gd name="T39" fmla="*/ 10 h 1162"/>
              <a:gd name="T40" fmla="*/ 787 w 1272"/>
              <a:gd name="T41" fmla="*/ 0 h 1162"/>
              <a:gd name="T42" fmla="*/ 853 w 1272"/>
              <a:gd name="T43" fmla="*/ 15 h 1162"/>
              <a:gd name="T44" fmla="*/ 992 w 1272"/>
              <a:gd name="T45" fmla="*/ 35 h 1162"/>
              <a:gd name="T46" fmla="*/ 1112 w 1272"/>
              <a:gd name="T47" fmla="*/ 84 h 1162"/>
              <a:gd name="T48" fmla="*/ 1193 w 1272"/>
              <a:gd name="T49" fmla="*/ 133 h 1162"/>
              <a:gd name="T50" fmla="*/ 1249 w 1272"/>
              <a:gd name="T51" fmla="*/ 185 h 1162"/>
              <a:gd name="T52" fmla="*/ 1272 w 1272"/>
              <a:gd name="T53" fmla="*/ 236 h 1162"/>
              <a:gd name="T54" fmla="*/ 1263 w 1272"/>
              <a:gd name="T55" fmla="*/ 297 h 1162"/>
              <a:gd name="T56" fmla="*/ 1247 w 1272"/>
              <a:gd name="T57" fmla="*/ 292 h 1162"/>
              <a:gd name="T58" fmla="*/ 1181 w 1272"/>
              <a:gd name="T59" fmla="*/ 261 h 1162"/>
              <a:gd name="T60" fmla="*/ 1055 w 1272"/>
              <a:gd name="T61" fmla="*/ 227 h 1162"/>
              <a:gd name="T62" fmla="*/ 956 w 1272"/>
              <a:gd name="T63" fmla="*/ 223 h 1162"/>
              <a:gd name="T64" fmla="*/ 866 w 1272"/>
              <a:gd name="T65" fmla="*/ 241 h 1162"/>
              <a:gd name="T66" fmla="*/ 855 w 1272"/>
              <a:gd name="T67" fmla="*/ 281 h 1162"/>
              <a:gd name="T68" fmla="*/ 863 w 1272"/>
              <a:gd name="T69" fmla="*/ 349 h 1162"/>
              <a:gd name="T70" fmla="*/ 844 w 1272"/>
              <a:gd name="T71" fmla="*/ 430 h 1162"/>
              <a:gd name="T72" fmla="*/ 779 w 1272"/>
              <a:gd name="T73" fmla="*/ 595 h 1162"/>
              <a:gd name="T74" fmla="*/ 763 w 1272"/>
              <a:gd name="T75" fmla="*/ 603 h 1162"/>
              <a:gd name="T76" fmla="*/ 749 w 1272"/>
              <a:gd name="T77" fmla="*/ 607 h 1162"/>
              <a:gd name="T78" fmla="*/ 713 w 1272"/>
              <a:gd name="T79" fmla="*/ 664 h 1162"/>
              <a:gd name="T80" fmla="*/ 682 w 1272"/>
              <a:gd name="T81" fmla="*/ 758 h 1162"/>
              <a:gd name="T82" fmla="*/ 687 w 1272"/>
              <a:gd name="T83" fmla="*/ 783 h 1162"/>
              <a:gd name="T84" fmla="*/ 736 w 1272"/>
              <a:gd name="T85" fmla="*/ 775 h 1162"/>
              <a:gd name="T86" fmla="*/ 778 w 1272"/>
              <a:gd name="T87" fmla="*/ 764 h 1162"/>
              <a:gd name="T88" fmla="*/ 807 w 1272"/>
              <a:gd name="T89" fmla="*/ 775 h 1162"/>
              <a:gd name="T90" fmla="*/ 841 w 1272"/>
              <a:gd name="T91" fmla="*/ 784 h 1162"/>
              <a:gd name="T92" fmla="*/ 858 w 1272"/>
              <a:gd name="T93" fmla="*/ 787 h 1162"/>
              <a:gd name="T94" fmla="*/ 846 w 1272"/>
              <a:gd name="T95" fmla="*/ 822 h 1162"/>
              <a:gd name="T96" fmla="*/ 827 w 1272"/>
              <a:gd name="T97" fmla="*/ 837 h 1162"/>
              <a:gd name="T98" fmla="*/ 836 w 1272"/>
              <a:gd name="T99" fmla="*/ 807 h 1162"/>
              <a:gd name="T100" fmla="*/ 752 w 1272"/>
              <a:gd name="T101" fmla="*/ 823 h 1162"/>
              <a:gd name="T102" fmla="*/ 718 w 1272"/>
              <a:gd name="T103" fmla="*/ 822 h 1162"/>
              <a:gd name="T104" fmla="*/ 664 w 1272"/>
              <a:gd name="T105" fmla="*/ 876 h 1162"/>
              <a:gd name="T106" fmla="*/ 651 w 1272"/>
              <a:gd name="T107" fmla="*/ 875 h 1162"/>
              <a:gd name="T108" fmla="*/ 652 w 1272"/>
              <a:gd name="T109" fmla="*/ 864 h 1162"/>
              <a:gd name="T110" fmla="*/ 668 w 1272"/>
              <a:gd name="T111" fmla="*/ 830 h 1162"/>
              <a:gd name="T112" fmla="*/ 642 w 1272"/>
              <a:gd name="T113" fmla="*/ 809 h 1162"/>
              <a:gd name="T114" fmla="*/ 524 w 1272"/>
              <a:gd name="T115" fmla="*/ 899 h 1162"/>
              <a:gd name="T116" fmla="*/ 454 w 1272"/>
              <a:gd name="T117" fmla="*/ 931 h 1162"/>
              <a:gd name="T118" fmla="*/ 345 w 1272"/>
              <a:gd name="T119" fmla="*/ 959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72" h="1162">
                <a:moveTo>
                  <a:pt x="345" y="959"/>
                </a:moveTo>
                <a:lnTo>
                  <a:pt x="345" y="959"/>
                </a:lnTo>
                <a:lnTo>
                  <a:pt x="332" y="972"/>
                </a:lnTo>
                <a:lnTo>
                  <a:pt x="299" y="1004"/>
                </a:lnTo>
                <a:lnTo>
                  <a:pt x="261" y="1045"/>
                </a:lnTo>
                <a:lnTo>
                  <a:pt x="243" y="1066"/>
                </a:lnTo>
                <a:lnTo>
                  <a:pt x="229" y="1085"/>
                </a:lnTo>
                <a:lnTo>
                  <a:pt x="229" y="1085"/>
                </a:lnTo>
                <a:lnTo>
                  <a:pt x="219" y="1100"/>
                </a:lnTo>
                <a:lnTo>
                  <a:pt x="212" y="1112"/>
                </a:lnTo>
                <a:lnTo>
                  <a:pt x="207" y="1122"/>
                </a:lnTo>
                <a:lnTo>
                  <a:pt x="202" y="1131"/>
                </a:lnTo>
                <a:lnTo>
                  <a:pt x="196" y="1137"/>
                </a:lnTo>
                <a:lnTo>
                  <a:pt x="186" y="1143"/>
                </a:lnTo>
                <a:lnTo>
                  <a:pt x="171" y="1149"/>
                </a:lnTo>
                <a:lnTo>
                  <a:pt x="148" y="1156"/>
                </a:lnTo>
                <a:lnTo>
                  <a:pt x="148" y="1156"/>
                </a:lnTo>
                <a:lnTo>
                  <a:pt x="136" y="1159"/>
                </a:lnTo>
                <a:lnTo>
                  <a:pt x="126" y="1161"/>
                </a:lnTo>
                <a:lnTo>
                  <a:pt x="116" y="1162"/>
                </a:lnTo>
                <a:lnTo>
                  <a:pt x="109" y="1162"/>
                </a:lnTo>
                <a:lnTo>
                  <a:pt x="101" y="1161"/>
                </a:lnTo>
                <a:lnTo>
                  <a:pt x="96" y="1159"/>
                </a:lnTo>
                <a:lnTo>
                  <a:pt x="87" y="1156"/>
                </a:lnTo>
                <a:lnTo>
                  <a:pt x="81" y="1151"/>
                </a:lnTo>
                <a:lnTo>
                  <a:pt x="79" y="1146"/>
                </a:lnTo>
                <a:lnTo>
                  <a:pt x="76" y="1142"/>
                </a:lnTo>
                <a:lnTo>
                  <a:pt x="75" y="1141"/>
                </a:lnTo>
                <a:lnTo>
                  <a:pt x="75" y="1141"/>
                </a:lnTo>
                <a:lnTo>
                  <a:pt x="67" y="1143"/>
                </a:lnTo>
                <a:lnTo>
                  <a:pt x="52" y="1148"/>
                </a:lnTo>
                <a:lnTo>
                  <a:pt x="45" y="1149"/>
                </a:lnTo>
                <a:lnTo>
                  <a:pt x="37" y="1149"/>
                </a:lnTo>
                <a:lnTo>
                  <a:pt x="31" y="1147"/>
                </a:lnTo>
                <a:lnTo>
                  <a:pt x="29" y="1146"/>
                </a:lnTo>
                <a:lnTo>
                  <a:pt x="26" y="1142"/>
                </a:lnTo>
                <a:lnTo>
                  <a:pt x="26" y="1142"/>
                </a:lnTo>
                <a:lnTo>
                  <a:pt x="21" y="1132"/>
                </a:lnTo>
                <a:lnTo>
                  <a:pt x="16" y="1123"/>
                </a:lnTo>
                <a:lnTo>
                  <a:pt x="15" y="1114"/>
                </a:lnTo>
                <a:lnTo>
                  <a:pt x="15" y="1101"/>
                </a:lnTo>
                <a:lnTo>
                  <a:pt x="15" y="1101"/>
                </a:lnTo>
                <a:lnTo>
                  <a:pt x="15" y="1098"/>
                </a:lnTo>
                <a:lnTo>
                  <a:pt x="14" y="1096"/>
                </a:lnTo>
                <a:lnTo>
                  <a:pt x="11" y="1092"/>
                </a:lnTo>
                <a:lnTo>
                  <a:pt x="6" y="1091"/>
                </a:lnTo>
                <a:lnTo>
                  <a:pt x="3" y="1090"/>
                </a:lnTo>
                <a:lnTo>
                  <a:pt x="0" y="1087"/>
                </a:lnTo>
                <a:lnTo>
                  <a:pt x="0" y="1086"/>
                </a:lnTo>
                <a:lnTo>
                  <a:pt x="0" y="1083"/>
                </a:lnTo>
                <a:lnTo>
                  <a:pt x="4" y="1076"/>
                </a:lnTo>
                <a:lnTo>
                  <a:pt x="13" y="1063"/>
                </a:lnTo>
                <a:lnTo>
                  <a:pt x="13" y="1063"/>
                </a:lnTo>
                <a:lnTo>
                  <a:pt x="25" y="1050"/>
                </a:lnTo>
                <a:lnTo>
                  <a:pt x="36" y="1037"/>
                </a:lnTo>
                <a:lnTo>
                  <a:pt x="57" y="1015"/>
                </a:lnTo>
                <a:lnTo>
                  <a:pt x="80" y="992"/>
                </a:lnTo>
                <a:lnTo>
                  <a:pt x="90" y="980"/>
                </a:lnTo>
                <a:lnTo>
                  <a:pt x="101" y="966"/>
                </a:lnTo>
                <a:lnTo>
                  <a:pt x="101" y="966"/>
                </a:lnTo>
                <a:lnTo>
                  <a:pt x="111" y="951"/>
                </a:lnTo>
                <a:lnTo>
                  <a:pt x="123" y="935"/>
                </a:lnTo>
                <a:lnTo>
                  <a:pt x="136" y="920"/>
                </a:lnTo>
                <a:lnTo>
                  <a:pt x="150" y="901"/>
                </a:lnTo>
                <a:lnTo>
                  <a:pt x="163" y="879"/>
                </a:lnTo>
                <a:lnTo>
                  <a:pt x="178" y="854"/>
                </a:lnTo>
                <a:lnTo>
                  <a:pt x="192" y="822"/>
                </a:lnTo>
                <a:lnTo>
                  <a:pt x="207" y="784"/>
                </a:lnTo>
                <a:lnTo>
                  <a:pt x="207" y="784"/>
                </a:lnTo>
                <a:lnTo>
                  <a:pt x="223" y="738"/>
                </a:lnTo>
                <a:lnTo>
                  <a:pt x="244" y="686"/>
                </a:lnTo>
                <a:lnTo>
                  <a:pt x="269" y="631"/>
                </a:lnTo>
                <a:lnTo>
                  <a:pt x="298" y="573"/>
                </a:lnTo>
                <a:lnTo>
                  <a:pt x="327" y="517"/>
                </a:lnTo>
                <a:lnTo>
                  <a:pt x="357" y="465"/>
                </a:lnTo>
                <a:lnTo>
                  <a:pt x="385" y="419"/>
                </a:lnTo>
                <a:lnTo>
                  <a:pt x="399" y="398"/>
                </a:lnTo>
                <a:lnTo>
                  <a:pt x="413" y="380"/>
                </a:lnTo>
                <a:lnTo>
                  <a:pt x="413" y="380"/>
                </a:lnTo>
                <a:lnTo>
                  <a:pt x="438" y="350"/>
                </a:lnTo>
                <a:lnTo>
                  <a:pt x="463" y="324"/>
                </a:lnTo>
                <a:lnTo>
                  <a:pt x="485" y="303"/>
                </a:lnTo>
                <a:lnTo>
                  <a:pt x="505" y="284"/>
                </a:lnTo>
                <a:lnTo>
                  <a:pt x="524" y="268"/>
                </a:lnTo>
                <a:lnTo>
                  <a:pt x="540" y="253"/>
                </a:lnTo>
                <a:lnTo>
                  <a:pt x="555" y="238"/>
                </a:lnTo>
                <a:lnTo>
                  <a:pt x="567" y="222"/>
                </a:lnTo>
                <a:lnTo>
                  <a:pt x="567" y="222"/>
                </a:lnTo>
                <a:lnTo>
                  <a:pt x="578" y="202"/>
                </a:lnTo>
                <a:lnTo>
                  <a:pt x="593" y="173"/>
                </a:lnTo>
                <a:lnTo>
                  <a:pt x="610" y="142"/>
                </a:lnTo>
                <a:lnTo>
                  <a:pt x="628" y="109"/>
                </a:lnTo>
                <a:lnTo>
                  <a:pt x="648" y="76"/>
                </a:lnTo>
                <a:lnTo>
                  <a:pt x="659" y="61"/>
                </a:lnTo>
                <a:lnTo>
                  <a:pt x="669" y="46"/>
                </a:lnTo>
                <a:lnTo>
                  <a:pt x="681" y="34"/>
                </a:lnTo>
                <a:lnTo>
                  <a:pt x="692" y="24"/>
                </a:lnTo>
                <a:lnTo>
                  <a:pt x="704" y="15"/>
                </a:lnTo>
                <a:lnTo>
                  <a:pt x="716" y="10"/>
                </a:lnTo>
                <a:lnTo>
                  <a:pt x="716" y="10"/>
                </a:lnTo>
                <a:lnTo>
                  <a:pt x="728" y="5"/>
                </a:lnTo>
                <a:lnTo>
                  <a:pt x="740" y="3"/>
                </a:lnTo>
                <a:lnTo>
                  <a:pt x="752" y="1"/>
                </a:lnTo>
                <a:lnTo>
                  <a:pt x="764" y="0"/>
                </a:lnTo>
                <a:lnTo>
                  <a:pt x="787" y="0"/>
                </a:lnTo>
                <a:lnTo>
                  <a:pt x="808" y="3"/>
                </a:lnTo>
                <a:lnTo>
                  <a:pt x="827" y="6"/>
                </a:lnTo>
                <a:lnTo>
                  <a:pt x="840" y="10"/>
                </a:lnTo>
                <a:lnTo>
                  <a:pt x="853" y="15"/>
                </a:lnTo>
                <a:lnTo>
                  <a:pt x="853" y="15"/>
                </a:lnTo>
                <a:lnTo>
                  <a:pt x="875" y="15"/>
                </a:lnTo>
                <a:lnTo>
                  <a:pt x="900" y="18"/>
                </a:lnTo>
                <a:lnTo>
                  <a:pt x="932" y="23"/>
                </a:lnTo>
                <a:lnTo>
                  <a:pt x="971" y="30"/>
                </a:lnTo>
                <a:lnTo>
                  <a:pt x="992" y="35"/>
                </a:lnTo>
                <a:lnTo>
                  <a:pt x="1015" y="42"/>
                </a:lnTo>
                <a:lnTo>
                  <a:pt x="1038" y="50"/>
                </a:lnTo>
                <a:lnTo>
                  <a:pt x="1062" y="60"/>
                </a:lnTo>
                <a:lnTo>
                  <a:pt x="1087" y="71"/>
                </a:lnTo>
                <a:lnTo>
                  <a:pt x="1112" y="84"/>
                </a:lnTo>
                <a:lnTo>
                  <a:pt x="1112" y="84"/>
                </a:lnTo>
                <a:lnTo>
                  <a:pt x="1136" y="96"/>
                </a:lnTo>
                <a:lnTo>
                  <a:pt x="1157" y="110"/>
                </a:lnTo>
                <a:lnTo>
                  <a:pt x="1176" y="121"/>
                </a:lnTo>
                <a:lnTo>
                  <a:pt x="1193" y="133"/>
                </a:lnTo>
                <a:lnTo>
                  <a:pt x="1208" y="145"/>
                </a:lnTo>
                <a:lnTo>
                  <a:pt x="1220" y="155"/>
                </a:lnTo>
                <a:lnTo>
                  <a:pt x="1232" y="166"/>
                </a:lnTo>
                <a:lnTo>
                  <a:pt x="1242" y="175"/>
                </a:lnTo>
                <a:lnTo>
                  <a:pt x="1249" y="185"/>
                </a:lnTo>
                <a:lnTo>
                  <a:pt x="1255" y="193"/>
                </a:lnTo>
                <a:lnTo>
                  <a:pt x="1260" y="202"/>
                </a:lnTo>
                <a:lnTo>
                  <a:pt x="1264" y="210"/>
                </a:lnTo>
                <a:lnTo>
                  <a:pt x="1269" y="223"/>
                </a:lnTo>
                <a:lnTo>
                  <a:pt x="1272" y="236"/>
                </a:lnTo>
                <a:lnTo>
                  <a:pt x="1272" y="236"/>
                </a:lnTo>
                <a:lnTo>
                  <a:pt x="1272" y="248"/>
                </a:lnTo>
                <a:lnTo>
                  <a:pt x="1270" y="259"/>
                </a:lnTo>
                <a:lnTo>
                  <a:pt x="1267" y="282"/>
                </a:lnTo>
                <a:lnTo>
                  <a:pt x="1263" y="297"/>
                </a:lnTo>
                <a:lnTo>
                  <a:pt x="1262" y="303"/>
                </a:lnTo>
                <a:lnTo>
                  <a:pt x="1262" y="303"/>
                </a:lnTo>
                <a:lnTo>
                  <a:pt x="1258" y="301"/>
                </a:lnTo>
                <a:lnTo>
                  <a:pt x="1254" y="297"/>
                </a:lnTo>
                <a:lnTo>
                  <a:pt x="1247" y="292"/>
                </a:lnTo>
                <a:lnTo>
                  <a:pt x="1237" y="286"/>
                </a:lnTo>
                <a:lnTo>
                  <a:pt x="1223" y="278"/>
                </a:lnTo>
                <a:lnTo>
                  <a:pt x="1204" y="269"/>
                </a:lnTo>
                <a:lnTo>
                  <a:pt x="1181" y="261"/>
                </a:lnTo>
                <a:lnTo>
                  <a:pt x="1181" y="261"/>
                </a:lnTo>
                <a:lnTo>
                  <a:pt x="1154" y="251"/>
                </a:lnTo>
                <a:lnTo>
                  <a:pt x="1128" y="243"/>
                </a:lnTo>
                <a:lnTo>
                  <a:pt x="1103" y="237"/>
                </a:lnTo>
                <a:lnTo>
                  <a:pt x="1078" y="232"/>
                </a:lnTo>
                <a:lnTo>
                  <a:pt x="1055" y="227"/>
                </a:lnTo>
                <a:lnTo>
                  <a:pt x="1032" y="224"/>
                </a:lnTo>
                <a:lnTo>
                  <a:pt x="1012" y="223"/>
                </a:lnTo>
                <a:lnTo>
                  <a:pt x="994" y="222"/>
                </a:lnTo>
                <a:lnTo>
                  <a:pt x="994" y="222"/>
                </a:lnTo>
                <a:lnTo>
                  <a:pt x="956" y="223"/>
                </a:lnTo>
                <a:lnTo>
                  <a:pt x="919" y="224"/>
                </a:lnTo>
                <a:lnTo>
                  <a:pt x="879" y="226"/>
                </a:lnTo>
                <a:lnTo>
                  <a:pt x="879" y="226"/>
                </a:lnTo>
                <a:lnTo>
                  <a:pt x="875" y="229"/>
                </a:lnTo>
                <a:lnTo>
                  <a:pt x="866" y="241"/>
                </a:lnTo>
                <a:lnTo>
                  <a:pt x="863" y="249"/>
                </a:lnTo>
                <a:lnTo>
                  <a:pt x="859" y="258"/>
                </a:lnTo>
                <a:lnTo>
                  <a:pt x="856" y="269"/>
                </a:lnTo>
                <a:lnTo>
                  <a:pt x="855" y="281"/>
                </a:lnTo>
                <a:lnTo>
                  <a:pt x="855" y="281"/>
                </a:lnTo>
                <a:lnTo>
                  <a:pt x="855" y="293"/>
                </a:lnTo>
                <a:lnTo>
                  <a:pt x="856" y="303"/>
                </a:lnTo>
                <a:lnTo>
                  <a:pt x="861" y="324"/>
                </a:lnTo>
                <a:lnTo>
                  <a:pt x="863" y="337"/>
                </a:lnTo>
                <a:lnTo>
                  <a:pt x="863" y="349"/>
                </a:lnTo>
                <a:lnTo>
                  <a:pt x="861" y="364"/>
                </a:lnTo>
                <a:lnTo>
                  <a:pt x="858" y="380"/>
                </a:lnTo>
                <a:lnTo>
                  <a:pt x="858" y="380"/>
                </a:lnTo>
                <a:lnTo>
                  <a:pt x="853" y="403"/>
                </a:lnTo>
                <a:lnTo>
                  <a:pt x="844" y="430"/>
                </a:lnTo>
                <a:lnTo>
                  <a:pt x="822" y="496"/>
                </a:lnTo>
                <a:lnTo>
                  <a:pt x="809" y="529"/>
                </a:lnTo>
                <a:lnTo>
                  <a:pt x="798" y="557"/>
                </a:lnTo>
                <a:lnTo>
                  <a:pt x="788" y="580"/>
                </a:lnTo>
                <a:lnTo>
                  <a:pt x="779" y="595"/>
                </a:lnTo>
                <a:lnTo>
                  <a:pt x="779" y="595"/>
                </a:lnTo>
                <a:lnTo>
                  <a:pt x="773" y="602"/>
                </a:lnTo>
                <a:lnTo>
                  <a:pt x="768" y="606"/>
                </a:lnTo>
                <a:lnTo>
                  <a:pt x="765" y="606"/>
                </a:lnTo>
                <a:lnTo>
                  <a:pt x="763" y="603"/>
                </a:lnTo>
                <a:lnTo>
                  <a:pt x="762" y="601"/>
                </a:lnTo>
                <a:lnTo>
                  <a:pt x="760" y="597"/>
                </a:lnTo>
                <a:lnTo>
                  <a:pt x="760" y="593"/>
                </a:lnTo>
                <a:lnTo>
                  <a:pt x="760" y="593"/>
                </a:lnTo>
                <a:lnTo>
                  <a:pt x="749" y="607"/>
                </a:lnTo>
                <a:lnTo>
                  <a:pt x="738" y="621"/>
                </a:lnTo>
                <a:lnTo>
                  <a:pt x="727" y="638"/>
                </a:lnTo>
                <a:lnTo>
                  <a:pt x="727" y="638"/>
                </a:lnTo>
                <a:lnTo>
                  <a:pt x="721" y="650"/>
                </a:lnTo>
                <a:lnTo>
                  <a:pt x="713" y="664"/>
                </a:lnTo>
                <a:lnTo>
                  <a:pt x="701" y="703"/>
                </a:lnTo>
                <a:lnTo>
                  <a:pt x="689" y="739"/>
                </a:lnTo>
                <a:lnTo>
                  <a:pt x="684" y="752"/>
                </a:lnTo>
                <a:lnTo>
                  <a:pt x="682" y="758"/>
                </a:lnTo>
                <a:lnTo>
                  <a:pt x="682" y="758"/>
                </a:lnTo>
                <a:lnTo>
                  <a:pt x="679" y="762"/>
                </a:lnTo>
                <a:lnTo>
                  <a:pt x="679" y="767"/>
                </a:lnTo>
                <a:lnTo>
                  <a:pt x="681" y="773"/>
                </a:lnTo>
                <a:lnTo>
                  <a:pt x="683" y="778"/>
                </a:lnTo>
                <a:lnTo>
                  <a:pt x="687" y="783"/>
                </a:lnTo>
                <a:lnTo>
                  <a:pt x="692" y="787"/>
                </a:lnTo>
                <a:lnTo>
                  <a:pt x="698" y="788"/>
                </a:lnTo>
                <a:lnTo>
                  <a:pt x="704" y="787"/>
                </a:lnTo>
                <a:lnTo>
                  <a:pt x="704" y="787"/>
                </a:lnTo>
                <a:lnTo>
                  <a:pt x="736" y="775"/>
                </a:lnTo>
                <a:lnTo>
                  <a:pt x="750" y="769"/>
                </a:lnTo>
                <a:lnTo>
                  <a:pt x="760" y="767"/>
                </a:lnTo>
                <a:lnTo>
                  <a:pt x="760" y="767"/>
                </a:lnTo>
                <a:lnTo>
                  <a:pt x="768" y="765"/>
                </a:lnTo>
                <a:lnTo>
                  <a:pt x="778" y="764"/>
                </a:lnTo>
                <a:lnTo>
                  <a:pt x="788" y="765"/>
                </a:lnTo>
                <a:lnTo>
                  <a:pt x="793" y="767"/>
                </a:lnTo>
                <a:lnTo>
                  <a:pt x="798" y="770"/>
                </a:lnTo>
                <a:lnTo>
                  <a:pt x="798" y="770"/>
                </a:lnTo>
                <a:lnTo>
                  <a:pt x="807" y="775"/>
                </a:lnTo>
                <a:lnTo>
                  <a:pt x="813" y="780"/>
                </a:lnTo>
                <a:lnTo>
                  <a:pt x="820" y="784"/>
                </a:lnTo>
                <a:lnTo>
                  <a:pt x="830" y="785"/>
                </a:lnTo>
                <a:lnTo>
                  <a:pt x="830" y="785"/>
                </a:lnTo>
                <a:lnTo>
                  <a:pt x="841" y="784"/>
                </a:lnTo>
                <a:lnTo>
                  <a:pt x="850" y="783"/>
                </a:lnTo>
                <a:lnTo>
                  <a:pt x="853" y="783"/>
                </a:lnTo>
                <a:lnTo>
                  <a:pt x="855" y="783"/>
                </a:lnTo>
                <a:lnTo>
                  <a:pt x="858" y="784"/>
                </a:lnTo>
                <a:lnTo>
                  <a:pt x="858" y="787"/>
                </a:lnTo>
                <a:lnTo>
                  <a:pt x="858" y="787"/>
                </a:lnTo>
                <a:lnTo>
                  <a:pt x="858" y="792"/>
                </a:lnTo>
                <a:lnTo>
                  <a:pt x="858" y="797"/>
                </a:lnTo>
                <a:lnTo>
                  <a:pt x="853" y="809"/>
                </a:lnTo>
                <a:lnTo>
                  <a:pt x="846" y="822"/>
                </a:lnTo>
                <a:lnTo>
                  <a:pt x="841" y="830"/>
                </a:lnTo>
                <a:lnTo>
                  <a:pt x="841" y="830"/>
                </a:lnTo>
                <a:lnTo>
                  <a:pt x="835" y="834"/>
                </a:lnTo>
                <a:lnTo>
                  <a:pt x="830" y="837"/>
                </a:lnTo>
                <a:lnTo>
                  <a:pt x="827" y="837"/>
                </a:lnTo>
                <a:lnTo>
                  <a:pt x="825" y="837"/>
                </a:lnTo>
                <a:lnTo>
                  <a:pt x="825" y="835"/>
                </a:lnTo>
                <a:lnTo>
                  <a:pt x="825" y="835"/>
                </a:lnTo>
                <a:lnTo>
                  <a:pt x="833" y="818"/>
                </a:lnTo>
                <a:lnTo>
                  <a:pt x="836" y="807"/>
                </a:lnTo>
                <a:lnTo>
                  <a:pt x="836" y="804"/>
                </a:lnTo>
                <a:lnTo>
                  <a:pt x="836" y="803"/>
                </a:lnTo>
                <a:lnTo>
                  <a:pt x="836" y="803"/>
                </a:lnTo>
                <a:lnTo>
                  <a:pt x="800" y="800"/>
                </a:lnTo>
                <a:lnTo>
                  <a:pt x="752" y="823"/>
                </a:lnTo>
                <a:lnTo>
                  <a:pt x="752" y="807"/>
                </a:lnTo>
                <a:lnTo>
                  <a:pt x="752" y="807"/>
                </a:lnTo>
                <a:lnTo>
                  <a:pt x="737" y="812"/>
                </a:lnTo>
                <a:lnTo>
                  <a:pt x="726" y="817"/>
                </a:lnTo>
                <a:lnTo>
                  <a:pt x="718" y="822"/>
                </a:lnTo>
                <a:lnTo>
                  <a:pt x="718" y="822"/>
                </a:lnTo>
                <a:lnTo>
                  <a:pt x="707" y="832"/>
                </a:lnTo>
                <a:lnTo>
                  <a:pt x="689" y="849"/>
                </a:lnTo>
                <a:lnTo>
                  <a:pt x="672" y="868"/>
                </a:lnTo>
                <a:lnTo>
                  <a:pt x="664" y="876"/>
                </a:lnTo>
                <a:lnTo>
                  <a:pt x="664" y="876"/>
                </a:lnTo>
                <a:lnTo>
                  <a:pt x="663" y="878"/>
                </a:lnTo>
                <a:lnTo>
                  <a:pt x="661" y="878"/>
                </a:lnTo>
                <a:lnTo>
                  <a:pt x="656" y="878"/>
                </a:lnTo>
                <a:lnTo>
                  <a:pt x="651" y="875"/>
                </a:lnTo>
                <a:lnTo>
                  <a:pt x="650" y="874"/>
                </a:lnTo>
                <a:lnTo>
                  <a:pt x="650" y="871"/>
                </a:lnTo>
                <a:lnTo>
                  <a:pt x="650" y="871"/>
                </a:lnTo>
                <a:lnTo>
                  <a:pt x="650" y="868"/>
                </a:lnTo>
                <a:lnTo>
                  <a:pt x="652" y="864"/>
                </a:lnTo>
                <a:lnTo>
                  <a:pt x="658" y="855"/>
                </a:lnTo>
                <a:lnTo>
                  <a:pt x="666" y="844"/>
                </a:lnTo>
                <a:lnTo>
                  <a:pt x="666" y="844"/>
                </a:lnTo>
                <a:lnTo>
                  <a:pt x="668" y="837"/>
                </a:lnTo>
                <a:lnTo>
                  <a:pt x="668" y="830"/>
                </a:lnTo>
                <a:lnTo>
                  <a:pt x="668" y="825"/>
                </a:lnTo>
                <a:lnTo>
                  <a:pt x="668" y="825"/>
                </a:lnTo>
                <a:lnTo>
                  <a:pt x="661" y="800"/>
                </a:lnTo>
                <a:lnTo>
                  <a:pt x="642" y="809"/>
                </a:lnTo>
                <a:lnTo>
                  <a:pt x="642" y="809"/>
                </a:lnTo>
                <a:lnTo>
                  <a:pt x="595" y="843"/>
                </a:lnTo>
                <a:lnTo>
                  <a:pt x="555" y="871"/>
                </a:lnTo>
                <a:lnTo>
                  <a:pt x="537" y="886"/>
                </a:lnTo>
                <a:lnTo>
                  <a:pt x="524" y="899"/>
                </a:lnTo>
                <a:lnTo>
                  <a:pt x="524" y="899"/>
                </a:lnTo>
                <a:lnTo>
                  <a:pt x="517" y="905"/>
                </a:lnTo>
                <a:lnTo>
                  <a:pt x="507" y="910"/>
                </a:lnTo>
                <a:lnTo>
                  <a:pt x="496" y="916"/>
                </a:lnTo>
                <a:lnTo>
                  <a:pt x="482" y="921"/>
                </a:lnTo>
                <a:lnTo>
                  <a:pt x="454" y="931"/>
                </a:lnTo>
                <a:lnTo>
                  <a:pt x="423" y="940"/>
                </a:lnTo>
                <a:lnTo>
                  <a:pt x="394" y="947"/>
                </a:lnTo>
                <a:lnTo>
                  <a:pt x="369" y="954"/>
                </a:lnTo>
                <a:lnTo>
                  <a:pt x="345" y="959"/>
                </a:lnTo>
                <a:lnTo>
                  <a:pt x="345" y="9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1">
            <a:extLst>
              <a:ext uri="{FF2B5EF4-FFF2-40B4-BE49-F238E27FC236}">
                <a16:creationId xmlns:a16="http://schemas.microsoft.com/office/drawing/2014/main" id="{A78CA0E2-3462-4913-BC23-9A2F61AE2C0F}"/>
              </a:ext>
            </a:extLst>
          </p:cNvPr>
          <p:cNvSpPr>
            <a:spLocks/>
          </p:cNvSpPr>
          <p:nvPr/>
        </p:nvSpPr>
        <p:spPr bwMode="auto">
          <a:xfrm>
            <a:off x="728701" y="908042"/>
            <a:ext cx="2261251" cy="2573008"/>
          </a:xfrm>
          <a:custGeom>
            <a:avLst/>
            <a:gdLst>
              <a:gd name="T0" fmla="*/ 262 w 1117"/>
              <a:gd name="T1" fmla="*/ 253 h 1271"/>
              <a:gd name="T2" fmla="*/ 118 w 1117"/>
              <a:gd name="T3" fmla="*/ 298 h 1271"/>
              <a:gd name="T4" fmla="*/ 0 w 1117"/>
              <a:gd name="T5" fmla="*/ 354 h 1271"/>
              <a:gd name="T6" fmla="*/ 29 w 1117"/>
              <a:gd name="T7" fmla="*/ 252 h 1271"/>
              <a:gd name="T8" fmla="*/ 25 w 1117"/>
              <a:gd name="T9" fmla="*/ 234 h 1271"/>
              <a:gd name="T10" fmla="*/ 125 w 1117"/>
              <a:gd name="T11" fmla="*/ 138 h 1271"/>
              <a:gd name="T12" fmla="*/ 250 w 1117"/>
              <a:gd name="T13" fmla="*/ 73 h 1271"/>
              <a:gd name="T14" fmla="*/ 449 w 1117"/>
              <a:gd name="T15" fmla="*/ 18 h 1271"/>
              <a:gd name="T16" fmla="*/ 505 w 1117"/>
              <a:gd name="T17" fmla="*/ 11 h 1271"/>
              <a:gd name="T18" fmla="*/ 554 w 1117"/>
              <a:gd name="T19" fmla="*/ 1 h 1271"/>
              <a:gd name="T20" fmla="*/ 650 w 1117"/>
              <a:gd name="T21" fmla="*/ 38 h 1271"/>
              <a:gd name="T22" fmla="*/ 707 w 1117"/>
              <a:gd name="T23" fmla="*/ 108 h 1271"/>
              <a:gd name="T24" fmla="*/ 761 w 1117"/>
              <a:gd name="T25" fmla="*/ 255 h 1271"/>
              <a:gd name="T26" fmla="*/ 884 w 1117"/>
              <a:gd name="T27" fmla="*/ 372 h 1271"/>
              <a:gd name="T28" fmla="*/ 959 w 1117"/>
              <a:gd name="T29" fmla="*/ 461 h 1271"/>
              <a:gd name="T30" fmla="*/ 995 w 1117"/>
              <a:gd name="T31" fmla="*/ 528 h 1271"/>
              <a:gd name="T32" fmla="*/ 1054 w 1117"/>
              <a:gd name="T33" fmla="*/ 711 h 1271"/>
              <a:gd name="T34" fmla="*/ 1102 w 1117"/>
              <a:gd name="T35" fmla="*/ 870 h 1271"/>
              <a:gd name="T36" fmla="*/ 1089 w 1117"/>
              <a:gd name="T37" fmla="*/ 893 h 1271"/>
              <a:gd name="T38" fmla="*/ 1077 w 1117"/>
              <a:gd name="T39" fmla="*/ 876 h 1271"/>
              <a:gd name="T40" fmla="*/ 1077 w 1117"/>
              <a:gd name="T41" fmla="*/ 918 h 1271"/>
              <a:gd name="T42" fmla="*/ 1087 w 1117"/>
              <a:gd name="T43" fmla="*/ 1043 h 1271"/>
              <a:gd name="T44" fmla="*/ 1115 w 1117"/>
              <a:gd name="T45" fmla="*/ 1200 h 1271"/>
              <a:gd name="T46" fmla="*/ 1109 w 1117"/>
              <a:gd name="T47" fmla="*/ 1264 h 1271"/>
              <a:gd name="T48" fmla="*/ 1069 w 1117"/>
              <a:gd name="T49" fmla="*/ 1270 h 1271"/>
              <a:gd name="T50" fmla="*/ 1015 w 1117"/>
              <a:gd name="T51" fmla="*/ 1257 h 1271"/>
              <a:gd name="T52" fmla="*/ 966 w 1117"/>
              <a:gd name="T53" fmla="*/ 1265 h 1271"/>
              <a:gd name="T54" fmla="*/ 947 w 1117"/>
              <a:gd name="T55" fmla="*/ 1235 h 1271"/>
              <a:gd name="T56" fmla="*/ 929 w 1117"/>
              <a:gd name="T57" fmla="*/ 1085 h 1271"/>
              <a:gd name="T58" fmla="*/ 902 w 1117"/>
              <a:gd name="T59" fmla="*/ 951 h 1271"/>
              <a:gd name="T60" fmla="*/ 875 w 1117"/>
              <a:gd name="T61" fmla="*/ 950 h 1271"/>
              <a:gd name="T62" fmla="*/ 837 w 1117"/>
              <a:gd name="T63" fmla="*/ 1003 h 1271"/>
              <a:gd name="T64" fmla="*/ 813 w 1117"/>
              <a:gd name="T65" fmla="*/ 1033 h 1271"/>
              <a:gd name="T66" fmla="*/ 813 w 1117"/>
              <a:gd name="T67" fmla="*/ 1017 h 1271"/>
              <a:gd name="T68" fmla="*/ 793 w 1117"/>
              <a:gd name="T69" fmla="*/ 986 h 1271"/>
              <a:gd name="T70" fmla="*/ 794 w 1117"/>
              <a:gd name="T71" fmla="*/ 971 h 1271"/>
              <a:gd name="T72" fmla="*/ 847 w 1117"/>
              <a:gd name="T73" fmla="*/ 922 h 1271"/>
              <a:gd name="T74" fmla="*/ 782 w 1117"/>
              <a:gd name="T75" fmla="*/ 866 h 1271"/>
              <a:gd name="T76" fmla="*/ 731 w 1117"/>
              <a:gd name="T77" fmla="*/ 927 h 1271"/>
              <a:gd name="T78" fmla="*/ 701 w 1117"/>
              <a:gd name="T79" fmla="*/ 911 h 1271"/>
              <a:gd name="T80" fmla="*/ 624 w 1117"/>
              <a:gd name="T81" fmla="*/ 927 h 1271"/>
              <a:gd name="T82" fmla="*/ 604 w 1117"/>
              <a:gd name="T83" fmla="*/ 999 h 1271"/>
              <a:gd name="T84" fmla="*/ 612 w 1117"/>
              <a:gd name="T85" fmla="*/ 1023 h 1271"/>
              <a:gd name="T86" fmla="*/ 589 w 1117"/>
              <a:gd name="T87" fmla="*/ 1002 h 1271"/>
              <a:gd name="T88" fmla="*/ 581 w 1117"/>
              <a:gd name="T89" fmla="*/ 984 h 1271"/>
              <a:gd name="T90" fmla="*/ 584 w 1117"/>
              <a:gd name="T91" fmla="*/ 936 h 1271"/>
              <a:gd name="T92" fmla="*/ 629 w 1117"/>
              <a:gd name="T93" fmla="*/ 859 h 1271"/>
              <a:gd name="T94" fmla="*/ 692 w 1117"/>
              <a:gd name="T95" fmla="*/ 835 h 1271"/>
              <a:gd name="T96" fmla="*/ 707 w 1117"/>
              <a:gd name="T97" fmla="*/ 790 h 1271"/>
              <a:gd name="T98" fmla="*/ 578 w 1117"/>
              <a:gd name="T99" fmla="*/ 596 h 1271"/>
              <a:gd name="T100" fmla="*/ 536 w 1117"/>
              <a:gd name="T101" fmla="*/ 517 h 1271"/>
              <a:gd name="T102" fmla="*/ 519 w 1117"/>
              <a:gd name="T103" fmla="*/ 429 h 1271"/>
              <a:gd name="T104" fmla="*/ 504 w 1117"/>
              <a:gd name="T105" fmla="*/ 410 h 1271"/>
              <a:gd name="T106" fmla="*/ 508 w 1117"/>
              <a:gd name="T107" fmla="*/ 361 h 1271"/>
              <a:gd name="T108" fmla="*/ 500 w 1117"/>
              <a:gd name="T109" fmla="*/ 258 h 1271"/>
              <a:gd name="T110" fmla="*/ 474 w 1117"/>
              <a:gd name="T111" fmla="*/ 224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17" h="1271">
                <a:moveTo>
                  <a:pt x="472" y="223"/>
                </a:moveTo>
                <a:lnTo>
                  <a:pt x="472" y="223"/>
                </a:lnTo>
                <a:lnTo>
                  <a:pt x="438" y="227"/>
                </a:lnTo>
                <a:lnTo>
                  <a:pt x="358" y="237"/>
                </a:lnTo>
                <a:lnTo>
                  <a:pt x="310" y="244"/>
                </a:lnTo>
                <a:lnTo>
                  <a:pt x="262" y="253"/>
                </a:lnTo>
                <a:lnTo>
                  <a:pt x="219" y="261"/>
                </a:lnTo>
                <a:lnTo>
                  <a:pt x="199" y="266"/>
                </a:lnTo>
                <a:lnTo>
                  <a:pt x="181" y="271"/>
                </a:lnTo>
                <a:lnTo>
                  <a:pt x="181" y="271"/>
                </a:lnTo>
                <a:lnTo>
                  <a:pt x="150" y="284"/>
                </a:lnTo>
                <a:lnTo>
                  <a:pt x="118" y="298"/>
                </a:lnTo>
                <a:lnTo>
                  <a:pt x="88" y="313"/>
                </a:lnTo>
                <a:lnTo>
                  <a:pt x="60" y="328"/>
                </a:lnTo>
                <a:lnTo>
                  <a:pt x="17" y="350"/>
                </a:lnTo>
                <a:lnTo>
                  <a:pt x="5" y="355"/>
                </a:lnTo>
                <a:lnTo>
                  <a:pt x="2" y="356"/>
                </a:lnTo>
                <a:lnTo>
                  <a:pt x="0" y="354"/>
                </a:lnTo>
                <a:lnTo>
                  <a:pt x="0" y="354"/>
                </a:lnTo>
                <a:lnTo>
                  <a:pt x="2" y="346"/>
                </a:lnTo>
                <a:lnTo>
                  <a:pt x="5" y="333"/>
                </a:lnTo>
                <a:lnTo>
                  <a:pt x="15" y="299"/>
                </a:lnTo>
                <a:lnTo>
                  <a:pt x="29" y="252"/>
                </a:lnTo>
                <a:lnTo>
                  <a:pt x="29" y="252"/>
                </a:lnTo>
                <a:lnTo>
                  <a:pt x="29" y="252"/>
                </a:lnTo>
                <a:lnTo>
                  <a:pt x="27" y="250"/>
                </a:lnTo>
                <a:lnTo>
                  <a:pt x="25" y="247"/>
                </a:lnTo>
                <a:lnTo>
                  <a:pt x="24" y="240"/>
                </a:lnTo>
                <a:lnTo>
                  <a:pt x="24" y="240"/>
                </a:lnTo>
                <a:lnTo>
                  <a:pt x="25" y="234"/>
                </a:lnTo>
                <a:lnTo>
                  <a:pt x="30" y="225"/>
                </a:lnTo>
                <a:lnTo>
                  <a:pt x="39" y="213"/>
                </a:lnTo>
                <a:lnTo>
                  <a:pt x="52" y="197"/>
                </a:lnTo>
                <a:lnTo>
                  <a:pt x="70" y="179"/>
                </a:lnTo>
                <a:lnTo>
                  <a:pt x="94" y="159"/>
                </a:lnTo>
                <a:lnTo>
                  <a:pt x="125" y="138"/>
                </a:lnTo>
                <a:lnTo>
                  <a:pt x="162" y="114"/>
                </a:lnTo>
                <a:lnTo>
                  <a:pt x="162" y="114"/>
                </a:lnTo>
                <a:lnTo>
                  <a:pt x="184" y="103"/>
                </a:lnTo>
                <a:lnTo>
                  <a:pt x="206" y="92"/>
                </a:lnTo>
                <a:lnTo>
                  <a:pt x="227" y="82"/>
                </a:lnTo>
                <a:lnTo>
                  <a:pt x="250" y="73"/>
                </a:lnTo>
                <a:lnTo>
                  <a:pt x="293" y="57"/>
                </a:lnTo>
                <a:lnTo>
                  <a:pt x="335" y="45"/>
                </a:lnTo>
                <a:lnTo>
                  <a:pt x="372" y="35"/>
                </a:lnTo>
                <a:lnTo>
                  <a:pt x="404" y="27"/>
                </a:lnTo>
                <a:lnTo>
                  <a:pt x="430" y="22"/>
                </a:lnTo>
                <a:lnTo>
                  <a:pt x="449" y="18"/>
                </a:lnTo>
                <a:lnTo>
                  <a:pt x="449" y="18"/>
                </a:lnTo>
                <a:lnTo>
                  <a:pt x="473" y="16"/>
                </a:lnTo>
                <a:lnTo>
                  <a:pt x="489" y="15"/>
                </a:lnTo>
                <a:lnTo>
                  <a:pt x="503" y="15"/>
                </a:lnTo>
                <a:lnTo>
                  <a:pt x="503" y="15"/>
                </a:lnTo>
                <a:lnTo>
                  <a:pt x="505" y="11"/>
                </a:lnTo>
                <a:lnTo>
                  <a:pt x="515" y="6"/>
                </a:lnTo>
                <a:lnTo>
                  <a:pt x="523" y="2"/>
                </a:lnTo>
                <a:lnTo>
                  <a:pt x="531" y="1"/>
                </a:lnTo>
                <a:lnTo>
                  <a:pt x="541" y="0"/>
                </a:lnTo>
                <a:lnTo>
                  <a:pt x="554" y="1"/>
                </a:lnTo>
                <a:lnTo>
                  <a:pt x="554" y="1"/>
                </a:lnTo>
                <a:lnTo>
                  <a:pt x="569" y="3"/>
                </a:lnTo>
                <a:lnTo>
                  <a:pt x="586" y="7"/>
                </a:lnTo>
                <a:lnTo>
                  <a:pt x="606" y="15"/>
                </a:lnTo>
                <a:lnTo>
                  <a:pt x="627" y="25"/>
                </a:lnTo>
                <a:lnTo>
                  <a:pt x="639" y="31"/>
                </a:lnTo>
                <a:lnTo>
                  <a:pt x="650" y="38"/>
                </a:lnTo>
                <a:lnTo>
                  <a:pt x="660" y="47"/>
                </a:lnTo>
                <a:lnTo>
                  <a:pt x="671" y="57"/>
                </a:lnTo>
                <a:lnTo>
                  <a:pt x="681" y="67"/>
                </a:lnTo>
                <a:lnTo>
                  <a:pt x="691" y="80"/>
                </a:lnTo>
                <a:lnTo>
                  <a:pt x="700" y="93"/>
                </a:lnTo>
                <a:lnTo>
                  <a:pt x="707" y="108"/>
                </a:lnTo>
                <a:lnTo>
                  <a:pt x="707" y="108"/>
                </a:lnTo>
                <a:lnTo>
                  <a:pt x="722" y="139"/>
                </a:lnTo>
                <a:lnTo>
                  <a:pt x="733" y="169"/>
                </a:lnTo>
                <a:lnTo>
                  <a:pt x="743" y="197"/>
                </a:lnTo>
                <a:lnTo>
                  <a:pt x="751" y="220"/>
                </a:lnTo>
                <a:lnTo>
                  <a:pt x="761" y="255"/>
                </a:lnTo>
                <a:lnTo>
                  <a:pt x="763" y="269"/>
                </a:lnTo>
                <a:lnTo>
                  <a:pt x="763" y="269"/>
                </a:lnTo>
                <a:lnTo>
                  <a:pt x="789" y="290"/>
                </a:lnTo>
                <a:lnTo>
                  <a:pt x="817" y="313"/>
                </a:lnTo>
                <a:lnTo>
                  <a:pt x="851" y="341"/>
                </a:lnTo>
                <a:lnTo>
                  <a:pt x="884" y="372"/>
                </a:lnTo>
                <a:lnTo>
                  <a:pt x="917" y="405"/>
                </a:lnTo>
                <a:lnTo>
                  <a:pt x="930" y="420"/>
                </a:lnTo>
                <a:lnTo>
                  <a:pt x="943" y="435"/>
                </a:lnTo>
                <a:lnTo>
                  <a:pt x="953" y="448"/>
                </a:lnTo>
                <a:lnTo>
                  <a:pt x="959" y="461"/>
                </a:lnTo>
                <a:lnTo>
                  <a:pt x="959" y="461"/>
                </a:lnTo>
                <a:lnTo>
                  <a:pt x="969" y="481"/>
                </a:lnTo>
                <a:lnTo>
                  <a:pt x="978" y="495"/>
                </a:lnTo>
                <a:lnTo>
                  <a:pt x="988" y="510"/>
                </a:lnTo>
                <a:lnTo>
                  <a:pt x="990" y="515"/>
                </a:lnTo>
                <a:lnTo>
                  <a:pt x="993" y="521"/>
                </a:lnTo>
                <a:lnTo>
                  <a:pt x="995" y="528"/>
                </a:lnTo>
                <a:lnTo>
                  <a:pt x="998" y="541"/>
                </a:lnTo>
                <a:lnTo>
                  <a:pt x="998" y="541"/>
                </a:lnTo>
                <a:lnTo>
                  <a:pt x="1000" y="551"/>
                </a:lnTo>
                <a:lnTo>
                  <a:pt x="1004" y="566"/>
                </a:lnTo>
                <a:lnTo>
                  <a:pt x="1016" y="606"/>
                </a:lnTo>
                <a:lnTo>
                  <a:pt x="1054" y="711"/>
                </a:lnTo>
                <a:lnTo>
                  <a:pt x="1072" y="766"/>
                </a:lnTo>
                <a:lnTo>
                  <a:pt x="1089" y="814"/>
                </a:lnTo>
                <a:lnTo>
                  <a:pt x="1100" y="850"/>
                </a:lnTo>
                <a:lnTo>
                  <a:pt x="1102" y="862"/>
                </a:lnTo>
                <a:lnTo>
                  <a:pt x="1102" y="870"/>
                </a:lnTo>
                <a:lnTo>
                  <a:pt x="1102" y="870"/>
                </a:lnTo>
                <a:lnTo>
                  <a:pt x="1101" y="877"/>
                </a:lnTo>
                <a:lnTo>
                  <a:pt x="1099" y="882"/>
                </a:lnTo>
                <a:lnTo>
                  <a:pt x="1096" y="887"/>
                </a:lnTo>
                <a:lnTo>
                  <a:pt x="1094" y="891"/>
                </a:lnTo>
                <a:lnTo>
                  <a:pt x="1091" y="892"/>
                </a:lnTo>
                <a:lnTo>
                  <a:pt x="1089" y="893"/>
                </a:lnTo>
                <a:lnTo>
                  <a:pt x="1087" y="893"/>
                </a:lnTo>
                <a:lnTo>
                  <a:pt x="1086" y="892"/>
                </a:lnTo>
                <a:lnTo>
                  <a:pt x="1086" y="892"/>
                </a:lnTo>
                <a:lnTo>
                  <a:pt x="1075" y="870"/>
                </a:lnTo>
                <a:lnTo>
                  <a:pt x="1075" y="870"/>
                </a:lnTo>
                <a:lnTo>
                  <a:pt x="1077" y="876"/>
                </a:lnTo>
                <a:lnTo>
                  <a:pt x="1081" y="892"/>
                </a:lnTo>
                <a:lnTo>
                  <a:pt x="1082" y="900"/>
                </a:lnTo>
                <a:lnTo>
                  <a:pt x="1082" y="908"/>
                </a:lnTo>
                <a:lnTo>
                  <a:pt x="1081" y="915"/>
                </a:lnTo>
                <a:lnTo>
                  <a:pt x="1080" y="917"/>
                </a:lnTo>
                <a:lnTo>
                  <a:pt x="1077" y="918"/>
                </a:lnTo>
                <a:lnTo>
                  <a:pt x="1077" y="918"/>
                </a:lnTo>
                <a:lnTo>
                  <a:pt x="1066" y="926"/>
                </a:lnTo>
                <a:lnTo>
                  <a:pt x="1062" y="930"/>
                </a:lnTo>
                <a:lnTo>
                  <a:pt x="1062" y="930"/>
                </a:lnTo>
                <a:lnTo>
                  <a:pt x="1076" y="993"/>
                </a:lnTo>
                <a:lnTo>
                  <a:pt x="1087" y="1043"/>
                </a:lnTo>
                <a:lnTo>
                  <a:pt x="1094" y="1082"/>
                </a:lnTo>
                <a:lnTo>
                  <a:pt x="1094" y="1082"/>
                </a:lnTo>
                <a:lnTo>
                  <a:pt x="1100" y="1108"/>
                </a:lnTo>
                <a:lnTo>
                  <a:pt x="1105" y="1137"/>
                </a:lnTo>
                <a:lnTo>
                  <a:pt x="1111" y="1168"/>
                </a:lnTo>
                <a:lnTo>
                  <a:pt x="1115" y="1200"/>
                </a:lnTo>
                <a:lnTo>
                  <a:pt x="1117" y="1230"/>
                </a:lnTo>
                <a:lnTo>
                  <a:pt x="1117" y="1243"/>
                </a:lnTo>
                <a:lnTo>
                  <a:pt x="1116" y="1252"/>
                </a:lnTo>
                <a:lnTo>
                  <a:pt x="1112" y="1260"/>
                </a:lnTo>
                <a:lnTo>
                  <a:pt x="1111" y="1262"/>
                </a:lnTo>
                <a:lnTo>
                  <a:pt x="1109" y="1264"/>
                </a:lnTo>
                <a:lnTo>
                  <a:pt x="1109" y="1264"/>
                </a:lnTo>
                <a:lnTo>
                  <a:pt x="1100" y="1267"/>
                </a:lnTo>
                <a:lnTo>
                  <a:pt x="1091" y="1270"/>
                </a:lnTo>
                <a:lnTo>
                  <a:pt x="1084" y="1271"/>
                </a:lnTo>
                <a:lnTo>
                  <a:pt x="1076" y="1271"/>
                </a:lnTo>
                <a:lnTo>
                  <a:pt x="1069" y="1270"/>
                </a:lnTo>
                <a:lnTo>
                  <a:pt x="1062" y="1269"/>
                </a:lnTo>
                <a:lnTo>
                  <a:pt x="1049" y="1264"/>
                </a:lnTo>
                <a:lnTo>
                  <a:pt x="1049" y="1264"/>
                </a:lnTo>
                <a:lnTo>
                  <a:pt x="1035" y="1260"/>
                </a:lnTo>
                <a:lnTo>
                  <a:pt x="1025" y="1257"/>
                </a:lnTo>
                <a:lnTo>
                  <a:pt x="1015" y="1257"/>
                </a:lnTo>
                <a:lnTo>
                  <a:pt x="1003" y="1259"/>
                </a:lnTo>
                <a:lnTo>
                  <a:pt x="1003" y="1259"/>
                </a:lnTo>
                <a:lnTo>
                  <a:pt x="989" y="1262"/>
                </a:lnTo>
                <a:lnTo>
                  <a:pt x="976" y="1265"/>
                </a:lnTo>
                <a:lnTo>
                  <a:pt x="970" y="1266"/>
                </a:lnTo>
                <a:lnTo>
                  <a:pt x="966" y="1265"/>
                </a:lnTo>
                <a:lnTo>
                  <a:pt x="963" y="1264"/>
                </a:lnTo>
                <a:lnTo>
                  <a:pt x="960" y="1261"/>
                </a:lnTo>
                <a:lnTo>
                  <a:pt x="960" y="1261"/>
                </a:lnTo>
                <a:lnTo>
                  <a:pt x="957" y="1252"/>
                </a:lnTo>
                <a:lnTo>
                  <a:pt x="952" y="1245"/>
                </a:lnTo>
                <a:lnTo>
                  <a:pt x="947" y="1235"/>
                </a:lnTo>
                <a:lnTo>
                  <a:pt x="945" y="1230"/>
                </a:lnTo>
                <a:lnTo>
                  <a:pt x="945" y="1223"/>
                </a:lnTo>
                <a:lnTo>
                  <a:pt x="945" y="1223"/>
                </a:lnTo>
                <a:lnTo>
                  <a:pt x="944" y="1206"/>
                </a:lnTo>
                <a:lnTo>
                  <a:pt x="940" y="1174"/>
                </a:lnTo>
                <a:lnTo>
                  <a:pt x="929" y="1085"/>
                </a:lnTo>
                <a:lnTo>
                  <a:pt x="913" y="963"/>
                </a:lnTo>
                <a:lnTo>
                  <a:pt x="913" y="963"/>
                </a:lnTo>
                <a:lnTo>
                  <a:pt x="913" y="962"/>
                </a:lnTo>
                <a:lnTo>
                  <a:pt x="912" y="960"/>
                </a:lnTo>
                <a:lnTo>
                  <a:pt x="908" y="955"/>
                </a:lnTo>
                <a:lnTo>
                  <a:pt x="902" y="951"/>
                </a:lnTo>
                <a:lnTo>
                  <a:pt x="902" y="951"/>
                </a:lnTo>
                <a:lnTo>
                  <a:pt x="893" y="947"/>
                </a:lnTo>
                <a:lnTo>
                  <a:pt x="887" y="946"/>
                </a:lnTo>
                <a:lnTo>
                  <a:pt x="883" y="946"/>
                </a:lnTo>
                <a:lnTo>
                  <a:pt x="879" y="947"/>
                </a:lnTo>
                <a:lnTo>
                  <a:pt x="875" y="950"/>
                </a:lnTo>
                <a:lnTo>
                  <a:pt x="871" y="955"/>
                </a:lnTo>
                <a:lnTo>
                  <a:pt x="871" y="955"/>
                </a:lnTo>
                <a:lnTo>
                  <a:pt x="861" y="966"/>
                </a:lnTo>
                <a:lnTo>
                  <a:pt x="852" y="978"/>
                </a:lnTo>
                <a:lnTo>
                  <a:pt x="843" y="991"/>
                </a:lnTo>
                <a:lnTo>
                  <a:pt x="837" y="1003"/>
                </a:lnTo>
                <a:lnTo>
                  <a:pt x="837" y="1003"/>
                </a:lnTo>
                <a:lnTo>
                  <a:pt x="833" y="1016"/>
                </a:lnTo>
                <a:lnTo>
                  <a:pt x="829" y="1027"/>
                </a:lnTo>
                <a:lnTo>
                  <a:pt x="827" y="1041"/>
                </a:lnTo>
                <a:lnTo>
                  <a:pt x="829" y="1063"/>
                </a:lnTo>
                <a:lnTo>
                  <a:pt x="813" y="1033"/>
                </a:lnTo>
                <a:lnTo>
                  <a:pt x="813" y="1033"/>
                </a:lnTo>
                <a:lnTo>
                  <a:pt x="812" y="1033"/>
                </a:lnTo>
                <a:lnTo>
                  <a:pt x="811" y="1031"/>
                </a:lnTo>
                <a:lnTo>
                  <a:pt x="811" y="1026"/>
                </a:lnTo>
                <a:lnTo>
                  <a:pt x="813" y="1017"/>
                </a:lnTo>
                <a:lnTo>
                  <a:pt x="813" y="1017"/>
                </a:lnTo>
                <a:lnTo>
                  <a:pt x="833" y="963"/>
                </a:lnTo>
                <a:lnTo>
                  <a:pt x="812" y="989"/>
                </a:lnTo>
                <a:lnTo>
                  <a:pt x="798" y="1012"/>
                </a:lnTo>
                <a:lnTo>
                  <a:pt x="794" y="986"/>
                </a:lnTo>
                <a:lnTo>
                  <a:pt x="794" y="986"/>
                </a:lnTo>
                <a:lnTo>
                  <a:pt x="793" y="986"/>
                </a:lnTo>
                <a:lnTo>
                  <a:pt x="792" y="986"/>
                </a:lnTo>
                <a:lnTo>
                  <a:pt x="791" y="984"/>
                </a:lnTo>
                <a:lnTo>
                  <a:pt x="791" y="982"/>
                </a:lnTo>
                <a:lnTo>
                  <a:pt x="792" y="976"/>
                </a:lnTo>
                <a:lnTo>
                  <a:pt x="792" y="976"/>
                </a:lnTo>
                <a:lnTo>
                  <a:pt x="794" y="971"/>
                </a:lnTo>
                <a:lnTo>
                  <a:pt x="801" y="966"/>
                </a:lnTo>
                <a:lnTo>
                  <a:pt x="814" y="956"/>
                </a:lnTo>
                <a:lnTo>
                  <a:pt x="828" y="948"/>
                </a:lnTo>
                <a:lnTo>
                  <a:pt x="834" y="945"/>
                </a:lnTo>
                <a:lnTo>
                  <a:pt x="847" y="922"/>
                </a:lnTo>
                <a:lnTo>
                  <a:pt x="847" y="922"/>
                </a:lnTo>
                <a:lnTo>
                  <a:pt x="829" y="911"/>
                </a:lnTo>
                <a:lnTo>
                  <a:pt x="814" y="900"/>
                </a:lnTo>
                <a:lnTo>
                  <a:pt x="801" y="889"/>
                </a:lnTo>
                <a:lnTo>
                  <a:pt x="801" y="889"/>
                </a:lnTo>
                <a:lnTo>
                  <a:pt x="791" y="877"/>
                </a:lnTo>
                <a:lnTo>
                  <a:pt x="782" y="866"/>
                </a:lnTo>
                <a:lnTo>
                  <a:pt x="772" y="852"/>
                </a:lnTo>
                <a:lnTo>
                  <a:pt x="677" y="865"/>
                </a:lnTo>
                <a:lnTo>
                  <a:pt x="679" y="880"/>
                </a:lnTo>
                <a:lnTo>
                  <a:pt x="716" y="893"/>
                </a:lnTo>
                <a:lnTo>
                  <a:pt x="735" y="907"/>
                </a:lnTo>
                <a:lnTo>
                  <a:pt x="731" y="927"/>
                </a:lnTo>
                <a:lnTo>
                  <a:pt x="722" y="920"/>
                </a:lnTo>
                <a:lnTo>
                  <a:pt x="722" y="920"/>
                </a:lnTo>
                <a:lnTo>
                  <a:pt x="717" y="918"/>
                </a:lnTo>
                <a:lnTo>
                  <a:pt x="708" y="915"/>
                </a:lnTo>
                <a:lnTo>
                  <a:pt x="708" y="915"/>
                </a:lnTo>
                <a:lnTo>
                  <a:pt x="701" y="911"/>
                </a:lnTo>
                <a:lnTo>
                  <a:pt x="689" y="906"/>
                </a:lnTo>
                <a:lnTo>
                  <a:pt x="689" y="906"/>
                </a:lnTo>
                <a:lnTo>
                  <a:pt x="679" y="901"/>
                </a:lnTo>
                <a:lnTo>
                  <a:pt x="667" y="896"/>
                </a:lnTo>
                <a:lnTo>
                  <a:pt x="654" y="891"/>
                </a:lnTo>
                <a:lnTo>
                  <a:pt x="624" y="927"/>
                </a:lnTo>
                <a:lnTo>
                  <a:pt x="619" y="979"/>
                </a:lnTo>
                <a:lnTo>
                  <a:pt x="603" y="965"/>
                </a:lnTo>
                <a:lnTo>
                  <a:pt x="603" y="965"/>
                </a:lnTo>
                <a:lnTo>
                  <a:pt x="603" y="979"/>
                </a:lnTo>
                <a:lnTo>
                  <a:pt x="603" y="992"/>
                </a:lnTo>
                <a:lnTo>
                  <a:pt x="604" y="999"/>
                </a:lnTo>
                <a:lnTo>
                  <a:pt x="604" y="999"/>
                </a:lnTo>
                <a:lnTo>
                  <a:pt x="607" y="1006"/>
                </a:lnTo>
                <a:lnTo>
                  <a:pt x="612" y="1014"/>
                </a:lnTo>
                <a:lnTo>
                  <a:pt x="619" y="1024"/>
                </a:lnTo>
                <a:lnTo>
                  <a:pt x="619" y="1024"/>
                </a:lnTo>
                <a:lnTo>
                  <a:pt x="612" y="1023"/>
                </a:lnTo>
                <a:lnTo>
                  <a:pt x="605" y="1021"/>
                </a:lnTo>
                <a:lnTo>
                  <a:pt x="598" y="1017"/>
                </a:lnTo>
                <a:lnTo>
                  <a:pt x="598" y="1017"/>
                </a:lnTo>
                <a:lnTo>
                  <a:pt x="595" y="1013"/>
                </a:lnTo>
                <a:lnTo>
                  <a:pt x="593" y="1009"/>
                </a:lnTo>
                <a:lnTo>
                  <a:pt x="589" y="1002"/>
                </a:lnTo>
                <a:lnTo>
                  <a:pt x="588" y="993"/>
                </a:lnTo>
                <a:lnTo>
                  <a:pt x="588" y="993"/>
                </a:lnTo>
                <a:lnTo>
                  <a:pt x="586" y="994"/>
                </a:lnTo>
                <a:lnTo>
                  <a:pt x="586" y="996"/>
                </a:lnTo>
                <a:lnTo>
                  <a:pt x="584" y="993"/>
                </a:lnTo>
                <a:lnTo>
                  <a:pt x="581" y="984"/>
                </a:lnTo>
                <a:lnTo>
                  <a:pt x="581" y="984"/>
                </a:lnTo>
                <a:lnTo>
                  <a:pt x="579" y="973"/>
                </a:lnTo>
                <a:lnTo>
                  <a:pt x="579" y="962"/>
                </a:lnTo>
                <a:lnTo>
                  <a:pt x="581" y="950"/>
                </a:lnTo>
                <a:lnTo>
                  <a:pt x="584" y="936"/>
                </a:lnTo>
                <a:lnTo>
                  <a:pt x="584" y="936"/>
                </a:lnTo>
                <a:lnTo>
                  <a:pt x="586" y="927"/>
                </a:lnTo>
                <a:lnTo>
                  <a:pt x="590" y="918"/>
                </a:lnTo>
                <a:lnTo>
                  <a:pt x="600" y="901"/>
                </a:lnTo>
                <a:lnTo>
                  <a:pt x="619" y="872"/>
                </a:lnTo>
                <a:lnTo>
                  <a:pt x="619" y="872"/>
                </a:lnTo>
                <a:lnTo>
                  <a:pt x="629" y="859"/>
                </a:lnTo>
                <a:lnTo>
                  <a:pt x="634" y="852"/>
                </a:lnTo>
                <a:lnTo>
                  <a:pt x="634" y="852"/>
                </a:lnTo>
                <a:lnTo>
                  <a:pt x="642" y="849"/>
                </a:lnTo>
                <a:lnTo>
                  <a:pt x="657" y="844"/>
                </a:lnTo>
                <a:lnTo>
                  <a:pt x="676" y="839"/>
                </a:lnTo>
                <a:lnTo>
                  <a:pt x="692" y="835"/>
                </a:lnTo>
                <a:lnTo>
                  <a:pt x="692" y="835"/>
                </a:lnTo>
                <a:lnTo>
                  <a:pt x="706" y="831"/>
                </a:lnTo>
                <a:lnTo>
                  <a:pt x="721" y="827"/>
                </a:lnTo>
                <a:lnTo>
                  <a:pt x="736" y="824"/>
                </a:lnTo>
                <a:lnTo>
                  <a:pt x="707" y="790"/>
                </a:lnTo>
                <a:lnTo>
                  <a:pt x="707" y="790"/>
                </a:lnTo>
                <a:lnTo>
                  <a:pt x="691" y="769"/>
                </a:lnTo>
                <a:lnTo>
                  <a:pt x="655" y="718"/>
                </a:lnTo>
                <a:lnTo>
                  <a:pt x="632" y="687"/>
                </a:lnTo>
                <a:lnTo>
                  <a:pt x="611" y="654"/>
                </a:lnTo>
                <a:lnTo>
                  <a:pt x="593" y="623"/>
                </a:lnTo>
                <a:lnTo>
                  <a:pt x="578" y="596"/>
                </a:lnTo>
                <a:lnTo>
                  <a:pt x="578" y="596"/>
                </a:lnTo>
                <a:lnTo>
                  <a:pt x="568" y="574"/>
                </a:lnTo>
                <a:lnTo>
                  <a:pt x="559" y="558"/>
                </a:lnTo>
                <a:lnTo>
                  <a:pt x="545" y="536"/>
                </a:lnTo>
                <a:lnTo>
                  <a:pt x="540" y="526"/>
                </a:lnTo>
                <a:lnTo>
                  <a:pt x="536" y="517"/>
                </a:lnTo>
                <a:lnTo>
                  <a:pt x="531" y="505"/>
                </a:lnTo>
                <a:lnTo>
                  <a:pt x="528" y="490"/>
                </a:lnTo>
                <a:lnTo>
                  <a:pt x="528" y="490"/>
                </a:lnTo>
                <a:lnTo>
                  <a:pt x="524" y="473"/>
                </a:lnTo>
                <a:lnTo>
                  <a:pt x="521" y="457"/>
                </a:lnTo>
                <a:lnTo>
                  <a:pt x="519" y="429"/>
                </a:lnTo>
                <a:lnTo>
                  <a:pt x="518" y="409"/>
                </a:lnTo>
                <a:lnTo>
                  <a:pt x="518" y="400"/>
                </a:lnTo>
                <a:lnTo>
                  <a:pt x="518" y="400"/>
                </a:lnTo>
                <a:lnTo>
                  <a:pt x="513" y="405"/>
                </a:lnTo>
                <a:lnTo>
                  <a:pt x="509" y="409"/>
                </a:lnTo>
                <a:lnTo>
                  <a:pt x="504" y="410"/>
                </a:lnTo>
                <a:lnTo>
                  <a:pt x="503" y="409"/>
                </a:lnTo>
                <a:lnTo>
                  <a:pt x="502" y="407"/>
                </a:lnTo>
                <a:lnTo>
                  <a:pt x="500" y="405"/>
                </a:lnTo>
                <a:lnTo>
                  <a:pt x="500" y="400"/>
                </a:lnTo>
                <a:lnTo>
                  <a:pt x="503" y="385"/>
                </a:lnTo>
                <a:lnTo>
                  <a:pt x="508" y="361"/>
                </a:lnTo>
                <a:lnTo>
                  <a:pt x="508" y="361"/>
                </a:lnTo>
                <a:lnTo>
                  <a:pt x="509" y="319"/>
                </a:lnTo>
                <a:lnTo>
                  <a:pt x="509" y="293"/>
                </a:lnTo>
                <a:lnTo>
                  <a:pt x="508" y="284"/>
                </a:lnTo>
                <a:lnTo>
                  <a:pt x="507" y="276"/>
                </a:lnTo>
                <a:lnTo>
                  <a:pt x="500" y="258"/>
                </a:lnTo>
                <a:lnTo>
                  <a:pt x="500" y="258"/>
                </a:lnTo>
                <a:lnTo>
                  <a:pt x="497" y="248"/>
                </a:lnTo>
                <a:lnTo>
                  <a:pt x="492" y="240"/>
                </a:lnTo>
                <a:lnTo>
                  <a:pt x="487" y="234"/>
                </a:lnTo>
                <a:lnTo>
                  <a:pt x="482" y="229"/>
                </a:lnTo>
                <a:lnTo>
                  <a:pt x="474" y="224"/>
                </a:lnTo>
                <a:lnTo>
                  <a:pt x="472" y="223"/>
                </a:lnTo>
                <a:lnTo>
                  <a:pt x="472" y="22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C6D82670-73F1-495C-A32A-F22D07BA0996}"/>
              </a:ext>
            </a:extLst>
          </p:cNvPr>
          <p:cNvSpPr>
            <a:spLocks noEditPoints="1"/>
          </p:cNvSpPr>
          <p:nvPr/>
        </p:nvSpPr>
        <p:spPr bwMode="auto">
          <a:xfrm>
            <a:off x="6560055" y="4470400"/>
            <a:ext cx="2690432" cy="1105359"/>
          </a:xfrm>
          <a:custGeom>
            <a:avLst/>
            <a:gdLst>
              <a:gd name="T0" fmla="*/ 336 w 1604"/>
              <a:gd name="T1" fmla="*/ 179 h 659"/>
              <a:gd name="T2" fmla="*/ 194 w 1604"/>
              <a:gd name="T3" fmla="*/ 182 h 659"/>
              <a:gd name="T4" fmla="*/ 121 w 1604"/>
              <a:gd name="T5" fmla="*/ 208 h 659"/>
              <a:gd name="T6" fmla="*/ 61 w 1604"/>
              <a:gd name="T7" fmla="*/ 255 h 659"/>
              <a:gd name="T8" fmla="*/ 6 w 1604"/>
              <a:gd name="T9" fmla="*/ 345 h 659"/>
              <a:gd name="T10" fmla="*/ 6 w 1604"/>
              <a:gd name="T11" fmla="*/ 397 h 659"/>
              <a:gd name="T12" fmla="*/ 21 w 1604"/>
              <a:gd name="T13" fmla="*/ 395 h 659"/>
              <a:gd name="T14" fmla="*/ 103 w 1604"/>
              <a:gd name="T15" fmla="*/ 363 h 659"/>
              <a:gd name="T16" fmla="*/ 264 w 1604"/>
              <a:gd name="T17" fmla="*/ 340 h 659"/>
              <a:gd name="T18" fmla="*/ 351 w 1604"/>
              <a:gd name="T19" fmla="*/ 358 h 659"/>
              <a:gd name="T20" fmla="*/ 451 w 1604"/>
              <a:gd name="T21" fmla="*/ 412 h 659"/>
              <a:gd name="T22" fmla="*/ 493 w 1604"/>
              <a:gd name="T23" fmla="*/ 472 h 659"/>
              <a:gd name="T24" fmla="*/ 566 w 1604"/>
              <a:gd name="T25" fmla="*/ 520 h 659"/>
              <a:gd name="T26" fmla="*/ 728 w 1604"/>
              <a:gd name="T27" fmla="*/ 559 h 659"/>
              <a:gd name="T28" fmla="*/ 726 w 1604"/>
              <a:gd name="T29" fmla="*/ 583 h 659"/>
              <a:gd name="T30" fmla="*/ 746 w 1604"/>
              <a:gd name="T31" fmla="*/ 606 h 659"/>
              <a:gd name="T32" fmla="*/ 760 w 1604"/>
              <a:gd name="T33" fmla="*/ 646 h 659"/>
              <a:gd name="T34" fmla="*/ 815 w 1604"/>
              <a:gd name="T35" fmla="*/ 659 h 659"/>
              <a:gd name="T36" fmla="*/ 845 w 1604"/>
              <a:gd name="T37" fmla="*/ 654 h 659"/>
              <a:gd name="T38" fmla="*/ 802 w 1604"/>
              <a:gd name="T39" fmla="*/ 646 h 659"/>
              <a:gd name="T40" fmla="*/ 854 w 1604"/>
              <a:gd name="T41" fmla="*/ 640 h 659"/>
              <a:gd name="T42" fmla="*/ 809 w 1604"/>
              <a:gd name="T43" fmla="*/ 637 h 659"/>
              <a:gd name="T44" fmla="*/ 788 w 1604"/>
              <a:gd name="T45" fmla="*/ 625 h 659"/>
              <a:gd name="T46" fmla="*/ 822 w 1604"/>
              <a:gd name="T47" fmla="*/ 619 h 659"/>
              <a:gd name="T48" fmla="*/ 833 w 1604"/>
              <a:gd name="T49" fmla="*/ 614 h 659"/>
              <a:gd name="T50" fmla="*/ 781 w 1604"/>
              <a:gd name="T51" fmla="*/ 604 h 659"/>
              <a:gd name="T52" fmla="*/ 775 w 1604"/>
              <a:gd name="T53" fmla="*/ 586 h 659"/>
              <a:gd name="T54" fmla="*/ 841 w 1604"/>
              <a:gd name="T55" fmla="*/ 575 h 659"/>
              <a:gd name="T56" fmla="*/ 1003 w 1604"/>
              <a:gd name="T57" fmla="*/ 582 h 659"/>
              <a:gd name="T58" fmla="*/ 1320 w 1604"/>
              <a:gd name="T59" fmla="*/ 538 h 659"/>
              <a:gd name="T60" fmla="*/ 1463 w 1604"/>
              <a:gd name="T61" fmla="*/ 543 h 659"/>
              <a:gd name="T62" fmla="*/ 1523 w 1604"/>
              <a:gd name="T63" fmla="*/ 536 h 659"/>
              <a:gd name="T64" fmla="*/ 1558 w 1604"/>
              <a:gd name="T65" fmla="*/ 506 h 659"/>
              <a:gd name="T66" fmla="*/ 1566 w 1604"/>
              <a:gd name="T67" fmla="*/ 481 h 659"/>
              <a:gd name="T68" fmla="*/ 1604 w 1604"/>
              <a:gd name="T69" fmla="*/ 425 h 659"/>
              <a:gd name="T70" fmla="*/ 1584 w 1604"/>
              <a:gd name="T71" fmla="*/ 413 h 659"/>
              <a:gd name="T72" fmla="*/ 1434 w 1604"/>
              <a:gd name="T73" fmla="*/ 436 h 659"/>
              <a:gd name="T74" fmla="*/ 1301 w 1604"/>
              <a:gd name="T75" fmla="*/ 439 h 659"/>
              <a:gd name="T76" fmla="*/ 1058 w 1604"/>
              <a:gd name="T77" fmla="*/ 381 h 659"/>
              <a:gd name="T78" fmla="*/ 1014 w 1604"/>
              <a:gd name="T79" fmla="*/ 358 h 659"/>
              <a:gd name="T80" fmla="*/ 1159 w 1604"/>
              <a:gd name="T81" fmla="*/ 360 h 659"/>
              <a:gd name="T82" fmla="*/ 1270 w 1604"/>
              <a:gd name="T83" fmla="*/ 340 h 659"/>
              <a:gd name="T84" fmla="*/ 1372 w 1604"/>
              <a:gd name="T85" fmla="*/ 289 h 659"/>
              <a:gd name="T86" fmla="*/ 1359 w 1604"/>
              <a:gd name="T87" fmla="*/ 271 h 659"/>
              <a:gd name="T88" fmla="*/ 1328 w 1604"/>
              <a:gd name="T89" fmla="*/ 251 h 659"/>
              <a:gd name="T90" fmla="*/ 1409 w 1604"/>
              <a:gd name="T91" fmla="*/ 221 h 659"/>
              <a:gd name="T92" fmla="*/ 1458 w 1604"/>
              <a:gd name="T93" fmla="*/ 185 h 659"/>
              <a:gd name="T94" fmla="*/ 1370 w 1604"/>
              <a:gd name="T95" fmla="*/ 156 h 659"/>
              <a:gd name="T96" fmla="*/ 1024 w 1604"/>
              <a:gd name="T97" fmla="*/ 22 h 659"/>
              <a:gd name="T98" fmla="*/ 927 w 1604"/>
              <a:gd name="T99" fmla="*/ 2 h 659"/>
              <a:gd name="T100" fmla="*/ 885 w 1604"/>
              <a:gd name="T101" fmla="*/ 39 h 659"/>
              <a:gd name="T102" fmla="*/ 738 w 1604"/>
              <a:gd name="T103" fmla="*/ 209 h 659"/>
              <a:gd name="T104" fmla="*/ 689 w 1604"/>
              <a:gd name="T105" fmla="*/ 234 h 659"/>
              <a:gd name="T106" fmla="*/ 637 w 1604"/>
              <a:gd name="T107" fmla="*/ 169 h 659"/>
              <a:gd name="T108" fmla="*/ 581 w 1604"/>
              <a:gd name="T109" fmla="*/ 143 h 659"/>
              <a:gd name="T110" fmla="*/ 503 w 1604"/>
              <a:gd name="T111" fmla="*/ 145 h 659"/>
              <a:gd name="T112" fmla="*/ 421 w 1604"/>
              <a:gd name="T113" fmla="*/ 191 h 659"/>
              <a:gd name="T114" fmla="*/ 756 w 1604"/>
              <a:gd name="T115" fmla="*/ 580 h 659"/>
              <a:gd name="T116" fmla="*/ 743 w 1604"/>
              <a:gd name="T117" fmla="*/ 574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04" h="659">
                <a:moveTo>
                  <a:pt x="421" y="191"/>
                </a:moveTo>
                <a:lnTo>
                  <a:pt x="421" y="191"/>
                </a:lnTo>
                <a:lnTo>
                  <a:pt x="398" y="187"/>
                </a:lnTo>
                <a:lnTo>
                  <a:pt x="370" y="182"/>
                </a:lnTo>
                <a:lnTo>
                  <a:pt x="336" y="179"/>
                </a:lnTo>
                <a:lnTo>
                  <a:pt x="299" y="175"/>
                </a:lnTo>
                <a:lnTo>
                  <a:pt x="257" y="175"/>
                </a:lnTo>
                <a:lnTo>
                  <a:pt x="236" y="177"/>
                </a:lnTo>
                <a:lnTo>
                  <a:pt x="215" y="179"/>
                </a:lnTo>
                <a:lnTo>
                  <a:pt x="194" y="182"/>
                </a:lnTo>
                <a:lnTo>
                  <a:pt x="173" y="187"/>
                </a:lnTo>
                <a:lnTo>
                  <a:pt x="173" y="187"/>
                </a:lnTo>
                <a:lnTo>
                  <a:pt x="154" y="193"/>
                </a:lnTo>
                <a:lnTo>
                  <a:pt x="137" y="200"/>
                </a:lnTo>
                <a:lnTo>
                  <a:pt x="121" y="208"/>
                </a:lnTo>
                <a:lnTo>
                  <a:pt x="107" y="216"/>
                </a:lnTo>
                <a:lnTo>
                  <a:pt x="94" y="224"/>
                </a:lnTo>
                <a:lnTo>
                  <a:pt x="82" y="234"/>
                </a:lnTo>
                <a:lnTo>
                  <a:pt x="71" y="243"/>
                </a:lnTo>
                <a:lnTo>
                  <a:pt x="61" y="255"/>
                </a:lnTo>
                <a:lnTo>
                  <a:pt x="45" y="276"/>
                </a:lnTo>
                <a:lnTo>
                  <a:pt x="32" y="295"/>
                </a:lnTo>
                <a:lnTo>
                  <a:pt x="13" y="329"/>
                </a:lnTo>
                <a:lnTo>
                  <a:pt x="13" y="329"/>
                </a:lnTo>
                <a:lnTo>
                  <a:pt x="6" y="345"/>
                </a:lnTo>
                <a:lnTo>
                  <a:pt x="1" y="360"/>
                </a:lnTo>
                <a:lnTo>
                  <a:pt x="0" y="373"/>
                </a:lnTo>
                <a:lnTo>
                  <a:pt x="1" y="386"/>
                </a:lnTo>
                <a:lnTo>
                  <a:pt x="5" y="394"/>
                </a:lnTo>
                <a:lnTo>
                  <a:pt x="6" y="397"/>
                </a:lnTo>
                <a:lnTo>
                  <a:pt x="8" y="399"/>
                </a:lnTo>
                <a:lnTo>
                  <a:pt x="11" y="400"/>
                </a:lnTo>
                <a:lnTo>
                  <a:pt x="14" y="400"/>
                </a:lnTo>
                <a:lnTo>
                  <a:pt x="18" y="399"/>
                </a:lnTo>
                <a:lnTo>
                  <a:pt x="21" y="395"/>
                </a:lnTo>
                <a:lnTo>
                  <a:pt x="21" y="395"/>
                </a:lnTo>
                <a:lnTo>
                  <a:pt x="27" y="391"/>
                </a:lnTo>
                <a:lnTo>
                  <a:pt x="37" y="386"/>
                </a:lnTo>
                <a:lnTo>
                  <a:pt x="65" y="374"/>
                </a:lnTo>
                <a:lnTo>
                  <a:pt x="103" y="363"/>
                </a:lnTo>
                <a:lnTo>
                  <a:pt x="147" y="353"/>
                </a:lnTo>
                <a:lnTo>
                  <a:pt x="194" y="345"/>
                </a:lnTo>
                <a:lnTo>
                  <a:pt x="218" y="342"/>
                </a:lnTo>
                <a:lnTo>
                  <a:pt x="241" y="340"/>
                </a:lnTo>
                <a:lnTo>
                  <a:pt x="264" y="340"/>
                </a:lnTo>
                <a:lnTo>
                  <a:pt x="285" y="340"/>
                </a:lnTo>
                <a:lnTo>
                  <a:pt x="304" y="344"/>
                </a:lnTo>
                <a:lnTo>
                  <a:pt x="320" y="347"/>
                </a:lnTo>
                <a:lnTo>
                  <a:pt x="320" y="347"/>
                </a:lnTo>
                <a:lnTo>
                  <a:pt x="351" y="358"/>
                </a:lnTo>
                <a:lnTo>
                  <a:pt x="377" y="368"/>
                </a:lnTo>
                <a:lnTo>
                  <a:pt x="400" y="379"/>
                </a:lnTo>
                <a:lnTo>
                  <a:pt x="419" y="389"/>
                </a:lnTo>
                <a:lnTo>
                  <a:pt x="443" y="405"/>
                </a:lnTo>
                <a:lnTo>
                  <a:pt x="451" y="412"/>
                </a:lnTo>
                <a:lnTo>
                  <a:pt x="451" y="412"/>
                </a:lnTo>
                <a:lnTo>
                  <a:pt x="458" y="428"/>
                </a:lnTo>
                <a:lnTo>
                  <a:pt x="469" y="442"/>
                </a:lnTo>
                <a:lnTo>
                  <a:pt x="484" y="462"/>
                </a:lnTo>
                <a:lnTo>
                  <a:pt x="493" y="472"/>
                </a:lnTo>
                <a:lnTo>
                  <a:pt x="505" y="483"/>
                </a:lnTo>
                <a:lnTo>
                  <a:pt x="518" y="493"/>
                </a:lnTo>
                <a:lnTo>
                  <a:pt x="531" y="502"/>
                </a:lnTo>
                <a:lnTo>
                  <a:pt x="547" y="512"/>
                </a:lnTo>
                <a:lnTo>
                  <a:pt x="566" y="520"/>
                </a:lnTo>
                <a:lnTo>
                  <a:pt x="586" y="527"/>
                </a:lnTo>
                <a:lnTo>
                  <a:pt x="608" y="533"/>
                </a:lnTo>
                <a:lnTo>
                  <a:pt x="608" y="533"/>
                </a:lnTo>
                <a:lnTo>
                  <a:pt x="667" y="546"/>
                </a:lnTo>
                <a:lnTo>
                  <a:pt x="728" y="559"/>
                </a:lnTo>
                <a:lnTo>
                  <a:pt x="728" y="559"/>
                </a:lnTo>
                <a:lnTo>
                  <a:pt x="725" y="574"/>
                </a:lnTo>
                <a:lnTo>
                  <a:pt x="725" y="580"/>
                </a:lnTo>
                <a:lnTo>
                  <a:pt x="726" y="583"/>
                </a:lnTo>
                <a:lnTo>
                  <a:pt x="726" y="583"/>
                </a:lnTo>
                <a:lnTo>
                  <a:pt x="731" y="590"/>
                </a:lnTo>
                <a:lnTo>
                  <a:pt x="738" y="596"/>
                </a:lnTo>
                <a:lnTo>
                  <a:pt x="747" y="601"/>
                </a:lnTo>
                <a:lnTo>
                  <a:pt x="747" y="601"/>
                </a:lnTo>
                <a:lnTo>
                  <a:pt x="746" y="606"/>
                </a:lnTo>
                <a:lnTo>
                  <a:pt x="744" y="617"/>
                </a:lnTo>
                <a:lnTo>
                  <a:pt x="746" y="625"/>
                </a:lnTo>
                <a:lnTo>
                  <a:pt x="747" y="633"/>
                </a:lnTo>
                <a:lnTo>
                  <a:pt x="752" y="640"/>
                </a:lnTo>
                <a:lnTo>
                  <a:pt x="760" y="646"/>
                </a:lnTo>
                <a:lnTo>
                  <a:pt x="760" y="646"/>
                </a:lnTo>
                <a:lnTo>
                  <a:pt x="770" y="653"/>
                </a:lnTo>
                <a:lnTo>
                  <a:pt x="785" y="656"/>
                </a:lnTo>
                <a:lnTo>
                  <a:pt x="801" y="658"/>
                </a:lnTo>
                <a:lnTo>
                  <a:pt x="815" y="659"/>
                </a:lnTo>
                <a:lnTo>
                  <a:pt x="830" y="659"/>
                </a:lnTo>
                <a:lnTo>
                  <a:pt x="840" y="658"/>
                </a:lnTo>
                <a:lnTo>
                  <a:pt x="846" y="656"/>
                </a:lnTo>
                <a:lnTo>
                  <a:pt x="846" y="654"/>
                </a:lnTo>
                <a:lnTo>
                  <a:pt x="845" y="654"/>
                </a:lnTo>
                <a:lnTo>
                  <a:pt x="845" y="654"/>
                </a:lnTo>
                <a:lnTo>
                  <a:pt x="833" y="651"/>
                </a:lnTo>
                <a:lnTo>
                  <a:pt x="819" y="648"/>
                </a:lnTo>
                <a:lnTo>
                  <a:pt x="802" y="646"/>
                </a:lnTo>
                <a:lnTo>
                  <a:pt x="802" y="646"/>
                </a:lnTo>
                <a:lnTo>
                  <a:pt x="832" y="646"/>
                </a:lnTo>
                <a:lnTo>
                  <a:pt x="851" y="645"/>
                </a:lnTo>
                <a:lnTo>
                  <a:pt x="854" y="643"/>
                </a:lnTo>
                <a:lnTo>
                  <a:pt x="854" y="641"/>
                </a:lnTo>
                <a:lnTo>
                  <a:pt x="854" y="640"/>
                </a:lnTo>
                <a:lnTo>
                  <a:pt x="854" y="640"/>
                </a:lnTo>
                <a:lnTo>
                  <a:pt x="849" y="638"/>
                </a:lnTo>
                <a:lnTo>
                  <a:pt x="841" y="637"/>
                </a:lnTo>
                <a:lnTo>
                  <a:pt x="825" y="637"/>
                </a:lnTo>
                <a:lnTo>
                  <a:pt x="809" y="637"/>
                </a:lnTo>
                <a:lnTo>
                  <a:pt x="802" y="635"/>
                </a:lnTo>
                <a:lnTo>
                  <a:pt x="796" y="633"/>
                </a:lnTo>
                <a:lnTo>
                  <a:pt x="796" y="633"/>
                </a:lnTo>
                <a:lnTo>
                  <a:pt x="790" y="629"/>
                </a:lnTo>
                <a:lnTo>
                  <a:pt x="788" y="625"/>
                </a:lnTo>
                <a:lnTo>
                  <a:pt x="788" y="622"/>
                </a:lnTo>
                <a:lnTo>
                  <a:pt x="790" y="620"/>
                </a:lnTo>
                <a:lnTo>
                  <a:pt x="790" y="620"/>
                </a:lnTo>
                <a:lnTo>
                  <a:pt x="801" y="619"/>
                </a:lnTo>
                <a:lnTo>
                  <a:pt x="822" y="619"/>
                </a:lnTo>
                <a:lnTo>
                  <a:pt x="838" y="617"/>
                </a:lnTo>
                <a:lnTo>
                  <a:pt x="840" y="616"/>
                </a:lnTo>
                <a:lnTo>
                  <a:pt x="840" y="616"/>
                </a:lnTo>
                <a:lnTo>
                  <a:pt x="833" y="614"/>
                </a:lnTo>
                <a:lnTo>
                  <a:pt x="833" y="614"/>
                </a:lnTo>
                <a:lnTo>
                  <a:pt x="815" y="611"/>
                </a:lnTo>
                <a:lnTo>
                  <a:pt x="802" y="609"/>
                </a:lnTo>
                <a:lnTo>
                  <a:pt x="791" y="607"/>
                </a:lnTo>
                <a:lnTo>
                  <a:pt x="781" y="604"/>
                </a:lnTo>
                <a:lnTo>
                  <a:pt x="781" y="604"/>
                </a:lnTo>
                <a:lnTo>
                  <a:pt x="777" y="603"/>
                </a:lnTo>
                <a:lnTo>
                  <a:pt x="775" y="599"/>
                </a:lnTo>
                <a:lnTo>
                  <a:pt x="773" y="596"/>
                </a:lnTo>
                <a:lnTo>
                  <a:pt x="773" y="593"/>
                </a:lnTo>
                <a:lnTo>
                  <a:pt x="775" y="586"/>
                </a:lnTo>
                <a:lnTo>
                  <a:pt x="777" y="580"/>
                </a:lnTo>
                <a:lnTo>
                  <a:pt x="777" y="580"/>
                </a:lnTo>
                <a:lnTo>
                  <a:pt x="783" y="567"/>
                </a:lnTo>
                <a:lnTo>
                  <a:pt x="783" y="567"/>
                </a:lnTo>
                <a:lnTo>
                  <a:pt x="841" y="575"/>
                </a:lnTo>
                <a:lnTo>
                  <a:pt x="900" y="580"/>
                </a:lnTo>
                <a:lnTo>
                  <a:pt x="953" y="583"/>
                </a:lnTo>
                <a:lnTo>
                  <a:pt x="979" y="582"/>
                </a:lnTo>
                <a:lnTo>
                  <a:pt x="1003" y="582"/>
                </a:lnTo>
                <a:lnTo>
                  <a:pt x="1003" y="582"/>
                </a:lnTo>
                <a:lnTo>
                  <a:pt x="1045" y="577"/>
                </a:lnTo>
                <a:lnTo>
                  <a:pt x="1091" y="572"/>
                </a:lnTo>
                <a:lnTo>
                  <a:pt x="1183" y="559"/>
                </a:lnTo>
                <a:lnTo>
                  <a:pt x="1264" y="546"/>
                </a:lnTo>
                <a:lnTo>
                  <a:pt x="1320" y="538"/>
                </a:lnTo>
                <a:lnTo>
                  <a:pt x="1320" y="538"/>
                </a:lnTo>
                <a:lnTo>
                  <a:pt x="1341" y="536"/>
                </a:lnTo>
                <a:lnTo>
                  <a:pt x="1364" y="536"/>
                </a:lnTo>
                <a:lnTo>
                  <a:pt x="1416" y="540"/>
                </a:lnTo>
                <a:lnTo>
                  <a:pt x="1463" y="543"/>
                </a:lnTo>
                <a:lnTo>
                  <a:pt x="1482" y="543"/>
                </a:lnTo>
                <a:lnTo>
                  <a:pt x="1498" y="543"/>
                </a:lnTo>
                <a:lnTo>
                  <a:pt x="1498" y="543"/>
                </a:lnTo>
                <a:lnTo>
                  <a:pt x="1510" y="540"/>
                </a:lnTo>
                <a:lnTo>
                  <a:pt x="1523" y="536"/>
                </a:lnTo>
                <a:lnTo>
                  <a:pt x="1532" y="531"/>
                </a:lnTo>
                <a:lnTo>
                  <a:pt x="1542" y="527"/>
                </a:lnTo>
                <a:lnTo>
                  <a:pt x="1550" y="520"/>
                </a:lnTo>
                <a:lnTo>
                  <a:pt x="1555" y="514"/>
                </a:lnTo>
                <a:lnTo>
                  <a:pt x="1558" y="506"/>
                </a:lnTo>
                <a:lnTo>
                  <a:pt x="1558" y="499"/>
                </a:lnTo>
                <a:lnTo>
                  <a:pt x="1558" y="499"/>
                </a:lnTo>
                <a:lnTo>
                  <a:pt x="1558" y="496"/>
                </a:lnTo>
                <a:lnTo>
                  <a:pt x="1560" y="491"/>
                </a:lnTo>
                <a:lnTo>
                  <a:pt x="1566" y="481"/>
                </a:lnTo>
                <a:lnTo>
                  <a:pt x="1587" y="457"/>
                </a:lnTo>
                <a:lnTo>
                  <a:pt x="1595" y="446"/>
                </a:lnTo>
                <a:lnTo>
                  <a:pt x="1602" y="434"/>
                </a:lnTo>
                <a:lnTo>
                  <a:pt x="1604" y="428"/>
                </a:lnTo>
                <a:lnTo>
                  <a:pt x="1604" y="425"/>
                </a:lnTo>
                <a:lnTo>
                  <a:pt x="1602" y="420"/>
                </a:lnTo>
                <a:lnTo>
                  <a:pt x="1597" y="416"/>
                </a:lnTo>
                <a:lnTo>
                  <a:pt x="1597" y="416"/>
                </a:lnTo>
                <a:lnTo>
                  <a:pt x="1592" y="415"/>
                </a:lnTo>
                <a:lnTo>
                  <a:pt x="1584" y="413"/>
                </a:lnTo>
                <a:lnTo>
                  <a:pt x="1563" y="413"/>
                </a:lnTo>
                <a:lnTo>
                  <a:pt x="1537" y="418"/>
                </a:lnTo>
                <a:lnTo>
                  <a:pt x="1506" y="423"/>
                </a:lnTo>
                <a:lnTo>
                  <a:pt x="1471" y="429"/>
                </a:lnTo>
                <a:lnTo>
                  <a:pt x="1434" y="436"/>
                </a:lnTo>
                <a:lnTo>
                  <a:pt x="1393" y="441"/>
                </a:lnTo>
                <a:lnTo>
                  <a:pt x="1349" y="442"/>
                </a:lnTo>
                <a:lnTo>
                  <a:pt x="1349" y="442"/>
                </a:lnTo>
                <a:lnTo>
                  <a:pt x="1327" y="442"/>
                </a:lnTo>
                <a:lnTo>
                  <a:pt x="1301" y="439"/>
                </a:lnTo>
                <a:lnTo>
                  <a:pt x="1272" y="434"/>
                </a:lnTo>
                <a:lnTo>
                  <a:pt x="1241" y="429"/>
                </a:lnTo>
                <a:lnTo>
                  <a:pt x="1178" y="415"/>
                </a:lnTo>
                <a:lnTo>
                  <a:pt x="1116" y="397"/>
                </a:lnTo>
                <a:lnTo>
                  <a:pt x="1058" y="381"/>
                </a:lnTo>
                <a:lnTo>
                  <a:pt x="1011" y="366"/>
                </a:lnTo>
                <a:lnTo>
                  <a:pt x="968" y="352"/>
                </a:lnTo>
                <a:lnTo>
                  <a:pt x="968" y="352"/>
                </a:lnTo>
                <a:lnTo>
                  <a:pt x="979" y="353"/>
                </a:lnTo>
                <a:lnTo>
                  <a:pt x="1014" y="358"/>
                </a:lnTo>
                <a:lnTo>
                  <a:pt x="1042" y="360"/>
                </a:lnTo>
                <a:lnTo>
                  <a:pt x="1074" y="361"/>
                </a:lnTo>
                <a:lnTo>
                  <a:pt x="1113" y="361"/>
                </a:lnTo>
                <a:lnTo>
                  <a:pt x="1159" y="360"/>
                </a:lnTo>
                <a:lnTo>
                  <a:pt x="1159" y="360"/>
                </a:lnTo>
                <a:lnTo>
                  <a:pt x="1183" y="358"/>
                </a:lnTo>
                <a:lnTo>
                  <a:pt x="1205" y="355"/>
                </a:lnTo>
                <a:lnTo>
                  <a:pt x="1228" y="352"/>
                </a:lnTo>
                <a:lnTo>
                  <a:pt x="1249" y="347"/>
                </a:lnTo>
                <a:lnTo>
                  <a:pt x="1270" y="340"/>
                </a:lnTo>
                <a:lnTo>
                  <a:pt x="1290" y="334"/>
                </a:lnTo>
                <a:lnTo>
                  <a:pt x="1322" y="319"/>
                </a:lnTo>
                <a:lnTo>
                  <a:pt x="1348" y="306"/>
                </a:lnTo>
                <a:lnTo>
                  <a:pt x="1367" y="293"/>
                </a:lnTo>
                <a:lnTo>
                  <a:pt x="1372" y="289"/>
                </a:lnTo>
                <a:lnTo>
                  <a:pt x="1377" y="284"/>
                </a:lnTo>
                <a:lnTo>
                  <a:pt x="1377" y="281"/>
                </a:lnTo>
                <a:lnTo>
                  <a:pt x="1375" y="277"/>
                </a:lnTo>
                <a:lnTo>
                  <a:pt x="1375" y="277"/>
                </a:lnTo>
                <a:lnTo>
                  <a:pt x="1359" y="271"/>
                </a:lnTo>
                <a:lnTo>
                  <a:pt x="1340" y="263"/>
                </a:lnTo>
                <a:lnTo>
                  <a:pt x="1325" y="256"/>
                </a:lnTo>
                <a:lnTo>
                  <a:pt x="1324" y="255"/>
                </a:lnTo>
                <a:lnTo>
                  <a:pt x="1324" y="253"/>
                </a:lnTo>
                <a:lnTo>
                  <a:pt x="1328" y="251"/>
                </a:lnTo>
                <a:lnTo>
                  <a:pt x="1328" y="251"/>
                </a:lnTo>
                <a:lnTo>
                  <a:pt x="1340" y="248"/>
                </a:lnTo>
                <a:lnTo>
                  <a:pt x="1359" y="242"/>
                </a:lnTo>
                <a:lnTo>
                  <a:pt x="1383" y="232"/>
                </a:lnTo>
                <a:lnTo>
                  <a:pt x="1409" y="221"/>
                </a:lnTo>
                <a:lnTo>
                  <a:pt x="1432" y="209"/>
                </a:lnTo>
                <a:lnTo>
                  <a:pt x="1448" y="198"/>
                </a:lnTo>
                <a:lnTo>
                  <a:pt x="1455" y="193"/>
                </a:lnTo>
                <a:lnTo>
                  <a:pt x="1458" y="188"/>
                </a:lnTo>
                <a:lnTo>
                  <a:pt x="1458" y="185"/>
                </a:lnTo>
                <a:lnTo>
                  <a:pt x="1455" y="182"/>
                </a:lnTo>
                <a:lnTo>
                  <a:pt x="1455" y="182"/>
                </a:lnTo>
                <a:lnTo>
                  <a:pt x="1435" y="175"/>
                </a:lnTo>
                <a:lnTo>
                  <a:pt x="1411" y="169"/>
                </a:lnTo>
                <a:lnTo>
                  <a:pt x="1370" y="156"/>
                </a:lnTo>
                <a:lnTo>
                  <a:pt x="1303" y="130"/>
                </a:lnTo>
                <a:lnTo>
                  <a:pt x="1303" y="130"/>
                </a:lnTo>
                <a:lnTo>
                  <a:pt x="1141" y="67"/>
                </a:lnTo>
                <a:lnTo>
                  <a:pt x="1024" y="22"/>
                </a:lnTo>
                <a:lnTo>
                  <a:pt x="1024" y="22"/>
                </a:lnTo>
                <a:lnTo>
                  <a:pt x="987" y="9"/>
                </a:lnTo>
                <a:lnTo>
                  <a:pt x="971" y="5"/>
                </a:lnTo>
                <a:lnTo>
                  <a:pt x="955" y="2"/>
                </a:lnTo>
                <a:lnTo>
                  <a:pt x="940" y="0"/>
                </a:lnTo>
                <a:lnTo>
                  <a:pt x="927" y="2"/>
                </a:lnTo>
                <a:lnTo>
                  <a:pt x="916" y="7"/>
                </a:lnTo>
                <a:lnTo>
                  <a:pt x="908" y="13"/>
                </a:lnTo>
                <a:lnTo>
                  <a:pt x="908" y="13"/>
                </a:lnTo>
                <a:lnTo>
                  <a:pt x="895" y="26"/>
                </a:lnTo>
                <a:lnTo>
                  <a:pt x="885" y="39"/>
                </a:lnTo>
                <a:lnTo>
                  <a:pt x="828" y="109"/>
                </a:lnTo>
                <a:lnTo>
                  <a:pt x="828" y="109"/>
                </a:lnTo>
                <a:lnTo>
                  <a:pt x="804" y="138"/>
                </a:lnTo>
                <a:lnTo>
                  <a:pt x="780" y="164"/>
                </a:lnTo>
                <a:lnTo>
                  <a:pt x="738" y="209"/>
                </a:lnTo>
                <a:lnTo>
                  <a:pt x="707" y="238"/>
                </a:lnTo>
                <a:lnTo>
                  <a:pt x="699" y="245"/>
                </a:lnTo>
                <a:lnTo>
                  <a:pt x="694" y="248"/>
                </a:lnTo>
                <a:lnTo>
                  <a:pt x="694" y="248"/>
                </a:lnTo>
                <a:lnTo>
                  <a:pt x="689" y="234"/>
                </a:lnTo>
                <a:lnTo>
                  <a:pt x="681" y="219"/>
                </a:lnTo>
                <a:lnTo>
                  <a:pt x="671" y="203"/>
                </a:lnTo>
                <a:lnTo>
                  <a:pt x="657" y="185"/>
                </a:lnTo>
                <a:lnTo>
                  <a:pt x="649" y="177"/>
                </a:lnTo>
                <a:lnTo>
                  <a:pt x="637" y="169"/>
                </a:lnTo>
                <a:lnTo>
                  <a:pt x="626" y="161"/>
                </a:lnTo>
                <a:lnTo>
                  <a:pt x="613" y="154"/>
                </a:lnTo>
                <a:lnTo>
                  <a:pt x="599" y="148"/>
                </a:lnTo>
                <a:lnTo>
                  <a:pt x="581" y="143"/>
                </a:lnTo>
                <a:lnTo>
                  <a:pt x="581" y="143"/>
                </a:lnTo>
                <a:lnTo>
                  <a:pt x="565" y="140"/>
                </a:lnTo>
                <a:lnTo>
                  <a:pt x="548" y="140"/>
                </a:lnTo>
                <a:lnTo>
                  <a:pt x="532" y="140"/>
                </a:lnTo>
                <a:lnTo>
                  <a:pt x="518" y="141"/>
                </a:lnTo>
                <a:lnTo>
                  <a:pt x="503" y="145"/>
                </a:lnTo>
                <a:lnTo>
                  <a:pt x="490" y="149"/>
                </a:lnTo>
                <a:lnTo>
                  <a:pt x="466" y="159"/>
                </a:lnTo>
                <a:lnTo>
                  <a:pt x="446" y="170"/>
                </a:lnTo>
                <a:lnTo>
                  <a:pt x="434" y="180"/>
                </a:lnTo>
                <a:lnTo>
                  <a:pt x="421" y="191"/>
                </a:lnTo>
                <a:lnTo>
                  <a:pt x="421" y="191"/>
                </a:lnTo>
                <a:close/>
                <a:moveTo>
                  <a:pt x="744" y="561"/>
                </a:moveTo>
                <a:lnTo>
                  <a:pt x="744" y="561"/>
                </a:lnTo>
                <a:lnTo>
                  <a:pt x="764" y="564"/>
                </a:lnTo>
                <a:lnTo>
                  <a:pt x="756" y="580"/>
                </a:lnTo>
                <a:lnTo>
                  <a:pt x="756" y="580"/>
                </a:lnTo>
                <a:lnTo>
                  <a:pt x="751" y="578"/>
                </a:lnTo>
                <a:lnTo>
                  <a:pt x="746" y="577"/>
                </a:lnTo>
                <a:lnTo>
                  <a:pt x="743" y="574"/>
                </a:lnTo>
                <a:lnTo>
                  <a:pt x="743" y="574"/>
                </a:lnTo>
                <a:lnTo>
                  <a:pt x="743" y="569"/>
                </a:lnTo>
                <a:lnTo>
                  <a:pt x="744" y="561"/>
                </a:lnTo>
                <a:lnTo>
                  <a:pt x="744" y="56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948361EB-74D4-4A29-A6FD-7F8E90165E3D}"/>
              </a:ext>
            </a:extLst>
          </p:cNvPr>
          <p:cNvSpPr>
            <a:spLocks/>
          </p:cNvSpPr>
          <p:nvPr/>
        </p:nvSpPr>
        <p:spPr bwMode="auto">
          <a:xfrm>
            <a:off x="656526" y="4112916"/>
            <a:ext cx="2677719" cy="1978582"/>
          </a:xfrm>
          <a:custGeom>
            <a:avLst/>
            <a:gdLst>
              <a:gd name="T0" fmla="*/ 424 w 1352"/>
              <a:gd name="T1" fmla="*/ 176 h 999"/>
              <a:gd name="T2" fmla="*/ 351 w 1352"/>
              <a:gd name="T3" fmla="*/ 89 h 999"/>
              <a:gd name="T4" fmla="*/ 275 w 1352"/>
              <a:gd name="T5" fmla="*/ 36 h 999"/>
              <a:gd name="T6" fmla="*/ 213 w 1352"/>
              <a:gd name="T7" fmla="*/ 11 h 999"/>
              <a:gd name="T8" fmla="*/ 144 w 1352"/>
              <a:gd name="T9" fmla="*/ 0 h 999"/>
              <a:gd name="T10" fmla="*/ 58 w 1352"/>
              <a:gd name="T11" fmla="*/ 13 h 999"/>
              <a:gd name="T12" fmla="*/ 17 w 1352"/>
              <a:gd name="T13" fmla="*/ 31 h 999"/>
              <a:gd name="T14" fmla="*/ 0 w 1352"/>
              <a:gd name="T15" fmla="*/ 53 h 999"/>
              <a:gd name="T16" fmla="*/ 21 w 1352"/>
              <a:gd name="T17" fmla="*/ 61 h 999"/>
              <a:gd name="T18" fmla="*/ 126 w 1352"/>
              <a:gd name="T19" fmla="*/ 97 h 999"/>
              <a:gd name="T20" fmla="*/ 153 w 1352"/>
              <a:gd name="T21" fmla="*/ 118 h 999"/>
              <a:gd name="T22" fmla="*/ 239 w 1352"/>
              <a:gd name="T23" fmla="*/ 227 h 999"/>
              <a:gd name="T24" fmla="*/ 305 w 1352"/>
              <a:gd name="T25" fmla="*/ 330 h 999"/>
              <a:gd name="T26" fmla="*/ 313 w 1352"/>
              <a:gd name="T27" fmla="*/ 361 h 999"/>
              <a:gd name="T28" fmla="*/ 315 w 1352"/>
              <a:gd name="T29" fmla="*/ 390 h 999"/>
              <a:gd name="T30" fmla="*/ 317 w 1352"/>
              <a:gd name="T31" fmla="*/ 419 h 999"/>
              <a:gd name="T32" fmla="*/ 289 w 1352"/>
              <a:gd name="T33" fmla="*/ 524 h 999"/>
              <a:gd name="T34" fmla="*/ 271 w 1352"/>
              <a:gd name="T35" fmla="*/ 660 h 999"/>
              <a:gd name="T36" fmla="*/ 281 w 1352"/>
              <a:gd name="T37" fmla="*/ 714 h 999"/>
              <a:gd name="T38" fmla="*/ 330 w 1352"/>
              <a:gd name="T39" fmla="*/ 811 h 999"/>
              <a:gd name="T40" fmla="*/ 388 w 1352"/>
              <a:gd name="T41" fmla="*/ 898 h 999"/>
              <a:gd name="T42" fmla="*/ 339 w 1352"/>
              <a:gd name="T43" fmla="*/ 903 h 999"/>
              <a:gd name="T44" fmla="*/ 331 w 1352"/>
              <a:gd name="T45" fmla="*/ 924 h 999"/>
              <a:gd name="T46" fmla="*/ 338 w 1352"/>
              <a:gd name="T47" fmla="*/ 971 h 999"/>
              <a:gd name="T48" fmla="*/ 339 w 1352"/>
              <a:gd name="T49" fmla="*/ 968 h 999"/>
              <a:gd name="T50" fmla="*/ 343 w 1352"/>
              <a:gd name="T51" fmla="*/ 926 h 999"/>
              <a:gd name="T52" fmla="*/ 367 w 1352"/>
              <a:gd name="T53" fmla="*/ 915 h 999"/>
              <a:gd name="T54" fmla="*/ 359 w 1352"/>
              <a:gd name="T55" fmla="*/ 942 h 999"/>
              <a:gd name="T56" fmla="*/ 364 w 1352"/>
              <a:gd name="T57" fmla="*/ 960 h 999"/>
              <a:gd name="T58" fmla="*/ 388 w 1352"/>
              <a:gd name="T59" fmla="*/ 984 h 999"/>
              <a:gd name="T60" fmla="*/ 381 w 1352"/>
              <a:gd name="T61" fmla="*/ 952 h 999"/>
              <a:gd name="T62" fmla="*/ 381 w 1352"/>
              <a:gd name="T63" fmla="*/ 940 h 999"/>
              <a:gd name="T64" fmla="*/ 401 w 1352"/>
              <a:gd name="T65" fmla="*/ 927 h 999"/>
              <a:gd name="T66" fmla="*/ 409 w 1352"/>
              <a:gd name="T67" fmla="*/ 953 h 999"/>
              <a:gd name="T68" fmla="*/ 425 w 1352"/>
              <a:gd name="T69" fmla="*/ 965 h 999"/>
              <a:gd name="T70" fmla="*/ 422 w 1352"/>
              <a:gd name="T71" fmla="*/ 940 h 999"/>
              <a:gd name="T72" fmla="*/ 422 w 1352"/>
              <a:gd name="T73" fmla="*/ 911 h 999"/>
              <a:gd name="T74" fmla="*/ 540 w 1352"/>
              <a:gd name="T75" fmla="*/ 955 h 999"/>
              <a:gd name="T76" fmla="*/ 676 w 1352"/>
              <a:gd name="T77" fmla="*/ 989 h 999"/>
              <a:gd name="T78" fmla="*/ 814 w 1352"/>
              <a:gd name="T79" fmla="*/ 997 h 999"/>
              <a:gd name="T80" fmla="*/ 869 w 1352"/>
              <a:gd name="T81" fmla="*/ 987 h 999"/>
              <a:gd name="T82" fmla="*/ 987 w 1352"/>
              <a:gd name="T83" fmla="*/ 934 h 999"/>
              <a:gd name="T84" fmla="*/ 1059 w 1352"/>
              <a:gd name="T85" fmla="*/ 910 h 999"/>
              <a:gd name="T86" fmla="*/ 1237 w 1352"/>
              <a:gd name="T87" fmla="*/ 911 h 999"/>
              <a:gd name="T88" fmla="*/ 1275 w 1352"/>
              <a:gd name="T89" fmla="*/ 902 h 999"/>
              <a:gd name="T90" fmla="*/ 1299 w 1352"/>
              <a:gd name="T91" fmla="*/ 879 h 999"/>
              <a:gd name="T92" fmla="*/ 1299 w 1352"/>
              <a:gd name="T93" fmla="*/ 872 h 999"/>
              <a:gd name="T94" fmla="*/ 1352 w 1352"/>
              <a:gd name="T95" fmla="*/ 838 h 999"/>
              <a:gd name="T96" fmla="*/ 1343 w 1352"/>
              <a:gd name="T97" fmla="*/ 829 h 999"/>
              <a:gd name="T98" fmla="*/ 1179 w 1352"/>
              <a:gd name="T99" fmla="*/ 826 h 999"/>
              <a:gd name="T100" fmla="*/ 996 w 1352"/>
              <a:gd name="T101" fmla="*/ 821 h 999"/>
              <a:gd name="T102" fmla="*/ 822 w 1352"/>
              <a:gd name="T103" fmla="*/ 766 h 999"/>
              <a:gd name="T104" fmla="*/ 681 w 1352"/>
              <a:gd name="T105" fmla="*/ 696 h 999"/>
              <a:gd name="T106" fmla="*/ 632 w 1352"/>
              <a:gd name="T107" fmla="*/ 651 h 999"/>
              <a:gd name="T108" fmla="*/ 579 w 1352"/>
              <a:gd name="T109" fmla="*/ 570 h 999"/>
              <a:gd name="T110" fmla="*/ 566 w 1352"/>
              <a:gd name="T111" fmla="*/ 516 h 999"/>
              <a:gd name="T112" fmla="*/ 585 w 1352"/>
              <a:gd name="T113" fmla="*/ 460 h 999"/>
              <a:gd name="T114" fmla="*/ 593 w 1352"/>
              <a:gd name="T115" fmla="*/ 392 h 999"/>
              <a:gd name="T116" fmla="*/ 580 w 1352"/>
              <a:gd name="T117" fmla="*/ 340 h 999"/>
              <a:gd name="T118" fmla="*/ 543 w 1352"/>
              <a:gd name="T119" fmla="*/ 277 h 999"/>
              <a:gd name="T120" fmla="*/ 485 w 1352"/>
              <a:gd name="T121" fmla="*/ 236 h 999"/>
              <a:gd name="T122" fmla="*/ 449 w 1352"/>
              <a:gd name="T123" fmla="*/ 222 h 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52" h="999">
                <a:moveTo>
                  <a:pt x="449" y="222"/>
                </a:moveTo>
                <a:lnTo>
                  <a:pt x="449" y="222"/>
                </a:lnTo>
                <a:lnTo>
                  <a:pt x="438" y="199"/>
                </a:lnTo>
                <a:lnTo>
                  <a:pt x="424" y="176"/>
                </a:lnTo>
                <a:lnTo>
                  <a:pt x="406" y="149"/>
                </a:lnTo>
                <a:lnTo>
                  <a:pt x="381" y="120"/>
                </a:lnTo>
                <a:lnTo>
                  <a:pt x="367" y="104"/>
                </a:lnTo>
                <a:lnTo>
                  <a:pt x="351" y="89"/>
                </a:lnTo>
                <a:lnTo>
                  <a:pt x="334" y="74"/>
                </a:lnTo>
                <a:lnTo>
                  <a:pt x="317" y="60"/>
                </a:lnTo>
                <a:lnTo>
                  <a:pt x="296" y="47"/>
                </a:lnTo>
                <a:lnTo>
                  <a:pt x="275" y="36"/>
                </a:lnTo>
                <a:lnTo>
                  <a:pt x="275" y="36"/>
                </a:lnTo>
                <a:lnTo>
                  <a:pt x="254" y="26"/>
                </a:lnTo>
                <a:lnTo>
                  <a:pt x="233" y="18"/>
                </a:lnTo>
                <a:lnTo>
                  <a:pt x="213" y="11"/>
                </a:lnTo>
                <a:lnTo>
                  <a:pt x="194" y="6"/>
                </a:lnTo>
                <a:lnTo>
                  <a:pt x="176" y="3"/>
                </a:lnTo>
                <a:lnTo>
                  <a:pt x="160" y="2"/>
                </a:lnTo>
                <a:lnTo>
                  <a:pt x="144" y="0"/>
                </a:lnTo>
                <a:lnTo>
                  <a:pt x="129" y="0"/>
                </a:lnTo>
                <a:lnTo>
                  <a:pt x="101" y="2"/>
                </a:lnTo>
                <a:lnTo>
                  <a:pt x="77" y="6"/>
                </a:lnTo>
                <a:lnTo>
                  <a:pt x="58" y="13"/>
                </a:lnTo>
                <a:lnTo>
                  <a:pt x="40" y="18"/>
                </a:lnTo>
                <a:lnTo>
                  <a:pt x="40" y="18"/>
                </a:lnTo>
                <a:lnTo>
                  <a:pt x="27" y="24"/>
                </a:lnTo>
                <a:lnTo>
                  <a:pt x="17" y="31"/>
                </a:lnTo>
                <a:lnTo>
                  <a:pt x="9" y="37"/>
                </a:lnTo>
                <a:lnTo>
                  <a:pt x="3" y="44"/>
                </a:lnTo>
                <a:lnTo>
                  <a:pt x="0" y="48"/>
                </a:lnTo>
                <a:lnTo>
                  <a:pt x="0" y="53"/>
                </a:lnTo>
                <a:lnTo>
                  <a:pt x="0" y="57"/>
                </a:lnTo>
                <a:lnTo>
                  <a:pt x="1" y="57"/>
                </a:lnTo>
                <a:lnTo>
                  <a:pt x="1" y="57"/>
                </a:lnTo>
                <a:lnTo>
                  <a:pt x="21" y="61"/>
                </a:lnTo>
                <a:lnTo>
                  <a:pt x="59" y="70"/>
                </a:lnTo>
                <a:lnTo>
                  <a:pt x="82" y="78"/>
                </a:lnTo>
                <a:lnTo>
                  <a:pt x="105" y="86"/>
                </a:lnTo>
                <a:lnTo>
                  <a:pt x="126" y="97"/>
                </a:lnTo>
                <a:lnTo>
                  <a:pt x="135" y="102"/>
                </a:lnTo>
                <a:lnTo>
                  <a:pt x="145" y="110"/>
                </a:lnTo>
                <a:lnTo>
                  <a:pt x="145" y="110"/>
                </a:lnTo>
                <a:lnTo>
                  <a:pt x="153" y="118"/>
                </a:lnTo>
                <a:lnTo>
                  <a:pt x="165" y="129"/>
                </a:lnTo>
                <a:lnTo>
                  <a:pt x="187" y="157"/>
                </a:lnTo>
                <a:lnTo>
                  <a:pt x="213" y="191"/>
                </a:lnTo>
                <a:lnTo>
                  <a:pt x="239" y="227"/>
                </a:lnTo>
                <a:lnTo>
                  <a:pt x="284" y="293"/>
                </a:lnTo>
                <a:lnTo>
                  <a:pt x="299" y="317"/>
                </a:lnTo>
                <a:lnTo>
                  <a:pt x="305" y="330"/>
                </a:lnTo>
                <a:lnTo>
                  <a:pt x="305" y="330"/>
                </a:lnTo>
                <a:lnTo>
                  <a:pt x="312" y="350"/>
                </a:lnTo>
                <a:lnTo>
                  <a:pt x="313" y="356"/>
                </a:lnTo>
                <a:lnTo>
                  <a:pt x="313" y="361"/>
                </a:lnTo>
                <a:lnTo>
                  <a:pt x="313" y="361"/>
                </a:lnTo>
                <a:lnTo>
                  <a:pt x="313" y="371"/>
                </a:lnTo>
                <a:lnTo>
                  <a:pt x="313" y="382"/>
                </a:lnTo>
                <a:lnTo>
                  <a:pt x="313" y="382"/>
                </a:lnTo>
                <a:lnTo>
                  <a:pt x="315" y="390"/>
                </a:lnTo>
                <a:lnTo>
                  <a:pt x="317" y="398"/>
                </a:lnTo>
                <a:lnTo>
                  <a:pt x="318" y="405"/>
                </a:lnTo>
                <a:lnTo>
                  <a:pt x="318" y="411"/>
                </a:lnTo>
                <a:lnTo>
                  <a:pt x="317" y="419"/>
                </a:lnTo>
                <a:lnTo>
                  <a:pt x="313" y="431"/>
                </a:lnTo>
                <a:lnTo>
                  <a:pt x="313" y="431"/>
                </a:lnTo>
                <a:lnTo>
                  <a:pt x="304" y="466"/>
                </a:lnTo>
                <a:lnTo>
                  <a:pt x="289" y="524"/>
                </a:lnTo>
                <a:lnTo>
                  <a:pt x="283" y="557"/>
                </a:lnTo>
                <a:lnTo>
                  <a:pt x="276" y="592"/>
                </a:lnTo>
                <a:lnTo>
                  <a:pt x="273" y="626"/>
                </a:lnTo>
                <a:lnTo>
                  <a:pt x="271" y="660"/>
                </a:lnTo>
                <a:lnTo>
                  <a:pt x="271" y="660"/>
                </a:lnTo>
                <a:lnTo>
                  <a:pt x="271" y="677"/>
                </a:lnTo>
                <a:lnTo>
                  <a:pt x="275" y="694"/>
                </a:lnTo>
                <a:lnTo>
                  <a:pt x="281" y="714"/>
                </a:lnTo>
                <a:lnTo>
                  <a:pt x="289" y="733"/>
                </a:lnTo>
                <a:lnTo>
                  <a:pt x="297" y="754"/>
                </a:lnTo>
                <a:lnTo>
                  <a:pt x="307" y="774"/>
                </a:lnTo>
                <a:lnTo>
                  <a:pt x="330" y="811"/>
                </a:lnTo>
                <a:lnTo>
                  <a:pt x="351" y="845"/>
                </a:lnTo>
                <a:lnTo>
                  <a:pt x="370" y="872"/>
                </a:lnTo>
                <a:lnTo>
                  <a:pt x="388" y="898"/>
                </a:lnTo>
                <a:lnTo>
                  <a:pt x="388" y="898"/>
                </a:lnTo>
                <a:lnTo>
                  <a:pt x="367" y="898"/>
                </a:lnTo>
                <a:lnTo>
                  <a:pt x="351" y="900"/>
                </a:lnTo>
                <a:lnTo>
                  <a:pt x="344" y="900"/>
                </a:lnTo>
                <a:lnTo>
                  <a:pt x="339" y="903"/>
                </a:lnTo>
                <a:lnTo>
                  <a:pt x="339" y="903"/>
                </a:lnTo>
                <a:lnTo>
                  <a:pt x="338" y="906"/>
                </a:lnTo>
                <a:lnTo>
                  <a:pt x="334" y="911"/>
                </a:lnTo>
                <a:lnTo>
                  <a:pt x="331" y="924"/>
                </a:lnTo>
                <a:lnTo>
                  <a:pt x="326" y="945"/>
                </a:lnTo>
                <a:lnTo>
                  <a:pt x="326" y="945"/>
                </a:lnTo>
                <a:lnTo>
                  <a:pt x="333" y="961"/>
                </a:lnTo>
                <a:lnTo>
                  <a:pt x="338" y="971"/>
                </a:lnTo>
                <a:lnTo>
                  <a:pt x="339" y="973"/>
                </a:lnTo>
                <a:lnTo>
                  <a:pt x="339" y="971"/>
                </a:lnTo>
                <a:lnTo>
                  <a:pt x="339" y="971"/>
                </a:lnTo>
                <a:lnTo>
                  <a:pt x="339" y="968"/>
                </a:lnTo>
                <a:lnTo>
                  <a:pt x="339" y="950"/>
                </a:lnTo>
                <a:lnTo>
                  <a:pt x="339" y="950"/>
                </a:lnTo>
                <a:lnTo>
                  <a:pt x="341" y="934"/>
                </a:lnTo>
                <a:lnTo>
                  <a:pt x="343" y="926"/>
                </a:lnTo>
                <a:lnTo>
                  <a:pt x="344" y="919"/>
                </a:lnTo>
                <a:lnTo>
                  <a:pt x="344" y="919"/>
                </a:lnTo>
                <a:lnTo>
                  <a:pt x="357" y="916"/>
                </a:lnTo>
                <a:lnTo>
                  <a:pt x="367" y="915"/>
                </a:lnTo>
                <a:lnTo>
                  <a:pt x="370" y="916"/>
                </a:lnTo>
                <a:lnTo>
                  <a:pt x="370" y="916"/>
                </a:lnTo>
                <a:lnTo>
                  <a:pt x="364" y="931"/>
                </a:lnTo>
                <a:lnTo>
                  <a:pt x="359" y="942"/>
                </a:lnTo>
                <a:lnTo>
                  <a:pt x="357" y="950"/>
                </a:lnTo>
                <a:lnTo>
                  <a:pt x="357" y="950"/>
                </a:lnTo>
                <a:lnTo>
                  <a:pt x="359" y="955"/>
                </a:lnTo>
                <a:lnTo>
                  <a:pt x="364" y="960"/>
                </a:lnTo>
                <a:lnTo>
                  <a:pt x="375" y="974"/>
                </a:lnTo>
                <a:lnTo>
                  <a:pt x="385" y="984"/>
                </a:lnTo>
                <a:lnTo>
                  <a:pt x="388" y="986"/>
                </a:lnTo>
                <a:lnTo>
                  <a:pt x="388" y="984"/>
                </a:lnTo>
                <a:lnTo>
                  <a:pt x="388" y="984"/>
                </a:lnTo>
                <a:lnTo>
                  <a:pt x="385" y="976"/>
                </a:lnTo>
                <a:lnTo>
                  <a:pt x="383" y="963"/>
                </a:lnTo>
                <a:lnTo>
                  <a:pt x="381" y="952"/>
                </a:lnTo>
                <a:lnTo>
                  <a:pt x="380" y="945"/>
                </a:lnTo>
                <a:lnTo>
                  <a:pt x="380" y="945"/>
                </a:lnTo>
                <a:lnTo>
                  <a:pt x="380" y="944"/>
                </a:lnTo>
                <a:lnTo>
                  <a:pt x="381" y="940"/>
                </a:lnTo>
                <a:lnTo>
                  <a:pt x="386" y="929"/>
                </a:lnTo>
                <a:lnTo>
                  <a:pt x="396" y="916"/>
                </a:lnTo>
                <a:lnTo>
                  <a:pt x="396" y="916"/>
                </a:lnTo>
                <a:lnTo>
                  <a:pt x="401" y="927"/>
                </a:lnTo>
                <a:lnTo>
                  <a:pt x="404" y="939"/>
                </a:lnTo>
                <a:lnTo>
                  <a:pt x="406" y="945"/>
                </a:lnTo>
                <a:lnTo>
                  <a:pt x="406" y="945"/>
                </a:lnTo>
                <a:lnTo>
                  <a:pt x="409" y="953"/>
                </a:lnTo>
                <a:lnTo>
                  <a:pt x="415" y="966"/>
                </a:lnTo>
                <a:lnTo>
                  <a:pt x="427" y="981"/>
                </a:lnTo>
                <a:lnTo>
                  <a:pt x="427" y="981"/>
                </a:lnTo>
                <a:lnTo>
                  <a:pt x="425" y="965"/>
                </a:lnTo>
                <a:lnTo>
                  <a:pt x="424" y="953"/>
                </a:lnTo>
                <a:lnTo>
                  <a:pt x="422" y="945"/>
                </a:lnTo>
                <a:lnTo>
                  <a:pt x="422" y="945"/>
                </a:lnTo>
                <a:lnTo>
                  <a:pt x="422" y="940"/>
                </a:lnTo>
                <a:lnTo>
                  <a:pt x="422" y="934"/>
                </a:lnTo>
                <a:lnTo>
                  <a:pt x="422" y="924"/>
                </a:lnTo>
                <a:lnTo>
                  <a:pt x="422" y="911"/>
                </a:lnTo>
                <a:lnTo>
                  <a:pt x="422" y="911"/>
                </a:lnTo>
                <a:lnTo>
                  <a:pt x="428" y="915"/>
                </a:lnTo>
                <a:lnTo>
                  <a:pt x="446" y="923"/>
                </a:lnTo>
                <a:lnTo>
                  <a:pt x="482" y="936"/>
                </a:lnTo>
                <a:lnTo>
                  <a:pt x="540" y="955"/>
                </a:lnTo>
                <a:lnTo>
                  <a:pt x="540" y="955"/>
                </a:lnTo>
                <a:lnTo>
                  <a:pt x="610" y="973"/>
                </a:lnTo>
                <a:lnTo>
                  <a:pt x="642" y="981"/>
                </a:lnTo>
                <a:lnTo>
                  <a:pt x="676" y="989"/>
                </a:lnTo>
                <a:lnTo>
                  <a:pt x="710" y="994"/>
                </a:lnTo>
                <a:lnTo>
                  <a:pt x="744" y="997"/>
                </a:lnTo>
                <a:lnTo>
                  <a:pt x="778" y="999"/>
                </a:lnTo>
                <a:lnTo>
                  <a:pt x="814" y="997"/>
                </a:lnTo>
                <a:lnTo>
                  <a:pt x="814" y="997"/>
                </a:lnTo>
                <a:lnTo>
                  <a:pt x="831" y="995"/>
                </a:lnTo>
                <a:lnTo>
                  <a:pt x="849" y="992"/>
                </a:lnTo>
                <a:lnTo>
                  <a:pt x="869" y="987"/>
                </a:lnTo>
                <a:lnTo>
                  <a:pt x="886" y="981"/>
                </a:lnTo>
                <a:lnTo>
                  <a:pt x="924" y="966"/>
                </a:lnTo>
                <a:lnTo>
                  <a:pt x="958" y="950"/>
                </a:lnTo>
                <a:lnTo>
                  <a:pt x="987" y="934"/>
                </a:lnTo>
                <a:lnTo>
                  <a:pt x="1009" y="921"/>
                </a:lnTo>
                <a:lnTo>
                  <a:pt x="1030" y="906"/>
                </a:lnTo>
                <a:lnTo>
                  <a:pt x="1030" y="906"/>
                </a:lnTo>
                <a:lnTo>
                  <a:pt x="1059" y="910"/>
                </a:lnTo>
                <a:lnTo>
                  <a:pt x="1129" y="913"/>
                </a:lnTo>
                <a:lnTo>
                  <a:pt x="1168" y="913"/>
                </a:lnTo>
                <a:lnTo>
                  <a:pt x="1207" y="913"/>
                </a:lnTo>
                <a:lnTo>
                  <a:pt x="1237" y="911"/>
                </a:lnTo>
                <a:lnTo>
                  <a:pt x="1250" y="910"/>
                </a:lnTo>
                <a:lnTo>
                  <a:pt x="1260" y="906"/>
                </a:lnTo>
                <a:lnTo>
                  <a:pt x="1260" y="906"/>
                </a:lnTo>
                <a:lnTo>
                  <a:pt x="1275" y="902"/>
                </a:lnTo>
                <a:lnTo>
                  <a:pt x="1284" y="895"/>
                </a:lnTo>
                <a:lnTo>
                  <a:pt x="1293" y="890"/>
                </a:lnTo>
                <a:lnTo>
                  <a:pt x="1297" y="884"/>
                </a:lnTo>
                <a:lnTo>
                  <a:pt x="1299" y="879"/>
                </a:lnTo>
                <a:lnTo>
                  <a:pt x="1301" y="876"/>
                </a:lnTo>
                <a:lnTo>
                  <a:pt x="1301" y="874"/>
                </a:lnTo>
                <a:lnTo>
                  <a:pt x="1299" y="872"/>
                </a:lnTo>
                <a:lnTo>
                  <a:pt x="1299" y="872"/>
                </a:lnTo>
                <a:lnTo>
                  <a:pt x="1310" y="866"/>
                </a:lnTo>
                <a:lnTo>
                  <a:pt x="1335" y="853"/>
                </a:lnTo>
                <a:lnTo>
                  <a:pt x="1346" y="845"/>
                </a:lnTo>
                <a:lnTo>
                  <a:pt x="1352" y="838"/>
                </a:lnTo>
                <a:lnTo>
                  <a:pt x="1352" y="835"/>
                </a:lnTo>
                <a:lnTo>
                  <a:pt x="1352" y="834"/>
                </a:lnTo>
                <a:lnTo>
                  <a:pt x="1349" y="830"/>
                </a:lnTo>
                <a:lnTo>
                  <a:pt x="1343" y="829"/>
                </a:lnTo>
                <a:lnTo>
                  <a:pt x="1343" y="829"/>
                </a:lnTo>
                <a:lnTo>
                  <a:pt x="1320" y="827"/>
                </a:lnTo>
                <a:lnTo>
                  <a:pt x="1281" y="826"/>
                </a:lnTo>
                <a:lnTo>
                  <a:pt x="1179" y="826"/>
                </a:lnTo>
                <a:lnTo>
                  <a:pt x="1072" y="826"/>
                </a:lnTo>
                <a:lnTo>
                  <a:pt x="1027" y="824"/>
                </a:lnTo>
                <a:lnTo>
                  <a:pt x="996" y="821"/>
                </a:lnTo>
                <a:lnTo>
                  <a:pt x="996" y="821"/>
                </a:lnTo>
                <a:lnTo>
                  <a:pt x="964" y="813"/>
                </a:lnTo>
                <a:lnTo>
                  <a:pt x="924" y="801"/>
                </a:lnTo>
                <a:lnTo>
                  <a:pt x="873" y="785"/>
                </a:lnTo>
                <a:lnTo>
                  <a:pt x="822" y="766"/>
                </a:lnTo>
                <a:lnTo>
                  <a:pt x="770" y="743"/>
                </a:lnTo>
                <a:lnTo>
                  <a:pt x="721" y="720"/>
                </a:lnTo>
                <a:lnTo>
                  <a:pt x="700" y="709"/>
                </a:lnTo>
                <a:lnTo>
                  <a:pt x="681" y="696"/>
                </a:lnTo>
                <a:lnTo>
                  <a:pt x="666" y="685"/>
                </a:lnTo>
                <a:lnTo>
                  <a:pt x="653" y="673"/>
                </a:lnTo>
                <a:lnTo>
                  <a:pt x="653" y="673"/>
                </a:lnTo>
                <a:lnTo>
                  <a:pt x="632" y="651"/>
                </a:lnTo>
                <a:lnTo>
                  <a:pt x="614" y="630"/>
                </a:lnTo>
                <a:lnTo>
                  <a:pt x="600" y="609"/>
                </a:lnTo>
                <a:lnTo>
                  <a:pt x="589" y="589"/>
                </a:lnTo>
                <a:lnTo>
                  <a:pt x="579" y="570"/>
                </a:lnTo>
                <a:lnTo>
                  <a:pt x="572" y="552"/>
                </a:lnTo>
                <a:lnTo>
                  <a:pt x="568" y="534"/>
                </a:lnTo>
                <a:lnTo>
                  <a:pt x="566" y="516"/>
                </a:lnTo>
                <a:lnTo>
                  <a:pt x="566" y="516"/>
                </a:lnTo>
                <a:lnTo>
                  <a:pt x="568" y="505"/>
                </a:lnTo>
                <a:lnTo>
                  <a:pt x="572" y="492"/>
                </a:lnTo>
                <a:lnTo>
                  <a:pt x="579" y="477"/>
                </a:lnTo>
                <a:lnTo>
                  <a:pt x="585" y="460"/>
                </a:lnTo>
                <a:lnTo>
                  <a:pt x="590" y="440"/>
                </a:lnTo>
                <a:lnTo>
                  <a:pt x="593" y="418"/>
                </a:lnTo>
                <a:lnTo>
                  <a:pt x="593" y="406"/>
                </a:lnTo>
                <a:lnTo>
                  <a:pt x="593" y="392"/>
                </a:lnTo>
                <a:lnTo>
                  <a:pt x="590" y="377"/>
                </a:lnTo>
                <a:lnTo>
                  <a:pt x="587" y="363"/>
                </a:lnTo>
                <a:lnTo>
                  <a:pt x="587" y="363"/>
                </a:lnTo>
                <a:lnTo>
                  <a:pt x="580" y="340"/>
                </a:lnTo>
                <a:lnTo>
                  <a:pt x="574" y="320"/>
                </a:lnTo>
                <a:lnTo>
                  <a:pt x="564" y="304"/>
                </a:lnTo>
                <a:lnTo>
                  <a:pt x="553" y="290"/>
                </a:lnTo>
                <a:lnTo>
                  <a:pt x="543" y="277"/>
                </a:lnTo>
                <a:lnTo>
                  <a:pt x="530" y="265"/>
                </a:lnTo>
                <a:lnTo>
                  <a:pt x="519" y="256"/>
                </a:lnTo>
                <a:lnTo>
                  <a:pt x="508" y="248"/>
                </a:lnTo>
                <a:lnTo>
                  <a:pt x="485" y="236"/>
                </a:lnTo>
                <a:lnTo>
                  <a:pt x="467" y="228"/>
                </a:lnTo>
                <a:lnTo>
                  <a:pt x="454" y="223"/>
                </a:lnTo>
                <a:lnTo>
                  <a:pt x="449" y="222"/>
                </a:lnTo>
                <a:lnTo>
                  <a:pt x="449" y="22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18">
            <a:extLst>
              <a:ext uri="{FF2B5EF4-FFF2-40B4-BE49-F238E27FC236}">
                <a16:creationId xmlns:a16="http://schemas.microsoft.com/office/drawing/2014/main" id="{5D70C7FA-E99D-4C45-8BB4-044F4F5C7421}"/>
              </a:ext>
            </a:extLst>
          </p:cNvPr>
          <p:cNvSpPr>
            <a:spLocks/>
          </p:cNvSpPr>
          <p:nvPr/>
        </p:nvSpPr>
        <p:spPr bwMode="auto">
          <a:xfrm>
            <a:off x="3578727" y="4271674"/>
            <a:ext cx="2750232" cy="1678284"/>
          </a:xfrm>
          <a:custGeom>
            <a:avLst/>
            <a:gdLst>
              <a:gd name="T0" fmla="*/ 327 w 1583"/>
              <a:gd name="T1" fmla="*/ 90 h 966"/>
              <a:gd name="T2" fmla="*/ 181 w 1583"/>
              <a:gd name="T3" fmla="*/ 161 h 966"/>
              <a:gd name="T4" fmla="*/ 92 w 1583"/>
              <a:gd name="T5" fmla="*/ 249 h 966"/>
              <a:gd name="T6" fmla="*/ 20 w 1583"/>
              <a:gd name="T7" fmla="*/ 378 h 966"/>
              <a:gd name="T8" fmla="*/ 1 w 1583"/>
              <a:gd name="T9" fmla="*/ 451 h 966"/>
              <a:gd name="T10" fmla="*/ 36 w 1583"/>
              <a:gd name="T11" fmla="*/ 507 h 966"/>
              <a:gd name="T12" fmla="*/ 117 w 1583"/>
              <a:gd name="T13" fmla="*/ 442 h 966"/>
              <a:gd name="T14" fmla="*/ 222 w 1583"/>
              <a:gd name="T15" fmla="*/ 374 h 966"/>
              <a:gd name="T16" fmla="*/ 536 w 1583"/>
              <a:gd name="T17" fmla="*/ 254 h 966"/>
              <a:gd name="T18" fmla="*/ 627 w 1583"/>
              <a:gd name="T19" fmla="*/ 353 h 966"/>
              <a:gd name="T20" fmla="*/ 744 w 1583"/>
              <a:gd name="T21" fmla="*/ 515 h 966"/>
              <a:gd name="T22" fmla="*/ 788 w 1583"/>
              <a:gd name="T23" fmla="*/ 592 h 966"/>
              <a:gd name="T24" fmla="*/ 838 w 1583"/>
              <a:gd name="T25" fmla="*/ 695 h 966"/>
              <a:gd name="T26" fmla="*/ 837 w 1583"/>
              <a:gd name="T27" fmla="*/ 704 h 966"/>
              <a:gd name="T28" fmla="*/ 784 w 1583"/>
              <a:gd name="T29" fmla="*/ 729 h 966"/>
              <a:gd name="T30" fmla="*/ 761 w 1583"/>
              <a:gd name="T31" fmla="*/ 745 h 966"/>
              <a:gd name="T32" fmla="*/ 765 w 1583"/>
              <a:gd name="T33" fmla="*/ 753 h 966"/>
              <a:gd name="T34" fmla="*/ 810 w 1583"/>
              <a:gd name="T35" fmla="*/ 762 h 966"/>
              <a:gd name="T36" fmla="*/ 847 w 1583"/>
              <a:gd name="T37" fmla="*/ 801 h 966"/>
              <a:gd name="T38" fmla="*/ 844 w 1583"/>
              <a:gd name="T39" fmla="*/ 770 h 966"/>
              <a:gd name="T40" fmla="*/ 855 w 1583"/>
              <a:gd name="T41" fmla="*/ 754 h 966"/>
              <a:gd name="T42" fmla="*/ 883 w 1583"/>
              <a:gd name="T43" fmla="*/ 796 h 966"/>
              <a:gd name="T44" fmla="*/ 885 w 1583"/>
              <a:gd name="T45" fmla="*/ 780 h 966"/>
              <a:gd name="T46" fmla="*/ 893 w 1583"/>
              <a:gd name="T47" fmla="*/ 744 h 966"/>
              <a:gd name="T48" fmla="*/ 929 w 1583"/>
              <a:gd name="T49" fmla="*/ 742 h 966"/>
              <a:gd name="T50" fmla="*/ 959 w 1583"/>
              <a:gd name="T51" fmla="*/ 744 h 966"/>
              <a:gd name="T52" fmla="*/ 944 w 1583"/>
              <a:gd name="T53" fmla="*/ 724 h 966"/>
              <a:gd name="T54" fmla="*/ 1038 w 1583"/>
              <a:gd name="T55" fmla="*/ 772 h 966"/>
              <a:gd name="T56" fmla="*/ 1065 w 1583"/>
              <a:gd name="T57" fmla="*/ 820 h 966"/>
              <a:gd name="T58" fmla="*/ 1070 w 1583"/>
              <a:gd name="T59" fmla="*/ 841 h 966"/>
              <a:gd name="T60" fmla="*/ 1061 w 1583"/>
              <a:gd name="T61" fmla="*/ 860 h 966"/>
              <a:gd name="T62" fmla="*/ 1066 w 1583"/>
              <a:gd name="T63" fmla="*/ 869 h 966"/>
              <a:gd name="T64" fmla="*/ 1080 w 1583"/>
              <a:gd name="T65" fmla="*/ 840 h 966"/>
              <a:gd name="T66" fmla="*/ 1090 w 1583"/>
              <a:gd name="T67" fmla="*/ 825 h 966"/>
              <a:gd name="T68" fmla="*/ 1093 w 1583"/>
              <a:gd name="T69" fmla="*/ 799 h 966"/>
              <a:gd name="T70" fmla="*/ 1167 w 1583"/>
              <a:gd name="T71" fmla="*/ 829 h 966"/>
              <a:gd name="T72" fmla="*/ 1197 w 1583"/>
              <a:gd name="T73" fmla="*/ 823 h 966"/>
              <a:gd name="T74" fmla="*/ 1183 w 1583"/>
              <a:gd name="T75" fmla="*/ 784 h 966"/>
              <a:gd name="T76" fmla="*/ 1183 w 1583"/>
              <a:gd name="T77" fmla="*/ 693 h 966"/>
              <a:gd name="T78" fmla="*/ 1217 w 1583"/>
              <a:gd name="T79" fmla="*/ 707 h 966"/>
              <a:gd name="T80" fmla="*/ 1280 w 1583"/>
              <a:gd name="T81" fmla="*/ 858 h 966"/>
              <a:gd name="T82" fmla="*/ 1315 w 1583"/>
              <a:gd name="T83" fmla="*/ 929 h 966"/>
              <a:gd name="T84" fmla="*/ 1353 w 1583"/>
              <a:gd name="T85" fmla="*/ 921 h 966"/>
              <a:gd name="T86" fmla="*/ 1442 w 1583"/>
              <a:gd name="T87" fmla="*/ 966 h 966"/>
              <a:gd name="T88" fmla="*/ 1497 w 1583"/>
              <a:gd name="T89" fmla="*/ 953 h 966"/>
              <a:gd name="T90" fmla="*/ 1565 w 1583"/>
              <a:gd name="T91" fmla="*/ 955 h 966"/>
              <a:gd name="T92" fmla="*/ 1583 w 1583"/>
              <a:gd name="T93" fmla="*/ 939 h 966"/>
              <a:gd name="T94" fmla="*/ 1548 w 1583"/>
              <a:gd name="T95" fmla="*/ 864 h 966"/>
              <a:gd name="T96" fmla="*/ 1411 w 1583"/>
              <a:gd name="T97" fmla="*/ 688 h 966"/>
              <a:gd name="T98" fmla="*/ 1314 w 1583"/>
              <a:gd name="T99" fmla="*/ 513 h 966"/>
              <a:gd name="T100" fmla="*/ 1310 w 1583"/>
              <a:gd name="T101" fmla="*/ 516 h 966"/>
              <a:gd name="T102" fmla="*/ 1252 w 1583"/>
              <a:gd name="T103" fmla="*/ 415 h 966"/>
              <a:gd name="T104" fmla="*/ 1101 w 1583"/>
              <a:gd name="T105" fmla="*/ 259 h 966"/>
              <a:gd name="T106" fmla="*/ 994 w 1583"/>
              <a:gd name="T107" fmla="*/ 216 h 966"/>
              <a:gd name="T108" fmla="*/ 830 w 1583"/>
              <a:gd name="T109" fmla="*/ 171 h 966"/>
              <a:gd name="T110" fmla="*/ 733 w 1583"/>
              <a:gd name="T111" fmla="*/ 70 h 966"/>
              <a:gd name="T112" fmla="*/ 646 w 1583"/>
              <a:gd name="T113" fmla="*/ 14 h 966"/>
              <a:gd name="T114" fmla="*/ 562 w 1583"/>
              <a:gd name="T115" fmla="*/ 0 h 966"/>
              <a:gd name="T116" fmla="*/ 491 w 1583"/>
              <a:gd name="T117" fmla="*/ 37 h 9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83" h="966">
                <a:moveTo>
                  <a:pt x="485" y="44"/>
                </a:moveTo>
                <a:lnTo>
                  <a:pt x="485" y="44"/>
                </a:lnTo>
                <a:lnTo>
                  <a:pt x="453" y="51"/>
                </a:lnTo>
                <a:lnTo>
                  <a:pt x="419" y="60"/>
                </a:lnTo>
                <a:lnTo>
                  <a:pt x="375" y="73"/>
                </a:lnTo>
                <a:lnTo>
                  <a:pt x="327" y="90"/>
                </a:lnTo>
                <a:lnTo>
                  <a:pt x="302" y="100"/>
                </a:lnTo>
                <a:lnTo>
                  <a:pt x="277" y="110"/>
                </a:lnTo>
                <a:lnTo>
                  <a:pt x="251" y="121"/>
                </a:lnTo>
                <a:lnTo>
                  <a:pt x="227" y="133"/>
                </a:lnTo>
                <a:lnTo>
                  <a:pt x="203" y="147"/>
                </a:lnTo>
                <a:lnTo>
                  <a:pt x="181" y="161"/>
                </a:lnTo>
                <a:lnTo>
                  <a:pt x="181" y="161"/>
                </a:lnTo>
                <a:lnTo>
                  <a:pt x="160" y="177"/>
                </a:lnTo>
                <a:lnTo>
                  <a:pt x="141" y="193"/>
                </a:lnTo>
                <a:lnTo>
                  <a:pt x="124" y="212"/>
                </a:lnTo>
                <a:lnTo>
                  <a:pt x="107" y="229"/>
                </a:lnTo>
                <a:lnTo>
                  <a:pt x="92" y="249"/>
                </a:lnTo>
                <a:lnTo>
                  <a:pt x="79" y="268"/>
                </a:lnTo>
                <a:lnTo>
                  <a:pt x="66" y="288"/>
                </a:lnTo>
                <a:lnTo>
                  <a:pt x="54" y="307"/>
                </a:lnTo>
                <a:lnTo>
                  <a:pt x="44" y="325"/>
                </a:lnTo>
                <a:lnTo>
                  <a:pt x="35" y="344"/>
                </a:lnTo>
                <a:lnTo>
                  <a:pt x="20" y="378"/>
                </a:lnTo>
                <a:lnTo>
                  <a:pt x="10" y="406"/>
                </a:lnTo>
                <a:lnTo>
                  <a:pt x="3" y="426"/>
                </a:lnTo>
                <a:lnTo>
                  <a:pt x="3" y="426"/>
                </a:lnTo>
                <a:lnTo>
                  <a:pt x="0" y="435"/>
                </a:lnTo>
                <a:lnTo>
                  <a:pt x="0" y="444"/>
                </a:lnTo>
                <a:lnTo>
                  <a:pt x="1" y="451"/>
                </a:lnTo>
                <a:lnTo>
                  <a:pt x="3" y="460"/>
                </a:lnTo>
                <a:lnTo>
                  <a:pt x="6" y="467"/>
                </a:lnTo>
                <a:lnTo>
                  <a:pt x="9" y="475"/>
                </a:lnTo>
                <a:lnTo>
                  <a:pt x="18" y="487"/>
                </a:lnTo>
                <a:lnTo>
                  <a:pt x="28" y="500"/>
                </a:lnTo>
                <a:lnTo>
                  <a:pt x="36" y="507"/>
                </a:lnTo>
                <a:lnTo>
                  <a:pt x="44" y="515"/>
                </a:lnTo>
                <a:lnTo>
                  <a:pt x="44" y="515"/>
                </a:lnTo>
                <a:lnTo>
                  <a:pt x="56" y="501"/>
                </a:lnTo>
                <a:lnTo>
                  <a:pt x="71" y="485"/>
                </a:lnTo>
                <a:lnTo>
                  <a:pt x="92" y="465"/>
                </a:lnTo>
                <a:lnTo>
                  <a:pt x="117" y="442"/>
                </a:lnTo>
                <a:lnTo>
                  <a:pt x="148" y="419"/>
                </a:lnTo>
                <a:lnTo>
                  <a:pt x="165" y="406"/>
                </a:lnTo>
                <a:lnTo>
                  <a:pt x="183" y="395"/>
                </a:lnTo>
                <a:lnTo>
                  <a:pt x="202" y="384"/>
                </a:lnTo>
                <a:lnTo>
                  <a:pt x="222" y="374"/>
                </a:lnTo>
                <a:lnTo>
                  <a:pt x="222" y="374"/>
                </a:lnTo>
                <a:lnTo>
                  <a:pt x="267" y="353"/>
                </a:lnTo>
                <a:lnTo>
                  <a:pt x="317" y="331"/>
                </a:lnTo>
                <a:lnTo>
                  <a:pt x="415" y="289"/>
                </a:lnTo>
                <a:lnTo>
                  <a:pt x="525" y="243"/>
                </a:lnTo>
                <a:lnTo>
                  <a:pt x="525" y="243"/>
                </a:lnTo>
                <a:lnTo>
                  <a:pt x="536" y="254"/>
                </a:lnTo>
                <a:lnTo>
                  <a:pt x="565" y="280"/>
                </a:lnTo>
                <a:lnTo>
                  <a:pt x="582" y="297"/>
                </a:lnTo>
                <a:lnTo>
                  <a:pt x="600" y="315"/>
                </a:lnTo>
                <a:lnTo>
                  <a:pt x="615" y="334"/>
                </a:lnTo>
                <a:lnTo>
                  <a:pt x="627" y="353"/>
                </a:lnTo>
                <a:lnTo>
                  <a:pt x="627" y="353"/>
                </a:lnTo>
                <a:lnTo>
                  <a:pt x="640" y="371"/>
                </a:lnTo>
                <a:lnTo>
                  <a:pt x="655" y="393"/>
                </a:lnTo>
                <a:lnTo>
                  <a:pt x="687" y="436"/>
                </a:lnTo>
                <a:lnTo>
                  <a:pt x="719" y="479"/>
                </a:lnTo>
                <a:lnTo>
                  <a:pt x="733" y="499"/>
                </a:lnTo>
                <a:lnTo>
                  <a:pt x="744" y="515"/>
                </a:lnTo>
                <a:lnTo>
                  <a:pt x="744" y="515"/>
                </a:lnTo>
                <a:lnTo>
                  <a:pt x="761" y="542"/>
                </a:lnTo>
                <a:lnTo>
                  <a:pt x="770" y="561"/>
                </a:lnTo>
                <a:lnTo>
                  <a:pt x="778" y="576"/>
                </a:lnTo>
                <a:lnTo>
                  <a:pt x="788" y="592"/>
                </a:lnTo>
                <a:lnTo>
                  <a:pt x="788" y="592"/>
                </a:lnTo>
                <a:lnTo>
                  <a:pt x="804" y="613"/>
                </a:lnTo>
                <a:lnTo>
                  <a:pt x="825" y="637"/>
                </a:lnTo>
                <a:lnTo>
                  <a:pt x="849" y="663"/>
                </a:lnTo>
                <a:lnTo>
                  <a:pt x="849" y="663"/>
                </a:lnTo>
                <a:lnTo>
                  <a:pt x="838" y="695"/>
                </a:lnTo>
                <a:lnTo>
                  <a:pt x="838" y="695"/>
                </a:lnTo>
                <a:lnTo>
                  <a:pt x="838" y="697"/>
                </a:lnTo>
                <a:lnTo>
                  <a:pt x="839" y="698"/>
                </a:lnTo>
                <a:lnTo>
                  <a:pt x="840" y="699"/>
                </a:lnTo>
                <a:lnTo>
                  <a:pt x="840" y="700"/>
                </a:lnTo>
                <a:lnTo>
                  <a:pt x="839" y="703"/>
                </a:lnTo>
                <a:lnTo>
                  <a:pt x="837" y="704"/>
                </a:lnTo>
                <a:lnTo>
                  <a:pt x="830" y="708"/>
                </a:lnTo>
                <a:lnTo>
                  <a:pt x="822" y="712"/>
                </a:lnTo>
                <a:lnTo>
                  <a:pt x="822" y="712"/>
                </a:lnTo>
                <a:lnTo>
                  <a:pt x="804" y="719"/>
                </a:lnTo>
                <a:lnTo>
                  <a:pt x="792" y="724"/>
                </a:lnTo>
                <a:lnTo>
                  <a:pt x="784" y="729"/>
                </a:lnTo>
                <a:lnTo>
                  <a:pt x="778" y="734"/>
                </a:lnTo>
                <a:lnTo>
                  <a:pt x="778" y="734"/>
                </a:lnTo>
                <a:lnTo>
                  <a:pt x="775" y="737"/>
                </a:lnTo>
                <a:lnTo>
                  <a:pt x="773" y="739"/>
                </a:lnTo>
                <a:lnTo>
                  <a:pt x="765" y="742"/>
                </a:lnTo>
                <a:lnTo>
                  <a:pt x="761" y="745"/>
                </a:lnTo>
                <a:lnTo>
                  <a:pt x="759" y="748"/>
                </a:lnTo>
                <a:lnTo>
                  <a:pt x="759" y="750"/>
                </a:lnTo>
                <a:lnTo>
                  <a:pt x="759" y="750"/>
                </a:lnTo>
                <a:lnTo>
                  <a:pt x="759" y="752"/>
                </a:lnTo>
                <a:lnTo>
                  <a:pt x="762" y="753"/>
                </a:lnTo>
                <a:lnTo>
                  <a:pt x="765" y="753"/>
                </a:lnTo>
                <a:lnTo>
                  <a:pt x="779" y="753"/>
                </a:lnTo>
                <a:lnTo>
                  <a:pt x="787" y="754"/>
                </a:lnTo>
                <a:lnTo>
                  <a:pt x="795" y="755"/>
                </a:lnTo>
                <a:lnTo>
                  <a:pt x="803" y="757"/>
                </a:lnTo>
                <a:lnTo>
                  <a:pt x="810" y="762"/>
                </a:lnTo>
                <a:lnTo>
                  <a:pt x="810" y="762"/>
                </a:lnTo>
                <a:lnTo>
                  <a:pt x="817" y="768"/>
                </a:lnTo>
                <a:lnTo>
                  <a:pt x="823" y="774"/>
                </a:lnTo>
                <a:lnTo>
                  <a:pt x="834" y="788"/>
                </a:lnTo>
                <a:lnTo>
                  <a:pt x="842" y="798"/>
                </a:lnTo>
                <a:lnTo>
                  <a:pt x="844" y="800"/>
                </a:lnTo>
                <a:lnTo>
                  <a:pt x="847" y="801"/>
                </a:lnTo>
                <a:lnTo>
                  <a:pt x="847" y="801"/>
                </a:lnTo>
                <a:lnTo>
                  <a:pt x="849" y="798"/>
                </a:lnTo>
                <a:lnTo>
                  <a:pt x="849" y="794"/>
                </a:lnTo>
                <a:lnTo>
                  <a:pt x="847" y="780"/>
                </a:lnTo>
                <a:lnTo>
                  <a:pt x="847" y="780"/>
                </a:lnTo>
                <a:lnTo>
                  <a:pt x="844" y="770"/>
                </a:lnTo>
                <a:lnTo>
                  <a:pt x="839" y="758"/>
                </a:lnTo>
                <a:lnTo>
                  <a:pt x="834" y="744"/>
                </a:lnTo>
                <a:lnTo>
                  <a:pt x="834" y="744"/>
                </a:lnTo>
                <a:lnTo>
                  <a:pt x="843" y="748"/>
                </a:lnTo>
                <a:lnTo>
                  <a:pt x="850" y="750"/>
                </a:lnTo>
                <a:lnTo>
                  <a:pt x="855" y="754"/>
                </a:lnTo>
                <a:lnTo>
                  <a:pt x="855" y="754"/>
                </a:lnTo>
                <a:lnTo>
                  <a:pt x="861" y="762"/>
                </a:lnTo>
                <a:lnTo>
                  <a:pt x="869" y="772"/>
                </a:lnTo>
                <a:lnTo>
                  <a:pt x="880" y="791"/>
                </a:lnTo>
                <a:lnTo>
                  <a:pt x="880" y="791"/>
                </a:lnTo>
                <a:lnTo>
                  <a:pt x="883" y="796"/>
                </a:lnTo>
                <a:lnTo>
                  <a:pt x="884" y="798"/>
                </a:lnTo>
                <a:lnTo>
                  <a:pt x="884" y="798"/>
                </a:lnTo>
                <a:lnTo>
                  <a:pt x="885" y="794"/>
                </a:lnTo>
                <a:lnTo>
                  <a:pt x="885" y="786"/>
                </a:lnTo>
                <a:lnTo>
                  <a:pt x="885" y="786"/>
                </a:lnTo>
                <a:lnTo>
                  <a:pt x="885" y="780"/>
                </a:lnTo>
                <a:lnTo>
                  <a:pt x="884" y="774"/>
                </a:lnTo>
                <a:lnTo>
                  <a:pt x="880" y="759"/>
                </a:lnTo>
                <a:lnTo>
                  <a:pt x="874" y="742"/>
                </a:lnTo>
                <a:lnTo>
                  <a:pt x="874" y="742"/>
                </a:lnTo>
                <a:lnTo>
                  <a:pt x="883" y="743"/>
                </a:lnTo>
                <a:lnTo>
                  <a:pt x="893" y="744"/>
                </a:lnTo>
                <a:lnTo>
                  <a:pt x="903" y="744"/>
                </a:lnTo>
                <a:lnTo>
                  <a:pt x="903" y="744"/>
                </a:lnTo>
                <a:lnTo>
                  <a:pt x="918" y="744"/>
                </a:lnTo>
                <a:lnTo>
                  <a:pt x="925" y="743"/>
                </a:lnTo>
                <a:lnTo>
                  <a:pt x="925" y="743"/>
                </a:lnTo>
                <a:lnTo>
                  <a:pt x="929" y="742"/>
                </a:lnTo>
                <a:lnTo>
                  <a:pt x="933" y="739"/>
                </a:lnTo>
                <a:lnTo>
                  <a:pt x="936" y="735"/>
                </a:lnTo>
                <a:lnTo>
                  <a:pt x="936" y="735"/>
                </a:lnTo>
                <a:lnTo>
                  <a:pt x="947" y="740"/>
                </a:lnTo>
                <a:lnTo>
                  <a:pt x="956" y="743"/>
                </a:lnTo>
                <a:lnTo>
                  <a:pt x="959" y="744"/>
                </a:lnTo>
                <a:lnTo>
                  <a:pt x="961" y="743"/>
                </a:lnTo>
                <a:lnTo>
                  <a:pt x="961" y="743"/>
                </a:lnTo>
                <a:lnTo>
                  <a:pt x="961" y="742"/>
                </a:lnTo>
                <a:lnTo>
                  <a:pt x="960" y="739"/>
                </a:lnTo>
                <a:lnTo>
                  <a:pt x="954" y="733"/>
                </a:lnTo>
                <a:lnTo>
                  <a:pt x="944" y="724"/>
                </a:lnTo>
                <a:lnTo>
                  <a:pt x="945" y="710"/>
                </a:lnTo>
                <a:lnTo>
                  <a:pt x="945" y="710"/>
                </a:lnTo>
                <a:lnTo>
                  <a:pt x="964" y="724"/>
                </a:lnTo>
                <a:lnTo>
                  <a:pt x="995" y="747"/>
                </a:lnTo>
                <a:lnTo>
                  <a:pt x="995" y="747"/>
                </a:lnTo>
                <a:lnTo>
                  <a:pt x="1038" y="772"/>
                </a:lnTo>
                <a:lnTo>
                  <a:pt x="1070" y="790"/>
                </a:lnTo>
                <a:lnTo>
                  <a:pt x="1070" y="790"/>
                </a:lnTo>
                <a:lnTo>
                  <a:pt x="1066" y="803"/>
                </a:lnTo>
                <a:lnTo>
                  <a:pt x="1065" y="813"/>
                </a:lnTo>
                <a:lnTo>
                  <a:pt x="1065" y="818"/>
                </a:lnTo>
                <a:lnTo>
                  <a:pt x="1065" y="820"/>
                </a:lnTo>
                <a:lnTo>
                  <a:pt x="1065" y="820"/>
                </a:lnTo>
                <a:lnTo>
                  <a:pt x="1068" y="829"/>
                </a:lnTo>
                <a:lnTo>
                  <a:pt x="1070" y="833"/>
                </a:lnTo>
                <a:lnTo>
                  <a:pt x="1070" y="836"/>
                </a:lnTo>
                <a:lnTo>
                  <a:pt x="1070" y="836"/>
                </a:lnTo>
                <a:lnTo>
                  <a:pt x="1070" y="841"/>
                </a:lnTo>
                <a:lnTo>
                  <a:pt x="1068" y="848"/>
                </a:lnTo>
                <a:lnTo>
                  <a:pt x="1068" y="851"/>
                </a:lnTo>
                <a:lnTo>
                  <a:pt x="1067" y="855"/>
                </a:lnTo>
                <a:lnTo>
                  <a:pt x="1065" y="858"/>
                </a:lnTo>
                <a:lnTo>
                  <a:pt x="1061" y="860"/>
                </a:lnTo>
                <a:lnTo>
                  <a:pt x="1061" y="860"/>
                </a:lnTo>
                <a:lnTo>
                  <a:pt x="1047" y="866"/>
                </a:lnTo>
                <a:lnTo>
                  <a:pt x="1047" y="866"/>
                </a:lnTo>
                <a:lnTo>
                  <a:pt x="1050" y="867"/>
                </a:lnTo>
                <a:lnTo>
                  <a:pt x="1055" y="870"/>
                </a:lnTo>
                <a:lnTo>
                  <a:pt x="1062" y="870"/>
                </a:lnTo>
                <a:lnTo>
                  <a:pt x="1066" y="869"/>
                </a:lnTo>
                <a:lnTo>
                  <a:pt x="1068" y="866"/>
                </a:lnTo>
                <a:lnTo>
                  <a:pt x="1068" y="866"/>
                </a:lnTo>
                <a:lnTo>
                  <a:pt x="1073" y="859"/>
                </a:lnTo>
                <a:lnTo>
                  <a:pt x="1077" y="850"/>
                </a:lnTo>
                <a:lnTo>
                  <a:pt x="1080" y="840"/>
                </a:lnTo>
                <a:lnTo>
                  <a:pt x="1080" y="840"/>
                </a:lnTo>
                <a:lnTo>
                  <a:pt x="1080" y="841"/>
                </a:lnTo>
                <a:lnTo>
                  <a:pt x="1081" y="841"/>
                </a:lnTo>
                <a:lnTo>
                  <a:pt x="1083" y="841"/>
                </a:lnTo>
                <a:lnTo>
                  <a:pt x="1086" y="835"/>
                </a:lnTo>
                <a:lnTo>
                  <a:pt x="1086" y="835"/>
                </a:lnTo>
                <a:lnTo>
                  <a:pt x="1090" y="825"/>
                </a:lnTo>
                <a:lnTo>
                  <a:pt x="1093" y="814"/>
                </a:lnTo>
                <a:lnTo>
                  <a:pt x="1096" y="801"/>
                </a:lnTo>
                <a:lnTo>
                  <a:pt x="1096" y="801"/>
                </a:lnTo>
                <a:lnTo>
                  <a:pt x="1095" y="800"/>
                </a:lnTo>
                <a:lnTo>
                  <a:pt x="1093" y="799"/>
                </a:lnTo>
                <a:lnTo>
                  <a:pt x="1093" y="799"/>
                </a:lnTo>
                <a:lnTo>
                  <a:pt x="1101" y="803"/>
                </a:lnTo>
                <a:lnTo>
                  <a:pt x="1124" y="814"/>
                </a:lnTo>
                <a:lnTo>
                  <a:pt x="1124" y="814"/>
                </a:lnTo>
                <a:lnTo>
                  <a:pt x="1139" y="821"/>
                </a:lnTo>
                <a:lnTo>
                  <a:pt x="1153" y="826"/>
                </a:lnTo>
                <a:lnTo>
                  <a:pt x="1167" y="829"/>
                </a:lnTo>
                <a:lnTo>
                  <a:pt x="1177" y="830"/>
                </a:lnTo>
                <a:lnTo>
                  <a:pt x="1186" y="829"/>
                </a:lnTo>
                <a:lnTo>
                  <a:pt x="1192" y="828"/>
                </a:lnTo>
                <a:lnTo>
                  <a:pt x="1196" y="825"/>
                </a:lnTo>
                <a:lnTo>
                  <a:pt x="1197" y="823"/>
                </a:lnTo>
                <a:lnTo>
                  <a:pt x="1197" y="823"/>
                </a:lnTo>
                <a:lnTo>
                  <a:pt x="1194" y="815"/>
                </a:lnTo>
                <a:lnTo>
                  <a:pt x="1191" y="806"/>
                </a:lnTo>
                <a:lnTo>
                  <a:pt x="1187" y="798"/>
                </a:lnTo>
                <a:lnTo>
                  <a:pt x="1184" y="790"/>
                </a:lnTo>
                <a:lnTo>
                  <a:pt x="1184" y="790"/>
                </a:lnTo>
                <a:lnTo>
                  <a:pt x="1183" y="784"/>
                </a:lnTo>
                <a:lnTo>
                  <a:pt x="1182" y="767"/>
                </a:lnTo>
                <a:lnTo>
                  <a:pt x="1182" y="767"/>
                </a:lnTo>
                <a:lnTo>
                  <a:pt x="1178" y="734"/>
                </a:lnTo>
                <a:lnTo>
                  <a:pt x="1174" y="715"/>
                </a:lnTo>
                <a:lnTo>
                  <a:pt x="1174" y="715"/>
                </a:lnTo>
                <a:lnTo>
                  <a:pt x="1183" y="693"/>
                </a:lnTo>
                <a:lnTo>
                  <a:pt x="1183" y="693"/>
                </a:lnTo>
                <a:lnTo>
                  <a:pt x="1187" y="687"/>
                </a:lnTo>
                <a:lnTo>
                  <a:pt x="1189" y="683"/>
                </a:lnTo>
                <a:lnTo>
                  <a:pt x="1210" y="688"/>
                </a:lnTo>
                <a:lnTo>
                  <a:pt x="1210" y="688"/>
                </a:lnTo>
                <a:lnTo>
                  <a:pt x="1217" y="707"/>
                </a:lnTo>
                <a:lnTo>
                  <a:pt x="1233" y="752"/>
                </a:lnTo>
                <a:lnTo>
                  <a:pt x="1243" y="779"/>
                </a:lnTo>
                <a:lnTo>
                  <a:pt x="1255" y="806"/>
                </a:lnTo>
                <a:lnTo>
                  <a:pt x="1268" y="834"/>
                </a:lnTo>
                <a:lnTo>
                  <a:pt x="1280" y="858"/>
                </a:lnTo>
                <a:lnTo>
                  <a:pt x="1280" y="858"/>
                </a:lnTo>
                <a:lnTo>
                  <a:pt x="1290" y="877"/>
                </a:lnTo>
                <a:lnTo>
                  <a:pt x="1298" y="894"/>
                </a:lnTo>
                <a:lnTo>
                  <a:pt x="1306" y="916"/>
                </a:lnTo>
                <a:lnTo>
                  <a:pt x="1309" y="922"/>
                </a:lnTo>
                <a:lnTo>
                  <a:pt x="1311" y="926"/>
                </a:lnTo>
                <a:lnTo>
                  <a:pt x="1315" y="929"/>
                </a:lnTo>
                <a:lnTo>
                  <a:pt x="1320" y="930"/>
                </a:lnTo>
                <a:lnTo>
                  <a:pt x="1320" y="930"/>
                </a:lnTo>
                <a:lnTo>
                  <a:pt x="1326" y="930"/>
                </a:lnTo>
                <a:lnTo>
                  <a:pt x="1333" y="929"/>
                </a:lnTo>
                <a:lnTo>
                  <a:pt x="1343" y="926"/>
                </a:lnTo>
                <a:lnTo>
                  <a:pt x="1353" y="921"/>
                </a:lnTo>
                <a:lnTo>
                  <a:pt x="1353" y="921"/>
                </a:lnTo>
                <a:lnTo>
                  <a:pt x="1412" y="953"/>
                </a:lnTo>
                <a:lnTo>
                  <a:pt x="1412" y="953"/>
                </a:lnTo>
                <a:lnTo>
                  <a:pt x="1424" y="960"/>
                </a:lnTo>
                <a:lnTo>
                  <a:pt x="1434" y="963"/>
                </a:lnTo>
                <a:lnTo>
                  <a:pt x="1442" y="966"/>
                </a:lnTo>
                <a:lnTo>
                  <a:pt x="1450" y="966"/>
                </a:lnTo>
                <a:lnTo>
                  <a:pt x="1456" y="965"/>
                </a:lnTo>
                <a:lnTo>
                  <a:pt x="1462" y="963"/>
                </a:lnTo>
                <a:lnTo>
                  <a:pt x="1476" y="960"/>
                </a:lnTo>
                <a:lnTo>
                  <a:pt x="1476" y="960"/>
                </a:lnTo>
                <a:lnTo>
                  <a:pt x="1497" y="953"/>
                </a:lnTo>
                <a:lnTo>
                  <a:pt x="1507" y="952"/>
                </a:lnTo>
                <a:lnTo>
                  <a:pt x="1525" y="952"/>
                </a:lnTo>
                <a:lnTo>
                  <a:pt x="1525" y="952"/>
                </a:lnTo>
                <a:lnTo>
                  <a:pt x="1545" y="953"/>
                </a:lnTo>
                <a:lnTo>
                  <a:pt x="1560" y="955"/>
                </a:lnTo>
                <a:lnTo>
                  <a:pt x="1565" y="955"/>
                </a:lnTo>
                <a:lnTo>
                  <a:pt x="1571" y="953"/>
                </a:lnTo>
                <a:lnTo>
                  <a:pt x="1576" y="950"/>
                </a:lnTo>
                <a:lnTo>
                  <a:pt x="1581" y="946"/>
                </a:lnTo>
                <a:lnTo>
                  <a:pt x="1581" y="946"/>
                </a:lnTo>
                <a:lnTo>
                  <a:pt x="1582" y="942"/>
                </a:lnTo>
                <a:lnTo>
                  <a:pt x="1583" y="939"/>
                </a:lnTo>
                <a:lnTo>
                  <a:pt x="1582" y="934"/>
                </a:lnTo>
                <a:lnTo>
                  <a:pt x="1581" y="927"/>
                </a:lnTo>
                <a:lnTo>
                  <a:pt x="1576" y="914"/>
                </a:lnTo>
                <a:lnTo>
                  <a:pt x="1568" y="897"/>
                </a:lnTo>
                <a:lnTo>
                  <a:pt x="1560" y="881"/>
                </a:lnTo>
                <a:lnTo>
                  <a:pt x="1548" y="864"/>
                </a:lnTo>
                <a:lnTo>
                  <a:pt x="1527" y="833"/>
                </a:lnTo>
                <a:lnTo>
                  <a:pt x="1527" y="833"/>
                </a:lnTo>
                <a:lnTo>
                  <a:pt x="1497" y="794"/>
                </a:lnTo>
                <a:lnTo>
                  <a:pt x="1459" y="745"/>
                </a:lnTo>
                <a:lnTo>
                  <a:pt x="1411" y="688"/>
                </a:lnTo>
                <a:lnTo>
                  <a:pt x="1411" y="688"/>
                </a:lnTo>
                <a:lnTo>
                  <a:pt x="1404" y="671"/>
                </a:lnTo>
                <a:lnTo>
                  <a:pt x="1397" y="657"/>
                </a:lnTo>
                <a:lnTo>
                  <a:pt x="1392" y="647"/>
                </a:lnTo>
                <a:lnTo>
                  <a:pt x="1392" y="647"/>
                </a:lnTo>
                <a:lnTo>
                  <a:pt x="1364" y="603"/>
                </a:lnTo>
                <a:lnTo>
                  <a:pt x="1314" y="513"/>
                </a:lnTo>
                <a:lnTo>
                  <a:pt x="1314" y="513"/>
                </a:lnTo>
                <a:lnTo>
                  <a:pt x="1314" y="517"/>
                </a:lnTo>
                <a:lnTo>
                  <a:pt x="1314" y="520"/>
                </a:lnTo>
                <a:lnTo>
                  <a:pt x="1314" y="520"/>
                </a:lnTo>
                <a:lnTo>
                  <a:pt x="1313" y="520"/>
                </a:lnTo>
                <a:lnTo>
                  <a:pt x="1310" y="516"/>
                </a:lnTo>
                <a:lnTo>
                  <a:pt x="1305" y="506"/>
                </a:lnTo>
                <a:lnTo>
                  <a:pt x="1283" y="464"/>
                </a:lnTo>
                <a:lnTo>
                  <a:pt x="1283" y="464"/>
                </a:lnTo>
                <a:lnTo>
                  <a:pt x="1274" y="447"/>
                </a:lnTo>
                <a:lnTo>
                  <a:pt x="1264" y="431"/>
                </a:lnTo>
                <a:lnTo>
                  <a:pt x="1252" y="415"/>
                </a:lnTo>
                <a:lnTo>
                  <a:pt x="1239" y="398"/>
                </a:lnTo>
                <a:lnTo>
                  <a:pt x="1209" y="364"/>
                </a:lnTo>
                <a:lnTo>
                  <a:pt x="1179" y="331"/>
                </a:lnTo>
                <a:lnTo>
                  <a:pt x="1149" y="302"/>
                </a:lnTo>
                <a:lnTo>
                  <a:pt x="1122" y="278"/>
                </a:lnTo>
                <a:lnTo>
                  <a:pt x="1101" y="259"/>
                </a:lnTo>
                <a:lnTo>
                  <a:pt x="1088" y="249"/>
                </a:lnTo>
                <a:lnTo>
                  <a:pt x="1088" y="249"/>
                </a:lnTo>
                <a:lnTo>
                  <a:pt x="1075" y="242"/>
                </a:lnTo>
                <a:lnTo>
                  <a:pt x="1052" y="234"/>
                </a:lnTo>
                <a:lnTo>
                  <a:pt x="1025" y="224"/>
                </a:lnTo>
                <a:lnTo>
                  <a:pt x="994" y="216"/>
                </a:lnTo>
                <a:lnTo>
                  <a:pt x="933" y="198"/>
                </a:lnTo>
                <a:lnTo>
                  <a:pt x="888" y="187"/>
                </a:lnTo>
                <a:lnTo>
                  <a:pt x="888" y="187"/>
                </a:lnTo>
                <a:lnTo>
                  <a:pt x="848" y="178"/>
                </a:lnTo>
                <a:lnTo>
                  <a:pt x="838" y="174"/>
                </a:lnTo>
                <a:lnTo>
                  <a:pt x="830" y="171"/>
                </a:lnTo>
                <a:lnTo>
                  <a:pt x="830" y="171"/>
                </a:lnTo>
                <a:lnTo>
                  <a:pt x="824" y="164"/>
                </a:lnTo>
                <a:lnTo>
                  <a:pt x="812" y="151"/>
                </a:lnTo>
                <a:lnTo>
                  <a:pt x="778" y="113"/>
                </a:lnTo>
                <a:lnTo>
                  <a:pt x="757" y="91"/>
                </a:lnTo>
                <a:lnTo>
                  <a:pt x="733" y="70"/>
                </a:lnTo>
                <a:lnTo>
                  <a:pt x="709" y="50"/>
                </a:lnTo>
                <a:lnTo>
                  <a:pt x="698" y="41"/>
                </a:lnTo>
                <a:lnTo>
                  <a:pt x="686" y="34"/>
                </a:lnTo>
                <a:lnTo>
                  <a:pt x="686" y="34"/>
                </a:lnTo>
                <a:lnTo>
                  <a:pt x="665" y="22"/>
                </a:lnTo>
                <a:lnTo>
                  <a:pt x="646" y="14"/>
                </a:lnTo>
                <a:lnTo>
                  <a:pt x="628" y="7"/>
                </a:lnTo>
                <a:lnTo>
                  <a:pt x="613" y="4"/>
                </a:lnTo>
                <a:lnTo>
                  <a:pt x="601" y="1"/>
                </a:lnTo>
                <a:lnTo>
                  <a:pt x="587" y="0"/>
                </a:lnTo>
                <a:lnTo>
                  <a:pt x="562" y="0"/>
                </a:lnTo>
                <a:lnTo>
                  <a:pt x="562" y="0"/>
                </a:lnTo>
                <a:lnTo>
                  <a:pt x="556" y="1"/>
                </a:lnTo>
                <a:lnTo>
                  <a:pt x="549" y="2"/>
                </a:lnTo>
                <a:lnTo>
                  <a:pt x="536" y="7"/>
                </a:lnTo>
                <a:lnTo>
                  <a:pt x="522" y="15"/>
                </a:lnTo>
                <a:lnTo>
                  <a:pt x="510" y="22"/>
                </a:lnTo>
                <a:lnTo>
                  <a:pt x="491" y="37"/>
                </a:lnTo>
                <a:lnTo>
                  <a:pt x="485" y="44"/>
                </a:lnTo>
                <a:lnTo>
                  <a:pt x="485" y="44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9">
            <a:extLst>
              <a:ext uri="{FF2B5EF4-FFF2-40B4-BE49-F238E27FC236}">
                <a16:creationId xmlns:a16="http://schemas.microsoft.com/office/drawing/2014/main" id="{B8AF551E-0162-4035-8F48-D4EB5AC173EA}"/>
              </a:ext>
            </a:extLst>
          </p:cNvPr>
          <p:cNvSpPr>
            <a:spLocks/>
          </p:cNvSpPr>
          <p:nvPr/>
        </p:nvSpPr>
        <p:spPr bwMode="auto">
          <a:xfrm>
            <a:off x="4426857" y="908042"/>
            <a:ext cx="1170798" cy="2573009"/>
          </a:xfrm>
          <a:custGeom>
            <a:avLst/>
            <a:gdLst>
              <a:gd name="T0" fmla="*/ 229 w 597"/>
              <a:gd name="T1" fmla="*/ 447 h 1312"/>
              <a:gd name="T2" fmla="*/ 192 w 597"/>
              <a:gd name="T3" fmla="*/ 521 h 1312"/>
              <a:gd name="T4" fmla="*/ 136 w 597"/>
              <a:gd name="T5" fmla="*/ 827 h 1312"/>
              <a:gd name="T6" fmla="*/ 130 w 597"/>
              <a:gd name="T7" fmla="*/ 970 h 1312"/>
              <a:gd name="T8" fmla="*/ 124 w 597"/>
              <a:gd name="T9" fmla="*/ 1057 h 1312"/>
              <a:gd name="T10" fmla="*/ 104 w 597"/>
              <a:gd name="T11" fmla="*/ 1248 h 1312"/>
              <a:gd name="T12" fmla="*/ 112 w 597"/>
              <a:gd name="T13" fmla="*/ 1297 h 1312"/>
              <a:gd name="T14" fmla="*/ 150 w 597"/>
              <a:gd name="T15" fmla="*/ 1310 h 1312"/>
              <a:gd name="T16" fmla="*/ 180 w 597"/>
              <a:gd name="T17" fmla="*/ 1304 h 1312"/>
              <a:gd name="T18" fmla="*/ 229 w 597"/>
              <a:gd name="T19" fmla="*/ 1293 h 1312"/>
              <a:gd name="T20" fmla="*/ 253 w 597"/>
              <a:gd name="T21" fmla="*/ 1302 h 1312"/>
              <a:gd name="T22" fmla="*/ 272 w 597"/>
              <a:gd name="T23" fmla="*/ 1310 h 1312"/>
              <a:gd name="T24" fmla="*/ 287 w 597"/>
              <a:gd name="T25" fmla="*/ 1247 h 1312"/>
              <a:gd name="T26" fmla="*/ 308 w 597"/>
              <a:gd name="T27" fmla="*/ 1243 h 1312"/>
              <a:gd name="T28" fmla="*/ 325 w 597"/>
              <a:gd name="T29" fmla="*/ 1204 h 1312"/>
              <a:gd name="T30" fmla="*/ 348 w 597"/>
              <a:gd name="T31" fmla="*/ 1092 h 1312"/>
              <a:gd name="T32" fmla="*/ 380 w 597"/>
              <a:gd name="T33" fmla="*/ 1054 h 1312"/>
              <a:gd name="T34" fmla="*/ 418 w 597"/>
              <a:gd name="T35" fmla="*/ 1008 h 1312"/>
              <a:gd name="T36" fmla="*/ 440 w 597"/>
              <a:gd name="T37" fmla="*/ 984 h 1312"/>
              <a:gd name="T38" fmla="*/ 476 w 597"/>
              <a:gd name="T39" fmla="*/ 1003 h 1312"/>
              <a:gd name="T40" fmla="*/ 479 w 597"/>
              <a:gd name="T41" fmla="*/ 1027 h 1312"/>
              <a:gd name="T42" fmla="*/ 486 w 597"/>
              <a:gd name="T43" fmla="*/ 1057 h 1312"/>
              <a:gd name="T44" fmla="*/ 487 w 597"/>
              <a:gd name="T45" fmla="*/ 1105 h 1312"/>
              <a:gd name="T46" fmla="*/ 481 w 597"/>
              <a:gd name="T47" fmla="*/ 1128 h 1312"/>
              <a:gd name="T48" fmla="*/ 460 w 597"/>
              <a:gd name="T49" fmla="*/ 1143 h 1312"/>
              <a:gd name="T50" fmla="*/ 486 w 597"/>
              <a:gd name="T51" fmla="*/ 1141 h 1312"/>
              <a:gd name="T52" fmla="*/ 501 w 597"/>
              <a:gd name="T53" fmla="*/ 1113 h 1312"/>
              <a:gd name="T54" fmla="*/ 514 w 597"/>
              <a:gd name="T55" fmla="*/ 1062 h 1312"/>
              <a:gd name="T56" fmla="*/ 522 w 597"/>
              <a:gd name="T57" fmla="*/ 1001 h 1312"/>
              <a:gd name="T58" fmla="*/ 519 w 597"/>
              <a:gd name="T59" fmla="*/ 971 h 1312"/>
              <a:gd name="T60" fmla="*/ 504 w 597"/>
              <a:gd name="T61" fmla="*/ 953 h 1312"/>
              <a:gd name="T62" fmla="*/ 541 w 597"/>
              <a:gd name="T63" fmla="*/ 814 h 1312"/>
              <a:gd name="T64" fmla="*/ 590 w 597"/>
              <a:gd name="T65" fmla="*/ 656 h 1312"/>
              <a:gd name="T66" fmla="*/ 597 w 597"/>
              <a:gd name="T67" fmla="*/ 511 h 1312"/>
              <a:gd name="T68" fmla="*/ 590 w 597"/>
              <a:gd name="T69" fmla="*/ 452 h 1312"/>
              <a:gd name="T70" fmla="*/ 574 w 597"/>
              <a:gd name="T71" fmla="*/ 417 h 1312"/>
              <a:gd name="T72" fmla="*/ 544 w 597"/>
              <a:gd name="T73" fmla="*/ 371 h 1312"/>
              <a:gd name="T74" fmla="*/ 535 w 597"/>
              <a:gd name="T75" fmla="*/ 257 h 1312"/>
              <a:gd name="T76" fmla="*/ 545 w 597"/>
              <a:gd name="T77" fmla="*/ 230 h 1312"/>
              <a:gd name="T78" fmla="*/ 489 w 597"/>
              <a:gd name="T79" fmla="*/ 95 h 1312"/>
              <a:gd name="T80" fmla="*/ 444 w 597"/>
              <a:gd name="T81" fmla="*/ 38 h 1312"/>
              <a:gd name="T82" fmla="*/ 401 w 597"/>
              <a:gd name="T83" fmla="*/ 13 h 1312"/>
              <a:gd name="T84" fmla="*/ 352 w 597"/>
              <a:gd name="T85" fmla="*/ 0 h 1312"/>
              <a:gd name="T86" fmla="*/ 307 w 597"/>
              <a:gd name="T87" fmla="*/ 13 h 1312"/>
              <a:gd name="T88" fmla="*/ 251 w 597"/>
              <a:gd name="T89" fmla="*/ 17 h 1312"/>
              <a:gd name="T90" fmla="*/ 161 w 597"/>
              <a:gd name="T91" fmla="*/ 43 h 1312"/>
              <a:gd name="T92" fmla="*/ 95 w 597"/>
              <a:gd name="T93" fmla="*/ 94 h 1312"/>
              <a:gd name="T94" fmla="*/ 28 w 597"/>
              <a:gd name="T95" fmla="*/ 195 h 1312"/>
              <a:gd name="T96" fmla="*/ 6 w 597"/>
              <a:gd name="T97" fmla="*/ 288 h 1312"/>
              <a:gd name="T98" fmla="*/ 1 w 597"/>
              <a:gd name="T99" fmla="*/ 369 h 1312"/>
              <a:gd name="T100" fmla="*/ 33 w 597"/>
              <a:gd name="T101" fmla="*/ 428 h 1312"/>
              <a:gd name="T102" fmla="*/ 60 w 597"/>
              <a:gd name="T103" fmla="*/ 371 h 1312"/>
              <a:gd name="T104" fmla="*/ 105 w 597"/>
              <a:gd name="T105" fmla="*/ 323 h 1312"/>
              <a:gd name="T106" fmla="*/ 243 w 597"/>
              <a:gd name="T107" fmla="*/ 266 h 1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97" h="1312">
                <a:moveTo>
                  <a:pt x="302" y="248"/>
                </a:moveTo>
                <a:lnTo>
                  <a:pt x="314" y="354"/>
                </a:lnTo>
                <a:lnTo>
                  <a:pt x="314" y="354"/>
                </a:lnTo>
                <a:lnTo>
                  <a:pt x="266" y="407"/>
                </a:lnTo>
                <a:lnTo>
                  <a:pt x="229" y="447"/>
                </a:lnTo>
                <a:lnTo>
                  <a:pt x="208" y="472"/>
                </a:lnTo>
                <a:lnTo>
                  <a:pt x="208" y="472"/>
                </a:lnTo>
                <a:lnTo>
                  <a:pt x="206" y="478"/>
                </a:lnTo>
                <a:lnTo>
                  <a:pt x="202" y="488"/>
                </a:lnTo>
                <a:lnTo>
                  <a:pt x="192" y="521"/>
                </a:lnTo>
                <a:lnTo>
                  <a:pt x="168" y="614"/>
                </a:lnTo>
                <a:lnTo>
                  <a:pt x="147" y="705"/>
                </a:lnTo>
                <a:lnTo>
                  <a:pt x="137" y="748"/>
                </a:lnTo>
                <a:lnTo>
                  <a:pt x="137" y="748"/>
                </a:lnTo>
                <a:lnTo>
                  <a:pt x="136" y="827"/>
                </a:lnTo>
                <a:lnTo>
                  <a:pt x="133" y="885"/>
                </a:lnTo>
                <a:lnTo>
                  <a:pt x="131" y="932"/>
                </a:lnTo>
                <a:lnTo>
                  <a:pt x="131" y="932"/>
                </a:lnTo>
                <a:lnTo>
                  <a:pt x="130" y="956"/>
                </a:lnTo>
                <a:lnTo>
                  <a:pt x="130" y="970"/>
                </a:lnTo>
                <a:lnTo>
                  <a:pt x="131" y="981"/>
                </a:lnTo>
                <a:lnTo>
                  <a:pt x="131" y="1000"/>
                </a:lnTo>
                <a:lnTo>
                  <a:pt x="131" y="1000"/>
                </a:lnTo>
                <a:lnTo>
                  <a:pt x="129" y="1021"/>
                </a:lnTo>
                <a:lnTo>
                  <a:pt x="124" y="1057"/>
                </a:lnTo>
                <a:lnTo>
                  <a:pt x="117" y="1104"/>
                </a:lnTo>
                <a:lnTo>
                  <a:pt x="111" y="1153"/>
                </a:lnTo>
                <a:lnTo>
                  <a:pt x="105" y="1203"/>
                </a:lnTo>
                <a:lnTo>
                  <a:pt x="104" y="1227"/>
                </a:lnTo>
                <a:lnTo>
                  <a:pt x="104" y="1248"/>
                </a:lnTo>
                <a:lnTo>
                  <a:pt x="104" y="1266"/>
                </a:lnTo>
                <a:lnTo>
                  <a:pt x="105" y="1281"/>
                </a:lnTo>
                <a:lnTo>
                  <a:pt x="107" y="1292"/>
                </a:lnTo>
                <a:lnTo>
                  <a:pt x="110" y="1295"/>
                </a:lnTo>
                <a:lnTo>
                  <a:pt x="112" y="1297"/>
                </a:lnTo>
                <a:lnTo>
                  <a:pt x="112" y="1297"/>
                </a:lnTo>
                <a:lnTo>
                  <a:pt x="122" y="1303"/>
                </a:lnTo>
                <a:lnTo>
                  <a:pt x="131" y="1307"/>
                </a:lnTo>
                <a:lnTo>
                  <a:pt x="141" y="1309"/>
                </a:lnTo>
                <a:lnTo>
                  <a:pt x="150" y="1310"/>
                </a:lnTo>
                <a:lnTo>
                  <a:pt x="158" y="1310"/>
                </a:lnTo>
                <a:lnTo>
                  <a:pt x="166" y="1309"/>
                </a:lnTo>
                <a:lnTo>
                  <a:pt x="173" y="1307"/>
                </a:lnTo>
                <a:lnTo>
                  <a:pt x="180" y="1304"/>
                </a:lnTo>
                <a:lnTo>
                  <a:pt x="180" y="1304"/>
                </a:lnTo>
                <a:lnTo>
                  <a:pt x="187" y="1300"/>
                </a:lnTo>
                <a:lnTo>
                  <a:pt x="196" y="1298"/>
                </a:lnTo>
                <a:lnTo>
                  <a:pt x="207" y="1295"/>
                </a:lnTo>
                <a:lnTo>
                  <a:pt x="218" y="1293"/>
                </a:lnTo>
                <a:lnTo>
                  <a:pt x="229" y="1293"/>
                </a:lnTo>
                <a:lnTo>
                  <a:pt x="238" y="1293"/>
                </a:lnTo>
                <a:lnTo>
                  <a:pt x="246" y="1294"/>
                </a:lnTo>
                <a:lnTo>
                  <a:pt x="248" y="1295"/>
                </a:lnTo>
                <a:lnTo>
                  <a:pt x="248" y="1295"/>
                </a:lnTo>
                <a:lnTo>
                  <a:pt x="253" y="1302"/>
                </a:lnTo>
                <a:lnTo>
                  <a:pt x="259" y="1308"/>
                </a:lnTo>
                <a:lnTo>
                  <a:pt x="263" y="1310"/>
                </a:lnTo>
                <a:lnTo>
                  <a:pt x="267" y="1312"/>
                </a:lnTo>
                <a:lnTo>
                  <a:pt x="269" y="1312"/>
                </a:lnTo>
                <a:lnTo>
                  <a:pt x="272" y="1310"/>
                </a:lnTo>
                <a:lnTo>
                  <a:pt x="272" y="1310"/>
                </a:lnTo>
                <a:lnTo>
                  <a:pt x="274" y="1305"/>
                </a:lnTo>
                <a:lnTo>
                  <a:pt x="277" y="1298"/>
                </a:lnTo>
                <a:lnTo>
                  <a:pt x="282" y="1277"/>
                </a:lnTo>
                <a:lnTo>
                  <a:pt x="287" y="1247"/>
                </a:lnTo>
                <a:lnTo>
                  <a:pt x="287" y="1247"/>
                </a:lnTo>
                <a:lnTo>
                  <a:pt x="291" y="1248"/>
                </a:lnTo>
                <a:lnTo>
                  <a:pt x="298" y="1247"/>
                </a:lnTo>
                <a:lnTo>
                  <a:pt x="303" y="1246"/>
                </a:lnTo>
                <a:lnTo>
                  <a:pt x="308" y="1243"/>
                </a:lnTo>
                <a:lnTo>
                  <a:pt x="312" y="1239"/>
                </a:lnTo>
                <a:lnTo>
                  <a:pt x="315" y="1234"/>
                </a:lnTo>
                <a:lnTo>
                  <a:pt x="315" y="1234"/>
                </a:lnTo>
                <a:lnTo>
                  <a:pt x="320" y="1221"/>
                </a:lnTo>
                <a:lnTo>
                  <a:pt x="325" y="1204"/>
                </a:lnTo>
                <a:lnTo>
                  <a:pt x="330" y="1170"/>
                </a:lnTo>
                <a:lnTo>
                  <a:pt x="330" y="1170"/>
                </a:lnTo>
                <a:lnTo>
                  <a:pt x="334" y="1148"/>
                </a:lnTo>
                <a:lnTo>
                  <a:pt x="340" y="1120"/>
                </a:lnTo>
                <a:lnTo>
                  <a:pt x="348" y="1092"/>
                </a:lnTo>
                <a:lnTo>
                  <a:pt x="352" y="1082"/>
                </a:lnTo>
                <a:lnTo>
                  <a:pt x="355" y="1075"/>
                </a:lnTo>
                <a:lnTo>
                  <a:pt x="355" y="1075"/>
                </a:lnTo>
                <a:lnTo>
                  <a:pt x="367" y="1065"/>
                </a:lnTo>
                <a:lnTo>
                  <a:pt x="380" y="1054"/>
                </a:lnTo>
                <a:lnTo>
                  <a:pt x="394" y="1040"/>
                </a:lnTo>
                <a:lnTo>
                  <a:pt x="401" y="1032"/>
                </a:lnTo>
                <a:lnTo>
                  <a:pt x="408" y="1024"/>
                </a:lnTo>
                <a:lnTo>
                  <a:pt x="408" y="1024"/>
                </a:lnTo>
                <a:lnTo>
                  <a:pt x="418" y="1008"/>
                </a:lnTo>
                <a:lnTo>
                  <a:pt x="425" y="995"/>
                </a:lnTo>
                <a:lnTo>
                  <a:pt x="428" y="990"/>
                </a:lnTo>
                <a:lnTo>
                  <a:pt x="431" y="986"/>
                </a:lnTo>
                <a:lnTo>
                  <a:pt x="435" y="984"/>
                </a:lnTo>
                <a:lnTo>
                  <a:pt x="440" y="984"/>
                </a:lnTo>
                <a:lnTo>
                  <a:pt x="440" y="984"/>
                </a:lnTo>
                <a:lnTo>
                  <a:pt x="464" y="985"/>
                </a:lnTo>
                <a:lnTo>
                  <a:pt x="478" y="985"/>
                </a:lnTo>
                <a:lnTo>
                  <a:pt x="478" y="985"/>
                </a:lnTo>
                <a:lnTo>
                  <a:pt x="476" y="1003"/>
                </a:lnTo>
                <a:lnTo>
                  <a:pt x="476" y="1015"/>
                </a:lnTo>
                <a:lnTo>
                  <a:pt x="476" y="1024"/>
                </a:lnTo>
                <a:lnTo>
                  <a:pt x="476" y="1024"/>
                </a:lnTo>
                <a:lnTo>
                  <a:pt x="478" y="1026"/>
                </a:lnTo>
                <a:lnTo>
                  <a:pt x="479" y="1027"/>
                </a:lnTo>
                <a:lnTo>
                  <a:pt x="483" y="1032"/>
                </a:lnTo>
                <a:lnTo>
                  <a:pt x="485" y="1036"/>
                </a:lnTo>
                <a:lnTo>
                  <a:pt x="486" y="1041"/>
                </a:lnTo>
                <a:lnTo>
                  <a:pt x="486" y="1049"/>
                </a:lnTo>
                <a:lnTo>
                  <a:pt x="486" y="1057"/>
                </a:lnTo>
                <a:lnTo>
                  <a:pt x="486" y="1057"/>
                </a:lnTo>
                <a:lnTo>
                  <a:pt x="484" y="1077"/>
                </a:lnTo>
                <a:lnTo>
                  <a:pt x="480" y="1094"/>
                </a:lnTo>
                <a:lnTo>
                  <a:pt x="478" y="1110"/>
                </a:lnTo>
                <a:lnTo>
                  <a:pt x="487" y="1105"/>
                </a:lnTo>
                <a:lnTo>
                  <a:pt x="487" y="1105"/>
                </a:lnTo>
                <a:lnTo>
                  <a:pt x="486" y="1115"/>
                </a:lnTo>
                <a:lnTo>
                  <a:pt x="485" y="1122"/>
                </a:lnTo>
                <a:lnTo>
                  <a:pt x="484" y="1126"/>
                </a:lnTo>
                <a:lnTo>
                  <a:pt x="481" y="1128"/>
                </a:lnTo>
                <a:lnTo>
                  <a:pt x="481" y="1128"/>
                </a:lnTo>
                <a:lnTo>
                  <a:pt x="475" y="1133"/>
                </a:lnTo>
                <a:lnTo>
                  <a:pt x="469" y="1138"/>
                </a:lnTo>
                <a:lnTo>
                  <a:pt x="460" y="1143"/>
                </a:lnTo>
                <a:lnTo>
                  <a:pt x="460" y="1143"/>
                </a:lnTo>
                <a:lnTo>
                  <a:pt x="470" y="1145"/>
                </a:lnTo>
                <a:lnTo>
                  <a:pt x="479" y="1143"/>
                </a:lnTo>
                <a:lnTo>
                  <a:pt x="483" y="1142"/>
                </a:lnTo>
                <a:lnTo>
                  <a:pt x="486" y="1141"/>
                </a:lnTo>
                <a:lnTo>
                  <a:pt x="486" y="1141"/>
                </a:lnTo>
                <a:lnTo>
                  <a:pt x="489" y="1138"/>
                </a:lnTo>
                <a:lnTo>
                  <a:pt x="492" y="1135"/>
                </a:lnTo>
                <a:lnTo>
                  <a:pt x="497" y="1125"/>
                </a:lnTo>
                <a:lnTo>
                  <a:pt x="501" y="1113"/>
                </a:lnTo>
                <a:lnTo>
                  <a:pt x="501" y="1113"/>
                </a:lnTo>
                <a:lnTo>
                  <a:pt x="504" y="1109"/>
                </a:lnTo>
                <a:lnTo>
                  <a:pt x="510" y="1089"/>
                </a:lnTo>
                <a:lnTo>
                  <a:pt x="510" y="1089"/>
                </a:lnTo>
                <a:lnTo>
                  <a:pt x="514" y="1075"/>
                </a:lnTo>
                <a:lnTo>
                  <a:pt x="514" y="1062"/>
                </a:lnTo>
                <a:lnTo>
                  <a:pt x="515" y="1051"/>
                </a:lnTo>
                <a:lnTo>
                  <a:pt x="516" y="1041"/>
                </a:lnTo>
                <a:lnTo>
                  <a:pt x="516" y="1041"/>
                </a:lnTo>
                <a:lnTo>
                  <a:pt x="521" y="1016"/>
                </a:lnTo>
                <a:lnTo>
                  <a:pt x="522" y="1001"/>
                </a:lnTo>
                <a:lnTo>
                  <a:pt x="524" y="990"/>
                </a:lnTo>
                <a:lnTo>
                  <a:pt x="524" y="990"/>
                </a:lnTo>
                <a:lnTo>
                  <a:pt x="522" y="985"/>
                </a:lnTo>
                <a:lnTo>
                  <a:pt x="521" y="980"/>
                </a:lnTo>
                <a:lnTo>
                  <a:pt x="519" y="971"/>
                </a:lnTo>
                <a:lnTo>
                  <a:pt x="512" y="963"/>
                </a:lnTo>
                <a:lnTo>
                  <a:pt x="512" y="963"/>
                </a:lnTo>
                <a:lnTo>
                  <a:pt x="510" y="958"/>
                </a:lnTo>
                <a:lnTo>
                  <a:pt x="507" y="955"/>
                </a:lnTo>
                <a:lnTo>
                  <a:pt x="504" y="953"/>
                </a:lnTo>
                <a:lnTo>
                  <a:pt x="504" y="953"/>
                </a:lnTo>
                <a:lnTo>
                  <a:pt x="476" y="945"/>
                </a:lnTo>
                <a:lnTo>
                  <a:pt x="476" y="945"/>
                </a:lnTo>
                <a:lnTo>
                  <a:pt x="541" y="814"/>
                </a:lnTo>
                <a:lnTo>
                  <a:pt x="541" y="814"/>
                </a:lnTo>
                <a:lnTo>
                  <a:pt x="549" y="792"/>
                </a:lnTo>
                <a:lnTo>
                  <a:pt x="565" y="747"/>
                </a:lnTo>
                <a:lnTo>
                  <a:pt x="580" y="697"/>
                </a:lnTo>
                <a:lnTo>
                  <a:pt x="586" y="675"/>
                </a:lnTo>
                <a:lnTo>
                  <a:pt x="590" y="656"/>
                </a:lnTo>
                <a:lnTo>
                  <a:pt x="590" y="656"/>
                </a:lnTo>
                <a:lnTo>
                  <a:pt x="593" y="622"/>
                </a:lnTo>
                <a:lnTo>
                  <a:pt x="596" y="585"/>
                </a:lnTo>
                <a:lnTo>
                  <a:pt x="597" y="548"/>
                </a:lnTo>
                <a:lnTo>
                  <a:pt x="597" y="511"/>
                </a:lnTo>
                <a:lnTo>
                  <a:pt x="597" y="511"/>
                </a:lnTo>
                <a:lnTo>
                  <a:pt x="596" y="495"/>
                </a:lnTo>
                <a:lnTo>
                  <a:pt x="595" y="479"/>
                </a:lnTo>
                <a:lnTo>
                  <a:pt x="592" y="465"/>
                </a:lnTo>
                <a:lnTo>
                  <a:pt x="590" y="452"/>
                </a:lnTo>
                <a:lnTo>
                  <a:pt x="586" y="440"/>
                </a:lnTo>
                <a:lnTo>
                  <a:pt x="582" y="430"/>
                </a:lnTo>
                <a:lnTo>
                  <a:pt x="578" y="423"/>
                </a:lnTo>
                <a:lnTo>
                  <a:pt x="574" y="417"/>
                </a:lnTo>
                <a:lnTo>
                  <a:pt x="574" y="417"/>
                </a:lnTo>
                <a:lnTo>
                  <a:pt x="564" y="408"/>
                </a:lnTo>
                <a:lnTo>
                  <a:pt x="555" y="400"/>
                </a:lnTo>
                <a:lnTo>
                  <a:pt x="545" y="394"/>
                </a:lnTo>
                <a:lnTo>
                  <a:pt x="545" y="394"/>
                </a:lnTo>
                <a:lnTo>
                  <a:pt x="544" y="371"/>
                </a:lnTo>
                <a:lnTo>
                  <a:pt x="544" y="323"/>
                </a:lnTo>
                <a:lnTo>
                  <a:pt x="544" y="323"/>
                </a:lnTo>
                <a:lnTo>
                  <a:pt x="542" y="298"/>
                </a:lnTo>
                <a:lnTo>
                  <a:pt x="539" y="277"/>
                </a:lnTo>
                <a:lnTo>
                  <a:pt x="535" y="257"/>
                </a:lnTo>
                <a:lnTo>
                  <a:pt x="550" y="267"/>
                </a:lnTo>
                <a:lnTo>
                  <a:pt x="535" y="231"/>
                </a:lnTo>
                <a:lnTo>
                  <a:pt x="546" y="235"/>
                </a:lnTo>
                <a:lnTo>
                  <a:pt x="546" y="235"/>
                </a:lnTo>
                <a:lnTo>
                  <a:pt x="545" y="230"/>
                </a:lnTo>
                <a:lnTo>
                  <a:pt x="535" y="207"/>
                </a:lnTo>
                <a:lnTo>
                  <a:pt x="535" y="207"/>
                </a:lnTo>
                <a:lnTo>
                  <a:pt x="512" y="149"/>
                </a:lnTo>
                <a:lnTo>
                  <a:pt x="499" y="116"/>
                </a:lnTo>
                <a:lnTo>
                  <a:pt x="489" y="95"/>
                </a:lnTo>
                <a:lnTo>
                  <a:pt x="489" y="95"/>
                </a:lnTo>
                <a:lnTo>
                  <a:pt x="480" y="81"/>
                </a:lnTo>
                <a:lnTo>
                  <a:pt x="470" y="68"/>
                </a:lnTo>
                <a:lnTo>
                  <a:pt x="458" y="51"/>
                </a:lnTo>
                <a:lnTo>
                  <a:pt x="444" y="38"/>
                </a:lnTo>
                <a:lnTo>
                  <a:pt x="444" y="38"/>
                </a:lnTo>
                <a:lnTo>
                  <a:pt x="436" y="32"/>
                </a:lnTo>
                <a:lnTo>
                  <a:pt x="426" y="25"/>
                </a:lnTo>
                <a:lnTo>
                  <a:pt x="414" y="19"/>
                </a:lnTo>
                <a:lnTo>
                  <a:pt x="401" y="13"/>
                </a:lnTo>
                <a:lnTo>
                  <a:pt x="389" y="8"/>
                </a:lnTo>
                <a:lnTo>
                  <a:pt x="375" y="3"/>
                </a:lnTo>
                <a:lnTo>
                  <a:pt x="363" y="2"/>
                </a:lnTo>
                <a:lnTo>
                  <a:pt x="352" y="0"/>
                </a:lnTo>
                <a:lnTo>
                  <a:pt x="352" y="0"/>
                </a:lnTo>
                <a:lnTo>
                  <a:pt x="342" y="2"/>
                </a:lnTo>
                <a:lnTo>
                  <a:pt x="333" y="3"/>
                </a:lnTo>
                <a:lnTo>
                  <a:pt x="319" y="7"/>
                </a:lnTo>
                <a:lnTo>
                  <a:pt x="310" y="10"/>
                </a:lnTo>
                <a:lnTo>
                  <a:pt x="307" y="13"/>
                </a:lnTo>
                <a:lnTo>
                  <a:pt x="307" y="13"/>
                </a:lnTo>
                <a:lnTo>
                  <a:pt x="297" y="13"/>
                </a:lnTo>
                <a:lnTo>
                  <a:pt x="286" y="13"/>
                </a:lnTo>
                <a:lnTo>
                  <a:pt x="271" y="14"/>
                </a:lnTo>
                <a:lnTo>
                  <a:pt x="251" y="17"/>
                </a:lnTo>
                <a:lnTo>
                  <a:pt x="228" y="22"/>
                </a:lnTo>
                <a:lnTo>
                  <a:pt x="203" y="28"/>
                </a:lnTo>
                <a:lnTo>
                  <a:pt x="175" y="36"/>
                </a:lnTo>
                <a:lnTo>
                  <a:pt x="175" y="36"/>
                </a:lnTo>
                <a:lnTo>
                  <a:pt x="161" y="43"/>
                </a:lnTo>
                <a:lnTo>
                  <a:pt x="147" y="50"/>
                </a:lnTo>
                <a:lnTo>
                  <a:pt x="133" y="60"/>
                </a:lnTo>
                <a:lnTo>
                  <a:pt x="120" y="70"/>
                </a:lnTo>
                <a:lnTo>
                  <a:pt x="107" y="81"/>
                </a:lnTo>
                <a:lnTo>
                  <a:pt x="95" y="94"/>
                </a:lnTo>
                <a:lnTo>
                  <a:pt x="84" y="106"/>
                </a:lnTo>
                <a:lnTo>
                  <a:pt x="72" y="119"/>
                </a:lnTo>
                <a:lnTo>
                  <a:pt x="54" y="145"/>
                </a:lnTo>
                <a:lnTo>
                  <a:pt x="39" y="171"/>
                </a:lnTo>
                <a:lnTo>
                  <a:pt x="28" y="195"/>
                </a:lnTo>
                <a:lnTo>
                  <a:pt x="24" y="205"/>
                </a:lnTo>
                <a:lnTo>
                  <a:pt x="21" y="213"/>
                </a:lnTo>
                <a:lnTo>
                  <a:pt x="21" y="213"/>
                </a:lnTo>
                <a:lnTo>
                  <a:pt x="14" y="250"/>
                </a:lnTo>
                <a:lnTo>
                  <a:pt x="6" y="288"/>
                </a:lnTo>
                <a:lnTo>
                  <a:pt x="1" y="324"/>
                </a:lnTo>
                <a:lnTo>
                  <a:pt x="0" y="342"/>
                </a:lnTo>
                <a:lnTo>
                  <a:pt x="0" y="356"/>
                </a:lnTo>
                <a:lnTo>
                  <a:pt x="0" y="356"/>
                </a:lnTo>
                <a:lnTo>
                  <a:pt x="1" y="369"/>
                </a:lnTo>
                <a:lnTo>
                  <a:pt x="5" y="382"/>
                </a:lnTo>
                <a:lnTo>
                  <a:pt x="11" y="394"/>
                </a:lnTo>
                <a:lnTo>
                  <a:pt x="16" y="405"/>
                </a:lnTo>
                <a:lnTo>
                  <a:pt x="28" y="422"/>
                </a:lnTo>
                <a:lnTo>
                  <a:pt x="33" y="428"/>
                </a:lnTo>
                <a:lnTo>
                  <a:pt x="33" y="428"/>
                </a:lnTo>
                <a:lnTo>
                  <a:pt x="35" y="419"/>
                </a:lnTo>
                <a:lnTo>
                  <a:pt x="44" y="398"/>
                </a:lnTo>
                <a:lnTo>
                  <a:pt x="51" y="384"/>
                </a:lnTo>
                <a:lnTo>
                  <a:pt x="60" y="371"/>
                </a:lnTo>
                <a:lnTo>
                  <a:pt x="71" y="354"/>
                </a:lnTo>
                <a:lnTo>
                  <a:pt x="85" y="339"/>
                </a:lnTo>
                <a:lnTo>
                  <a:pt x="85" y="339"/>
                </a:lnTo>
                <a:lnTo>
                  <a:pt x="94" y="332"/>
                </a:lnTo>
                <a:lnTo>
                  <a:pt x="105" y="323"/>
                </a:lnTo>
                <a:lnTo>
                  <a:pt x="119" y="316"/>
                </a:lnTo>
                <a:lnTo>
                  <a:pt x="135" y="308"/>
                </a:lnTo>
                <a:lnTo>
                  <a:pt x="170" y="292"/>
                </a:lnTo>
                <a:lnTo>
                  <a:pt x="207" y="278"/>
                </a:lnTo>
                <a:lnTo>
                  <a:pt x="243" y="266"/>
                </a:lnTo>
                <a:lnTo>
                  <a:pt x="273" y="257"/>
                </a:lnTo>
                <a:lnTo>
                  <a:pt x="302" y="248"/>
                </a:lnTo>
                <a:lnTo>
                  <a:pt x="302" y="248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0">
            <a:extLst>
              <a:ext uri="{FF2B5EF4-FFF2-40B4-BE49-F238E27FC236}">
                <a16:creationId xmlns:a16="http://schemas.microsoft.com/office/drawing/2014/main" id="{CE7C620F-7DA7-474D-9302-59BC89F45B2F}"/>
              </a:ext>
            </a:extLst>
          </p:cNvPr>
          <p:cNvSpPr>
            <a:spLocks/>
          </p:cNvSpPr>
          <p:nvPr/>
        </p:nvSpPr>
        <p:spPr bwMode="auto">
          <a:xfrm>
            <a:off x="6560055" y="1006443"/>
            <a:ext cx="2617244" cy="2390910"/>
          </a:xfrm>
          <a:custGeom>
            <a:avLst/>
            <a:gdLst>
              <a:gd name="T0" fmla="*/ 261 w 1272"/>
              <a:gd name="T1" fmla="*/ 1045 h 1162"/>
              <a:gd name="T2" fmla="*/ 212 w 1272"/>
              <a:gd name="T3" fmla="*/ 1112 h 1162"/>
              <a:gd name="T4" fmla="*/ 171 w 1272"/>
              <a:gd name="T5" fmla="*/ 1149 h 1162"/>
              <a:gd name="T6" fmla="*/ 116 w 1272"/>
              <a:gd name="T7" fmla="*/ 1162 h 1162"/>
              <a:gd name="T8" fmla="*/ 81 w 1272"/>
              <a:gd name="T9" fmla="*/ 1151 h 1162"/>
              <a:gd name="T10" fmla="*/ 67 w 1272"/>
              <a:gd name="T11" fmla="*/ 1143 h 1162"/>
              <a:gd name="T12" fmla="*/ 29 w 1272"/>
              <a:gd name="T13" fmla="*/ 1146 h 1162"/>
              <a:gd name="T14" fmla="*/ 15 w 1272"/>
              <a:gd name="T15" fmla="*/ 1114 h 1162"/>
              <a:gd name="T16" fmla="*/ 11 w 1272"/>
              <a:gd name="T17" fmla="*/ 1092 h 1162"/>
              <a:gd name="T18" fmla="*/ 0 w 1272"/>
              <a:gd name="T19" fmla="*/ 1083 h 1162"/>
              <a:gd name="T20" fmla="*/ 36 w 1272"/>
              <a:gd name="T21" fmla="*/ 1037 h 1162"/>
              <a:gd name="T22" fmla="*/ 101 w 1272"/>
              <a:gd name="T23" fmla="*/ 966 h 1162"/>
              <a:gd name="T24" fmla="*/ 163 w 1272"/>
              <a:gd name="T25" fmla="*/ 879 h 1162"/>
              <a:gd name="T26" fmla="*/ 223 w 1272"/>
              <a:gd name="T27" fmla="*/ 738 h 1162"/>
              <a:gd name="T28" fmla="*/ 357 w 1272"/>
              <a:gd name="T29" fmla="*/ 465 h 1162"/>
              <a:gd name="T30" fmla="*/ 438 w 1272"/>
              <a:gd name="T31" fmla="*/ 350 h 1162"/>
              <a:gd name="T32" fmla="*/ 540 w 1272"/>
              <a:gd name="T33" fmla="*/ 253 h 1162"/>
              <a:gd name="T34" fmla="*/ 593 w 1272"/>
              <a:gd name="T35" fmla="*/ 173 h 1162"/>
              <a:gd name="T36" fmla="*/ 669 w 1272"/>
              <a:gd name="T37" fmla="*/ 46 h 1162"/>
              <a:gd name="T38" fmla="*/ 716 w 1272"/>
              <a:gd name="T39" fmla="*/ 10 h 1162"/>
              <a:gd name="T40" fmla="*/ 787 w 1272"/>
              <a:gd name="T41" fmla="*/ 0 h 1162"/>
              <a:gd name="T42" fmla="*/ 853 w 1272"/>
              <a:gd name="T43" fmla="*/ 15 h 1162"/>
              <a:gd name="T44" fmla="*/ 992 w 1272"/>
              <a:gd name="T45" fmla="*/ 35 h 1162"/>
              <a:gd name="T46" fmla="*/ 1112 w 1272"/>
              <a:gd name="T47" fmla="*/ 84 h 1162"/>
              <a:gd name="T48" fmla="*/ 1193 w 1272"/>
              <a:gd name="T49" fmla="*/ 133 h 1162"/>
              <a:gd name="T50" fmla="*/ 1249 w 1272"/>
              <a:gd name="T51" fmla="*/ 185 h 1162"/>
              <a:gd name="T52" fmla="*/ 1272 w 1272"/>
              <a:gd name="T53" fmla="*/ 236 h 1162"/>
              <a:gd name="T54" fmla="*/ 1263 w 1272"/>
              <a:gd name="T55" fmla="*/ 297 h 1162"/>
              <a:gd name="T56" fmla="*/ 1247 w 1272"/>
              <a:gd name="T57" fmla="*/ 292 h 1162"/>
              <a:gd name="T58" fmla="*/ 1181 w 1272"/>
              <a:gd name="T59" fmla="*/ 261 h 1162"/>
              <a:gd name="T60" fmla="*/ 1055 w 1272"/>
              <a:gd name="T61" fmla="*/ 227 h 1162"/>
              <a:gd name="T62" fmla="*/ 956 w 1272"/>
              <a:gd name="T63" fmla="*/ 223 h 1162"/>
              <a:gd name="T64" fmla="*/ 866 w 1272"/>
              <a:gd name="T65" fmla="*/ 241 h 1162"/>
              <a:gd name="T66" fmla="*/ 855 w 1272"/>
              <a:gd name="T67" fmla="*/ 281 h 1162"/>
              <a:gd name="T68" fmla="*/ 863 w 1272"/>
              <a:gd name="T69" fmla="*/ 349 h 1162"/>
              <a:gd name="T70" fmla="*/ 844 w 1272"/>
              <a:gd name="T71" fmla="*/ 430 h 1162"/>
              <a:gd name="T72" fmla="*/ 779 w 1272"/>
              <a:gd name="T73" fmla="*/ 595 h 1162"/>
              <a:gd name="T74" fmla="*/ 763 w 1272"/>
              <a:gd name="T75" fmla="*/ 603 h 1162"/>
              <a:gd name="T76" fmla="*/ 749 w 1272"/>
              <a:gd name="T77" fmla="*/ 607 h 1162"/>
              <a:gd name="T78" fmla="*/ 713 w 1272"/>
              <a:gd name="T79" fmla="*/ 664 h 1162"/>
              <a:gd name="T80" fmla="*/ 682 w 1272"/>
              <a:gd name="T81" fmla="*/ 758 h 1162"/>
              <a:gd name="T82" fmla="*/ 687 w 1272"/>
              <a:gd name="T83" fmla="*/ 783 h 1162"/>
              <a:gd name="T84" fmla="*/ 736 w 1272"/>
              <a:gd name="T85" fmla="*/ 775 h 1162"/>
              <a:gd name="T86" fmla="*/ 778 w 1272"/>
              <a:gd name="T87" fmla="*/ 764 h 1162"/>
              <a:gd name="T88" fmla="*/ 807 w 1272"/>
              <a:gd name="T89" fmla="*/ 775 h 1162"/>
              <a:gd name="T90" fmla="*/ 841 w 1272"/>
              <a:gd name="T91" fmla="*/ 784 h 1162"/>
              <a:gd name="T92" fmla="*/ 858 w 1272"/>
              <a:gd name="T93" fmla="*/ 787 h 1162"/>
              <a:gd name="T94" fmla="*/ 846 w 1272"/>
              <a:gd name="T95" fmla="*/ 822 h 1162"/>
              <a:gd name="T96" fmla="*/ 827 w 1272"/>
              <a:gd name="T97" fmla="*/ 837 h 1162"/>
              <a:gd name="T98" fmla="*/ 836 w 1272"/>
              <a:gd name="T99" fmla="*/ 807 h 1162"/>
              <a:gd name="T100" fmla="*/ 752 w 1272"/>
              <a:gd name="T101" fmla="*/ 823 h 1162"/>
              <a:gd name="T102" fmla="*/ 718 w 1272"/>
              <a:gd name="T103" fmla="*/ 822 h 1162"/>
              <a:gd name="T104" fmla="*/ 664 w 1272"/>
              <a:gd name="T105" fmla="*/ 876 h 1162"/>
              <a:gd name="T106" fmla="*/ 651 w 1272"/>
              <a:gd name="T107" fmla="*/ 875 h 1162"/>
              <a:gd name="T108" fmla="*/ 652 w 1272"/>
              <a:gd name="T109" fmla="*/ 864 h 1162"/>
              <a:gd name="T110" fmla="*/ 668 w 1272"/>
              <a:gd name="T111" fmla="*/ 830 h 1162"/>
              <a:gd name="T112" fmla="*/ 642 w 1272"/>
              <a:gd name="T113" fmla="*/ 809 h 1162"/>
              <a:gd name="T114" fmla="*/ 524 w 1272"/>
              <a:gd name="T115" fmla="*/ 899 h 1162"/>
              <a:gd name="T116" fmla="*/ 454 w 1272"/>
              <a:gd name="T117" fmla="*/ 931 h 1162"/>
              <a:gd name="T118" fmla="*/ 345 w 1272"/>
              <a:gd name="T119" fmla="*/ 959 h 1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72" h="1162">
                <a:moveTo>
                  <a:pt x="345" y="959"/>
                </a:moveTo>
                <a:lnTo>
                  <a:pt x="345" y="959"/>
                </a:lnTo>
                <a:lnTo>
                  <a:pt x="332" y="972"/>
                </a:lnTo>
                <a:lnTo>
                  <a:pt x="299" y="1004"/>
                </a:lnTo>
                <a:lnTo>
                  <a:pt x="261" y="1045"/>
                </a:lnTo>
                <a:lnTo>
                  <a:pt x="243" y="1066"/>
                </a:lnTo>
                <a:lnTo>
                  <a:pt x="229" y="1085"/>
                </a:lnTo>
                <a:lnTo>
                  <a:pt x="229" y="1085"/>
                </a:lnTo>
                <a:lnTo>
                  <a:pt x="219" y="1100"/>
                </a:lnTo>
                <a:lnTo>
                  <a:pt x="212" y="1112"/>
                </a:lnTo>
                <a:lnTo>
                  <a:pt x="207" y="1122"/>
                </a:lnTo>
                <a:lnTo>
                  <a:pt x="202" y="1131"/>
                </a:lnTo>
                <a:lnTo>
                  <a:pt x="196" y="1137"/>
                </a:lnTo>
                <a:lnTo>
                  <a:pt x="186" y="1143"/>
                </a:lnTo>
                <a:lnTo>
                  <a:pt x="171" y="1149"/>
                </a:lnTo>
                <a:lnTo>
                  <a:pt x="148" y="1156"/>
                </a:lnTo>
                <a:lnTo>
                  <a:pt x="148" y="1156"/>
                </a:lnTo>
                <a:lnTo>
                  <a:pt x="136" y="1159"/>
                </a:lnTo>
                <a:lnTo>
                  <a:pt x="126" y="1161"/>
                </a:lnTo>
                <a:lnTo>
                  <a:pt x="116" y="1162"/>
                </a:lnTo>
                <a:lnTo>
                  <a:pt x="109" y="1162"/>
                </a:lnTo>
                <a:lnTo>
                  <a:pt x="101" y="1161"/>
                </a:lnTo>
                <a:lnTo>
                  <a:pt x="96" y="1159"/>
                </a:lnTo>
                <a:lnTo>
                  <a:pt x="87" y="1156"/>
                </a:lnTo>
                <a:lnTo>
                  <a:pt x="81" y="1151"/>
                </a:lnTo>
                <a:lnTo>
                  <a:pt x="79" y="1146"/>
                </a:lnTo>
                <a:lnTo>
                  <a:pt x="76" y="1142"/>
                </a:lnTo>
                <a:lnTo>
                  <a:pt x="75" y="1141"/>
                </a:lnTo>
                <a:lnTo>
                  <a:pt x="75" y="1141"/>
                </a:lnTo>
                <a:lnTo>
                  <a:pt x="67" y="1143"/>
                </a:lnTo>
                <a:lnTo>
                  <a:pt x="52" y="1148"/>
                </a:lnTo>
                <a:lnTo>
                  <a:pt x="45" y="1149"/>
                </a:lnTo>
                <a:lnTo>
                  <a:pt x="37" y="1149"/>
                </a:lnTo>
                <a:lnTo>
                  <a:pt x="31" y="1147"/>
                </a:lnTo>
                <a:lnTo>
                  <a:pt x="29" y="1146"/>
                </a:lnTo>
                <a:lnTo>
                  <a:pt x="26" y="1142"/>
                </a:lnTo>
                <a:lnTo>
                  <a:pt x="26" y="1142"/>
                </a:lnTo>
                <a:lnTo>
                  <a:pt x="21" y="1132"/>
                </a:lnTo>
                <a:lnTo>
                  <a:pt x="16" y="1123"/>
                </a:lnTo>
                <a:lnTo>
                  <a:pt x="15" y="1114"/>
                </a:lnTo>
                <a:lnTo>
                  <a:pt x="15" y="1101"/>
                </a:lnTo>
                <a:lnTo>
                  <a:pt x="15" y="1101"/>
                </a:lnTo>
                <a:lnTo>
                  <a:pt x="15" y="1098"/>
                </a:lnTo>
                <a:lnTo>
                  <a:pt x="14" y="1096"/>
                </a:lnTo>
                <a:lnTo>
                  <a:pt x="11" y="1092"/>
                </a:lnTo>
                <a:lnTo>
                  <a:pt x="6" y="1091"/>
                </a:lnTo>
                <a:lnTo>
                  <a:pt x="3" y="1090"/>
                </a:lnTo>
                <a:lnTo>
                  <a:pt x="0" y="1087"/>
                </a:lnTo>
                <a:lnTo>
                  <a:pt x="0" y="1086"/>
                </a:lnTo>
                <a:lnTo>
                  <a:pt x="0" y="1083"/>
                </a:lnTo>
                <a:lnTo>
                  <a:pt x="4" y="1076"/>
                </a:lnTo>
                <a:lnTo>
                  <a:pt x="13" y="1063"/>
                </a:lnTo>
                <a:lnTo>
                  <a:pt x="13" y="1063"/>
                </a:lnTo>
                <a:lnTo>
                  <a:pt x="25" y="1050"/>
                </a:lnTo>
                <a:lnTo>
                  <a:pt x="36" y="1037"/>
                </a:lnTo>
                <a:lnTo>
                  <a:pt x="57" y="1015"/>
                </a:lnTo>
                <a:lnTo>
                  <a:pt x="80" y="992"/>
                </a:lnTo>
                <a:lnTo>
                  <a:pt x="90" y="980"/>
                </a:lnTo>
                <a:lnTo>
                  <a:pt x="101" y="966"/>
                </a:lnTo>
                <a:lnTo>
                  <a:pt x="101" y="966"/>
                </a:lnTo>
                <a:lnTo>
                  <a:pt x="111" y="951"/>
                </a:lnTo>
                <a:lnTo>
                  <a:pt x="123" y="935"/>
                </a:lnTo>
                <a:lnTo>
                  <a:pt x="136" y="920"/>
                </a:lnTo>
                <a:lnTo>
                  <a:pt x="150" y="901"/>
                </a:lnTo>
                <a:lnTo>
                  <a:pt x="163" y="879"/>
                </a:lnTo>
                <a:lnTo>
                  <a:pt x="178" y="854"/>
                </a:lnTo>
                <a:lnTo>
                  <a:pt x="192" y="822"/>
                </a:lnTo>
                <a:lnTo>
                  <a:pt x="207" y="784"/>
                </a:lnTo>
                <a:lnTo>
                  <a:pt x="207" y="784"/>
                </a:lnTo>
                <a:lnTo>
                  <a:pt x="223" y="738"/>
                </a:lnTo>
                <a:lnTo>
                  <a:pt x="244" y="686"/>
                </a:lnTo>
                <a:lnTo>
                  <a:pt x="269" y="631"/>
                </a:lnTo>
                <a:lnTo>
                  <a:pt x="298" y="573"/>
                </a:lnTo>
                <a:lnTo>
                  <a:pt x="327" y="517"/>
                </a:lnTo>
                <a:lnTo>
                  <a:pt x="357" y="465"/>
                </a:lnTo>
                <a:lnTo>
                  <a:pt x="385" y="419"/>
                </a:lnTo>
                <a:lnTo>
                  <a:pt x="399" y="398"/>
                </a:lnTo>
                <a:lnTo>
                  <a:pt x="413" y="380"/>
                </a:lnTo>
                <a:lnTo>
                  <a:pt x="413" y="380"/>
                </a:lnTo>
                <a:lnTo>
                  <a:pt x="438" y="350"/>
                </a:lnTo>
                <a:lnTo>
                  <a:pt x="463" y="324"/>
                </a:lnTo>
                <a:lnTo>
                  <a:pt x="485" y="303"/>
                </a:lnTo>
                <a:lnTo>
                  <a:pt x="505" y="284"/>
                </a:lnTo>
                <a:lnTo>
                  <a:pt x="524" y="268"/>
                </a:lnTo>
                <a:lnTo>
                  <a:pt x="540" y="253"/>
                </a:lnTo>
                <a:lnTo>
                  <a:pt x="555" y="238"/>
                </a:lnTo>
                <a:lnTo>
                  <a:pt x="567" y="222"/>
                </a:lnTo>
                <a:lnTo>
                  <a:pt x="567" y="222"/>
                </a:lnTo>
                <a:lnTo>
                  <a:pt x="578" y="202"/>
                </a:lnTo>
                <a:lnTo>
                  <a:pt x="593" y="173"/>
                </a:lnTo>
                <a:lnTo>
                  <a:pt x="610" y="142"/>
                </a:lnTo>
                <a:lnTo>
                  <a:pt x="628" y="109"/>
                </a:lnTo>
                <a:lnTo>
                  <a:pt x="648" y="76"/>
                </a:lnTo>
                <a:lnTo>
                  <a:pt x="659" y="61"/>
                </a:lnTo>
                <a:lnTo>
                  <a:pt x="669" y="46"/>
                </a:lnTo>
                <a:lnTo>
                  <a:pt x="681" y="34"/>
                </a:lnTo>
                <a:lnTo>
                  <a:pt x="692" y="24"/>
                </a:lnTo>
                <a:lnTo>
                  <a:pt x="704" y="15"/>
                </a:lnTo>
                <a:lnTo>
                  <a:pt x="716" y="10"/>
                </a:lnTo>
                <a:lnTo>
                  <a:pt x="716" y="10"/>
                </a:lnTo>
                <a:lnTo>
                  <a:pt x="728" y="5"/>
                </a:lnTo>
                <a:lnTo>
                  <a:pt x="740" y="3"/>
                </a:lnTo>
                <a:lnTo>
                  <a:pt x="752" y="1"/>
                </a:lnTo>
                <a:lnTo>
                  <a:pt x="764" y="0"/>
                </a:lnTo>
                <a:lnTo>
                  <a:pt x="787" y="0"/>
                </a:lnTo>
                <a:lnTo>
                  <a:pt x="808" y="3"/>
                </a:lnTo>
                <a:lnTo>
                  <a:pt x="827" y="6"/>
                </a:lnTo>
                <a:lnTo>
                  <a:pt x="840" y="10"/>
                </a:lnTo>
                <a:lnTo>
                  <a:pt x="853" y="15"/>
                </a:lnTo>
                <a:lnTo>
                  <a:pt x="853" y="15"/>
                </a:lnTo>
                <a:lnTo>
                  <a:pt x="875" y="15"/>
                </a:lnTo>
                <a:lnTo>
                  <a:pt x="900" y="18"/>
                </a:lnTo>
                <a:lnTo>
                  <a:pt x="932" y="23"/>
                </a:lnTo>
                <a:lnTo>
                  <a:pt x="971" y="30"/>
                </a:lnTo>
                <a:lnTo>
                  <a:pt x="992" y="35"/>
                </a:lnTo>
                <a:lnTo>
                  <a:pt x="1015" y="42"/>
                </a:lnTo>
                <a:lnTo>
                  <a:pt x="1038" y="50"/>
                </a:lnTo>
                <a:lnTo>
                  <a:pt x="1062" y="60"/>
                </a:lnTo>
                <a:lnTo>
                  <a:pt x="1087" y="71"/>
                </a:lnTo>
                <a:lnTo>
                  <a:pt x="1112" y="84"/>
                </a:lnTo>
                <a:lnTo>
                  <a:pt x="1112" y="84"/>
                </a:lnTo>
                <a:lnTo>
                  <a:pt x="1136" y="96"/>
                </a:lnTo>
                <a:lnTo>
                  <a:pt x="1157" y="110"/>
                </a:lnTo>
                <a:lnTo>
                  <a:pt x="1176" y="121"/>
                </a:lnTo>
                <a:lnTo>
                  <a:pt x="1193" y="133"/>
                </a:lnTo>
                <a:lnTo>
                  <a:pt x="1208" y="145"/>
                </a:lnTo>
                <a:lnTo>
                  <a:pt x="1220" y="155"/>
                </a:lnTo>
                <a:lnTo>
                  <a:pt x="1232" y="166"/>
                </a:lnTo>
                <a:lnTo>
                  <a:pt x="1242" y="175"/>
                </a:lnTo>
                <a:lnTo>
                  <a:pt x="1249" y="185"/>
                </a:lnTo>
                <a:lnTo>
                  <a:pt x="1255" y="193"/>
                </a:lnTo>
                <a:lnTo>
                  <a:pt x="1260" y="202"/>
                </a:lnTo>
                <a:lnTo>
                  <a:pt x="1264" y="210"/>
                </a:lnTo>
                <a:lnTo>
                  <a:pt x="1269" y="223"/>
                </a:lnTo>
                <a:lnTo>
                  <a:pt x="1272" y="236"/>
                </a:lnTo>
                <a:lnTo>
                  <a:pt x="1272" y="236"/>
                </a:lnTo>
                <a:lnTo>
                  <a:pt x="1272" y="248"/>
                </a:lnTo>
                <a:lnTo>
                  <a:pt x="1270" y="259"/>
                </a:lnTo>
                <a:lnTo>
                  <a:pt x="1267" y="282"/>
                </a:lnTo>
                <a:lnTo>
                  <a:pt x="1263" y="297"/>
                </a:lnTo>
                <a:lnTo>
                  <a:pt x="1262" y="303"/>
                </a:lnTo>
                <a:lnTo>
                  <a:pt x="1262" y="303"/>
                </a:lnTo>
                <a:lnTo>
                  <a:pt x="1258" y="301"/>
                </a:lnTo>
                <a:lnTo>
                  <a:pt x="1254" y="297"/>
                </a:lnTo>
                <a:lnTo>
                  <a:pt x="1247" y="292"/>
                </a:lnTo>
                <a:lnTo>
                  <a:pt x="1237" y="286"/>
                </a:lnTo>
                <a:lnTo>
                  <a:pt x="1223" y="278"/>
                </a:lnTo>
                <a:lnTo>
                  <a:pt x="1204" y="269"/>
                </a:lnTo>
                <a:lnTo>
                  <a:pt x="1181" y="261"/>
                </a:lnTo>
                <a:lnTo>
                  <a:pt x="1181" y="261"/>
                </a:lnTo>
                <a:lnTo>
                  <a:pt x="1154" y="251"/>
                </a:lnTo>
                <a:lnTo>
                  <a:pt x="1128" y="243"/>
                </a:lnTo>
                <a:lnTo>
                  <a:pt x="1103" y="237"/>
                </a:lnTo>
                <a:lnTo>
                  <a:pt x="1078" y="232"/>
                </a:lnTo>
                <a:lnTo>
                  <a:pt x="1055" y="227"/>
                </a:lnTo>
                <a:lnTo>
                  <a:pt x="1032" y="224"/>
                </a:lnTo>
                <a:lnTo>
                  <a:pt x="1012" y="223"/>
                </a:lnTo>
                <a:lnTo>
                  <a:pt x="994" y="222"/>
                </a:lnTo>
                <a:lnTo>
                  <a:pt x="994" y="222"/>
                </a:lnTo>
                <a:lnTo>
                  <a:pt x="956" y="223"/>
                </a:lnTo>
                <a:lnTo>
                  <a:pt x="919" y="224"/>
                </a:lnTo>
                <a:lnTo>
                  <a:pt x="879" y="226"/>
                </a:lnTo>
                <a:lnTo>
                  <a:pt x="879" y="226"/>
                </a:lnTo>
                <a:lnTo>
                  <a:pt x="875" y="229"/>
                </a:lnTo>
                <a:lnTo>
                  <a:pt x="866" y="241"/>
                </a:lnTo>
                <a:lnTo>
                  <a:pt x="863" y="249"/>
                </a:lnTo>
                <a:lnTo>
                  <a:pt x="859" y="258"/>
                </a:lnTo>
                <a:lnTo>
                  <a:pt x="856" y="269"/>
                </a:lnTo>
                <a:lnTo>
                  <a:pt x="855" y="281"/>
                </a:lnTo>
                <a:lnTo>
                  <a:pt x="855" y="281"/>
                </a:lnTo>
                <a:lnTo>
                  <a:pt x="855" y="293"/>
                </a:lnTo>
                <a:lnTo>
                  <a:pt x="856" y="303"/>
                </a:lnTo>
                <a:lnTo>
                  <a:pt x="861" y="324"/>
                </a:lnTo>
                <a:lnTo>
                  <a:pt x="863" y="337"/>
                </a:lnTo>
                <a:lnTo>
                  <a:pt x="863" y="349"/>
                </a:lnTo>
                <a:lnTo>
                  <a:pt x="861" y="364"/>
                </a:lnTo>
                <a:lnTo>
                  <a:pt x="858" y="380"/>
                </a:lnTo>
                <a:lnTo>
                  <a:pt x="858" y="380"/>
                </a:lnTo>
                <a:lnTo>
                  <a:pt x="853" y="403"/>
                </a:lnTo>
                <a:lnTo>
                  <a:pt x="844" y="430"/>
                </a:lnTo>
                <a:lnTo>
                  <a:pt x="822" y="496"/>
                </a:lnTo>
                <a:lnTo>
                  <a:pt x="809" y="529"/>
                </a:lnTo>
                <a:lnTo>
                  <a:pt x="798" y="557"/>
                </a:lnTo>
                <a:lnTo>
                  <a:pt x="788" y="580"/>
                </a:lnTo>
                <a:lnTo>
                  <a:pt x="779" y="595"/>
                </a:lnTo>
                <a:lnTo>
                  <a:pt x="779" y="595"/>
                </a:lnTo>
                <a:lnTo>
                  <a:pt x="773" y="602"/>
                </a:lnTo>
                <a:lnTo>
                  <a:pt x="768" y="606"/>
                </a:lnTo>
                <a:lnTo>
                  <a:pt x="765" y="606"/>
                </a:lnTo>
                <a:lnTo>
                  <a:pt x="763" y="603"/>
                </a:lnTo>
                <a:lnTo>
                  <a:pt x="762" y="601"/>
                </a:lnTo>
                <a:lnTo>
                  <a:pt x="760" y="597"/>
                </a:lnTo>
                <a:lnTo>
                  <a:pt x="760" y="593"/>
                </a:lnTo>
                <a:lnTo>
                  <a:pt x="760" y="593"/>
                </a:lnTo>
                <a:lnTo>
                  <a:pt x="749" y="607"/>
                </a:lnTo>
                <a:lnTo>
                  <a:pt x="738" y="621"/>
                </a:lnTo>
                <a:lnTo>
                  <a:pt x="727" y="638"/>
                </a:lnTo>
                <a:lnTo>
                  <a:pt x="727" y="638"/>
                </a:lnTo>
                <a:lnTo>
                  <a:pt x="721" y="650"/>
                </a:lnTo>
                <a:lnTo>
                  <a:pt x="713" y="664"/>
                </a:lnTo>
                <a:lnTo>
                  <a:pt x="701" y="703"/>
                </a:lnTo>
                <a:lnTo>
                  <a:pt x="689" y="739"/>
                </a:lnTo>
                <a:lnTo>
                  <a:pt x="684" y="752"/>
                </a:lnTo>
                <a:lnTo>
                  <a:pt x="682" y="758"/>
                </a:lnTo>
                <a:lnTo>
                  <a:pt x="682" y="758"/>
                </a:lnTo>
                <a:lnTo>
                  <a:pt x="679" y="762"/>
                </a:lnTo>
                <a:lnTo>
                  <a:pt x="679" y="767"/>
                </a:lnTo>
                <a:lnTo>
                  <a:pt x="681" y="773"/>
                </a:lnTo>
                <a:lnTo>
                  <a:pt x="683" y="778"/>
                </a:lnTo>
                <a:lnTo>
                  <a:pt x="687" y="783"/>
                </a:lnTo>
                <a:lnTo>
                  <a:pt x="692" y="787"/>
                </a:lnTo>
                <a:lnTo>
                  <a:pt x="698" y="788"/>
                </a:lnTo>
                <a:lnTo>
                  <a:pt x="704" y="787"/>
                </a:lnTo>
                <a:lnTo>
                  <a:pt x="704" y="787"/>
                </a:lnTo>
                <a:lnTo>
                  <a:pt x="736" y="775"/>
                </a:lnTo>
                <a:lnTo>
                  <a:pt x="750" y="769"/>
                </a:lnTo>
                <a:lnTo>
                  <a:pt x="760" y="767"/>
                </a:lnTo>
                <a:lnTo>
                  <a:pt x="760" y="767"/>
                </a:lnTo>
                <a:lnTo>
                  <a:pt x="768" y="765"/>
                </a:lnTo>
                <a:lnTo>
                  <a:pt x="778" y="764"/>
                </a:lnTo>
                <a:lnTo>
                  <a:pt x="788" y="765"/>
                </a:lnTo>
                <a:lnTo>
                  <a:pt x="793" y="767"/>
                </a:lnTo>
                <a:lnTo>
                  <a:pt x="798" y="770"/>
                </a:lnTo>
                <a:lnTo>
                  <a:pt x="798" y="770"/>
                </a:lnTo>
                <a:lnTo>
                  <a:pt x="807" y="775"/>
                </a:lnTo>
                <a:lnTo>
                  <a:pt x="813" y="780"/>
                </a:lnTo>
                <a:lnTo>
                  <a:pt x="820" y="784"/>
                </a:lnTo>
                <a:lnTo>
                  <a:pt x="830" y="785"/>
                </a:lnTo>
                <a:lnTo>
                  <a:pt x="830" y="785"/>
                </a:lnTo>
                <a:lnTo>
                  <a:pt x="841" y="784"/>
                </a:lnTo>
                <a:lnTo>
                  <a:pt x="850" y="783"/>
                </a:lnTo>
                <a:lnTo>
                  <a:pt x="853" y="783"/>
                </a:lnTo>
                <a:lnTo>
                  <a:pt x="855" y="783"/>
                </a:lnTo>
                <a:lnTo>
                  <a:pt x="858" y="784"/>
                </a:lnTo>
                <a:lnTo>
                  <a:pt x="858" y="787"/>
                </a:lnTo>
                <a:lnTo>
                  <a:pt x="858" y="787"/>
                </a:lnTo>
                <a:lnTo>
                  <a:pt x="858" y="792"/>
                </a:lnTo>
                <a:lnTo>
                  <a:pt x="858" y="797"/>
                </a:lnTo>
                <a:lnTo>
                  <a:pt x="853" y="809"/>
                </a:lnTo>
                <a:lnTo>
                  <a:pt x="846" y="822"/>
                </a:lnTo>
                <a:lnTo>
                  <a:pt x="841" y="830"/>
                </a:lnTo>
                <a:lnTo>
                  <a:pt x="841" y="830"/>
                </a:lnTo>
                <a:lnTo>
                  <a:pt x="835" y="834"/>
                </a:lnTo>
                <a:lnTo>
                  <a:pt x="830" y="837"/>
                </a:lnTo>
                <a:lnTo>
                  <a:pt x="827" y="837"/>
                </a:lnTo>
                <a:lnTo>
                  <a:pt x="825" y="837"/>
                </a:lnTo>
                <a:lnTo>
                  <a:pt x="825" y="835"/>
                </a:lnTo>
                <a:lnTo>
                  <a:pt x="825" y="835"/>
                </a:lnTo>
                <a:lnTo>
                  <a:pt x="833" y="818"/>
                </a:lnTo>
                <a:lnTo>
                  <a:pt x="836" y="807"/>
                </a:lnTo>
                <a:lnTo>
                  <a:pt x="836" y="804"/>
                </a:lnTo>
                <a:lnTo>
                  <a:pt x="836" y="803"/>
                </a:lnTo>
                <a:lnTo>
                  <a:pt x="836" y="803"/>
                </a:lnTo>
                <a:lnTo>
                  <a:pt x="800" y="800"/>
                </a:lnTo>
                <a:lnTo>
                  <a:pt x="752" y="823"/>
                </a:lnTo>
                <a:lnTo>
                  <a:pt x="752" y="807"/>
                </a:lnTo>
                <a:lnTo>
                  <a:pt x="752" y="807"/>
                </a:lnTo>
                <a:lnTo>
                  <a:pt x="737" y="812"/>
                </a:lnTo>
                <a:lnTo>
                  <a:pt x="726" y="817"/>
                </a:lnTo>
                <a:lnTo>
                  <a:pt x="718" y="822"/>
                </a:lnTo>
                <a:lnTo>
                  <a:pt x="718" y="822"/>
                </a:lnTo>
                <a:lnTo>
                  <a:pt x="707" y="832"/>
                </a:lnTo>
                <a:lnTo>
                  <a:pt x="689" y="849"/>
                </a:lnTo>
                <a:lnTo>
                  <a:pt x="672" y="868"/>
                </a:lnTo>
                <a:lnTo>
                  <a:pt x="664" y="876"/>
                </a:lnTo>
                <a:lnTo>
                  <a:pt x="664" y="876"/>
                </a:lnTo>
                <a:lnTo>
                  <a:pt x="663" y="878"/>
                </a:lnTo>
                <a:lnTo>
                  <a:pt x="661" y="878"/>
                </a:lnTo>
                <a:lnTo>
                  <a:pt x="656" y="878"/>
                </a:lnTo>
                <a:lnTo>
                  <a:pt x="651" y="875"/>
                </a:lnTo>
                <a:lnTo>
                  <a:pt x="650" y="874"/>
                </a:lnTo>
                <a:lnTo>
                  <a:pt x="650" y="871"/>
                </a:lnTo>
                <a:lnTo>
                  <a:pt x="650" y="871"/>
                </a:lnTo>
                <a:lnTo>
                  <a:pt x="650" y="868"/>
                </a:lnTo>
                <a:lnTo>
                  <a:pt x="652" y="864"/>
                </a:lnTo>
                <a:lnTo>
                  <a:pt x="658" y="855"/>
                </a:lnTo>
                <a:lnTo>
                  <a:pt x="666" y="844"/>
                </a:lnTo>
                <a:lnTo>
                  <a:pt x="666" y="844"/>
                </a:lnTo>
                <a:lnTo>
                  <a:pt x="668" y="837"/>
                </a:lnTo>
                <a:lnTo>
                  <a:pt x="668" y="830"/>
                </a:lnTo>
                <a:lnTo>
                  <a:pt x="668" y="825"/>
                </a:lnTo>
                <a:lnTo>
                  <a:pt x="668" y="825"/>
                </a:lnTo>
                <a:lnTo>
                  <a:pt x="661" y="800"/>
                </a:lnTo>
                <a:lnTo>
                  <a:pt x="642" y="809"/>
                </a:lnTo>
                <a:lnTo>
                  <a:pt x="642" y="809"/>
                </a:lnTo>
                <a:lnTo>
                  <a:pt x="595" y="843"/>
                </a:lnTo>
                <a:lnTo>
                  <a:pt x="555" y="871"/>
                </a:lnTo>
                <a:lnTo>
                  <a:pt x="537" y="886"/>
                </a:lnTo>
                <a:lnTo>
                  <a:pt x="524" y="899"/>
                </a:lnTo>
                <a:lnTo>
                  <a:pt x="524" y="899"/>
                </a:lnTo>
                <a:lnTo>
                  <a:pt x="517" y="905"/>
                </a:lnTo>
                <a:lnTo>
                  <a:pt x="507" y="910"/>
                </a:lnTo>
                <a:lnTo>
                  <a:pt x="496" y="916"/>
                </a:lnTo>
                <a:lnTo>
                  <a:pt x="482" y="921"/>
                </a:lnTo>
                <a:lnTo>
                  <a:pt x="454" y="931"/>
                </a:lnTo>
                <a:lnTo>
                  <a:pt x="423" y="940"/>
                </a:lnTo>
                <a:lnTo>
                  <a:pt x="394" y="947"/>
                </a:lnTo>
                <a:lnTo>
                  <a:pt x="369" y="954"/>
                </a:lnTo>
                <a:lnTo>
                  <a:pt x="345" y="959"/>
                </a:lnTo>
                <a:lnTo>
                  <a:pt x="345" y="959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21">
            <a:extLst>
              <a:ext uri="{FF2B5EF4-FFF2-40B4-BE49-F238E27FC236}">
                <a16:creationId xmlns:a16="http://schemas.microsoft.com/office/drawing/2014/main" id="{FA2786B1-9448-46A9-BA8B-D5458D2006A4}"/>
              </a:ext>
            </a:extLst>
          </p:cNvPr>
          <p:cNvSpPr>
            <a:spLocks/>
          </p:cNvSpPr>
          <p:nvPr/>
        </p:nvSpPr>
        <p:spPr bwMode="auto">
          <a:xfrm>
            <a:off x="728701" y="908042"/>
            <a:ext cx="2261251" cy="2573008"/>
          </a:xfrm>
          <a:custGeom>
            <a:avLst/>
            <a:gdLst>
              <a:gd name="T0" fmla="*/ 262 w 1117"/>
              <a:gd name="T1" fmla="*/ 253 h 1271"/>
              <a:gd name="T2" fmla="*/ 118 w 1117"/>
              <a:gd name="T3" fmla="*/ 298 h 1271"/>
              <a:gd name="T4" fmla="*/ 0 w 1117"/>
              <a:gd name="T5" fmla="*/ 354 h 1271"/>
              <a:gd name="T6" fmla="*/ 29 w 1117"/>
              <a:gd name="T7" fmla="*/ 252 h 1271"/>
              <a:gd name="T8" fmla="*/ 25 w 1117"/>
              <a:gd name="T9" fmla="*/ 234 h 1271"/>
              <a:gd name="T10" fmla="*/ 125 w 1117"/>
              <a:gd name="T11" fmla="*/ 138 h 1271"/>
              <a:gd name="T12" fmla="*/ 250 w 1117"/>
              <a:gd name="T13" fmla="*/ 73 h 1271"/>
              <a:gd name="T14" fmla="*/ 449 w 1117"/>
              <a:gd name="T15" fmla="*/ 18 h 1271"/>
              <a:gd name="T16" fmla="*/ 505 w 1117"/>
              <a:gd name="T17" fmla="*/ 11 h 1271"/>
              <a:gd name="T18" fmla="*/ 554 w 1117"/>
              <a:gd name="T19" fmla="*/ 1 h 1271"/>
              <a:gd name="T20" fmla="*/ 650 w 1117"/>
              <a:gd name="T21" fmla="*/ 38 h 1271"/>
              <a:gd name="T22" fmla="*/ 707 w 1117"/>
              <a:gd name="T23" fmla="*/ 108 h 1271"/>
              <a:gd name="T24" fmla="*/ 761 w 1117"/>
              <a:gd name="T25" fmla="*/ 255 h 1271"/>
              <a:gd name="T26" fmla="*/ 884 w 1117"/>
              <a:gd name="T27" fmla="*/ 372 h 1271"/>
              <a:gd name="T28" fmla="*/ 959 w 1117"/>
              <a:gd name="T29" fmla="*/ 461 h 1271"/>
              <a:gd name="T30" fmla="*/ 995 w 1117"/>
              <a:gd name="T31" fmla="*/ 528 h 1271"/>
              <a:gd name="T32" fmla="*/ 1054 w 1117"/>
              <a:gd name="T33" fmla="*/ 711 h 1271"/>
              <a:gd name="T34" fmla="*/ 1102 w 1117"/>
              <a:gd name="T35" fmla="*/ 870 h 1271"/>
              <a:gd name="T36" fmla="*/ 1089 w 1117"/>
              <a:gd name="T37" fmla="*/ 893 h 1271"/>
              <a:gd name="T38" fmla="*/ 1077 w 1117"/>
              <a:gd name="T39" fmla="*/ 876 h 1271"/>
              <a:gd name="T40" fmla="*/ 1077 w 1117"/>
              <a:gd name="T41" fmla="*/ 918 h 1271"/>
              <a:gd name="T42" fmla="*/ 1087 w 1117"/>
              <a:gd name="T43" fmla="*/ 1043 h 1271"/>
              <a:gd name="T44" fmla="*/ 1115 w 1117"/>
              <a:gd name="T45" fmla="*/ 1200 h 1271"/>
              <a:gd name="T46" fmla="*/ 1109 w 1117"/>
              <a:gd name="T47" fmla="*/ 1264 h 1271"/>
              <a:gd name="T48" fmla="*/ 1069 w 1117"/>
              <a:gd name="T49" fmla="*/ 1270 h 1271"/>
              <a:gd name="T50" fmla="*/ 1015 w 1117"/>
              <a:gd name="T51" fmla="*/ 1257 h 1271"/>
              <a:gd name="T52" fmla="*/ 966 w 1117"/>
              <a:gd name="T53" fmla="*/ 1265 h 1271"/>
              <a:gd name="T54" fmla="*/ 947 w 1117"/>
              <a:gd name="T55" fmla="*/ 1235 h 1271"/>
              <a:gd name="T56" fmla="*/ 929 w 1117"/>
              <a:gd name="T57" fmla="*/ 1085 h 1271"/>
              <a:gd name="T58" fmla="*/ 902 w 1117"/>
              <a:gd name="T59" fmla="*/ 951 h 1271"/>
              <a:gd name="T60" fmla="*/ 875 w 1117"/>
              <a:gd name="T61" fmla="*/ 950 h 1271"/>
              <a:gd name="T62" fmla="*/ 837 w 1117"/>
              <a:gd name="T63" fmla="*/ 1003 h 1271"/>
              <a:gd name="T64" fmla="*/ 813 w 1117"/>
              <a:gd name="T65" fmla="*/ 1033 h 1271"/>
              <a:gd name="T66" fmla="*/ 813 w 1117"/>
              <a:gd name="T67" fmla="*/ 1017 h 1271"/>
              <a:gd name="T68" fmla="*/ 793 w 1117"/>
              <a:gd name="T69" fmla="*/ 986 h 1271"/>
              <a:gd name="T70" fmla="*/ 794 w 1117"/>
              <a:gd name="T71" fmla="*/ 971 h 1271"/>
              <a:gd name="T72" fmla="*/ 847 w 1117"/>
              <a:gd name="T73" fmla="*/ 922 h 1271"/>
              <a:gd name="T74" fmla="*/ 782 w 1117"/>
              <a:gd name="T75" fmla="*/ 866 h 1271"/>
              <a:gd name="T76" fmla="*/ 731 w 1117"/>
              <a:gd name="T77" fmla="*/ 927 h 1271"/>
              <a:gd name="T78" fmla="*/ 701 w 1117"/>
              <a:gd name="T79" fmla="*/ 911 h 1271"/>
              <a:gd name="T80" fmla="*/ 624 w 1117"/>
              <a:gd name="T81" fmla="*/ 927 h 1271"/>
              <a:gd name="T82" fmla="*/ 604 w 1117"/>
              <a:gd name="T83" fmla="*/ 999 h 1271"/>
              <a:gd name="T84" fmla="*/ 612 w 1117"/>
              <a:gd name="T85" fmla="*/ 1023 h 1271"/>
              <a:gd name="T86" fmla="*/ 589 w 1117"/>
              <a:gd name="T87" fmla="*/ 1002 h 1271"/>
              <a:gd name="T88" fmla="*/ 581 w 1117"/>
              <a:gd name="T89" fmla="*/ 984 h 1271"/>
              <a:gd name="T90" fmla="*/ 584 w 1117"/>
              <a:gd name="T91" fmla="*/ 936 h 1271"/>
              <a:gd name="T92" fmla="*/ 629 w 1117"/>
              <a:gd name="T93" fmla="*/ 859 h 1271"/>
              <a:gd name="T94" fmla="*/ 692 w 1117"/>
              <a:gd name="T95" fmla="*/ 835 h 1271"/>
              <a:gd name="T96" fmla="*/ 707 w 1117"/>
              <a:gd name="T97" fmla="*/ 790 h 1271"/>
              <a:gd name="T98" fmla="*/ 578 w 1117"/>
              <a:gd name="T99" fmla="*/ 596 h 1271"/>
              <a:gd name="T100" fmla="*/ 536 w 1117"/>
              <a:gd name="T101" fmla="*/ 517 h 1271"/>
              <a:gd name="T102" fmla="*/ 519 w 1117"/>
              <a:gd name="T103" fmla="*/ 429 h 1271"/>
              <a:gd name="T104" fmla="*/ 504 w 1117"/>
              <a:gd name="T105" fmla="*/ 410 h 1271"/>
              <a:gd name="T106" fmla="*/ 508 w 1117"/>
              <a:gd name="T107" fmla="*/ 361 h 1271"/>
              <a:gd name="T108" fmla="*/ 500 w 1117"/>
              <a:gd name="T109" fmla="*/ 258 h 1271"/>
              <a:gd name="T110" fmla="*/ 474 w 1117"/>
              <a:gd name="T111" fmla="*/ 224 h 1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17" h="1271">
                <a:moveTo>
                  <a:pt x="472" y="223"/>
                </a:moveTo>
                <a:lnTo>
                  <a:pt x="472" y="223"/>
                </a:lnTo>
                <a:lnTo>
                  <a:pt x="438" y="227"/>
                </a:lnTo>
                <a:lnTo>
                  <a:pt x="358" y="237"/>
                </a:lnTo>
                <a:lnTo>
                  <a:pt x="310" y="244"/>
                </a:lnTo>
                <a:lnTo>
                  <a:pt x="262" y="253"/>
                </a:lnTo>
                <a:lnTo>
                  <a:pt x="219" y="261"/>
                </a:lnTo>
                <a:lnTo>
                  <a:pt x="199" y="266"/>
                </a:lnTo>
                <a:lnTo>
                  <a:pt x="181" y="271"/>
                </a:lnTo>
                <a:lnTo>
                  <a:pt x="181" y="271"/>
                </a:lnTo>
                <a:lnTo>
                  <a:pt x="150" y="284"/>
                </a:lnTo>
                <a:lnTo>
                  <a:pt x="118" y="298"/>
                </a:lnTo>
                <a:lnTo>
                  <a:pt x="88" y="313"/>
                </a:lnTo>
                <a:lnTo>
                  <a:pt x="60" y="328"/>
                </a:lnTo>
                <a:lnTo>
                  <a:pt x="17" y="350"/>
                </a:lnTo>
                <a:lnTo>
                  <a:pt x="5" y="355"/>
                </a:lnTo>
                <a:lnTo>
                  <a:pt x="2" y="356"/>
                </a:lnTo>
                <a:lnTo>
                  <a:pt x="0" y="354"/>
                </a:lnTo>
                <a:lnTo>
                  <a:pt x="0" y="354"/>
                </a:lnTo>
                <a:lnTo>
                  <a:pt x="2" y="346"/>
                </a:lnTo>
                <a:lnTo>
                  <a:pt x="5" y="333"/>
                </a:lnTo>
                <a:lnTo>
                  <a:pt x="15" y="299"/>
                </a:lnTo>
                <a:lnTo>
                  <a:pt x="29" y="252"/>
                </a:lnTo>
                <a:lnTo>
                  <a:pt x="29" y="252"/>
                </a:lnTo>
                <a:lnTo>
                  <a:pt x="29" y="252"/>
                </a:lnTo>
                <a:lnTo>
                  <a:pt x="27" y="250"/>
                </a:lnTo>
                <a:lnTo>
                  <a:pt x="25" y="247"/>
                </a:lnTo>
                <a:lnTo>
                  <a:pt x="24" y="240"/>
                </a:lnTo>
                <a:lnTo>
                  <a:pt x="24" y="240"/>
                </a:lnTo>
                <a:lnTo>
                  <a:pt x="25" y="234"/>
                </a:lnTo>
                <a:lnTo>
                  <a:pt x="30" y="225"/>
                </a:lnTo>
                <a:lnTo>
                  <a:pt x="39" y="213"/>
                </a:lnTo>
                <a:lnTo>
                  <a:pt x="52" y="197"/>
                </a:lnTo>
                <a:lnTo>
                  <a:pt x="70" y="179"/>
                </a:lnTo>
                <a:lnTo>
                  <a:pt x="94" y="159"/>
                </a:lnTo>
                <a:lnTo>
                  <a:pt x="125" y="138"/>
                </a:lnTo>
                <a:lnTo>
                  <a:pt x="162" y="114"/>
                </a:lnTo>
                <a:lnTo>
                  <a:pt x="162" y="114"/>
                </a:lnTo>
                <a:lnTo>
                  <a:pt x="184" y="103"/>
                </a:lnTo>
                <a:lnTo>
                  <a:pt x="206" y="92"/>
                </a:lnTo>
                <a:lnTo>
                  <a:pt x="227" y="82"/>
                </a:lnTo>
                <a:lnTo>
                  <a:pt x="250" y="73"/>
                </a:lnTo>
                <a:lnTo>
                  <a:pt x="293" y="57"/>
                </a:lnTo>
                <a:lnTo>
                  <a:pt x="335" y="45"/>
                </a:lnTo>
                <a:lnTo>
                  <a:pt x="372" y="35"/>
                </a:lnTo>
                <a:lnTo>
                  <a:pt x="404" y="27"/>
                </a:lnTo>
                <a:lnTo>
                  <a:pt x="430" y="22"/>
                </a:lnTo>
                <a:lnTo>
                  <a:pt x="449" y="18"/>
                </a:lnTo>
                <a:lnTo>
                  <a:pt x="449" y="18"/>
                </a:lnTo>
                <a:lnTo>
                  <a:pt x="473" y="16"/>
                </a:lnTo>
                <a:lnTo>
                  <a:pt x="489" y="15"/>
                </a:lnTo>
                <a:lnTo>
                  <a:pt x="503" y="15"/>
                </a:lnTo>
                <a:lnTo>
                  <a:pt x="503" y="15"/>
                </a:lnTo>
                <a:lnTo>
                  <a:pt x="505" y="11"/>
                </a:lnTo>
                <a:lnTo>
                  <a:pt x="515" y="6"/>
                </a:lnTo>
                <a:lnTo>
                  <a:pt x="523" y="2"/>
                </a:lnTo>
                <a:lnTo>
                  <a:pt x="531" y="1"/>
                </a:lnTo>
                <a:lnTo>
                  <a:pt x="541" y="0"/>
                </a:lnTo>
                <a:lnTo>
                  <a:pt x="554" y="1"/>
                </a:lnTo>
                <a:lnTo>
                  <a:pt x="554" y="1"/>
                </a:lnTo>
                <a:lnTo>
                  <a:pt x="569" y="3"/>
                </a:lnTo>
                <a:lnTo>
                  <a:pt x="586" y="7"/>
                </a:lnTo>
                <a:lnTo>
                  <a:pt x="606" y="15"/>
                </a:lnTo>
                <a:lnTo>
                  <a:pt x="627" y="25"/>
                </a:lnTo>
                <a:lnTo>
                  <a:pt x="639" y="31"/>
                </a:lnTo>
                <a:lnTo>
                  <a:pt x="650" y="38"/>
                </a:lnTo>
                <a:lnTo>
                  <a:pt x="660" y="47"/>
                </a:lnTo>
                <a:lnTo>
                  <a:pt x="671" y="57"/>
                </a:lnTo>
                <a:lnTo>
                  <a:pt x="681" y="67"/>
                </a:lnTo>
                <a:lnTo>
                  <a:pt x="691" y="80"/>
                </a:lnTo>
                <a:lnTo>
                  <a:pt x="700" y="93"/>
                </a:lnTo>
                <a:lnTo>
                  <a:pt x="707" y="108"/>
                </a:lnTo>
                <a:lnTo>
                  <a:pt x="707" y="108"/>
                </a:lnTo>
                <a:lnTo>
                  <a:pt x="722" y="139"/>
                </a:lnTo>
                <a:lnTo>
                  <a:pt x="733" y="169"/>
                </a:lnTo>
                <a:lnTo>
                  <a:pt x="743" y="197"/>
                </a:lnTo>
                <a:lnTo>
                  <a:pt x="751" y="220"/>
                </a:lnTo>
                <a:lnTo>
                  <a:pt x="761" y="255"/>
                </a:lnTo>
                <a:lnTo>
                  <a:pt x="763" y="269"/>
                </a:lnTo>
                <a:lnTo>
                  <a:pt x="763" y="269"/>
                </a:lnTo>
                <a:lnTo>
                  <a:pt x="789" y="290"/>
                </a:lnTo>
                <a:lnTo>
                  <a:pt x="817" y="313"/>
                </a:lnTo>
                <a:lnTo>
                  <a:pt x="851" y="341"/>
                </a:lnTo>
                <a:lnTo>
                  <a:pt x="884" y="372"/>
                </a:lnTo>
                <a:lnTo>
                  <a:pt x="917" y="405"/>
                </a:lnTo>
                <a:lnTo>
                  <a:pt x="930" y="420"/>
                </a:lnTo>
                <a:lnTo>
                  <a:pt x="943" y="435"/>
                </a:lnTo>
                <a:lnTo>
                  <a:pt x="953" y="448"/>
                </a:lnTo>
                <a:lnTo>
                  <a:pt x="959" y="461"/>
                </a:lnTo>
                <a:lnTo>
                  <a:pt x="959" y="461"/>
                </a:lnTo>
                <a:lnTo>
                  <a:pt x="969" y="481"/>
                </a:lnTo>
                <a:lnTo>
                  <a:pt x="978" y="495"/>
                </a:lnTo>
                <a:lnTo>
                  <a:pt x="988" y="510"/>
                </a:lnTo>
                <a:lnTo>
                  <a:pt x="990" y="515"/>
                </a:lnTo>
                <a:lnTo>
                  <a:pt x="993" y="521"/>
                </a:lnTo>
                <a:lnTo>
                  <a:pt x="995" y="528"/>
                </a:lnTo>
                <a:lnTo>
                  <a:pt x="998" y="541"/>
                </a:lnTo>
                <a:lnTo>
                  <a:pt x="998" y="541"/>
                </a:lnTo>
                <a:lnTo>
                  <a:pt x="1000" y="551"/>
                </a:lnTo>
                <a:lnTo>
                  <a:pt x="1004" y="566"/>
                </a:lnTo>
                <a:lnTo>
                  <a:pt x="1016" y="606"/>
                </a:lnTo>
                <a:lnTo>
                  <a:pt x="1054" y="711"/>
                </a:lnTo>
                <a:lnTo>
                  <a:pt x="1072" y="766"/>
                </a:lnTo>
                <a:lnTo>
                  <a:pt x="1089" y="814"/>
                </a:lnTo>
                <a:lnTo>
                  <a:pt x="1100" y="850"/>
                </a:lnTo>
                <a:lnTo>
                  <a:pt x="1102" y="862"/>
                </a:lnTo>
                <a:lnTo>
                  <a:pt x="1102" y="870"/>
                </a:lnTo>
                <a:lnTo>
                  <a:pt x="1102" y="870"/>
                </a:lnTo>
                <a:lnTo>
                  <a:pt x="1101" y="877"/>
                </a:lnTo>
                <a:lnTo>
                  <a:pt x="1099" y="882"/>
                </a:lnTo>
                <a:lnTo>
                  <a:pt x="1096" y="887"/>
                </a:lnTo>
                <a:lnTo>
                  <a:pt x="1094" y="891"/>
                </a:lnTo>
                <a:lnTo>
                  <a:pt x="1091" y="892"/>
                </a:lnTo>
                <a:lnTo>
                  <a:pt x="1089" y="893"/>
                </a:lnTo>
                <a:lnTo>
                  <a:pt x="1087" y="893"/>
                </a:lnTo>
                <a:lnTo>
                  <a:pt x="1086" y="892"/>
                </a:lnTo>
                <a:lnTo>
                  <a:pt x="1086" y="892"/>
                </a:lnTo>
                <a:lnTo>
                  <a:pt x="1075" y="870"/>
                </a:lnTo>
                <a:lnTo>
                  <a:pt x="1075" y="870"/>
                </a:lnTo>
                <a:lnTo>
                  <a:pt x="1077" y="876"/>
                </a:lnTo>
                <a:lnTo>
                  <a:pt x="1081" y="892"/>
                </a:lnTo>
                <a:lnTo>
                  <a:pt x="1082" y="900"/>
                </a:lnTo>
                <a:lnTo>
                  <a:pt x="1082" y="908"/>
                </a:lnTo>
                <a:lnTo>
                  <a:pt x="1081" y="915"/>
                </a:lnTo>
                <a:lnTo>
                  <a:pt x="1080" y="917"/>
                </a:lnTo>
                <a:lnTo>
                  <a:pt x="1077" y="918"/>
                </a:lnTo>
                <a:lnTo>
                  <a:pt x="1077" y="918"/>
                </a:lnTo>
                <a:lnTo>
                  <a:pt x="1066" y="926"/>
                </a:lnTo>
                <a:lnTo>
                  <a:pt x="1062" y="930"/>
                </a:lnTo>
                <a:lnTo>
                  <a:pt x="1062" y="930"/>
                </a:lnTo>
                <a:lnTo>
                  <a:pt x="1076" y="993"/>
                </a:lnTo>
                <a:lnTo>
                  <a:pt x="1087" y="1043"/>
                </a:lnTo>
                <a:lnTo>
                  <a:pt x="1094" y="1082"/>
                </a:lnTo>
                <a:lnTo>
                  <a:pt x="1094" y="1082"/>
                </a:lnTo>
                <a:lnTo>
                  <a:pt x="1100" y="1108"/>
                </a:lnTo>
                <a:lnTo>
                  <a:pt x="1105" y="1137"/>
                </a:lnTo>
                <a:lnTo>
                  <a:pt x="1111" y="1168"/>
                </a:lnTo>
                <a:lnTo>
                  <a:pt x="1115" y="1200"/>
                </a:lnTo>
                <a:lnTo>
                  <a:pt x="1117" y="1230"/>
                </a:lnTo>
                <a:lnTo>
                  <a:pt x="1117" y="1243"/>
                </a:lnTo>
                <a:lnTo>
                  <a:pt x="1116" y="1252"/>
                </a:lnTo>
                <a:lnTo>
                  <a:pt x="1112" y="1260"/>
                </a:lnTo>
                <a:lnTo>
                  <a:pt x="1111" y="1262"/>
                </a:lnTo>
                <a:lnTo>
                  <a:pt x="1109" y="1264"/>
                </a:lnTo>
                <a:lnTo>
                  <a:pt x="1109" y="1264"/>
                </a:lnTo>
                <a:lnTo>
                  <a:pt x="1100" y="1267"/>
                </a:lnTo>
                <a:lnTo>
                  <a:pt x="1091" y="1270"/>
                </a:lnTo>
                <a:lnTo>
                  <a:pt x="1084" y="1271"/>
                </a:lnTo>
                <a:lnTo>
                  <a:pt x="1076" y="1271"/>
                </a:lnTo>
                <a:lnTo>
                  <a:pt x="1069" y="1270"/>
                </a:lnTo>
                <a:lnTo>
                  <a:pt x="1062" y="1269"/>
                </a:lnTo>
                <a:lnTo>
                  <a:pt x="1049" y="1264"/>
                </a:lnTo>
                <a:lnTo>
                  <a:pt x="1049" y="1264"/>
                </a:lnTo>
                <a:lnTo>
                  <a:pt x="1035" y="1260"/>
                </a:lnTo>
                <a:lnTo>
                  <a:pt x="1025" y="1257"/>
                </a:lnTo>
                <a:lnTo>
                  <a:pt x="1015" y="1257"/>
                </a:lnTo>
                <a:lnTo>
                  <a:pt x="1003" y="1259"/>
                </a:lnTo>
                <a:lnTo>
                  <a:pt x="1003" y="1259"/>
                </a:lnTo>
                <a:lnTo>
                  <a:pt x="989" y="1262"/>
                </a:lnTo>
                <a:lnTo>
                  <a:pt x="976" y="1265"/>
                </a:lnTo>
                <a:lnTo>
                  <a:pt x="970" y="1266"/>
                </a:lnTo>
                <a:lnTo>
                  <a:pt x="966" y="1265"/>
                </a:lnTo>
                <a:lnTo>
                  <a:pt x="963" y="1264"/>
                </a:lnTo>
                <a:lnTo>
                  <a:pt x="960" y="1261"/>
                </a:lnTo>
                <a:lnTo>
                  <a:pt x="960" y="1261"/>
                </a:lnTo>
                <a:lnTo>
                  <a:pt x="957" y="1252"/>
                </a:lnTo>
                <a:lnTo>
                  <a:pt x="952" y="1245"/>
                </a:lnTo>
                <a:lnTo>
                  <a:pt x="947" y="1235"/>
                </a:lnTo>
                <a:lnTo>
                  <a:pt x="945" y="1230"/>
                </a:lnTo>
                <a:lnTo>
                  <a:pt x="945" y="1223"/>
                </a:lnTo>
                <a:lnTo>
                  <a:pt x="945" y="1223"/>
                </a:lnTo>
                <a:lnTo>
                  <a:pt x="944" y="1206"/>
                </a:lnTo>
                <a:lnTo>
                  <a:pt x="940" y="1174"/>
                </a:lnTo>
                <a:lnTo>
                  <a:pt x="929" y="1085"/>
                </a:lnTo>
                <a:lnTo>
                  <a:pt x="913" y="963"/>
                </a:lnTo>
                <a:lnTo>
                  <a:pt x="913" y="963"/>
                </a:lnTo>
                <a:lnTo>
                  <a:pt x="913" y="962"/>
                </a:lnTo>
                <a:lnTo>
                  <a:pt x="912" y="960"/>
                </a:lnTo>
                <a:lnTo>
                  <a:pt x="908" y="955"/>
                </a:lnTo>
                <a:lnTo>
                  <a:pt x="902" y="951"/>
                </a:lnTo>
                <a:lnTo>
                  <a:pt x="902" y="951"/>
                </a:lnTo>
                <a:lnTo>
                  <a:pt x="893" y="947"/>
                </a:lnTo>
                <a:lnTo>
                  <a:pt x="887" y="946"/>
                </a:lnTo>
                <a:lnTo>
                  <a:pt x="883" y="946"/>
                </a:lnTo>
                <a:lnTo>
                  <a:pt x="879" y="947"/>
                </a:lnTo>
                <a:lnTo>
                  <a:pt x="875" y="950"/>
                </a:lnTo>
                <a:lnTo>
                  <a:pt x="871" y="955"/>
                </a:lnTo>
                <a:lnTo>
                  <a:pt x="871" y="955"/>
                </a:lnTo>
                <a:lnTo>
                  <a:pt x="861" y="966"/>
                </a:lnTo>
                <a:lnTo>
                  <a:pt x="852" y="978"/>
                </a:lnTo>
                <a:lnTo>
                  <a:pt x="843" y="991"/>
                </a:lnTo>
                <a:lnTo>
                  <a:pt x="837" y="1003"/>
                </a:lnTo>
                <a:lnTo>
                  <a:pt x="837" y="1003"/>
                </a:lnTo>
                <a:lnTo>
                  <a:pt x="833" y="1016"/>
                </a:lnTo>
                <a:lnTo>
                  <a:pt x="829" y="1027"/>
                </a:lnTo>
                <a:lnTo>
                  <a:pt x="827" y="1041"/>
                </a:lnTo>
                <a:lnTo>
                  <a:pt x="829" y="1063"/>
                </a:lnTo>
                <a:lnTo>
                  <a:pt x="813" y="1033"/>
                </a:lnTo>
                <a:lnTo>
                  <a:pt x="813" y="1033"/>
                </a:lnTo>
                <a:lnTo>
                  <a:pt x="812" y="1033"/>
                </a:lnTo>
                <a:lnTo>
                  <a:pt x="811" y="1031"/>
                </a:lnTo>
                <a:lnTo>
                  <a:pt x="811" y="1026"/>
                </a:lnTo>
                <a:lnTo>
                  <a:pt x="813" y="1017"/>
                </a:lnTo>
                <a:lnTo>
                  <a:pt x="813" y="1017"/>
                </a:lnTo>
                <a:lnTo>
                  <a:pt x="833" y="963"/>
                </a:lnTo>
                <a:lnTo>
                  <a:pt x="812" y="989"/>
                </a:lnTo>
                <a:lnTo>
                  <a:pt x="798" y="1012"/>
                </a:lnTo>
                <a:lnTo>
                  <a:pt x="794" y="986"/>
                </a:lnTo>
                <a:lnTo>
                  <a:pt x="794" y="986"/>
                </a:lnTo>
                <a:lnTo>
                  <a:pt x="793" y="986"/>
                </a:lnTo>
                <a:lnTo>
                  <a:pt x="792" y="986"/>
                </a:lnTo>
                <a:lnTo>
                  <a:pt x="791" y="984"/>
                </a:lnTo>
                <a:lnTo>
                  <a:pt x="791" y="982"/>
                </a:lnTo>
                <a:lnTo>
                  <a:pt x="792" y="976"/>
                </a:lnTo>
                <a:lnTo>
                  <a:pt x="792" y="976"/>
                </a:lnTo>
                <a:lnTo>
                  <a:pt x="794" y="971"/>
                </a:lnTo>
                <a:lnTo>
                  <a:pt x="801" y="966"/>
                </a:lnTo>
                <a:lnTo>
                  <a:pt x="814" y="956"/>
                </a:lnTo>
                <a:lnTo>
                  <a:pt x="828" y="948"/>
                </a:lnTo>
                <a:lnTo>
                  <a:pt x="834" y="945"/>
                </a:lnTo>
                <a:lnTo>
                  <a:pt x="847" y="922"/>
                </a:lnTo>
                <a:lnTo>
                  <a:pt x="847" y="922"/>
                </a:lnTo>
                <a:lnTo>
                  <a:pt x="829" y="911"/>
                </a:lnTo>
                <a:lnTo>
                  <a:pt x="814" y="900"/>
                </a:lnTo>
                <a:lnTo>
                  <a:pt x="801" y="889"/>
                </a:lnTo>
                <a:lnTo>
                  <a:pt x="801" y="889"/>
                </a:lnTo>
                <a:lnTo>
                  <a:pt x="791" y="877"/>
                </a:lnTo>
                <a:lnTo>
                  <a:pt x="782" y="866"/>
                </a:lnTo>
                <a:lnTo>
                  <a:pt x="772" y="852"/>
                </a:lnTo>
                <a:lnTo>
                  <a:pt x="677" y="865"/>
                </a:lnTo>
                <a:lnTo>
                  <a:pt x="679" y="880"/>
                </a:lnTo>
                <a:lnTo>
                  <a:pt x="716" y="893"/>
                </a:lnTo>
                <a:lnTo>
                  <a:pt x="735" y="907"/>
                </a:lnTo>
                <a:lnTo>
                  <a:pt x="731" y="927"/>
                </a:lnTo>
                <a:lnTo>
                  <a:pt x="722" y="920"/>
                </a:lnTo>
                <a:lnTo>
                  <a:pt x="722" y="920"/>
                </a:lnTo>
                <a:lnTo>
                  <a:pt x="717" y="918"/>
                </a:lnTo>
                <a:lnTo>
                  <a:pt x="708" y="915"/>
                </a:lnTo>
                <a:lnTo>
                  <a:pt x="708" y="915"/>
                </a:lnTo>
                <a:lnTo>
                  <a:pt x="701" y="911"/>
                </a:lnTo>
                <a:lnTo>
                  <a:pt x="689" y="906"/>
                </a:lnTo>
                <a:lnTo>
                  <a:pt x="689" y="906"/>
                </a:lnTo>
                <a:lnTo>
                  <a:pt x="679" y="901"/>
                </a:lnTo>
                <a:lnTo>
                  <a:pt x="667" y="896"/>
                </a:lnTo>
                <a:lnTo>
                  <a:pt x="654" y="891"/>
                </a:lnTo>
                <a:lnTo>
                  <a:pt x="624" y="927"/>
                </a:lnTo>
                <a:lnTo>
                  <a:pt x="619" y="979"/>
                </a:lnTo>
                <a:lnTo>
                  <a:pt x="603" y="965"/>
                </a:lnTo>
                <a:lnTo>
                  <a:pt x="603" y="965"/>
                </a:lnTo>
                <a:lnTo>
                  <a:pt x="603" y="979"/>
                </a:lnTo>
                <a:lnTo>
                  <a:pt x="603" y="992"/>
                </a:lnTo>
                <a:lnTo>
                  <a:pt x="604" y="999"/>
                </a:lnTo>
                <a:lnTo>
                  <a:pt x="604" y="999"/>
                </a:lnTo>
                <a:lnTo>
                  <a:pt x="607" y="1006"/>
                </a:lnTo>
                <a:lnTo>
                  <a:pt x="612" y="1014"/>
                </a:lnTo>
                <a:lnTo>
                  <a:pt x="619" y="1024"/>
                </a:lnTo>
                <a:lnTo>
                  <a:pt x="619" y="1024"/>
                </a:lnTo>
                <a:lnTo>
                  <a:pt x="612" y="1023"/>
                </a:lnTo>
                <a:lnTo>
                  <a:pt x="605" y="1021"/>
                </a:lnTo>
                <a:lnTo>
                  <a:pt x="598" y="1017"/>
                </a:lnTo>
                <a:lnTo>
                  <a:pt x="598" y="1017"/>
                </a:lnTo>
                <a:lnTo>
                  <a:pt x="595" y="1013"/>
                </a:lnTo>
                <a:lnTo>
                  <a:pt x="593" y="1009"/>
                </a:lnTo>
                <a:lnTo>
                  <a:pt x="589" y="1002"/>
                </a:lnTo>
                <a:lnTo>
                  <a:pt x="588" y="993"/>
                </a:lnTo>
                <a:lnTo>
                  <a:pt x="588" y="993"/>
                </a:lnTo>
                <a:lnTo>
                  <a:pt x="586" y="994"/>
                </a:lnTo>
                <a:lnTo>
                  <a:pt x="586" y="996"/>
                </a:lnTo>
                <a:lnTo>
                  <a:pt x="584" y="993"/>
                </a:lnTo>
                <a:lnTo>
                  <a:pt x="581" y="984"/>
                </a:lnTo>
                <a:lnTo>
                  <a:pt x="581" y="984"/>
                </a:lnTo>
                <a:lnTo>
                  <a:pt x="579" y="973"/>
                </a:lnTo>
                <a:lnTo>
                  <a:pt x="579" y="962"/>
                </a:lnTo>
                <a:lnTo>
                  <a:pt x="581" y="950"/>
                </a:lnTo>
                <a:lnTo>
                  <a:pt x="584" y="936"/>
                </a:lnTo>
                <a:lnTo>
                  <a:pt x="584" y="936"/>
                </a:lnTo>
                <a:lnTo>
                  <a:pt x="586" y="927"/>
                </a:lnTo>
                <a:lnTo>
                  <a:pt x="590" y="918"/>
                </a:lnTo>
                <a:lnTo>
                  <a:pt x="600" y="901"/>
                </a:lnTo>
                <a:lnTo>
                  <a:pt x="619" y="872"/>
                </a:lnTo>
                <a:lnTo>
                  <a:pt x="619" y="872"/>
                </a:lnTo>
                <a:lnTo>
                  <a:pt x="629" y="859"/>
                </a:lnTo>
                <a:lnTo>
                  <a:pt x="634" y="852"/>
                </a:lnTo>
                <a:lnTo>
                  <a:pt x="634" y="852"/>
                </a:lnTo>
                <a:lnTo>
                  <a:pt x="642" y="849"/>
                </a:lnTo>
                <a:lnTo>
                  <a:pt x="657" y="844"/>
                </a:lnTo>
                <a:lnTo>
                  <a:pt x="676" y="839"/>
                </a:lnTo>
                <a:lnTo>
                  <a:pt x="692" y="835"/>
                </a:lnTo>
                <a:lnTo>
                  <a:pt x="692" y="835"/>
                </a:lnTo>
                <a:lnTo>
                  <a:pt x="706" y="831"/>
                </a:lnTo>
                <a:lnTo>
                  <a:pt x="721" y="827"/>
                </a:lnTo>
                <a:lnTo>
                  <a:pt x="736" y="824"/>
                </a:lnTo>
                <a:lnTo>
                  <a:pt x="707" y="790"/>
                </a:lnTo>
                <a:lnTo>
                  <a:pt x="707" y="790"/>
                </a:lnTo>
                <a:lnTo>
                  <a:pt x="691" y="769"/>
                </a:lnTo>
                <a:lnTo>
                  <a:pt x="655" y="718"/>
                </a:lnTo>
                <a:lnTo>
                  <a:pt x="632" y="687"/>
                </a:lnTo>
                <a:lnTo>
                  <a:pt x="611" y="654"/>
                </a:lnTo>
                <a:lnTo>
                  <a:pt x="593" y="623"/>
                </a:lnTo>
                <a:lnTo>
                  <a:pt x="578" y="596"/>
                </a:lnTo>
                <a:lnTo>
                  <a:pt x="578" y="596"/>
                </a:lnTo>
                <a:lnTo>
                  <a:pt x="568" y="574"/>
                </a:lnTo>
                <a:lnTo>
                  <a:pt x="559" y="558"/>
                </a:lnTo>
                <a:lnTo>
                  <a:pt x="545" y="536"/>
                </a:lnTo>
                <a:lnTo>
                  <a:pt x="540" y="526"/>
                </a:lnTo>
                <a:lnTo>
                  <a:pt x="536" y="517"/>
                </a:lnTo>
                <a:lnTo>
                  <a:pt x="531" y="505"/>
                </a:lnTo>
                <a:lnTo>
                  <a:pt x="528" y="490"/>
                </a:lnTo>
                <a:lnTo>
                  <a:pt x="528" y="490"/>
                </a:lnTo>
                <a:lnTo>
                  <a:pt x="524" y="473"/>
                </a:lnTo>
                <a:lnTo>
                  <a:pt x="521" y="457"/>
                </a:lnTo>
                <a:lnTo>
                  <a:pt x="519" y="429"/>
                </a:lnTo>
                <a:lnTo>
                  <a:pt x="518" y="409"/>
                </a:lnTo>
                <a:lnTo>
                  <a:pt x="518" y="400"/>
                </a:lnTo>
                <a:lnTo>
                  <a:pt x="518" y="400"/>
                </a:lnTo>
                <a:lnTo>
                  <a:pt x="513" y="405"/>
                </a:lnTo>
                <a:lnTo>
                  <a:pt x="509" y="409"/>
                </a:lnTo>
                <a:lnTo>
                  <a:pt x="504" y="410"/>
                </a:lnTo>
                <a:lnTo>
                  <a:pt x="503" y="409"/>
                </a:lnTo>
                <a:lnTo>
                  <a:pt x="502" y="407"/>
                </a:lnTo>
                <a:lnTo>
                  <a:pt x="500" y="405"/>
                </a:lnTo>
                <a:lnTo>
                  <a:pt x="500" y="400"/>
                </a:lnTo>
                <a:lnTo>
                  <a:pt x="503" y="385"/>
                </a:lnTo>
                <a:lnTo>
                  <a:pt x="508" y="361"/>
                </a:lnTo>
                <a:lnTo>
                  <a:pt x="508" y="361"/>
                </a:lnTo>
                <a:lnTo>
                  <a:pt x="509" y="319"/>
                </a:lnTo>
                <a:lnTo>
                  <a:pt x="509" y="293"/>
                </a:lnTo>
                <a:lnTo>
                  <a:pt x="508" y="284"/>
                </a:lnTo>
                <a:lnTo>
                  <a:pt x="507" y="276"/>
                </a:lnTo>
                <a:lnTo>
                  <a:pt x="500" y="258"/>
                </a:lnTo>
                <a:lnTo>
                  <a:pt x="500" y="258"/>
                </a:lnTo>
                <a:lnTo>
                  <a:pt x="497" y="248"/>
                </a:lnTo>
                <a:lnTo>
                  <a:pt x="492" y="240"/>
                </a:lnTo>
                <a:lnTo>
                  <a:pt x="487" y="234"/>
                </a:lnTo>
                <a:lnTo>
                  <a:pt x="482" y="229"/>
                </a:lnTo>
                <a:lnTo>
                  <a:pt x="474" y="224"/>
                </a:lnTo>
                <a:lnTo>
                  <a:pt x="472" y="223"/>
                </a:lnTo>
                <a:lnTo>
                  <a:pt x="472" y="223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63EDC8A1-199E-4562-8CA7-709956ABEBCC}"/>
              </a:ext>
            </a:extLst>
          </p:cNvPr>
          <p:cNvSpPr>
            <a:spLocks noEditPoints="1"/>
          </p:cNvSpPr>
          <p:nvPr/>
        </p:nvSpPr>
        <p:spPr bwMode="auto">
          <a:xfrm>
            <a:off x="6560055" y="4470400"/>
            <a:ext cx="2690432" cy="1105359"/>
          </a:xfrm>
          <a:custGeom>
            <a:avLst/>
            <a:gdLst>
              <a:gd name="T0" fmla="*/ 336 w 1604"/>
              <a:gd name="T1" fmla="*/ 179 h 659"/>
              <a:gd name="T2" fmla="*/ 194 w 1604"/>
              <a:gd name="T3" fmla="*/ 182 h 659"/>
              <a:gd name="T4" fmla="*/ 121 w 1604"/>
              <a:gd name="T5" fmla="*/ 208 h 659"/>
              <a:gd name="T6" fmla="*/ 61 w 1604"/>
              <a:gd name="T7" fmla="*/ 255 h 659"/>
              <a:gd name="T8" fmla="*/ 6 w 1604"/>
              <a:gd name="T9" fmla="*/ 345 h 659"/>
              <a:gd name="T10" fmla="*/ 6 w 1604"/>
              <a:gd name="T11" fmla="*/ 397 h 659"/>
              <a:gd name="T12" fmla="*/ 21 w 1604"/>
              <a:gd name="T13" fmla="*/ 395 h 659"/>
              <a:gd name="T14" fmla="*/ 103 w 1604"/>
              <a:gd name="T15" fmla="*/ 363 h 659"/>
              <a:gd name="T16" fmla="*/ 264 w 1604"/>
              <a:gd name="T17" fmla="*/ 340 h 659"/>
              <a:gd name="T18" fmla="*/ 351 w 1604"/>
              <a:gd name="T19" fmla="*/ 358 h 659"/>
              <a:gd name="T20" fmla="*/ 451 w 1604"/>
              <a:gd name="T21" fmla="*/ 412 h 659"/>
              <a:gd name="T22" fmla="*/ 493 w 1604"/>
              <a:gd name="T23" fmla="*/ 472 h 659"/>
              <a:gd name="T24" fmla="*/ 566 w 1604"/>
              <a:gd name="T25" fmla="*/ 520 h 659"/>
              <a:gd name="T26" fmla="*/ 728 w 1604"/>
              <a:gd name="T27" fmla="*/ 559 h 659"/>
              <a:gd name="T28" fmla="*/ 726 w 1604"/>
              <a:gd name="T29" fmla="*/ 583 h 659"/>
              <a:gd name="T30" fmla="*/ 746 w 1604"/>
              <a:gd name="T31" fmla="*/ 606 h 659"/>
              <a:gd name="T32" fmla="*/ 760 w 1604"/>
              <a:gd name="T33" fmla="*/ 646 h 659"/>
              <a:gd name="T34" fmla="*/ 815 w 1604"/>
              <a:gd name="T35" fmla="*/ 659 h 659"/>
              <a:gd name="T36" fmla="*/ 845 w 1604"/>
              <a:gd name="T37" fmla="*/ 654 h 659"/>
              <a:gd name="T38" fmla="*/ 802 w 1604"/>
              <a:gd name="T39" fmla="*/ 646 h 659"/>
              <a:gd name="T40" fmla="*/ 854 w 1604"/>
              <a:gd name="T41" fmla="*/ 640 h 659"/>
              <a:gd name="T42" fmla="*/ 809 w 1604"/>
              <a:gd name="T43" fmla="*/ 637 h 659"/>
              <a:gd name="T44" fmla="*/ 788 w 1604"/>
              <a:gd name="T45" fmla="*/ 625 h 659"/>
              <a:gd name="T46" fmla="*/ 822 w 1604"/>
              <a:gd name="T47" fmla="*/ 619 h 659"/>
              <a:gd name="T48" fmla="*/ 833 w 1604"/>
              <a:gd name="T49" fmla="*/ 614 h 659"/>
              <a:gd name="T50" fmla="*/ 781 w 1604"/>
              <a:gd name="T51" fmla="*/ 604 h 659"/>
              <a:gd name="T52" fmla="*/ 775 w 1604"/>
              <a:gd name="T53" fmla="*/ 586 h 659"/>
              <a:gd name="T54" fmla="*/ 841 w 1604"/>
              <a:gd name="T55" fmla="*/ 575 h 659"/>
              <a:gd name="T56" fmla="*/ 1003 w 1604"/>
              <a:gd name="T57" fmla="*/ 582 h 659"/>
              <a:gd name="T58" fmla="*/ 1320 w 1604"/>
              <a:gd name="T59" fmla="*/ 538 h 659"/>
              <a:gd name="T60" fmla="*/ 1463 w 1604"/>
              <a:gd name="T61" fmla="*/ 543 h 659"/>
              <a:gd name="T62" fmla="*/ 1523 w 1604"/>
              <a:gd name="T63" fmla="*/ 536 h 659"/>
              <a:gd name="T64" fmla="*/ 1558 w 1604"/>
              <a:gd name="T65" fmla="*/ 506 h 659"/>
              <a:gd name="T66" fmla="*/ 1566 w 1604"/>
              <a:gd name="T67" fmla="*/ 481 h 659"/>
              <a:gd name="T68" fmla="*/ 1604 w 1604"/>
              <a:gd name="T69" fmla="*/ 425 h 659"/>
              <a:gd name="T70" fmla="*/ 1584 w 1604"/>
              <a:gd name="T71" fmla="*/ 413 h 659"/>
              <a:gd name="T72" fmla="*/ 1434 w 1604"/>
              <a:gd name="T73" fmla="*/ 436 h 659"/>
              <a:gd name="T74" fmla="*/ 1301 w 1604"/>
              <a:gd name="T75" fmla="*/ 439 h 659"/>
              <a:gd name="T76" fmla="*/ 1058 w 1604"/>
              <a:gd name="T77" fmla="*/ 381 h 659"/>
              <a:gd name="T78" fmla="*/ 1014 w 1604"/>
              <a:gd name="T79" fmla="*/ 358 h 659"/>
              <a:gd name="T80" fmla="*/ 1159 w 1604"/>
              <a:gd name="T81" fmla="*/ 360 h 659"/>
              <a:gd name="T82" fmla="*/ 1270 w 1604"/>
              <a:gd name="T83" fmla="*/ 340 h 659"/>
              <a:gd name="T84" fmla="*/ 1372 w 1604"/>
              <a:gd name="T85" fmla="*/ 289 h 659"/>
              <a:gd name="T86" fmla="*/ 1359 w 1604"/>
              <a:gd name="T87" fmla="*/ 271 h 659"/>
              <a:gd name="T88" fmla="*/ 1328 w 1604"/>
              <a:gd name="T89" fmla="*/ 251 h 659"/>
              <a:gd name="T90" fmla="*/ 1409 w 1604"/>
              <a:gd name="T91" fmla="*/ 221 h 659"/>
              <a:gd name="T92" fmla="*/ 1458 w 1604"/>
              <a:gd name="T93" fmla="*/ 185 h 659"/>
              <a:gd name="T94" fmla="*/ 1370 w 1604"/>
              <a:gd name="T95" fmla="*/ 156 h 659"/>
              <a:gd name="T96" fmla="*/ 1024 w 1604"/>
              <a:gd name="T97" fmla="*/ 22 h 659"/>
              <a:gd name="T98" fmla="*/ 927 w 1604"/>
              <a:gd name="T99" fmla="*/ 2 h 659"/>
              <a:gd name="T100" fmla="*/ 885 w 1604"/>
              <a:gd name="T101" fmla="*/ 39 h 659"/>
              <a:gd name="T102" fmla="*/ 738 w 1604"/>
              <a:gd name="T103" fmla="*/ 209 h 659"/>
              <a:gd name="T104" fmla="*/ 689 w 1604"/>
              <a:gd name="T105" fmla="*/ 234 h 659"/>
              <a:gd name="T106" fmla="*/ 637 w 1604"/>
              <a:gd name="T107" fmla="*/ 169 h 659"/>
              <a:gd name="T108" fmla="*/ 581 w 1604"/>
              <a:gd name="T109" fmla="*/ 143 h 659"/>
              <a:gd name="T110" fmla="*/ 503 w 1604"/>
              <a:gd name="T111" fmla="*/ 145 h 659"/>
              <a:gd name="T112" fmla="*/ 421 w 1604"/>
              <a:gd name="T113" fmla="*/ 191 h 659"/>
              <a:gd name="T114" fmla="*/ 756 w 1604"/>
              <a:gd name="T115" fmla="*/ 580 h 659"/>
              <a:gd name="T116" fmla="*/ 743 w 1604"/>
              <a:gd name="T117" fmla="*/ 574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04" h="659">
                <a:moveTo>
                  <a:pt x="421" y="191"/>
                </a:moveTo>
                <a:lnTo>
                  <a:pt x="421" y="191"/>
                </a:lnTo>
                <a:lnTo>
                  <a:pt x="398" y="187"/>
                </a:lnTo>
                <a:lnTo>
                  <a:pt x="370" y="182"/>
                </a:lnTo>
                <a:lnTo>
                  <a:pt x="336" y="179"/>
                </a:lnTo>
                <a:lnTo>
                  <a:pt x="299" y="175"/>
                </a:lnTo>
                <a:lnTo>
                  <a:pt x="257" y="175"/>
                </a:lnTo>
                <a:lnTo>
                  <a:pt x="236" y="177"/>
                </a:lnTo>
                <a:lnTo>
                  <a:pt x="215" y="179"/>
                </a:lnTo>
                <a:lnTo>
                  <a:pt x="194" y="182"/>
                </a:lnTo>
                <a:lnTo>
                  <a:pt x="173" y="187"/>
                </a:lnTo>
                <a:lnTo>
                  <a:pt x="173" y="187"/>
                </a:lnTo>
                <a:lnTo>
                  <a:pt x="154" y="193"/>
                </a:lnTo>
                <a:lnTo>
                  <a:pt x="137" y="200"/>
                </a:lnTo>
                <a:lnTo>
                  <a:pt x="121" y="208"/>
                </a:lnTo>
                <a:lnTo>
                  <a:pt x="107" y="216"/>
                </a:lnTo>
                <a:lnTo>
                  <a:pt x="94" y="224"/>
                </a:lnTo>
                <a:lnTo>
                  <a:pt x="82" y="234"/>
                </a:lnTo>
                <a:lnTo>
                  <a:pt x="71" y="243"/>
                </a:lnTo>
                <a:lnTo>
                  <a:pt x="61" y="255"/>
                </a:lnTo>
                <a:lnTo>
                  <a:pt x="45" y="276"/>
                </a:lnTo>
                <a:lnTo>
                  <a:pt x="32" y="295"/>
                </a:lnTo>
                <a:lnTo>
                  <a:pt x="13" y="329"/>
                </a:lnTo>
                <a:lnTo>
                  <a:pt x="13" y="329"/>
                </a:lnTo>
                <a:lnTo>
                  <a:pt x="6" y="345"/>
                </a:lnTo>
                <a:lnTo>
                  <a:pt x="1" y="360"/>
                </a:lnTo>
                <a:lnTo>
                  <a:pt x="0" y="373"/>
                </a:lnTo>
                <a:lnTo>
                  <a:pt x="1" y="386"/>
                </a:lnTo>
                <a:lnTo>
                  <a:pt x="5" y="394"/>
                </a:lnTo>
                <a:lnTo>
                  <a:pt x="6" y="397"/>
                </a:lnTo>
                <a:lnTo>
                  <a:pt x="8" y="399"/>
                </a:lnTo>
                <a:lnTo>
                  <a:pt x="11" y="400"/>
                </a:lnTo>
                <a:lnTo>
                  <a:pt x="14" y="400"/>
                </a:lnTo>
                <a:lnTo>
                  <a:pt x="18" y="399"/>
                </a:lnTo>
                <a:lnTo>
                  <a:pt x="21" y="395"/>
                </a:lnTo>
                <a:lnTo>
                  <a:pt x="21" y="395"/>
                </a:lnTo>
                <a:lnTo>
                  <a:pt x="27" y="391"/>
                </a:lnTo>
                <a:lnTo>
                  <a:pt x="37" y="386"/>
                </a:lnTo>
                <a:lnTo>
                  <a:pt x="65" y="374"/>
                </a:lnTo>
                <a:lnTo>
                  <a:pt x="103" y="363"/>
                </a:lnTo>
                <a:lnTo>
                  <a:pt x="147" y="353"/>
                </a:lnTo>
                <a:lnTo>
                  <a:pt x="194" y="345"/>
                </a:lnTo>
                <a:lnTo>
                  <a:pt x="218" y="342"/>
                </a:lnTo>
                <a:lnTo>
                  <a:pt x="241" y="340"/>
                </a:lnTo>
                <a:lnTo>
                  <a:pt x="264" y="340"/>
                </a:lnTo>
                <a:lnTo>
                  <a:pt x="285" y="340"/>
                </a:lnTo>
                <a:lnTo>
                  <a:pt x="304" y="344"/>
                </a:lnTo>
                <a:lnTo>
                  <a:pt x="320" y="347"/>
                </a:lnTo>
                <a:lnTo>
                  <a:pt x="320" y="347"/>
                </a:lnTo>
                <a:lnTo>
                  <a:pt x="351" y="358"/>
                </a:lnTo>
                <a:lnTo>
                  <a:pt x="377" y="368"/>
                </a:lnTo>
                <a:lnTo>
                  <a:pt x="400" y="379"/>
                </a:lnTo>
                <a:lnTo>
                  <a:pt x="419" y="389"/>
                </a:lnTo>
                <a:lnTo>
                  <a:pt x="443" y="405"/>
                </a:lnTo>
                <a:lnTo>
                  <a:pt x="451" y="412"/>
                </a:lnTo>
                <a:lnTo>
                  <a:pt x="451" y="412"/>
                </a:lnTo>
                <a:lnTo>
                  <a:pt x="458" y="428"/>
                </a:lnTo>
                <a:lnTo>
                  <a:pt x="469" y="442"/>
                </a:lnTo>
                <a:lnTo>
                  <a:pt x="484" y="462"/>
                </a:lnTo>
                <a:lnTo>
                  <a:pt x="493" y="472"/>
                </a:lnTo>
                <a:lnTo>
                  <a:pt x="505" y="483"/>
                </a:lnTo>
                <a:lnTo>
                  <a:pt x="518" y="493"/>
                </a:lnTo>
                <a:lnTo>
                  <a:pt x="531" y="502"/>
                </a:lnTo>
                <a:lnTo>
                  <a:pt x="547" y="512"/>
                </a:lnTo>
                <a:lnTo>
                  <a:pt x="566" y="520"/>
                </a:lnTo>
                <a:lnTo>
                  <a:pt x="586" y="527"/>
                </a:lnTo>
                <a:lnTo>
                  <a:pt x="608" y="533"/>
                </a:lnTo>
                <a:lnTo>
                  <a:pt x="608" y="533"/>
                </a:lnTo>
                <a:lnTo>
                  <a:pt x="667" y="546"/>
                </a:lnTo>
                <a:lnTo>
                  <a:pt x="728" y="559"/>
                </a:lnTo>
                <a:lnTo>
                  <a:pt x="728" y="559"/>
                </a:lnTo>
                <a:lnTo>
                  <a:pt x="725" y="574"/>
                </a:lnTo>
                <a:lnTo>
                  <a:pt x="725" y="580"/>
                </a:lnTo>
                <a:lnTo>
                  <a:pt x="726" y="583"/>
                </a:lnTo>
                <a:lnTo>
                  <a:pt x="726" y="583"/>
                </a:lnTo>
                <a:lnTo>
                  <a:pt x="731" y="590"/>
                </a:lnTo>
                <a:lnTo>
                  <a:pt x="738" y="596"/>
                </a:lnTo>
                <a:lnTo>
                  <a:pt x="747" y="601"/>
                </a:lnTo>
                <a:lnTo>
                  <a:pt x="747" y="601"/>
                </a:lnTo>
                <a:lnTo>
                  <a:pt x="746" y="606"/>
                </a:lnTo>
                <a:lnTo>
                  <a:pt x="744" y="617"/>
                </a:lnTo>
                <a:lnTo>
                  <a:pt x="746" y="625"/>
                </a:lnTo>
                <a:lnTo>
                  <a:pt x="747" y="633"/>
                </a:lnTo>
                <a:lnTo>
                  <a:pt x="752" y="640"/>
                </a:lnTo>
                <a:lnTo>
                  <a:pt x="760" y="646"/>
                </a:lnTo>
                <a:lnTo>
                  <a:pt x="760" y="646"/>
                </a:lnTo>
                <a:lnTo>
                  <a:pt x="770" y="653"/>
                </a:lnTo>
                <a:lnTo>
                  <a:pt x="785" y="656"/>
                </a:lnTo>
                <a:lnTo>
                  <a:pt x="801" y="658"/>
                </a:lnTo>
                <a:lnTo>
                  <a:pt x="815" y="659"/>
                </a:lnTo>
                <a:lnTo>
                  <a:pt x="830" y="659"/>
                </a:lnTo>
                <a:lnTo>
                  <a:pt x="840" y="658"/>
                </a:lnTo>
                <a:lnTo>
                  <a:pt x="846" y="656"/>
                </a:lnTo>
                <a:lnTo>
                  <a:pt x="846" y="654"/>
                </a:lnTo>
                <a:lnTo>
                  <a:pt x="845" y="654"/>
                </a:lnTo>
                <a:lnTo>
                  <a:pt x="845" y="654"/>
                </a:lnTo>
                <a:lnTo>
                  <a:pt x="833" y="651"/>
                </a:lnTo>
                <a:lnTo>
                  <a:pt x="819" y="648"/>
                </a:lnTo>
                <a:lnTo>
                  <a:pt x="802" y="646"/>
                </a:lnTo>
                <a:lnTo>
                  <a:pt x="802" y="646"/>
                </a:lnTo>
                <a:lnTo>
                  <a:pt x="832" y="646"/>
                </a:lnTo>
                <a:lnTo>
                  <a:pt x="851" y="645"/>
                </a:lnTo>
                <a:lnTo>
                  <a:pt x="854" y="643"/>
                </a:lnTo>
                <a:lnTo>
                  <a:pt x="854" y="641"/>
                </a:lnTo>
                <a:lnTo>
                  <a:pt x="854" y="640"/>
                </a:lnTo>
                <a:lnTo>
                  <a:pt x="854" y="640"/>
                </a:lnTo>
                <a:lnTo>
                  <a:pt x="849" y="638"/>
                </a:lnTo>
                <a:lnTo>
                  <a:pt x="841" y="637"/>
                </a:lnTo>
                <a:lnTo>
                  <a:pt x="825" y="637"/>
                </a:lnTo>
                <a:lnTo>
                  <a:pt x="809" y="637"/>
                </a:lnTo>
                <a:lnTo>
                  <a:pt x="802" y="635"/>
                </a:lnTo>
                <a:lnTo>
                  <a:pt x="796" y="633"/>
                </a:lnTo>
                <a:lnTo>
                  <a:pt x="796" y="633"/>
                </a:lnTo>
                <a:lnTo>
                  <a:pt x="790" y="629"/>
                </a:lnTo>
                <a:lnTo>
                  <a:pt x="788" y="625"/>
                </a:lnTo>
                <a:lnTo>
                  <a:pt x="788" y="622"/>
                </a:lnTo>
                <a:lnTo>
                  <a:pt x="790" y="620"/>
                </a:lnTo>
                <a:lnTo>
                  <a:pt x="790" y="620"/>
                </a:lnTo>
                <a:lnTo>
                  <a:pt x="801" y="619"/>
                </a:lnTo>
                <a:lnTo>
                  <a:pt x="822" y="619"/>
                </a:lnTo>
                <a:lnTo>
                  <a:pt x="838" y="617"/>
                </a:lnTo>
                <a:lnTo>
                  <a:pt x="840" y="616"/>
                </a:lnTo>
                <a:lnTo>
                  <a:pt x="840" y="616"/>
                </a:lnTo>
                <a:lnTo>
                  <a:pt x="833" y="614"/>
                </a:lnTo>
                <a:lnTo>
                  <a:pt x="833" y="614"/>
                </a:lnTo>
                <a:lnTo>
                  <a:pt x="815" y="611"/>
                </a:lnTo>
                <a:lnTo>
                  <a:pt x="802" y="609"/>
                </a:lnTo>
                <a:lnTo>
                  <a:pt x="791" y="607"/>
                </a:lnTo>
                <a:lnTo>
                  <a:pt x="781" y="604"/>
                </a:lnTo>
                <a:lnTo>
                  <a:pt x="781" y="604"/>
                </a:lnTo>
                <a:lnTo>
                  <a:pt x="777" y="603"/>
                </a:lnTo>
                <a:lnTo>
                  <a:pt x="775" y="599"/>
                </a:lnTo>
                <a:lnTo>
                  <a:pt x="773" y="596"/>
                </a:lnTo>
                <a:lnTo>
                  <a:pt x="773" y="593"/>
                </a:lnTo>
                <a:lnTo>
                  <a:pt x="775" y="586"/>
                </a:lnTo>
                <a:lnTo>
                  <a:pt x="777" y="580"/>
                </a:lnTo>
                <a:lnTo>
                  <a:pt x="777" y="580"/>
                </a:lnTo>
                <a:lnTo>
                  <a:pt x="783" y="567"/>
                </a:lnTo>
                <a:lnTo>
                  <a:pt x="783" y="567"/>
                </a:lnTo>
                <a:lnTo>
                  <a:pt x="841" y="575"/>
                </a:lnTo>
                <a:lnTo>
                  <a:pt x="900" y="580"/>
                </a:lnTo>
                <a:lnTo>
                  <a:pt x="953" y="583"/>
                </a:lnTo>
                <a:lnTo>
                  <a:pt x="979" y="582"/>
                </a:lnTo>
                <a:lnTo>
                  <a:pt x="1003" y="582"/>
                </a:lnTo>
                <a:lnTo>
                  <a:pt x="1003" y="582"/>
                </a:lnTo>
                <a:lnTo>
                  <a:pt x="1045" y="577"/>
                </a:lnTo>
                <a:lnTo>
                  <a:pt x="1091" y="572"/>
                </a:lnTo>
                <a:lnTo>
                  <a:pt x="1183" y="559"/>
                </a:lnTo>
                <a:lnTo>
                  <a:pt x="1264" y="546"/>
                </a:lnTo>
                <a:lnTo>
                  <a:pt x="1320" y="538"/>
                </a:lnTo>
                <a:lnTo>
                  <a:pt x="1320" y="538"/>
                </a:lnTo>
                <a:lnTo>
                  <a:pt x="1341" y="536"/>
                </a:lnTo>
                <a:lnTo>
                  <a:pt x="1364" y="536"/>
                </a:lnTo>
                <a:lnTo>
                  <a:pt x="1416" y="540"/>
                </a:lnTo>
                <a:lnTo>
                  <a:pt x="1463" y="543"/>
                </a:lnTo>
                <a:lnTo>
                  <a:pt x="1482" y="543"/>
                </a:lnTo>
                <a:lnTo>
                  <a:pt x="1498" y="543"/>
                </a:lnTo>
                <a:lnTo>
                  <a:pt x="1498" y="543"/>
                </a:lnTo>
                <a:lnTo>
                  <a:pt x="1510" y="540"/>
                </a:lnTo>
                <a:lnTo>
                  <a:pt x="1523" y="536"/>
                </a:lnTo>
                <a:lnTo>
                  <a:pt x="1532" y="531"/>
                </a:lnTo>
                <a:lnTo>
                  <a:pt x="1542" y="527"/>
                </a:lnTo>
                <a:lnTo>
                  <a:pt x="1550" y="520"/>
                </a:lnTo>
                <a:lnTo>
                  <a:pt x="1555" y="514"/>
                </a:lnTo>
                <a:lnTo>
                  <a:pt x="1558" y="506"/>
                </a:lnTo>
                <a:lnTo>
                  <a:pt x="1558" y="499"/>
                </a:lnTo>
                <a:lnTo>
                  <a:pt x="1558" y="499"/>
                </a:lnTo>
                <a:lnTo>
                  <a:pt x="1558" y="496"/>
                </a:lnTo>
                <a:lnTo>
                  <a:pt x="1560" y="491"/>
                </a:lnTo>
                <a:lnTo>
                  <a:pt x="1566" y="481"/>
                </a:lnTo>
                <a:lnTo>
                  <a:pt x="1587" y="457"/>
                </a:lnTo>
                <a:lnTo>
                  <a:pt x="1595" y="446"/>
                </a:lnTo>
                <a:lnTo>
                  <a:pt x="1602" y="434"/>
                </a:lnTo>
                <a:lnTo>
                  <a:pt x="1604" y="428"/>
                </a:lnTo>
                <a:lnTo>
                  <a:pt x="1604" y="425"/>
                </a:lnTo>
                <a:lnTo>
                  <a:pt x="1602" y="420"/>
                </a:lnTo>
                <a:lnTo>
                  <a:pt x="1597" y="416"/>
                </a:lnTo>
                <a:lnTo>
                  <a:pt x="1597" y="416"/>
                </a:lnTo>
                <a:lnTo>
                  <a:pt x="1592" y="415"/>
                </a:lnTo>
                <a:lnTo>
                  <a:pt x="1584" y="413"/>
                </a:lnTo>
                <a:lnTo>
                  <a:pt x="1563" y="413"/>
                </a:lnTo>
                <a:lnTo>
                  <a:pt x="1537" y="418"/>
                </a:lnTo>
                <a:lnTo>
                  <a:pt x="1506" y="423"/>
                </a:lnTo>
                <a:lnTo>
                  <a:pt x="1471" y="429"/>
                </a:lnTo>
                <a:lnTo>
                  <a:pt x="1434" y="436"/>
                </a:lnTo>
                <a:lnTo>
                  <a:pt x="1393" y="441"/>
                </a:lnTo>
                <a:lnTo>
                  <a:pt x="1349" y="442"/>
                </a:lnTo>
                <a:lnTo>
                  <a:pt x="1349" y="442"/>
                </a:lnTo>
                <a:lnTo>
                  <a:pt x="1327" y="442"/>
                </a:lnTo>
                <a:lnTo>
                  <a:pt x="1301" y="439"/>
                </a:lnTo>
                <a:lnTo>
                  <a:pt x="1272" y="434"/>
                </a:lnTo>
                <a:lnTo>
                  <a:pt x="1241" y="429"/>
                </a:lnTo>
                <a:lnTo>
                  <a:pt x="1178" y="415"/>
                </a:lnTo>
                <a:lnTo>
                  <a:pt x="1116" y="397"/>
                </a:lnTo>
                <a:lnTo>
                  <a:pt x="1058" y="381"/>
                </a:lnTo>
                <a:lnTo>
                  <a:pt x="1011" y="366"/>
                </a:lnTo>
                <a:lnTo>
                  <a:pt x="968" y="352"/>
                </a:lnTo>
                <a:lnTo>
                  <a:pt x="968" y="352"/>
                </a:lnTo>
                <a:lnTo>
                  <a:pt x="979" y="353"/>
                </a:lnTo>
                <a:lnTo>
                  <a:pt x="1014" y="358"/>
                </a:lnTo>
                <a:lnTo>
                  <a:pt x="1042" y="360"/>
                </a:lnTo>
                <a:lnTo>
                  <a:pt x="1074" y="361"/>
                </a:lnTo>
                <a:lnTo>
                  <a:pt x="1113" y="361"/>
                </a:lnTo>
                <a:lnTo>
                  <a:pt x="1159" y="360"/>
                </a:lnTo>
                <a:lnTo>
                  <a:pt x="1159" y="360"/>
                </a:lnTo>
                <a:lnTo>
                  <a:pt x="1183" y="358"/>
                </a:lnTo>
                <a:lnTo>
                  <a:pt x="1205" y="355"/>
                </a:lnTo>
                <a:lnTo>
                  <a:pt x="1228" y="352"/>
                </a:lnTo>
                <a:lnTo>
                  <a:pt x="1249" y="347"/>
                </a:lnTo>
                <a:lnTo>
                  <a:pt x="1270" y="340"/>
                </a:lnTo>
                <a:lnTo>
                  <a:pt x="1290" y="334"/>
                </a:lnTo>
                <a:lnTo>
                  <a:pt x="1322" y="319"/>
                </a:lnTo>
                <a:lnTo>
                  <a:pt x="1348" y="306"/>
                </a:lnTo>
                <a:lnTo>
                  <a:pt x="1367" y="293"/>
                </a:lnTo>
                <a:lnTo>
                  <a:pt x="1372" y="289"/>
                </a:lnTo>
                <a:lnTo>
                  <a:pt x="1377" y="284"/>
                </a:lnTo>
                <a:lnTo>
                  <a:pt x="1377" y="281"/>
                </a:lnTo>
                <a:lnTo>
                  <a:pt x="1375" y="277"/>
                </a:lnTo>
                <a:lnTo>
                  <a:pt x="1375" y="277"/>
                </a:lnTo>
                <a:lnTo>
                  <a:pt x="1359" y="271"/>
                </a:lnTo>
                <a:lnTo>
                  <a:pt x="1340" y="263"/>
                </a:lnTo>
                <a:lnTo>
                  <a:pt x="1325" y="256"/>
                </a:lnTo>
                <a:lnTo>
                  <a:pt x="1324" y="255"/>
                </a:lnTo>
                <a:lnTo>
                  <a:pt x="1324" y="253"/>
                </a:lnTo>
                <a:lnTo>
                  <a:pt x="1328" y="251"/>
                </a:lnTo>
                <a:lnTo>
                  <a:pt x="1328" y="251"/>
                </a:lnTo>
                <a:lnTo>
                  <a:pt x="1340" y="248"/>
                </a:lnTo>
                <a:lnTo>
                  <a:pt x="1359" y="242"/>
                </a:lnTo>
                <a:lnTo>
                  <a:pt x="1383" y="232"/>
                </a:lnTo>
                <a:lnTo>
                  <a:pt x="1409" y="221"/>
                </a:lnTo>
                <a:lnTo>
                  <a:pt x="1432" y="209"/>
                </a:lnTo>
                <a:lnTo>
                  <a:pt x="1448" y="198"/>
                </a:lnTo>
                <a:lnTo>
                  <a:pt x="1455" y="193"/>
                </a:lnTo>
                <a:lnTo>
                  <a:pt x="1458" y="188"/>
                </a:lnTo>
                <a:lnTo>
                  <a:pt x="1458" y="185"/>
                </a:lnTo>
                <a:lnTo>
                  <a:pt x="1455" y="182"/>
                </a:lnTo>
                <a:lnTo>
                  <a:pt x="1455" y="182"/>
                </a:lnTo>
                <a:lnTo>
                  <a:pt x="1435" y="175"/>
                </a:lnTo>
                <a:lnTo>
                  <a:pt x="1411" y="169"/>
                </a:lnTo>
                <a:lnTo>
                  <a:pt x="1370" y="156"/>
                </a:lnTo>
                <a:lnTo>
                  <a:pt x="1303" y="130"/>
                </a:lnTo>
                <a:lnTo>
                  <a:pt x="1303" y="130"/>
                </a:lnTo>
                <a:lnTo>
                  <a:pt x="1141" y="67"/>
                </a:lnTo>
                <a:lnTo>
                  <a:pt x="1024" y="22"/>
                </a:lnTo>
                <a:lnTo>
                  <a:pt x="1024" y="22"/>
                </a:lnTo>
                <a:lnTo>
                  <a:pt x="987" y="9"/>
                </a:lnTo>
                <a:lnTo>
                  <a:pt x="971" y="5"/>
                </a:lnTo>
                <a:lnTo>
                  <a:pt x="955" y="2"/>
                </a:lnTo>
                <a:lnTo>
                  <a:pt x="940" y="0"/>
                </a:lnTo>
                <a:lnTo>
                  <a:pt x="927" y="2"/>
                </a:lnTo>
                <a:lnTo>
                  <a:pt x="916" y="7"/>
                </a:lnTo>
                <a:lnTo>
                  <a:pt x="908" y="13"/>
                </a:lnTo>
                <a:lnTo>
                  <a:pt x="908" y="13"/>
                </a:lnTo>
                <a:lnTo>
                  <a:pt x="895" y="26"/>
                </a:lnTo>
                <a:lnTo>
                  <a:pt x="885" y="39"/>
                </a:lnTo>
                <a:lnTo>
                  <a:pt x="828" y="109"/>
                </a:lnTo>
                <a:lnTo>
                  <a:pt x="828" y="109"/>
                </a:lnTo>
                <a:lnTo>
                  <a:pt x="804" y="138"/>
                </a:lnTo>
                <a:lnTo>
                  <a:pt x="780" y="164"/>
                </a:lnTo>
                <a:lnTo>
                  <a:pt x="738" y="209"/>
                </a:lnTo>
                <a:lnTo>
                  <a:pt x="707" y="238"/>
                </a:lnTo>
                <a:lnTo>
                  <a:pt x="699" y="245"/>
                </a:lnTo>
                <a:lnTo>
                  <a:pt x="694" y="248"/>
                </a:lnTo>
                <a:lnTo>
                  <a:pt x="694" y="248"/>
                </a:lnTo>
                <a:lnTo>
                  <a:pt x="689" y="234"/>
                </a:lnTo>
                <a:lnTo>
                  <a:pt x="681" y="219"/>
                </a:lnTo>
                <a:lnTo>
                  <a:pt x="671" y="203"/>
                </a:lnTo>
                <a:lnTo>
                  <a:pt x="657" y="185"/>
                </a:lnTo>
                <a:lnTo>
                  <a:pt x="649" y="177"/>
                </a:lnTo>
                <a:lnTo>
                  <a:pt x="637" y="169"/>
                </a:lnTo>
                <a:lnTo>
                  <a:pt x="626" y="161"/>
                </a:lnTo>
                <a:lnTo>
                  <a:pt x="613" y="154"/>
                </a:lnTo>
                <a:lnTo>
                  <a:pt x="599" y="148"/>
                </a:lnTo>
                <a:lnTo>
                  <a:pt x="581" y="143"/>
                </a:lnTo>
                <a:lnTo>
                  <a:pt x="581" y="143"/>
                </a:lnTo>
                <a:lnTo>
                  <a:pt x="565" y="140"/>
                </a:lnTo>
                <a:lnTo>
                  <a:pt x="548" y="140"/>
                </a:lnTo>
                <a:lnTo>
                  <a:pt x="532" y="140"/>
                </a:lnTo>
                <a:lnTo>
                  <a:pt x="518" y="141"/>
                </a:lnTo>
                <a:lnTo>
                  <a:pt x="503" y="145"/>
                </a:lnTo>
                <a:lnTo>
                  <a:pt x="490" y="149"/>
                </a:lnTo>
                <a:lnTo>
                  <a:pt x="466" y="159"/>
                </a:lnTo>
                <a:lnTo>
                  <a:pt x="446" y="170"/>
                </a:lnTo>
                <a:lnTo>
                  <a:pt x="434" y="180"/>
                </a:lnTo>
                <a:lnTo>
                  <a:pt x="421" y="191"/>
                </a:lnTo>
                <a:lnTo>
                  <a:pt x="421" y="191"/>
                </a:lnTo>
                <a:close/>
                <a:moveTo>
                  <a:pt x="744" y="561"/>
                </a:moveTo>
                <a:lnTo>
                  <a:pt x="744" y="561"/>
                </a:lnTo>
                <a:lnTo>
                  <a:pt x="764" y="564"/>
                </a:lnTo>
                <a:lnTo>
                  <a:pt x="756" y="580"/>
                </a:lnTo>
                <a:lnTo>
                  <a:pt x="756" y="580"/>
                </a:lnTo>
                <a:lnTo>
                  <a:pt x="751" y="578"/>
                </a:lnTo>
                <a:lnTo>
                  <a:pt x="746" y="577"/>
                </a:lnTo>
                <a:lnTo>
                  <a:pt x="743" y="574"/>
                </a:lnTo>
                <a:lnTo>
                  <a:pt x="743" y="574"/>
                </a:lnTo>
                <a:lnTo>
                  <a:pt x="743" y="569"/>
                </a:lnTo>
                <a:lnTo>
                  <a:pt x="744" y="561"/>
                </a:lnTo>
                <a:lnTo>
                  <a:pt x="744" y="561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45AC2A0B-CC9D-412E-BA9F-122B89683A49}"/>
              </a:ext>
            </a:extLst>
          </p:cNvPr>
          <p:cNvSpPr>
            <a:spLocks/>
          </p:cNvSpPr>
          <p:nvPr/>
        </p:nvSpPr>
        <p:spPr bwMode="auto">
          <a:xfrm>
            <a:off x="656526" y="4112916"/>
            <a:ext cx="2677719" cy="1978582"/>
          </a:xfrm>
          <a:custGeom>
            <a:avLst/>
            <a:gdLst>
              <a:gd name="T0" fmla="*/ 424 w 1352"/>
              <a:gd name="T1" fmla="*/ 176 h 999"/>
              <a:gd name="T2" fmla="*/ 351 w 1352"/>
              <a:gd name="T3" fmla="*/ 89 h 999"/>
              <a:gd name="T4" fmla="*/ 275 w 1352"/>
              <a:gd name="T5" fmla="*/ 36 h 999"/>
              <a:gd name="T6" fmla="*/ 213 w 1352"/>
              <a:gd name="T7" fmla="*/ 11 h 999"/>
              <a:gd name="T8" fmla="*/ 144 w 1352"/>
              <a:gd name="T9" fmla="*/ 0 h 999"/>
              <a:gd name="T10" fmla="*/ 58 w 1352"/>
              <a:gd name="T11" fmla="*/ 13 h 999"/>
              <a:gd name="T12" fmla="*/ 17 w 1352"/>
              <a:gd name="T13" fmla="*/ 31 h 999"/>
              <a:gd name="T14" fmla="*/ 0 w 1352"/>
              <a:gd name="T15" fmla="*/ 53 h 999"/>
              <a:gd name="T16" fmla="*/ 21 w 1352"/>
              <a:gd name="T17" fmla="*/ 61 h 999"/>
              <a:gd name="T18" fmla="*/ 126 w 1352"/>
              <a:gd name="T19" fmla="*/ 97 h 999"/>
              <a:gd name="T20" fmla="*/ 153 w 1352"/>
              <a:gd name="T21" fmla="*/ 118 h 999"/>
              <a:gd name="T22" fmla="*/ 239 w 1352"/>
              <a:gd name="T23" fmla="*/ 227 h 999"/>
              <a:gd name="T24" fmla="*/ 305 w 1352"/>
              <a:gd name="T25" fmla="*/ 330 h 999"/>
              <a:gd name="T26" fmla="*/ 313 w 1352"/>
              <a:gd name="T27" fmla="*/ 361 h 999"/>
              <a:gd name="T28" fmla="*/ 315 w 1352"/>
              <a:gd name="T29" fmla="*/ 390 h 999"/>
              <a:gd name="T30" fmla="*/ 317 w 1352"/>
              <a:gd name="T31" fmla="*/ 419 h 999"/>
              <a:gd name="T32" fmla="*/ 289 w 1352"/>
              <a:gd name="T33" fmla="*/ 524 h 999"/>
              <a:gd name="T34" fmla="*/ 271 w 1352"/>
              <a:gd name="T35" fmla="*/ 660 h 999"/>
              <a:gd name="T36" fmla="*/ 281 w 1352"/>
              <a:gd name="T37" fmla="*/ 714 h 999"/>
              <a:gd name="T38" fmla="*/ 330 w 1352"/>
              <a:gd name="T39" fmla="*/ 811 h 999"/>
              <a:gd name="T40" fmla="*/ 388 w 1352"/>
              <a:gd name="T41" fmla="*/ 898 h 999"/>
              <a:gd name="T42" fmla="*/ 339 w 1352"/>
              <a:gd name="T43" fmla="*/ 903 h 999"/>
              <a:gd name="T44" fmla="*/ 331 w 1352"/>
              <a:gd name="T45" fmla="*/ 924 h 999"/>
              <a:gd name="T46" fmla="*/ 338 w 1352"/>
              <a:gd name="T47" fmla="*/ 971 h 999"/>
              <a:gd name="T48" fmla="*/ 339 w 1352"/>
              <a:gd name="T49" fmla="*/ 968 h 999"/>
              <a:gd name="T50" fmla="*/ 343 w 1352"/>
              <a:gd name="T51" fmla="*/ 926 h 999"/>
              <a:gd name="T52" fmla="*/ 367 w 1352"/>
              <a:gd name="T53" fmla="*/ 915 h 999"/>
              <a:gd name="T54" fmla="*/ 359 w 1352"/>
              <a:gd name="T55" fmla="*/ 942 h 999"/>
              <a:gd name="T56" fmla="*/ 364 w 1352"/>
              <a:gd name="T57" fmla="*/ 960 h 999"/>
              <a:gd name="T58" fmla="*/ 388 w 1352"/>
              <a:gd name="T59" fmla="*/ 984 h 999"/>
              <a:gd name="T60" fmla="*/ 381 w 1352"/>
              <a:gd name="T61" fmla="*/ 952 h 999"/>
              <a:gd name="T62" fmla="*/ 381 w 1352"/>
              <a:gd name="T63" fmla="*/ 940 h 999"/>
              <a:gd name="T64" fmla="*/ 401 w 1352"/>
              <a:gd name="T65" fmla="*/ 927 h 999"/>
              <a:gd name="T66" fmla="*/ 409 w 1352"/>
              <a:gd name="T67" fmla="*/ 953 h 999"/>
              <a:gd name="T68" fmla="*/ 425 w 1352"/>
              <a:gd name="T69" fmla="*/ 965 h 999"/>
              <a:gd name="T70" fmla="*/ 422 w 1352"/>
              <a:gd name="T71" fmla="*/ 940 h 999"/>
              <a:gd name="T72" fmla="*/ 422 w 1352"/>
              <a:gd name="T73" fmla="*/ 911 h 999"/>
              <a:gd name="T74" fmla="*/ 540 w 1352"/>
              <a:gd name="T75" fmla="*/ 955 h 999"/>
              <a:gd name="T76" fmla="*/ 676 w 1352"/>
              <a:gd name="T77" fmla="*/ 989 h 999"/>
              <a:gd name="T78" fmla="*/ 814 w 1352"/>
              <a:gd name="T79" fmla="*/ 997 h 999"/>
              <a:gd name="T80" fmla="*/ 869 w 1352"/>
              <a:gd name="T81" fmla="*/ 987 h 999"/>
              <a:gd name="T82" fmla="*/ 987 w 1352"/>
              <a:gd name="T83" fmla="*/ 934 h 999"/>
              <a:gd name="T84" fmla="*/ 1059 w 1352"/>
              <a:gd name="T85" fmla="*/ 910 h 999"/>
              <a:gd name="T86" fmla="*/ 1237 w 1352"/>
              <a:gd name="T87" fmla="*/ 911 h 999"/>
              <a:gd name="T88" fmla="*/ 1275 w 1352"/>
              <a:gd name="T89" fmla="*/ 902 h 999"/>
              <a:gd name="T90" fmla="*/ 1299 w 1352"/>
              <a:gd name="T91" fmla="*/ 879 h 999"/>
              <a:gd name="T92" fmla="*/ 1299 w 1352"/>
              <a:gd name="T93" fmla="*/ 872 h 999"/>
              <a:gd name="T94" fmla="*/ 1352 w 1352"/>
              <a:gd name="T95" fmla="*/ 838 h 999"/>
              <a:gd name="T96" fmla="*/ 1343 w 1352"/>
              <a:gd name="T97" fmla="*/ 829 h 999"/>
              <a:gd name="T98" fmla="*/ 1179 w 1352"/>
              <a:gd name="T99" fmla="*/ 826 h 999"/>
              <a:gd name="T100" fmla="*/ 996 w 1352"/>
              <a:gd name="T101" fmla="*/ 821 h 999"/>
              <a:gd name="T102" fmla="*/ 822 w 1352"/>
              <a:gd name="T103" fmla="*/ 766 h 999"/>
              <a:gd name="T104" fmla="*/ 681 w 1352"/>
              <a:gd name="T105" fmla="*/ 696 h 999"/>
              <a:gd name="T106" fmla="*/ 632 w 1352"/>
              <a:gd name="T107" fmla="*/ 651 h 999"/>
              <a:gd name="T108" fmla="*/ 579 w 1352"/>
              <a:gd name="T109" fmla="*/ 570 h 999"/>
              <a:gd name="T110" fmla="*/ 566 w 1352"/>
              <a:gd name="T111" fmla="*/ 516 h 999"/>
              <a:gd name="T112" fmla="*/ 585 w 1352"/>
              <a:gd name="T113" fmla="*/ 460 h 999"/>
              <a:gd name="T114" fmla="*/ 593 w 1352"/>
              <a:gd name="T115" fmla="*/ 392 h 999"/>
              <a:gd name="T116" fmla="*/ 580 w 1352"/>
              <a:gd name="T117" fmla="*/ 340 h 999"/>
              <a:gd name="T118" fmla="*/ 543 w 1352"/>
              <a:gd name="T119" fmla="*/ 277 h 999"/>
              <a:gd name="T120" fmla="*/ 485 w 1352"/>
              <a:gd name="T121" fmla="*/ 236 h 999"/>
              <a:gd name="T122" fmla="*/ 449 w 1352"/>
              <a:gd name="T123" fmla="*/ 222 h 9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52" h="999">
                <a:moveTo>
                  <a:pt x="449" y="222"/>
                </a:moveTo>
                <a:lnTo>
                  <a:pt x="449" y="222"/>
                </a:lnTo>
                <a:lnTo>
                  <a:pt x="438" y="199"/>
                </a:lnTo>
                <a:lnTo>
                  <a:pt x="424" y="176"/>
                </a:lnTo>
                <a:lnTo>
                  <a:pt x="406" y="149"/>
                </a:lnTo>
                <a:lnTo>
                  <a:pt x="381" y="120"/>
                </a:lnTo>
                <a:lnTo>
                  <a:pt x="367" y="104"/>
                </a:lnTo>
                <a:lnTo>
                  <a:pt x="351" y="89"/>
                </a:lnTo>
                <a:lnTo>
                  <a:pt x="334" y="74"/>
                </a:lnTo>
                <a:lnTo>
                  <a:pt x="317" y="60"/>
                </a:lnTo>
                <a:lnTo>
                  <a:pt x="296" y="47"/>
                </a:lnTo>
                <a:lnTo>
                  <a:pt x="275" y="36"/>
                </a:lnTo>
                <a:lnTo>
                  <a:pt x="275" y="36"/>
                </a:lnTo>
                <a:lnTo>
                  <a:pt x="254" y="26"/>
                </a:lnTo>
                <a:lnTo>
                  <a:pt x="233" y="18"/>
                </a:lnTo>
                <a:lnTo>
                  <a:pt x="213" y="11"/>
                </a:lnTo>
                <a:lnTo>
                  <a:pt x="194" y="6"/>
                </a:lnTo>
                <a:lnTo>
                  <a:pt x="176" y="3"/>
                </a:lnTo>
                <a:lnTo>
                  <a:pt x="160" y="2"/>
                </a:lnTo>
                <a:lnTo>
                  <a:pt x="144" y="0"/>
                </a:lnTo>
                <a:lnTo>
                  <a:pt x="129" y="0"/>
                </a:lnTo>
                <a:lnTo>
                  <a:pt x="101" y="2"/>
                </a:lnTo>
                <a:lnTo>
                  <a:pt x="77" y="6"/>
                </a:lnTo>
                <a:lnTo>
                  <a:pt x="58" y="13"/>
                </a:lnTo>
                <a:lnTo>
                  <a:pt x="40" y="18"/>
                </a:lnTo>
                <a:lnTo>
                  <a:pt x="40" y="18"/>
                </a:lnTo>
                <a:lnTo>
                  <a:pt x="27" y="24"/>
                </a:lnTo>
                <a:lnTo>
                  <a:pt x="17" y="31"/>
                </a:lnTo>
                <a:lnTo>
                  <a:pt x="9" y="37"/>
                </a:lnTo>
                <a:lnTo>
                  <a:pt x="3" y="44"/>
                </a:lnTo>
                <a:lnTo>
                  <a:pt x="0" y="48"/>
                </a:lnTo>
                <a:lnTo>
                  <a:pt x="0" y="53"/>
                </a:lnTo>
                <a:lnTo>
                  <a:pt x="0" y="57"/>
                </a:lnTo>
                <a:lnTo>
                  <a:pt x="1" y="57"/>
                </a:lnTo>
                <a:lnTo>
                  <a:pt x="1" y="57"/>
                </a:lnTo>
                <a:lnTo>
                  <a:pt x="21" y="61"/>
                </a:lnTo>
                <a:lnTo>
                  <a:pt x="59" y="70"/>
                </a:lnTo>
                <a:lnTo>
                  <a:pt x="82" y="78"/>
                </a:lnTo>
                <a:lnTo>
                  <a:pt x="105" y="86"/>
                </a:lnTo>
                <a:lnTo>
                  <a:pt x="126" y="97"/>
                </a:lnTo>
                <a:lnTo>
                  <a:pt x="135" y="102"/>
                </a:lnTo>
                <a:lnTo>
                  <a:pt x="145" y="110"/>
                </a:lnTo>
                <a:lnTo>
                  <a:pt x="145" y="110"/>
                </a:lnTo>
                <a:lnTo>
                  <a:pt x="153" y="118"/>
                </a:lnTo>
                <a:lnTo>
                  <a:pt x="165" y="129"/>
                </a:lnTo>
                <a:lnTo>
                  <a:pt x="187" y="157"/>
                </a:lnTo>
                <a:lnTo>
                  <a:pt x="213" y="191"/>
                </a:lnTo>
                <a:lnTo>
                  <a:pt x="239" y="227"/>
                </a:lnTo>
                <a:lnTo>
                  <a:pt x="284" y="293"/>
                </a:lnTo>
                <a:lnTo>
                  <a:pt x="299" y="317"/>
                </a:lnTo>
                <a:lnTo>
                  <a:pt x="305" y="330"/>
                </a:lnTo>
                <a:lnTo>
                  <a:pt x="305" y="330"/>
                </a:lnTo>
                <a:lnTo>
                  <a:pt x="312" y="350"/>
                </a:lnTo>
                <a:lnTo>
                  <a:pt x="313" y="356"/>
                </a:lnTo>
                <a:lnTo>
                  <a:pt x="313" y="361"/>
                </a:lnTo>
                <a:lnTo>
                  <a:pt x="313" y="361"/>
                </a:lnTo>
                <a:lnTo>
                  <a:pt x="313" y="371"/>
                </a:lnTo>
                <a:lnTo>
                  <a:pt x="313" y="382"/>
                </a:lnTo>
                <a:lnTo>
                  <a:pt x="313" y="382"/>
                </a:lnTo>
                <a:lnTo>
                  <a:pt x="315" y="390"/>
                </a:lnTo>
                <a:lnTo>
                  <a:pt x="317" y="398"/>
                </a:lnTo>
                <a:lnTo>
                  <a:pt x="318" y="405"/>
                </a:lnTo>
                <a:lnTo>
                  <a:pt x="318" y="411"/>
                </a:lnTo>
                <a:lnTo>
                  <a:pt x="317" y="419"/>
                </a:lnTo>
                <a:lnTo>
                  <a:pt x="313" y="431"/>
                </a:lnTo>
                <a:lnTo>
                  <a:pt x="313" y="431"/>
                </a:lnTo>
                <a:lnTo>
                  <a:pt x="304" y="466"/>
                </a:lnTo>
                <a:lnTo>
                  <a:pt x="289" y="524"/>
                </a:lnTo>
                <a:lnTo>
                  <a:pt x="283" y="557"/>
                </a:lnTo>
                <a:lnTo>
                  <a:pt x="276" y="592"/>
                </a:lnTo>
                <a:lnTo>
                  <a:pt x="273" y="626"/>
                </a:lnTo>
                <a:lnTo>
                  <a:pt x="271" y="660"/>
                </a:lnTo>
                <a:lnTo>
                  <a:pt x="271" y="660"/>
                </a:lnTo>
                <a:lnTo>
                  <a:pt x="271" y="677"/>
                </a:lnTo>
                <a:lnTo>
                  <a:pt x="275" y="694"/>
                </a:lnTo>
                <a:lnTo>
                  <a:pt x="281" y="714"/>
                </a:lnTo>
                <a:lnTo>
                  <a:pt x="289" y="733"/>
                </a:lnTo>
                <a:lnTo>
                  <a:pt x="297" y="754"/>
                </a:lnTo>
                <a:lnTo>
                  <a:pt x="307" y="774"/>
                </a:lnTo>
                <a:lnTo>
                  <a:pt x="330" y="811"/>
                </a:lnTo>
                <a:lnTo>
                  <a:pt x="351" y="845"/>
                </a:lnTo>
                <a:lnTo>
                  <a:pt x="370" y="872"/>
                </a:lnTo>
                <a:lnTo>
                  <a:pt x="388" y="898"/>
                </a:lnTo>
                <a:lnTo>
                  <a:pt x="388" y="898"/>
                </a:lnTo>
                <a:lnTo>
                  <a:pt x="367" y="898"/>
                </a:lnTo>
                <a:lnTo>
                  <a:pt x="351" y="900"/>
                </a:lnTo>
                <a:lnTo>
                  <a:pt x="344" y="900"/>
                </a:lnTo>
                <a:lnTo>
                  <a:pt x="339" y="903"/>
                </a:lnTo>
                <a:lnTo>
                  <a:pt x="339" y="903"/>
                </a:lnTo>
                <a:lnTo>
                  <a:pt x="338" y="906"/>
                </a:lnTo>
                <a:lnTo>
                  <a:pt x="334" y="911"/>
                </a:lnTo>
                <a:lnTo>
                  <a:pt x="331" y="924"/>
                </a:lnTo>
                <a:lnTo>
                  <a:pt x="326" y="945"/>
                </a:lnTo>
                <a:lnTo>
                  <a:pt x="326" y="945"/>
                </a:lnTo>
                <a:lnTo>
                  <a:pt x="333" y="961"/>
                </a:lnTo>
                <a:lnTo>
                  <a:pt x="338" y="971"/>
                </a:lnTo>
                <a:lnTo>
                  <a:pt x="339" y="973"/>
                </a:lnTo>
                <a:lnTo>
                  <a:pt x="339" y="971"/>
                </a:lnTo>
                <a:lnTo>
                  <a:pt x="339" y="971"/>
                </a:lnTo>
                <a:lnTo>
                  <a:pt x="339" y="968"/>
                </a:lnTo>
                <a:lnTo>
                  <a:pt x="339" y="950"/>
                </a:lnTo>
                <a:lnTo>
                  <a:pt x="339" y="950"/>
                </a:lnTo>
                <a:lnTo>
                  <a:pt x="341" y="934"/>
                </a:lnTo>
                <a:lnTo>
                  <a:pt x="343" y="926"/>
                </a:lnTo>
                <a:lnTo>
                  <a:pt x="344" y="919"/>
                </a:lnTo>
                <a:lnTo>
                  <a:pt x="344" y="919"/>
                </a:lnTo>
                <a:lnTo>
                  <a:pt x="357" y="916"/>
                </a:lnTo>
                <a:lnTo>
                  <a:pt x="367" y="915"/>
                </a:lnTo>
                <a:lnTo>
                  <a:pt x="370" y="916"/>
                </a:lnTo>
                <a:lnTo>
                  <a:pt x="370" y="916"/>
                </a:lnTo>
                <a:lnTo>
                  <a:pt x="364" y="931"/>
                </a:lnTo>
                <a:lnTo>
                  <a:pt x="359" y="942"/>
                </a:lnTo>
                <a:lnTo>
                  <a:pt x="357" y="950"/>
                </a:lnTo>
                <a:lnTo>
                  <a:pt x="357" y="950"/>
                </a:lnTo>
                <a:lnTo>
                  <a:pt x="359" y="955"/>
                </a:lnTo>
                <a:lnTo>
                  <a:pt x="364" y="960"/>
                </a:lnTo>
                <a:lnTo>
                  <a:pt x="375" y="974"/>
                </a:lnTo>
                <a:lnTo>
                  <a:pt x="385" y="984"/>
                </a:lnTo>
                <a:lnTo>
                  <a:pt x="388" y="986"/>
                </a:lnTo>
                <a:lnTo>
                  <a:pt x="388" y="984"/>
                </a:lnTo>
                <a:lnTo>
                  <a:pt x="388" y="984"/>
                </a:lnTo>
                <a:lnTo>
                  <a:pt x="385" y="976"/>
                </a:lnTo>
                <a:lnTo>
                  <a:pt x="383" y="963"/>
                </a:lnTo>
                <a:lnTo>
                  <a:pt x="381" y="952"/>
                </a:lnTo>
                <a:lnTo>
                  <a:pt x="380" y="945"/>
                </a:lnTo>
                <a:lnTo>
                  <a:pt x="380" y="945"/>
                </a:lnTo>
                <a:lnTo>
                  <a:pt x="380" y="944"/>
                </a:lnTo>
                <a:lnTo>
                  <a:pt x="381" y="940"/>
                </a:lnTo>
                <a:lnTo>
                  <a:pt x="386" y="929"/>
                </a:lnTo>
                <a:lnTo>
                  <a:pt x="396" y="916"/>
                </a:lnTo>
                <a:lnTo>
                  <a:pt x="396" y="916"/>
                </a:lnTo>
                <a:lnTo>
                  <a:pt x="401" y="927"/>
                </a:lnTo>
                <a:lnTo>
                  <a:pt x="404" y="939"/>
                </a:lnTo>
                <a:lnTo>
                  <a:pt x="406" y="945"/>
                </a:lnTo>
                <a:lnTo>
                  <a:pt x="406" y="945"/>
                </a:lnTo>
                <a:lnTo>
                  <a:pt x="409" y="953"/>
                </a:lnTo>
                <a:lnTo>
                  <a:pt x="415" y="966"/>
                </a:lnTo>
                <a:lnTo>
                  <a:pt x="427" y="981"/>
                </a:lnTo>
                <a:lnTo>
                  <a:pt x="427" y="981"/>
                </a:lnTo>
                <a:lnTo>
                  <a:pt x="425" y="965"/>
                </a:lnTo>
                <a:lnTo>
                  <a:pt x="424" y="953"/>
                </a:lnTo>
                <a:lnTo>
                  <a:pt x="422" y="945"/>
                </a:lnTo>
                <a:lnTo>
                  <a:pt x="422" y="945"/>
                </a:lnTo>
                <a:lnTo>
                  <a:pt x="422" y="940"/>
                </a:lnTo>
                <a:lnTo>
                  <a:pt x="422" y="934"/>
                </a:lnTo>
                <a:lnTo>
                  <a:pt x="422" y="924"/>
                </a:lnTo>
                <a:lnTo>
                  <a:pt x="422" y="911"/>
                </a:lnTo>
                <a:lnTo>
                  <a:pt x="422" y="911"/>
                </a:lnTo>
                <a:lnTo>
                  <a:pt x="428" y="915"/>
                </a:lnTo>
                <a:lnTo>
                  <a:pt x="446" y="923"/>
                </a:lnTo>
                <a:lnTo>
                  <a:pt x="482" y="936"/>
                </a:lnTo>
                <a:lnTo>
                  <a:pt x="540" y="955"/>
                </a:lnTo>
                <a:lnTo>
                  <a:pt x="540" y="955"/>
                </a:lnTo>
                <a:lnTo>
                  <a:pt x="610" y="973"/>
                </a:lnTo>
                <a:lnTo>
                  <a:pt x="642" y="981"/>
                </a:lnTo>
                <a:lnTo>
                  <a:pt x="676" y="989"/>
                </a:lnTo>
                <a:lnTo>
                  <a:pt x="710" y="994"/>
                </a:lnTo>
                <a:lnTo>
                  <a:pt x="744" y="997"/>
                </a:lnTo>
                <a:lnTo>
                  <a:pt x="778" y="999"/>
                </a:lnTo>
                <a:lnTo>
                  <a:pt x="814" y="997"/>
                </a:lnTo>
                <a:lnTo>
                  <a:pt x="814" y="997"/>
                </a:lnTo>
                <a:lnTo>
                  <a:pt x="831" y="995"/>
                </a:lnTo>
                <a:lnTo>
                  <a:pt x="849" y="992"/>
                </a:lnTo>
                <a:lnTo>
                  <a:pt x="869" y="987"/>
                </a:lnTo>
                <a:lnTo>
                  <a:pt x="886" y="981"/>
                </a:lnTo>
                <a:lnTo>
                  <a:pt x="924" y="966"/>
                </a:lnTo>
                <a:lnTo>
                  <a:pt x="958" y="950"/>
                </a:lnTo>
                <a:lnTo>
                  <a:pt x="987" y="934"/>
                </a:lnTo>
                <a:lnTo>
                  <a:pt x="1009" y="921"/>
                </a:lnTo>
                <a:lnTo>
                  <a:pt x="1030" y="906"/>
                </a:lnTo>
                <a:lnTo>
                  <a:pt x="1030" y="906"/>
                </a:lnTo>
                <a:lnTo>
                  <a:pt x="1059" y="910"/>
                </a:lnTo>
                <a:lnTo>
                  <a:pt x="1129" y="913"/>
                </a:lnTo>
                <a:lnTo>
                  <a:pt x="1168" y="913"/>
                </a:lnTo>
                <a:lnTo>
                  <a:pt x="1207" y="913"/>
                </a:lnTo>
                <a:lnTo>
                  <a:pt x="1237" y="911"/>
                </a:lnTo>
                <a:lnTo>
                  <a:pt x="1250" y="910"/>
                </a:lnTo>
                <a:lnTo>
                  <a:pt x="1260" y="906"/>
                </a:lnTo>
                <a:lnTo>
                  <a:pt x="1260" y="906"/>
                </a:lnTo>
                <a:lnTo>
                  <a:pt x="1275" y="902"/>
                </a:lnTo>
                <a:lnTo>
                  <a:pt x="1284" y="895"/>
                </a:lnTo>
                <a:lnTo>
                  <a:pt x="1293" y="890"/>
                </a:lnTo>
                <a:lnTo>
                  <a:pt x="1297" y="884"/>
                </a:lnTo>
                <a:lnTo>
                  <a:pt x="1299" y="879"/>
                </a:lnTo>
                <a:lnTo>
                  <a:pt x="1301" y="876"/>
                </a:lnTo>
                <a:lnTo>
                  <a:pt x="1301" y="874"/>
                </a:lnTo>
                <a:lnTo>
                  <a:pt x="1299" y="872"/>
                </a:lnTo>
                <a:lnTo>
                  <a:pt x="1299" y="872"/>
                </a:lnTo>
                <a:lnTo>
                  <a:pt x="1310" y="866"/>
                </a:lnTo>
                <a:lnTo>
                  <a:pt x="1335" y="853"/>
                </a:lnTo>
                <a:lnTo>
                  <a:pt x="1346" y="845"/>
                </a:lnTo>
                <a:lnTo>
                  <a:pt x="1352" y="838"/>
                </a:lnTo>
                <a:lnTo>
                  <a:pt x="1352" y="835"/>
                </a:lnTo>
                <a:lnTo>
                  <a:pt x="1352" y="834"/>
                </a:lnTo>
                <a:lnTo>
                  <a:pt x="1349" y="830"/>
                </a:lnTo>
                <a:lnTo>
                  <a:pt x="1343" y="829"/>
                </a:lnTo>
                <a:lnTo>
                  <a:pt x="1343" y="829"/>
                </a:lnTo>
                <a:lnTo>
                  <a:pt x="1320" y="827"/>
                </a:lnTo>
                <a:lnTo>
                  <a:pt x="1281" y="826"/>
                </a:lnTo>
                <a:lnTo>
                  <a:pt x="1179" y="826"/>
                </a:lnTo>
                <a:lnTo>
                  <a:pt x="1072" y="826"/>
                </a:lnTo>
                <a:lnTo>
                  <a:pt x="1027" y="824"/>
                </a:lnTo>
                <a:lnTo>
                  <a:pt x="996" y="821"/>
                </a:lnTo>
                <a:lnTo>
                  <a:pt x="996" y="821"/>
                </a:lnTo>
                <a:lnTo>
                  <a:pt x="964" y="813"/>
                </a:lnTo>
                <a:lnTo>
                  <a:pt x="924" y="801"/>
                </a:lnTo>
                <a:lnTo>
                  <a:pt x="873" y="785"/>
                </a:lnTo>
                <a:lnTo>
                  <a:pt x="822" y="766"/>
                </a:lnTo>
                <a:lnTo>
                  <a:pt x="770" y="743"/>
                </a:lnTo>
                <a:lnTo>
                  <a:pt x="721" y="720"/>
                </a:lnTo>
                <a:lnTo>
                  <a:pt x="700" y="709"/>
                </a:lnTo>
                <a:lnTo>
                  <a:pt x="681" y="696"/>
                </a:lnTo>
                <a:lnTo>
                  <a:pt x="666" y="685"/>
                </a:lnTo>
                <a:lnTo>
                  <a:pt x="653" y="673"/>
                </a:lnTo>
                <a:lnTo>
                  <a:pt x="653" y="673"/>
                </a:lnTo>
                <a:lnTo>
                  <a:pt x="632" y="651"/>
                </a:lnTo>
                <a:lnTo>
                  <a:pt x="614" y="630"/>
                </a:lnTo>
                <a:lnTo>
                  <a:pt x="600" y="609"/>
                </a:lnTo>
                <a:lnTo>
                  <a:pt x="589" y="589"/>
                </a:lnTo>
                <a:lnTo>
                  <a:pt x="579" y="570"/>
                </a:lnTo>
                <a:lnTo>
                  <a:pt x="572" y="552"/>
                </a:lnTo>
                <a:lnTo>
                  <a:pt x="568" y="534"/>
                </a:lnTo>
                <a:lnTo>
                  <a:pt x="566" y="516"/>
                </a:lnTo>
                <a:lnTo>
                  <a:pt x="566" y="516"/>
                </a:lnTo>
                <a:lnTo>
                  <a:pt x="568" y="505"/>
                </a:lnTo>
                <a:lnTo>
                  <a:pt x="572" y="492"/>
                </a:lnTo>
                <a:lnTo>
                  <a:pt x="579" y="477"/>
                </a:lnTo>
                <a:lnTo>
                  <a:pt x="585" y="460"/>
                </a:lnTo>
                <a:lnTo>
                  <a:pt x="590" y="440"/>
                </a:lnTo>
                <a:lnTo>
                  <a:pt x="593" y="418"/>
                </a:lnTo>
                <a:lnTo>
                  <a:pt x="593" y="406"/>
                </a:lnTo>
                <a:lnTo>
                  <a:pt x="593" y="392"/>
                </a:lnTo>
                <a:lnTo>
                  <a:pt x="590" y="377"/>
                </a:lnTo>
                <a:lnTo>
                  <a:pt x="587" y="363"/>
                </a:lnTo>
                <a:lnTo>
                  <a:pt x="587" y="363"/>
                </a:lnTo>
                <a:lnTo>
                  <a:pt x="580" y="340"/>
                </a:lnTo>
                <a:lnTo>
                  <a:pt x="574" y="320"/>
                </a:lnTo>
                <a:lnTo>
                  <a:pt x="564" y="304"/>
                </a:lnTo>
                <a:lnTo>
                  <a:pt x="553" y="290"/>
                </a:lnTo>
                <a:lnTo>
                  <a:pt x="543" y="277"/>
                </a:lnTo>
                <a:lnTo>
                  <a:pt x="530" y="265"/>
                </a:lnTo>
                <a:lnTo>
                  <a:pt x="519" y="256"/>
                </a:lnTo>
                <a:lnTo>
                  <a:pt x="508" y="248"/>
                </a:lnTo>
                <a:lnTo>
                  <a:pt x="485" y="236"/>
                </a:lnTo>
                <a:lnTo>
                  <a:pt x="467" y="228"/>
                </a:lnTo>
                <a:lnTo>
                  <a:pt x="454" y="223"/>
                </a:lnTo>
                <a:lnTo>
                  <a:pt x="449" y="222"/>
                </a:lnTo>
                <a:lnTo>
                  <a:pt x="449" y="222"/>
                </a:lnTo>
                <a:close/>
              </a:path>
            </a:pathLst>
          </a:custGeom>
          <a:gradFill flip="none" rotWithShape="1">
            <a:gsLst>
              <a:gs pos="0">
                <a:srgbClr val="FFFF00"/>
              </a:gs>
              <a:gs pos="100000">
                <a:srgbClr val="FF330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pptxa61_オオハシのシルエット</dc:title>
  <dc:subject>pptxa61_オオハシのシルエット</dc:subject>
  <dc:creator>でじけろお</dc:creator>
  <cp:revision>1</cp:revision>
  <dcterms:created xsi:type="dcterms:W3CDTF">2018-05-20T00:31:01Z</dcterms:created>
  <dcterms:modified xsi:type="dcterms:W3CDTF">2019-06-26T08:17:58Z</dcterms:modified>
  <cp:version>1</cp:version>
</cp:coreProperties>
</file>