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42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3258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3">
            <a:extLst>
              <a:ext uri="{FF2B5EF4-FFF2-40B4-BE49-F238E27FC236}">
                <a16:creationId xmlns:a16="http://schemas.microsoft.com/office/drawing/2014/main" id="{3353DF7A-44DB-4D72-AF00-CC7BB719152A}"/>
              </a:ext>
            </a:extLst>
          </p:cNvPr>
          <p:cNvSpPr>
            <a:spLocks/>
          </p:cNvSpPr>
          <p:nvPr/>
        </p:nvSpPr>
        <p:spPr bwMode="auto">
          <a:xfrm>
            <a:off x="669749" y="826873"/>
            <a:ext cx="1149350" cy="1655763"/>
          </a:xfrm>
          <a:custGeom>
            <a:avLst/>
            <a:gdLst>
              <a:gd name="T0" fmla="*/ 169 w 724"/>
              <a:gd name="T1" fmla="*/ 83 h 1043"/>
              <a:gd name="T2" fmla="*/ 217 w 724"/>
              <a:gd name="T3" fmla="*/ 81 h 1043"/>
              <a:gd name="T4" fmla="*/ 256 w 724"/>
              <a:gd name="T5" fmla="*/ 66 h 1043"/>
              <a:gd name="T6" fmla="*/ 309 w 724"/>
              <a:gd name="T7" fmla="*/ 18 h 1043"/>
              <a:gd name="T8" fmla="*/ 342 w 724"/>
              <a:gd name="T9" fmla="*/ 0 h 1043"/>
              <a:gd name="T10" fmla="*/ 351 w 724"/>
              <a:gd name="T11" fmla="*/ 7 h 1043"/>
              <a:gd name="T12" fmla="*/ 352 w 724"/>
              <a:gd name="T13" fmla="*/ 43 h 1043"/>
              <a:gd name="T14" fmla="*/ 341 w 724"/>
              <a:gd name="T15" fmla="*/ 107 h 1043"/>
              <a:gd name="T16" fmla="*/ 343 w 724"/>
              <a:gd name="T17" fmla="*/ 195 h 1043"/>
              <a:gd name="T18" fmla="*/ 366 w 724"/>
              <a:gd name="T19" fmla="*/ 228 h 1043"/>
              <a:gd name="T20" fmla="*/ 424 w 724"/>
              <a:gd name="T21" fmla="*/ 272 h 1043"/>
              <a:gd name="T22" fmla="*/ 465 w 724"/>
              <a:gd name="T23" fmla="*/ 298 h 1043"/>
              <a:gd name="T24" fmla="*/ 522 w 724"/>
              <a:gd name="T25" fmla="*/ 350 h 1043"/>
              <a:gd name="T26" fmla="*/ 557 w 724"/>
              <a:gd name="T27" fmla="*/ 408 h 1043"/>
              <a:gd name="T28" fmla="*/ 613 w 724"/>
              <a:gd name="T29" fmla="*/ 541 h 1043"/>
              <a:gd name="T30" fmla="*/ 682 w 724"/>
              <a:gd name="T31" fmla="*/ 773 h 1043"/>
              <a:gd name="T32" fmla="*/ 682 w 724"/>
              <a:gd name="T33" fmla="*/ 820 h 1043"/>
              <a:gd name="T34" fmla="*/ 671 w 724"/>
              <a:gd name="T35" fmla="*/ 856 h 1043"/>
              <a:gd name="T36" fmla="*/ 667 w 724"/>
              <a:gd name="T37" fmla="*/ 903 h 1043"/>
              <a:gd name="T38" fmla="*/ 699 w 724"/>
              <a:gd name="T39" fmla="*/ 913 h 1043"/>
              <a:gd name="T40" fmla="*/ 713 w 724"/>
              <a:gd name="T41" fmla="*/ 933 h 1043"/>
              <a:gd name="T42" fmla="*/ 718 w 724"/>
              <a:gd name="T43" fmla="*/ 966 h 1043"/>
              <a:gd name="T44" fmla="*/ 724 w 724"/>
              <a:gd name="T45" fmla="*/ 1000 h 1043"/>
              <a:gd name="T46" fmla="*/ 706 w 724"/>
              <a:gd name="T47" fmla="*/ 1016 h 1043"/>
              <a:gd name="T48" fmla="*/ 668 w 724"/>
              <a:gd name="T49" fmla="*/ 1032 h 1043"/>
              <a:gd name="T50" fmla="*/ 565 w 724"/>
              <a:gd name="T51" fmla="*/ 1043 h 1043"/>
              <a:gd name="T52" fmla="*/ 514 w 724"/>
              <a:gd name="T53" fmla="*/ 1038 h 1043"/>
              <a:gd name="T54" fmla="*/ 465 w 724"/>
              <a:gd name="T55" fmla="*/ 1013 h 1043"/>
              <a:gd name="T56" fmla="*/ 463 w 724"/>
              <a:gd name="T57" fmla="*/ 1027 h 1043"/>
              <a:gd name="T58" fmla="*/ 434 w 724"/>
              <a:gd name="T59" fmla="*/ 1035 h 1043"/>
              <a:gd name="T60" fmla="*/ 409 w 724"/>
              <a:gd name="T61" fmla="*/ 1039 h 1043"/>
              <a:gd name="T62" fmla="*/ 390 w 724"/>
              <a:gd name="T63" fmla="*/ 1032 h 1043"/>
              <a:gd name="T64" fmla="*/ 357 w 724"/>
              <a:gd name="T65" fmla="*/ 1024 h 1043"/>
              <a:gd name="T66" fmla="*/ 337 w 724"/>
              <a:gd name="T67" fmla="*/ 1004 h 1043"/>
              <a:gd name="T68" fmla="*/ 336 w 724"/>
              <a:gd name="T69" fmla="*/ 985 h 1043"/>
              <a:gd name="T70" fmla="*/ 310 w 724"/>
              <a:gd name="T71" fmla="*/ 982 h 1043"/>
              <a:gd name="T72" fmla="*/ 300 w 724"/>
              <a:gd name="T73" fmla="*/ 973 h 1043"/>
              <a:gd name="T74" fmla="*/ 294 w 724"/>
              <a:gd name="T75" fmla="*/ 985 h 1043"/>
              <a:gd name="T76" fmla="*/ 252 w 724"/>
              <a:gd name="T77" fmla="*/ 971 h 1043"/>
              <a:gd name="T78" fmla="*/ 232 w 724"/>
              <a:gd name="T79" fmla="*/ 972 h 1043"/>
              <a:gd name="T80" fmla="*/ 212 w 724"/>
              <a:gd name="T81" fmla="*/ 991 h 1043"/>
              <a:gd name="T82" fmla="*/ 186 w 724"/>
              <a:gd name="T83" fmla="*/ 996 h 1043"/>
              <a:gd name="T84" fmla="*/ 160 w 724"/>
              <a:gd name="T85" fmla="*/ 991 h 1043"/>
              <a:gd name="T86" fmla="*/ 129 w 724"/>
              <a:gd name="T87" fmla="*/ 995 h 1043"/>
              <a:gd name="T88" fmla="*/ 118 w 724"/>
              <a:gd name="T89" fmla="*/ 987 h 1043"/>
              <a:gd name="T90" fmla="*/ 114 w 724"/>
              <a:gd name="T91" fmla="*/ 961 h 1043"/>
              <a:gd name="T92" fmla="*/ 124 w 724"/>
              <a:gd name="T93" fmla="*/ 944 h 1043"/>
              <a:gd name="T94" fmla="*/ 146 w 724"/>
              <a:gd name="T95" fmla="*/ 933 h 1043"/>
              <a:gd name="T96" fmla="*/ 147 w 724"/>
              <a:gd name="T97" fmla="*/ 848 h 1043"/>
              <a:gd name="T98" fmla="*/ 141 w 724"/>
              <a:gd name="T99" fmla="*/ 820 h 1043"/>
              <a:gd name="T100" fmla="*/ 91 w 724"/>
              <a:gd name="T101" fmla="*/ 625 h 1043"/>
              <a:gd name="T102" fmla="*/ 74 w 724"/>
              <a:gd name="T103" fmla="*/ 519 h 1043"/>
              <a:gd name="T104" fmla="*/ 71 w 724"/>
              <a:gd name="T105" fmla="*/ 367 h 1043"/>
              <a:gd name="T106" fmla="*/ 37 w 724"/>
              <a:gd name="T107" fmla="*/ 326 h 1043"/>
              <a:gd name="T108" fmla="*/ 17 w 724"/>
              <a:gd name="T109" fmla="*/ 276 h 1043"/>
              <a:gd name="T110" fmla="*/ 17 w 724"/>
              <a:gd name="T111" fmla="*/ 227 h 1043"/>
              <a:gd name="T112" fmla="*/ 24 w 724"/>
              <a:gd name="T113" fmla="*/ 186 h 1043"/>
              <a:gd name="T114" fmla="*/ 1 w 724"/>
              <a:gd name="T115" fmla="*/ 76 h 1043"/>
              <a:gd name="T116" fmla="*/ 3 w 724"/>
              <a:gd name="T117" fmla="*/ 27 h 1043"/>
              <a:gd name="T118" fmla="*/ 10 w 724"/>
              <a:gd name="T119" fmla="*/ 15 h 1043"/>
              <a:gd name="T120" fmla="*/ 41 w 724"/>
              <a:gd name="T121" fmla="*/ 21 h 1043"/>
              <a:gd name="T122" fmla="*/ 115 w 724"/>
              <a:gd name="T123" fmla="*/ 74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24" h="1043">
                <a:moveTo>
                  <a:pt x="129" y="88"/>
                </a:moveTo>
                <a:lnTo>
                  <a:pt x="129" y="88"/>
                </a:lnTo>
                <a:lnTo>
                  <a:pt x="148" y="85"/>
                </a:lnTo>
                <a:lnTo>
                  <a:pt x="169" y="83"/>
                </a:lnTo>
                <a:lnTo>
                  <a:pt x="193" y="83"/>
                </a:lnTo>
                <a:lnTo>
                  <a:pt x="193" y="83"/>
                </a:lnTo>
                <a:lnTo>
                  <a:pt x="205" y="83"/>
                </a:lnTo>
                <a:lnTo>
                  <a:pt x="217" y="81"/>
                </a:lnTo>
                <a:lnTo>
                  <a:pt x="227" y="79"/>
                </a:lnTo>
                <a:lnTo>
                  <a:pt x="237" y="76"/>
                </a:lnTo>
                <a:lnTo>
                  <a:pt x="251" y="70"/>
                </a:lnTo>
                <a:lnTo>
                  <a:pt x="256" y="66"/>
                </a:lnTo>
                <a:lnTo>
                  <a:pt x="256" y="66"/>
                </a:lnTo>
                <a:lnTo>
                  <a:pt x="267" y="55"/>
                </a:lnTo>
                <a:lnTo>
                  <a:pt x="294" y="31"/>
                </a:lnTo>
                <a:lnTo>
                  <a:pt x="309" y="18"/>
                </a:lnTo>
                <a:lnTo>
                  <a:pt x="324" y="8"/>
                </a:lnTo>
                <a:lnTo>
                  <a:pt x="331" y="4"/>
                </a:lnTo>
                <a:lnTo>
                  <a:pt x="337" y="2"/>
                </a:lnTo>
                <a:lnTo>
                  <a:pt x="342" y="0"/>
                </a:lnTo>
                <a:lnTo>
                  <a:pt x="346" y="2"/>
                </a:lnTo>
                <a:lnTo>
                  <a:pt x="346" y="2"/>
                </a:lnTo>
                <a:lnTo>
                  <a:pt x="348" y="3"/>
                </a:lnTo>
                <a:lnTo>
                  <a:pt x="351" y="7"/>
                </a:lnTo>
                <a:lnTo>
                  <a:pt x="352" y="10"/>
                </a:lnTo>
                <a:lnTo>
                  <a:pt x="353" y="17"/>
                </a:lnTo>
                <a:lnTo>
                  <a:pt x="353" y="29"/>
                </a:lnTo>
                <a:lnTo>
                  <a:pt x="352" y="43"/>
                </a:lnTo>
                <a:lnTo>
                  <a:pt x="347" y="71"/>
                </a:lnTo>
                <a:lnTo>
                  <a:pt x="343" y="90"/>
                </a:lnTo>
                <a:lnTo>
                  <a:pt x="343" y="90"/>
                </a:lnTo>
                <a:lnTo>
                  <a:pt x="341" y="107"/>
                </a:lnTo>
                <a:lnTo>
                  <a:pt x="341" y="126"/>
                </a:lnTo>
                <a:lnTo>
                  <a:pt x="341" y="126"/>
                </a:lnTo>
                <a:lnTo>
                  <a:pt x="342" y="167"/>
                </a:lnTo>
                <a:lnTo>
                  <a:pt x="343" y="195"/>
                </a:lnTo>
                <a:lnTo>
                  <a:pt x="343" y="195"/>
                </a:lnTo>
                <a:lnTo>
                  <a:pt x="347" y="202"/>
                </a:lnTo>
                <a:lnTo>
                  <a:pt x="355" y="213"/>
                </a:lnTo>
                <a:lnTo>
                  <a:pt x="366" y="228"/>
                </a:lnTo>
                <a:lnTo>
                  <a:pt x="366" y="228"/>
                </a:lnTo>
                <a:lnTo>
                  <a:pt x="389" y="248"/>
                </a:lnTo>
                <a:lnTo>
                  <a:pt x="412" y="265"/>
                </a:lnTo>
                <a:lnTo>
                  <a:pt x="424" y="272"/>
                </a:lnTo>
                <a:lnTo>
                  <a:pt x="437" y="280"/>
                </a:lnTo>
                <a:lnTo>
                  <a:pt x="437" y="280"/>
                </a:lnTo>
                <a:lnTo>
                  <a:pt x="450" y="288"/>
                </a:lnTo>
                <a:lnTo>
                  <a:pt x="465" y="298"/>
                </a:lnTo>
                <a:lnTo>
                  <a:pt x="480" y="310"/>
                </a:lnTo>
                <a:lnTo>
                  <a:pt x="495" y="323"/>
                </a:lnTo>
                <a:lnTo>
                  <a:pt x="509" y="336"/>
                </a:lnTo>
                <a:lnTo>
                  <a:pt x="522" y="350"/>
                </a:lnTo>
                <a:lnTo>
                  <a:pt x="532" y="362"/>
                </a:lnTo>
                <a:lnTo>
                  <a:pt x="541" y="374"/>
                </a:lnTo>
                <a:lnTo>
                  <a:pt x="541" y="374"/>
                </a:lnTo>
                <a:lnTo>
                  <a:pt x="557" y="408"/>
                </a:lnTo>
                <a:lnTo>
                  <a:pt x="579" y="457"/>
                </a:lnTo>
                <a:lnTo>
                  <a:pt x="600" y="506"/>
                </a:lnTo>
                <a:lnTo>
                  <a:pt x="613" y="541"/>
                </a:lnTo>
                <a:lnTo>
                  <a:pt x="613" y="541"/>
                </a:lnTo>
                <a:lnTo>
                  <a:pt x="674" y="741"/>
                </a:lnTo>
                <a:lnTo>
                  <a:pt x="674" y="741"/>
                </a:lnTo>
                <a:lnTo>
                  <a:pt x="680" y="762"/>
                </a:lnTo>
                <a:lnTo>
                  <a:pt x="682" y="773"/>
                </a:lnTo>
                <a:lnTo>
                  <a:pt x="684" y="785"/>
                </a:lnTo>
                <a:lnTo>
                  <a:pt x="685" y="796"/>
                </a:lnTo>
                <a:lnTo>
                  <a:pt x="684" y="808"/>
                </a:lnTo>
                <a:lnTo>
                  <a:pt x="682" y="820"/>
                </a:lnTo>
                <a:lnTo>
                  <a:pt x="679" y="832"/>
                </a:lnTo>
                <a:lnTo>
                  <a:pt x="679" y="832"/>
                </a:lnTo>
                <a:lnTo>
                  <a:pt x="675" y="844"/>
                </a:lnTo>
                <a:lnTo>
                  <a:pt x="671" y="856"/>
                </a:lnTo>
                <a:lnTo>
                  <a:pt x="667" y="879"/>
                </a:lnTo>
                <a:lnTo>
                  <a:pt x="667" y="896"/>
                </a:lnTo>
                <a:lnTo>
                  <a:pt x="667" y="903"/>
                </a:lnTo>
                <a:lnTo>
                  <a:pt x="667" y="903"/>
                </a:lnTo>
                <a:lnTo>
                  <a:pt x="674" y="903"/>
                </a:lnTo>
                <a:lnTo>
                  <a:pt x="681" y="904"/>
                </a:lnTo>
                <a:lnTo>
                  <a:pt x="690" y="908"/>
                </a:lnTo>
                <a:lnTo>
                  <a:pt x="699" y="913"/>
                </a:lnTo>
                <a:lnTo>
                  <a:pt x="703" y="916"/>
                </a:lnTo>
                <a:lnTo>
                  <a:pt x="706" y="922"/>
                </a:lnTo>
                <a:lnTo>
                  <a:pt x="710" y="927"/>
                </a:lnTo>
                <a:lnTo>
                  <a:pt x="713" y="933"/>
                </a:lnTo>
                <a:lnTo>
                  <a:pt x="715" y="941"/>
                </a:lnTo>
                <a:lnTo>
                  <a:pt x="717" y="949"/>
                </a:lnTo>
                <a:lnTo>
                  <a:pt x="717" y="949"/>
                </a:lnTo>
                <a:lnTo>
                  <a:pt x="718" y="966"/>
                </a:lnTo>
                <a:lnTo>
                  <a:pt x="720" y="978"/>
                </a:lnTo>
                <a:lnTo>
                  <a:pt x="723" y="989"/>
                </a:lnTo>
                <a:lnTo>
                  <a:pt x="724" y="997"/>
                </a:lnTo>
                <a:lnTo>
                  <a:pt x="724" y="1000"/>
                </a:lnTo>
                <a:lnTo>
                  <a:pt x="723" y="1004"/>
                </a:lnTo>
                <a:lnTo>
                  <a:pt x="720" y="1008"/>
                </a:lnTo>
                <a:lnTo>
                  <a:pt x="717" y="1010"/>
                </a:lnTo>
                <a:lnTo>
                  <a:pt x="706" y="1016"/>
                </a:lnTo>
                <a:lnTo>
                  <a:pt x="690" y="1024"/>
                </a:lnTo>
                <a:lnTo>
                  <a:pt x="690" y="1024"/>
                </a:lnTo>
                <a:lnTo>
                  <a:pt x="680" y="1028"/>
                </a:lnTo>
                <a:lnTo>
                  <a:pt x="668" y="1032"/>
                </a:lnTo>
                <a:lnTo>
                  <a:pt x="643" y="1037"/>
                </a:lnTo>
                <a:lnTo>
                  <a:pt x="617" y="1041"/>
                </a:lnTo>
                <a:lnTo>
                  <a:pt x="590" y="1043"/>
                </a:lnTo>
                <a:lnTo>
                  <a:pt x="565" y="1043"/>
                </a:lnTo>
                <a:lnTo>
                  <a:pt x="543" y="1043"/>
                </a:lnTo>
                <a:lnTo>
                  <a:pt x="525" y="1041"/>
                </a:lnTo>
                <a:lnTo>
                  <a:pt x="514" y="1038"/>
                </a:lnTo>
                <a:lnTo>
                  <a:pt x="514" y="1038"/>
                </a:lnTo>
                <a:lnTo>
                  <a:pt x="498" y="1032"/>
                </a:lnTo>
                <a:lnTo>
                  <a:pt x="482" y="1023"/>
                </a:lnTo>
                <a:lnTo>
                  <a:pt x="465" y="1013"/>
                </a:lnTo>
                <a:lnTo>
                  <a:pt x="465" y="1013"/>
                </a:lnTo>
                <a:lnTo>
                  <a:pt x="466" y="1015"/>
                </a:lnTo>
                <a:lnTo>
                  <a:pt x="466" y="1020"/>
                </a:lnTo>
                <a:lnTo>
                  <a:pt x="465" y="1024"/>
                </a:lnTo>
                <a:lnTo>
                  <a:pt x="463" y="1027"/>
                </a:lnTo>
                <a:lnTo>
                  <a:pt x="461" y="1029"/>
                </a:lnTo>
                <a:lnTo>
                  <a:pt x="456" y="1032"/>
                </a:lnTo>
                <a:lnTo>
                  <a:pt x="456" y="1032"/>
                </a:lnTo>
                <a:lnTo>
                  <a:pt x="434" y="1035"/>
                </a:lnTo>
                <a:lnTo>
                  <a:pt x="425" y="1037"/>
                </a:lnTo>
                <a:lnTo>
                  <a:pt x="425" y="1037"/>
                </a:lnTo>
                <a:lnTo>
                  <a:pt x="417" y="1038"/>
                </a:lnTo>
                <a:lnTo>
                  <a:pt x="409" y="1039"/>
                </a:lnTo>
                <a:lnTo>
                  <a:pt x="404" y="1038"/>
                </a:lnTo>
                <a:lnTo>
                  <a:pt x="404" y="1038"/>
                </a:lnTo>
                <a:lnTo>
                  <a:pt x="399" y="1035"/>
                </a:lnTo>
                <a:lnTo>
                  <a:pt x="390" y="1032"/>
                </a:lnTo>
                <a:lnTo>
                  <a:pt x="380" y="1024"/>
                </a:lnTo>
                <a:lnTo>
                  <a:pt x="365" y="1029"/>
                </a:lnTo>
                <a:lnTo>
                  <a:pt x="357" y="1024"/>
                </a:lnTo>
                <a:lnTo>
                  <a:pt x="357" y="1024"/>
                </a:lnTo>
                <a:lnTo>
                  <a:pt x="341" y="1010"/>
                </a:lnTo>
                <a:lnTo>
                  <a:pt x="341" y="1010"/>
                </a:lnTo>
                <a:lnTo>
                  <a:pt x="338" y="1008"/>
                </a:lnTo>
                <a:lnTo>
                  <a:pt x="337" y="1004"/>
                </a:lnTo>
                <a:lnTo>
                  <a:pt x="337" y="995"/>
                </a:lnTo>
                <a:lnTo>
                  <a:pt x="337" y="987"/>
                </a:lnTo>
                <a:lnTo>
                  <a:pt x="337" y="985"/>
                </a:lnTo>
                <a:lnTo>
                  <a:pt x="336" y="985"/>
                </a:lnTo>
                <a:lnTo>
                  <a:pt x="336" y="985"/>
                </a:lnTo>
                <a:lnTo>
                  <a:pt x="331" y="985"/>
                </a:lnTo>
                <a:lnTo>
                  <a:pt x="322" y="984"/>
                </a:lnTo>
                <a:lnTo>
                  <a:pt x="310" y="982"/>
                </a:lnTo>
                <a:lnTo>
                  <a:pt x="310" y="982"/>
                </a:lnTo>
                <a:lnTo>
                  <a:pt x="305" y="976"/>
                </a:lnTo>
                <a:lnTo>
                  <a:pt x="301" y="973"/>
                </a:lnTo>
                <a:lnTo>
                  <a:pt x="300" y="973"/>
                </a:lnTo>
                <a:lnTo>
                  <a:pt x="299" y="975"/>
                </a:lnTo>
                <a:lnTo>
                  <a:pt x="299" y="975"/>
                </a:lnTo>
                <a:lnTo>
                  <a:pt x="295" y="982"/>
                </a:lnTo>
                <a:lnTo>
                  <a:pt x="294" y="985"/>
                </a:lnTo>
                <a:lnTo>
                  <a:pt x="280" y="971"/>
                </a:lnTo>
                <a:lnTo>
                  <a:pt x="272" y="972"/>
                </a:lnTo>
                <a:lnTo>
                  <a:pt x="261" y="972"/>
                </a:lnTo>
                <a:lnTo>
                  <a:pt x="252" y="971"/>
                </a:lnTo>
                <a:lnTo>
                  <a:pt x="236" y="977"/>
                </a:lnTo>
                <a:lnTo>
                  <a:pt x="233" y="971"/>
                </a:lnTo>
                <a:lnTo>
                  <a:pt x="233" y="971"/>
                </a:lnTo>
                <a:lnTo>
                  <a:pt x="232" y="972"/>
                </a:lnTo>
                <a:lnTo>
                  <a:pt x="229" y="977"/>
                </a:lnTo>
                <a:lnTo>
                  <a:pt x="223" y="985"/>
                </a:lnTo>
                <a:lnTo>
                  <a:pt x="218" y="987"/>
                </a:lnTo>
                <a:lnTo>
                  <a:pt x="212" y="991"/>
                </a:lnTo>
                <a:lnTo>
                  <a:pt x="212" y="991"/>
                </a:lnTo>
                <a:lnTo>
                  <a:pt x="204" y="994"/>
                </a:lnTo>
                <a:lnTo>
                  <a:pt x="195" y="995"/>
                </a:lnTo>
                <a:lnTo>
                  <a:pt x="186" y="996"/>
                </a:lnTo>
                <a:lnTo>
                  <a:pt x="179" y="995"/>
                </a:lnTo>
                <a:lnTo>
                  <a:pt x="165" y="992"/>
                </a:lnTo>
                <a:lnTo>
                  <a:pt x="160" y="991"/>
                </a:lnTo>
                <a:lnTo>
                  <a:pt x="160" y="991"/>
                </a:lnTo>
                <a:lnTo>
                  <a:pt x="155" y="994"/>
                </a:lnTo>
                <a:lnTo>
                  <a:pt x="143" y="996"/>
                </a:lnTo>
                <a:lnTo>
                  <a:pt x="136" y="996"/>
                </a:lnTo>
                <a:lnTo>
                  <a:pt x="129" y="995"/>
                </a:lnTo>
                <a:lnTo>
                  <a:pt x="123" y="992"/>
                </a:lnTo>
                <a:lnTo>
                  <a:pt x="120" y="990"/>
                </a:lnTo>
                <a:lnTo>
                  <a:pt x="118" y="987"/>
                </a:lnTo>
                <a:lnTo>
                  <a:pt x="118" y="987"/>
                </a:lnTo>
                <a:lnTo>
                  <a:pt x="115" y="980"/>
                </a:lnTo>
                <a:lnTo>
                  <a:pt x="113" y="973"/>
                </a:lnTo>
                <a:lnTo>
                  <a:pt x="114" y="966"/>
                </a:lnTo>
                <a:lnTo>
                  <a:pt x="114" y="961"/>
                </a:lnTo>
                <a:lnTo>
                  <a:pt x="117" y="954"/>
                </a:lnTo>
                <a:lnTo>
                  <a:pt x="119" y="951"/>
                </a:lnTo>
                <a:lnTo>
                  <a:pt x="122" y="947"/>
                </a:lnTo>
                <a:lnTo>
                  <a:pt x="124" y="944"/>
                </a:lnTo>
                <a:lnTo>
                  <a:pt x="124" y="944"/>
                </a:lnTo>
                <a:lnTo>
                  <a:pt x="138" y="937"/>
                </a:lnTo>
                <a:lnTo>
                  <a:pt x="146" y="933"/>
                </a:lnTo>
                <a:lnTo>
                  <a:pt x="146" y="933"/>
                </a:lnTo>
                <a:lnTo>
                  <a:pt x="147" y="919"/>
                </a:lnTo>
                <a:lnTo>
                  <a:pt x="148" y="886"/>
                </a:lnTo>
                <a:lnTo>
                  <a:pt x="148" y="867"/>
                </a:lnTo>
                <a:lnTo>
                  <a:pt x="147" y="848"/>
                </a:lnTo>
                <a:lnTo>
                  <a:pt x="144" y="832"/>
                </a:lnTo>
                <a:lnTo>
                  <a:pt x="143" y="825"/>
                </a:lnTo>
                <a:lnTo>
                  <a:pt x="141" y="820"/>
                </a:lnTo>
                <a:lnTo>
                  <a:pt x="141" y="820"/>
                </a:lnTo>
                <a:lnTo>
                  <a:pt x="134" y="801"/>
                </a:lnTo>
                <a:lnTo>
                  <a:pt x="126" y="768"/>
                </a:lnTo>
                <a:lnTo>
                  <a:pt x="103" y="675"/>
                </a:lnTo>
                <a:lnTo>
                  <a:pt x="91" y="625"/>
                </a:lnTo>
                <a:lnTo>
                  <a:pt x="82" y="580"/>
                </a:lnTo>
                <a:lnTo>
                  <a:pt x="76" y="543"/>
                </a:lnTo>
                <a:lnTo>
                  <a:pt x="74" y="529"/>
                </a:lnTo>
                <a:lnTo>
                  <a:pt x="74" y="519"/>
                </a:lnTo>
                <a:lnTo>
                  <a:pt x="74" y="519"/>
                </a:lnTo>
                <a:lnTo>
                  <a:pt x="72" y="429"/>
                </a:lnTo>
                <a:lnTo>
                  <a:pt x="71" y="367"/>
                </a:lnTo>
                <a:lnTo>
                  <a:pt x="71" y="367"/>
                </a:lnTo>
                <a:lnTo>
                  <a:pt x="63" y="360"/>
                </a:lnTo>
                <a:lnTo>
                  <a:pt x="56" y="351"/>
                </a:lnTo>
                <a:lnTo>
                  <a:pt x="47" y="339"/>
                </a:lnTo>
                <a:lnTo>
                  <a:pt x="37" y="326"/>
                </a:lnTo>
                <a:lnTo>
                  <a:pt x="28" y="310"/>
                </a:lnTo>
                <a:lnTo>
                  <a:pt x="22" y="293"/>
                </a:lnTo>
                <a:lnTo>
                  <a:pt x="19" y="284"/>
                </a:lnTo>
                <a:lnTo>
                  <a:pt x="17" y="276"/>
                </a:lnTo>
                <a:lnTo>
                  <a:pt x="17" y="276"/>
                </a:lnTo>
                <a:lnTo>
                  <a:pt x="15" y="258"/>
                </a:lnTo>
                <a:lnTo>
                  <a:pt x="15" y="242"/>
                </a:lnTo>
                <a:lnTo>
                  <a:pt x="17" y="227"/>
                </a:lnTo>
                <a:lnTo>
                  <a:pt x="18" y="213"/>
                </a:lnTo>
                <a:lnTo>
                  <a:pt x="22" y="194"/>
                </a:lnTo>
                <a:lnTo>
                  <a:pt x="24" y="186"/>
                </a:lnTo>
                <a:lnTo>
                  <a:pt x="24" y="186"/>
                </a:lnTo>
                <a:lnTo>
                  <a:pt x="18" y="162"/>
                </a:lnTo>
                <a:lnTo>
                  <a:pt x="12" y="136"/>
                </a:lnTo>
                <a:lnTo>
                  <a:pt x="7" y="107"/>
                </a:lnTo>
                <a:lnTo>
                  <a:pt x="1" y="76"/>
                </a:lnTo>
                <a:lnTo>
                  <a:pt x="0" y="61"/>
                </a:lnTo>
                <a:lnTo>
                  <a:pt x="0" y="48"/>
                </a:lnTo>
                <a:lnTo>
                  <a:pt x="0" y="37"/>
                </a:lnTo>
                <a:lnTo>
                  <a:pt x="3" y="27"/>
                </a:lnTo>
                <a:lnTo>
                  <a:pt x="5" y="19"/>
                </a:lnTo>
                <a:lnTo>
                  <a:pt x="8" y="17"/>
                </a:lnTo>
                <a:lnTo>
                  <a:pt x="10" y="15"/>
                </a:lnTo>
                <a:lnTo>
                  <a:pt x="10" y="15"/>
                </a:lnTo>
                <a:lnTo>
                  <a:pt x="15" y="13"/>
                </a:lnTo>
                <a:lnTo>
                  <a:pt x="23" y="14"/>
                </a:lnTo>
                <a:lnTo>
                  <a:pt x="32" y="15"/>
                </a:lnTo>
                <a:lnTo>
                  <a:pt x="41" y="21"/>
                </a:lnTo>
                <a:lnTo>
                  <a:pt x="60" y="32"/>
                </a:lnTo>
                <a:lnTo>
                  <a:pt x="80" y="46"/>
                </a:lnTo>
                <a:lnTo>
                  <a:pt x="99" y="61"/>
                </a:lnTo>
                <a:lnTo>
                  <a:pt x="115" y="74"/>
                </a:lnTo>
                <a:lnTo>
                  <a:pt x="129" y="88"/>
                </a:lnTo>
                <a:lnTo>
                  <a:pt x="129" y="8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DC50B06E-78ED-4D5F-AC20-84AEE6700E86}"/>
              </a:ext>
            </a:extLst>
          </p:cNvPr>
          <p:cNvSpPr>
            <a:spLocks/>
          </p:cNvSpPr>
          <p:nvPr/>
        </p:nvSpPr>
        <p:spPr bwMode="auto">
          <a:xfrm>
            <a:off x="2297705" y="1133745"/>
            <a:ext cx="1536990" cy="1141404"/>
          </a:xfrm>
          <a:custGeom>
            <a:avLst/>
            <a:gdLst>
              <a:gd name="T0" fmla="*/ 409 w 1220"/>
              <a:gd name="T1" fmla="*/ 53 h 906"/>
              <a:gd name="T2" fmla="*/ 434 w 1220"/>
              <a:gd name="T3" fmla="*/ 68 h 906"/>
              <a:gd name="T4" fmla="*/ 484 w 1220"/>
              <a:gd name="T5" fmla="*/ 133 h 906"/>
              <a:gd name="T6" fmla="*/ 548 w 1220"/>
              <a:gd name="T7" fmla="*/ 171 h 906"/>
              <a:gd name="T8" fmla="*/ 764 w 1220"/>
              <a:gd name="T9" fmla="*/ 152 h 906"/>
              <a:gd name="T10" fmla="*/ 903 w 1220"/>
              <a:gd name="T11" fmla="*/ 178 h 906"/>
              <a:gd name="T12" fmla="*/ 1099 w 1220"/>
              <a:gd name="T13" fmla="*/ 280 h 906"/>
              <a:gd name="T14" fmla="*/ 1189 w 1220"/>
              <a:gd name="T15" fmla="*/ 373 h 906"/>
              <a:gd name="T16" fmla="*/ 1208 w 1220"/>
              <a:gd name="T17" fmla="*/ 452 h 906"/>
              <a:gd name="T18" fmla="*/ 1219 w 1220"/>
              <a:gd name="T19" fmla="*/ 604 h 906"/>
              <a:gd name="T20" fmla="*/ 1195 w 1220"/>
              <a:gd name="T21" fmla="*/ 653 h 906"/>
              <a:gd name="T22" fmla="*/ 1100 w 1220"/>
              <a:gd name="T23" fmla="*/ 742 h 906"/>
              <a:gd name="T24" fmla="*/ 1064 w 1220"/>
              <a:gd name="T25" fmla="*/ 772 h 906"/>
              <a:gd name="T26" fmla="*/ 1041 w 1220"/>
              <a:gd name="T27" fmla="*/ 814 h 906"/>
              <a:gd name="T28" fmla="*/ 984 w 1220"/>
              <a:gd name="T29" fmla="*/ 844 h 906"/>
              <a:gd name="T30" fmla="*/ 828 w 1220"/>
              <a:gd name="T31" fmla="*/ 883 h 906"/>
              <a:gd name="T32" fmla="*/ 607 w 1220"/>
              <a:gd name="T33" fmla="*/ 906 h 906"/>
              <a:gd name="T34" fmla="*/ 336 w 1220"/>
              <a:gd name="T35" fmla="*/ 878 h 906"/>
              <a:gd name="T36" fmla="*/ 157 w 1220"/>
              <a:gd name="T37" fmla="*/ 828 h 906"/>
              <a:gd name="T38" fmla="*/ 81 w 1220"/>
              <a:gd name="T39" fmla="*/ 780 h 906"/>
              <a:gd name="T40" fmla="*/ 83 w 1220"/>
              <a:gd name="T41" fmla="*/ 740 h 906"/>
              <a:gd name="T42" fmla="*/ 123 w 1220"/>
              <a:gd name="T43" fmla="*/ 721 h 906"/>
              <a:gd name="T44" fmla="*/ 179 w 1220"/>
              <a:gd name="T45" fmla="*/ 730 h 906"/>
              <a:gd name="T46" fmla="*/ 174 w 1220"/>
              <a:gd name="T47" fmla="*/ 715 h 906"/>
              <a:gd name="T48" fmla="*/ 85 w 1220"/>
              <a:gd name="T49" fmla="*/ 680 h 906"/>
              <a:gd name="T50" fmla="*/ 72 w 1220"/>
              <a:gd name="T51" fmla="*/ 643 h 906"/>
              <a:gd name="T52" fmla="*/ 86 w 1220"/>
              <a:gd name="T53" fmla="*/ 607 h 906"/>
              <a:gd name="T54" fmla="*/ 100 w 1220"/>
              <a:gd name="T55" fmla="*/ 596 h 906"/>
              <a:gd name="T56" fmla="*/ 172 w 1220"/>
              <a:gd name="T57" fmla="*/ 624 h 906"/>
              <a:gd name="T58" fmla="*/ 284 w 1220"/>
              <a:gd name="T59" fmla="*/ 645 h 906"/>
              <a:gd name="T60" fmla="*/ 307 w 1220"/>
              <a:gd name="T61" fmla="*/ 628 h 906"/>
              <a:gd name="T62" fmla="*/ 183 w 1220"/>
              <a:gd name="T63" fmla="*/ 592 h 906"/>
              <a:gd name="T64" fmla="*/ 38 w 1220"/>
              <a:gd name="T65" fmla="*/ 571 h 906"/>
              <a:gd name="T66" fmla="*/ 21 w 1220"/>
              <a:gd name="T67" fmla="*/ 553 h 906"/>
              <a:gd name="T68" fmla="*/ 10 w 1220"/>
              <a:gd name="T69" fmla="*/ 551 h 906"/>
              <a:gd name="T70" fmla="*/ 5 w 1220"/>
              <a:gd name="T71" fmla="*/ 526 h 906"/>
              <a:gd name="T72" fmla="*/ 10 w 1220"/>
              <a:gd name="T73" fmla="*/ 506 h 906"/>
              <a:gd name="T74" fmla="*/ 43 w 1220"/>
              <a:gd name="T75" fmla="*/ 491 h 906"/>
              <a:gd name="T76" fmla="*/ 51 w 1220"/>
              <a:gd name="T77" fmla="*/ 467 h 906"/>
              <a:gd name="T78" fmla="*/ 103 w 1220"/>
              <a:gd name="T79" fmla="*/ 452 h 906"/>
              <a:gd name="T80" fmla="*/ 189 w 1220"/>
              <a:gd name="T81" fmla="*/ 414 h 906"/>
              <a:gd name="T82" fmla="*/ 160 w 1220"/>
              <a:gd name="T83" fmla="*/ 414 h 906"/>
              <a:gd name="T84" fmla="*/ 137 w 1220"/>
              <a:gd name="T85" fmla="*/ 382 h 906"/>
              <a:gd name="T86" fmla="*/ 110 w 1220"/>
              <a:gd name="T87" fmla="*/ 357 h 906"/>
              <a:gd name="T88" fmla="*/ 94 w 1220"/>
              <a:gd name="T89" fmla="*/ 316 h 906"/>
              <a:gd name="T90" fmla="*/ 59 w 1220"/>
              <a:gd name="T91" fmla="*/ 254 h 906"/>
              <a:gd name="T92" fmla="*/ 64 w 1220"/>
              <a:gd name="T93" fmla="*/ 196 h 906"/>
              <a:gd name="T94" fmla="*/ 100 w 1220"/>
              <a:gd name="T95" fmla="*/ 139 h 906"/>
              <a:gd name="T96" fmla="*/ 83 w 1220"/>
              <a:gd name="T97" fmla="*/ 104 h 906"/>
              <a:gd name="T98" fmla="*/ 43 w 1220"/>
              <a:gd name="T99" fmla="*/ 23 h 906"/>
              <a:gd name="T100" fmla="*/ 41 w 1220"/>
              <a:gd name="T101" fmla="*/ 0 h 906"/>
              <a:gd name="T102" fmla="*/ 142 w 1220"/>
              <a:gd name="T103" fmla="*/ 38 h 906"/>
              <a:gd name="T104" fmla="*/ 207 w 1220"/>
              <a:gd name="T105" fmla="*/ 53 h 906"/>
              <a:gd name="T106" fmla="*/ 298 w 1220"/>
              <a:gd name="T107" fmla="*/ 56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20" h="906">
                <a:moveTo>
                  <a:pt x="350" y="72"/>
                </a:moveTo>
                <a:lnTo>
                  <a:pt x="350" y="72"/>
                </a:lnTo>
                <a:lnTo>
                  <a:pt x="360" y="68"/>
                </a:lnTo>
                <a:lnTo>
                  <a:pt x="383" y="61"/>
                </a:lnTo>
                <a:lnTo>
                  <a:pt x="397" y="57"/>
                </a:lnTo>
                <a:lnTo>
                  <a:pt x="409" y="53"/>
                </a:lnTo>
                <a:lnTo>
                  <a:pt x="419" y="53"/>
                </a:lnTo>
                <a:lnTo>
                  <a:pt x="424" y="53"/>
                </a:lnTo>
                <a:lnTo>
                  <a:pt x="427" y="54"/>
                </a:lnTo>
                <a:lnTo>
                  <a:pt x="427" y="54"/>
                </a:lnTo>
                <a:lnTo>
                  <a:pt x="431" y="60"/>
                </a:lnTo>
                <a:lnTo>
                  <a:pt x="434" y="68"/>
                </a:lnTo>
                <a:lnTo>
                  <a:pt x="437" y="77"/>
                </a:lnTo>
                <a:lnTo>
                  <a:pt x="440" y="87"/>
                </a:lnTo>
                <a:lnTo>
                  <a:pt x="442" y="106"/>
                </a:lnTo>
                <a:lnTo>
                  <a:pt x="442" y="114"/>
                </a:lnTo>
                <a:lnTo>
                  <a:pt x="442" y="114"/>
                </a:lnTo>
                <a:lnTo>
                  <a:pt x="484" y="133"/>
                </a:lnTo>
                <a:lnTo>
                  <a:pt x="513" y="147"/>
                </a:lnTo>
                <a:lnTo>
                  <a:pt x="531" y="156"/>
                </a:lnTo>
                <a:lnTo>
                  <a:pt x="531" y="156"/>
                </a:lnTo>
                <a:lnTo>
                  <a:pt x="542" y="165"/>
                </a:lnTo>
                <a:lnTo>
                  <a:pt x="548" y="171"/>
                </a:lnTo>
                <a:lnTo>
                  <a:pt x="548" y="171"/>
                </a:lnTo>
                <a:lnTo>
                  <a:pt x="581" y="166"/>
                </a:lnTo>
                <a:lnTo>
                  <a:pt x="617" y="161"/>
                </a:lnTo>
                <a:lnTo>
                  <a:pt x="662" y="156"/>
                </a:lnTo>
                <a:lnTo>
                  <a:pt x="712" y="152"/>
                </a:lnTo>
                <a:lnTo>
                  <a:pt x="738" y="152"/>
                </a:lnTo>
                <a:lnTo>
                  <a:pt x="764" y="152"/>
                </a:lnTo>
                <a:lnTo>
                  <a:pt x="790" y="153"/>
                </a:lnTo>
                <a:lnTo>
                  <a:pt x="815" y="156"/>
                </a:lnTo>
                <a:lnTo>
                  <a:pt x="840" y="161"/>
                </a:lnTo>
                <a:lnTo>
                  <a:pt x="862" y="166"/>
                </a:lnTo>
                <a:lnTo>
                  <a:pt x="862" y="166"/>
                </a:lnTo>
                <a:lnTo>
                  <a:pt x="903" y="178"/>
                </a:lnTo>
                <a:lnTo>
                  <a:pt x="942" y="192"/>
                </a:lnTo>
                <a:lnTo>
                  <a:pt x="977" y="206"/>
                </a:lnTo>
                <a:lnTo>
                  <a:pt x="1010" y="223"/>
                </a:lnTo>
                <a:lnTo>
                  <a:pt x="1041" y="239"/>
                </a:lnTo>
                <a:lnTo>
                  <a:pt x="1071" y="258"/>
                </a:lnTo>
                <a:lnTo>
                  <a:pt x="1099" y="280"/>
                </a:lnTo>
                <a:lnTo>
                  <a:pt x="1126" y="302"/>
                </a:lnTo>
                <a:lnTo>
                  <a:pt x="1126" y="302"/>
                </a:lnTo>
                <a:lnTo>
                  <a:pt x="1150" y="325"/>
                </a:lnTo>
                <a:lnTo>
                  <a:pt x="1167" y="344"/>
                </a:lnTo>
                <a:lnTo>
                  <a:pt x="1180" y="361"/>
                </a:lnTo>
                <a:lnTo>
                  <a:pt x="1189" y="373"/>
                </a:lnTo>
                <a:lnTo>
                  <a:pt x="1194" y="383"/>
                </a:lnTo>
                <a:lnTo>
                  <a:pt x="1196" y="390"/>
                </a:lnTo>
                <a:lnTo>
                  <a:pt x="1198" y="395"/>
                </a:lnTo>
                <a:lnTo>
                  <a:pt x="1198" y="395"/>
                </a:lnTo>
                <a:lnTo>
                  <a:pt x="1203" y="423"/>
                </a:lnTo>
                <a:lnTo>
                  <a:pt x="1208" y="452"/>
                </a:lnTo>
                <a:lnTo>
                  <a:pt x="1213" y="486"/>
                </a:lnTo>
                <a:lnTo>
                  <a:pt x="1218" y="524"/>
                </a:lnTo>
                <a:lnTo>
                  <a:pt x="1220" y="559"/>
                </a:lnTo>
                <a:lnTo>
                  <a:pt x="1220" y="576"/>
                </a:lnTo>
                <a:lnTo>
                  <a:pt x="1220" y="591"/>
                </a:lnTo>
                <a:lnTo>
                  <a:pt x="1219" y="604"/>
                </a:lnTo>
                <a:lnTo>
                  <a:pt x="1217" y="615"/>
                </a:lnTo>
                <a:lnTo>
                  <a:pt x="1217" y="615"/>
                </a:lnTo>
                <a:lnTo>
                  <a:pt x="1213" y="624"/>
                </a:lnTo>
                <a:lnTo>
                  <a:pt x="1208" y="634"/>
                </a:lnTo>
                <a:lnTo>
                  <a:pt x="1201" y="643"/>
                </a:lnTo>
                <a:lnTo>
                  <a:pt x="1195" y="653"/>
                </a:lnTo>
                <a:lnTo>
                  <a:pt x="1179" y="673"/>
                </a:lnTo>
                <a:lnTo>
                  <a:pt x="1161" y="691"/>
                </a:lnTo>
                <a:lnTo>
                  <a:pt x="1143" y="709"/>
                </a:lnTo>
                <a:lnTo>
                  <a:pt x="1126" y="723"/>
                </a:lnTo>
                <a:lnTo>
                  <a:pt x="1110" y="734"/>
                </a:lnTo>
                <a:lnTo>
                  <a:pt x="1100" y="742"/>
                </a:lnTo>
                <a:lnTo>
                  <a:pt x="1100" y="742"/>
                </a:lnTo>
                <a:lnTo>
                  <a:pt x="1084" y="750"/>
                </a:lnTo>
                <a:lnTo>
                  <a:pt x="1074" y="761"/>
                </a:lnTo>
                <a:lnTo>
                  <a:pt x="1064" y="769"/>
                </a:lnTo>
                <a:lnTo>
                  <a:pt x="1064" y="769"/>
                </a:lnTo>
                <a:lnTo>
                  <a:pt x="1064" y="772"/>
                </a:lnTo>
                <a:lnTo>
                  <a:pt x="1064" y="777"/>
                </a:lnTo>
                <a:lnTo>
                  <a:pt x="1061" y="786"/>
                </a:lnTo>
                <a:lnTo>
                  <a:pt x="1056" y="796"/>
                </a:lnTo>
                <a:lnTo>
                  <a:pt x="1052" y="802"/>
                </a:lnTo>
                <a:lnTo>
                  <a:pt x="1047" y="809"/>
                </a:lnTo>
                <a:lnTo>
                  <a:pt x="1041" y="814"/>
                </a:lnTo>
                <a:lnTo>
                  <a:pt x="1032" y="820"/>
                </a:lnTo>
                <a:lnTo>
                  <a:pt x="1023" y="826"/>
                </a:lnTo>
                <a:lnTo>
                  <a:pt x="1012" y="833"/>
                </a:lnTo>
                <a:lnTo>
                  <a:pt x="999" y="839"/>
                </a:lnTo>
                <a:lnTo>
                  <a:pt x="984" y="844"/>
                </a:lnTo>
                <a:lnTo>
                  <a:pt x="984" y="844"/>
                </a:lnTo>
                <a:lnTo>
                  <a:pt x="952" y="854"/>
                </a:lnTo>
                <a:lnTo>
                  <a:pt x="923" y="862"/>
                </a:lnTo>
                <a:lnTo>
                  <a:pt x="876" y="874"/>
                </a:lnTo>
                <a:lnTo>
                  <a:pt x="843" y="881"/>
                </a:lnTo>
                <a:lnTo>
                  <a:pt x="828" y="883"/>
                </a:lnTo>
                <a:lnTo>
                  <a:pt x="828" y="883"/>
                </a:lnTo>
                <a:lnTo>
                  <a:pt x="786" y="891"/>
                </a:lnTo>
                <a:lnTo>
                  <a:pt x="740" y="897"/>
                </a:lnTo>
                <a:lnTo>
                  <a:pt x="710" y="900"/>
                </a:lnTo>
                <a:lnTo>
                  <a:pt x="679" y="904"/>
                </a:lnTo>
                <a:lnTo>
                  <a:pt x="645" y="905"/>
                </a:lnTo>
                <a:lnTo>
                  <a:pt x="607" y="906"/>
                </a:lnTo>
                <a:lnTo>
                  <a:pt x="566" y="906"/>
                </a:lnTo>
                <a:lnTo>
                  <a:pt x="524" y="904"/>
                </a:lnTo>
                <a:lnTo>
                  <a:pt x="480" y="901"/>
                </a:lnTo>
                <a:lnTo>
                  <a:pt x="433" y="896"/>
                </a:lnTo>
                <a:lnTo>
                  <a:pt x="385" y="888"/>
                </a:lnTo>
                <a:lnTo>
                  <a:pt x="336" y="878"/>
                </a:lnTo>
                <a:lnTo>
                  <a:pt x="336" y="878"/>
                </a:lnTo>
                <a:lnTo>
                  <a:pt x="289" y="867"/>
                </a:lnTo>
                <a:lnTo>
                  <a:pt x="248" y="857"/>
                </a:lnTo>
                <a:lnTo>
                  <a:pt x="213" y="847"/>
                </a:lnTo>
                <a:lnTo>
                  <a:pt x="183" y="836"/>
                </a:lnTo>
                <a:lnTo>
                  <a:pt x="157" y="828"/>
                </a:lnTo>
                <a:lnTo>
                  <a:pt x="136" y="819"/>
                </a:lnTo>
                <a:lnTo>
                  <a:pt x="119" y="810"/>
                </a:lnTo>
                <a:lnTo>
                  <a:pt x="105" y="802"/>
                </a:lnTo>
                <a:lnTo>
                  <a:pt x="95" y="795"/>
                </a:lnTo>
                <a:lnTo>
                  <a:pt x="86" y="787"/>
                </a:lnTo>
                <a:lnTo>
                  <a:pt x="81" y="780"/>
                </a:lnTo>
                <a:lnTo>
                  <a:pt x="79" y="773"/>
                </a:lnTo>
                <a:lnTo>
                  <a:pt x="78" y="766"/>
                </a:lnTo>
                <a:lnTo>
                  <a:pt x="78" y="759"/>
                </a:lnTo>
                <a:lnTo>
                  <a:pt x="80" y="747"/>
                </a:lnTo>
                <a:lnTo>
                  <a:pt x="80" y="747"/>
                </a:lnTo>
                <a:lnTo>
                  <a:pt x="83" y="740"/>
                </a:lnTo>
                <a:lnTo>
                  <a:pt x="86" y="735"/>
                </a:lnTo>
                <a:lnTo>
                  <a:pt x="90" y="731"/>
                </a:lnTo>
                <a:lnTo>
                  <a:pt x="97" y="728"/>
                </a:lnTo>
                <a:lnTo>
                  <a:pt x="102" y="725"/>
                </a:lnTo>
                <a:lnTo>
                  <a:pt x="109" y="723"/>
                </a:lnTo>
                <a:lnTo>
                  <a:pt x="123" y="721"/>
                </a:lnTo>
                <a:lnTo>
                  <a:pt x="138" y="720"/>
                </a:lnTo>
                <a:lnTo>
                  <a:pt x="151" y="721"/>
                </a:lnTo>
                <a:lnTo>
                  <a:pt x="161" y="724"/>
                </a:lnTo>
                <a:lnTo>
                  <a:pt x="167" y="725"/>
                </a:lnTo>
                <a:lnTo>
                  <a:pt x="167" y="725"/>
                </a:lnTo>
                <a:lnTo>
                  <a:pt x="179" y="730"/>
                </a:lnTo>
                <a:lnTo>
                  <a:pt x="193" y="735"/>
                </a:lnTo>
                <a:lnTo>
                  <a:pt x="209" y="742"/>
                </a:lnTo>
                <a:lnTo>
                  <a:pt x="217" y="725"/>
                </a:lnTo>
                <a:lnTo>
                  <a:pt x="217" y="725"/>
                </a:lnTo>
                <a:lnTo>
                  <a:pt x="204" y="723"/>
                </a:lnTo>
                <a:lnTo>
                  <a:pt x="174" y="715"/>
                </a:lnTo>
                <a:lnTo>
                  <a:pt x="140" y="704"/>
                </a:lnTo>
                <a:lnTo>
                  <a:pt x="123" y="697"/>
                </a:lnTo>
                <a:lnTo>
                  <a:pt x="110" y="692"/>
                </a:lnTo>
                <a:lnTo>
                  <a:pt x="110" y="692"/>
                </a:lnTo>
                <a:lnTo>
                  <a:pt x="93" y="683"/>
                </a:lnTo>
                <a:lnTo>
                  <a:pt x="85" y="680"/>
                </a:lnTo>
                <a:lnTo>
                  <a:pt x="79" y="676"/>
                </a:lnTo>
                <a:lnTo>
                  <a:pt x="75" y="671"/>
                </a:lnTo>
                <a:lnTo>
                  <a:pt x="72" y="663"/>
                </a:lnTo>
                <a:lnTo>
                  <a:pt x="71" y="654"/>
                </a:lnTo>
                <a:lnTo>
                  <a:pt x="72" y="643"/>
                </a:lnTo>
                <a:lnTo>
                  <a:pt x="72" y="643"/>
                </a:lnTo>
                <a:lnTo>
                  <a:pt x="74" y="631"/>
                </a:lnTo>
                <a:lnTo>
                  <a:pt x="76" y="623"/>
                </a:lnTo>
                <a:lnTo>
                  <a:pt x="79" y="615"/>
                </a:lnTo>
                <a:lnTo>
                  <a:pt x="81" y="611"/>
                </a:lnTo>
                <a:lnTo>
                  <a:pt x="84" y="609"/>
                </a:lnTo>
                <a:lnTo>
                  <a:pt x="86" y="607"/>
                </a:lnTo>
                <a:lnTo>
                  <a:pt x="88" y="607"/>
                </a:lnTo>
                <a:lnTo>
                  <a:pt x="88" y="607"/>
                </a:lnTo>
                <a:lnTo>
                  <a:pt x="89" y="605"/>
                </a:lnTo>
                <a:lnTo>
                  <a:pt x="94" y="600"/>
                </a:lnTo>
                <a:lnTo>
                  <a:pt x="97" y="597"/>
                </a:lnTo>
                <a:lnTo>
                  <a:pt x="100" y="596"/>
                </a:lnTo>
                <a:lnTo>
                  <a:pt x="105" y="596"/>
                </a:lnTo>
                <a:lnTo>
                  <a:pt x="110" y="596"/>
                </a:lnTo>
                <a:lnTo>
                  <a:pt x="110" y="596"/>
                </a:lnTo>
                <a:lnTo>
                  <a:pt x="128" y="604"/>
                </a:lnTo>
                <a:lnTo>
                  <a:pt x="155" y="616"/>
                </a:lnTo>
                <a:lnTo>
                  <a:pt x="172" y="624"/>
                </a:lnTo>
                <a:lnTo>
                  <a:pt x="191" y="630"/>
                </a:lnTo>
                <a:lnTo>
                  <a:pt x="214" y="635"/>
                </a:lnTo>
                <a:lnTo>
                  <a:pt x="238" y="640"/>
                </a:lnTo>
                <a:lnTo>
                  <a:pt x="238" y="640"/>
                </a:lnTo>
                <a:lnTo>
                  <a:pt x="262" y="644"/>
                </a:lnTo>
                <a:lnTo>
                  <a:pt x="284" y="645"/>
                </a:lnTo>
                <a:lnTo>
                  <a:pt x="321" y="648"/>
                </a:lnTo>
                <a:lnTo>
                  <a:pt x="343" y="648"/>
                </a:lnTo>
                <a:lnTo>
                  <a:pt x="352" y="648"/>
                </a:lnTo>
                <a:lnTo>
                  <a:pt x="352" y="648"/>
                </a:lnTo>
                <a:lnTo>
                  <a:pt x="338" y="642"/>
                </a:lnTo>
                <a:lnTo>
                  <a:pt x="307" y="628"/>
                </a:lnTo>
                <a:lnTo>
                  <a:pt x="266" y="611"/>
                </a:lnTo>
                <a:lnTo>
                  <a:pt x="246" y="604"/>
                </a:lnTo>
                <a:lnTo>
                  <a:pt x="227" y="599"/>
                </a:lnTo>
                <a:lnTo>
                  <a:pt x="227" y="599"/>
                </a:lnTo>
                <a:lnTo>
                  <a:pt x="208" y="595"/>
                </a:lnTo>
                <a:lnTo>
                  <a:pt x="183" y="592"/>
                </a:lnTo>
                <a:lnTo>
                  <a:pt x="128" y="585"/>
                </a:lnTo>
                <a:lnTo>
                  <a:pt x="79" y="580"/>
                </a:lnTo>
                <a:lnTo>
                  <a:pt x="59" y="576"/>
                </a:lnTo>
                <a:lnTo>
                  <a:pt x="46" y="573"/>
                </a:lnTo>
                <a:lnTo>
                  <a:pt x="46" y="573"/>
                </a:lnTo>
                <a:lnTo>
                  <a:pt x="38" y="571"/>
                </a:lnTo>
                <a:lnTo>
                  <a:pt x="32" y="567"/>
                </a:lnTo>
                <a:lnTo>
                  <a:pt x="27" y="563"/>
                </a:lnTo>
                <a:lnTo>
                  <a:pt x="24" y="561"/>
                </a:lnTo>
                <a:lnTo>
                  <a:pt x="21" y="554"/>
                </a:lnTo>
                <a:lnTo>
                  <a:pt x="21" y="553"/>
                </a:lnTo>
                <a:lnTo>
                  <a:pt x="21" y="553"/>
                </a:lnTo>
                <a:lnTo>
                  <a:pt x="21" y="554"/>
                </a:lnTo>
                <a:lnTo>
                  <a:pt x="18" y="557"/>
                </a:lnTo>
                <a:lnTo>
                  <a:pt x="17" y="557"/>
                </a:lnTo>
                <a:lnTo>
                  <a:pt x="16" y="557"/>
                </a:lnTo>
                <a:lnTo>
                  <a:pt x="13" y="554"/>
                </a:lnTo>
                <a:lnTo>
                  <a:pt x="10" y="551"/>
                </a:lnTo>
                <a:lnTo>
                  <a:pt x="10" y="551"/>
                </a:lnTo>
                <a:lnTo>
                  <a:pt x="5" y="540"/>
                </a:lnTo>
                <a:lnTo>
                  <a:pt x="4" y="533"/>
                </a:lnTo>
                <a:lnTo>
                  <a:pt x="4" y="529"/>
                </a:lnTo>
                <a:lnTo>
                  <a:pt x="5" y="526"/>
                </a:lnTo>
                <a:lnTo>
                  <a:pt x="5" y="526"/>
                </a:lnTo>
                <a:lnTo>
                  <a:pt x="3" y="525"/>
                </a:lnTo>
                <a:lnTo>
                  <a:pt x="0" y="520"/>
                </a:lnTo>
                <a:lnTo>
                  <a:pt x="0" y="518"/>
                </a:lnTo>
                <a:lnTo>
                  <a:pt x="2" y="514"/>
                </a:lnTo>
                <a:lnTo>
                  <a:pt x="4" y="510"/>
                </a:lnTo>
                <a:lnTo>
                  <a:pt x="10" y="506"/>
                </a:lnTo>
                <a:lnTo>
                  <a:pt x="10" y="506"/>
                </a:lnTo>
                <a:lnTo>
                  <a:pt x="23" y="500"/>
                </a:lnTo>
                <a:lnTo>
                  <a:pt x="33" y="496"/>
                </a:lnTo>
                <a:lnTo>
                  <a:pt x="43" y="494"/>
                </a:lnTo>
                <a:lnTo>
                  <a:pt x="43" y="494"/>
                </a:lnTo>
                <a:lnTo>
                  <a:pt x="43" y="491"/>
                </a:lnTo>
                <a:lnTo>
                  <a:pt x="42" y="485"/>
                </a:lnTo>
                <a:lnTo>
                  <a:pt x="42" y="480"/>
                </a:lnTo>
                <a:lnTo>
                  <a:pt x="45" y="476"/>
                </a:lnTo>
                <a:lnTo>
                  <a:pt x="47" y="472"/>
                </a:lnTo>
                <a:lnTo>
                  <a:pt x="51" y="467"/>
                </a:lnTo>
                <a:lnTo>
                  <a:pt x="51" y="467"/>
                </a:lnTo>
                <a:lnTo>
                  <a:pt x="62" y="461"/>
                </a:lnTo>
                <a:lnTo>
                  <a:pt x="74" y="454"/>
                </a:lnTo>
                <a:lnTo>
                  <a:pt x="80" y="452"/>
                </a:lnTo>
                <a:lnTo>
                  <a:pt x="86" y="451"/>
                </a:lnTo>
                <a:lnTo>
                  <a:pt x="95" y="451"/>
                </a:lnTo>
                <a:lnTo>
                  <a:pt x="103" y="452"/>
                </a:lnTo>
                <a:lnTo>
                  <a:pt x="103" y="452"/>
                </a:lnTo>
                <a:lnTo>
                  <a:pt x="121" y="454"/>
                </a:lnTo>
                <a:lnTo>
                  <a:pt x="134" y="456"/>
                </a:lnTo>
                <a:lnTo>
                  <a:pt x="147" y="457"/>
                </a:lnTo>
                <a:lnTo>
                  <a:pt x="184" y="452"/>
                </a:lnTo>
                <a:lnTo>
                  <a:pt x="189" y="414"/>
                </a:lnTo>
                <a:lnTo>
                  <a:pt x="189" y="414"/>
                </a:lnTo>
                <a:lnTo>
                  <a:pt x="186" y="414"/>
                </a:lnTo>
                <a:lnTo>
                  <a:pt x="181" y="415"/>
                </a:lnTo>
                <a:lnTo>
                  <a:pt x="172" y="415"/>
                </a:lnTo>
                <a:lnTo>
                  <a:pt x="160" y="414"/>
                </a:lnTo>
                <a:lnTo>
                  <a:pt x="160" y="414"/>
                </a:lnTo>
                <a:lnTo>
                  <a:pt x="155" y="410"/>
                </a:lnTo>
                <a:lnTo>
                  <a:pt x="150" y="406"/>
                </a:lnTo>
                <a:lnTo>
                  <a:pt x="145" y="401"/>
                </a:lnTo>
                <a:lnTo>
                  <a:pt x="142" y="396"/>
                </a:lnTo>
                <a:lnTo>
                  <a:pt x="138" y="386"/>
                </a:lnTo>
                <a:lnTo>
                  <a:pt x="137" y="382"/>
                </a:lnTo>
                <a:lnTo>
                  <a:pt x="137" y="382"/>
                </a:lnTo>
                <a:lnTo>
                  <a:pt x="134" y="381"/>
                </a:lnTo>
                <a:lnTo>
                  <a:pt x="127" y="376"/>
                </a:lnTo>
                <a:lnTo>
                  <a:pt x="118" y="367"/>
                </a:lnTo>
                <a:lnTo>
                  <a:pt x="114" y="362"/>
                </a:lnTo>
                <a:lnTo>
                  <a:pt x="110" y="357"/>
                </a:lnTo>
                <a:lnTo>
                  <a:pt x="110" y="357"/>
                </a:lnTo>
                <a:lnTo>
                  <a:pt x="107" y="344"/>
                </a:lnTo>
                <a:lnTo>
                  <a:pt x="103" y="334"/>
                </a:lnTo>
                <a:lnTo>
                  <a:pt x="100" y="323"/>
                </a:lnTo>
                <a:lnTo>
                  <a:pt x="100" y="323"/>
                </a:lnTo>
                <a:lnTo>
                  <a:pt x="94" y="316"/>
                </a:lnTo>
                <a:lnTo>
                  <a:pt x="86" y="308"/>
                </a:lnTo>
                <a:lnTo>
                  <a:pt x="78" y="296"/>
                </a:lnTo>
                <a:lnTo>
                  <a:pt x="70" y="284"/>
                </a:lnTo>
                <a:lnTo>
                  <a:pt x="62" y="270"/>
                </a:lnTo>
                <a:lnTo>
                  <a:pt x="60" y="262"/>
                </a:lnTo>
                <a:lnTo>
                  <a:pt x="59" y="254"/>
                </a:lnTo>
                <a:lnTo>
                  <a:pt x="57" y="246"/>
                </a:lnTo>
                <a:lnTo>
                  <a:pt x="56" y="238"/>
                </a:lnTo>
                <a:lnTo>
                  <a:pt x="56" y="238"/>
                </a:lnTo>
                <a:lnTo>
                  <a:pt x="59" y="223"/>
                </a:lnTo>
                <a:lnTo>
                  <a:pt x="61" y="209"/>
                </a:lnTo>
                <a:lnTo>
                  <a:pt x="64" y="196"/>
                </a:lnTo>
                <a:lnTo>
                  <a:pt x="67" y="186"/>
                </a:lnTo>
                <a:lnTo>
                  <a:pt x="76" y="170"/>
                </a:lnTo>
                <a:lnTo>
                  <a:pt x="83" y="161"/>
                </a:lnTo>
                <a:lnTo>
                  <a:pt x="83" y="161"/>
                </a:lnTo>
                <a:lnTo>
                  <a:pt x="94" y="147"/>
                </a:lnTo>
                <a:lnTo>
                  <a:pt x="100" y="139"/>
                </a:lnTo>
                <a:lnTo>
                  <a:pt x="100" y="139"/>
                </a:lnTo>
                <a:lnTo>
                  <a:pt x="99" y="138"/>
                </a:lnTo>
                <a:lnTo>
                  <a:pt x="94" y="132"/>
                </a:lnTo>
                <a:lnTo>
                  <a:pt x="88" y="120"/>
                </a:lnTo>
                <a:lnTo>
                  <a:pt x="83" y="104"/>
                </a:lnTo>
                <a:lnTo>
                  <a:pt x="83" y="104"/>
                </a:lnTo>
                <a:lnTo>
                  <a:pt x="75" y="77"/>
                </a:lnTo>
                <a:lnTo>
                  <a:pt x="72" y="67"/>
                </a:lnTo>
                <a:lnTo>
                  <a:pt x="72" y="67"/>
                </a:lnTo>
                <a:lnTo>
                  <a:pt x="65" y="57"/>
                </a:lnTo>
                <a:lnTo>
                  <a:pt x="50" y="34"/>
                </a:lnTo>
                <a:lnTo>
                  <a:pt x="43" y="23"/>
                </a:lnTo>
                <a:lnTo>
                  <a:pt x="38" y="13"/>
                </a:lnTo>
                <a:lnTo>
                  <a:pt x="37" y="9"/>
                </a:lnTo>
                <a:lnTo>
                  <a:pt x="37" y="5"/>
                </a:lnTo>
                <a:lnTo>
                  <a:pt x="38" y="3"/>
                </a:lnTo>
                <a:lnTo>
                  <a:pt x="41" y="0"/>
                </a:lnTo>
                <a:lnTo>
                  <a:pt x="41" y="0"/>
                </a:lnTo>
                <a:lnTo>
                  <a:pt x="45" y="0"/>
                </a:lnTo>
                <a:lnTo>
                  <a:pt x="51" y="0"/>
                </a:lnTo>
                <a:lnTo>
                  <a:pt x="65" y="4"/>
                </a:lnTo>
                <a:lnTo>
                  <a:pt x="83" y="10"/>
                </a:lnTo>
                <a:lnTo>
                  <a:pt x="102" y="19"/>
                </a:lnTo>
                <a:lnTo>
                  <a:pt x="142" y="38"/>
                </a:lnTo>
                <a:lnTo>
                  <a:pt x="174" y="56"/>
                </a:lnTo>
                <a:lnTo>
                  <a:pt x="174" y="56"/>
                </a:lnTo>
                <a:lnTo>
                  <a:pt x="180" y="57"/>
                </a:lnTo>
                <a:lnTo>
                  <a:pt x="185" y="57"/>
                </a:lnTo>
                <a:lnTo>
                  <a:pt x="197" y="56"/>
                </a:lnTo>
                <a:lnTo>
                  <a:pt x="207" y="53"/>
                </a:lnTo>
                <a:lnTo>
                  <a:pt x="219" y="51"/>
                </a:lnTo>
                <a:lnTo>
                  <a:pt x="219" y="51"/>
                </a:lnTo>
                <a:lnTo>
                  <a:pt x="236" y="49"/>
                </a:lnTo>
                <a:lnTo>
                  <a:pt x="260" y="51"/>
                </a:lnTo>
                <a:lnTo>
                  <a:pt x="286" y="54"/>
                </a:lnTo>
                <a:lnTo>
                  <a:pt x="298" y="56"/>
                </a:lnTo>
                <a:lnTo>
                  <a:pt x="307" y="60"/>
                </a:lnTo>
                <a:lnTo>
                  <a:pt x="307" y="60"/>
                </a:lnTo>
                <a:lnTo>
                  <a:pt x="350" y="72"/>
                </a:lnTo>
                <a:lnTo>
                  <a:pt x="350" y="7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7" name="Freeform 23">
            <a:extLst>
              <a:ext uri="{FF2B5EF4-FFF2-40B4-BE49-F238E27FC236}">
                <a16:creationId xmlns:a16="http://schemas.microsoft.com/office/drawing/2014/main" id="{CB3CDFEF-75EB-41DC-B79C-54161FC54435}"/>
              </a:ext>
            </a:extLst>
          </p:cNvPr>
          <p:cNvSpPr>
            <a:spLocks/>
          </p:cNvSpPr>
          <p:nvPr/>
        </p:nvSpPr>
        <p:spPr bwMode="auto">
          <a:xfrm>
            <a:off x="4187915" y="832530"/>
            <a:ext cx="1380578" cy="1574670"/>
          </a:xfrm>
          <a:custGeom>
            <a:avLst/>
            <a:gdLst>
              <a:gd name="T0" fmla="*/ 429 w 818"/>
              <a:gd name="T1" fmla="*/ 90 h 933"/>
              <a:gd name="T2" fmla="*/ 322 w 818"/>
              <a:gd name="T3" fmla="*/ 116 h 933"/>
              <a:gd name="T4" fmla="*/ 243 w 818"/>
              <a:gd name="T5" fmla="*/ 173 h 933"/>
              <a:gd name="T6" fmla="*/ 180 w 818"/>
              <a:gd name="T7" fmla="*/ 245 h 933"/>
              <a:gd name="T8" fmla="*/ 171 w 818"/>
              <a:gd name="T9" fmla="*/ 312 h 933"/>
              <a:gd name="T10" fmla="*/ 129 w 818"/>
              <a:gd name="T11" fmla="*/ 430 h 933"/>
              <a:gd name="T12" fmla="*/ 78 w 818"/>
              <a:gd name="T13" fmla="*/ 533 h 933"/>
              <a:gd name="T14" fmla="*/ 44 w 818"/>
              <a:gd name="T15" fmla="*/ 623 h 933"/>
              <a:gd name="T16" fmla="*/ 1 w 818"/>
              <a:gd name="T17" fmla="*/ 659 h 933"/>
              <a:gd name="T18" fmla="*/ 19 w 818"/>
              <a:gd name="T19" fmla="*/ 702 h 933"/>
              <a:gd name="T20" fmla="*/ 53 w 818"/>
              <a:gd name="T21" fmla="*/ 714 h 933"/>
              <a:gd name="T22" fmla="*/ 115 w 818"/>
              <a:gd name="T23" fmla="*/ 690 h 933"/>
              <a:gd name="T24" fmla="*/ 143 w 818"/>
              <a:gd name="T25" fmla="*/ 641 h 933"/>
              <a:gd name="T26" fmla="*/ 236 w 818"/>
              <a:gd name="T27" fmla="*/ 546 h 933"/>
              <a:gd name="T28" fmla="*/ 245 w 818"/>
              <a:gd name="T29" fmla="*/ 643 h 933"/>
              <a:gd name="T30" fmla="*/ 251 w 818"/>
              <a:gd name="T31" fmla="*/ 797 h 933"/>
              <a:gd name="T32" fmla="*/ 262 w 818"/>
              <a:gd name="T33" fmla="*/ 910 h 933"/>
              <a:gd name="T34" fmla="*/ 285 w 818"/>
              <a:gd name="T35" fmla="*/ 931 h 933"/>
              <a:gd name="T36" fmla="*/ 363 w 818"/>
              <a:gd name="T37" fmla="*/ 921 h 933"/>
              <a:gd name="T38" fmla="*/ 361 w 818"/>
              <a:gd name="T39" fmla="*/ 895 h 933"/>
              <a:gd name="T40" fmla="*/ 372 w 818"/>
              <a:gd name="T41" fmla="*/ 882 h 933"/>
              <a:gd name="T42" fmla="*/ 396 w 818"/>
              <a:gd name="T43" fmla="*/ 855 h 933"/>
              <a:gd name="T44" fmla="*/ 380 w 818"/>
              <a:gd name="T45" fmla="*/ 825 h 933"/>
              <a:gd name="T46" fmla="*/ 346 w 818"/>
              <a:gd name="T47" fmla="*/ 773 h 933"/>
              <a:gd name="T48" fmla="*/ 337 w 818"/>
              <a:gd name="T49" fmla="*/ 758 h 933"/>
              <a:gd name="T50" fmla="*/ 405 w 818"/>
              <a:gd name="T51" fmla="*/ 657 h 933"/>
              <a:gd name="T52" fmla="*/ 457 w 818"/>
              <a:gd name="T53" fmla="*/ 764 h 933"/>
              <a:gd name="T54" fmla="*/ 451 w 818"/>
              <a:gd name="T55" fmla="*/ 843 h 933"/>
              <a:gd name="T56" fmla="*/ 470 w 818"/>
              <a:gd name="T57" fmla="*/ 872 h 933"/>
              <a:gd name="T58" fmla="*/ 521 w 818"/>
              <a:gd name="T59" fmla="*/ 874 h 933"/>
              <a:gd name="T60" fmla="*/ 541 w 818"/>
              <a:gd name="T61" fmla="*/ 848 h 933"/>
              <a:gd name="T62" fmla="*/ 532 w 818"/>
              <a:gd name="T63" fmla="*/ 794 h 933"/>
              <a:gd name="T64" fmla="*/ 550 w 818"/>
              <a:gd name="T65" fmla="*/ 587 h 933"/>
              <a:gd name="T66" fmla="*/ 623 w 818"/>
              <a:gd name="T67" fmla="*/ 557 h 933"/>
              <a:gd name="T68" fmla="*/ 641 w 818"/>
              <a:gd name="T69" fmla="*/ 583 h 933"/>
              <a:gd name="T70" fmla="*/ 656 w 818"/>
              <a:gd name="T71" fmla="*/ 659 h 933"/>
              <a:gd name="T72" fmla="*/ 677 w 818"/>
              <a:gd name="T73" fmla="*/ 762 h 933"/>
              <a:gd name="T74" fmla="*/ 700 w 818"/>
              <a:gd name="T75" fmla="*/ 813 h 933"/>
              <a:gd name="T76" fmla="*/ 757 w 818"/>
              <a:gd name="T77" fmla="*/ 815 h 933"/>
              <a:gd name="T78" fmla="*/ 790 w 818"/>
              <a:gd name="T79" fmla="*/ 799 h 933"/>
              <a:gd name="T80" fmla="*/ 787 w 818"/>
              <a:gd name="T81" fmla="*/ 768 h 933"/>
              <a:gd name="T82" fmla="*/ 745 w 818"/>
              <a:gd name="T83" fmla="*/ 752 h 933"/>
              <a:gd name="T84" fmla="*/ 748 w 818"/>
              <a:gd name="T85" fmla="*/ 659 h 933"/>
              <a:gd name="T86" fmla="*/ 760 w 818"/>
              <a:gd name="T87" fmla="*/ 505 h 933"/>
              <a:gd name="T88" fmla="*/ 787 w 818"/>
              <a:gd name="T89" fmla="*/ 336 h 933"/>
              <a:gd name="T90" fmla="*/ 800 w 818"/>
              <a:gd name="T91" fmla="*/ 234 h 933"/>
              <a:gd name="T92" fmla="*/ 818 w 818"/>
              <a:gd name="T93" fmla="*/ 168 h 933"/>
              <a:gd name="T94" fmla="*/ 806 w 818"/>
              <a:gd name="T95" fmla="*/ 125 h 933"/>
              <a:gd name="T96" fmla="*/ 812 w 818"/>
              <a:gd name="T97" fmla="*/ 52 h 933"/>
              <a:gd name="T98" fmla="*/ 805 w 818"/>
              <a:gd name="T99" fmla="*/ 2 h 933"/>
              <a:gd name="T100" fmla="*/ 783 w 818"/>
              <a:gd name="T101" fmla="*/ 12 h 933"/>
              <a:gd name="T102" fmla="*/ 731 w 818"/>
              <a:gd name="T103" fmla="*/ 75 h 933"/>
              <a:gd name="T104" fmla="*/ 700 w 818"/>
              <a:gd name="T105" fmla="*/ 80 h 933"/>
              <a:gd name="T106" fmla="*/ 597 w 818"/>
              <a:gd name="T107" fmla="*/ 34 h 933"/>
              <a:gd name="T108" fmla="*/ 554 w 818"/>
              <a:gd name="T109" fmla="*/ 16 h 933"/>
              <a:gd name="T110" fmla="*/ 544 w 818"/>
              <a:gd name="T111" fmla="*/ 57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18" h="933">
                <a:moveTo>
                  <a:pt x="552" y="95"/>
                </a:moveTo>
                <a:lnTo>
                  <a:pt x="552" y="95"/>
                </a:lnTo>
                <a:lnTo>
                  <a:pt x="533" y="93"/>
                </a:lnTo>
                <a:lnTo>
                  <a:pt x="486" y="91"/>
                </a:lnTo>
                <a:lnTo>
                  <a:pt x="458" y="90"/>
                </a:lnTo>
                <a:lnTo>
                  <a:pt x="429" y="90"/>
                </a:lnTo>
                <a:lnTo>
                  <a:pt x="403" y="92"/>
                </a:lnTo>
                <a:lnTo>
                  <a:pt x="380" y="95"/>
                </a:lnTo>
                <a:lnTo>
                  <a:pt x="380" y="95"/>
                </a:lnTo>
                <a:lnTo>
                  <a:pt x="361" y="101"/>
                </a:lnTo>
                <a:lnTo>
                  <a:pt x="342" y="108"/>
                </a:lnTo>
                <a:lnTo>
                  <a:pt x="322" y="116"/>
                </a:lnTo>
                <a:lnTo>
                  <a:pt x="305" y="127"/>
                </a:lnTo>
                <a:lnTo>
                  <a:pt x="287" y="138"/>
                </a:lnTo>
                <a:lnTo>
                  <a:pt x="272" y="149"/>
                </a:lnTo>
                <a:lnTo>
                  <a:pt x="257" y="161"/>
                </a:lnTo>
                <a:lnTo>
                  <a:pt x="243" y="173"/>
                </a:lnTo>
                <a:lnTo>
                  <a:pt x="243" y="173"/>
                </a:lnTo>
                <a:lnTo>
                  <a:pt x="220" y="193"/>
                </a:lnTo>
                <a:lnTo>
                  <a:pt x="202" y="209"/>
                </a:lnTo>
                <a:lnTo>
                  <a:pt x="195" y="216"/>
                </a:lnTo>
                <a:lnTo>
                  <a:pt x="189" y="225"/>
                </a:lnTo>
                <a:lnTo>
                  <a:pt x="184" y="234"/>
                </a:lnTo>
                <a:lnTo>
                  <a:pt x="180" y="245"/>
                </a:lnTo>
                <a:lnTo>
                  <a:pt x="180" y="245"/>
                </a:lnTo>
                <a:lnTo>
                  <a:pt x="177" y="257"/>
                </a:lnTo>
                <a:lnTo>
                  <a:pt x="174" y="269"/>
                </a:lnTo>
                <a:lnTo>
                  <a:pt x="172" y="291"/>
                </a:lnTo>
                <a:lnTo>
                  <a:pt x="171" y="312"/>
                </a:lnTo>
                <a:lnTo>
                  <a:pt x="171" y="312"/>
                </a:lnTo>
                <a:lnTo>
                  <a:pt x="168" y="324"/>
                </a:lnTo>
                <a:lnTo>
                  <a:pt x="165" y="339"/>
                </a:lnTo>
                <a:lnTo>
                  <a:pt x="159" y="358"/>
                </a:lnTo>
                <a:lnTo>
                  <a:pt x="151" y="380"/>
                </a:lnTo>
                <a:lnTo>
                  <a:pt x="141" y="405"/>
                </a:lnTo>
                <a:lnTo>
                  <a:pt x="129" y="430"/>
                </a:lnTo>
                <a:lnTo>
                  <a:pt x="113" y="457"/>
                </a:lnTo>
                <a:lnTo>
                  <a:pt x="113" y="457"/>
                </a:lnTo>
                <a:lnTo>
                  <a:pt x="106" y="470"/>
                </a:lnTo>
                <a:lnTo>
                  <a:pt x="98" y="483"/>
                </a:lnTo>
                <a:lnTo>
                  <a:pt x="88" y="509"/>
                </a:lnTo>
                <a:lnTo>
                  <a:pt x="78" y="533"/>
                </a:lnTo>
                <a:lnTo>
                  <a:pt x="71" y="555"/>
                </a:lnTo>
                <a:lnTo>
                  <a:pt x="61" y="593"/>
                </a:lnTo>
                <a:lnTo>
                  <a:pt x="56" y="607"/>
                </a:lnTo>
                <a:lnTo>
                  <a:pt x="50" y="617"/>
                </a:lnTo>
                <a:lnTo>
                  <a:pt x="50" y="617"/>
                </a:lnTo>
                <a:lnTo>
                  <a:pt x="44" y="623"/>
                </a:lnTo>
                <a:lnTo>
                  <a:pt x="37" y="629"/>
                </a:lnTo>
                <a:lnTo>
                  <a:pt x="23" y="637"/>
                </a:lnTo>
                <a:lnTo>
                  <a:pt x="15" y="642"/>
                </a:lnTo>
                <a:lnTo>
                  <a:pt x="9" y="647"/>
                </a:lnTo>
                <a:lnTo>
                  <a:pt x="5" y="652"/>
                </a:lnTo>
                <a:lnTo>
                  <a:pt x="1" y="659"/>
                </a:lnTo>
                <a:lnTo>
                  <a:pt x="1" y="659"/>
                </a:lnTo>
                <a:lnTo>
                  <a:pt x="0" y="666"/>
                </a:lnTo>
                <a:lnTo>
                  <a:pt x="1" y="676"/>
                </a:lnTo>
                <a:lnTo>
                  <a:pt x="5" y="685"/>
                </a:lnTo>
                <a:lnTo>
                  <a:pt x="11" y="694"/>
                </a:lnTo>
                <a:lnTo>
                  <a:pt x="19" y="702"/>
                </a:lnTo>
                <a:lnTo>
                  <a:pt x="29" y="708"/>
                </a:lnTo>
                <a:lnTo>
                  <a:pt x="34" y="711"/>
                </a:lnTo>
                <a:lnTo>
                  <a:pt x="40" y="712"/>
                </a:lnTo>
                <a:lnTo>
                  <a:pt x="46" y="713"/>
                </a:lnTo>
                <a:lnTo>
                  <a:pt x="53" y="714"/>
                </a:lnTo>
                <a:lnTo>
                  <a:pt x="53" y="714"/>
                </a:lnTo>
                <a:lnTo>
                  <a:pt x="66" y="713"/>
                </a:lnTo>
                <a:lnTo>
                  <a:pt x="77" y="711"/>
                </a:lnTo>
                <a:lnTo>
                  <a:pt x="89" y="707"/>
                </a:lnTo>
                <a:lnTo>
                  <a:pt x="98" y="702"/>
                </a:lnTo>
                <a:lnTo>
                  <a:pt x="107" y="697"/>
                </a:lnTo>
                <a:lnTo>
                  <a:pt x="115" y="690"/>
                </a:lnTo>
                <a:lnTo>
                  <a:pt x="123" y="682"/>
                </a:lnTo>
                <a:lnTo>
                  <a:pt x="129" y="672"/>
                </a:lnTo>
                <a:lnTo>
                  <a:pt x="129" y="672"/>
                </a:lnTo>
                <a:lnTo>
                  <a:pt x="137" y="657"/>
                </a:lnTo>
                <a:lnTo>
                  <a:pt x="139" y="649"/>
                </a:lnTo>
                <a:lnTo>
                  <a:pt x="143" y="641"/>
                </a:lnTo>
                <a:lnTo>
                  <a:pt x="150" y="628"/>
                </a:lnTo>
                <a:lnTo>
                  <a:pt x="150" y="628"/>
                </a:lnTo>
                <a:lnTo>
                  <a:pt x="222" y="503"/>
                </a:lnTo>
                <a:lnTo>
                  <a:pt x="222" y="503"/>
                </a:lnTo>
                <a:lnTo>
                  <a:pt x="226" y="516"/>
                </a:lnTo>
                <a:lnTo>
                  <a:pt x="236" y="546"/>
                </a:lnTo>
                <a:lnTo>
                  <a:pt x="240" y="565"/>
                </a:lnTo>
                <a:lnTo>
                  <a:pt x="244" y="584"/>
                </a:lnTo>
                <a:lnTo>
                  <a:pt x="246" y="601"/>
                </a:lnTo>
                <a:lnTo>
                  <a:pt x="246" y="617"/>
                </a:lnTo>
                <a:lnTo>
                  <a:pt x="246" y="617"/>
                </a:lnTo>
                <a:lnTo>
                  <a:pt x="245" y="643"/>
                </a:lnTo>
                <a:lnTo>
                  <a:pt x="245" y="671"/>
                </a:lnTo>
                <a:lnTo>
                  <a:pt x="245" y="722"/>
                </a:lnTo>
                <a:lnTo>
                  <a:pt x="245" y="722"/>
                </a:lnTo>
                <a:lnTo>
                  <a:pt x="245" y="735"/>
                </a:lnTo>
                <a:lnTo>
                  <a:pt x="246" y="753"/>
                </a:lnTo>
                <a:lnTo>
                  <a:pt x="251" y="797"/>
                </a:lnTo>
                <a:lnTo>
                  <a:pt x="257" y="842"/>
                </a:lnTo>
                <a:lnTo>
                  <a:pt x="260" y="872"/>
                </a:lnTo>
                <a:lnTo>
                  <a:pt x="260" y="872"/>
                </a:lnTo>
                <a:lnTo>
                  <a:pt x="261" y="889"/>
                </a:lnTo>
                <a:lnTo>
                  <a:pt x="261" y="904"/>
                </a:lnTo>
                <a:lnTo>
                  <a:pt x="262" y="910"/>
                </a:lnTo>
                <a:lnTo>
                  <a:pt x="265" y="916"/>
                </a:lnTo>
                <a:lnTo>
                  <a:pt x="269" y="921"/>
                </a:lnTo>
                <a:lnTo>
                  <a:pt x="275" y="927"/>
                </a:lnTo>
                <a:lnTo>
                  <a:pt x="275" y="927"/>
                </a:lnTo>
                <a:lnTo>
                  <a:pt x="280" y="930"/>
                </a:lnTo>
                <a:lnTo>
                  <a:pt x="285" y="931"/>
                </a:lnTo>
                <a:lnTo>
                  <a:pt x="298" y="933"/>
                </a:lnTo>
                <a:lnTo>
                  <a:pt x="313" y="933"/>
                </a:lnTo>
                <a:lnTo>
                  <a:pt x="328" y="932"/>
                </a:lnTo>
                <a:lnTo>
                  <a:pt x="343" y="930"/>
                </a:lnTo>
                <a:lnTo>
                  <a:pt x="355" y="926"/>
                </a:lnTo>
                <a:lnTo>
                  <a:pt x="363" y="921"/>
                </a:lnTo>
                <a:lnTo>
                  <a:pt x="366" y="919"/>
                </a:lnTo>
                <a:lnTo>
                  <a:pt x="367" y="915"/>
                </a:lnTo>
                <a:lnTo>
                  <a:pt x="367" y="915"/>
                </a:lnTo>
                <a:lnTo>
                  <a:pt x="367" y="910"/>
                </a:lnTo>
                <a:lnTo>
                  <a:pt x="366" y="904"/>
                </a:lnTo>
                <a:lnTo>
                  <a:pt x="361" y="895"/>
                </a:lnTo>
                <a:lnTo>
                  <a:pt x="360" y="890"/>
                </a:lnTo>
                <a:lnTo>
                  <a:pt x="358" y="886"/>
                </a:lnTo>
                <a:lnTo>
                  <a:pt x="358" y="884"/>
                </a:lnTo>
                <a:lnTo>
                  <a:pt x="361" y="883"/>
                </a:lnTo>
                <a:lnTo>
                  <a:pt x="361" y="883"/>
                </a:lnTo>
                <a:lnTo>
                  <a:pt x="372" y="882"/>
                </a:lnTo>
                <a:lnTo>
                  <a:pt x="378" y="880"/>
                </a:lnTo>
                <a:lnTo>
                  <a:pt x="384" y="879"/>
                </a:lnTo>
                <a:lnTo>
                  <a:pt x="390" y="876"/>
                </a:lnTo>
                <a:lnTo>
                  <a:pt x="393" y="871"/>
                </a:lnTo>
                <a:lnTo>
                  <a:pt x="396" y="864"/>
                </a:lnTo>
                <a:lnTo>
                  <a:pt x="396" y="855"/>
                </a:lnTo>
                <a:lnTo>
                  <a:pt x="396" y="855"/>
                </a:lnTo>
                <a:lnTo>
                  <a:pt x="394" y="845"/>
                </a:lnTo>
                <a:lnTo>
                  <a:pt x="392" y="839"/>
                </a:lnTo>
                <a:lnTo>
                  <a:pt x="390" y="835"/>
                </a:lnTo>
                <a:lnTo>
                  <a:pt x="387" y="831"/>
                </a:lnTo>
                <a:lnTo>
                  <a:pt x="380" y="825"/>
                </a:lnTo>
                <a:lnTo>
                  <a:pt x="370" y="814"/>
                </a:lnTo>
                <a:lnTo>
                  <a:pt x="370" y="814"/>
                </a:lnTo>
                <a:lnTo>
                  <a:pt x="361" y="802"/>
                </a:lnTo>
                <a:lnTo>
                  <a:pt x="354" y="790"/>
                </a:lnTo>
                <a:lnTo>
                  <a:pt x="349" y="781"/>
                </a:lnTo>
                <a:lnTo>
                  <a:pt x="346" y="773"/>
                </a:lnTo>
                <a:lnTo>
                  <a:pt x="346" y="773"/>
                </a:lnTo>
                <a:lnTo>
                  <a:pt x="345" y="770"/>
                </a:lnTo>
                <a:lnTo>
                  <a:pt x="343" y="768"/>
                </a:lnTo>
                <a:lnTo>
                  <a:pt x="338" y="764"/>
                </a:lnTo>
                <a:lnTo>
                  <a:pt x="337" y="761"/>
                </a:lnTo>
                <a:lnTo>
                  <a:pt x="337" y="758"/>
                </a:lnTo>
                <a:lnTo>
                  <a:pt x="339" y="754"/>
                </a:lnTo>
                <a:lnTo>
                  <a:pt x="343" y="748"/>
                </a:lnTo>
                <a:lnTo>
                  <a:pt x="343" y="748"/>
                </a:lnTo>
                <a:lnTo>
                  <a:pt x="375" y="701"/>
                </a:lnTo>
                <a:lnTo>
                  <a:pt x="405" y="657"/>
                </a:lnTo>
                <a:lnTo>
                  <a:pt x="405" y="657"/>
                </a:lnTo>
                <a:lnTo>
                  <a:pt x="427" y="624"/>
                </a:lnTo>
                <a:lnTo>
                  <a:pt x="444" y="600"/>
                </a:lnTo>
                <a:lnTo>
                  <a:pt x="444" y="600"/>
                </a:lnTo>
                <a:lnTo>
                  <a:pt x="450" y="669"/>
                </a:lnTo>
                <a:lnTo>
                  <a:pt x="455" y="723"/>
                </a:lnTo>
                <a:lnTo>
                  <a:pt x="457" y="764"/>
                </a:lnTo>
                <a:lnTo>
                  <a:pt x="457" y="764"/>
                </a:lnTo>
                <a:lnTo>
                  <a:pt x="456" y="788"/>
                </a:lnTo>
                <a:lnTo>
                  <a:pt x="453" y="809"/>
                </a:lnTo>
                <a:lnTo>
                  <a:pt x="452" y="827"/>
                </a:lnTo>
                <a:lnTo>
                  <a:pt x="451" y="843"/>
                </a:lnTo>
                <a:lnTo>
                  <a:pt x="451" y="843"/>
                </a:lnTo>
                <a:lnTo>
                  <a:pt x="451" y="855"/>
                </a:lnTo>
                <a:lnTo>
                  <a:pt x="451" y="859"/>
                </a:lnTo>
                <a:lnTo>
                  <a:pt x="452" y="862"/>
                </a:lnTo>
                <a:lnTo>
                  <a:pt x="455" y="865"/>
                </a:lnTo>
                <a:lnTo>
                  <a:pt x="458" y="867"/>
                </a:lnTo>
                <a:lnTo>
                  <a:pt x="470" y="872"/>
                </a:lnTo>
                <a:lnTo>
                  <a:pt x="470" y="872"/>
                </a:lnTo>
                <a:lnTo>
                  <a:pt x="479" y="874"/>
                </a:lnTo>
                <a:lnTo>
                  <a:pt x="488" y="876"/>
                </a:lnTo>
                <a:lnTo>
                  <a:pt x="499" y="877"/>
                </a:lnTo>
                <a:lnTo>
                  <a:pt x="510" y="876"/>
                </a:lnTo>
                <a:lnTo>
                  <a:pt x="521" y="874"/>
                </a:lnTo>
                <a:lnTo>
                  <a:pt x="529" y="871"/>
                </a:lnTo>
                <a:lnTo>
                  <a:pt x="535" y="867"/>
                </a:lnTo>
                <a:lnTo>
                  <a:pt x="538" y="864"/>
                </a:lnTo>
                <a:lnTo>
                  <a:pt x="539" y="860"/>
                </a:lnTo>
                <a:lnTo>
                  <a:pt x="539" y="860"/>
                </a:lnTo>
                <a:lnTo>
                  <a:pt x="541" y="848"/>
                </a:lnTo>
                <a:lnTo>
                  <a:pt x="540" y="838"/>
                </a:lnTo>
                <a:lnTo>
                  <a:pt x="538" y="826"/>
                </a:lnTo>
                <a:lnTo>
                  <a:pt x="533" y="811"/>
                </a:lnTo>
                <a:lnTo>
                  <a:pt x="533" y="811"/>
                </a:lnTo>
                <a:lnTo>
                  <a:pt x="532" y="805"/>
                </a:lnTo>
                <a:lnTo>
                  <a:pt x="532" y="794"/>
                </a:lnTo>
                <a:lnTo>
                  <a:pt x="533" y="765"/>
                </a:lnTo>
                <a:lnTo>
                  <a:pt x="535" y="729"/>
                </a:lnTo>
                <a:lnTo>
                  <a:pt x="539" y="689"/>
                </a:lnTo>
                <a:lnTo>
                  <a:pt x="546" y="618"/>
                </a:lnTo>
                <a:lnTo>
                  <a:pt x="550" y="587"/>
                </a:lnTo>
                <a:lnTo>
                  <a:pt x="550" y="587"/>
                </a:lnTo>
                <a:lnTo>
                  <a:pt x="561" y="581"/>
                </a:lnTo>
                <a:lnTo>
                  <a:pt x="583" y="570"/>
                </a:lnTo>
                <a:lnTo>
                  <a:pt x="597" y="564"/>
                </a:lnTo>
                <a:lnTo>
                  <a:pt x="609" y="560"/>
                </a:lnTo>
                <a:lnTo>
                  <a:pt x="619" y="557"/>
                </a:lnTo>
                <a:lnTo>
                  <a:pt x="623" y="557"/>
                </a:lnTo>
                <a:lnTo>
                  <a:pt x="627" y="558"/>
                </a:lnTo>
                <a:lnTo>
                  <a:pt x="627" y="558"/>
                </a:lnTo>
                <a:lnTo>
                  <a:pt x="629" y="559"/>
                </a:lnTo>
                <a:lnTo>
                  <a:pt x="632" y="563"/>
                </a:lnTo>
                <a:lnTo>
                  <a:pt x="636" y="571"/>
                </a:lnTo>
                <a:lnTo>
                  <a:pt x="641" y="583"/>
                </a:lnTo>
                <a:lnTo>
                  <a:pt x="646" y="598"/>
                </a:lnTo>
                <a:lnTo>
                  <a:pt x="652" y="626"/>
                </a:lnTo>
                <a:lnTo>
                  <a:pt x="654" y="640"/>
                </a:lnTo>
                <a:lnTo>
                  <a:pt x="654" y="649"/>
                </a:lnTo>
                <a:lnTo>
                  <a:pt x="654" y="649"/>
                </a:lnTo>
                <a:lnTo>
                  <a:pt x="656" y="659"/>
                </a:lnTo>
                <a:lnTo>
                  <a:pt x="658" y="670"/>
                </a:lnTo>
                <a:lnTo>
                  <a:pt x="665" y="699"/>
                </a:lnTo>
                <a:lnTo>
                  <a:pt x="671" y="726"/>
                </a:lnTo>
                <a:lnTo>
                  <a:pt x="676" y="746"/>
                </a:lnTo>
                <a:lnTo>
                  <a:pt x="676" y="746"/>
                </a:lnTo>
                <a:lnTo>
                  <a:pt x="677" y="762"/>
                </a:lnTo>
                <a:lnTo>
                  <a:pt x="678" y="772"/>
                </a:lnTo>
                <a:lnTo>
                  <a:pt x="681" y="783"/>
                </a:lnTo>
                <a:lnTo>
                  <a:pt x="684" y="791"/>
                </a:lnTo>
                <a:lnTo>
                  <a:pt x="688" y="800"/>
                </a:lnTo>
                <a:lnTo>
                  <a:pt x="694" y="807"/>
                </a:lnTo>
                <a:lnTo>
                  <a:pt x="700" y="813"/>
                </a:lnTo>
                <a:lnTo>
                  <a:pt x="700" y="813"/>
                </a:lnTo>
                <a:lnTo>
                  <a:pt x="710" y="817"/>
                </a:lnTo>
                <a:lnTo>
                  <a:pt x="721" y="818"/>
                </a:lnTo>
                <a:lnTo>
                  <a:pt x="733" y="818"/>
                </a:lnTo>
                <a:lnTo>
                  <a:pt x="745" y="817"/>
                </a:lnTo>
                <a:lnTo>
                  <a:pt x="757" y="815"/>
                </a:lnTo>
                <a:lnTo>
                  <a:pt x="767" y="813"/>
                </a:lnTo>
                <a:lnTo>
                  <a:pt x="776" y="809"/>
                </a:lnTo>
                <a:lnTo>
                  <a:pt x="783" y="807"/>
                </a:lnTo>
                <a:lnTo>
                  <a:pt x="783" y="807"/>
                </a:lnTo>
                <a:lnTo>
                  <a:pt x="787" y="803"/>
                </a:lnTo>
                <a:lnTo>
                  <a:pt x="790" y="799"/>
                </a:lnTo>
                <a:lnTo>
                  <a:pt x="792" y="793"/>
                </a:lnTo>
                <a:lnTo>
                  <a:pt x="793" y="787"/>
                </a:lnTo>
                <a:lnTo>
                  <a:pt x="793" y="782"/>
                </a:lnTo>
                <a:lnTo>
                  <a:pt x="792" y="776"/>
                </a:lnTo>
                <a:lnTo>
                  <a:pt x="789" y="772"/>
                </a:lnTo>
                <a:lnTo>
                  <a:pt x="787" y="768"/>
                </a:lnTo>
                <a:lnTo>
                  <a:pt x="787" y="768"/>
                </a:lnTo>
                <a:lnTo>
                  <a:pt x="777" y="765"/>
                </a:lnTo>
                <a:lnTo>
                  <a:pt x="764" y="761"/>
                </a:lnTo>
                <a:lnTo>
                  <a:pt x="753" y="756"/>
                </a:lnTo>
                <a:lnTo>
                  <a:pt x="748" y="754"/>
                </a:lnTo>
                <a:lnTo>
                  <a:pt x="745" y="752"/>
                </a:lnTo>
                <a:lnTo>
                  <a:pt x="745" y="752"/>
                </a:lnTo>
                <a:lnTo>
                  <a:pt x="743" y="749"/>
                </a:lnTo>
                <a:lnTo>
                  <a:pt x="742" y="746"/>
                </a:lnTo>
                <a:lnTo>
                  <a:pt x="742" y="735"/>
                </a:lnTo>
                <a:lnTo>
                  <a:pt x="745" y="700"/>
                </a:lnTo>
                <a:lnTo>
                  <a:pt x="748" y="659"/>
                </a:lnTo>
                <a:lnTo>
                  <a:pt x="754" y="623"/>
                </a:lnTo>
                <a:lnTo>
                  <a:pt x="754" y="623"/>
                </a:lnTo>
                <a:lnTo>
                  <a:pt x="757" y="606"/>
                </a:lnTo>
                <a:lnTo>
                  <a:pt x="758" y="588"/>
                </a:lnTo>
                <a:lnTo>
                  <a:pt x="759" y="552"/>
                </a:lnTo>
                <a:lnTo>
                  <a:pt x="760" y="505"/>
                </a:lnTo>
                <a:lnTo>
                  <a:pt x="760" y="505"/>
                </a:lnTo>
                <a:lnTo>
                  <a:pt x="764" y="481"/>
                </a:lnTo>
                <a:lnTo>
                  <a:pt x="773" y="435"/>
                </a:lnTo>
                <a:lnTo>
                  <a:pt x="782" y="382"/>
                </a:lnTo>
                <a:lnTo>
                  <a:pt x="786" y="357"/>
                </a:lnTo>
                <a:lnTo>
                  <a:pt x="787" y="336"/>
                </a:lnTo>
                <a:lnTo>
                  <a:pt x="787" y="336"/>
                </a:lnTo>
                <a:lnTo>
                  <a:pt x="787" y="280"/>
                </a:lnTo>
                <a:lnTo>
                  <a:pt x="787" y="258"/>
                </a:lnTo>
                <a:lnTo>
                  <a:pt x="787" y="258"/>
                </a:lnTo>
                <a:lnTo>
                  <a:pt x="790" y="251"/>
                </a:lnTo>
                <a:lnTo>
                  <a:pt x="800" y="234"/>
                </a:lnTo>
                <a:lnTo>
                  <a:pt x="810" y="210"/>
                </a:lnTo>
                <a:lnTo>
                  <a:pt x="814" y="199"/>
                </a:lnTo>
                <a:lnTo>
                  <a:pt x="817" y="188"/>
                </a:lnTo>
                <a:lnTo>
                  <a:pt x="817" y="188"/>
                </a:lnTo>
                <a:lnTo>
                  <a:pt x="818" y="179"/>
                </a:lnTo>
                <a:lnTo>
                  <a:pt x="818" y="168"/>
                </a:lnTo>
                <a:lnTo>
                  <a:pt x="817" y="158"/>
                </a:lnTo>
                <a:lnTo>
                  <a:pt x="814" y="150"/>
                </a:lnTo>
                <a:lnTo>
                  <a:pt x="811" y="137"/>
                </a:lnTo>
                <a:lnTo>
                  <a:pt x="807" y="131"/>
                </a:lnTo>
                <a:lnTo>
                  <a:pt x="807" y="131"/>
                </a:lnTo>
                <a:lnTo>
                  <a:pt x="806" y="125"/>
                </a:lnTo>
                <a:lnTo>
                  <a:pt x="806" y="108"/>
                </a:lnTo>
                <a:lnTo>
                  <a:pt x="806" y="89"/>
                </a:lnTo>
                <a:lnTo>
                  <a:pt x="807" y="77"/>
                </a:lnTo>
                <a:lnTo>
                  <a:pt x="807" y="77"/>
                </a:lnTo>
                <a:lnTo>
                  <a:pt x="810" y="66"/>
                </a:lnTo>
                <a:lnTo>
                  <a:pt x="812" y="52"/>
                </a:lnTo>
                <a:lnTo>
                  <a:pt x="813" y="38"/>
                </a:lnTo>
                <a:lnTo>
                  <a:pt x="813" y="25"/>
                </a:lnTo>
                <a:lnTo>
                  <a:pt x="813" y="25"/>
                </a:lnTo>
                <a:lnTo>
                  <a:pt x="811" y="14"/>
                </a:lnTo>
                <a:lnTo>
                  <a:pt x="807" y="6"/>
                </a:lnTo>
                <a:lnTo>
                  <a:pt x="805" y="2"/>
                </a:lnTo>
                <a:lnTo>
                  <a:pt x="801" y="1"/>
                </a:lnTo>
                <a:lnTo>
                  <a:pt x="799" y="0"/>
                </a:lnTo>
                <a:lnTo>
                  <a:pt x="796" y="0"/>
                </a:lnTo>
                <a:lnTo>
                  <a:pt x="796" y="0"/>
                </a:lnTo>
                <a:lnTo>
                  <a:pt x="792" y="4"/>
                </a:lnTo>
                <a:lnTo>
                  <a:pt x="783" y="12"/>
                </a:lnTo>
                <a:lnTo>
                  <a:pt x="764" y="36"/>
                </a:lnTo>
                <a:lnTo>
                  <a:pt x="743" y="60"/>
                </a:lnTo>
                <a:lnTo>
                  <a:pt x="733" y="72"/>
                </a:lnTo>
                <a:lnTo>
                  <a:pt x="733" y="72"/>
                </a:lnTo>
                <a:lnTo>
                  <a:pt x="731" y="73"/>
                </a:lnTo>
                <a:lnTo>
                  <a:pt x="731" y="75"/>
                </a:lnTo>
                <a:lnTo>
                  <a:pt x="731" y="77"/>
                </a:lnTo>
                <a:lnTo>
                  <a:pt x="730" y="78"/>
                </a:lnTo>
                <a:lnTo>
                  <a:pt x="728" y="79"/>
                </a:lnTo>
                <a:lnTo>
                  <a:pt x="722" y="80"/>
                </a:lnTo>
                <a:lnTo>
                  <a:pt x="700" y="80"/>
                </a:lnTo>
                <a:lnTo>
                  <a:pt x="700" y="80"/>
                </a:lnTo>
                <a:lnTo>
                  <a:pt x="654" y="78"/>
                </a:lnTo>
                <a:lnTo>
                  <a:pt x="650" y="78"/>
                </a:lnTo>
                <a:lnTo>
                  <a:pt x="650" y="78"/>
                </a:lnTo>
                <a:lnTo>
                  <a:pt x="613" y="48"/>
                </a:lnTo>
                <a:lnTo>
                  <a:pt x="613" y="48"/>
                </a:lnTo>
                <a:lnTo>
                  <a:pt x="597" y="34"/>
                </a:lnTo>
                <a:lnTo>
                  <a:pt x="581" y="25"/>
                </a:lnTo>
                <a:lnTo>
                  <a:pt x="568" y="18"/>
                </a:lnTo>
                <a:lnTo>
                  <a:pt x="562" y="16"/>
                </a:lnTo>
                <a:lnTo>
                  <a:pt x="558" y="15"/>
                </a:lnTo>
                <a:lnTo>
                  <a:pt x="558" y="15"/>
                </a:lnTo>
                <a:lnTo>
                  <a:pt x="554" y="16"/>
                </a:lnTo>
                <a:lnTo>
                  <a:pt x="551" y="20"/>
                </a:lnTo>
                <a:lnTo>
                  <a:pt x="548" y="26"/>
                </a:lnTo>
                <a:lnTo>
                  <a:pt x="546" y="33"/>
                </a:lnTo>
                <a:lnTo>
                  <a:pt x="544" y="40"/>
                </a:lnTo>
                <a:lnTo>
                  <a:pt x="542" y="49"/>
                </a:lnTo>
                <a:lnTo>
                  <a:pt x="544" y="57"/>
                </a:lnTo>
                <a:lnTo>
                  <a:pt x="545" y="65"/>
                </a:lnTo>
                <a:lnTo>
                  <a:pt x="545" y="65"/>
                </a:lnTo>
                <a:lnTo>
                  <a:pt x="552" y="95"/>
                </a:lnTo>
                <a:lnTo>
                  <a:pt x="552" y="9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8" name="Freeform 14">
            <a:extLst>
              <a:ext uri="{FF2B5EF4-FFF2-40B4-BE49-F238E27FC236}">
                <a16:creationId xmlns:a16="http://schemas.microsoft.com/office/drawing/2014/main" id="{63B2AB6A-8D88-4280-85B5-3EB7D87DFA0A}"/>
              </a:ext>
            </a:extLst>
          </p:cNvPr>
          <p:cNvSpPr>
            <a:spLocks/>
          </p:cNvSpPr>
          <p:nvPr/>
        </p:nvSpPr>
        <p:spPr bwMode="auto">
          <a:xfrm>
            <a:off x="8003437" y="929423"/>
            <a:ext cx="1232814" cy="1325746"/>
          </a:xfrm>
          <a:custGeom>
            <a:avLst/>
            <a:gdLst>
              <a:gd name="T0" fmla="*/ 95 w 1048"/>
              <a:gd name="T1" fmla="*/ 93 h 1127"/>
              <a:gd name="T2" fmla="*/ 20 w 1048"/>
              <a:gd name="T3" fmla="*/ 53 h 1127"/>
              <a:gd name="T4" fmla="*/ 0 w 1048"/>
              <a:gd name="T5" fmla="*/ 56 h 1127"/>
              <a:gd name="T6" fmla="*/ 23 w 1048"/>
              <a:gd name="T7" fmla="*/ 102 h 1127"/>
              <a:gd name="T8" fmla="*/ 92 w 1048"/>
              <a:gd name="T9" fmla="*/ 214 h 1127"/>
              <a:gd name="T10" fmla="*/ 118 w 1048"/>
              <a:gd name="T11" fmla="*/ 309 h 1127"/>
              <a:gd name="T12" fmla="*/ 99 w 1048"/>
              <a:gd name="T13" fmla="*/ 382 h 1127"/>
              <a:gd name="T14" fmla="*/ 90 w 1048"/>
              <a:gd name="T15" fmla="*/ 462 h 1127"/>
              <a:gd name="T16" fmla="*/ 123 w 1048"/>
              <a:gd name="T17" fmla="*/ 541 h 1127"/>
              <a:gd name="T18" fmla="*/ 89 w 1048"/>
              <a:gd name="T19" fmla="*/ 699 h 1127"/>
              <a:gd name="T20" fmla="*/ 162 w 1048"/>
              <a:gd name="T21" fmla="*/ 796 h 1127"/>
              <a:gd name="T22" fmla="*/ 201 w 1048"/>
              <a:gd name="T23" fmla="*/ 858 h 1127"/>
              <a:gd name="T24" fmla="*/ 278 w 1048"/>
              <a:gd name="T25" fmla="*/ 935 h 1127"/>
              <a:gd name="T26" fmla="*/ 329 w 1048"/>
              <a:gd name="T27" fmla="*/ 989 h 1127"/>
              <a:gd name="T28" fmla="*/ 298 w 1048"/>
              <a:gd name="T29" fmla="*/ 1011 h 1127"/>
              <a:gd name="T30" fmla="*/ 289 w 1048"/>
              <a:gd name="T31" fmla="*/ 1043 h 1127"/>
              <a:gd name="T32" fmla="*/ 305 w 1048"/>
              <a:gd name="T33" fmla="*/ 1094 h 1127"/>
              <a:gd name="T34" fmla="*/ 332 w 1048"/>
              <a:gd name="T35" fmla="*/ 1121 h 1127"/>
              <a:gd name="T36" fmla="*/ 378 w 1048"/>
              <a:gd name="T37" fmla="*/ 1127 h 1127"/>
              <a:gd name="T38" fmla="*/ 437 w 1048"/>
              <a:gd name="T39" fmla="*/ 1119 h 1127"/>
              <a:gd name="T40" fmla="*/ 475 w 1048"/>
              <a:gd name="T41" fmla="*/ 1089 h 1127"/>
              <a:gd name="T42" fmla="*/ 530 w 1048"/>
              <a:gd name="T43" fmla="*/ 1094 h 1127"/>
              <a:gd name="T44" fmla="*/ 572 w 1048"/>
              <a:gd name="T45" fmla="*/ 1099 h 1127"/>
              <a:gd name="T46" fmla="*/ 601 w 1048"/>
              <a:gd name="T47" fmla="*/ 1091 h 1127"/>
              <a:gd name="T48" fmla="*/ 622 w 1048"/>
              <a:gd name="T49" fmla="*/ 1083 h 1127"/>
              <a:gd name="T50" fmla="*/ 645 w 1048"/>
              <a:gd name="T51" fmla="*/ 1055 h 1127"/>
              <a:gd name="T52" fmla="*/ 650 w 1048"/>
              <a:gd name="T53" fmla="*/ 1017 h 1127"/>
              <a:gd name="T54" fmla="*/ 691 w 1048"/>
              <a:gd name="T55" fmla="*/ 941 h 1127"/>
              <a:gd name="T56" fmla="*/ 756 w 1048"/>
              <a:gd name="T57" fmla="*/ 894 h 1127"/>
              <a:gd name="T58" fmla="*/ 788 w 1048"/>
              <a:gd name="T59" fmla="*/ 877 h 1127"/>
              <a:gd name="T60" fmla="*/ 876 w 1048"/>
              <a:gd name="T61" fmla="*/ 842 h 1127"/>
              <a:gd name="T62" fmla="*/ 936 w 1048"/>
              <a:gd name="T63" fmla="*/ 792 h 1127"/>
              <a:gd name="T64" fmla="*/ 969 w 1048"/>
              <a:gd name="T65" fmla="*/ 742 h 1127"/>
              <a:gd name="T66" fmla="*/ 1013 w 1048"/>
              <a:gd name="T67" fmla="*/ 689 h 1127"/>
              <a:gd name="T68" fmla="*/ 1043 w 1048"/>
              <a:gd name="T69" fmla="*/ 612 h 1127"/>
              <a:gd name="T70" fmla="*/ 1045 w 1048"/>
              <a:gd name="T71" fmla="*/ 533 h 1127"/>
              <a:gd name="T72" fmla="*/ 1020 w 1048"/>
              <a:gd name="T73" fmla="*/ 467 h 1127"/>
              <a:gd name="T74" fmla="*/ 978 w 1048"/>
              <a:gd name="T75" fmla="*/ 432 h 1127"/>
              <a:gd name="T76" fmla="*/ 969 w 1048"/>
              <a:gd name="T77" fmla="*/ 394 h 1127"/>
              <a:gd name="T78" fmla="*/ 942 w 1048"/>
              <a:gd name="T79" fmla="*/ 337 h 1127"/>
              <a:gd name="T80" fmla="*/ 907 w 1048"/>
              <a:gd name="T81" fmla="*/ 313 h 1127"/>
              <a:gd name="T82" fmla="*/ 814 w 1048"/>
              <a:gd name="T83" fmla="*/ 296 h 1127"/>
              <a:gd name="T84" fmla="*/ 795 w 1048"/>
              <a:gd name="T85" fmla="*/ 241 h 1127"/>
              <a:gd name="T86" fmla="*/ 807 w 1048"/>
              <a:gd name="T87" fmla="*/ 168 h 1127"/>
              <a:gd name="T88" fmla="*/ 863 w 1048"/>
              <a:gd name="T89" fmla="*/ 70 h 1127"/>
              <a:gd name="T90" fmla="*/ 885 w 1048"/>
              <a:gd name="T91" fmla="*/ 15 h 1127"/>
              <a:gd name="T92" fmla="*/ 879 w 1048"/>
              <a:gd name="T93" fmla="*/ 0 h 1127"/>
              <a:gd name="T94" fmla="*/ 844 w 1048"/>
              <a:gd name="T95" fmla="*/ 25 h 1127"/>
              <a:gd name="T96" fmla="*/ 778 w 1048"/>
              <a:gd name="T97" fmla="*/ 66 h 1127"/>
              <a:gd name="T98" fmla="*/ 587 w 1048"/>
              <a:gd name="T99" fmla="*/ 116 h 1127"/>
              <a:gd name="T100" fmla="*/ 491 w 1048"/>
              <a:gd name="T101" fmla="*/ 102 h 1127"/>
              <a:gd name="T102" fmla="*/ 355 w 1048"/>
              <a:gd name="T103" fmla="*/ 113 h 1127"/>
              <a:gd name="T104" fmla="*/ 247 w 1048"/>
              <a:gd name="T105" fmla="*/ 150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48" h="1127">
                <a:moveTo>
                  <a:pt x="247" y="150"/>
                </a:moveTo>
                <a:lnTo>
                  <a:pt x="247" y="150"/>
                </a:lnTo>
                <a:lnTo>
                  <a:pt x="187" y="127"/>
                </a:lnTo>
                <a:lnTo>
                  <a:pt x="136" y="107"/>
                </a:lnTo>
                <a:lnTo>
                  <a:pt x="95" y="93"/>
                </a:lnTo>
                <a:lnTo>
                  <a:pt x="95" y="93"/>
                </a:lnTo>
                <a:lnTo>
                  <a:pt x="79" y="86"/>
                </a:lnTo>
                <a:lnTo>
                  <a:pt x="63" y="78"/>
                </a:lnTo>
                <a:lnTo>
                  <a:pt x="32" y="61"/>
                </a:lnTo>
                <a:lnTo>
                  <a:pt x="20" y="53"/>
                </a:lnTo>
                <a:lnTo>
                  <a:pt x="8" y="50"/>
                </a:lnTo>
                <a:lnTo>
                  <a:pt x="5" y="50"/>
                </a:lnTo>
                <a:lnTo>
                  <a:pt x="2" y="51"/>
                </a:lnTo>
                <a:lnTo>
                  <a:pt x="1" y="52"/>
                </a:lnTo>
                <a:lnTo>
                  <a:pt x="0" y="56"/>
                </a:lnTo>
                <a:lnTo>
                  <a:pt x="0" y="56"/>
                </a:lnTo>
                <a:lnTo>
                  <a:pt x="1" y="61"/>
                </a:lnTo>
                <a:lnTo>
                  <a:pt x="2" y="67"/>
                </a:lnTo>
                <a:lnTo>
                  <a:pt x="11" y="83"/>
                </a:lnTo>
                <a:lnTo>
                  <a:pt x="23" y="102"/>
                </a:lnTo>
                <a:lnTo>
                  <a:pt x="37" y="123"/>
                </a:lnTo>
                <a:lnTo>
                  <a:pt x="67" y="169"/>
                </a:lnTo>
                <a:lnTo>
                  <a:pt x="80" y="193"/>
                </a:lnTo>
                <a:lnTo>
                  <a:pt x="92" y="214"/>
                </a:lnTo>
                <a:lnTo>
                  <a:pt x="92" y="214"/>
                </a:lnTo>
                <a:lnTo>
                  <a:pt x="99" y="233"/>
                </a:lnTo>
                <a:lnTo>
                  <a:pt x="105" y="252"/>
                </a:lnTo>
                <a:lnTo>
                  <a:pt x="110" y="269"/>
                </a:lnTo>
                <a:lnTo>
                  <a:pt x="114" y="286"/>
                </a:lnTo>
                <a:lnTo>
                  <a:pt x="118" y="309"/>
                </a:lnTo>
                <a:lnTo>
                  <a:pt x="119" y="318"/>
                </a:lnTo>
                <a:lnTo>
                  <a:pt x="119" y="318"/>
                </a:lnTo>
                <a:lnTo>
                  <a:pt x="114" y="332"/>
                </a:lnTo>
                <a:lnTo>
                  <a:pt x="104" y="363"/>
                </a:lnTo>
                <a:lnTo>
                  <a:pt x="99" y="382"/>
                </a:lnTo>
                <a:lnTo>
                  <a:pt x="94" y="404"/>
                </a:lnTo>
                <a:lnTo>
                  <a:pt x="90" y="425"/>
                </a:lnTo>
                <a:lnTo>
                  <a:pt x="89" y="443"/>
                </a:lnTo>
                <a:lnTo>
                  <a:pt x="89" y="443"/>
                </a:lnTo>
                <a:lnTo>
                  <a:pt x="90" y="462"/>
                </a:lnTo>
                <a:lnTo>
                  <a:pt x="94" y="479"/>
                </a:lnTo>
                <a:lnTo>
                  <a:pt x="100" y="495"/>
                </a:lnTo>
                <a:lnTo>
                  <a:pt x="106" y="510"/>
                </a:lnTo>
                <a:lnTo>
                  <a:pt x="118" y="533"/>
                </a:lnTo>
                <a:lnTo>
                  <a:pt x="123" y="541"/>
                </a:lnTo>
                <a:lnTo>
                  <a:pt x="135" y="637"/>
                </a:lnTo>
                <a:lnTo>
                  <a:pt x="135" y="656"/>
                </a:lnTo>
                <a:lnTo>
                  <a:pt x="43" y="677"/>
                </a:lnTo>
                <a:lnTo>
                  <a:pt x="131" y="675"/>
                </a:lnTo>
                <a:lnTo>
                  <a:pt x="89" y="699"/>
                </a:lnTo>
                <a:lnTo>
                  <a:pt x="136" y="695"/>
                </a:lnTo>
                <a:lnTo>
                  <a:pt x="103" y="733"/>
                </a:lnTo>
                <a:lnTo>
                  <a:pt x="135" y="715"/>
                </a:lnTo>
                <a:lnTo>
                  <a:pt x="135" y="715"/>
                </a:lnTo>
                <a:lnTo>
                  <a:pt x="162" y="796"/>
                </a:lnTo>
                <a:lnTo>
                  <a:pt x="162" y="796"/>
                </a:lnTo>
                <a:lnTo>
                  <a:pt x="166" y="806"/>
                </a:lnTo>
                <a:lnTo>
                  <a:pt x="171" y="816"/>
                </a:lnTo>
                <a:lnTo>
                  <a:pt x="185" y="836"/>
                </a:lnTo>
                <a:lnTo>
                  <a:pt x="201" y="858"/>
                </a:lnTo>
                <a:lnTo>
                  <a:pt x="219" y="879"/>
                </a:lnTo>
                <a:lnTo>
                  <a:pt x="238" y="898"/>
                </a:lnTo>
                <a:lnTo>
                  <a:pt x="254" y="915"/>
                </a:lnTo>
                <a:lnTo>
                  <a:pt x="269" y="927"/>
                </a:lnTo>
                <a:lnTo>
                  <a:pt x="278" y="935"/>
                </a:lnTo>
                <a:lnTo>
                  <a:pt x="278" y="935"/>
                </a:lnTo>
                <a:lnTo>
                  <a:pt x="293" y="944"/>
                </a:lnTo>
                <a:lnTo>
                  <a:pt x="309" y="951"/>
                </a:lnTo>
                <a:lnTo>
                  <a:pt x="326" y="960"/>
                </a:lnTo>
                <a:lnTo>
                  <a:pt x="329" y="989"/>
                </a:lnTo>
                <a:lnTo>
                  <a:pt x="329" y="989"/>
                </a:lnTo>
                <a:lnTo>
                  <a:pt x="322" y="992"/>
                </a:lnTo>
                <a:lnTo>
                  <a:pt x="310" y="999"/>
                </a:lnTo>
                <a:lnTo>
                  <a:pt x="304" y="1004"/>
                </a:lnTo>
                <a:lnTo>
                  <a:pt x="298" y="1011"/>
                </a:lnTo>
                <a:lnTo>
                  <a:pt x="293" y="1017"/>
                </a:lnTo>
                <a:lnTo>
                  <a:pt x="290" y="1025"/>
                </a:lnTo>
                <a:lnTo>
                  <a:pt x="290" y="1025"/>
                </a:lnTo>
                <a:lnTo>
                  <a:pt x="289" y="1034"/>
                </a:lnTo>
                <a:lnTo>
                  <a:pt x="289" y="1043"/>
                </a:lnTo>
                <a:lnTo>
                  <a:pt x="290" y="1053"/>
                </a:lnTo>
                <a:lnTo>
                  <a:pt x="293" y="1063"/>
                </a:lnTo>
                <a:lnTo>
                  <a:pt x="296" y="1073"/>
                </a:lnTo>
                <a:lnTo>
                  <a:pt x="300" y="1084"/>
                </a:lnTo>
                <a:lnTo>
                  <a:pt x="305" y="1094"/>
                </a:lnTo>
                <a:lnTo>
                  <a:pt x="311" y="1102"/>
                </a:lnTo>
                <a:lnTo>
                  <a:pt x="311" y="1102"/>
                </a:lnTo>
                <a:lnTo>
                  <a:pt x="317" y="1111"/>
                </a:lnTo>
                <a:lnTo>
                  <a:pt x="325" y="1116"/>
                </a:lnTo>
                <a:lnTo>
                  <a:pt x="332" y="1121"/>
                </a:lnTo>
                <a:lnTo>
                  <a:pt x="339" y="1124"/>
                </a:lnTo>
                <a:lnTo>
                  <a:pt x="349" y="1127"/>
                </a:lnTo>
                <a:lnTo>
                  <a:pt x="352" y="1127"/>
                </a:lnTo>
                <a:lnTo>
                  <a:pt x="352" y="1127"/>
                </a:lnTo>
                <a:lnTo>
                  <a:pt x="378" y="1127"/>
                </a:lnTo>
                <a:lnTo>
                  <a:pt x="378" y="1127"/>
                </a:lnTo>
                <a:lnTo>
                  <a:pt x="402" y="1124"/>
                </a:lnTo>
                <a:lnTo>
                  <a:pt x="430" y="1120"/>
                </a:lnTo>
                <a:lnTo>
                  <a:pt x="430" y="1120"/>
                </a:lnTo>
                <a:lnTo>
                  <a:pt x="437" y="1119"/>
                </a:lnTo>
                <a:lnTo>
                  <a:pt x="444" y="1115"/>
                </a:lnTo>
                <a:lnTo>
                  <a:pt x="459" y="1104"/>
                </a:lnTo>
                <a:lnTo>
                  <a:pt x="471" y="1094"/>
                </a:lnTo>
                <a:lnTo>
                  <a:pt x="475" y="1089"/>
                </a:lnTo>
                <a:lnTo>
                  <a:pt x="475" y="1089"/>
                </a:lnTo>
                <a:lnTo>
                  <a:pt x="481" y="1089"/>
                </a:lnTo>
                <a:lnTo>
                  <a:pt x="495" y="1089"/>
                </a:lnTo>
                <a:lnTo>
                  <a:pt x="512" y="1090"/>
                </a:lnTo>
                <a:lnTo>
                  <a:pt x="521" y="1091"/>
                </a:lnTo>
                <a:lnTo>
                  <a:pt x="530" y="1094"/>
                </a:lnTo>
                <a:lnTo>
                  <a:pt x="530" y="1094"/>
                </a:lnTo>
                <a:lnTo>
                  <a:pt x="537" y="1096"/>
                </a:lnTo>
                <a:lnTo>
                  <a:pt x="545" y="1099"/>
                </a:lnTo>
                <a:lnTo>
                  <a:pt x="558" y="1100"/>
                </a:lnTo>
                <a:lnTo>
                  <a:pt x="572" y="1099"/>
                </a:lnTo>
                <a:lnTo>
                  <a:pt x="583" y="1097"/>
                </a:lnTo>
                <a:lnTo>
                  <a:pt x="583" y="1097"/>
                </a:lnTo>
                <a:lnTo>
                  <a:pt x="588" y="1096"/>
                </a:lnTo>
                <a:lnTo>
                  <a:pt x="593" y="1095"/>
                </a:lnTo>
                <a:lnTo>
                  <a:pt x="601" y="1091"/>
                </a:lnTo>
                <a:lnTo>
                  <a:pt x="606" y="1088"/>
                </a:lnTo>
                <a:lnTo>
                  <a:pt x="610" y="1085"/>
                </a:lnTo>
                <a:lnTo>
                  <a:pt x="610" y="1085"/>
                </a:lnTo>
                <a:lnTo>
                  <a:pt x="617" y="1084"/>
                </a:lnTo>
                <a:lnTo>
                  <a:pt x="622" y="1083"/>
                </a:lnTo>
                <a:lnTo>
                  <a:pt x="627" y="1080"/>
                </a:lnTo>
                <a:lnTo>
                  <a:pt x="632" y="1076"/>
                </a:lnTo>
                <a:lnTo>
                  <a:pt x="637" y="1071"/>
                </a:lnTo>
                <a:lnTo>
                  <a:pt x="642" y="1064"/>
                </a:lnTo>
                <a:lnTo>
                  <a:pt x="645" y="1055"/>
                </a:lnTo>
                <a:lnTo>
                  <a:pt x="645" y="1055"/>
                </a:lnTo>
                <a:lnTo>
                  <a:pt x="649" y="1045"/>
                </a:lnTo>
                <a:lnTo>
                  <a:pt x="650" y="1035"/>
                </a:lnTo>
                <a:lnTo>
                  <a:pt x="650" y="1025"/>
                </a:lnTo>
                <a:lnTo>
                  <a:pt x="650" y="1017"/>
                </a:lnTo>
                <a:lnTo>
                  <a:pt x="649" y="1002"/>
                </a:lnTo>
                <a:lnTo>
                  <a:pt x="648" y="997"/>
                </a:lnTo>
                <a:lnTo>
                  <a:pt x="664" y="956"/>
                </a:lnTo>
                <a:lnTo>
                  <a:pt x="664" y="956"/>
                </a:lnTo>
                <a:lnTo>
                  <a:pt x="691" y="941"/>
                </a:lnTo>
                <a:lnTo>
                  <a:pt x="715" y="926"/>
                </a:lnTo>
                <a:lnTo>
                  <a:pt x="727" y="917"/>
                </a:lnTo>
                <a:lnTo>
                  <a:pt x="738" y="909"/>
                </a:lnTo>
                <a:lnTo>
                  <a:pt x="738" y="909"/>
                </a:lnTo>
                <a:lnTo>
                  <a:pt x="756" y="894"/>
                </a:lnTo>
                <a:lnTo>
                  <a:pt x="767" y="885"/>
                </a:lnTo>
                <a:lnTo>
                  <a:pt x="773" y="878"/>
                </a:lnTo>
                <a:lnTo>
                  <a:pt x="773" y="878"/>
                </a:lnTo>
                <a:lnTo>
                  <a:pt x="779" y="878"/>
                </a:lnTo>
                <a:lnTo>
                  <a:pt x="788" y="877"/>
                </a:lnTo>
                <a:lnTo>
                  <a:pt x="799" y="874"/>
                </a:lnTo>
                <a:lnTo>
                  <a:pt x="813" y="870"/>
                </a:lnTo>
                <a:lnTo>
                  <a:pt x="830" y="864"/>
                </a:lnTo>
                <a:lnTo>
                  <a:pt x="851" y="854"/>
                </a:lnTo>
                <a:lnTo>
                  <a:pt x="876" y="842"/>
                </a:lnTo>
                <a:lnTo>
                  <a:pt x="876" y="842"/>
                </a:lnTo>
                <a:lnTo>
                  <a:pt x="889" y="834"/>
                </a:lnTo>
                <a:lnTo>
                  <a:pt x="900" y="826"/>
                </a:lnTo>
                <a:lnTo>
                  <a:pt x="920" y="809"/>
                </a:lnTo>
                <a:lnTo>
                  <a:pt x="936" y="792"/>
                </a:lnTo>
                <a:lnTo>
                  <a:pt x="948" y="777"/>
                </a:lnTo>
                <a:lnTo>
                  <a:pt x="958" y="764"/>
                </a:lnTo>
                <a:lnTo>
                  <a:pt x="964" y="752"/>
                </a:lnTo>
                <a:lnTo>
                  <a:pt x="969" y="742"/>
                </a:lnTo>
                <a:lnTo>
                  <a:pt x="969" y="742"/>
                </a:lnTo>
                <a:lnTo>
                  <a:pt x="972" y="740"/>
                </a:lnTo>
                <a:lnTo>
                  <a:pt x="980" y="733"/>
                </a:lnTo>
                <a:lnTo>
                  <a:pt x="993" y="719"/>
                </a:lnTo>
                <a:lnTo>
                  <a:pt x="1007" y="700"/>
                </a:lnTo>
                <a:lnTo>
                  <a:pt x="1013" y="689"/>
                </a:lnTo>
                <a:lnTo>
                  <a:pt x="1020" y="675"/>
                </a:lnTo>
                <a:lnTo>
                  <a:pt x="1026" y="662"/>
                </a:lnTo>
                <a:lnTo>
                  <a:pt x="1033" y="647"/>
                </a:lnTo>
                <a:lnTo>
                  <a:pt x="1038" y="629"/>
                </a:lnTo>
                <a:lnTo>
                  <a:pt x="1043" y="612"/>
                </a:lnTo>
                <a:lnTo>
                  <a:pt x="1045" y="592"/>
                </a:lnTo>
                <a:lnTo>
                  <a:pt x="1048" y="571"/>
                </a:lnTo>
                <a:lnTo>
                  <a:pt x="1048" y="571"/>
                </a:lnTo>
                <a:lnTo>
                  <a:pt x="1048" y="551"/>
                </a:lnTo>
                <a:lnTo>
                  <a:pt x="1045" y="533"/>
                </a:lnTo>
                <a:lnTo>
                  <a:pt x="1043" y="517"/>
                </a:lnTo>
                <a:lnTo>
                  <a:pt x="1038" y="502"/>
                </a:lnTo>
                <a:lnTo>
                  <a:pt x="1033" y="488"/>
                </a:lnTo>
                <a:lnTo>
                  <a:pt x="1026" y="477"/>
                </a:lnTo>
                <a:lnTo>
                  <a:pt x="1020" y="467"/>
                </a:lnTo>
                <a:lnTo>
                  <a:pt x="1013" y="458"/>
                </a:lnTo>
                <a:lnTo>
                  <a:pt x="1005" y="451"/>
                </a:lnTo>
                <a:lnTo>
                  <a:pt x="999" y="446"/>
                </a:lnTo>
                <a:lnTo>
                  <a:pt x="987" y="437"/>
                </a:lnTo>
                <a:lnTo>
                  <a:pt x="978" y="432"/>
                </a:lnTo>
                <a:lnTo>
                  <a:pt x="974" y="431"/>
                </a:lnTo>
                <a:lnTo>
                  <a:pt x="974" y="431"/>
                </a:lnTo>
                <a:lnTo>
                  <a:pt x="973" y="420"/>
                </a:lnTo>
                <a:lnTo>
                  <a:pt x="972" y="409"/>
                </a:lnTo>
                <a:lnTo>
                  <a:pt x="969" y="394"/>
                </a:lnTo>
                <a:lnTo>
                  <a:pt x="964" y="377"/>
                </a:lnTo>
                <a:lnTo>
                  <a:pt x="957" y="360"/>
                </a:lnTo>
                <a:lnTo>
                  <a:pt x="952" y="353"/>
                </a:lnTo>
                <a:lnTo>
                  <a:pt x="947" y="344"/>
                </a:lnTo>
                <a:lnTo>
                  <a:pt x="942" y="337"/>
                </a:lnTo>
                <a:lnTo>
                  <a:pt x="935" y="329"/>
                </a:lnTo>
                <a:lnTo>
                  <a:pt x="935" y="329"/>
                </a:lnTo>
                <a:lnTo>
                  <a:pt x="927" y="323"/>
                </a:lnTo>
                <a:lnTo>
                  <a:pt x="918" y="317"/>
                </a:lnTo>
                <a:lnTo>
                  <a:pt x="907" y="313"/>
                </a:lnTo>
                <a:lnTo>
                  <a:pt x="897" y="308"/>
                </a:lnTo>
                <a:lnTo>
                  <a:pt x="875" y="303"/>
                </a:lnTo>
                <a:lnTo>
                  <a:pt x="851" y="299"/>
                </a:lnTo>
                <a:lnTo>
                  <a:pt x="830" y="297"/>
                </a:lnTo>
                <a:lnTo>
                  <a:pt x="814" y="296"/>
                </a:lnTo>
                <a:lnTo>
                  <a:pt x="798" y="296"/>
                </a:lnTo>
                <a:lnTo>
                  <a:pt x="798" y="296"/>
                </a:lnTo>
                <a:lnTo>
                  <a:pt x="797" y="287"/>
                </a:lnTo>
                <a:lnTo>
                  <a:pt x="795" y="269"/>
                </a:lnTo>
                <a:lnTo>
                  <a:pt x="795" y="241"/>
                </a:lnTo>
                <a:lnTo>
                  <a:pt x="795" y="241"/>
                </a:lnTo>
                <a:lnTo>
                  <a:pt x="797" y="212"/>
                </a:lnTo>
                <a:lnTo>
                  <a:pt x="798" y="195"/>
                </a:lnTo>
                <a:lnTo>
                  <a:pt x="800" y="183"/>
                </a:lnTo>
                <a:lnTo>
                  <a:pt x="807" y="168"/>
                </a:lnTo>
                <a:lnTo>
                  <a:pt x="807" y="168"/>
                </a:lnTo>
                <a:lnTo>
                  <a:pt x="812" y="157"/>
                </a:lnTo>
                <a:lnTo>
                  <a:pt x="820" y="142"/>
                </a:lnTo>
                <a:lnTo>
                  <a:pt x="841" y="106"/>
                </a:lnTo>
                <a:lnTo>
                  <a:pt x="863" y="70"/>
                </a:lnTo>
                <a:lnTo>
                  <a:pt x="871" y="53"/>
                </a:lnTo>
                <a:lnTo>
                  <a:pt x="877" y="40"/>
                </a:lnTo>
                <a:lnTo>
                  <a:pt x="877" y="40"/>
                </a:lnTo>
                <a:lnTo>
                  <a:pt x="884" y="21"/>
                </a:lnTo>
                <a:lnTo>
                  <a:pt x="885" y="15"/>
                </a:lnTo>
                <a:lnTo>
                  <a:pt x="886" y="10"/>
                </a:lnTo>
                <a:lnTo>
                  <a:pt x="885" y="6"/>
                </a:lnTo>
                <a:lnTo>
                  <a:pt x="884" y="3"/>
                </a:lnTo>
                <a:lnTo>
                  <a:pt x="881" y="1"/>
                </a:lnTo>
                <a:lnTo>
                  <a:pt x="879" y="0"/>
                </a:lnTo>
                <a:lnTo>
                  <a:pt x="879" y="0"/>
                </a:lnTo>
                <a:lnTo>
                  <a:pt x="877" y="0"/>
                </a:lnTo>
                <a:lnTo>
                  <a:pt x="875" y="1"/>
                </a:lnTo>
                <a:lnTo>
                  <a:pt x="867" y="8"/>
                </a:lnTo>
                <a:lnTo>
                  <a:pt x="844" y="25"/>
                </a:lnTo>
                <a:lnTo>
                  <a:pt x="830" y="36"/>
                </a:lnTo>
                <a:lnTo>
                  <a:pt x="814" y="47"/>
                </a:lnTo>
                <a:lnTo>
                  <a:pt x="797" y="57"/>
                </a:lnTo>
                <a:lnTo>
                  <a:pt x="778" y="66"/>
                </a:lnTo>
                <a:lnTo>
                  <a:pt x="778" y="66"/>
                </a:lnTo>
                <a:lnTo>
                  <a:pt x="685" y="104"/>
                </a:lnTo>
                <a:lnTo>
                  <a:pt x="628" y="128"/>
                </a:lnTo>
                <a:lnTo>
                  <a:pt x="628" y="128"/>
                </a:lnTo>
                <a:lnTo>
                  <a:pt x="617" y="124"/>
                </a:lnTo>
                <a:lnTo>
                  <a:pt x="587" y="116"/>
                </a:lnTo>
                <a:lnTo>
                  <a:pt x="566" y="111"/>
                </a:lnTo>
                <a:lnTo>
                  <a:pt x="543" y="107"/>
                </a:lnTo>
                <a:lnTo>
                  <a:pt x="517" y="103"/>
                </a:lnTo>
                <a:lnTo>
                  <a:pt x="491" y="102"/>
                </a:lnTo>
                <a:lnTo>
                  <a:pt x="491" y="102"/>
                </a:lnTo>
                <a:lnTo>
                  <a:pt x="443" y="103"/>
                </a:lnTo>
                <a:lnTo>
                  <a:pt x="404" y="104"/>
                </a:lnTo>
                <a:lnTo>
                  <a:pt x="387" y="107"/>
                </a:lnTo>
                <a:lnTo>
                  <a:pt x="371" y="109"/>
                </a:lnTo>
                <a:lnTo>
                  <a:pt x="355" y="113"/>
                </a:lnTo>
                <a:lnTo>
                  <a:pt x="339" y="118"/>
                </a:lnTo>
                <a:lnTo>
                  <a:pt x="339" y="118"/>
                </a:lnTo>
                <a:lnTo>
                  <a:pt x="305" y="129"/>
                </a:lnTo>
                <a:lnTo>
                  <a:pt x="275" y="139"/>
                </a:lnTo>
                <a:lnTo>
                  <a:pt x="247" y="150"/>
                </a:lnTo>
                <a:lnTo>
                  <a:pt x="247" y="15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35C59452-E9C3-4C23-A6A6-F83F8690DD99}"/>
              </a:ext>
            </a:extLst>
          </p:cNvPr>
          <p:cNvSpPr>
            <a:spLocks/>
          </p:cNvSpPr>
          <p:nvPr/>
        </p:nvSpPr>
        <p:spPr bwMode="auto">
          <a:xfrm>
            <a:off x="6018213" y="873396"/>
            <a:ext cx="1601012" cy="1250460"/>
          </a:xfrm>
          <a:custGeom>
            <a:avLst/>
            <a:gdLst>
              <a:gd name="T0" fmla="*/ 298 w 1361"/>
              <a:gd name="T1" fmla="*/ 101 h 1063"/>
              <a:gd name="T2" fmla="*/ 234 w 1361"/>
              <a:gd name="T3" fmla="*/ 114 h 1063"/>
              <a:gd name="T4" fmla="*/ 209 w 1361"/>
              <a:gd name="T5" fmla="*/ 102 h 1063"/>
              <a:gd name="T6" fmla="*/ 86 w 1361"/>
              <a:gd name="T7" fmla="*/ 26 h 1063"/>
              <a:gd name="T8" fmla="*/ 24 w 1361"/>
              <a:gd name="T9" fmla="*/ 16 h 1063"/>
              <a:gd name="T10" fmla="*/ 9 w 1361"/>
              <a:gd name="T11" fmla="*/ 28 h 1063"/>
              <a:gd name="T12" fmla="*/ 1 w 1361"/>
              <a:gd name="T13" fmla="*/ 87 h 1063"/>
              <a:gd name="T14" fmla="*/ 19 w 1361"/>
              <a:gd name="T15" fmla="*/ 123 h 1063"/>
              <a:gd name="T16" fmla="*/ 73 w 1361"/>
              <a:gd name="T17" fmla="*/ 190 h 1063"/>
              <a:gd name="T18" fmla="*/ 90 w 1361"/>
              <a:gd name="T19" fmla="*/ 250 h 1063"/>
              <a:gd name="T20" fmla="*/ 102 w 1361"/>
              <a:gd name="T21" fmla="*/ 291 h 1063"/>
              <a:gd name="T22" fmla="*/ 93 w 1361"/>
              <a:gd name="T23" fmla="*/ 327 h 1063"/>
              <a:gd name="T24" fmla="*/ 59 w 1361"/>
              <a:gd name="T25" fmla="*/ 426 h 1063"/>
              <a:gd name="T26" fmla="*/ 62 w 1361"/>
              <a:gd name="T27" fmla="*/ 481 h 1063"/>
              <a:gd name="T28" fmla="*/ 52 w 1361"/>
              <a:gd name="T29" fmla="*/ 632 h 1063"/>
              <a:gd name="T30" fmla="*/ 148 w 1361"/>
              <a:gd name="T31" fmla="*/ 690 h 1063"/>
              <a:gd name="T32" fmla="*/ 196 w 1361"/>
              <a:gd name="T33" fmla="*/ 750 h 1063"/>
              <a:gd name="T34" fmla="*/ 222 w 1361"/>
              <a:gd name="T35" fmla="*/ 796 h 1063"/>
              <a:gd name="T36" fmla="*/ 299 w 1361"/>
              <a:gd name="T37" fmla="*/ 859 h 1063"/>
              <a:gd name="T38" fmla="*/ 302 w 1361"/>
              <a:gd name="T39" fmla="*/ 875 h 1063"/>
              <a:gd name="T40" fmla="*/ 296 w 1361"/>
              <a:gd name="T41" fmla="*/ 923 h 1063"/>
              <a:gd name="T42" fmla="*/ 329 w 1361"/>
              <a:gd name="T43" fmla="*/ 982 h 1063"/>
              <a:gd name="T44" fmla="*/ 366 w 1361"/>
              <a:gd name="T45" fmla="*/ 998 h 1063"/>
              <a:gd name="T46" fmla="*/ 420 w 1361"/>
              <a:gd name="T47" fmla="*/ 983 h 1063"/>
              <a:gd name="T48" fmla="*/ 457 w 1361"/>
              <a:gd name="T49" fmla="*/ 942 h 1063"/>
              <a:gd name="T50" fmla="*/ 461 w 1361"/>
              <a:gd name="T51" fmla="*/ 978 h 1063"/>
              <a:gd name="T52" fmla="*/ 453 w 1361"/>
              <a:gd name="T53" fmla="*/ 1017 h 1063"/>
              <a:gd name="T54" fmla="*/ 482 w 1361"/>
              <a:gd name="T55" fmla="*/ 1044 h 1063"/>
              <a:gd name="T56" fmla="*/ 541 w 1361"/>
              <a:gd name="T57" fmla="*/ 1063 h 1063"/>
              <a:gd name="T58" fmla="*/ 592 w 1361"/>
              <a:gd name="T59" fmla="*/ 1049 h 1063"/>
              <a:gd name="T60" fmla="*/ 631 w 1361"/>
              <a:gd name="T61" fmla="*/ 1032 h 1063"/>
              <a:gd name="T62" fmla="*/ 642 w 1361"/>
              <a:gd name="T63" fmla="*/ 1008 h 1063"/>
              <a:gd name="T64" fmla="*/ 635 w 1361"/>
              <a:gd name="T65" fmla="*/ 950 h 1063"/>
              <a:gd name="T66" fmla="*/ 666 w 1361"/>
              <a:gd name="T67" fmla="*/ 875 h 1063"/>
              <a:gd name="T68" fmla="*/ 857 w 1361"/>
              <a:gd name="T69" fmla="*/ 786 h 1063"/>
              <a:gd name="T70" fmla="*/ 950 w 1361"/>
              <a:gd name="T71" fmla="*/ 729 h 1063"/>
              <a:gd name="T72" fmla="*/ 1049 w 1361"/>
              <a:gd name="T73" fmla="*/ 600 h 1063"/>
              <a:gd name="T74" fmla="*/ 1110 w 1361"/>
              <a:gd name="T75" fmla="*/ 599 h 1063"/>
              <a:gd name="T76" fmla="*/ 1177 w 1361"/>
              <a:gd name="T77" fmla="*/ 693 h 1063"/>
              <a:gd name="T78" fmla="*/ 1253 w 1361"/>
              <a:gd name="T79" fmla="*/ 754 h 1063"/>
              <a:gd name="T80" fmla="*/ 1299 w 1361"/>
              <a:gd name="T81" fmla="*/ 760 h 1063"/>
              <a:gd name="T82" fmla="*/ 1339 w 1361"/>
              <a:gd name="T83" fmla="*/ 736 h 1063"/>
              <a:gd name="T84" fmla="*/ 1361 w 1361"/>
              <a:gd name="T85" fmla="*/ 699 h 1063"/>
              <a:gd name="T86" fmla="*/ 1352 w 1361"/>
              <a:gd name="T87" fmla="*/ 669 h 1063"/>
              <a:gd name="T88" fmla="*/ 1320 w 1361"/>
              <a:gd name="T89" fmla="*/ 643 h 1063"/>
              <a:gd name="T90" fmla="*/ 1269 w 1361"/>
              <a:gd name="T91" fmla="*/ 611 h 1063"/>
              <a:gd name="T92" fmla="*/ 1208 w 1361"/>
              <a:gd name="T93" fmla="*/ 491 h 1063"/>
              <a:gd name="T94" fmla="*/ 1173 w 1361"/>
              <a:gd name="T95" fmla="*/ 445 h 1063"/>
              <a:gd name="T96" fmla="*/ 1151 w 1361"/>
              <a:gd name="T97" fmla="*/ 402 h 1063"/>
              <a:gd name="T98" fmla="*/ 1161 w 1361"/>
              <a:gd name="T99" fmla="*/ 286 h 1063"/>
              <a:gd name="T100" fmla="*/ 1135 w 1361"/>
              <a:gd name="T101" fmla="*/ 227 h 1063"/>
              <a:gd name="T102" fmla="*/ 1077 w 1361"/>
              <a:gd name="T103" fmla="*/ 170 h 1063"/>
              <a:gd name="T104" fmla="*/ 995 w 1361"/>
              <a:gd name="T105" fmla="*/ 144 h 1063"/>
              <a:gd name="T106" fmla="*/ 929 w 1361"/>
              <a:gd name="T107" fmla="*/ 134 h 1063"/>
              <a:gd name="T108" fmla="*/ 832 w 1361"/>
              <a:gd name="T109" fmla="*/ 77 h 1063"/>
              <a:gd name="T110" fmla="*/ 653 w 1361"/>
              <a:gd name="T111" fmla="*/ 5 h 1063"/>
              <a:gd name="T112" fmla="*/ 610 w 1361"/>
              <a:gd name="T113" fmla="*/ 1 h 1063"/>
              <a:gd name="T114" fmla="*/ 493 w 1361"/>
              <a:gd name="T115" fmla="*/ 52 h 1063"/>
              <a:gd name="T116" fmla="*/ 426 w 1361"/>
              <a:gd name="T117" fmla="*/ 90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61" h="1063">
                <a:moveTo>
                  <a:pt x="395" y="101"/>
                </a:moveTo>
                <a:lnTo>
                  <a:pt x="395" y="101"/>
                </a:lnTo>
                <a:lnTo>
                  <a:pt x="363" y="98"/>
                </a:lnTo>
                <a:lnTo>
                  <a:pt x="332" y="98"/>
                </a:lnTo>
                <a:lnTo>
                  <a:pt x="298" y="101"/>
                </a:lnTo>
                <a:lnTo>
                  <a:pt x="298" y="101"/>
                </a:lnTo>
                <a:lnTo>
                  <a:pt x="282" y="102"/>
                </a:lnTo>
                <a:lnTo>
                  <a:pt x="268" y="105"/>
                </a:lnTo>
                <a:lnTo>
                  <a:pt x="247" y="109"/>
                </a:lnTo>
                <a:lnTo>
                  <a:pt x="234" y="114"/>
                </a:lnTo>
                <a:lnTo>
                  <a:pt x="229" y="116"/>
                </a:lnTo>
                <a:lnTo>
                  <a:pt x="229" y="116"/>
                </a:lnTo>
                <a:lnTo>
                  <a:pt x="231" y="117"/>
                </a:lnTo>
                <a:lnTo>
                  <a:pt x="229" y="114"/>
                </a:lnTo>
                <a:lnTo>
                  <a:pt x="209" y="102"/>
                </a:lnTo>
                <a:lnTo>
                  <a:pt x="162" y="70"/>
                </a:lnTo>
                <a:lnTo>
                  <a:pt x="162" y="70"/>
                </a:lnTo>
                <a:lnTo>
                  <a:pt x="132" y="51"/>
                </a:lnTo>
                <a:lnTo>
                  <a:pt x="107" y="36"/>
                </a:lnTo>
                <a:lnTo>
                  <a:pt x="86" y="26"/>
                </a:lnTo>
                <a:lnTo>
                  <a:pt x="68" y="19"/>
                </a:lnTo>
                <a:lnTo>
                  <a:pt x="55" y="15"/>
                </a:lnTo>
                <a:lnTo>
                  <a:pt x="44" y="14"/>
                </a:lnTo>
                <a:lnTo>
                  <a:pt x="34" y="14"/>
                </a:lnTo>
                <a:lnTo>
                  <a:pt x="24" y="16"/>
                </a:lnTo>
                <a:lnTo>
                  <a:pt x="24" y="16"/>
                </a:lnTo>
                <a:lnTo>
                  <a:pt x="19" y="18"/>
                </a:lnTo>
                <a:lnTo>
                  <a:pt x="15" y="20"/>
                </a:lnTo>
                <a:lnTo>
                  <a:pt x="13" y="24"/>
                </a:lnTo>
                <a:lnTo>
                  <a:pt x="9" y="28"/>
                </a:lnTo>
                <a:lnTo>
                  <a:pt x="4" y="37"/>
                </a:lnTo>
                <a:lnTo>
                  <a:pt x="1" y="49"/>
                </a:lnTo>
                <a:lnTo>
                  <a:pt x="0" y="61"/>
                </a:lnTo>
                <a:lnTo>
                  <a:pt x="0" y="75"/>
                </a:lnTo>
                <a:lnTo>
                  <a:pt x="1" y="87"/>
                </a:lnTo>
                <a:lnTo>
                  <a:pt x="4" y="98"/>
                </a:lnTo>
                <a:lnTo>
                  <a:pt x="4" y="98"/>
                </a:lnTo>
                <a:lnTo>
                  <a:pt x="6" y="105"/>
                </a:lnTo>
                <a:lnTo>
                  <a:pt x="9" y="109"/>
                </a:lnTo>
                <a:lnTo>
                  <a:pt x="19" y="123"/>
                </a:lnTo>
                <a:lnTo>
                  <a:pt x="30" y="137"/>
                </a:lnTo>
                <a:lnTo>
                  <a:pt x="42" y="150"/>
                </a:lnTo>
                <a:lnTo>
                  <a:pt x="54" y="164"/>
                </a:lnTo>
                <a:lnTo>
                  <a:pt x="65" y="178"/>
                </a:lnTo>
                <a:lnTo>
                  <a:pt x="73" y="190"/>
                </a:lnTo>
                <a:lnTo>
                  <a:pt x="76" y="196"/>
                </a:lnTo>
                <a:lnTo>
                  <a:pt x="77" y="203"/>
                </a:lnTo>
                <a:lnTo>
                  <a:pt x="77" y="203"/>
                </a:lnTo>
                <a:lnTo>
                  <a:pt x="83" y="226"/>
                </a:lnTo>
                <a:lnTo>
                  <a:pt x="90" y="250"/>
                </a:lnTo>
                <a:lnTo>
                  <a:pt x="96" y="271"/>
                </a:lnTo>
                <a:lnTo>
                  <a:pt x="101" y="282"/>
                </a:lnTo>
                <a:lnTo>
                  <a:pt x="101" y="282"/>
                </a:lnTo>
                <a:lnTo>
                  <a:pt x="102" y="286"/>
                </a:lnTo>
                <a:lnTo>
                  <a:pt x="102" y="291"/>
                </a:lnTo>
                <a:lnTo>
                  <a:pt x="102" y="302"/>
                </a:lnTo>
                <a:lnTo>
                  <a:pt x="98" y="314"/>
                </a:lnTo>
                <a:lnTo>
                  <a:pt x="96" y="321"/>
                </a:lnTo>
                <a:lnTo>
                  <a:pt x="93" y="327"/>
                </a:lnTo>
                <a:lnTo>
                  <a:pt x="93" y="327"/>
                </a:lnTo>
                <a:lnTo>
                  <a:pt x="88" y="335"/>
                </a:lnTo>
                <a:lnTo>
                  <a:pt x="82" y="349"/>
                </a:lnTo>
                <a:lnTo>
                  <a:pt x="68" y="388"/>
                </a:lnTo>
                <a:lnTo>
                  <a:pt x="63" y="407"/>
                </a:lnTo>
                <a:lnTo>
                  <a:pt x="59" y="426"/>
                </a:lnTo>
                <a:lnTo>
                  <a:pt x="55" y="442"/>
                </a:lnTo>
                <a:lnTo>
                  <a:pt x="54" y="453"/>
                </a:lnTo>
                <a:lnTo>
                  <a:pt x="54" y="453"/>
                </a:lnTo>
                <a:lnTo>
                  <a:pt x="57" y="465"/>
                </a:lnTo>
                <a:lnTo>
                  <a:pt x="62" y="481"/>
                </a:lnTo>
                <a:lnTo>
                  <a:pt x="78" y="518"/>
                </a:lnTo>
                <a:lnTo>
                  <a:pt x="95" y="551"/>
                </a:lnTo>
                <a:lnTo>
                  <a:pt x="102" y="566"/>
                </a:lnTo>
                <a:lnTo>
                  <a:pt x="127" y="633"/>
                </a:lnTo>
                <a:lnTo>
                  <a:pt x="52" y="632"/>
                </a:lnTo>
                <a:lnTo>
                  <a:pt x="131" y="654"/>
                </a:lnTo>
                <a:lnTo>
                  <a:pt x="67" y="666"/>
                </a:lnTo>
                <a:lnTo>
                  <a:pt x="140" y="673"/>
                </a:lnTo>
                <a:lnTo>
                  <a:pt x="104" y="697"/>
                </a:lnTo>
                <a:lnTo>
                  <a:pt x="148" y="690"/>
                </a:lnTo>
                <a:lnTo>
                  <a:pt x="148" y="690"/>
                </a:lnTo>
                <a:lnTo>
                  <a:pt x="157" y="699"/>
                </a:lnTo>
                <a:lnTo>
                  <a:pt x="174" y="721"/>
                </a:lnTo>
                <a:lnTo>
                  <a:pt x="185" y="735"/>
                </a:lnTo>
                <a:lnTo>
                  <a:pt x="196" y="750"/>
                </a:lnTo>
                <a:lnTo>
                  <a:pt x="206" y="766"/>
                </a:lnTo>
                <a:lnTo>
                  <a:pt x="214" y="781"/>
                </a:lnTo>
                <a:lnTo>
                  <a:pt x="214" y="781"/>
                </a:lnTo>
                <a:lnTo>
                  <a:pt x="217" y="789"/>
                </a:lnTo>
                <a:lnTo>
                  <a:pt x="222" y="796"/>
                </a:lnTo>
                <a:lnTo>
                  <a:pt x="236" y="811"/>
                </a:lnTo>
                <a:lnTo>
                  <a:pt x="252" y="825"/>
                </a:lnTo>
                <a:lnTo>
                  <a:pt x="270" y="838"/>
                </a:lnTo>
                <a:lnTo>
                  <a:pt x="286" y="849"/>
                </a:lnTo>
                <a:lnTo>
                  <a:pt x="299" y="859"/>
                </a:lnTo>
                <a:lnTo>
                  <a:pt x="313" y="867"/>
                </a:lnTo>
                <a:lnTo>
                  <a:pt x="313" y="867"/>
                </a:lnTo>
                <a:lnTo>
                  <a:pt x="309" y="868"/>
                </a:lnTo>
                <a:lnTo>
                  <a:pt x="306" y="870"/>
                </a:lnTo>
                <a:lnTo>
                  <a:pt x="302" y="875"/>
                </a:lnTo>
                <a:lnTo>
                  <a:pt x="298" y="882"/>
                </a:lnTo>
                <a:lnTo>
                  <a:pt x="296" y="892"/>
                </a:lnTo>
                <a:lnTo>
                  <a:pt x="294" y="905"/>
                </a:lnTo>
                <a:lnTo>
                  <a:pt x="296" y="923"/>
                </a:lnTo>
                <a:lnTo>
                  <a:pt x="296" y="923"/>
                </a:lnTo>
                <a:lnTo>
                  <a:pt x="299" y="940"/>
                </a:lnTo>
                <a:lnTo>
                  <a:pt x="306" y="955"/>
                </a:lnTo>
                <a:lnTo>
                  <a:pt x="312" y="966"/>
                </a:lnTo>
                <a:lnTo>
                  <a:pt x="320" y="975"/>
                </a:lnTo>
                <a:lnTo>
                  <a:pt x="329" y="982"/>
                </a:lnTo>
                <a:lnTo>
                  <a:pt x="338" y="987"/>
                </a:lnTo>
                <a:lnTo>
                  <a:pt x="348" y="992"/>
                </a:lnTo>
                <a:lnTo>
                  <a:pt x="356" y="996"/>
                </a:lnTo>
                <a:lnTo>
                  <a:pt x="356" y="996"/>
                </a:lnTo>
                <a:lnTo>
                  <a:pt x="366" y="998"/>
                </a:lnTo>
                <a:lnTo>
                  <a:pt x="378" y="998"/>
                </a:lnTo>
                <a:lnTo>
                  <a:pt x="389" y="996"/>
                </a:lnTo>
                <a:lnTo>
                  <a:pt x="400" y="992"/>
                </a:lnTo>
                <a:lnTo>
                  <a:pt x="410" y="988"/>
                </a:lnTo>
                <a:lnTo>
                  <a:pt x="420" y="983"/>
                </a:lnTo>
                <a:lnTo>
                  <a:pt x="432" y="976"/>
                </a:lnTo>
                <a:lnTo>
                  <a:pt x="432" y="976"/>
                </a:lnTo>
                <a:lnTo>
                  <a:pt x="440" y="967"/>
                </a:lnTo>
                <a:lnTo>
                  <a:pt x="448" y="956"/>
                </a:lnTo>
                <a:lnTo>
                  <a:pt x="457" y="942"/>
                </a:lnTo>
                <a:lnTo>
                  <a:pt x="483" y="936"/>
                </a:lnTo>
                <a:lnTo>
                  <a:pt x="483" y="936"/>
                </a:lnTo>
                <a:lnTo>
                  <a:pt x="478" y="945"/>
                </a:lnTo>
                <a:lnTo>
                  <a:pt x="467" y="965"/>
                </a:lnTo>
                <a:lnTo>
                  <a:pt x="461" y="978"/>
                </a:lnTo>
                <a:lnTo>
                  <a:pt x="456" y="991"/>
                </a:lnTo>
                <a:lnTo>
                  <a:pt x="453" y="1005"/>
                </a:lnTo>
                <a:lnTo>
                  <a:pt x="453" y="1011"/>
                </a:lnTo>
                <a:lnTo>
                  <a:pt x="453" y="1017"/>
                </a:lnTo>
                <a:lnTo>
                  <a:pt x="453" y="1017"/>
                </a:lnTo>
                <a:lnTo>
                  <a:pt x="455" y="1022"/>
                </a:lnTo>
                <a:lnTo>
                  <a:pt x="458" y="1027"/>
                </a:lnTo>
                <a:lnTo>
                  <a:pt x="462" y="1032"/>
                </a:lnTo>
                <a:lnTo>
                  <a:pt x="468" y="1037"/>
                </a:lnTo>
                <a:lnTo>
                  <a:pt x="482" y="1044"/>
                </a:lnTo>
                <a:lnTo>
                  <a:pt x="498" y="1052"/>
                </a:lnTo>
                <a:lnTo>
                  <a:pt x="514" y="1057"/>
                </a:lnTo>
                <a:lnTo>
                  <a:pt x="528" y="1060"/>
                </a:lnTo>
                <a:lnTo>
                  <a:pt x="541" y="1063"/>
                </a:lnTo>
                <a:lnTo>
                  <a:pt x="541" y="1063"/>
                </a:lnTo>
                <a:lnTo>
                  <a:pt x="564" y="1059"/>
                </a:lnTo>
                <a:lnTo>
                  <a:pt x="581" y="1054"/>
                </a:lnTo>
                <a:lnTo>
                  <a:pt x="589" y="1052"/>
                </a:lnTo>
                <a:lnTo>
                  <a:pt x="592" y="1049"/>
                </a:lnTo>
                <a:lnTo>
                  <a:pt x="592" y="1049"/>
                </a:lnTo>
                <a:lnTo>
                  <a:pt x="596" y="1047"/>
                </a:lnTo>
                <a:lnTo>
                  <a:pt x="601" y="1044"/>
                </a:lnTo>
                <a:lnTo>
                  <a:pt x="612" y="1041"/>
                </a:lnTo>
                <a:lnTo>
                  <a:pt x="625" y="1036"/>
                </a:lnTo>
                <a:lnTo>
                  <a:pt x="631" y="1032"/>
                </a:lnTo>
                <a:lnTo>
                  <a:pt x="637" y="1026"/>
                </a:lnTo>
                <a:lnTo>
                  <a:pt x="637" y="1026"/>
                </a:lnTo>
                <a:lnTo>
                  <a:pt x="638" y="1023"/>
                </a:lnTo>
                <a:lnTo>
                  <a:pt x="641" y="1018"/>
                </a:lnTo>
                <a:lnTo>
                  <a:pt x="642" y="1008"/>
                </a:lnTo>
                <a:lnTo>
                  <a:pt x="642" y="996"/>
                </a:lnTo>
                <a:lnTo>
                  <a:pt x="641" y="982"/>
                </a:lnTo>
                <a:lnTo>
                  <a:pt x="637" y="960"/>
                </a:lnTo>
                <a:lnTo>
                  <a:pt x="635" y="950"/>
                </a:lnTo>
                <a:lnTo>
                  <a:pt x="635" y="950"/>
                </a:lnTo>
                <a:lnTo>
                  <a:pt x="638" y="939"/>
                </a:lnTo>
                <a:lnTo>
                  <a:pt x="647" y="914"/>
                </a:lnTo>
                <a:lnTo>
                  <a:pt x="657" y="888"/>
                </a:lnTo>
                <a:lnTo>
                  <a:pt x="663" y="878"/>
                </a:lnTo>
                <a:lnTo>
                  <a:pt x="666" y="875"/>
                </a:lnTo>
                <a:lnTo>
                  <a:pt x="667" y="873"/>
                </a:lnTo>
                <a:lnTo>
                  <a:pt x="667" y="873"/>
                </a:lnTo>
                <a:lnTo>
                  <a:pt x="775" y="826"/>
                </a:lnTo>
                <a:lnTo>
                  <a:pt x="816" y="806"/>
                </a:lnTo>
                <a:lnTo>
                  <a:pt x="857" y="786"/>
                </a:lnTo>
                <a:lnTo>
                  <a:pt x="894" y="767"/>
                </a:lnTo>
                <a:lnTo>
                  <a:pt x="924" y="750"/>
                </a:lnTo>
                <a:lnTo>
                  <a:pt x="924" y="750"/>
                </a:lnTo>
                <a:lnTo>
                  <a:pt x="938" y="741"/>
                </a:lnTo>
                <a:lnTo>
                  <a:pt x="950" y="729"/>
                </a:lnTo>
                <a:lnTo>
                  <a:pt x="964" y="715"/>
                </a:lnTo>
                <a:lnTo>
                  <a:pt x="977" y="700"/>
                </a:lnTo>
                <a:lnTo>
                  <a:pt x="1003" y="667"/>
                </a:lnTo>
                <a:lnTo>
                  <a:pt x="1028" y="632"/>
                </a:lnTo>
                <a:lnTo>
                  <a:pt x="1049" y="600"/>
                </a:lnTo>
                <a:lnTo>
                  <a:pt x="1067" y="573"/>
                </a:lnTo>
                <a:lnTo>
                  <a:pt x="1082" y="546"/>
                </a:lnTo>
                <a:lnTo>
                  <a:pt x="1082" y="546"/>
                </a:lnTo>
                <a:lnTo>
                  <a:pt x="1089" y="561"/>
                </a:lnTo>
                <a:lnTo>
                  <a:pt x="1110" y="599"/>
                </a:lnTo>
                <a:lnTo>
                  <a:pt x="1125" y="622"/>
                </a:lnTo>
                <a:lnTo>
                  <a:pt x="1141" y="647"/>
                </a:lnTo>
                <a:lnTo>
                  <a:pt x="1159" y="671"/>
                </a:lnTo>
                <a:lnTo>
                  <a:pt x="1177" y="693"/>
                </a:lnTo>
                <a:lnTo>
                  <a:pt x="1177" y="693"/>
                </a:lnTo>
                <a:lnTo>
                  <a:pt x="1196" y="713"/>
                </a:lnTo>
                <a:lnTo>
                  <a:pt x="1216" y="730"/>
                </a:lnTo>
                <a:lnTo>
                  <a:pt x="1234" y="744"/>
                </a:lnTo>
                <a:lnTo>
                  <a:pt x="1244" y="749"/>
                </a:lnTo>
                <a:lnTo>
                  <a:pt x="1253" y="754"/>
                </a:lnTo>
                <a:lnTo>
                  <a:pt x="1263" y="757"/>
                </a:lnTo>
                <a:lnTo>
                  <a:pt x="1273" y="760"/>
                </a:lnTo>
                <a:lnTo>
                  <a:pt x="1281" y="761"/>
                </a:lnTo>
                <a:lnTo>
                  <a:pt x="1290" y="761"/>
                </a:lnTo>
                <a:lnTo>
                  <a:pt x="1299" y="760"/>
                </a:lnTo>
                <a:lnTo>
                  <a:pt x="1308" y="757"/>
                </a:lnTo>
                <a:lnTo>
                  <a:pt x="1316" y="754"/>
                </a:lnTo>
                <a:lnTo>
                  <a:pt x="1325" y="749"/>
                </a:lnTo>
                <a:lnTo>
                  <a:pt x="1325" y="749"/>
                </a:lnTo>
                <a:lnTo>
                  <a:pt x="1339" y="736"/>
                </a:lnTo>
                <a:lnTo>
                  <a:pt x="1350" y="724"/>
                </a:lnTo>
                <a:lnTo>
                  <a:pt x="1353" y="718"/>
                </a:lnTo>
                <a:lnTo>
                  <a:pt x="1357" y="712"/>
                </a:lnTo>
                <a:lnTo>
                  <a:pt x="1360" y="705"/>
                </a:lnTo>
                <a:lnTo>
                  <a:pt x="1361" y="699"/>
                </a:lnTo>
                <a:lnTo>
                  <a:pt x="1361" y="693"/>
                </a:lnTo>
                <a:lnTo>
                  <a:pt x="1360" y="687"/>
                </a:lnTo>
                <a:lnTo>
                  <a:pt x="1358" y="681"/>
                </a:lnTo>
                <a:lnTo>
                  <a:pt x="1356" y="674"/>
                </a:lnTo>
                <a:lnTo>
                  <a:pt x="1352" y="669"/>
                </a:lnTo>
                <a:lnTo>
                  <a:pt x="1347" y="663"/>
                </a:lnTo>
                <a:lnTo>
                  <a:pt x="1341" y="658"/>
                </a:lnTo>
                <a:lnTo>
                  <a:pt x="1335" y="652"/>
                </a:lnTo>
                <a:lnTo>
                  <a:pt x="1335" y="652"/>
                </a:lnTo>
                <a:lnTo>
                  <a:pt x="1320" y="643"/>
                </a:lnTo>
                <a:lnTo>
                  <a:pt x="1309" y="637"/>
                </a:lnTo>
                <a:lnTo>
                  <a:pt x="1290" y="630"/>
                </a:lnTo>
                <a:lnTo>
                  <a:pt x="1283" y="625"/>
                </a:lnTo>
                <a:lnTo>
                  <a:pt x="1275" y="620"/>
                </a:lnTo>
                <a:lnTo>
                  <a:pt x="1269" y="611"/>
                </a:lnTo>
                <a:lnTo>
                  <a:pt x="1262" y="599"/>
                </a:lnTo>
                <a:lnTo>
                  <a:pt x="1262" y="599"/>
                </a:lnTo>
                <a:lnTo>
                  <a:pt x="1244" y="565"/>
                </a:lnTo>
                <a:lnTo>
                  <a:pt x="1227" y="527"/>
                </a:lnTo>
                <a:lnTo>
                  <a:pt x="1208" y="491"/>
                </a:lnTo>
                <a:lnTo>
                  <a:pt x="1200" y="476"/>
                </a:lnTo>
                <a:lnTo>
                  <a:pt x="1191" y="463"/>
                </a:lnTo>
                <a:lnTo>
                  <a:pt x="1191" y="463"/>
                </a:lnTo>
                <a:lnTo>
                  <a:pt x="1182" y="452"/>
                </a:lnTo>
                <a:lnTo>
                  <a:pt x="1173" y="445"/>
                </a:lnTo>
                <a:lnTo>
                  <a:pt x="1160" y="432"/>
                </a:lnTo>
                <a:lnTo>
                  <a:pt x="1150" y="425"/>
                </a:lnTo>
                <a:lnTo>
                  <a:pt x="1146" y="422"/>
                </a:lnTo>
                <a:lnTo>
                  <a:pt x="1146" y="422"/>
                </a:lnTo>
                <a:lnTo>
                  <a:pt x="1151" y="402"/>
                </a:lnTo>
                <a:lnTo>
                  <a:pt x="1155" y="380"/>
                </a:lnTo>
                <a:lnTo>
                  <a:pt x="1159" y="354"/>
                </a:lnTo>
                <a:lnTo>
                  <a:pt x="1162" y="327"/>
                </a:lnTo>
                <a:lnTo>
                  <a:pt x="1162" y="299"/>
                </a:lnTo>
                <a:lnTo>
                  <a:pt x="1161" y="286"/>
                </a:lnTo>
                <a:lnTo>
                  <a:pt x="1160" y="275"/>
                </a:lnTo>
                <a:lnTo>
                  <a:pt x="1156" y="265"/>
                </a:lnTo>
                <a:lnTo>
                  <a:pt x="1152" y="256"/>
                </a:lnTo>
                <a:lnTo>
                  <a:pt x="1152" y="256"/>
                </a:lnTo>
                <a:lnTo>
                  <a:pt x="1135" y="227"/>
                </a:lnTo>
                <a:lnTo>
                  <a:pt x="1126" y="214"/>
                </a:lnTo>
                <a:lnTo>
                  <a:pt x="1116" y="203"/>
                </a:lnTo>
                <a:lnTo>
                  <a:pt x="1105" y="191"/>
                </a:lnTo>
                <a:lnTo>
                  <a:pt x="1093" y="180"/>
                </a:lnTo>
                <a:lnTo>
                  <a:pt x="1077" y="170"/>
                </a:lnTo>
                <a:lnTo>
                  <a:pt x="1058" y="162"/>
                </a:lnTo>
                <a:lnTo>
                  <a:pt x="1058" y="162"/>
                </a:lnTo>
                <a:lnTo>
                  <a:pt x="1037" y="154"/>
                </a:lnTo>
                <a:lnTo>
                  <a:pt x="1016" y="148"/>
                </a:lnTo>
                <a:lnTo>
                  <a:pt x="995" y="144"/>
                </a:lnTo>
                <a:lnTo>
                  <a:pt x="976" y="142"/>
                </a:lnTo>
                <a:lnTo>
                  <a:pt x="947" y="139"/>
                </a:lnTo>
                <a:lnTo>
                  <a:pt x="935" y="139"/>
                </a:lnTo>
                <a:lnTo>
                  <a:pt x="935" y="139"/>
                </a:lnTo>
                <a:lnTo>
                  <a:pt x="929" y="134"/>
                </a:lnTo>
                <a:lnTo>
                  <a:pt x="909" y="121"/>
                </a:lnTo>
                <a:lnTo>
                  <a:pt x="877" y="101"/>
                </a:lnTo>
                <a:lnTo>
                  <a:pt x="856" y="90"/>
                </a:lnTo>
                <a:lnTo>
                  <a:pt x="832" y="77"/>
                </a:lnTo>
                <a:lnTo>
                  <a:pt x="832" y="77"/>
                </a:lnTo>
                <a:lnTo>
                  <a:pt x="776" y="51"/>
                </a:lnTo>
                <a:lnTo>
                  <a:pt x="744" y="37"/>
                </a:lnTo>
                <a:lnTo>
                  <a:pt x="713" y="24"/>
                </a:lnTo>
                <a:lnTo>
                  <a:pt x="682" y="14"/>
                </a:lnTo>
                <a:lnTo>
                  <a:pt x="653" y="5"/>
                </a:lnTo>
                <a:lnTo>
                  <a:pt x="641" y="3"/>
                </a:lnTo>
                <a:lnTo>
                  <a:pt x="628" y="0"/>
                </a:lnTo>
                <a:lnTo>
                  <a:pt x="618" y="0"/>
                </a:lnTo>
                <a:lnTo>
                  <a:pt x="610" y="1"/>
                </a:lnTo>
                <a:lnTo>
                  <a:pt x="610" y="1"/>
                </a:lnTo>
                <a:lnTo>
                  <a:pt x="592" y="5"/>
                </a:lnTo>
                <a:lnTo>
                  <a:pt x="573" y="13"/>
                </a:lnTo>
                <a:lnTo>
                  <a:pt x="551" y="23"/>
                </a:lnTo>
                <a:lnTo>
                  <a:pt x="530" y="33"/>
                </a:lnTo>
                <a:lnTo>
                  <a:pt x="493" y="52"/>
                </a:lnTo>
                <a:lnTo>
                  <a:pt x="471" y="69"/>
                </a:lnTo>
                <a:lnTo>
                  <a:pt x="471" y="69"/>
                </a:lnTo>
                <a:lnTo>
                  <a:pt x="462" y="73"/>
                </a:lnTo>
                <a:lnTo>
                  <a:pt x="451" y="78"/>
                </a:lnTo>
                <a:lnTo>
                  <a:pt x="426" y="90"/>
                </a:lnTo>
                <a:lnTo>
                  <a:pt x="395" y="101"/>
                </a:lnTo>
                <a:lnTo>
                  <a:pt x="395" y="1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7758A515-D85E-4384-A130-7825714CCF7A}"/>
              </a:ext>
            </a:extLst>
          </p:cNvPr>
          <p:cNvSpPr>
            <a:spLocks/>
          </p:cNvSpPr>
          <p:nvPr/>
        </p:nvSpPr>
        <p:spPr bwMode="auto">
          <a:xfrm>
            <a:off x="407495" y="3006176"/>
            <a:ext cx="1670905" cy="1187909"/>
          </a:xfrm>
          <a:custGeom>
            <a:avLst/>
            <a:gdLst>
              <a:gd name="T0" fmla="*/ 192 w 1280"/>
              <a:gd name="T1" fmla="*/ 66 h 910"/>
              <a:gd name="T2" fmla="*/ 114 w 1280"/>
              <a:gd name="T3" fmla="*/ 45 h 910"/>
              <a:gd name="T4" fmla="*/ 58 w 1280"/>
              <a:gd name="T5" fmla="*/ 0 h 910"/>
              <a:gd name="T6" fmla="*/ 28 w 1280"/>
              <a:gd name="T7" fmla="*/ 20 h 910"/>
              <a:gd name="T8" fmla="*/ 26 w 1280"/>
              <a:gd name="T9" fmla="*/ 125 h 910"/>
              <a:gd name="T10" fmla="*/ 19 w 1280"/>
              <a:gd name="T11" fmla="*/ 161 h 910"/>
              <a:gd name="T12" fmla="*/ 41 w 1280"/>
              <a:gd name="T13" fmla="*/ 251 h 910"/>
              <a:gd name="T14" fmla="*/ 8 w 1280"/>
              <a:gd name="T15" fmla="*/ 319 h 910"/>
              <a:gd name="T16" fmla="*/ 60 w 1280"/>
              <a:gd name="T17" fmla="*/ 329 h 910"/>
              <a:gd name="T18" fmla="*/ 63 w 1280"/>
              <a:gd name="T19" fmla="*/ 349 h 910"/>
              <a:gd name="T20" fmla="*/ 73 w 1280"/>
              <a:gd name="T21" fmla="*/ 398 h 910"/>
              <a:gd name="T22" fmla="*/ 67 w 1280"/>
              <a:gd name="T23" fmla="*/ 470 h 910"/>
              <a:gd name="T24" fmla="*/ 121 w 1280"/>
              <a:gd name="T25" fmla="*/ 537 h 910"/>
              <a:gd name="T26" fmla="*/ 98 w 1280"/>
              <a:gd name="T27" fmla="*/ 586 h 910"/>
              <a:gd name="T28" fmla="*/ 65 w 1280"/>
              <a:gd name="T29" fmla="*/ 677 h 910"/>
              <a:gd name="T30" fmla="*/ 38 w 1280"/>
              <a:gd name="T31" fmla="*/ 684 h 910"/>
              <a:gd name="T32" fmla="*/ 5 w 1280"/>
              <a:gd name="T33" fmla="*/ 705 h 910"/>
              <a:gd name="T34" fmla="*/ 3 w 1280"/>
              <a:gd name="T35" fmla="*/ 730 h 910"/>
              <a:gd name="T36" fmla="*/ 44 w 1280"/>
              <a:gd name="T37" fmla="*/ 749 h 910"/>
              <a:gd name="T38" fmla="*/ 113 w 1280"/>
              <a:gd name="T39" fmla="*/ 726 h 910"/>
              <a:gd name="T40" fmla="*/ 168 w 1280"/>
              <a:gd name="T41" fmla="*/ 668 h 910"/>
              <a:gd name="T42" fmla="*/ 227 w 1280"/>
              <a:gd name="T43" fmla="*/ 663 h 910"/>
              <a:gd name="T44" fmla="*/ 252 w 1280"/>
              <a:gd name="T45" fmla="*/ 686 h 910"/>
              <a:gd name="T46" fmla="*/ 224 w 1280"/>
              <a:gd name="T47" fmla="*/ 750 h 910"/>
              <a:gd name="T48" fmla="*/ 182 w 1280"/>
              <a:gd name="T49" fmla="*/ 811 h 910"/>
              <a:gd name="T50" fmla="*/ 127 w 1280"/>
              <a:gd name="T51" fmla="*/ 845 h 910"/>
              <a:gd name="T52" fmla="*/ 131 w 1280"/>
              <a:gd name="T53" fmla="*/ 875 h 910"/>
              <a:gd name="T54" fmla="*/ 156 w 1280"/>
              <a:gd name="T55" fmla="*/ 895 h 910"/>
              <a:gd name="T56" fmla="*/ 204 w 1280"/>
              <a:gd name="T57" fmla="*/ 886 h 910"/>
              <a:gd name="T58" fmla="*/ 271 w 1280"/>
              <a:gd name="T59" fmla="*/ 845 h 910"/>
              <a:gd name="T60" fmla="*/ 358 w 1280"/>
              <a:gd name="T61" fmla="*/ 744 h 910"/>
              <a:gd name="T62" fmla="*/ 406 w 1280"/>
              <a:gd name="T63" fmla="*/ 746 h 910"/>
              <a:gd name="T64" fmla="*/ 489 w 1280"/>
              <a:gd name="T65" fmla="*/ 772 h 910"/>
              <a:gd name="T66" fmla="*/ 593 w 1280"/>
              <a:gd name="T67" fmla="*/ 791 h 910"/>
              <a:gd name="T68" fmla="*/ 612 w 1280"/>
              <a:gd name="T69" fmla="*/ 807 h 910"/>
              <a:gd name="T70" fmla="*/ 629 w 1280"/>
              <a:gd name="T71" fmla="*/ 835 h 910"/>
              <a:gd name="T72" fmla="*/ 721 w 1280"/>
              <a:gd name="T73" fmla="*/ 847 h 910"/>
              <a:gd name="T74" fmla="*/ 712 w 1280"/>
              <a:gd name="T75" fmla="*/ 871 h 910"/>
              <a:gd name="T76" fmla="*/ 713 w 1280"/>
              <a:gd name="T77" fmla="*/ 895 h 910"/>
              <a:gd name="T78" fmla="*/ 762 w 1280"/>
              <a:gd name="T79" fmla="*/ 910 h 910"/>
              <a:gd name="T80" fmla="*/ 922 w 1280"/>
              <a:gd name="T81" fmla="*/ 896 h 910"/>
              <a:gd name="T82" fmla="*/ 1011 w 1280"/>
              <a:gd name="T83" fmla="*/ 865 h 910"/>
              <a:gd name="T84" fmla="*/ 1036 w 1280"/>
              <a:gd name="T85" fmla="*/ 816 h 910"/>
              <a:gd name="T86" fmla="*/ 1055 w 1280"/>
              <a:gd name="T87" fmla="*/ 756 h 910"/>
              <a:gd name="T88" fmla="*/ 1072 w 1280"/>
              <a:gd name="T89" fmla="*/ 756 h 910"/>
              <a:gd name="T90" fmla="*/ 1162 w 1280"/>
              <a:gd name="T91" fmla="*/ 791 h 910"/>
              <a:gd name="T92" fmla="*/ 1244 w 1280"/>
              <a:gd name="T93" fmla="*/ 789 h 910"/>
              <a:gd name="T94" fmla="*/ 1280 w 1280"/>
              <a:gd name="T95" fmla="*/ 750 h 910"/>
              <a:gd name="T96" fmla="*/ 1265 w 1280"/>
              <a:gd name="T97" fmla="*/ 704 h 910"/>
              <a:gd name="T98" fmla="*/ 1221 w 1280"/>
              <a:gd name="T99" fmla="*/ 679 h 910"/>
              <a:gd name="T100" fmla="*/ 1163 w 1280"/>
              <a:gd name="T101" fmla="*/ 669 h 910"/>
              <a:gd name="T102" fmla="*/ 1090 w 1280"/>
              <a:gd name="T103" fmla="*/ 619 h 910"/>
              <a:gd name="T104" fmla="*/ 1046 w 1280"/>
              <a:gd name="T105" fmla="*/ 582 h 910"/>
              <a:gd name="T106" fmla="*/ 1004 w 1280"/>
              <a:gd name="T107" fmla="*/ 510 h 910"/>
              <a:gd name="T108" fmla="*/ 876 w 1280"/>
              <a:gd name="T109" fmla="*/ 438 h 910"/>
              <a:gd name="T110" fmla="*/ 560 w 1280"/>
              <a:gd name="T111" fmla="*/ 329 h 910"/>
              <a:gd name="T112" fmla="*/ 416 w 1280"/>
              <a:gd name="T113" fmla="*/ 279 h 910"/>
              <a:gd name="T114" fmla="*/ 345 w 1280"/>
              <a:gd name="T115" fmla="*/ 139 h 910"/>
              <a:gd name="T116" fmla="*/ 351 w 1280"/>
              <a:gd name="T117" fmla="*/ 32 h 910"/>
              <a:gd name="T118" fmla="*/ 329 w 1280"/>
              <a:gd name="T119" fmla="*/ 9 h 910"/>
              <a:gd name="T120" fmla="*/ 265 w 1280"/>
              <a:gd name="T121" fmla="*/ 47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80" h="910">
                <a:moveTo>
                  <a:pt x="242" y="71"/>
                </a:moveTo>
                <a:lnTo>
                  <a:pt x="242" y="71"/>
                </a:lnTo>
                <a:lnTo>
                  <a:pt x="231" y="68"/>
                </a:lnTo>
                <a:lnTo>
                  <a:pt x="214" y="67"/>
                </a:lnTo>
                <a:lnTo>
                  <a:pt x="192" y="66"/>
                </a:lnTo>
                <a:lnTo>
                  <a:pt x="192" y="66"/>
                </a:lnTo>
                <a:lnTo>
                  <a:pt x="168" y="67"/>
                </a:lnTo>
                <a:lnTo>
                  <a:pt x="150" y="68"/>
                </a:lnTo>
                <a:lnTo>
                  <a:pt x="132" y="71"/>
                </a:lnTo>
                <a:lnTo>
                  <a:pt x="132" y="71"/>
                </a:lnTo>
                <a:lnTo>
                  <a:pt x="124" y="58"/>
                </a:lnTo>
                <a:lnTo>
                  <a:pt x="114" y="45"/>
                </a:lnTo>
                <a:lnTo>
                  <a:pt x="101" y="30"/>
                </a:lnTo>
                <a:lnTo>
                  <a:pt x="88" y="16"/>
                </a:lnTo>
                <a:lnTo>
                  <a:pt x="80" y="11"/>
                </a:lnTo>
                <a:lnTo>
                  <a:pt x="73" y="6"/>
                </a:lnTo>
                <a:lnTo>
                  <a:pt x="65" y="2"/>
                </a:lnTo>
                <a:lnTo>
                  <a:pt x="58" y="0"/>
                </a:lnTo>
                <a:lnTo>
                  <a:pt x="50" y="0"/>
                </a:lnTo>
                <a:lnTo>
                  <a:pt x="43" y="1"/>
                </a:lnTo>
                <a:lnTo>
                  <a:pt x="43" y="1"/>
                </a:lnTo>
                <a:lnTo>
                  <a:pt x="37" y="5"/>
                </a:lnTo>
                <a:lnTo>
                  <a:pt x="32" y="11"/>
                </a:lnTo>
                <a:lnTo>
                  <a:pt x="28" y="20"/>
                </a:lnTo>
                <a:lnTo>
                  <a:pt x="26" y="30"/>
                </a:lnTo>
                <a:lnTo>
                  <a:pt x="23" y="41"/>
                </a:lnTo>
                <a:lnTo>
                  <a:pt x="22" y="53"/>
                </a:lnTo>
                <a:lnTo>
                  <a:pt x="22" y="78"/>
                </a:lnTo>
                <a:lnTo>
                  <a:pt x="23" y="103"/>
                </a:lnTo>
                <a:lnTo>
                  <a:pt x="26" y="125"/>
                </a:lnTo>
                <a:lnTo>
                  <a:pt x="28" y="145"/>
                </a:lnTo>
                <a:lnTo>
                  <a:pt x="28" y="145"/>
                </a:lnTo>
                <a:lnTo>
                  <a:pt x="26" y="146"/>
                </a:lnTo>
                <a:lnTo>
                  <a:pt x="23" y="150"/>
                </a:lnTo>
                <a:lnTo>
                  <a:pt x="21" y="154"/>
                </a:lnTo>
                <a:lnTo>
                  <a:pt x="19" y="161"/>
                </a:lnTo>
                <a:lnTo>
                  <a:pt x="18" y="171"/>
                </a:lnTo>
                <a:lnTo>
                  <a:pt x="19" y="184"/>
                </a:lnTo>
                <a:lnTo>
                  <a:pt x="23" y="200"/>
                </a:lnTo>
                <a:lnTo>
                  <a:pt x="23" y="200"/>
                </a:lnTo>
                <a:lnTo>
                  <a:pt x="33" y="230"/>
                </a:lnTo>
                <a:lnTo>
                  <a:pt x="41" y="251"/>
                </a:lnTo>
                <a:lnTo>
                  <a:pt x="46" y="261"/>
                </a:lnTo>
                <a:lnTo>
                  <a:pt x="48" y="264"/>
                </a:lnTo>
                <a:lnTo>
                  <a:pt x="58" y="284"/>
                </a:lnTo>
                <a:lnTo>
                  <a:pt x="33" y="299"/>
                </a:lnTo>
                <a:lnTo>
                  <a:pt x="58" y="304"/>
                </a:lnTo>
                <a:lnTo>
                  <a:pt x="8" y="319"/>
                </a:lnTo>
                <a:lnTo>
                  <a:pt x="58" y="314"/>
                </a:lnTo>
                <a:lnTo>
                  <a:pt x="33" y="339"/>
                </a:lnTo>
                <a:lnTo>
                  <a:pt x="63" y="329"/>
                </a:lnTo>
                <a:lnTo>
                  <a:pt x="63" y="329"/>
                </a:lnTo>
                <a:lnTo>
                  <a:pt x="62" y="329"/>
                </a:lnTo>
                <a:lnTo>
                  <a:pt x="60" y="329"/>
                </a:lnTo>
                <a:lnTo>
                  <a:pt x="59" y="331"/>
                </a:lnTo>
                <a:lnTo>
                  <a:pt x="58" y="333"/>
                </a:lnTo>
                <a:lnTo>
                  <a:pt x="59" y="336"/>
                </a:lnTo>
                <a:lnTo>
                  <a:pt x="60" y="341"/>
                </a:lnTo>
                <a:lnTo>
                  <a:pt x="63" y="349"/>
                </a:lnTo>
                <a:lnTo>
                  <a:pt x="63" y="349"/>
                </a:lnTo>
                <a:lnTo>
                  <a:pt x="69" y="362"/>
                </a:lnTo>
                <a:lnTo>
                  <a:pt x="74" y="372"/>
                </a:lnTo>
                <a:lnTo>
                  <a:pt x="74" y="379"/>
                </a:lnTo>
                <a:lnTo>
                  <a:pt x="75" y="384"/>
                </a:lnTo>
                <a:lnTo>
                  <a:pt x="73" y="398"/>
                </a:lnTo>
                <a:lnTo>
                  <a:pt x="73" y="398"/>
                </a:lnTo>
                <a:lnTo>
                  <a:pt x="68" y="417"/>
                </a:lnTo>
                <a:lnTo>
                  <a:pt x="65" y="427"/>
                </a:lnTo>
                <a:lnTo>
                  <a:pt x="64" y="437"/>
                </a:lnTo>
                <a:lnTo>
                  <a:pt x="63" y="448"/>
                </a:lnTo>
                <a:lnTo>
                  <a:pt x="64" y="459"/>
                </a:lnTo>
                <a:lnTo>
                  <a:pt x="67" y="470"/>
                </a:lnTo>
                <a:lnTo>
                  <a:pt x="73" y="483"/>
                </a:lnTo>
                <a:lnTo>
                  <a:pt x="73" y="483"/>
                </a:lnTo>
                <a:lnTo>
                  <a:pt x="80" y="495"/>
                </a:lnTo>
                <a:lnTo>
                  <a:pt x="90" y="506"/>
                </a:lnTo>
                <a:lnTo>
                  <a:pt x="108" y="525"/>
                </a:lnTo>
                <a:lnTo>
                  <a:pt x="121" y="537"/>
                </a:lnTo>
                <a:lnTo>
                  <a:pt x="127" y="542"/>
                </a:lnTo>
                <a:lnTo>
                  <a:pt x="127" y="542"/>
                </a:lnTo>
                <a:lnTo>
                  <a:pt x="124" y="547"/>
                </a:lnTo>
                <a:lnTo>
                  <a:pt x="113" y="561"/>
                </a:lnTo>
                <a:lnTo>
                  <a:pt x="105" y="572"/>
                </a:lnTo>
                <a:lnTo>
                  <a:pt x="98" y="586"/>
                </a:lnTo>
                <a:lnTo>
                  <a:pt x="90" y="602"/>
                </a:lnTo>
                <a:lnTo>
                  <a:pt x="83" y="622"/>
                </a:lnTo>
                <a:lnTo>
                  <a:pt x="83" y="622"/>
                </a:lnTo>
                <a:lnTo>
                  <a:pt x="72" y="654"/>
                </a:lnTo>
                <a:lnTo>
                  <a:pt x="67" y="672"/>
                </a:lnTo>
                <a:lnTo>
                  <a:pt x="65" y="677"/>
                </a:lnTo>
                <a:lnTo>
                  <a:pt x="64" y="679"/>
                </a:lnTo>
                <a:lnTo>
                  <a:pt x="62" y="680"/>
                </a:lnTo>
                <a:lnTo>
                  <a:pt x="58" y="681"/>
                </a:lnTo>
                <a:lnTo>
                  <a:pt x="58" y="681"/>
                </a:lnTo>
                <a:lnTo>
                  <a:pt x="48" y="683"/>
                </a:lnTo>
                <a:lnTo>
                  <a:pt x="38" y="684"/>
                </a:lnTo>
                <a:lnTo>
                  <a:pt x="31" y="685"/>
                </a:lnTo>
                <a:lnTo>
                  <a:pt x="24" y="689"/>
                </a:lnTo>
                <a:lnTo>
                  <a:pt x="17" y="694"/>
                </a:lnTo>
                <a:lnTo>
                  <a:pt x="8" y="701"/>
                </a:lnTo>
                <a:lnTo>
                  <a:pt x="8" y="701"/>
                </a:lnTo>
                <a:lnTo>
                  <a:pt x="5" y="705"/>
                </a:lnTo>
                <a:lnTo>
                  <a:pt x="2" y="710"/>
                </a:lnTo>
                <a:lnTo>
                  <a:pt x="0" y="714"/>
                </a:lnTo>
                <a:lnTo>
                  <a:pt x="0" y="717"/>
                </a:lnTo>
                <a:lnTo>
                  <a:pt x="0" y="721"/>
                </a:lnTo>
                <a:lnTo>
                  <a:pt x="0" y="724"/>
                </a:lnTo>
                <a:lnTo>
                  <a:pt x="3" y="730"/>
                </a:lnTo>
                <a:lnTo>
                  <a:pt x="8" y="735"/>
                </a:lnTo>
                <a:lnTo>
                  <a:pt x="14" y="740"/>
                </a:lnTo>
                <a:lnTo>
                  <a:pt x="28" y="746"/>
                </a:lnTo>
                <a:lnTo>
                  <a:pt x="28" y="746"/>
                </a:lnTo>
                <a:lnTo>
                  <a:pt x="36" y="747"/>
                </a:lnTo>
                <a:lnTo>
                  <a:pt x="44" y="749"/>
                </a:lnTo>
                <a:lnTo>
                  <a:pt x="54" y="747"/>
                </a:lnTo>
                <a:lnTo>
                  <a:pt x="65" y="745"/>
                </a:lnTo>
                <a:lnTo>
                  <a:pt x="78" y="741"/>
                </a:lnTo>
                <a:lnTo>
                  <a:pt x="90" y="737"/>
                </a:lnTo>
                <a:lnTo>
                  <a:pt x="101" y="732"/>
                </a:lnTo>
                <a:lnTo>
                  <a:pt x="113" y="726"/>
                </a:lnTo>
                <a:lnTo>
                  <a:pt x="113" y="726"/>
                </a:lnTo>
                <a:lnTo>
                  <a:pt x="119" y="722"/>
                </a:lnTo>
                <a:lnTo>
                  <a:pt x="125" y="717"/>
                </a:lnTo>
                <a:lnTo>
                  <a:pt x="139" y="703"/>
                </a:lnTo>
                <a:lnTo>
                  <a:pt x="154" y="686"/>
                </a:lnTo>
                <a:lnTo>
                  <a:pt x="168" y="668"/>
                </a:lnTo>
                <a:lnTo>
                  <a:pt x="192" y="636"/>
                </a:lnTo>
                <a:lnTo>
                  <a:pt x="202" y="622"/>
                </a:lnTo>
                <a:lnTo>
                  <a:pt x="202" y="622"/>
                </a:lnTo>
                <a:lnTo>
                  <a:pt x="213" y="641"/>
                </a:lnTo>
                <a:lnTo>
                  <a:pt x="222" y="657"/>
                </a:lnTo>
                <a:lnTo>
                  <a:pt x="227" y="663"/>
                </a:lnTo>
                <a:lnTo>
                  <a:pt x="232" y="667"/>
                </a:lnTo>
                <a:lnTo>
                  <a:pt x="232" y="667"/>
                </a:lnTo>
                <a:lnTo>
                  <a:pt x="239" y="673"/>
                </a:lnTo>
                <a:lnTo>
                  <a:pt x="245" y="680"/>
                </a:lnTo>
                <a:lnTo>
                  <a:pt x="252" y="686"/>
                </a:lnTo>
                <a:lnTo>
                  <a:pt x="252" y="686"/>
                </a:lnTo>
                <a:lnTo>
                  <a:pt x="240" y="706"/>
                </a:lnTo>
                <a:lnTo>
                  <a:pt x="232" y="725"/>
                </a:lnTo>
                <a:lnTo>
                  <a:pt x="229" y="734"/>
                </a:lnTo>
                <a:lnTo>
                  <a:pt x="227" y="741"/>
                </a:lnTo>
                <a:lnTo>
                  <a:pt x="227" y="741"/>
                </a:lnTo>
                <a:lnTo>
                  <a:pt x="224" y="750"/>
                </a:lnTo>
                <a:lnTo>
                  <a:pt x="219" y="760"/>
                </a:lnTo>
                <a:lnTo>
                  <a:pt x="204" y="782"/>
                </a:lnTo>
                <a:lnTo>
                  <a:pt x="191" y="802"/>
                </a:lnTo>
                <a:lnTo>
                  <a:pt x="186" y="808"/>
                </a:lnTo>
                <a:lnTo>
                  <a:pt x="182" y="811"/>
                </a:lnTo>
                <a:lnTo>
                  <a:pt x="182" y="811"/>
                </a:lnTo>
                <a:lnTo>
                  <a:pt x="173" y="814"/>
                </a:lnTo>
                <a:lnTo>
                  <a:pt x="157" y="821"/>
                </a:lnTo>
                <a:lnTo>
                  <a:pt x="147" y="825"/>
                </a:lnTo>
                <a:lnTo>
                  <a:pt x="140" y="832"/>
                </a:lnTo>
                <a:lnTo>
                  <a:pt x="132" y="838"/>
                </a:lnTo>
                <a:lnTo>
                  <a:pt x="127" y="845"/>
                </a:lnTo>
                <a:lnTo>
                  <a:pt x="127" y="845"/>
                </a:lnTo>
                <a:lnTo>
                  <a:pt x="126" y="849"/>
                </a:lnTo>
                <a:lnTo>
                  <a:pt x="125" y="853"/>
                </a:lnTo>
                <a:lnTo>
                  <a:pt x="126" y="860"/>
                </a:lnTo>
                <a:lnTo>
                  <a:pt x="127" y="868"/>
                </a:lnTo>
                <a:lnTo>
                  <a:pt x="131" y="875"/>
                </a:lnTo>
                <a:lnTo>
                  <a:pt x="139" y="886"/>
                </a:lnTo>
                <a:lnTo>
                  <a:pt x="142" y="890"/>
                </a:lnTo>
                <a:lnTo>
                  <a:pt x="142" y="890"/>
                </a:lnTo>
                <a:lnTo>
                  <a:pt x="145" y="891"/>
                </a:lnTo>
                <a:lnTo>
                  <a:pt x="151" y="894"/>
                </a:lnTo>
                <a:lnTo>
                  <a:pt x="156" y="895"/>
                </a:lnTo>
                <a:lnTo>
                  <a:pt x="163" y="896"/>
                </a:lnTo>
                <a:lnTo>
                  <a:pt x="172" y="896"/>
                </a:lnTo>
                <a:lnTo>
                  <a:pt x="182" y="895"/>
                </a:lnTo>
                <a:lnTo>
                  <a:pt x="182" y="895"/>
                </a:lnTo>
                <a:lnTo>
                  <a:pt x="193" y="891"/>
                </a:lnTo>
                <a:lnTo>
                  <a:pt x="204" y="886"/>
                </a:lnTo>
                <a:lnTo>
                  <a:pt x="217" y="880"/>
                </a:lnTo>
                <a:lnTo>
                  <a:pt x="228" y="871"/>
                </a:lnTo>
                <a:lnTo>
                  <a:pt x="250" y="857"/>
                </a:lnTo>
                <a:lnTo>
                  <a:pt x="262" y="850"/>
                </a:lnTo>
                <a:lnTo>
                  <a:pt x="271" y="845"/>
                </a:lnTo>
                <a:lnTo>
                  <a:pt x="271" y="845"/>
                </a:lnTo>
                <a:lnTo>
                  <a:pt x="276" y="843"/>
                </a:lnTo>
                <a:lnTo>
                  <a:pt x="284" y="838"/>
                </a:lnTo>
                <a:lnTo>
                  <a:pt x="298" y="823"/>
                </a:lnTo>
                <a:lnTo>
                  <a:pt x="315" y="803"/>
                </a:lnTo>
                <a:lnTo>
                  <a:pt x="331" y="782"/>
                </a:lnTo>
                <a:lnTo>
                  <a:pt x="358" y="744"/>
                </a:lnTo>
                <a:lnTo>
                  <a:pt x="371" y="726"/>
                </a:lnTo>
                <a:lnTo>
                  <a:pt x="371" y="726"/>
                </a:lnTo>
                <a:lnTo>
                  <a:pt x="384" y="732"/>
                </a:lnTo>
                <a:lnTo>
                  <a:pt x="396" y="739"/>
                </a:lnTo>
                <a:lnTo>
                  <a:pt x="402" y="742"/>
                </a:lnTo>
                <a:lnTo>
                  <a:pt x="406" y="746"/>
                </a:lnTo>
                <a:lnTo>
                  <a:pt x="406" y="746"/>
                </a:lnTo>
                <a:lnTo>
                  <a:pt x="412" y="750"/>
                </a:lnTo>
                <a:lnTo>
                  <a:pt x="420" y="753"/>
                </a:lnTo>
                <a:lnTo>
                  <a:pt x="445" y="761"/>
                </a:lnTo>
                <a:lnTo>
                  <a:pt x="475" y="768"/>
                </a:lnTo>
                <a:lnTo>
                  <a:pt x="489" y="772"/>
                </a:lnTo>
                <a:lnTo>
                  <a:pt x="500" y="776"/>
                </a:lnTo>
                <a:lnTo>
                  <a:pt x="500" y="776"/>
                </a:lnTo>
                <a:lnTo>
                  <a:pt x="512" y="780"/>
                </a:lnTo>
                <a:lnTo>
                  <a:pt x="527" y="783"/>
                </a:lnTo>
                <a:lnTo>
                  <a:pt x="562" y="788"/>
                </a:lnTo>
                <a:lnTo>
                  <a:pt x="593" y="791"/>
                </a:lnTo>
                <a:lnTo>
                  <a:pt x="609" y="791"/>
                </a:lnTo>
                <a:lnTo>
                  <a:pt x="609" y="791"/>
                </a:lnTo>
                <a:lnTo>
                  <a:pt x="610" y="791"/>
                </a:lnTo>
                <a:lnTo>
                  <a:pt x="612" y="792"/>
                </a:lnTo>
                <a:lnTo>
                  <a:pt x="612" y="794"/>
                </a:lnTo>
                <a:lnTo>
                  <a:pt x="612" y="807"/>
                </a:lnTo>
                <a:lnTo>
                  <a:pt x="613" y="813"/>
                </a:lnTo>
                <a:lnTo>
                  <a:pt x="615" y="822"/>
                </a:lnTo>
                <a:lnTo>
                  <a:pt x="620" y="829"/>
                </a:lnTo>
                <a:lnTo>
                  <a:pt x="624" y="832"/>
                </a:lnTo>
                <a:lnTo>
                  <a:pt x="629" y="835"/>
                </a:lnTo>
                <a:lnTo>
                  <a:pt x="629" y="835"/>
                </a:lnTo>
                <a:lnTo>
                  <a:pt x="635" y="838"/>
                </a:lnTo>
                <a:lnTo>
                  <a:pt x="641" y="840"/>
                </a:lnTo>
                <a:lnTo>
                  <a:pt x="658" y="844"/>
                </a:lnTo>
                <a:lnTo>
                  <a:pt x="675" y="845"/>
                </a:lnTo>
                <a:lnTo>
                  <a:pt x="692" y="847"/>
                </a:lnTo>
                <a:lnTo>
                  <a:pt x="721" y="847"/>
                </a:lnTo>
                <a:lnTo>
                  <a:pt x="733" y="845"/>
                </a:lnTo>
                <a:lnTo>
                  <a:pt x="733" y="845"/>
                </a:lnTo>
                <a:lnTo>
                  <a:pt x="727" y="850"/>
                </a:lnTo>
                <a:lnTo>
                  <a:pt x="722" y="857"/>
                </a:lnTo>
                <a:lnTo>
                  <a:pt x="716" y="863"/>
                </a:lnTo>
                <a:lnTo>
                  <a:pt x="712" y="871"/>
                </a:lnTo>
                <a:lnTo>
                  <a:pt x="709" y="880"/>
                </a:lnTo>
                <a:lnTo>
                  <a:pt x="709" y="884"/>
                </a:lnTo>
                <a:lnTo>
                  <a:pt x="709" y="888"/>
                </a:lnTo>
                <a:lnTo>
                  <a:pt x="711" y="891"/>
                </a:lnTo>
                <a:lnTo>
                  <a:pt x="713" y="895"/>
                </a:lnTo>
                <a:lnTo>
                  <a:pt x="713" y="895"/>
                </a:lnTo>
                <a:lnTo>
                  <a:pt x="720" y="901"/>
                </a:lnTo>
                <a:lnTo>
                  <a:pt x="725" y="905"/>
                </a:lnTo>
                <a:lnTo>
                  <a:pt x="731" y="907"/>
                </a:lnTo>
                <a:lnTo>
                  <a:pt x="738" y="910"/>
                </a:lnTo>
                <a:lnTo>
                  <a:pt x="748" y="910"/>
                </a:lnTo>
                <a:lnTo>
                  <a:pt x="762" y="910"/>
                </a:lnTo>
                <a:lnTo>
                  <a:pt x="803" y="910"/>
                </a:lnTo>
                <a:lnTo>
                  <a:pt x="803" y="910"/>
                </a:lnTo>
                <a:lnTo>
                  <a:pt x="831" y="909"/>
                </a:lnTo>
                <a:lnTo>
                  <a:pt x="861" y="906"/>
                </a:lnTo>
                <a:lnTo>
                  <a:pt x="892" y="902"/>
                </a:lnTo>
                <a:lnTo>
                  <a:pt x="922" y="896"/>
                </a:lnTo>
                <a:lnTo>
                  <a:pt x="951" y="890"/>
                </a:lnTo>
                <a:lnTo>
                  <a:pt x="977" y="883"/>
                </a:lnTo>
                <a:lnTo>
                  <a:pt x="997" y="874"/>
                </a:lnTo>
                <a:lnTo>
                  <a:pt x="1005" y="870"/>
                </a:lnTo>
                <a:lnTo>
                  <a:pt x="1011" y="865"/>
                </a:lnTo>
                <a:lnTo>
                  <a:pt x="1011" y="865"/>
                </a:lnTo>
                <a:lnTo>
                  <a:pt x="1021" y="855"/>
                </a:lnTo>
                <a:lnTo>
                  <a:pt x="1028" y="847"/>
                </a:lnTo>
                <a:lnTo>
                  <a:pt x="1033" y="837"/>
                </a:lnTo>
                <a:lnTo>
                  <a:pt x="1035" y="828"/>
                </a:lnTo>
                <a:lnTo>
                  <a:pt x="1036" y="822"/>
                </a:lnTo>
                <a:lnTo>
                  <a:pt x="1036" y="816"/>
                </a:lnTo>
                <a:lnTo>
                  <a:pt x="1036" y="811"/>
                </a:lnTo>
                <a:lnTo>
                  <a:pt x="1036" y="811"/>
                </a:lnTo>
                <a:lnTo>
                  <a:pt x="1042" y="792"/>
                </a:lnTo>
                <a:lnTo>
                  <a:pt x="1051" y="766"/>
                </a:lnTo>
                <a:lnTo>
                  <a:pt x="1051" y="766"/>
                </a:lnTo>
                <a:lnTo>
                  <a:pt x="1055" y="756"/>
                </a:lnTo>
                <a:lnTo>
                  <a:pt x="1057" y="752"/>
                </a:lnTo>
                <a:lnTo>
                  <a:pt x="1061" y="751"/>
                </a:lnTo>
                <a:lnTo>
                  <a:pt x="1061" y="751"/>
                </a:lnTo>
                <a:lnTo>
                  <a:pt x="1062" y="751"/>
                </a:lnTo>
                <a:lnTo>
                  <a:pt x="1065" y="751"/>
                </a:lnTo>
                <a:lnTo>
                  <a:pt x="1072" y="756"/>
                </a:lnTo>
                <a:lnTo>
                  <a:pt x="1081" y="761"/>
                </a:lnTo>
                <a:lnTo>
                  <a:pt x="1095" y="767"/>
                </a:lnTo>
                <a:lnTo>
                  <a:pt x="1116" y="775"/>
                </a:lnTo>
                <a:lnTo>
                  <a:pt x="1146" y="786"/>
                </a:lnTo>
                <a:lnTo>
                  <a:pt x="1146" y="786"/>
                </a:lnTo>
                <a:lnTo>
                  <a:pt x="1162" y="791"/>
                </a:lnTo>
                <a:lnTo>
                  <a:pt x="1178" y="794"/>
                </a:lnTo>
                <a:lnTo>
                  <a:pt x="1194" y="796"/>
                </a:lnTo>
                <a:lnTo>
                  <a:pt x="1208" y="797"/>
                </a:lnTo>
                <a:lnTo>
                  <a:pt x="1221" y="796"/>
                </a:lnTo>
                <a:lnTo>
                  <a:pt x="1232" y="793"/>
                </a:lnTo>
                <a:lnTo>
                  <a:pt x="1244" y="789"/>
                </a:lnTo>
                <a:lnTo>
                  <a:pt x="1254" y="785"/>
                </a:lnTo>
                <a:lnTo>
                  <a:pt x="1262" y="780"/>
                </a:lnTo>
                <a:lnTo>
                  <a:pt x="1268" y="773"/>
                </a:lnTo>
                <a:lnTo>
                  <a:pt x="1275" y="766"/>
                </a:lnTo>
                <a:lnTo>
                  <a:pt x="1277" y="758"/>
                </a:lnTo>
                <a:lnTo>
                  <a:pt x="1280" y="750"/>
                </a:lnTo>
                <a:lnTo>
                  <a:pt x="1280" y="741"/>
                </a:lnTo>
                <a:lnTo>
                  <a:pt x="1278" y="731"/>
                </a:lnTo>
                <a:lnTo>
                  <a:pt x="1275" y="721"/>
                </a:lnTo>
                <a:lnTo>
                  <a:pt x="1275" y="721"/>
                </a:lnTo>
                <a:lnTo>
                  <a:pt x="1270" y="713"/>
                </a:lnTo>
                <a:lnTo>
                  <a:pt x="1265" y="704"/>
                </a:lnTo>
                <a:lnTo>
                  <a:pt x="1260" y="698"/>
                </a:lnTo>
                <a:lnTo>
                  <a:pt x="1255" y="693"/>
                </a:lnTo>
                <a:lnTo>
                  <a:pt x="1250" y="689"/>
                </a:lnTo>
                <a:lnTo>
                  <a:pt x="1244" y="685"/>
                </a:lnTo>
                <a:lnTo>
                  <a:pt x="1234" y="681"/>
                </a:lnTo>
                <a:lnTo>
                  <a:pt x="1221" y="679"/>
                </a:lnTo>
                <a:lnTo>
                  <a:pt x="1210" y="679"/>
                </a:lnTo>
                <a:lnTo>
                  <a:pt x="1198" y="678"/>
                </a:lnTo>
                <a:lnTo>
                  <a:pt x="1185" y="677"/>
                </a:lnTo>
                <a:lnTo>
                  <a:pt x="1185" y="677"/>
                </a:lnTo>
                <a:lnTo>
                  <a:pt x="1174" y="674"/>
                </a:lnTo>
                <a:lnTo>
                  <a:pt x="1163" y="669"/>
                </a:lnTo>
                <a:lnTo>
                  <a:pt x="1153" y="664"/>
                </a:lnTo>
                <a:lnTo>
                  <a:pt x="1143" y="659"/>
                </a:lnTo>
                <a:lnTo>
                  <a:pt x="1123" y="644"/>
                </a:lnTo>
                <a:lnTo>
                  <a:pt x="1101" y="627"/>
                </a:lnTo>
                <a:lnTo>
                  <a:pt x="1101" y="627"/>
                </a:lnTo>
                <a:lnTo>
                  <a:pt x="1090" y="619"/>
                </a:lnTo>
                <a:lnTo>
                  <a:pt x="1082" y="616"/>
                </a:lnTo>
                <a:lnTo>
                  <a:pt x="1071" y="612"/>
                </a:lnTo>
                <a:lnTo>
                  <a:pt x="1066" y="611"/>
                </a:lnTo>
                <a:lnTo>
                  <a:pt x="1061" y="606"/>
                </a:lnTo>
                <a:lnTo>
                  <a:pt x="1055" y="596"/>
                </a:lnTo>
                <a:lnTo>
                  <a:pt x="1046" y="582"/>
                </a:lnTo>
                <a:lnTo>
                  <a:pt x="1046" y="582"/>
                </a:lnTo>
                <a:lnTo>
                  <a:pt x="1038" y="566"/>
                </a:lnTo>
                <a:lnTo>
                  <a:pt x="1030" y="551"/>
                </a:lnTo>
                <a:lnTo>
                  <a:pt x="1023" y="536"/>
                </a:lnTo>
                <a:lnTo>
                  <a:pt x="1015" y="523"/>
                </a:lnTo>
                <a:lnTo>
                  <a:pt x="1004" y="510"/>
                </a:lnTo>
                <a:lnTo>
                  <a:pt x="989" y="497"/>
                </a:lnTo>
                <a:lnTo>
                  <a:pt x="968" y="483"/>
                </a:lnTo>
                <a:lnTo>
                  <a:pt x="942" y="468"/>
                </a:lnTo>
                <a:lnTo>
                  <a:pt x="942" y="468"/>
                </a:lnTo>
                <a:lnTo>
                  <a:pt x="911" y="453"/>
                </a:lnTo>
                <a:lnTo>
                  <a:pt x="876" y="438"/>
                </a:lnTo>
                <a:lnTo>
                  <a:pt x="841" y="423"/>
                </a:lnTo>
                <a:lnTo>
                  <a:pt x="804" y="410"/>
                </a:lnTo>
                <a:lnTo>
                  <a:pt x="723" y="382"/>
                </a:lnTo>
                <a:lnTo>
                  <a:pt x="639" y="354"/>
                </a:lnTo>
                <a:lnTo>
                  <a:pt x="639" y="354"/>
                </a:lnTo>
                <a:lnTo>
                  <a:pt x="560" y="329"/>
                </a:lnTo>
                <a:lnTo>
                  <a:pt x="495" y="309"/>
                </a:lnTo>
                <a:lnTo>
                  <a:pt x="468" y="300"/>
                </a:lnTo>
                <a:lnTo>
                  <a:pt x="447" y="293"/>
                </a:lnTo>
                <a:lnTo>
                  <a:pt x="428" y="287"/>
                </a:lnTo>
                <a:lnTo>
                  <a:pt x="416" y="279"/>
                </a:lnTo>
                <a:lnTo>
                  <a:pt x="416" y="279"/>
                </a:lnTo>
                <a:lnTo>
                  <a:pt x="392" y="263"/>
                </a:lnTo>
                <a:lnTo>
                  <a:pt x="367" y="245"/>
                </a:lnTo>
                <a:lnTo>
                  <a:pt x="341" y="225"/>
                </a:lnTo>
                <a:lnTo>
                  <a:pt x="341" y="160"/>
                </a:lnTo>
                <a:lnTo>
                  <a:pt x="341" y="160"/>
                </a:lnTo>
                <a:lnTo>
                  <a:pt x="345" y="139"/>
                </a:lnTo>
                <a:lnTo>
                  <a:pt x="348" y="118"/>
                </a:lnTo>
                <a:lnTo>
                  <a:pt x="352" y="93"/>
                </a:lnTo>
                <a:lnTo>
                  <a:pt x="353" y="66"/>
                </a:lnTo>
                <a:lnTo>
                  <a:pt x="353" y="53"/>
                </a:lnTo>
                <a:lnTo>
                  <a:pt x="353" y="42"/>
                </a:lnTo>
                <a:lnTo>
                  <a:pt x="351" y="32"/>
                </a:lnTo>
                <a:lnTo>
                  <a:pt x="350" y="22"/>
                </a:lnTo>
                <a:lnTo>
                  <a:pt x="346" y="16"/>
                </a:lnTo>
                <a:lnTo>
                  <a:pt x="341" y="11"/>
                </a:lnTo>
                <a:lnTo>
                  <a:pt x="341" y="11"/>
                </a:lnTo>
                <a:lnTo>
                  <a:pt x="335" y="9"/>
                </a:lnTo>
                <a:lnTo>
                  <a:pt x="329" y="9"/>
                </a:lnTo>
                <a:lnTo>
                  <a:pt x="321" y="10"/>
                </a:lnTo>
                <a:lnTo>
                  <a:pt x="314" y="12"/>
                </a:lnTo>
                <a:lnTo>
                  <a:pt x="305" y="17"/>
                </a:lnTo>
                <a:lnTo>
                  <a:pt x="298" y="22"/>
                </a:lnTo>
                <a:lnTo>
                  <a:pt x="280" y="33"/>
                </a:lnTo>
                <a:lnTo>
                  <a:pt x="265" y="47"/>
                </a:lnTo>
                <a:lnTo>
                  <a:pt x="253" y="58"/>
                </a:lnTo>
                <a:lnTo>
                  <a:pt x="242" y="71"/>
                </a:lnTo>
                <a:lnTo>
                  <a:pt x="242" y="7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28D66745-BE63-4743-B9F3-389A167E6AD4}"/>
              </a:ext>
            </a:extLst>
          </p:cNvPr>
          <p:cNvSpPr>
            <a:spLocks/>
          </p:cNvSpPr>
          <p:nvPr/>
        </p:nvSpPr>
        <p:spPr bwMode="auto">
          <a:xfrm>
            <a:off x="2570256" y="2689621"/>
            <a:ext cx="1088699" cy="1757061"/>
          </a:xfrm>
          <a:custGeom>
            <a:avLst/>
            <a:gdLst>
              <a:gd name="T0" fmla="*/ 47 w 834"/>
              <a:gd name="T1" fmla="*/ 164 h 1346"/>
              <a:gd name="T2" fmla="*/ 16 w 834"/>
              <a:gd name="T3" fmla="*/ 230 h 1346"/>
              <a:gd name="T4" fmla="*/ 0 w 834"/>
              <a:gd name="T5" fmla="*/ 286 h 1346"/>
              <a:gd name="T6" fmla="*/ 16 w 834"/>
              <a:gd name="T7" fmla="*/ 343 h 1346"/>
              <a:gd name="T8" fmla="*/ 42 w 834"/>
              <a:gd name="T9" fmla="*/ 394 h 1346"/>
              <a:gd name="T10" fmla="*/ 64 w 834"/>
              <a:gd name="T11" fmla="*/ 442 h 1346"/>
              <a:gd name="T12" fmla="*/ 67 w 834"/>
              <a:gd name="T13" fmla="*/ 509 h 1346"/>
              <a:gd name="T14" fmla="*/ 120 w 834"/>
              <a:gd name="T15" fmla="*/ 702 h 1346"/>
              <a:gd name="T16" fmla="*/ 144 w 834"/>
              <a:gd name="T17" fmla="*/ 771 h 1346"/>
              <a:gd name="T18" fmla="*/ 149 w 834"/>
              <a:gd name="T19" fmla="*/ 849 h 1346"/>
              <a:gd name="T20" fmla="*/ 157 w 834"/>
              <a:gd name="T21" fmla="*/ 1016 h 1346"/>
              <a:gd name="T22" fmla="*/ 144 w 834"/>
              <a:gd name="T23" fmla="*/ 1092 h 1346"/>
              <a:gd name="T24" fmla="*/ 120 w 834"/>
              <a:gd name="T25" fmla="*/ 1130 h 1346"/>
              <a:gd name="T26" fmla="*/ 78 w 834"/>
              <a:gd name="T27" fmla="*/ 1144 h 1346"/>
              <a:gd name="T28" fmla="*/ 58 w 834"/>
              <a:gd name="T29" fmla="*/ 1177 h 1346"/>
              <a:gd name="T30" fmla="*/ 69 w 834"/>
              <a:gd name="T31" fmla="*/ 1202 h 1346"/>
              <a:gd name="T32" fmla="*/ 106 w 834"/>
              <a:gd name="T33" fmla="*/ 1206 h 1346"/>
              <a:gd name="T34" fmla="*/ 106 w 834"/>
              <a:gd name="T35" fmla="*/ 1219 h 1346"/>
              <a:gd name="T36" fmla="*/ 124 w 834"/>
              <a:gd name="T37" fmla="*/ 1236 h 1346"/>
              <a:gd name="T38" fmla="*/ 146 w 834"/>
              <a:gd name="T39" fmla="*/ 1239 h 1346"/>
              <a:gd name="T40" fmla="*/ 183 w 834"/>
              <a:gd name="T41" fmla="*/ 1247 h 1346"/>
              <a:gd name="T42" fmla="*/ 212 w 834"/>
              <a:gd name="T43" fmla="*/ 1243 h 1346"/>
              <a:gd name="T44" fmla="*/ 248 w 834"/>
              <a:gd name="T45" fmla="*/ 1209 h 1346"/>
              <a:gd name="T46" fmla="*/ 258 w 834"/>
              <a:gd name="T47" fmla="*/ 1181 h 1346"/>
              <a:gd name="T48" fmla="*/ 334 w 834"/>
              <a:gd name="T49" fmla="*/ 1144 h 1346"/>
              <a:gd name="T50" fmla="*/ 330 w 834"/>
              <a:gd name="T51" fmla="*/ 1170 h 1346"/>
              <a:gd name="T52" fmla="*/ 343 w 834"/>
              <a:gd name="T53" fmla="*/ 1185 h 1346"/>
              <a:gd name="T54" fmla="*/ 358 w 834"/>
              <a:gd name="T55" fmla="*/ 1197 h 1346"/>
              <a:gd name="T56" fmla="*/ 424 w 834"/>
              <a:gd name="T57" fmla="*/ 1190 h 1346"/>
              <a:gd name="T58" fmla="*/ 413 w 834"/>
              <a:gd name="T59" fmla="*/ 1212 h 1346"/>
              <a:gd name="T60" fmla="*/ 398 w 834"/>
              <a:gd name="T61" fmla="*/ 1255 h 1346"/>
              <a:gd name="T62" fmla="*/ 417 w 834"/>
              <a:gd name="T63" fmla="*/ 1303 h 1346"/>
              <a:gd name="T64" fmla="*/ 454 w 834"/>
              <a:gd name="T65" fmla="*/ 1337 h 1346"/>
              <a:gd name="T66" fmla="*/ 492 w 834"/>
              <a:gd name="T67" fmla="*/ 1346 h 1346"/>
              <a:gd name="T68" fmla="*/ 552 w 834"/>
              <a:gd name="T69" fmla="*/ 1319 h 1346"/>
              <a:gd name="T70" fmla="*/ 556 w 834"/>
              <a:gd name="T71" fmla="*/ 1305 h 1346"/>
              <a:gd name="T72" fmla="*/ 514 w 834"/>
              <a:gd name="T73" fmla="*/ 1260 h 1346"/>
              <a:gd name="T74" fmla="*/ 516 w 834"/>
              <a:gd name="T75" fmla="*/ 1247 h 1346"/>
              <a:gd name="T76" fmla="*/ 670 w 834"/>
              <a:gd name="T77" fmla="*/ 1213 h 1346"/>
              <a:gd name="T78" fmla="*/ 781 w 834"/>
              <a:gd name="T79" fmla="*/ 1166 h 1346"/>
              <a:gd name="T80" fmla="*/ 810 w 834"/>
              <a:gd name="T81" fmla="*/ 1130 h 1346"/>
              <a:gd name="T82" fmla="*/ 818 w 834"/>
              <a:gd name="T83" fmla="*/ 1085 h 1346"/>
              <a:gd name="T84" fmla="*/ 825 w 834"/>
              <a:gd name="T85" fmla="*/ 969 h 1346"/>
              <a:gd name="T86" fmla="*/ 834 w 834"/>
              <a:gd name="T87" fmla="*/ 931 h 1346"/>
              <a:gd name="T88" fmla="*/ 821 w 834"/>
              <a:gd name="T89" fmla="*/ 717 h 1346"/>
              <a:gd name="T90" fmla="*/ 810 w 834"/>
              <a:gd name="T91" fmla="*/ 625 h 1346"/>
              <a:gd name="T92" fmla="*/ 763 w 834"/>
              <a:gd name="T93" fmla="*/ 523 h 1346"/>
              <a:gd name="T94" fmla="*/ 702 w 834"/>
              <a:gd name="T95" fmla="*/ 439 h 1346"/>
              <a:gd name="T96" fmla="*/ 660 w 834"/>
              <a:gd name="T97" fmla="*/ 404 h 1346"/>
              <a:gd name="T98" fmla="*/ 494 w 834"/>
              <a:gd name="T99" fmla="*/ 355 h 1346"/>
              <a:gd name="T100" fmla="*/ 428 w 834"/>
              <a:gd name="T101" fmla="*/ 292 h 1346"/>
              <a:gd name="T102" fmla="*/ 389 w 834"/>
              <a:gd name="T103" fmla="*/ 249 h 1346"/>
              <a:gd name="T104" fmla="*/ 351 w 834"/>
              <a:gd name="T105" fmla="*/ 148 h 1346"/>
              <a:gd name="T106" fmla="*/ 307 w 834"/>
              <a:gd name="T107" fmla="*/ 81 h 1346"/>
              <a:gd name="T108" fmla="*/ 281 w 834"/>
              <a:gd name="T109" fmla="*/ 76 h 1346"/>
              <a:gd name="T110" fmla="*/ 245 w 834"/>
              <a:gd name="T111" fmla="*/ 110 h 1346"/>
              <a:gd name="T112" fmla="*/ 74 w 834"/>
              <a:gd name="T113" fmla="*/ 19 h 1346"/>
              <a:gd name="T114" fmla="*/ 31 w 834"/>
              <a:gd name="T115" fmla="*/ 0 h 1346"/>
              <a:gd name="T116" fmla="*/ 26 w 834"/>
              <a:gd name="T117" fmla="*/ 29 h 1346"/>
              <a:gd name="T118" fmla="*/ 54 w 834"/>
              <a:gd name="T119" fmla="*/ 108 h 1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4" h="1346">
                <a:moveTo>
                  <a:pt x="58" y="117"/>
                </a:moveTo>
                <a:lnTo>
                  <a:pt x="58" y="117"/>
                </a:lnTo>
                <a:lnTo>
                  <a:pt x="57" y="127"/>
                </a:lnTo>
                <a:lnTo>
                  <a:pt x="50" y="151"/>
                </a:lnTo>
                <a:lnTo>
                  <a:pt x="47" y="164"/>
                </a:lnTo>
                <a:lnTo>
                  <a:pt x="42" y="180"/>
                </a:lnTo>
                <a:lnTo>
                  <a:pt x="36" y="195"/>
                </a:lnTo>
                <a:lnTo>
                  <a:pt x="29" y="209"/>
                </a:lnTo>
                <a:lnTo>
                  <a:pt x="29" y="209"/>
                </a:lnTo>
                <a:lnTo>
                  <a:pt x="16" y="230"/>
                </a:lnTo>
                <a:lnTo>
                  <a:pt x="7" y="247"/>
                </a:lnTo>
                <a:lnTo>
                  <a:pt x="3" y="256"/>
                </a:lnTo>
                <a:lnTo>
                  <a:pt x="1" y="265"/>
                </a:lnTo>
                <a:lnTo>
                  <a:pt x="0" y="273"/>
                </a:lnTo>
                <a:lnTo>
                  <a:pt x="0" y="286"/>
                </a:lnTo>
                <a:lnTo>
                  <a:pt x="0" y="286"/>
                </a:lnTo>
                <a:lnTo>
                  <a:pt x="1" y="298"/>
                </a:lnTo>
                <a:lnTo>
                  <a:pt x="5" y="313"/>
                </a:lnTo>
                <a:lnTo>
                  <a:pt x="11" y="328"/>
                </a:lnTo>
                <a:lnTo>
                  <a:pt x="16" y="343"/>
                </a:lnTo>
                <a:lnTo>
                  <a:pt x="27" y="367"/>
                </a:lnTo>
                <a:lnTo>
                  <a:pt x="33" y="376"/>
                </a:lnTo>
                <a:lnTo>
                  <a:pt x="33" y="376"/>
                </a:lnTo>
                <a:lnTo>
                  <a:pt x="37" y="386"/>
                </a:lnTo>
                <a:lnTo>
                  <a:pt x="42" y="394"/>
                </a:lnTo>
                <a:lnTo>
                  <a:pt x="47" y="403"/>
                </a:lnTo>
                <a:lnTo>
                  <a:pt x="47" y="403"/>
                </a:lnTo>
                <a:lnTo>
                  <a:pt x="69" y="427"/>
                </a:lnTo>
                <a:lnTo>
                  <a:pt x="69" y="427"/>
                </a:lnTo>
                <a:lnTo>
                  <a:pt x="64" y="442"/>
                </a:lnTo>
                <a:lnTo>
                  <a:pt x="60" y="457"/>
                </a:lnTo>
                <a:lnTo>
                  <a:pt x="58" y="472"/>
                </a:lnTo>
                <a:lnTo>
                  <a:pt x="58" y="472"/>
                </a:lnTo>
                <a:lnTo>
                  <a:pt x="60" y="484"/>
                </a:lnTo>
                <a:lnTo>
                  <a:pt x="67" y="509"/>
                </a:lnTo>
                <a:lnTo>
                  <a:pt x="85" y="578"/>
                </a:lnTo>
                <a:lnTo>
                  <a:pt x="108" y="651"/>
                </a:lnTo>
                <a:lnTo>
                  <a:pt x="115" y="681"/>
                </a:lnTo>
                <a:lnTo>
                  <a:pt x="120" y="702"/>
                </a:lnTo>
                <a:lnTo>
                  <a:pt x="120" y="702"/>
                </a:lnTo>
                <a:lnTo>
                  <a:pt x="124" y="717"/>
                </a:lnTo>
                <a:lnTo>
                  <a:pt x="129" y="729"/>
                </a:lnTo>
                <a:lnTo>
                  <a:pt x="136" y="750"/>
                </a:lnTo>
                <a:lnTo>
                  <a:pt x="140" y="760"/>
                </a:lnTo>
                <a:lnTo>
                  <a:pt x="144" y="771"/>
                </a:lnTo>
                <a:lnTo>
                  <a:pt x="146" y="785"/>
                </a:lnTo>
                <a:lnTo>
                  <a:pt x="146" y="801"/>
                </a:lnTo>
                <a:lnTo>
                  <a:pt x="146" y="801"/>
                </a:lnTo>
                <a:lnTo>
                  <a:pt x="147" y="822"/>
                </a:lnTo>
                <a:lnTo>
                  <a:pt x="149" y="849"/>
                </a:lnTo>
                <a:lnTo>
                  <a:pt x="154" y="915"/>
                </a:lnTo>
                <a:lnTo>
                  <a:pt x="157" y="977"/>
                </a:lnTo>
                <a:lnTo>
                  <a:pt x="157" y="1001"/>
                </a:lnTo>
                <a:lnTo>
                  <a:pt x="157" y="1016"/>
                </a:lnTo>
                <a:lnTo>
                  <a:pt x="157" y="1016"/>
                </a:lnTo>
                <a:lnTo>
                  <a:pt x="155" y="1037"/>
                </a:lnTo>
                <a:lnTo>
                  <a:pt x="152" y="1059"/>
                </a:lnTo>
                <a:lnTo>
                  <a:pt x="150" y="1070"/>
                </a:lnTo>
                <a:lnTo>
                  <a:pt x="147" y="1082"/>
                </a:lnTo>
                <a:lnTo>
                  <a:pt x="144" y="1092"/>
                </a:lnTo>
                <a:lnTo>
                  <a:pt x="139" y="1100"/>
                </a:lnTo>
                <a:lnTo>
                  <a:pt x="139" y="1100"/>
                </a:lnTo>
                <a:lnTo>
                  <a:pt x="125" y="1124"/>
                </a:lnTo>
                <a:lnTo>
                  <a:pt x="120" y="1130"/>
                </a:lnTo>
                <a:lnTo>
                  <a:pt x="120" y="1130"/>
                </a:lnTo>
                <a:lnTo>
                  <a:pt x="115" y="1130"/>
                </a:lnTo>
                <a:lnTo>
                  <a:pt x="103" y="1131"/>
                </a:lnTo>
                <a:lnTo>
                  <a:pt x="95" y="1134"/>
                </a:lnTo>
                <a:lnTo>
                  <a:pt x="86" y="1137"/>
                </a:lnTo>
                <a:lnTo>
                  <a:pt x="78" y="1144"/>
                </a:lnTo>
                <a:lnTo>
                  <a:pt x="69" y="1151"/>
                </a:lnTo>
                <a:lnTo>
                  <a:pt x="69" y="1151"/>
                </a:lnTo>
                <a:lnTo>
                  <a:pt x="63" y="1161"/>
                </a:lnTo>
                <a:lnTo>
                  <a:pt x="59" y="1170"/>
                </a:lnTo>
                <a:lnTo>
                  <a:pt x="58" y="1177"/>
                </a:lnTo>
                <a:lnTo>
                  <a:pt x="58" y="1185"/>
                </a:lnTo>
                <a:lnTo>
                  <a:pt x="59" y="1191"/>
                </a:lnTo>
                <a:lnTo>
                  <a:pt x="63" y="1197"/>
                </a:lnTo>
                <a:lnTo>
                  <a:pt x="65" y="1201"/>
                </a:lnTo>
                <a:lnTo>
                  <a:pt x="69" y="1202"/>
                </a:lnTo>
                <a:lnTo>
                  <a:pt x="69" y="1202"/>
                </a:lnTo>
                <a:lnTo>
                  <a:pt x="77" y="1204"/>
                </a:lnTo>
                <a:lnTo>
                  <a:pt x="84" y="1204"/>
                </a:lnTo>
                <a:lnTo>
                  <a:pt x="91" y="1202"/>
                </a:lnTo>
                <a:lnTo>
                  <a:pt x="106" y="1206"/>
                </a:lnTo>
                <a:lnTo>
                  <a:pt x="106" y="1206"/>
                </a:lnTo>
                <a:lnTo>
                  <a:pt x="105" y="1208"/>
                </a:lnTo>
                <a:lnTo>
                  <a:pt x="105" y="1212"/>
                </a:lnTo>
                <a:lnTo>
                  <a:pt x="105" y="1216"/>
                </a:lnTo>
                <a:lnTo>
                  <a:pt x="106" y="1219"/>
                </a:lnTo>
                <a:lnTo>
                  <a:pt x="109" y="1223"/>
                </a:lnTo>
                <a:lnTo>
                  <a:pt x="114" y="1228"/>
                </a:lnTo>
                <a:lnTo>
                  <a:pt x="114" y="1228"/>
                </a:lnTo>
                <a:lnTo>
                  <a:pt x="119" y="1233"/>
                </a:lnTo>
                <a:lnTo>
                  <a:pt x="124" y="1236"/>
                </a:lnTo>
                <a:lnTo>
                  <a:pt x="130" y="1238"/>
                </a:lnTo>
                <a:lnTo>
                  <a:pt x="135" y="1239"/>
                </a:lnTo>
                <a:lnTo>
                  <a:pt x="142" y="1239"/>
                </a:lnTo>
                <a:lnTo>
                  <a:pt x="146" y="1239"/>
                </a:lnTo>
                <a:lnTo>
                  <a:pt x="146" y="1239"/>
                </a:lnTo>
                <a:lnTo>
                  <a:pt x="152" y="1243"/>
                </a:lnTo>
                <a:lnTo>
                  <a:pt x="158" y="1245"/>
                </a:lnTo>
                <a:lnTo>
                  <a:pt x="165" y="1247"/>
                </a:lnTo>
                <a:lnTo>
                  <a:pt x="183" y="1247"/>
                </a:lnTo>
                <a:lnTo>
                  <a:pt x="183" y="1247"/>
                </a:lnTo>
                <a:lnTo>
                  <a:pt x="185" y="1247"/>
                </a:lnTo>
                <a:lnTo>
                  <a:pt x="188" y="1248"/>
                </a:lnTo>
                <a:lnTo>
                  <a:pt x="198" y="1247"/>
                </a:lnTo>
                <a:lnTo>
                  <a:pt x="212" y="1243"/>
                </a:lnTo>
                <a:lnTo>
                  <a:pt x="212" y="1243"/>
                </a:lnTo>
                <a:lnTo>
                  <a:pt x="221" y="1238"/>
                </a:lnTo>
                <a:lnTo>
                  <a:pt x="228" y="1233"/>
                </a:lnTo>
                <a:lnTo>
                  <a:pt x="235" y="1226"/>
                </a:lnTo>
                <a:lnTo>
                  <a:pt x="242" y="1218"/>
                </a:lnTo>
                <a:lnTo>
                  <a:pt x="248" y="1209"/>
                </a:lnTo>
                <a:lnTo>
                  <a:pt x="252" y="1202"/>
                </a:lnTo>
                <a:lnTo>
                  <a:pt x="254" y="1195"/>
                </a:lnTo>
                <a:lnTo>
                  <a:pt x="257" y="1188"/>
                </a:lnTo>
                <a:lnTo>
                  <a:pt x="257" y="1188"/>
                </a:lnTo>
                <a:lnTo>
                  <a:pt x="258" y="1181"/>
                </a:lnTo>
                <a:lnTo>
                  <a:pt x="262" y="1171"/>
                </a:lnTo>
                <a:lnTo>
                  <a:pt x="271" y="1147"/>
                </a:lnTo>
                <a:lnTo>
                  <a:pt x="285" y="1119"/>
                </a:lnTo>
                <a:lnTo>
                  <a:pt x="334" y="1144"/>
                </a:lnTo>
                <a:lnTo>
                  <a:pt x="334" y="1144"/>
                </a:lnTo>
                <a:lnTo>
                  <a:pt x="332" y="1147"/>
                </a:lnTo>
                <a:lnTo>
                  <a:pt x="330" y="1154"/>
                </a:lnTo>
                <a:lnTo>
                  <a:pt x="327" y="1161"/>
                </a:lnTo>
                <a:lnTo>
                  <a:pt x="329" y="1166"/>
                </a:lnTo>
                <a:lnTo>
                  <a:pt x="330" y="1170"/>
                </a:lnTo>
                <a:lnTo>
                  <a:pt x="330" y="1170"/>
                </a:lnTo>
                <a:lnTo>
                  <a:pt x="334" y="1176"/>
                </a:lnTo>
                <a:lnTo>
                  <a:pt x="339" y="1181"/>
                </a:lnTo>
                <a:lnTo>
                  <a:pt x="343" y="1185"/>
                </a:lnTo>
                <a:lnTo>
                  <a:pt x="343" y="1185"/>
                </a:lnTo>
                <a:lnTo>
                  <a:pt x="346" y="1187"/>
                </a:lnTo>
                <a:lnTo>
                  <a:pt x="348" y="1191"/>
                </a:lnTo>
                <a:lnTo>
                  <a:pt x="355" y="1196"/>
                </a:lnTo>
                <a:lnTo>
                  <a:pt x="355" y="1196"/>
                </a:lnTo>
                <a:lnTo>
                  <a:pt x="358" y="1197"/>
                </a:lnTo>
                <a:lnTo>
                  <a:pt x="362" y="1197"/>
                </a:lnTo>
                <a:lnTo>
                  <a:pt x="372" y="1197"/>
                </a:lnTo>
                <a:lnTo>
                  <a:pt x="386" y="1196"/>
                </a:lnTo>
                <a:lnTo>
                  <a:pt x="399" y="1195"/>
                </a:lnTo>
                <a:lnTo>
                  <a:pt x="424" y="1190"/>
                </a:lnTo>
                <a:lnTo>
                  <a:pt x="435" y="1188"/>
                </a:lnTo>
                <a:lnTo>
                  <a:pt x="435" y="1188"/>
                </a:lnTo>
                <a:lnTo>
                  <a:pt x="428" y="1195"/>
                </a:lnTo>
                <a:lnTo>
                  <a:pt x="422" y="1202"/>
                </a:lnTo>
                <a:lnTo>
                  <a:pt x="413" y="1212"/>
                </a:lnTo>
                <a:lnTo>
                  <a:pt x="406" y="1223"/>
                </a:lnTo>
                <a:lnTo>
                  <a:pt x="401" y="1236"/>
                </a:lnTo>
                <a:lnTo>
                  <a:pt x="398" y="1242"/>
                </a:lnTo>
                <a:lnTo>
                  <a:pt x="397" y="1248"/>
                </a:lnTo>
                <a:lnTo>
                  <a:pt x="398" y="1255"/>
                </a:lnTo>
                <a:lnTo>
                  <a:pt x="399" y="1262"/>
                </a:lnTo>
                <a:lnTo>
                  <a:pt x="399" y="1262"/>
                </a:lnTo>
                <a:lnTo>
                  <a:pt x="407" y="1284"/>
                </a:lnTo>
                <a:lnTo>
                  <a:pt x="412" y="1294"/>
                </a:lnTo>
                <a:lnTo>
                  <a:pt x="417" y="1303"/>
                </a:lnTo>
                <a:lnTo>
                  <a:pt x="423" y="1312"/>
                </a:lnTo>
                <a:lnTo>
                  <a:pt x="432" y="1321"/>
                </a:lnTo>
                <a:lnTo>
                  <a:pt x="442" y="1330"/>
                </a:lnTo>
                <a:lnTo>
                  <a:pt x="454" y="1337"/>
                </a:lnTo>
                <a:lnTo>
                  <a:pt x="454" y="1337"/>
                </a:lnTo>
                <a:lnTo>
                  <a:pt x="461" y="1341"/>
                </a:lnTo>
                <a:lnTo>
                  <a:pt x="469" y="1344"/>
                </a:lnTo>
                <a:lnTo>
                  <a:pt x="476" y="1346"/>
                </a:lnTo>
                <a:lnTo>
                  <a:pt x="485" y="1346"/>
                </a:lnTo>
                <a:lnTo>
                  <a:pt x="492" y="1346"/>
                </a:lnTo>
                <a:lnTo>
                  <a:pt x="501" y="1345"/>
                </a:lnTo>
                <a:lnTo>
                  <a:pt x="517" y="1340"/>
                </a:lnTo>
                <a:lnTo>
                  <a:pt x="531" y="1334"/>
                </a:lnTo>
                <a:lnTo>
                  <a:pt x="543" y="1326"/>
                </a:lnTo>
                <a:lnTo>
                  <a:pt x="552" y="1319"/>
                </a:lnTo>
                <a:lnTo>
                  <a:pt x="555" y="1316"/>
                </a:lnTo>
                <a:lnTo>
                  <a:pt x="557" y="1312"/>
                </a:lnTo>
                <a:lnTo>
                  <a:pt x="557" y="1312"/>
                </a:lnTo>
                <a:lnTo>
                  <a:pt x="557" y="1309"/>
                </a:lnTo>
                <a:lnTo>
                  <a:pt x="556" y="1305"/>
                </a:lnTo>
                <a:lnTo>
                  <a:pt x="553" y="1301"/>
                </a:lnTo>
                <a:lnTo>
                  <a:pt x="551" y="1296"/>
                </a:lnTo>
                <a:lnTo>
                  <a:pt x="542" y="1286"/>
                </a:lnTo>
                <a:lnTo>
                  <a:pt x="531" y="1278"/>
                </a:lnTo>
                <a:lnTo>
                  <a:pt x="514" y="1260"/>
                </a:lnTo>
                <a:lnTo>
                  <a:pt x="509" y="1254"/>
                </a:lnTo>
                <a:lnTo>
                  <a:pt x="507" y="1252"/>
                </a:lnTo>
                <a:lnTo>
                  <a:pt x="509" y="1250"/>
                </a:lnTo>
                <a:lnTo>
                  <a:pt x="509" y="1250"/>
                </a:lnTo>
                <a:lnTo>
                  <a:pt x="516" y="1247"/>
                </a:lnTo>
                <a:lnTo>
                  <a:pt x="528" y="1243"/>
                </a:lnTo>
                <a:lnTo>
                  <a:pt x="568" y="1233"/>
                </a:lnTo>
                <a:lnTo>
                  <a:pt x="618" y="1222"/>
                </a:lnTo>
                <a:lnTo>
                  <a:pt x="670" y="1213"/>
                </a:lnTo>
                <a:lnTo>
                  <a:pt x="670" y="1213"/>
                </a:lnTo>
                <a:lnTo>
                  <a:pt x="695" y="1208"/>
                </a:lnTo>
                <a:lnTo>
                  <a:pt x="718" y="1201"/>
                </a:lnTo>
                <a:lnTo>
                  <a:pt x="742" y="1191"/>
                </a:lnTo>
                <a:lnTo>
                  <a:pt x="762" y="1180"/>
                </a:lnTo>
                <a:lnTo>
                  <a:pt x="781" y="1166"/>
                </a:lnTo>
                <a:lnTo>
                  <a:pt x="788" y="1160"/>
                </a:lnTo>
                <a:lnTo>
                  <a:pt x="795" y="1152"/>
                </a:lnTo>
                <a:lnTo>
                  <a:pt x="802" y="1145"/>
                </a:lnTo>
                <a:lnTo>
                  <a:pt x="807" y="1137"/>
                </a:lnTo>
                <a:lnTo>
                  <a:pt x="810" y="1130"/>
                </a:lnTo>
                <a:lnTo>
                  <a:pt x="813" y="1123"/>
                </a:lnTo>
                <a:lnTo>
                  <a:pt x="813" y="1123"/>
                </a:lnTo>
                <a:lnTo>
                  <a:pt x="815" y="1114"/>
                </a:lnTo>
                <a:lnTo>
                  <a:pt x="817" y="1105"/>
                </a:lnTo>
                <a:lnTo>
                  <a:pt x="818" y="1085"/>
                </a:lnTo>
                <a:lnTo>
                  <a:pt x="819" y="1039"/>
                </a:lnTo>
                <a:lnTo>
                  <a:pt x="819" y="1016"/>
                </a:lnTo>
                <a:lnTo>
                  <a:pt x="820" y="995"/>
                </a:lnTo>
                <a:lnTo>
                  <a:pt x="823" y="976"/>
                </a:lnTo>
                <a:lnTo>
                  <a:pt x="825" y="969"/>
                </a:lnTo>
                <a:lnTo>
                  <a:pt x="828" y="961"/>
                </a:lnTo>
                <a:lnTo>
                  <a:pt x="828" y="961"/>
                </a:lnTo>
                <a:lnTo>
                  <a:pt x="830" y="954"/>
                </a:lnTo>
                <a:lnTo>
                  <a:pt x="833" y="944"/>
                </a:lnTo>
                <a:lnTo>
                  <a:pt x="834" y="931"/>
                </a:lnTo>
                <a:lnTo>
                  <a:pt x="834" y="916"/>
                </a:lnTo>
                <a:lnTo>
                  <a:pt x="833" y="882"/>
                </a:lnTo>
                <a:lnTo>
                  <a:pt x="831" y="842"/>
                </a:lnTo>
                <a:lnTo>
                  <a:pt x="824" y="758"/>
                </a:lnTo>
                <a:lnTo>
                  <a:pt x="821" y="717"/>
                </a:lnTo>
                <a:lnTo>
                  <a:pt x="820" y="679"/>
                </a:lnTo>
                <a:lnTo>
                  <a:pt x="820" y="679"/>
                </a:lnTo>
                <a:lnTo>
                  <a:pt x="819" y="662"/>
                </a:lnTo>
                <a:lnTo>
                  <a:pt x="815" y="643"/>
                </a:lnTo>
                <a:lnTo>
                  <a:pt x="810" y="625"/>
                </a:lnTo>
                <a:lnTo>
                  <a:pt x="803" y="604"/>
                </a:lnTo>
                <a:lnTo>
                  <a:pt x="794" y="584"/>
                </a:lnTo>
                <a:lnTo>
                  <a:pt x="785" y="563"/>
                </a:lnTo>
                <a:lnTo>
                  <a:pt x="774" y="543"/>
                </a:lnTo>
                <a:lnTo>
                  <a:pt x="763" y="523"/>
                </a:lnTo>
                <a:lnTo>
                  <a:pt x="751" y="503"/>
                </a:lnTo>
                <a:lnTo>
                  <a:pt x="738" y="484"/>
                </a:lnTo>
                <a:lnTo>
                  <a:pt x="726" y="467"/>
                </a:lnTo>
                <a:lnTo>
                  <a:pt x="713" y="452"/>
                </a:lnTo>
                <a:lnTo>
                  <a:pt x="702" y="439"/>
                </a:lnTo>
                <a:lnTo>
                  <a:pt x="691" y="426"/>
                </a:lnTo>
                <a:lnTo>
                  <a:pt x="680" y="416"/>
                </a:lnTo>
                <a:lnTo>
                  <a:pt x="670" y="410"/>
                </a:lnTo>
                <a:lnTo>
                  <a:pt x="670" y="410"/>
                </a:lnTo>
                <a:lnTo>
                  <a:pt x="660" y="404"/>
                </a:lnTo>
                <a:lnTo>
                  <a:pt x="648" y="399"/>
                </a:lnTo>
                <a:lnTo>
                  <a:pt x="618" y="388"/>
                </a:lnTo>
                <a:lnTo>
                  <a:pt x="584" y="378"/>
                </a:lnTo>
                <a:lnTo>
                  <a:pt x="551" y="369"/>
                </a:lnTo>
                <a:lnTo>
                  <a:pt x="494" y="355"/>
                </a:lnTo>
                <a:lnTo>
                  <a:pt x="469" y="352"/>
                </a:lnTo>
                <a:lnTo>
                  <a:pt x="469" y="352"/>
                </a:lnTo>
                <a:lnTo>
                  <a:pt x="456" y="336"/>
                </a:lnTo>
                <a:lnTo>
                  <a:pt x="444" y="317"/>
                </a:lnTo>
                <a:lnTo>
                  <a:pt x="428" y="292"/>
                </a:lnTo>
                <a:lnTo>
                  <a:pt x="428" y="292"/>
                </a:lnTo>
                <a:lnTo>
                  <a:pt x="419" y="280"/>
                </a:lnTo>
                <a:lnTo>
                  <a:pt x="409" y="268"/>
                </a:lnTo>
                <a:lnTo>
                  <a:pt x="399" y="257"/>
                </a:lnTo>
                <a:lnTo>
                  <a:pt x="389" y="249"/>
                </a:lnTo>
                <a:lnTo>
                  <a:pt x="373" y="235"/>
                </a:lnTo>
                <a:lnTo>
                  <a:pt x="366" y="230"/>
                </a:lnTo>
                <a:lnTo>
                  <a:pt x="355" y="157"/>
                </a:lnTo>
                <a:lnTo>
                  <a:pt x="355" y="157"/>
                </a:lnTo>
                <a:lnTo>
                  <a:pt x="351" y="148"/>
                </a:lnTo>
                <a:lnTo>
                  <a:pt x="340" y="127"/>
                </a:lnTo>
                <a:lnTo>
                  <a:pt x="324" y="101"/>
                </a:lnTo>
                <a:lnTo>
                  <a:pt x="316" y="90"/>
                </a:lnTo>
                <a:lnTo>
                  <a:pt x="307" y="81"/>
                </a:lnTo>
                <a:lnTo>
                  <a:pt x="307" y="81"/>
                </a:lnTo>
                <a:lnTo>
                  <a:pt x="304" y="77"/>
                </a:lnTo>
                <a:lnTo>
                  <a:pt x="299" y="75"/>
                </a:lnTo>
                <a:lnTo>
                  <a:pt x="295" y="75"/>
                </a:lnTo>
                <a:lnTo>
                  <a:pt x="290" y="74"/>
                </a:lnTo>
                <a:lnTo>
                  <a:pt x="281" y="76"/>
                </a:lnTo>
                <a:lnTo>
                  <a:pt x="274" y="80"/>
                </a:lnTo>
                <a:lnTo>
                  <a:pt x="267" y="85"/>
                </a:lnTo>
                <a:lnTo>
                  <a:pt x="262" y="90"/>
                </a:lnTo>
                <a:lnTo>
                  <a:pt x="257" y="95"/>
                </a:lnTo>
                <a:lnTo>
                  <a:pt x="245" y="110"/>
                </a:lnTo>
                <a:lnTo>
                  <a:pt x="165" y="95"/>
                </a:lnTo>
                <a:lnTo>
                  <a:pt x="165" y="95"/>
                </a:lnTo>
                <a:lnTo>
                  <a:pt x="124" y="59"/>
                </a:lnTo>
                <a:lnTo>
                  <a:pt x="90" y="30"/>
                </a:lnTo>
                <a:lnTo>
                  <a:pt x="74" y="19"/>
                </a:lnTo>
                <a:lnTo>
                  <a:pt x="62" y="12"/>
                </a:lnTo>
                <a:lnTo>
                  <a:pt x="62" y="12"/>
                </a:lnTo>
                <a:lnTo>
                  <a:pt x="43" y="3"/>
                </a:lnTo>
                <a:lnTo>
                  <a:pt x="37" y="0"/>
                </a:lnTo>
                <a:lnTo>
                  <a:pt x="31" y="0"/>
                </a:lnTo>
                <a:lnTo>
                  <a:pt x="28" y="2"/>
                </a:lnTo>
                <a:lnTo>
                  <a:pt x="27" y="3"/>
                </a:lnTo>
                <a:lnTo>
                  <a:pt x="24" y="9"/>
                </a:lnTo>
                <a:lnTo>
                  <a:pt x="24" y="18"/>
                </a:lnTo>
                <a:lnTo>
                  <a:pt x="26" y="29"/>
                </a:lnTo>
                <a:lnTo>
                  <a:pt x="26" y="29"/>
                </a:lnTo>
                <a:lnTo>
                  <a:pt x="28" y="44"/>
                </a:lnTo>
                <a:lnTo>
                  <a:pt x="33" y="59"/>
                </a:lnTo>
                <a:lnTo>
                  <a:pt x="44" y="87"/>
                </a:lnTo>
                <a:lnTo>
                  <a:pt x="54" y="108"/>
                </a:lnTo>
                <a:lnTo>
                  <a:pt x="58" y="117"/>
                </a:lnTo>
                <a:lnTo>
                  <a:pt x="58" y="1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8EF6311E-9395-40A8-849F-1D4497827277}"/>
              </a:ext>
            </a:extLst>
          </p:cNvPr>
          <p:cNvSpPr>
            <a:spLocks noEditPoints="1"/>
          </p:cNvSpPr>
          <p:nvPr/>
        </p:nvSpPr>
        <p:spPr bwMode="auto">
          <a:xfrm>
            <a:off x="7926809" y="3429000"/>
            <a:ext cx="1571696" cy="794986"/>
          </a:xfrm>
          <a:custGeom>
            <a:avLst/>
            <a:gdLst>
              <a:gd name="T0" fmla="*/ 859 w 1204"/>
              <a:gd name="T1" fmla="*/ 110 h 609"/>
              <a:gd name="T2" fmla="*/ 777 w 1204"/>
              <a:gd name="T3" fmla="*/ 125 h 609"/>
              <a:gd name="T4" fmla="*/ 712 w 1204"/>
              <a:gd name="T5" fmla="*/ 115 h 609"/>
              <a:gd name="T6" fmla="*/ 646 w 1204"/>
              <a:gd name="T7" fmla="*/ 106 h 609"/>
              <a:gd name="T8" fmla="*/ 510 w 1204"/>
              <a:gd name="T9" fmla="*/ 100 h 609"/>
              <a:gd name="T10" fmla="*/ 360 w 1204"/>
              <a:gd name="T11" fmla="*/ 119 h 609"/>
              <a:gd name="T12" fmla="*/ 260 w 1204"/>
              <a:gd name="T13" fmla="*/ 159 h 609"/>
              <a:gd name="T14" fmla="*/ 211 w 1204"/>
              <a:gd name="T15" fmla="*/ 197 h 609"/>
              <a:gd name="T16" fmla="*/ 169 w 1204"/>
              <a:gd name="T17" fmla="*/ 246 h 609"/>
              <a:gd name="T18" fmla="*/ 70 w 1204"/>
              <a:gd name="T19" fmla="*/ 396 h 609"/>
              <a:gd name="T20" fmla="*/ 13 w 1204"/>
              <a:gd name="T21" fmla="*/ 468 h 609"/>
              <a:gd name="T22" fmla="*/ 0 w 1204"/>
              <a:gd name="T23" fmla="*/ 511 h 609"/>
              <a:gd name="T24" fmla="*/ 18 w 1204"/>
              <a:gd name="T25" fmla="*/ 543 h 609"/>
              <a:gd name="T26" fmla="*/ 86 w 1204"/>
              <a:gd name="T27" fmla="*/ 579 h 609"/>
              <a:gd name="T28" fmla="*/ 189 w 1204"/>
              <a:gd name="T29" fmla="*/ 603 h 609"/>
              <a:gd name="T30" fmla="*/ 277 w 1204"/>
              <a:gd name="T31" fmla="*/ 609 h 609"/>
              <a:gd name="T32" fmla="*/ 440 w 1204"/>
              <a:gd name="T33" fmla="*/ 579 h 609"/>
              <a:gd name="T34" fmla="*/ 473 w 1204"/>
              <a:gd name="T35" fmla="*/ 553 h 609"/>
              <a:gd name="T36" fmla="*/ 473 w 1204"/>
              <a:gd name="T37" fmla="*/ 527 h 609"/>
              <a:gd name="T38" fmla="*/ 448 w 1204"/>
              <a:gd name="T39" fmla="*/ 489 h 609"/>
              <a:gd name="T40" fmla="*/ 589 w 1204"/>
              <a:gd name="T41" fmla="*/ 489 h 609"/>
              <a:gd name="T42" fmla="*/ 668 w 1204"/>
              <a:gd name="T43" fmla="*/ 486 h 609"/>
              <a:gd name="T44" fmla="*/ 704 w 1204"/>
              <a:gd name="T45" fmla="*/ 483 h 609"/>
              <a:gd name="T46" fmla="*/ 718 w 1204"/>
              <a:gd name="T47" fmla="*/ 457 h 609"/>
              <a:gd name="T48" fmla="*/ 726 w 1204"/>
              <a:gd name="T49" fmla="*/ 445 h 609"/>
              <a:gd name="T50" fmla="*/ 734 w 1204"/>
              <a:gd name="T51" fmla="*/ 408 h 609"/>
              <a:gd name="T52" fmla="*/ 800 w 1204"/>
              <a:gd name="T53" fmla="*/ 432 h 609"/>
              <a:gd name="T54" fmla="*/ 935 w 1204"/>
              <a:gd name="T55" fmla="*/ 439 h 609"/>
              <a:gd name="T56" fmla="*/ 1075 w 1204"/>
              <a:gd name="T57" fmla="*/ 454 h 609"/>
              <a:gd name="T58" fmla="*/ 1155 w 1204"/>
              <a:gd name="T59" fmla="*/ 468 h 609"/>
              <a:gd name="T60" fmla="*/ 1201 w 1204"/>
              <a:gd name="T61" fmla="*/ 457 h 609"/>
              <a:gd name="T62" fmla="*/ 1199 w 1204"/>
              <a:gd name="T63" fmla="*/ 432 h 609"/>
              <a:gd name="T64" fmla="*/ 1172 w 1204"/>
              <a:gd name="T65" fmla="*/ 409 h 609"/>
              <a:gd name="T66" fmla="*/ 1105 w 1204"/>
              <a:gd name="T67" fmla="*/ 394 h 609"/>
              <a:gd name="T68" fmla="*/ 1032 w 1204"/>
              <a:gd name="T69" fmla="*/ 361 h 609"/>
              <a:gd name="T70" fmla="*/ 1080 w 1204"/>
              <a:gd name="T71" fmla="*/ 356 h 609"/>
              <a:gd name="T72" fmla="*/ 1094 w 1204"/>
              <a:gd name="T73" fmla="*/ 326 h 609"/>
              <a:gd name="T74" fmla="*/ 1078 w 1204"/>
              <a:gd name="T75" fmla="*/ 314 h 609"/>
              <a:gd name="T76" fmla="*/ 1032 w 1204"/>
              <a:gd name="T77" fmla="*/ 316 h 609"/>
              <a:gd name="T78" fmla="*/ 1012 w 1204"/>
              <a:gd name="T79" fmla="*/ 296 h 609"/>
              <a:gd name="T80" fmla="*/ 1048 w 1204"/>
              <a:gd name="T81" fmla="*/ 293 h 609"/>
              <a:gd name="T82" fmla="*/ 1101 w 1204"/>
              <a:gd name="T83" fmla="*/ 288 h 609"/>
              <a:gd name="T84" fmla="*/ 1089 w 1204"/>
              <a:gd name="T85" fmla="*/ 255 h 609"/>
              <a:gd name="T86" fmla="*/ 1113 w 1204"/>
              <a:gd name="T87" fmla="*/ 233 h 609"/>
              <a:gd name="T88" fmla="*/ 1132 w 1204"/>
              <a:gd name="T89" fmla="*/ 192 h 609"/>
              <a:gd name="T90" fmla="*/ 1166 w 1204"/>
              <a:gd name="T91" fmla="*/ 99 h 609"/>
              <a:gd name="T92" fmla="*/ 1193 w 1204"/>
              <a:gd name="T93" fmla="*/ 42 h 609"/>
              <a:gd name="T94" fmla="*/ 1177 w 1204"/>
              <a:gd name="T95" fmla="*/ 31 h 609"/>
              <a:gd name="T96" fmla="*/ 1144 w 1204"/>
              <a:gd name="T97" fmla="*/ 41 h 609"/>
              <a:gd name="T98" fmla="*/ 1072 w 1204"/>
              <a:gd name="T99" fmla="*/ 74 h 609"/>
              <a:gd name="T100" fmla="*/ 1006 w 1204"/>
              <a:gd name="T101" fmla="*/ 63 h 609"/>
              <a:gd name="T102" fmla="*/ 945 w 1204"/>
              <a:gd name="T103" fmla="*/ 21 h 609"/>
              <a:gd name="T104" fmla="*/ 914 w 1204"/>
              <a:gd name="T105" fmla="*/ 1 h 609"/>
              <a:gd name="T106" fmla="*/ 899 w 1204"/>
              <a:gd name="T107" fmla="*/ 12 h 609"/>
              <a:gd name="T108" fmla="*/ 897 w 1204"/>
              <a:gd name="T109" fmla="*/ 94 h 609"/>
              <a:gd name="T110" fmla="*/ 262 w 1204"/>
              <a:gd name="T111" fmla="*/ 438 h 609"/>
              <a:gd name="T112" fmla="*/ 349 w 1204"/>
              <a:gd name="T113" fmla="*/ 438 h 609"/>
              <a:gd name="T114" fmla="*/ 370 w 1204"/>
              <a:gd name="T115" fmla="*/ 474 h 609"/>
              <a:gd name="T116" fmla="*/ 332 w 1204"/>
              <a:gd name="T117" fmla="*/ 483 h 609"/>
              <a:gd name="T118" fmla="*/ 231 w 1204"/>
              <a:gd name="T119" fmla="*/ 481 h 609"/>
              <a:gd name="T120" fmla="*/ 183 w 1204"/>
              <a:gd name="T121" fmla="*/ 457 h 609"/>
              <a:gd name="T122" fmla="*/ 201 w 1204"/>
              <a:gd name="T123" fmla="*/ 430 h 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04" h="609">
                <a:moveTo>
                  <a:pt x="897" y="94"/>
                </a:moveTo>
                <a:lnTo>
                  <a:pt x="897" y="94"/>
                </a:lnTo>
                <a:lnTo>
                  <a:pt x="887" y="99"/>
                </a:lnTo>
                <a:lnTo>
                  <a:pt x="874" y="104"/>
                </a:lnTo>
                <a:lnTo>
                  <a:pt x="859" y="110"/>
                </a:lnTo>
                <a:lnTo>
                  <a:pt x="841" y="116"/>
                </a:lnTo>
                <a:lnTo>
                  <a:pt x="821" y="121"/>
                </a:lnTo>
                <a:lnTo>
                  <a:pt x="800" y="124"/>
                </a:lnTo>
                <a:lnTo>
                  <a:pt x="789" y="125"/>
                </a:lnTo>
                <a:lnTo>
                  <a:pt x="777" y="125"/>
                </a:lnTo>
                <a:lnTo>
                  <a:pt x="777" y="125"/>
                </a:lnTo>
                <a:lnTo>
                  <a:pt x="759" y="124"/>
                </a:lnTo>
                <a:lnTo>
                  <a:pt x="746" y="123"/>
                </a:lnTo>
                <a:lnTo>
                  <a:pt x="729" y="119"/>
                </a:lnTo>
                <a:lnTo>
                  <a:pt x="712" y="115"/>
                </a:lnTo>
                <a:lnTo>
                  <a:pt x="700" y="113"/>
                </a:lnTo>
                <a:lnTo>
                  <a:pt x="683" y="111"/>
                </a:lnTo>
                <a:lnTo>
                  <a:pt x="683" y="111"/>
                </a:lnTo>
                <a:lnTo>
                  <a:pt x="664" y="109"/>
                </a:lnTo>
                <a:lnTo>
                  <a:pt x="646" y="106"/>
                </a:lnTo>
                <a:lnTo>
                  <a:pt x="626" y="103"/>
                </a:lnTo>
                <a:lnTo>
                  <a:pt x="604" y="100"/>
                </a:lnTo>
                <a:lnTo>
                  <a:pt x="577" y="99"/>
                </a:lnTo>
                <a:lnTo>
                  <a:pt x="548" y="98"/>
                </a:lnTo>
                <a:lnTo>
                  <a:pt x="510" y="100"/>
                </a:lnTo>
                <a:lnTo>
                  <a:pt x="467" y="104"/>
                </a:lnTo>
                <a:lnTo>
                  <a:pt x="467" y="104"/>
                </a:lnTo>
                <a:lnTo>
                  <a:pt x="424" y="109"/>
                </a:lnTo>
                <a:lnTo>
                  <a:pt x="389" y="114"/>
                </a:lnTo>
                <a:lnTo>
                  <a:pt x="360" y="119"/>
                </a:lnTo>
                <a:lnTo>
                  <a:pt x="337" y="125"/>
                </a:lnTo>
                <a:lnTo>
                  <a:pt x="317" y="131"/>
                </a:lnTo>
                <a:lnTo>
                  <a:pt x="298" y="139"/>
                </a:lnTo>
                <a:lnTo>
                  <a:pt x="280" y="147"/>
                </a:lnTo>
                <a:lnTo>
                  <a:pt x="260" y="159"/>
                </a:lnTo>
                <a:lnTo>
                  <a:pt x="260" y="159"/>
                </a:lnTo>
                <a:lnTo>
                  <a:pt x="241" y="171"/>
                </a:lnTo>
                <a:lnTo>
                  <a:pt x="229" y="181"/>
                </a:lnTo>
                <a:lnTo>
                  <a:pt x="219" y="190"/>
                </a:lnTo>
                <a:lnTo>
                  <a:pt x="211" y="197"/>
                </a:lnTo>
                <a:lnTo>
                  <a:pt x="199" y="213"/>
                </a:lnTo>
                <a:lnTo>
                  <a:pt x="191" y="222"/>
                </a:lnTo>
                <a:lnTo>
                  <a:pt x="183" y="232"/>
                </a:lnTo>
                <a:lnTo>
                  <a:pt x="183" y="232"/>
                </a:lnTo>
                <a:lnTo>
                  <a:pt x="169" y="246"/>
                </a:lnTo>
                <a:lnTo>
                  <a:pt x="154" y="267"/>
                </a:lnTo>
                <a:lnTo>
                  <a:pt x="137" y="291"/>
                </a:lnTo>
                <a:lnTo>
                  <a:pt x="119" y="319"/>
                </a:lnTo>
                <a:lnTo>
                  <a:pt x="85" y="373"/>
                </a:lnTo>
                <a:lnTo>
                  <a:pt x="70" y="396"/>
                </a:lnTo>
                <a:lnTo>
                  <a:pt x="57" y="413"/>
                </a:lnTo>
                <a:lnTo>
                  <a:pt x="57" y="413"/>
                </a:lnTo>
                <a:lnTo>
                  <a:pt x="34" y="440"/>
                </a:lnTo>
                <a:lnTo>
                  <a:pt x="23" y="454"/>
                </a:lnTo>
                <a:lnTo>
                  <a:pt x="13" y="468"/>
                </a:lnTo>
                <a:lnTo>
                  <a:pt x="5" y="481"/>
                </a:lnTo>
                <a:lnTo>
                  <a:pt x="3" y="489"/>
                </a:lnTo>
                <a:lnTo>
                  <a:pt x="0" y="496"/>
                </a:lnTo>
                <a:lnTo>
                  <a:pt x="0" y="504"/>
                </a:lnTo>
                <a:lnTo>
                  <a:pt x="0" y="511"/>
                </a:lnTo>
                <a:lnTo>
                  <a:pt x="1" y="519"/>
                </a:lnTo>
                <a:lnTo>
                  <a:pt x="5" y="527"/>
                </a:lnTo>
                <a:lnTo>
                  <a:pt x="5" y="527"/>
                </a:lnTo>
                <a:lnTo>
                  <a:pt x="9" y="536"/>
                </a:lnTo>
                <a:lnTo>
                  <a:pt x="18" y="543"/>
                </a:lnTo>
                <a:lnTo>
                  <a:pt x="27" y="552"/>
                </a:lnTo>
                <a:lnTo>
                  <a:pt x="39" y="560"/>
                </a:lnTo>
                <a:lnTo>
                  <a:pt x="54" y="567"/>
                </a:lnTo>
                <a:lnTo>
                  <a:pt x="68" y="573"/>
                </a:lnTo>
                <a:lnTo>
                  <a:pt x="86" y="579"/>
                </a:lnTo>
                <a:lnTo>
                  <a:pt x="106" y="586"/>
                </a:lnTo>
                <a:lnTo>
                  <a:pt x="124" y="592"/>
                </a:lnTo>
                <a:lnTo>
                  <a:pt x="145" y="596"/>
                </a:lnTo>
                <a:lnTo>
                  <a:pt x="168" y="601"/>
                </a:lnTo>
                <a:lnTo>
                  <a:pt x="189" y="603"/>
                </a:lnTo>
                <a:lnTo>
                  <a:pt x="211" y="607"/>
                </a:lnTo>
                <a:lnTo>
                  <a:pt x="234" y="608"/>
                </a:lnTo>
                <a:lnTo>
                  <a:pt x="256" y="609"/>
                </a:lnTo>
                <a:lnTo>
                  <a:pt x="277" y="609"/>
                </a:lnTo>
                <a:lnTo>
                  <a:pt x="277" y="609"/>
                </a:lnTo>
                <a:lnTo>
                  <a:pt x="319" y="607"/>
                </a:lnTo>
                <a:lnTo>
                  <a:pt x="356" y="603"/>
                </a:lnTo>
                <a:lnTo>
                  <a:pt x="389" y="597"/>
                </a:lnTo>
                <a:lnTo>
                  <a:pt x="417" y="588"/>
                </a:lnTo>
                <a:lnTo>
                  <a:pt x="440" y="579"/>
                </a:lnTo>
                <a:lnTo>
                  <a:pt x="450" y="574"/>
                </a:lnTo>
                <a:lnTo>
                  <a:pt x="457" y="570"/>
                </a:lnTo>
                <a:lnTo>
                  <a:pt x="464" y="563"/>
                </a:lnTo>
                <a:lnTo>
                  <a:pt x="469" y="558"/>
                </a:lnTo>
                <a:lnTo>
                  <a:pt x="473" y="553"/>
                </a:lnTo>
                <a:lnTo>
                  <a:pt x="474" y="548"/>
                </a:lnTo>
                <a:lnTo>
                  <a:pt x="474" y="548"/>
                </a:lnTo>
                <a:lnTo>
                  <a:pt x="476" y="543"/>
                </a:lnTo>
                <a:lnTo>
                  <a:pt x="476" y="538"/>
                </a:lnTo>
                <a:lnTo>
                  <a:pt x="473" y="527"/>
                </a:lnTo>
                <a:lnTo>
                  <a:pt x="469" y="517"/>
                </a:lnTo>
                <a:lnTo>
                  <a:pt x="463" y="509"/>
                </a:lnTo>
                <a:lnTo>
                  <a:pt x="453" y="494"/>
                </a:lnTo>
                <a:lnTo>
                  <a:pt x="448" y="489"/>
                </a:lnTo>
                <a:lnTo>
                  <a:pt x="448" y="489"/>
                </a:lnTo>
                <a:lnTo>
                  <a:pt x="488" y="490"/>
                </a:lnTo>
                <a:lnTo>
                  <a:pt x="525" y="490"/>
                </a:lnTo>
                <a:lnTo>
                  <a:pt x="561" y="490"/>
                </a:lnTo>
                <a:lnTo>
                  <a:pt x="561" y="490"/>
                </a:lnTo>
                <a:lnTo>
                  <a:pt x="589" y="489"/>
                </a:lnTo>
                <a:lnTo>
                  <a:pt x="610" y="488"/>
                </a:lnTo>
                <a:lnTo>
                  <a:pt x="627" y="486"/>
                </a:lnTo>
                <a:lnTo>
                  <a:pt x="648" y="486"/>
                </a:lnTo>
                <a:lnTo>
                  <a:pt x="648" y="486"/>
                </a:lnTo>
                <a:lnTo>
                  <a:pt x="668" y="486"/>
                </a:lnTo>
                <a:lnTo>
                  <a:pt x="683" y="489"/>
                </a:lnTo>
                <a:lnTo>
                  <a:pt x="689" y="489"/>
                </a:lnTo>
                <a:lnTo>
                  <a:pt x="695" y="488"/>
                </a:lnTo>
                <a:lnTo>
                  <a:pt x="700" y="486"/>
                </a:lnTo>
                <a:lnTo>
                  <a:pt x="704" y="483"/>
                </a:lnTo>
                <a:lnTo>
                  <a:pt x="704" y="483"/>
                </a:lnTo>
                <a:lnTo>
                  <a:pt x="708" y="479"/>
                </a:lnTo>
                <a:lnTo>
                  <a:pt x="712" y="474"/>
                </a:lnTo>
                <a:lnTo>
                  <a:pt x="715" y="464"/>
                </a:lnTo>
                <a:lnTo>
                  <a:pt x="718" y="457"/>
                </a:lnTo>
                <a:lnTo>
                  <a:pt x="718" y="453"/>
                </a:lnTo>
                <a:lnTo>
                  <a:pt x="718" y="453"/>
                </a:lnTo>
                <a:lnTo>
                  <a:pt x="719" y="453"/>
                </a:lnTo>
                <a:lnTo>
                  <a:pt x="723" y="450"/>
                </a:lnTo>
                <a:lnTo>
                  <a:pt x="726" y="445"/>
                </a:lnTo>
                <a:lnTo>
                  <a:pt x="730" y="437"/>
                </a:lnTo>
                <a:lnTo>
                  <a:pt x="730" y="437"/>
                </a:lnTo>
                <a:lnTo>
                  <a:pt x="733" y="427"/>
                </a:lnTo>
                <a:lnTo>
                  <a:pt x="734" y="418"/>
                </a:lnTo>
                <a:lnTo>
                  <a:pt x="734" y="408"/>
                </a:lnTo>
                <a:lnTo>
                  <a:pt x="734" y="408"/>
                </a:lnTo>
                <a:lnTo>
                  <a:pt x="743" y="413"/>
                </a:lnTo>
                <a:lnTo>
                  <a:pt x="766" y="422"/>
                </a:lnTo>
                <a:lnTo>
                  <a:pt x="782" y="428"/>
                </a:lnTo>
                <a:lnTo>
                  <a:pt x="800" y="432"/>
                </a:lnTo>
                <a:lnTo>
                  <a:pt x="820" y="435"/>
                </a:lnTo>
                <a:lnTo>
                  <a:pt x="838" y="437"/>
                </a:lnTo>
                <a:lnTo>
                  <a:pt x="838" y="437"/>
                </a:lnTo>
                <a:lnTo>
                  <a:pt x="884" y="438"/>
                </a:lnTo>
                <a:lnTo>
                  <a:pt x="935" y="439"/>
                </a:lnTo>
                <a:lnTo>
                  <a:pt x="987" y="442"/>
                </a:lnTo>
                <a:lnTo>
                  <a:pt x="1012" y="444"/>
                </a:lnTo>
                <a:lnTo>
                  <a:pt x="1036" y="448"/>
                </a:lnTo>
                <a:lnTo>
                  <a:pt x="1036" y="448"/>
                </a:lnTo>
                <a:lnTo>
                  <a:pt x="1075" y="454"/>
                </a:lnTo>
                <a:lnTo>
                  <a:pt x="1105" y="462"/>
                </a:lnTo>
                <a:lnTo>
                  <a:pt x="1130" y="466"/>
                </a:lnTo>
                <a:lnTo>
                  <a:pt x="1142" y="468"/>
                </a:lnTo>
                <a:lnTo>
                  <a:pt x="1155" y="468"/>
                </a:lnTo>
                <a:lnTo>
                  <a:pt x="1155" y="468"/>
                </a:lnTo>
                <a:lnTo>
                  <a:pt x="1167" y="468"/>
                </a:lnTo>
                <a:lnTo>
                  <a:pt x="1178" y="466"/>
                </a:lnTo>
                <a:lnTo>
                  <a:pt x="1188" y="464"/>
                </a:lnTo>
                <a:lnTo>
                  <a:pt x="1195" y="462"/>
                </a:lnTo>
                <a:lnTo>
                  <a:pt x="1201" y="457"/>
                </a:lnTo>
                <a:lnTo>
                  <a:pt x="1203" y="452"/>
                </a:lnTo>
                <a:lnTo>
                  <a:pt x="1204" y="445"/>
                </a:lnTo>
                <a:lnTo>
                  <a:pt x="1203" y="438"/>
                </a:lnTo>
                <a:lnTo>
                  <a:pt x="1203" y="438"/>
                </a:lnTo>
                <a:lnTo>
                  <a:pt x="1199" y="432"/>
                </a:lnTo>
                <a:lnTo>
                  <a:pt x="1197" y="426"/>
                </a:lnTo>
                <a:lnTo>
                  <a:pt x="1193" y="421"/>
                </a:lnTo>
                <a:lnTo>
                  <a:pt x="1188" y="416"/>
                </a:lnTo>
                <a:lnTo>
                  <a:pt x="1181" y="412"/>
                </a:lnTo>
                <a:lnTo>
                  <a:pt x="1172" y="409"/>
                </a:lnTo>
                <a:lnTo>
                  <a:pt x="1161" y="407"/>
                </a:lnTo>
                <a:lnTo>
                  <a:pt x="1146" y="404"/>
                </a:lnTo>
                <a:lnTo>
                  <a:pt x="1146" y="404"/>
                </a:lnTo>
                <a:lnTo>
                  <a:pt x="1127" y="401"/>
                </a:lnTo>
                <a:lnTo>
                  <a:pt x="1105" y="394"/>
                </a:lnTo>
                <a:lnTo>
                  <a:pt x="1057" y="381"/>
                </a:lnTo>
                <a:lnTo>
                  <a:pt x="1017" y="367"/>
                </a:lnTo>
                <a:lnTo>
                  <a:pt x="1000" y="361"/>
                </a:lnTo>
                <a:lnTo>
                  <a:pt x="1000" y="361"/>
                </a:lnTo>
                <a:lnTo>
                  <a:pt x="1032" y="361"/>
                </a:lnTo>
                <a:lnTo>
                  <a:pt x="1057" y="361"/>
                </a:lnTo>
                <a:lnTo>
                  <a:pt x="1067" y="360"/>
                </a:lnTo>
                <a:lnTo>
                  <a:pt x="1074" y="358"/>
                </a:lnTo>
                <a:lnTo>
                  <a:pt x="1074" y="358"/>
                </a:lnTo>
                <a:lnTo>
                  <a:pt x="1080" y="356"/>
                </a:lnTo>
                <a:lnTo>
                  <a:pt x="1085" y="351"/>
                </a:lnTo>
                <a:lnTo>
                  <a:pt x="1089" y="345"/>
                </a:lnTo>
                <a:lnTo>
                  <a:pt x="1091" y="339"/>
                </a:lnTo>
                <a:lnTo>
                  <a:pt x="1094" y="332"/>
                </a:lnTo>
                <a:lnTo>
                  <a:pt x="1094" y="326"/>
                </a:lnTo>
                <a:lnTo>
                  <a:pt x="1093" y="320"/>
                </a:lnTo>
                <a:lnTo>
                  <a:pt x="1089" y="316"/>
                </a:lnTo>
                <a:lnTo>
                  <a:pt x="1089" y="316"/>
                </a:lnTo>
                <a:lnTo>
                  <a:pt x="1084" y="314"/>
                </a:lnTo>
                <a:lnTo>
                  <a:pt x="1078" y="314"/>
                </a:lnTo>
                <a:lnTo>
                  <a:pt x="1062" y="315"/>
                </a:lnTo>
                <a:lnTo>
                  <a:pt x="1046" y="316"/>
                </a:lnTo>
                <a:lnTo>
                  <a:pt x="1038" y="318"/>
                </a:lnTo>
                <a:lnTo>
                  <a:pt x="1032" y="316"/>
                </a:lnTo>
                <a:lnTo>
                  <a:pt x="1032" y="316"/>
                </a:lnTo>
                <a:lnTo>
                  <a:pt x="1012" y="311"/>
                </a:lnTo>
                <a:lnTo>
                  <a:pt x="1003" y="308"/>
                </a:lnTo>
                <a:lnTo>
                  <a:pt x="1000" y="295"/>
                </a:lnTo>
                <a:lnTo>
                  <a:pt x="1000" y="295"/>
                </a:lnTo>
                <a:lnTo>
                  <a:pt x="1012" y="296"/>
                </a:lnTo>
                <a:lnTo>
                  <a:pt x="1024" y="296"/>
                </a:lnTo>
                <a:lnTo>
                  <a:pt x="1037" y="295"/>
                </a:lnTo>
                <a:lnTo>
                  <a:pt x="1037" y="295"/>
                </a:lnTo>
                <a:lnTo>
                  <a:pt x="1043" y="295"/>
                </a:lnTo>
                <a:lnTo>
                  <a:pt x="1048" y="293"/>
                </a:lnTo>
                <a:lnTo>
                  <a:pt x="1055" y="289"/>
                </a:lnTo>
                <a:lnTo>
                  <a:pt x="1060" y="285"/>
                </a:lnTo>
                <a:lnTo>
                  <a:pt x="1063" y="284"/>
                </a:lnTo>
                <a:lnTo>
                  <a:pt x="1074" y="275"/>
                </a:lnTo>
                <a:lnTo>
                  <a:pt x="1101" y="288"/>
                </a:lnTo>
                <a:lnTo>
                  <a:pt x="1084" y="270"/>
                </a:lnTo>
                <a:lnTo>
                  <a:pt x="1124" y="283"/>
                </a:lnTo>
                <a:lnTo>
                  <a:pt x="1089" y="264"/>
                </a:lnTo>
                <a:lnTo>
                  <a:pt x="1131" y="270"/>
                </a:lnTo>
                <a:lnTo>
                  <a:pt x="1089" y="255"/>
                </a:lnTo>
                <a:lnTo>
                  <a:pt x="1089" y="255"/>
                </a:lnTo>
                <a:lnTo>
                  <a:pt x="1093" y="253"/>
                </a:lnTo>
                <a:lnTo>
                  <a:pt x="1101" y="246"/>
                </a:lnTo>
                <a:lnTo>
                  <a:pt x="1106" y="241"/>
                </a:lnTo>
                <a:lnTo>
                  <a:pt x="1113" y="233"/>
                </a:lnTo>
                <a:lnTo>
                  <a:pt x="1119" y="226"/>
                </a:lnTo>
                <a:lnTo>
                  <a:pt x="1124" y="216"/>
                </a:lnTo>
                <a:lnTo>
                  <a:pt x="1124" y="216"/>
                </a:lnTo>
                <a:lnTo>
                  <a:pt x="1129" y="205"/>
                </a:lnTo>
                <a:lnTo>
                  <a:pt x="1132" y="192"/>
                </a:lnTo>
                <a:lnTo>
                  <a:pt x="1136" y="170"/>
                </a:lnTo>
                <a:lnTo>
                  <a:pt x="1139" y="151"/>
                </a:lnTo>
                <a:lnTo>
                  <a:pt x="1139" y="144"/>
                </a:lnTo>
                <a:lnTo>
                  <a:pt x="1139" y="144"/>
                </a:lnTo>
                <a:lnTo>
                  <a:pt x="1166" y="99"/>
                </a:lnTo>
                <a:lnTo>
                  <a:pt x="1186" y="67"/>
                </a:lnTo>
                <a:lnTo>
                  <a:pt x="1192" y="53"/>
                </a:lnTo>
                <a:lnTo>
                  <a:pt x="1195" y="46"/>
                </a:lnTo>
                <a:lnTo>
                  <a:pt x="1195" y="46"/>
                </a:lnTo>
                <a:lnTo>
                  <a:pt x="1193" y="42"/>
                </a:lnTo>
                <a:lnTo>
                  <a:pt x="1192" y="38"/>
                </a:lnTo>
                <a:lnTo>
                  <a:pt x="1190" y="36"/>
                </a:lnTo>
                <a:lnTo>
                  <a:pt x="1186" y="33"/>
                </a:lnTo>
                <a:lnTo>
                  <a:pt x="1182" y="32"/>
                </a:lnTo>
                <a:lnTo>
                  <a:pt x="1177" y="31"/>
                </a:lnTo>
                <a:lnTo>
                  <a:pt x="1171" y="31"/>
                </a:lnTo>
                <a:lnTo>
                  <a:pt x="1163" y="31"/>
                </a:lnTo>
                <a:lnTo>
                  <a:pt x="1163" y="31"/>
                </a:lnTo>
                <a:lnTo>
                  <a:pt x="1155" y="34"/>
                </a:lnTo>
                <a:lnTo>
                  <a:pt x="1144" y="41"/>
                </a:lnTo>
                <a:lnTo>
                  <a:pt x="1116" y="57"/>
                </a:lnTo>
                <a:lnTo>
                  <a:pt x="1094" y="72"/>
                </a:lnTo>
                <a:lnTo>
                  <a:pt x="1084" y="79"/>
                </a:lnTo>
                <a:lnTo>
                  <a:pt x="1084" y="79"/>
                </a:lnTo>
                <a:lnTo>
                  <a:pt x="1072" y="74"/>
                </a:lnTo>
                <a:lnTo>
                  <a:pt x="1058" y="69"/>
                </a:lnTo>
                <a:lnTo>
                  <a:pt x="1041" y="66"/>
                </a:lnTo>
                <a:lnTo>
                  <a:pt x="1041" y="66"/>
                </a:lnTo>
                <a:lnTo>
                  <a:pt x="1022" y="63"/>
                </a:lnTo>
                <a:lnTo>
                  <a:pt x="1006" y="63"/>
                </a:lnTo>
                <a:lnTo>
                  <a:pt x="990" y="64"/>
                </a:lnTo>
                <a:lnTo>
                  <a:pt x="990" y="64"/>
                </a:lnTo>
                <a:lnTo>
                  <a:pt x="970" y="44"/>
                </a:lnTo>
                <a:lnTo>
                  <a:pt x="954" y="27"/>
                </a:lnTo>
                <a:lnTo>
                  <a:pt x="945" y="21"/>
                </a:lnTo>
                <a:lnTo>
                  <a:pt x="938" y="15"/>
                </a:lnTo>
                <a:lnTo>
                  <a:pt x="938" y="15"/>
                </a:lnTo>
                <a:lnTo>
                  <a:pt x="924" y="6"/>
                </a:lnTo>
                <a:lnTo>
                  <a:pt x="919" y="2"/>
                </a:lnTo>
                <a:lnTo>
                  <a:pt x="914" y="1"/>
                </a:lnTo>
                <a:lnTo>
                  <a:pt x="909" y="0"/>
                </a:lnTo>
                <a:lnTo>
                  <a:pt x="905" y="1"/>
                </a:lnTo>
                <a:lnTo>
                  <a:pt x="902" y="5"/>
                </a:lnTo>
                <a:lnTo>
                  <a:pt x="899" y="12"/>
                </a:lnTo>
                <a:lnTo>
                  <a:pt x="899" y="12"/>
                </a:lnTo>
                <a:lnTo>
                  <a:pt x="897" y="22"/>
                </a:lnTo>
                <a:lnTo>
                  <a:pt x="895" y="34"/>
                </a:lnTo>
                <a:lnTo>
                  <a:pt x="895" y="62"/>
                </a:lnTo>
                <a:lnTo>
                  <a:pt x="897" y="94"/>
                </a:lnTo>
                <a:lnTo>
                  <a:pt x="897" y="94"/>
                </a:lnTo>
                <a:close/>
                <a:moveTo>
                  <a:pt x="205" y="422"/>
                </a:moveTo>
                <a:lnTo>
                  <a:pt x="205" y="422"/>
                </a:lnTo>
                <a:lnTo>
                  <a:pt x="227" y="430"/>
                </a:lnTo>
                <a:lnTo>
                  <a:pt x="250" y="437"/>
                </a:lnTo>
                <a:lnTo>
                  <a:pt x="262" y="438"/>
                </a:lnTo>
                <a:lnTo>
                  <a:pt x="273" y="440"/>
                </a:lnTo>
                <a:lnTo>
                  <a:pt x="273" y="440"/>
                </a:lnTo>
                <a:lnTo>
                  <a:pt x="298" y="440"/>
                </a:lnTo>
                <a:lnTo>
                  <a:pt x="323" y="440"/>
                </a:lnTo>
                <a:lnTo>
                  <a:pt x="349" y="438"/>
                </a:lnTo>
                <a:lnTo>
                  <a:pt x="349" y="438"/>
                </a:lnTo>
                <a:lnTo>
                  <a:pt x="354" y="445"/>
                </a:lnTo>
                <a:lnTo>
                  <a:pt x="364" y="465"/>
                </a:lnTo>
                <a:lnTo>
                  <a:pt x="364" y="465"/>
                </a:lnTo>
                <a:lnTo>
                  <a:pt x="370" y="474"/>
                </a:lnTo>
                <a:lnTo>
                  <a:pt x="375" y="479"/>
                </a:lnTo>
                <a:lnTo>
                  <a:pt x="379" y="481"/>
                </a:lnTo>
                <a:lnTo>
                  <a:pt x="380" y="481"/>
                </a:lnTo>
                <a:lnTo>
                  <a:pt x="380" y="481"/>
                </a:lnTo>
                <a:lnTo>
                  <a:pt x="332" y="483"/>
                </a:lnTo>
                <a:lnTo>
                  <a:pt x="332" y="483"/>
                </a:lnTo>
                <a:lnTo>
                  <a:pt x="303" y="484"/>
                </a:lnTo>
                <a:lnTo>
                  <a:pt x="265" y="483"/>
                </a:lnTo>
                <a:lnTo>
                  <a:pt x="265" y="483"/>
                </a:lnTo>
                <a:lnTo>
                  <a:pt x="231" y="481"/>
                </a:lnTo>
                <a:lnTo>
                  <a:pt x="195" y="479"/>
                </a:lnTo>
                <a:lnTo>
                  <a:pt x="153" y="475"/>
                </a:lnTo>
                <a:lnTo>
                  <a:pt x="153" y="475"/>
                </a:lnTo>
                <a:lnTo>
                  <a:pt x="169" y="465"/>
                </a:lnTo>
                <a:lnTo>
                  <a:pt x="183" y="457"/>
                </a:lnTo>
                <a:lnTo>
                  <a:pt x="189" y="452"/>
                </a:lnTo>
                <a:lnTo>
                  <a:pt x="193" y="448"/>
                </a:lnTo>
                <a:lnTo>
                  <a:pt x="193" y="448"/>
                </a:lnTo>
                <a:lnTo>
                  <a:pt x="198" y="439"/>
                </a:lnTo>
                <a:lnTo>
                  <a:pt x="201" y="430"/>
                </a:lnTo>
                <a:lnTo>
                  <a:pt x="205" y="422"/>
                </a:lnTo>
                <a:lnTo>
                  <a:pt x="205" y="4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054975BB-6A04-49E0-8D20-6739B9B3D527}"/>
              </a:ext>
            </a:extLst>
          </p:cNvPr>
          <p:cNvSpPr>
            <a:spLocks/>
          </p:cNvSpPr>
          <p:nvPr/>
        </p:nvSpPr>
        <p:spPr bwMode="auto">
          <a:xfrm>
            <a:off x="4187915" y="2990755"/>
            <a:ext cx="1584749" cy="1216628"/>
          </a:xfrm>
          <a:custGeom>
            <a:avLst/>
            <a:gdLst>
              <a:gd name="T0" fmla="*/ 787 w 1214"/>
              <a:gd name="T1" fmla="*/ 22 h 932"/>
              <a:gd name="T2" fmla="*/ 800 w 1214"/>
              <a:gd name="T3" fmla="*/ 1 h 932"/>
              <a:gd name="T4" fmla="*/ 836 w 1214"/>
              <a:gd name="T5" fmla="*/ 42 h 932"/>
              <a:gd name="T6" fmla="*/ 931 w 1214"/>
              <a:gd name="T7" fmla="*/ 107 h 932"/>
              <a:gd name="T8" fmla="*/ 984 w 1214"/>
              <a:gd name="T9" fmla="*/ 140 h 932"/>
              <a:gd name="T10" fmla="*/ 1009 w 1214"/>
              <a:gd name="T11" fmla="*/ 135 h 932"/>
              <a:gd name="T12" fmla="*/ 1029 w 1214"/>
              <a:gd name="T13" fmla="*/ 165 h 932"/>
              <a:gd name="T14" fmla="*/ 1041 w 1214"/>
              <a:gd name="T15" fmla="*/ 214 h 932"/>
              <a:gd name="T16" fmla="*/ 1064 w 1214"/>
              <a:gd name="T17" fmla="*/ 282 h 932"/>
              <a:gd name="T18" fmla="*/ 1075 w 1214"/>
              <a:gd name="T19" fmla="*/ 303 h 932"/>
              <a:gd name="T20" fmla="*/ 1100 w 1214"/>
              <a:gd name="T21" fmla="*/ 410 h 932"/>
              <a:gd name="T22" fmla="*/ 1088 w 1214"/>
              <a:gd name="T23" fmla="*/ 473 h 932"/>
              <a:gd name="T24" fmla="*/ 1054 w 1214"/>
              <a:gd name="T25" fmla="*/ 513 h 932"/>
              <a:gd name="T26" fmla="*/ 1052 w 1214"/>
              <a:gd name="T27" fmla="*/ 553 h 932"/>
              <a:gd name="T28" fmla="*/ 1084 w 1214"/>
              <a:gd name="T29" fmla="*/ 590 h 932"/>
              <a:gd name="T30" fmla="*/ 1168 w 1214"/>
              <a:gd name="T31" fmla="*/ 617 h 932"/>
              <a:gd name="T32" fmla="*/ 1189 w 1214"/>
              <a:gd name="T33" fmla="*/ 654 h 932"/>
              <a:gd name="T34" fmla="*/ 1168 w 1214"/>
              <a:gd name="T35" fmla="*/ 677 h 932"/>
              <a:gd name="T36" fmla="*/ 1070 w 1214"/>
              <a:gd name="T37" fmla="*/ 675 h 932"/>
              <a:gd name="T38" fmla="*/ 1004 w 1214"/>
              <a:gd name="T39" fmla="*/ 647 h 932"/>
              <a:gd name="T40" fmla="*/ 984 w 1214"/>
              <a:gd name="T41" fmla="*/ 587 h 932"/>
              <a:gd name="T42" fmla="*/ 937 w 1214"/>
              <a:gd name="T43" fmla="*/ 658 h 932"/>
              <a:gd name="T44" fmla="*/ 961 w 1214"/>
              <a:gd name="T45" fmla="*/ 702 h 932"/>
              <a:gd name="T46" fmla="*/ 1097 w 1214"/>
              <a:gd name="T47" fmla="*/ 771 h 932"/>
              <a:gd name="T48" fmla="*/ 1172 w 1214"/>
              <a:gd name="T49" fmla="*/ 782 h 932"/>
              <a:gd name="T50" fmla="*/ 1208 w 1214"/>
              <a:gd name="T51" fmla="*/ 805 h 932"/>
              <a:gd name="T52" fmla="*/ 1214 w 1214"/>
              <a:gd name="T53" fmla="*/ 838 h 932"/>
              <a:gd name="T54" fmla="*/ 1193 w 1214"/>
              <a:gd name="T55" fmla="*/ 860 h 932"/>
              <a:gd name="T56" fmla="*/ 1118 w 1214"/>
              <a:gd name="T57" fmla="*/ 862 h 932"/>
              <a:gd name="T58" fmla="*/ 1084 w 1214"/>
              <a:gd name="T59" fmla="*/ 847 h 932"/>
              <a:gd name="T60" fmla="*/ 1025 w 1214"/>
              <a:gd name="T61" fmla="*/ 839 h 932"/>
              <a:gd name="T62" fmla="*/ 860 w 1214"/>
              <a:gd name="T63" fmla="*/ 792 h 932"/>
              <a:gd name="T64" fmla="*/ 659 w 1214"/>
              <a:gd name="T65" fmla="*/ 841 h 932"/>
              <a:gd name="T66" fmla="*/ 602 w 1214"/>
              <a:gd name="T67" fmla="*/ 855 h 932"/>
              <a:gd name="T68" fmla="*/ 577 w 1214"/>
              <a:gd name="T69" fmla="*/ 821 h 932"/>
              <a:gd name="T70" fmla="*/ 584 w 1214"/>
              <a:gd name="T71" fmla="*/ 831 h 932"/>
              <a:gd name="T72" fmla="*/ 418 w 1214"/>
              <a:gd name="T73" fmla="*/ 834 h 932"/>
              <a:gd name="T74" fmla="*/ 298 w 1214"/>
              <a:gd name="T75" fmla="*/ 829 h 932"/>
              <a:gd name="T76" fmla="*/ 142 w 1214"/>
              <a:gd name="T77" fmla="*/ 916 h 932"/>
              <a:gd name="T78" fmla="*/ 58 w 1214"/>
              <a:gd name="T79" fmla="*/ 931 h 932"/>
              <a:gd name="T80" fmla="*/ 1 w 1214"/>
              <a:gd name="T81" fmla="*/ 895 h 932"/>
              <a:gd name="T82" fmla="*/ 11 w 1214"/>
              <a:gd name="T83" fmla="*/ 837 h 932"/>
              <a:gd name="T84" fmla="*/ 56 w 1214"/>
              <a:gd name="T85" fmla="*/ 795 h 932"/>
              <a:gd name="T86" fmla="*/ 130 w 1214"/>
              <a:gd name="T87" fmla="*/ 786 h 932"/>
              <a:gd name="T88" fmla="*/ 175 w 1214"/>
              <a:gd name="T89" fmla="*/ 781 h 932"/>
              <a:gd name="T90" fmla="*/ 198 w 1214"/>
              <a:gd name="T91" fmla="*/ 757 h 932"/>
              <a:gd name="T92" fmla="*/ 200 w 1214"/>
              <a:gd name="T93" fmla="*/ 649 h 932"/>
              <a:gd name="T94" fmla="*/ 223 w 1214"/>
              <a:gd name="T95" fmla="*/ 553 h 932"/>
              <a:gd name="T96" fmla="*/ 325 w 1214"/>
              <a:gd name="T97" fmla="*/ 454 h 932"/>
              <a:gd name="T98" fmla="*/ 423 w 1214"/>
              <a:gd name="T99" fmla="*/ 389 h 932"/>
              <a:gd name="T100" fmla="*/ 609 w 1214"/>
              <a:gd name="T101" fmla="*/ 309 h 932"/>
              <a:gd name="T102" fmla="*/ 722 w 1214"/>
              <a:gd name="T103" fmla="*/ 278 h 932"/>
              <a:gd name="T104" fmla="*/ 730 w 1214"/>
              <a:gd name="T105" fmla="*/ 242 h 932"/>
              <a:gd name="T106" fmla="*/ 756 w 1214"/>
              <a:gd name="T107" fmla="*/ 180 h 932"/>
              <a:gd name="T108" fmla="*/ 795 w 1214"/>
              <a:gd name="T109" fmla="*/ 139 h 932"/>
              <a:gd name="T110" fmla="*/ 800 w 1214"/>
              <a:gd name="T111" fmla="*/ 116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14" h="932">
                <a:moveTo>
                  <a:pt x="800" y="116"/>
                </a:moveTo>
                <a:lnTo>
                  <a:pt x="800" y="116"/>
                </a:lnTo>
                <a:lnTo>
                  <a:pt x="797" y="98"/>
                </a:lnTo>
                <a:lnTo>
                  <a:pt x="791" y="61"/>
                </a:lnTo>
                <a:lnTo>
                  <a:pt x="788" y="41"/>
                </a:lnTo>
                <a:lnTo>
                  <a:pt x="787" y="22"/>
                </a:lnTo>
                <a:lnTo>
                  <a:pt x="787" y="9"/>
                </a:lnTo>
                <a:lnTo>
                  <a:pt x="788" y="4"/>
                </a:lnTo>
                <a:lnTo>
                  <a:pt x="791" y="1"/>
                </a:lnTo>
                <a:lnTo>
                  <a:pt x="791" y="1"/>
                </a:lnTo>
                <a:lnTo>
                  <a:pt x="795" y="0"/>
                </a:lnTo>
                <a:lnTo>
                  <a:pt x="800" y="1"/>
                </a:lnTo>
                <a:lnTo>
                  <a:pt x="805" y="5"/>
                </a:lnTo>
                <a:lnTo>
                  <a:pt x="810" y="9"/>
                </a:lnTo>
                <a:lnTo>
                  <a:pt x="818" y="21"/>
                </a:lnTo>
                <a:lnTo>
                  <a:pt x="825" y="31"/>
                </a:lnTo>
                <a:lnTo>
                  <a:pt x="825" y="31"/>
                </a:lnTo>
                <a:lnTo>
                  <a:pt x="836" y="42"/>
                </a:lnTo>
                <a:lnTo>
                  <a:pt x="851" y="57"/>
                </a:lnTo>
                <a:lnTo>
                  <a:pt x="870" y="76"/>
                </a:lnTo>
                <a:lnTo>
                  <a:pt x="870" y="76"/>
                </a:lnTo>
                <a:lnTo>
                  <a:pt x="897" y="91"/>
                </a:lnTo>
                <a:lnTo>
                  <a:pt x="920" y="103"/>
                </a:lnTo>
                <a:lnTo>
                  <a:pt x="931" y="107"/>
                </a:lnTo>
                <a:lnTo>
                  <a:pt x="940" y="111"/>
                </a:lnTo>
                <a:lnTo>
                  <a:pt x="940" y="111"/>
                </a:lnTo>
                <a:lnTo>
                  <a:pt x="948" y="114"/>
                </a:lnTo>
                <a:lnTo>
                  <a:pt x="956" y="118"/>
                </a:lnTo>
                <a:lnTo>
                  <a:pt x="972" y="130"/>
                </a:lnTo>
                <a:lnTo>
                  <a:pt x="984" y="140"/>
                </a:lnTo>
                <a:lnTo>
                  <a:pt x="989" y="145"/>
                </a:lnTo>
                <a:lnTo>
                  <a:pt x="989" y="145"/>
                </a:lnTo>
                <a:lnTo>
                  <a:pt x="992" y="143"/>
                </a:lnTo>
                <a:lnTo>
                  <a:pt x="999" y="138"/>
                </a:lnTo>
                <a:lnTo>
                  <a:pt x="1004" y="137"/>
                </a:lnTo>
                <a:lnTo>
                  <a:pt x="1009" y="135"/>
                </a:lnTo>
                <a:lnTo>
                  <a:pt x="1014" y="137"/>
                </a:lnTo>
                <a:lnTo>
                  <a:pt x="1019" y="140"/>
                </a:lnTo>
                <a:lnTo>
                  <a:pt x="1019" y="140"/>
                </a:lnTo>
                <a:lnTo>
                  <a:pt x="1023" y="147"/>
                </a:lnTo>
                <a:lnTo>
                  <a:pt x="1026" y="155"/>
                </a:lnTo>
                <a:lnTo>
                  <a:pt x="1029" y="165"/>
                </a:lnTo>
                <a:lnTo>
                  <a:pt x="1031" y="175"/>
                </a:lnTo>
                <a:lnTo>
                  <a:pt x="1034" y="193"/>
                </a:lnTo>
                <a:lnTo>
                  <a:pt x="1034" y="200"/>
                </a:lnTo>
                <a:lnTo>
                  <a:pt x="1034" y="200"/>
                </a:lnTo>
                <a:lnTo>
                  <a:pt x="1036" y="204"/>
                </a:lnTo>
                <a:lnTo>
                  <a:pt x="1041" y="214"/>
                </a:lnTo>
                <a:lnTo>
                  <a:pt x="1048" y="230"/>
                </a:lnTo>
                <a:lnTo>
                  <a:pt x="1054" y="250"/>
                </a:lnTo>
                <a:lnTo>
                  <a:pt x="1054" y="250"/>
                </a:lnTo>
                <a:lnTo>
                  <a:pt x="1059" y="267"/>
                </a:lnTo>
                <a:lnTo>
                  <a:pt x="1061" y="276"/>
                </a:lnTo>
                <a:lnTo>
                  <a:pt x="1064" y="282"/>
                </a:lnTo>
                <a:lnTo>
                  <a:pt x="1064" y="284"/>
                </a:lnTo>
                <a:lnTo>
                  <a:pt x="1064" y="284"/>
                </a:lnTo>
                <a:lnTo>
                  <a:pt x="1064" y="287"/>
                </a:lnTo>
                <a:lnTo>
                  <a:pt x="1066" y="289"/>
                </a:lnTo>
                <a:lnTo>
                  <a:pt x="1070" y="296"/>
                </a:lnTo>
                <a:lnTo>
                  <a:pt x="1075" y="303"/>
                </a:lnTo>
                <a:lnTo>
                  <a:pt x="1080" y="314"/>
                </a:lnTo>
                <a:lnTo>
                  <a:pt x="1085" y="328"/>
                </a:lnTo>
                <a:lnTo>
                  <a:pt x="1090" y="346"/>
                </a:lnTo>
                <a:lnTo>
                  <a:pt x="1093" y="369"/>
                </a:lnTo>
                <a:lnTo>
                  <a:pt x="1093" y="369"/>
                </a:lnTo>
                <a:lnTo>
                  <a:pt x="1100" y="410"/>
                </a:lnTo>
                <a:lnTo>
                  <a:pt x="1101" y="425"/>
                </a:lnTo>
                <a:lnTo>
                  <a:pt x="1102" y="437"/>
                </a:lnTo>
                <a:lnTo>
                  <a:pt x="1101" y="447"/>
                </a:lnTo>
                <a:lnTo>
                  <a:pt x="1098" y="456"/>
                </a:lnTo>
                <a:lnTo>
                  <a:pt x="1095" y="464"/>
                </a:lnTo>
                <a:lnTo>
                  <a:pt x="1088" y="473"/>
                </a:lnTo>
                <a:lnTo>
                  <a:pt x="1088" y="473"/>
                </a:lnTo>
                <a:lnTo>
                  <a:pt x="1065" y="503"/>
                </a:lnTo>
                <a:lnTo>
                  <a:pt x="1057" y="512"/>
                </a:lnTo>
                <a:lnTo>
                  <a:pt x="1055" y="513"/>
                </a:lnTo>
                <a:lnTo>
                  <a:pt x="1054" y="513"/>
                </a:lnTo>
                <a:lnTo>
                  <a:pt x="1054" y="513"/>
                </a:lnTo>
                <a:lnTo>
                  <a:pt x="1052" y="513"/>
                </a:lnTo>
                <a:lnTo>
                  <a:pt x="1052" y="514"/>
                </a:lnTo>
                <a:lnTo>
                  <a:pt x="1051" y="518"/>
                </a:lnTo>
                <a:lnTo>
                  <a:pt x="1051" y="531"/>
                </a:lnTo>
                <a:lnTo>
                  <a:pt x="1051" y="546"/>
                </a:lnTo>
                <a:lnTo>
                  <a:pt x="1052" y="553"/>
                </a:lnTo>
                <a:lnTo>
                  <a:pt x="1054" y="558"/>
                </a:lnTo>
                <a:lnTo>
                  <a:pt x="1054" y="558"/>
                </a:lnTo>
                <a:lnTo>
                  <a:pt x="1062" y="576"/>
                </a:lnTo>
                <a:lnTo>
                  <a:pt x="1069" y="587"/>
                </a:lnTo>
                <a:lnTo>
                  <a:pt x="1069" y="587"/>
                </a:lnTo>
                <a:lnTo>
                  <a:pt x="1084" y="590"/>
                </a:lnTo>
                <a:lnTo>
                  <a:pt x="1098" y="592"/>
                </a:lnTo>
                <a:lnTo>
                  <a:pt x="1117" y="596"/>
                </a:lnTo>
                <a:lnTo>
                  <a:pt x="1136" y="602"/>
                </a:lnTo>
                <a:lnTo>
                  <a:pt x="1154" y="608"/>
                </a:lnTo>
                <a:lnTo>
                  <a:pt x="1162" y="613"/>
                </a:lnTo>
                <a:lnTo>
                  <a:pt x="1168" y="617"/>
                </a:lnTo>
                <a:lnTo>
                  <a:pt x="1174" y="622"/>
                </a:lnTo>
                <a:lnTo>
                  <a:pt x="1178" y="627"/>
                </a:lnTo>
                <a:lnTo>
                  <a:pt x="1178" y="627"/>
                </a:lnTo>
                <a:lnTo>
                  <a:pt x="1183" y="637"/>
                </a:lnTo>
                <a:lnTo>
                  <a:pt x="1187" y="646"/>
                </a:lnTo>
                <a:lnTo>
                  <a:pt x="1189" y="654"/>
                </a:lnTo>
                <a:lnTo>
                  <a:pt x="1189" y="661"/>
                </a:lnTo>
                <a:lnTo>
                  <a:pt x="1188" y="667"/>
                </a:lnTo>
                <a:lnTo>
                  <a:pt x="1183" y="670"/>
                </a:lnTo>
                <a:lnTo>
                  <a:pt x="1177" y="674"/>
                </a:lnTo>
                <a:lnTo>
                  <a:pt x="1168" y="677"/>
                </a:lnTo>
                <a:lnTo>
                  <a:pt x="1168" y="677"/>
                </a:lnTo>
                <a:lnTo>
                  <a:pt x="1157" y="678"/>
                </a:lnTo>
                <a:lnTo>
                  <a:pt x="1143" y="679"/>
                </a:lnTo>
                <a:lnTo>
                  <a:pt x="1112" y="679"/>
                </a:lnTo>
                <a:lnTo>
                  <a:pt x="1097" y="679"/>
                </a:lnTo>
                <a:lnTo>
                  <a:pt x="1082" y="678"/>
                </a:lnTo>
                <a:lnTo>
                  <a:pt x="1070" y="675"/>
                </a:lnTo>
                <a:lnTo>
                  <a:pt x="1059" y="672"/>
                </a:lnTo>
                <a:lnTo>
                  <a:pt x="1059" y="672"/>
                </a:lnTo>
                <a:lnTo>
                  <a:pt x="1028" y="659"/>
                </a:lnTo>
                <a:lnTo>
                  <a:pt x="1015" y="654"/>
                </a:lnTo>
                <a:lnTo>
                  <a:pt x="1004" y="647"/>
                </a:lnTo>
                <a:lnTo>
                  <a:pt x="1004" y="647"/>
                </a:lnTo>
                <a:lnTo>
                  <a:pt x="999" y="641"/>
                </a:lnTo>
                <a:lnTo>
                  <a:pt x="994" y="633"/>
                </a:lnTo>
                <a:lnTo>
                  <a:pt x="992" y="623"/>
                </a:lnTo>
                <a:lnTo>
                  <a:pt x="989" y="613"/>
                </a:lnTo>
                <a:lnTo>
                  <a:pt x="985" y="595"/>
                </a:lnTo>
                <a:lnTo>
                  <a:pt x="984" y="587"/>
                </a:lnTo>
                <a:lnTo>
                  <a:pt x="984" y="587"/>
                </a:lnTo>
                <a:lnTo>
                  <a:pt x="964" y="615"/>
                </a:lnTo>
                <a:lnTo>
                  <a:pt x="949" y="636"/>
                </a:lnTo>
                <a:lnTo>
                  <a:pt x="940" y="652"/>
                </a:lnTo>
                <a:lnTo>
                  <a:pt x="940" y="652"/>
                </a:lnTo>
                <a:lnTo>
                  <a:pt x="937" y="658"/>
                </a:lnTo>
                <a:lnTo>
                  <a:pt x="937" y="664"/>
                </a:lnTo>
                <a:lnTo>
                  <a:pt x="940" y="672"/>
                </a:lnTo>
                <a:lnTo>
                  <a:pt x="942" y="679"/>
                </a:lnTo>
                <a:lnTo>
                  <a:pt x="947" y="688"/>
                </a:lnTo>
                <a:lnTo>
                  <a:pt x="953" y="694"/>
                </a:lnTo>
                <a:lnTo>
                  <a:pt x="961" y="702"/>
                </a:lnTo>
                <a:lnTo>
                  <a:pt x="969" y="706"/>
                </a:lnTo>
                <a:lnTo>
                  <a:pt x="969" y="706"/>
                </a:lnTo>
                <a:lnTo>
                  <a:pt x="1036" y="742"/>
                </a:lnTo>
                <a:lnTo>
                  <a:pt x="1057" y="752"/>
                </a:lnTo>
                <a:lnTo>
                  <a:pt x="1077" y="762"/>
                </a:lnTo>
                <a:lnTo>
                  <a:pt x="1097" y="771"/>
                </a:lnTo>
                <a:lnTo>
                  <a:pt x="1113" y="776"/>
                </a:lnTo>
                <a:lnTo>
                  <a:pt x="1113" y="776"/>
                </a:lnTo>
                <a:lnTo>
                  <a:pt x="1127" y="778"/>
                </a:lnTo>
                <a:lnTo>
                  <a:pt x="1139" y="781"/>
                </a:lnTo>
                <a:lnTo>
                  <a:pt x="1158" y="782"/>
                </a:lnTo>
                <a:lnTo>
                  <a:pt x="1172" y="782"/>
                </a:lnTo>
                <a:lnTo>
                  <a:pt x="1177" y="783"/>
                </a:lnTo>
                <a:lnTo>
                  <a:pt x="1183" y="786"/>
                </a:lnTo>
                <a:lnTo>
                  <a:pt x="1183" y="786"/>
                </a:lnTo>
                <a:lnTo>
                  <a:pt x="1194" y="792"/>
                </a:lnTo>
                <a:lnTo>
                  <a:pt x="1204" y="800"/>
                </a:lnTo>
                <a:lnTo>
                  <a:pt x="1208" y="805"/>
                </a:lnTo>
                <a:lnTo>
                  <a:pt x="1210" y="810"/>
                </a:lnTo>
                <a:lnTo>
                  <a:pt x="1211" y="814"/>
                </a:lnTo>
                <a:lnTo>
                  <a:pt x="1213" y="821"/>
                </a:lnTo>
                <a:lnTo>
                  <a:pt x="1213" y="821"/>
                </a:lnTo>
                <a:lnTo>
                  <a:pt x="1214" y="832"/>
                </a:lnTo>
                <a:lnTo>
                  <a:pt x="1214" y="838"/>
                </a:lnTo>
                <a:lnTo>
                  <a:pt x="1213" y="843"/>
                </a:lnTo>
                <a:lnTo>
                  <a:pt x="1211" y="848"/>
                </a:lnTo>
                <a:lnTo>
                  <a:pt x="1208" y="853"/>
                </a:lnTo>
                <a:lnTo>
                  <a:pt x="1201" y="857"/>
                </a:lnTo>
                <a:lnTo>
                  <a:pt x="1193" y="860"/>
                </a:lnTo>
                <a:lnTo>
                  <a:pt x="1193" y="860"/>
                </a:lnTo>
                <a:lnTo>
                  <a:pt x="1182" y="863"/>
                </a:lnTo>
                <a:lnTo>
                  <a:pt x="1169" y="865"/>
                </a:lnTo>
                <a:lnTo>
                  <a:pt x="1156" y="865"/>
                </a:lnTo>
                <a:lnTo>
                  <a:pt x="1143" y="865"/>
                </a:lnTo>
                <a:lnTo>
                  <a:pt x="1129" y="864"/>
                </a:lnTo>
                <a:lnTo>
                  <a:pt x="1118" y="862"/>
                </a:lnTo>
                <a:lnTo>
                  <a:pt x="1110" y="859"/>
                </a:lnTo>
                <a:lnTo>
                  <a:pt x="1103" y="855"/>
                </a:lnTo>
                <a:lnTo>
                  <a:pt x="1103" y="855"/>
                </a:lnTo>
                <a:lnTo>
                  <a:pt x="1098" y="852"/>
                </a:lnTo>
                <a:lnTo>
                  <a:pt x="1093" y="849"/>
                </a:lnTo>
                <a:lnTo>
                  <a:pt x="1084" y="847"/>
                </a:lnTo>
                <a:lnTo>
                  <a:pt x="1076" y="846"/>
                </a:lnTo>
                <a:lnTo>
                  <a:pt x="1074" y="846"/>
                </a:lnTo>
                <a:lnTo>
                  <a:pt x="1074" y="846"/>
                </a:lnTo>
                <a:lnTo>
                  <a:pt x="1065" y="846"/>
                </a:lnTo>
                <a:lnTo>
                  <a:pt x="1043" y="842"/>
                </a:lnTo>
                <a:lnTo>
                  <a:pt x="1025" y="839"/>
                </a:lnTo>
                <a:lnTo>
                  <a:pt x="1004" y="834"/>
                </a:lnTo>
                <a:lnTo>
                  <a:pt x="980" y="828"/>
                </a:lnTo>
                <a:lnTo>
                  <a:pt x="954" y="821"/>
                </a:lnTo>
                <a:lnTo>
                  <a:pt x="954" y="821"/>
                </a:lnTo>
                <a:lnTo>
                  <a:pt x="902" y="805"/>
                </a:lnTo>
                <a:lnTo>
                  <a:pt x="860" y="792"/>
                </a:lnTo>
                <a:lnTo>
                  <a:pt x="820" y="781"/>
                </a:lnTo>
                <a:lnTo>
                  <a:pt x="820" y="781"/>
                </a:lnTo>
                <a:lnTo>
                  <a:pt x="781" y="795"/>
                </a:lnTo>
                <a:lnTo>
                  <a:pt x="696" y="826"/>
                </a:lnTo>
                <a:lnTo>
                  <a:pt x="696" y="826"/>
                </a:lnTo>
                <a:lnTo>
                  <a:pt x="659" y="841"/>
                </a:lnTo>
                <a:lnTo>
                  <a:pt x="634" y="852"/>
                </a:lnTo>
                <a:lnTo>
                  <a:pt x="624" y="855"/>
                </a:lnTo>
                <a:lnTo>
                  <a:pt x="615" y="857"/>
                </a:lnTo>
                <a:lnTo>
                  <a:pt x="608" y="857"/>
                </a:lnTo>
                <a:lnTo>
                  <a:pt x="602" y="855"/>
                </a:lnTo>
                <a:lnTo>
                  <a:pt x="602" y="855"/>
                </a:lnTo>
                <a:lnTo>
                  <a:pt x="596" y="852"/>
                </a:lnTo>
                <a:lnTo>
                  <a:pt x="591" y="847"/>
                </a:lnTo>
                <a:lnTo>
                  <a:pt x="587" y="842"/>
                </a:lnTo>
                <a:lnTo>
                  <a:pt x="583" y="836"/>
                </a:lnTo>
                <a:lnTo>
                  <a:pt x="578" y="826"/>
                </a:lnTo>
                <a:lnTo>
                  <a:pt x="577" y="821"/>
                </a:lnTo>
                <a:lnTo>
                  <a:pt x="577" y="821"/>
                </a:lnTo>
                <a:lnTo>
                  <a:pt x="583" y="823"/>
                </a:lnTo>
                <a:lnTo>
                  <a:pt x="587" y="826"/>
                </a:lnTo>
                <a:lnTo>
                  <a:pt x="587" y="827"/>
                </a:lnTo>
                <a:lnTo>
                  <a:pt x="587" y="828"/>
                </a:lnTo>
                <a:lnTo>
                  <a:pt x="584" y="831"/>
                </a:lnTo>
                <a:lnTo>
                  <a:pt x="581" y="832"/>
                </a:lnTo>
                <a:lnTo>
                  <a:pt x="567" y="834"/>
                </a:lnTo>
                <a:lnTo>
                  <a:pt x="542" y="836"/>
                </a:lnTo>
                <a:lnTo>
                  <a:pt x="502" y="836"/>
                </a:lnTo>
                <a:lnTo>
                  <a:pt x="502" y="836"/>
                </a:lnTo>
                <a:lnTo>
                  <a:pt x="418" y="834"/>
                </a:lnTo>
                <a:lnTo>
                  <a:pt x="356" y="831"/>
                </a:lnTo>
                <a:lnTo>
                  <a:pt x="317" y="828"/>
                </a:lnTo>
                <a:lnTo>
                  <a:pt x="308" y="827"/>
                </a:lnTo>
                <a:lnTo>
                  <a:pt x="304" y="826"/>
                </a:lnTo>
                <a:lnTo>
                  <a:pt x="304" y="826"/>
                </a:lnTo>
                <a:lnTo>
                  <a:pt x="298" y="829"/>
                </a:lnTo>
                <a:lnTo>
                  <a:pt x="281" y="839"/>
                </a:lnTo>
                <a:lnTo>
                  <a:pt x="257" y="855"/>
                </a:lnTo>
                <a:lnTo>
                  <a:pt x="227" y="874"/>
                </a:lnTo>
                <a:lnTo>
                  <a:pt x="193" y="893"/>
                </a:lnTo>
                <a:lnTo>
                  <a:pt x="160" y="910"/>
                </a:lnTo>
                <a:lnTo>
                  <a:pt x="142" y="916"/>
                </a:lnTo>
                <a:lnTo>
                  <a:pt x="128" y="922"/>
                </a:lnTo>
                <a:lnTo>
                  <a:pt x="113" y="927"/>
                </a:lnTo>
                <a:lnTo>
                  <a:pt x="100" y="930"/>
                </a:lnTo>
                <a:lnTo>
                  <a:pt x="100" y="930"/>
                </a:lnTo>
                <a:lnTo>
                  <a:pt x="78" y="932"/>
                </a:lnTo>
                <a:lnTo>
                  <a:pt x="58" y="931"/>
                </a:lnTo>
                <a:lnTo>
                  <a:pt x="42" y="929"/>
                </a:lnTo>
                <a:lnTo>
                  <a:pt x="29" y="924"/>
                </a:lnTo>
                <a:lnTo>
                  <a:pt x="18" y="919"/>
                </a:lnTo>
                <a:lnTo>
                  <a:pt x="11" y="911"/>
                </a:lnTo>
                <a:lnTo>
                  <a:pt x="5" y="904"/>
                </a:lnTo>
                <a:lnTo>
                  <a:pt x="1" y="895"/>
                </a:lnTo>
                <a:lnTo>
                  <a:pt x="1" y="895"/>
                </a:lnTo>
                <a:lnTo>
                  <a:pt x="0" y="885"/>
                </a:lnTo>
                <a:lnTo>
                  <a:pt x="0" y="874"/>
                </a:lnTo>
                <a:lnTo>
                  <a:pt x="2" y="862"/>
                </a:lnTo>
                <a:lnTo>
                  <a:pt x="6" y="849"/>
                </a:lnTo>
                <a:lnTo>
                  <a:pt x="11" y="837"/>
                </a:lnTo>
                <a:lnTo>
                  <a:pt x="18" y="824"/>
                </a:lnTo>
                <a:lnTo>
                  <a:pt x="27" y="814"/>
                </a:lnTo>
                <a:lnTo>
                  <a:pt x="36" y="806"/>
                </a:lnTo>
                <a:lnTo>
                  <a:pt x="36" y="806"/>
                </a:lnTo>
                <a:lnTo>
                  <a:pt x="46" y="800"/>
                </a:lnTo>
                <a:lnTo>
                  <a:pt x="56" y="795"/>
                </a:lnTo>
                <a:lnTo>
                  <a:pt x="67" y="792"/>
                </a:lnTo>
                <a:lnTo>
                  <a:pt x="77" y="790"/>
                </a:lnTo>
                <a:lnTo>
                  <a:pt x="99" y="787"/>
                </a:lnTo>
                <a:lnTo>
                  <a:pt x="120" y="786"/>
                </a:lnTo>
                <a:lnTo>
                  <a:pt x="120" y="786"/>
                </a:lnTo>
                <a:lnTo>
                  <a:pt x="130" y="786"/>
                </a:lnTo>
                <a:lnTo>
                  <a:pt x="139" y="787"/>
                </a:lnTo>
                <a:lnTo>
                  <a:pt x="152" y="788"/>
                </a:lnTo>
                <a:lnTo>
                  <a:pt x="157" y="790"/>
                </a:lnTo>
                <a:lnTo>
                  <a:pt x="164" y="788"/>
                </a:lnTo>
                <a:lnTo>
                  <a:pt x="169" y="786"/>
                </a:lnTo>
                <a:lnTo>
                  <a:pt x="175" y="781"/>
                </a:lnTo>
                <a:lnTo>
                  <a:pt x="175" y="781"/>
                </a:lnTo>
                <a:lnTo>
                  <a:pt x="181" y="776"/>
                </a:lnTo>
                <a:lnTo>
                  <a:pt x="186" y="772"/>
                </a:lnTo>
                <a:lnTo>
                  <a:pt x="193" y="766"/>
                </a:lnTo>
                <a:lnTo>
                  <a:pt x="197" y="762"/>
                </a:lnTo>
                <a:lnTo>
                  <a:pt x="198" y="757"/>
                </a:lnTo>
                <a:lnTo>
                  <a:pt x="200" y="750"/>
                </a:lnTo>
                <a:lnTo>
                  <a:pt x="200" y="741"/>
                </a:lnTo>
                <a:lnTo>
                  <a:pt x="200" y="741"/>
                </a:lnTo>
                <a:lnTo>
                  <a:pt x="198" y="705"/>
                </a:lnTo>
                <a:lnTo>
                  <a:pt x="198" y="678"/>
                </a:lnTo>
                <a:lnTo>
                  <a:pt x="200" y="649"/>
                </a:lnTo>
                <a:lnTo>
                  <a:pt x="203" y="618"/>
                </a:lnTo>
                <a:lnTo>
                  <a:pt x="205" y="603"/>
                </a:lnTo>
                <a:lnTo>
                  <a:pt x="208" y="590"/>
                </a:lnTo>
                <a:lnTo>
                  <a:pt x="212" y="576"/>
                </a:lnTo>
                <a:lnTo>
                  <a:pt x="217" y="564"/>
                </a:lnTo>
                <a:lnTo>
                  <a:pt x="223" y="553"/>
                </a:lnTo>
                <a:lnTo>
                  <a:pt x="229" y="543"/>
                </a:lnTo>
                <a:lnTo>
                  <a:pt x="229" y="543"/>
                </a:lnTo>
                <a:lnTo>
                  <a:pt x="247" y="523"/>
                </a:lnTo>
                <a:lnTo>
                  <a:pt x="270" y="500"/>
                </a:lnTo>
                <a:lnTo>
                  <a:pt x="296" y="477"/>
                </a:lnTo>
                <a:lnTo>
                  <a:pt x="325" y="454"/>
                </a:lnTo>
                <a:lnTo>
                  <a:pt x="354" y="432"/>
                </a:lnTo>
                <a:lnTo>
                  <a:pt x="381" y="414"/>
                </a:lnTo>
                <a:lnTo>
                  <a:pt x="404" y="399"/>
                </a:lnTo>
                <a:lnTo>
                  <a:pt x="414" y="392"/>
                </a:lnTo>
                <a:lnTo>
                  <a:pt x="423" y="389"/>
                </a:lnTo>
                <a:lnTo>
                  <a:pt x="423" y="389"/>
                </a:lnTo>
                <a:lnTo>
                  <a:pt x="442" y="381"/>
                </a:lnTo>
                <a:lnTo>
                  <a:pt x="466" y="370"/>
                </a:lnTo>
                <a:lnTo>
                  <a:pt x="524" y="344"/>
                </a:lnTo>
                <a:lnTo>
                  <a:pt x="555" y="330"/>
                </a:lnTo>
                <a:lnTo>
                  <a:pt x="583" y="319"/>
                </a:lnTo>
                <a:lnTo>
                  <a:pt x="609" y="309"/>
                </a:lnTo>
                <a:lnTo>
                  <a:pt x="632" y="304"/>
                </a:lnTo>
                <a:lnTo>
                  <a:pt x="632" y="304"/>
                </a:lnTo>
                <a:lnTo>
                  <a:pt x="650" y="301"/>
                </a:lnTo>
                <a:lnTo>
                  <a:pt x="669" y="296"/>
                </a:lnTo>
                <a:lnTo>
                  <a:pt x="700" y="286"/>
                </a:lnTo>
                <a:lnTo>
                  <a:pt x="722" y="278"/>
                </a:lnTo>
                <a:lnTo>
                  <a:pt x="731" y="274"/>
                </a:lnTo>
                <a:lnTo>
                  <a:pt x="731" y="274"/>
                </a:lnTo>
                <a:lnTo>
                  <a:pt x="730" y="271"/>
                </a:lnTo>
                <a:lnTo>
                  <a:pt x="728" y="260"/>
                </a:lnTo>
                <a:lnTo>
                  <a:pt x="728" y="251"/>
                </a:lnTo>
                <a:lnTo>
                  <a:pt x="730" y="242"/>
                </a:lnTo>
                <a:lnTo>
                  <a:pt x="732" y="231"/>
                </a:lnTo>
                <a:lnTo>
                  <a:pt x="736" y="220"/>
                </a:lnTo>
                <a:lnTo>
                  <a:pt x="736" y="220"/>
                </a:lnTo>
                <a:lnTo>
                  <a:pt x="741" y="209"/>
                </a:lnTo>
                <a:lnTo>
                  <a:pt x="746" y="198"/>
                </a:lnTo>
                <a:lnTo>
                  <a:pt x="756" y="180"/>
                </a:lnTo>
                <a:lnTo>
                  <a:pt x="767" y="166"/>
                </a:lnTo>
                <a:lnTo>
                  <a:pt x="776" y="155"/>
                </a:lnTo>
                <a:lnTo>
                  <a:pt x="776" y="155"/>
                </a:lnTo>
                <a:lnTo>
                  <a:pt x="781" y="150"/>
                </a:lnTo>
                <a:lnTo>
                  <a:pt x="786" y="147"/>
                </a:lnTo>
                <a:lnTo>
                  <a:pt x="795" y="139"/>
                </a:lnTo>
                <a:lnTo>
                  <a:pt x="803" y="134"/>
                </a:lnTo>
                <a:lnTo>
                  <a:pt x="805" y="132"/>
                </a:lnTo>
                <a:lnTo>
                  <a:pt x="805" y="130"/>
                </a:lnTo>
                <a:lnTo>
                  <a:pt x="805" y="130"/>
                </a:lnTo>
                <a:lnTo>
                  <a:pt x="802" y="122"/>
                </a:lnTo>
                <a:lnTo>
                  <a:pt x="800" y="116"/>
                </a:lnTo>
                <a:lnTo>
                  <a:pt x="800" y="1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4E03AC53-D8FF-45AC-BFBB-AFA4FC9F5C0F}"/>
              </a:ext>
            </a:extLst>
          </p:cNvPr>
          <p:cNvSpPr>
            <a:spLocks/>
          </p:cNvSpPr>
          <p:nvPr/>
        </p:nvSpPr>
        <p:spPr bwMode="auto">
          <a:xfrm>
            <a:off x="6206366" y="2950300"/>
            <a:ext cx="1220337" cy="1326581"/>
          </a:xfrm>
          <a:custGeom>
            <a:avLst/>
            <a:gdLst>
              <a:gd name="T0" fmla="*/ 196 w 827"/>
              <a:gd name="T1" fmla="*/ 656 h 899"/>
              <a:gd name="T2" fmla="*/ 151 w 827"/>
              <a:gd name="T3" fmla="*/ 747 h 899"/>
              <a:gd name="T4" fmla="*/ 107 w 827"/>
              <a:gd name="T5" fmla="*/ 803 h 899"/>
              <a:gd name="T6" fmla="*/ 76 w 827"/>
              <a:gd name="T7" fmla="*/ 815 h 899"/>
              <a:gd name="T8" fmla="*/ 23 w 827"/>
              <a:gd name="T9" fmla="*/ 818 h 899"/>
              <a:gd name="T10" fmla="*/ 0 w 827"/>
              <a:gd name="T11" fmla="*/ 800 h 899"/>
              <a:gd name="T12" fmla="*/ 10 w 827"/>
              <a:gd name="T13" fmla="*/ 783 h 899"/>
              <a:gd name="T14" fmla="*/ 69 w 827"/>
              <a:gd name="T15" fmla="*/ 752 h 899"/>
              <a:gd name="T16" fmla="*/ 100 w 827"/>
              <a:gd name="T17" fmla="*/ 722 h 899"/>
              <a:gd name="T18" fmla="*/ 107 w 827"/>
              <a:gd name="T19" fmla="*/ 669 h 899"/>
              <a:gd name="T20" fmla="*/ 139 w 827"/>
              <a:gd name="T21" fmla="*/ 488 h 899"/>
              <a:gd name="T22" fmla="*/ 132 w 827"/>
              <a:gd name="T23" fmla="*/ 306 h 899"/>
              <a:gd name="T24" fmla="*/ 158 w 827"/>
              <a:gd name="T25" fmla="*/ 218 h 899"/>
              <a:gd name="T26" fmla="*/ 204 w 827"/>
              <a:gd name="T27" fmla="*/ 159 h 899"/>
              <a:gd name="T28" fmla="*/ 275 w 827"/>
              <a:gd name="T29" fmla="*/ 124 h 899"/>
              <a:gd name="T30" fmla="*/ 343 w 827"/>
              <a:gd name="T31" fmla="*/ 79 h 899"/>
              <a:gd name="T32" fmla="*/ 434 w 827"/>
              <a:gd name="T33" fmla="*/ 39 h 899"/>
              <a:gd name="T34" fmla="*/ 484 w 827"/>
              <a:gd name="T35" fmla="*/ 1 h 899"/>
              <a:gd name="T36" fmla="*/ 494 w 827"/>
              <a:gd name="T37" fmla="*/ 10 h 899"/>
              <a:gd name="T38" fmla="*/ 487 w 827"/>
              <a:gd name="T39" fmla="*/ 63 h 899"/>
              <a:gd name="T40" fmla="*/ 489 w 827"/>
              <a:gd name="T41" fmla="*/ 92 h 899"/>
              <a:gd name="T42" fmla="*/ 524 w 827"/>
              <a:gd name="T43" fmla="*/ 124 h 899"/>
              <a:gd name="T44" fmla="*/ 545 w 827"/>
              <a:gd name="T45" fmla="*/ 149 h 899"/>
              <a:gd name="T46" fmla="*/ 561 w 827"/>
              <a:gd name="T47" fmla="*/ 186 h 899"/>
              <a:gd name="T48" fmla="*/ 569 w 827"/>
              <a:gd name="T49" fmla="*/ 227 h 899"/>
              <a:gd name="T50" fmla="*/ 581 w 827"/>
              <a:gd name="T51" fmla="*/ 246 h 899"/>
              <a:gd name="T52" fmla="*/ 617 w 827"/>
              <a:gd name="T53" fmla="*/ 275 h 899"/>
              <a:gd name="T54" fmla="*/ 668 w 827"/>
              <a:gd name="T55" fmla="*/ 303 h 899"/>
              <a:gd name="T56" fmla="*/ 740 w 827"/>
              <a:gd name="T57" fmla="*/ 395 h 899"/>
              <a:gd name="T58" fmla="*/ 784 w 827"/>
              <a:gd name="T59" fmla="*/ 501 h 899"/>
              <a:gd name="T60" fmla="*/ 815 w 827"/>
              <a:gd name="T61" fmla="*/ 643 h 899"/>
              <a:gd name="T62" fmla="*/ 821 w 827"/>
              <a:gd name="T63" fmla="*/ 702 h 899"/>
              <a:gd name="T64" fmla="*/ 826 w 827"/>
              <a:gd name="T65" fmla="*/ 778 h 899"/>
              <a:gd name="T66" fmla="*/ 809 w 827"/>
              <a:gd name="T67" fmla="*/ 815 h 899"/>
              <a:gd name="T68" fmla="*/ 705 w 827"/>
              <a:gd name="T69" fmla="*/ 851 h 899"/>
              <a:gd name="T70" fmla="*/ 641 w 827"/>
              <a:gd name="T71" fmla="*/ 861 h 899"/>
              <a:gd name="T72" fmla="*/ 565 w 827"/>
              <a:gd name="T73" fmla="*/ 851 h 899"/>
              <a:gd name="T74" fmla="*/ 519 w 827"/>
              <a:gd name="T75" fmla="*/ 864 h 899"/>
              <a:gd name="T76" fmla="*/ 431 w 827"/>
              <a:gd name="T77" fmla="*/ 896 h 899"/>
              <a:gd name="T78" fmla="*/ 409 w 827"/>
              <a:gd name="T79" fmla="*/ 877 h 899"/>
              <a:gd name="T80" fmla="*/ 406 w 827"/>
              <a:gd name="T81" fmla="*/ 846 h 899"/>
              <a:gd name="T82" fmla="*/ 425 w 827"/>
              <a:gd name="T83" fmla="*/ 827 h 899"/>
              <a:gd name="T84" fmla="*/ 564 w 827"/>
              <a:gd name="T85" fmla="*/ 800 h 899"/>
              <a:gd name="T86" fmla="*/ 493 w 827"/>
              <a:gd name="T87" fmla="*/ 783 h 899"/>
              <a:gd name="T88" fmla="*/ 466 w 827"/>
              <a:gd name="T89" fmla="*/ 784 h 899"/>
              <a:gd name="T90" fmla="*/ 440 w 827"/>
              <a:gd name="T91" fmla="*/ 786 h 899"/>
              <a:gd name="T92" fmla="*/ 417 w 827"/>
              <a:gd name="T93" fmla="*/ 793 h 899"/>
              <a:gd name="T94" fmla="*/ 395 w 827"/>
              <a:gd name="T95" fmla="*/ 774 h 899"/>
              <a:gd name="T96" fmla="*/ 375 w 827"/>
              <a:gd name="T97" fmla="*/ 766 h 899"/>
              <a:gd name="T98" fmla="*/ 375 w 827"/>
              <a:gd name="T99" fmla="*/ 830 h 899"/>
              <a:gd name="T100" fmla="*/ 374 w 827"/>
              <a:gd name="T101" fmla="*/ 867 h 899"/>
              <a:gd name="T102" fmla="*/ 354 w 827"/>
              <a:gd name="T103" fmla="*/ 896 h 899"/>
              <a:gd name="T104" fmla="*/ 307 w 827"/>
              <a:gd name="T105" fmla="*/ 899 h 899"/>
              <a:gd name="T106" fmla="*/ 292 w 827"/>
              <a:gd name="T107" fmla="*/ 895 h 899"/>
              <a:gd name="T108" fmla="*/ 280 w 827"/>
              <a:gd name="T109" fmla="*/ 861 h 899"/>
              <a:gd name="T110" fmla="*/ 291 w 827"/>
              <a:gd name="T111" fmla="*/ 834 h 899"/>
              <a:gd name="T112" fmla="*/ 292 w 827"/>
              <a:gd name="T113" fmla="*/ 779 h 899"/>
              <a:gd name="T114" fmla="*/ 293 w 827"/>
              <a:gd name="T115" fmla="*/ 733 h 899"/>
              <a:gd name="T116" fmla="*/ 309 w 827"/>
              <a:gd name="T117" fmla="*/ 687 h 899"/>
              <a:gd name="T118" fmla="*/ 304 w 827"/>
              <a:gd name="T119" fmla="*/ 666 h 899"/>
              <a:gd name="T120" fmla="*/ 276 w 827"/>
              <a:gd name="T121" fmla="*/ 630 h 899"/>
              <a:gd name="T122" fmla="*/ 268 w 827"/>
              <a:gd name="T123" fmla="*/ 596 h 899"/>
              <a:gd name="T124" fmla="*/ 265 w 827"/>
              <a:gd name="T125" fmla="*/ 567 h 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27" h="899">
                <a:moveTo>
                  <a:pt x="259" y="555"/>
                </a:moveTo>
                <a:lnTo>
                  <a:pt x="259" y="555"/>
                </a:lnTo>
                <a:lnTo>
                  <a:pt x="249" y="570"/>
                </a:lnTo>
                <a:lnTo>
                  <a:pt x="225" y="607"/>
                </a:lnTo>
                <a:lnTo>
                  <a:pt x="196" y="656"/>
                </a:lnTo>
                <a:lnTo>
                  <a:pt x="183" y="683"/>
                </a:lnTo>
                <a:lnTo>
                  <a:pt x="170" y="707"/>
                </a:lnTo>
                <a:lnTo>
                  <a:pt x="170" y="707"/>
                </a:lnTo>
                <a:lnTo>
                  <a:pt x="160" y="728"/>
                </a:lnTo>
                <a:lnTo>
                  <a:pt x="151" y="747"/>
                </a:lnTo>
                <a:lnTo>
                  <a:pt x="141" y="763"/>
                </a:lnTo>
                <a:lnTo>
                  <a:pt x="131" y="777"/>
                </a:lnTo>
                <a:lnTo>
                  <a:pt x="122" y="788"/>
                </a:lnTo>
                <a:lnTo>
                  <a:pt x="115" y="797"/>
                </a:lnTo>
                <a:lnTo>
                  <a:pt x="107" y="803"/>
                </a:lnTo>
                <a:lnTo>
                  <a:pt x="101" y="807"/>
                </a:lnTo>
                <a:lnTo>
                  <a:pt x="101" y="807"/>
                </a:lnTo>
                <a:lnTo>
                  <a:pt x="93" y="810"/>
                </a:lnTo>
                <a:lnTo>
                  <a:pt x="86" y="813"/>
                </a:lnTo>
                <a:lnTo>
                  <a:pt x="76" y="815"/>
                </a:lnTo>
                <a:lnTo>
                  <a:pt x="65" y="818"/>
                </a:lnTo>
                <a:lnTo>
                  <a:pt x="43" y="819"/>
                </a:lnTo>
                <a:lnTo>
                  <a:pt x="33" y="819"/>
                </a:lnTo>
                <a:lnTo>
                  <a:pt x="23" y="818"/>
                </a:lnTo>
                <a:lnTo>
                  <a:pt x="23" y="818"/>
                </a:lnTo>
                <a:lnTo>
                  <a:pt x="15" y="815"/>
                </a:lnTo>
                <a:lnTo>
                  <a:pt x="9" y="813"/>
                </a:lnTo>
                <a:lnTo>
                  <a:pt x="4" y="809"/>
                </a:lnTo>
                <a:lnTo>
                  <a:pt x="2" y="805"/>
                </a:lnTo>
                <a:lnTo>
                  <a:pt x="0" y="800"/>
                </a:lnTo>
                <a:lnTo>
                  <a:pt x="0" y="797"/>
                </a:lnTo>
                <a:lnTo>
                  <a:pt x="3" y="792"/>
                </a:lnTo>
                <a:lnTo>
                  <a:pt x="6" y="787"/>
                </a:lnTo>
                <a:lnTo>
                  <a:pt x="6" y="787"/>
                </a:lnTo>
                <a:lnTo>
                  <a:pt x="10" y="783"/>
                </a:lnTo>
                <a:lnTo>
                  <a:pt x="16" y="779"/>
                </a:lnTo>
                <a:lnTo>
                  <a:pt x="31" y="773"/>
                </a:lnTo>
                <a:lnTo>
                  <a:pt x="50" y="764"/>
                </a:lnTo>
                <a:lnTo>
                  <a:pt x="59" y="759"/>
                </a:lnTo>
                <a:lnTo>
                  <a:pt x="69" y="752"/>
                </a:lnTo>
                <a:lnTo>
                  <a:pt x="69" y="752"/>
                </a:lnTo>
                <a:lnTo>
                  <a:pt x="85" y="738"/>
                </a:lnTo>
                <a:lnTo>
                  <a:pt x="95" y="731"/>
                </a:lnTo>
                <a:lnTo>
                  <a:pt x="97" y="726"/>
                </a:lnTo>
                <a:lnTo>
                  <a:pt x="100" y="722"/>
                </a:lnTo>
                <a:lnTo>
                  <a:pt x="101" y="717"/>
                </a:lnTo>
                <a:lnTo>
                  <a:pt x="101" y="710"/>
                </a:lnTo>
                <a:lnTo>
                  <a:pt x="101" y="710"/>
                </a:lnTo>
                <a:lnTo>
                  <a:pt x="102" y="695"/>
                </a:lnTo>
                <a:lnTo>
                  <a:pt x="107" y="669"/>
                </a:lnTo>
                <a:lnTo>
                  <a:pt x="119" y="598"/>
                </a:lnTo>
                <a:lnTo>
                  <a:pt x="133" y="529"/>
                </a:lnTo>
                <a:lnTo>
                  <a:pt x="138" y="503"/>
                </a:lnTo>
                <a:lnTo>
                  <a:pt x="139" y="488"/>
                </a:lnTo>
                <a:lnTo>
                  <a:pt x="139" y="488"/>
                </a:lnTo>
                <a:lnTo>
                  <a:pt x="136" y="421"/>
                </a:lnTo>
                <a:lnTo>
                  <a:pt x="133" y="370"/>
                </a:lnTo>
                <a:lnTo>
                  <a:pt x="132" y="319"/>
                </a:lnTo>
                <a:lnTo>
                  <a:pt x="132" y="319"/>
                </a:lnTo>
                <a:lnTo>
                  <a:pt x="132" y="306"/>
                </a:lnTo>
                <a:lnTo>
                  <a:pt x="133" y="295"/>
                </a:lnTo>
                <a:lnTo>
                  <a:pt x="137" y="274"/>
                </a:lnTo>
                <a:lnTo>
                  <a:pt x="143" y="253"/>
                </a:lnTo>
                <a:lnTo>
                  <a:pt x="151" y="234"/>
                </a:lnTo>
                <a:lnTo>
                  <a:pt x="158" y="218"/>
                </a:lnTo>
                <a:lnTo>
                  <a:pt x="167" y="203"/>
                </a:lnTo>
                <a:lnTo>
                  <a:pt x="184" y="177"/>
                </a:lnTo>
                <a:lnTo>
                  <a:pt x="184" y="177"/>
                </a:lnTo>
                <a:lnTo>
                  <a:pt x="193" y="167"/>
                </a:lnTo>
                <a:lnTo>
                  <a:pt x="204" y="159"/>
                </a:lnTo>
                <a:lnTo>
                  <a:pt x="216" y="150"/>
                </a:lnTo>
                <a:lnTo>
                  <a:pt x="229" y="144"/>
                </a:lnTo>
                <a:lnTo>
                  <a:pt x="255" y="133"/>
                </a:lnTo>
                <a:lnTo>
                  <a:pt x="275" y="124"/>
                </a:lnTo>
                <a:lnTo>
                  <a:pt x="275" y="124"/>
                </a:lnTo>
                <a:lnTo>
                  <a:pt x="291" y="114"/>
                </a:lnTo>
                <a:lnTo>
                  <a:pt x="308" y="102"/>
                </a:lnTo>
                <a:lnTo>
                  <a:pt x="326" y="90"/>
                </a:lnTo>
                <a:lnTo>
                  <a:pt x="343" y="79"/>
                </a:lnTo>
                <a:lnTo>
                  <a:pt x="343" y="79"/>
                </a:lnTo>
                <a:lnTo>
                  <a:pt x="363" y="71"/>
                </a:lnTo>
                <a:lnTo>
                  <a:pt x="383" y="64"/>
                </a:lnTo>
                <a:lnTo>
                  <a:pt x="403" y="58"/>
                </a:lnTo>
                <a:lnTo>
                  <a:pt x="403" y="58"/>
                </a:lnTo>
                <a:lnTo>
                  <a:pt x="434" y="39"/>
                </a:lnTo>
                <a:lnTo>
                  <a:pt x="471" y="17"/>
                </a:lnTo>
                <a:lnTo>
                  <a:pt x="471" y="17"/>
                </a:lnTo>
                <a:lnTo>
                  <a:pt x="477" y="11"/>
                </a:lnTo>
                <a:lnTo>
                  <a:pt x="482" y="3"/>
                </a:lnTo>
                <a:lnTo>
                  <a:pt x="484" y="1"/>
                </a:lnTo>
                <a:lnTo>
                  <a:pt x="487" y="0"/>
                </a:lnTo>
                <a:lnTo>
                  <a:pt x="489" y="0"/>
                </a:lnTo>
                <a:lnTo>
                  <a:pt x="492" y="2"/>
                </a:lnTo>
                <a:lnTo>
                  <a:pt x="492" y="2"/>
                </a:lnTo>
                <a:lnTo>
                  <a:pt x="494" y="10"/>
                </a:lnTo>
                <a:lnTo>
                  <a:pt x="496" y="20"/>
                </a:lnTo>
                <a:lnTo>
                  <a:pt x="494" y="31"/>
                </a:lnTo>
                <a:lnTo>
                  <a:pt x="492" y="44"/>
                </a:lnTo>
                <a:lnTo>
                  <a:pt x="492" y="44"/>
                </a:lnTo>
                <a:lnTo>
                  <a:pt x="487" y="63"/>
                </a:lnTo>
                <a:lnTo>
                  <a:pt x="486" y="69"/>
                </a:lnTo>
                <a:lnTo>
                  <a:pt x="486" y="77"/>
                </a:lnTo>
                <a:lnTo>
                  <a:pt x="486" y="77"/>
                </a:lnTo>
                <a:lnTo>
                  <a:pt x="487" y="84"/>
                </a:lnTo>
                <a:lnTo>
                  <a:pt x="489" y="92"/>
                </a:lnTo>
                <a:lnTo>
                  <a:pt x="493" y="100"/>
                </a:lnTo>
                <a:lnTo>
                  <a:pt x="493" y="100"/>
                </a:lnTo>
                <a:lnTo>
                  <a:pt x="504" y="107"/>
                </a:lnTo>
                <a:lnTo>
                  <a:pt x="513" y="113"/>
                </a:lnTo>
                <a:lnTo>
                  <a:pt x="524" y="124"/>
                </a:lnTo>
                <a:lnTo>
                  <a:pt x="524" y="124"/>
                </a:lnTo>
                <a:lnTo>
                  <a:pt x="538" y="140"/>
                </a:lnTo>
                <a:lnTo>
                  <a:pt x="542" y="145"/>
                </a:lnTo>
                <a:lnTo>
                  <a:pt x="542" y="145"/>
                </a:lnTo>
                <a:lnTo>
                  <a:pt x="545" y="149"/>
                </a:lnTo>
                <a:lnTo>
                  <a:pt x="552" y="159"/>
                </a:lnTo>
                <a:lnTo>
                  <a:pt x="558" y="171"/>
                </a:lnTo>
                <a:lnTo>
                  <a:pt x="560" y="179"/>
                </a:lnTo>
                <a:lnTo>
                  <a:pt x="561" y="186"/>
                </a:lnTo>
                <a:lnTo>
                  <a:pt x="561" y="186"/>
                </a:lnTo>
                <a:lnTo>
                  <a:pt x="561" y="208"/>
                </a:lnTo>
                <a:lnTo>
                  <a:pt x="563" y="216"/>
                </a:lnTo>
                <a:lnTo>
                  <a:pt x="565" y="222"/>
                </a:lnTo>
                <a:lnTo>
                  <a:pt x="565" y="222"/>
                </a:lnTo>
                <a:lnTo>
                  <a:pt x="569" y="227"/>
                </a:lnTo>
                <a:lnTo>
                  <a:pt x="574" y="232"/>
                </a:lnTo>
                <a:lnTo>
                  <a:pt x="578" y="237"/>
                </a:lnTo>
                <a:lnTo>
                  <a:pt x="581" y="241"/>
                </a:lnTo>
                <a:lnTo>
                  <a:pt x="581" y="241"/>
                </a:lnTo>
                <a:lnTo>
                  <a:pt x="581" y="246"/>
                </a:lnTo>
                <a:lnTo>
                  <a:pt x="580" y="253"/>
                </a:lnTo>
                <a:lnTo>
                  <a:pt x="579" y="263"/>
                </a:lnTo>
                <a:lnTo>
                  <a:pt x="579" y="263"/>
                </a:lnTo>
                <a:lnTo>
                  <a:pt x="590" y="267"/>
                </a:lnTo>
                <a:lnTo>
                  <a:pt x="617" y="275"/>
                </a:lnTo>
                <a:lnTo>
                  <a:pt x="633" y="282"/>
                </a:lnTo>
                <a:lnTo>
                  <a:pt x="647" y="289"/>
                </a:lnTo>
                <a:lnTo>
                  <a:pt x="660" y="295"/>
                </a:lnTo>
                <a:lnTo>
                  <a:pt x="668" y="303"/>
                </a:lnTo>
                <a:lnTo>
                  <a:pt x="668" y="303"/>
                </a:lnTo>
                <a:lnTo>
                  <a:pt x="686" y="321"/>
                </a:lnTo>
                <a:lnTo>
                  <a:pt x="699" y="336"/>
                </a:lnTo>
                <a:lnTo>
                  <a:pt x="713" y="352"/>
                </a:lnTo>
                <a:lnTo>
                  <a:pt x="727" y="372"/>
                </a:lnTo>
                <a:lnTo>
                  <a:pt x="740" y="395"/>
                </a:lnTo>
                <a:lnTo>
                  <a:pt x="754" y="418"/>
                </a:lnTo>
                <a:lnTo>
                  <a:pt x="765" y="444"/>
                </a:lnTo>
                <a:lnTo>
                  <a:pt x="765" y="444"/>
                </a:lnTo>
                <a:lnTo>
                  <a:pt x="775" y="473"/>
                </a:lnTo>
                <a:lnTo>
                  <a:pt x="784" y="501"/>
                </a:lnTo>
                <a:lnTo>
                  <a:pt x="800" y="557"/>
                </a:lnTo>
                <a:lnTo>
                  <a:pt x="806" y="584"/>
                </a:lnTo>
                <a:lnTo>
                  <a:pt x="810" y="608"/>
                </a:lnTo>
                <a:lnTo>
                  <a:pt x="814" y="628"/>
                </a:lnTo>
                <a:lnTo>
                  <a:pt x="815" y="643"/>
                </a:lnTo>
                <a:lnTo>
                  <a:pt x="815" y="643"/>
                </a:lnTo>
                <a:lnTo>
                  <a:pt x="815" y="661"/>
                </a:lnTo>
                <a:lnTo>
                  <a:pt x="815" y="671"/>
                </a:lnTo>
                <a:lnTo>
                  <a:pt x="821" y="702"/>
                </a:lnTo>
                <a:lnTo>
                  <a:pt x="821" y="702"/>
                </a:lnTo>
                <a:lnTo>
                  <a:pt x="825" y="717"/>
                </a:lnTo>
                <a:lnTo>
                  <a:pt x="826" y="733"/>
                </a:lnTo>
                <a:lnTo>
                  <a:pt x="827" y="750"/>
                </a:lnTo>
                <a:lnTo>
                  <a:pt x="827" y="764"/>
                </a:lnTo>
                <a:lnTo>
                  <a:pt x="826" y="778"/>
                </a:lnTo>
                <a:lnTo>
                  <a:pt x="822" y="792"/>
                </a:lnTo>
                <a:lnTo>
                  <a:pt x="818" y="803"/>
                </a:lnTo>
                <a:lnTo>
                  <a:pt x="814" y="812"/>
                </a:lnTo>
                <a:lnTo>
                  <a:pt x="814" y="812"/>
                </a:lnTo>
                <a:lnTo>
                  <a:pt x="809" y="815"/>
                </a:lnTo>
                <a:lnTo>
                  <a:pt x="802" y="819"/>
                </a:lnTo>
                <a:lnTo>
                  <a:pt x="784" y="828"/>
                </a:lnTo>
                <a:lnTo>
                  <a:pt x="759" y="836"/>
                </a:lnTo>
                <a:lnTo>
                  <a:pt x="733" y="844"/>
                </a:lnTo>
                <a:lnTo>
                  <a:pt x="705" y="851"/>
                </a:lnTo>
                <a:lnTo>
                  <a:pt x="681" y="858"/>
                </a:lnTo>
                <a:lnTo>
                  <a:pt x="661" y="861"/>
                </a:lnTo>
                <a:lnTo>
                  <a:pt x="650" y="863"/>
                </a:lnTo>
                <a:lnTo>
                  <a:pt x="650" y="863"/>
                </a:lnTo>
                <a:lnTo>
                  <a:pt x="641" y="861"/>
                </a:lnTo>
                <a:lnTo>
                  <a:pt x="630" y="859"/>
                </a:lnTo>
                <a:lnTo>
                  <a:pt x="617" y="855"/>
                </a:lnTo>
                <a:lnTo>
                  <a:pt x="602" y="853"/>
                </a:lnTo>
                <a:lnTo>
                  <a:pt x="585" y="851"/>
                </a:lnTo>
                <a:lnTo>
                  <a:pt x="565" y="851"/>
                </a:lnTo>
                <a:lnTo>
                  <a:pt x="555" y="853"/>
                </a:lnTo>
                <a:lnTo>
                  <a:pt x="544" y="855"/>
                </a:lnTo>
                <a:lnTo>
                  <a:pt x="532" y="859"/>
                </a:lnTo>
                <a:lnTo>
                  <a:pt x="519" y="864"/>
                </a:lnTo>
                <a:lnTo>
                  <a:pt x="519" y="864"/>
                </a:lnTo>
                <a:lnTo>
                  <a:pt x="477" y="881"/>
                </a:lnTo>
                <a:lnTo>
                  <a:pt x="452" y="892"/>
                </a:lnTo>
                <a:lnTo>
                  <a:pt x="445" y="896"/>
                </a:lnTo>
                <a:lnTo>
                  <a:pt x="437" y="896"/>
                </a:lnTo>
                <a:lnTo>
                  <a:pt x="431" y="896"/>
                </a:lnTo>
                <a:lnTo>
                  <a:pt x="424" y="892"/>
                </a:lnTo>
                <a:lnTo>
                  <a:pt x="424" y="892"/>
                </a:lnTo>
                <a:lnTo>
                  <a:pt x="417" y="889"/>
                </a:lnTo>
                <a:lnTo>
                  <a:pt x="412" y="884"/>
                </a:lnTo>
                <a:lnTo>
                  <a:pt x="409" y="877"/>
                </a:lnTo>
                <a:lnTo>
                  <a:pt x="405" y="871"/>
                </a:lnTo>
                <a:lnTo>
                  <a:pt x="404" y="865"/>
                </a:lnTo>
                <a:lnTo>
                  <a:pt x="404" y="859"/>
                </a:lnTo>
                <a:lnTo>
                  <a:pt x="404" y="853"/>
                </a:lnTo>
                <a:lnTo>
                  <a:pt x="406" y="846"/>
                </a:lnTo>
                <a:lnTo>
                  <a:pt x="406" y="846"/>
                </a:lnTo>
                <a:lnTo>
                  <a:pt x="410" y="840"/>
                </a:lnTo>
                <a:lnTo>
                  <a:pt x="415" y="835"/>
                </a:lnTo>
                <a:lnTo>
                  <a:pt x="420" y="830"/>
                </a:lnTo>
                <a:lnTo>
                  <a:pt x="425" y="827"/>
                </a:lnTo>
                <a:lnTo>
                  <a:pt x="437" y="822"/>
                </a:lnTo>
                <a:lnTo>
                  <a:pt x="445" y="819"/>
                </a:lnTo>
                <a:lnTo>
                  <a:pt x="445" y="819"/>
                </a:lnTo>
                <a:lnTo>
                  <a:pt x="564" y="800"/>
                </a:lnTo>
                <a:lnTo>
                  <a:pt x="564" y="800"/>
                </a:lnTo>
                <a:lnTo>
                  <a:pt x="517" y="792"/>
                </a:lnTo>
                <a:lnTo>
                  <a:pt x="517" y="792"/>
                </a:lnTo>
                <a:lnTo>
                  <a:pt x="511" y="789"/>
                </a:lnTo>
                <a:lnTo>
                  <a:pt x="502" y="787"/>
                </a:lnTo>
                <a:lnTo>
                  <a:pt x="493" y="783"/>
                </a:lnTo>
                <a:lnTo>
                  <a:pt x="478" y="792"/>
                </a:lnTo>
                <a:lnTo>
                  <a:pt x="478" y="792"/>
                </a:lnTo>
                <a:lnTo>
                  <a:pt x="473" y="788"/>
                </a:lnTo>
                <a:lnTo>
                  <a:pt x="470" y="786"/>
                </a:lnTo>
                <a:lnTo>
                  <a:pt x="466" y="784"/>
                </a:lnTo>
                <a:lnTo>
                  <a:pt x="466" y="784"/>
                </a:lnTo>
                <a:lnTo>
                  <a:pt x="453" y="783"/>
                </a:lnTo>
                <a:lnTo>
                  <a:pt x="446" y="783"/>
                </a:lnTo>
                <a:lnTo>
                  <a:pt x="440" y="786"/>
                </a:lnTo>
                <a:lnTo>
                  <a:pt x="440" y="786"/>
                </a:lnTo>
                <a:lnTo>
                  <a:pt x="435" y="787"/>
                </a:lnTo>
                <a:lnTo>
                  <a:pt x="429" y="789"/>
                </a:lnTo>
                <a:lnTo>
                  <a:pt x="421" y="792"/>
                </a:lnTo>
                <a:lnTo>
                  <a:pt x="417" y="793"/>
                </a:lnTo>
                <a:lnTo>
                  <a:pt x="417" y="793"/>
                </a:lnTo>
                <a:lnTo>
                  <a:pt x="417" y="793"/>
                </a:lnTo>
                <a:lnTo>
                  <a:pt x="416" y="792"/>
                </a:lnTo>
                <a:lnTo>
                  <a:pt x="412" y="784"/>
                </a:lnTo>
                <a:lnTo>
                  <a:pt x="409" y="772"/>
                </a:lnTo>
                <a:lnTo>
                  <a:pt x="395" y="774"/>
                </a:lnTo>
                <a:lnTo>
                  <a:pt x="385" y="742"/>
                </a:lnTo>
                <a:lnTo>
                  <a:pt x="385" y="742"/>
                </a:lnTo>
                <a:lnTo>
                  <a:pt x="384" y="746"/>
                </a:lnTo>
                <a:lnTo>
                  <a:pt x="380" y="753"/>
                </a:lnTo>
                <a:lnTo>
                  <a:pt x="375" y="766"/>
                </a:lnTo>
                <a:lnTo>
                  <a:pt x="374" y="772"/>
                </a:lnTo>
                <a:lnTo>
                  <a:pt x="374" y="779"/>
                </a:lnTo>
                <a:lnTo>
                  <a:pt x="374" y="779"/>
                </a:lnTo>
                <a:lnTo>
                  <a:pt x="374" y="813"/>
                </a:lnTo>
                <a:lnTo>
                  <a:pt x="375" y="830"/>
                </a:lnTo>
                <a:lnTo>
                  <a:pt x="376" y="844"/>
                </a:lnTo>
                <a:lnTo>
                  <a:pt x="376" y="844"/>
                </a:lnTo>
                <a:lnTo>
                  <a:pt x="376" y="850"/>
                </a:lnTo>
                <a:lnTo>
                  <a:pt x="376" y="859"/>
                </a:lnTo>
                <a:lnTo>
                  <a:pt x="374" y="867"/>
                </a:lnTo>
                <a:lnTo>
                  <a:pt x="372" y="876"/>
                </a:lnTo>
                <a:lnTo>
                  <a:pt x="368" y="885"/>
                </a:lnTo>
                <a:lnTo>
                  <a:pt x="362" y="891"/>
                </a:lnTo>
                <a:lnTo>
                  <a:pt x="358" y="894"/>
                </a:lnTo>
                <a:lnTo>
                  <a:pt x="354" y="896"/>
                </a:lnTo>
                <a:lnTo>
                  <a:pt x="349" y="897"/>
                </a:lnTo>
                <a:lnTo>
                  <a:pt x="344" y="899"/>
                </a:lnTo>
                <a:lnTo>
                  <a:pt x="344" y="899"/>
                </a:lnTo>
                <a:lnTo>
                  <a:pt x="314" y="899"/>
                </a:lnTo>
                <a:lnTo>
                  <a:pt x="307" y="899"/>
                </a:lnTo>
                <a:lnTo>
                  <a:pt x="307" y="899"/>
                </a:lnTo>
                <a:lnTo>
                  <a:pt x="303" y="899"/>
                </a:lnTo>
                <a:lnTo>
                  <a:pt x="301" y="897"/>
                </a:lnTo>
                <a:lnTo>
                  <a:pt x="297" y="896"/>
                </a:lnTo>
                <a:lnTo>
                  <a:pt x="292" y="895"/>
                </a:lnTo>
                <a:lnTo>
                  <a:pt x="288" y="891"/>
                </a:lnTo>
                <a:lnTo>
                  <a:pt x="285" y="885"/>
                </a:lnTo>
                <a:lnTo>
                  <a:pt x="282" y="877"/>
                </a:lnTo>
                <a:lnTo>
                  <a:pt x="282" y="877"/>
                </a:lnTo>
                <a:lnTo>
                  <a:pt x="280" y="861"/>
                </a:lnTo>
                <a:lnTo>
                  <a:pt x="280" y="851"/>
                </a:lnTo>
                <a:lnTo>
                  <a:pt x="281" y="844"/>
                </a:lnTo>
                <a:lnTo>
                  <a:pt x="285" y="839"/>
                </a:lnTo>
                <a:lnTo>
                  <a:pt x="285" y="839"/>
                </a:lnTo>
                <a:lnTo>
                  <a:pt x="291" y="834"/>
                </a:lnTo>
                <a:lnTo>
                  <a:pt x="293" y="833"/>
                </a:lnTo>
                <a:lnTo>
                  <a:pt x="301" y="828"/>
                </a:lnTo>
                <a:lnTo>
                  <a:pt x="301" y="828"/>
                </a:lnTo>
                <a:lnTo>
                  <a:pt x="295" y="803"/>
                </a:lnTo>
                <a:lnTo>
                  <a:pt x="292" y="779"/>
                </a:lnTo>
                <a:lnTo>
                  <a:pt x="291" y="767"/>
                </a:lnTo>
                <a:lnTo>
                  <a:pt x="291" y="755"/>
                </a:lnTo>
                <a:lnTo>
                  <a:pt x="291" y="755"/>
                </a:lnTo>
                <a:lnTo>
                  <a:pt x="292" y="743"/>
                </a:lnTo>
                <a:lnTo>
                  <a:pt x="293" y="733"/>
                </a:lnTo>
                <a:lnTo>
                  <a:pt x="300" y="717"/>
                </a:lnTo>
                <a:lnTo>
                  <a:pt x="306" y="702"/>
                </a:lnTo>
                <a:lnTo>
                  <a:pt x="308" y="695"/>
                </a:lnTo>
                <a:lnTo>
                  <a:pt x="309" y="687"/>
                </a:lnTo>
                <a:lnTo>
                  <a:pt x="309" y="687"/>
                </a:lnTo>
                <a:lnTo>
                  <a:pt x="311" y="681"/>
                </a:lnTo>
                <a:lnTo>
                  <a:pt x="311" y="676"/>
                </a:lnTo>
                <a:lnTo>
                  <a:pt x="309" y="673"/>
                </a:lnTo>
                <a:lnTo>
                  <a:pt x="308" y="669"/>
                </a:lnTo>
                <a:lnTo>
                  <a:pt x="304" y="666"/>
                </a:lnTo>
                <a:lnTo>
                  <a:pt x="303" y="666"/>
                </a:lnTo>
                <a:lnTo>
                  <a:pt x="290" y="679"/>
                </a:lnTo>
                <a:lnTo>
                  <a:pt x="290" y="654"/>
                </a:lnTo>
                <a:lnTo>
                  <a:pt x="296" y="608"/>
                </a:lnTo>
                <a:lnTo>
                  <a:pt x="276" y="630"/>
                </a:lnTo>
                <a:lnTo>
                  <a:pt x="287" y="601"/>
                </a:lnTo>
                <a:lnTo>
                  <a:pt x="273" y="604"/>
                </a:lnTo>
                <a:lnTo>
                  <a:pt x="276" y="589"/>
                </a:lnTo>
                <a:lnTo>
                  <a:pt x="268" y="596"/>
                </a:lnTo>
                <a:lnTo>
                  <a:pt x="268" y="596"/>
                </a:lnTo>
                <a:lnTo>
                  <a:pt x="270" y="577"/>
                </a:lnTo>
                <a:lnTo>
                  <a:pt x="271" y="561"/>
                </a:lnTo>
                <a:lnTo>
                  <a:pt x="271" y="561"/>
                </a:lnTo>
                <a:lnTo>
                  <a:pt x="268" y="563"/>
                </a:lnTo>
                <a:lnTo>
                  <a:pt x="265" y="567"/>
                </a:lnTo>
                <a:lnTo>
                  <a:pt x="259" y="571"/>
                </a:lnTo>
                <a:lnTo>
                  <a:pt x="259" y="5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A9DD88C5-4D99-47BE-9574-4ED182EDC517}"/>
              </a:ext>
            </a:extLst>
          </p:cNvPr>
          <p:cNvSpPr>
            <a:spLocks/>
          </p:cNvSpPr>
          <p:nvPr/>
        </p:nvSpPr>
        <p:spPr bwMode="auto">
          <a:xfrm>
            <a:off x="669749" y="4689998"/>
            <a:ext cx="1167455" cy="1664327"/>
          </a:xfrm>
          <a:custGeom>
            <a:avLst/>
            <a:gdLst>
              <a:gd name="T0" fmla="*/ 13 w 914"/>
              <a:gd name="T1" fmla="*/ 323 h 1303"/>
              <a:gd name="T2" fmla="*/ 24 w 914"/>
              <a:gd name="T3" fmla="*/ 412 h 1303"/>
              <a:gd name="T4" fmla="*/ 76 w 914"/>
              <a:gd name="T5" fmla="*/ 460 h 1303"/>
              <a:gd name="T6" fmla="*/ 67 w 914"/>
              <a:gd name="T7" fmla="*/ 577 h 1303"/>
              <a:gd name="T8" fmla="*/ 96 w 914"/>
              <a:gd name="T9" fmla="*/ 724 h 1303"/>
              <a:gd name="T10" fmla="*/ 155 w 914"/>
              <a:gd name="T11" fmla="*/ 970 h 1303"/>
              <a:gd name="T12" fmla="*/ 132 w 914"/>
              <a:gd name="T13" fmla="*/ 1011 h 1303"/>
              <a:gd name="T14" fmla="*/ 141 w 914"/>
              <a:gd name="T15" fmla="*/ 1029 h 1303"/>
              <a:gd name="T16" fmla="*/ 151 w 914"/>
              <a:gd name="T17" fmla="*/ 1072 h 1303"/>
              <a:gd name="T18" fmla="*/ 172 w 914"/>
              <a:gd name="T19" fmla="*/ 1157 h 1303"/>
              <a:gd name="T20" fmla="*/ 137 w 914"/>
              <a:gd name="T21" fmla="*/ 1195 h 1303"/>
              <a:gd name="T22" fmla="*/ 128 w 914"/>
              <a:gd name="T23" fmla="*/ 1236 h 1303"/>
              <a:gd name="T24" fmla="*/ 188 w 914"/>
              <a:gd name="T25" fmla="*/ 1246 h 1303"/>
              <a:gd name="T26" fmla="*/ 225 w 914"/>
              <a:gd name="T27" fmla="*/ 1254 h 1303"/>
              <a:gd name="T28" fmla="*/ 279 w 914"/>
              <a:gd name="T29" fmla="*/ 1247 h 1303"/>
              <a:gd name="T30" fmla="*/ 287 w 914"/>
              <a:gd name="T31" fmla="*/ 1167 h 1303"/>
              <a:gd name="T32" fmla="*/ 343 w 914"/>
              <a:gd name="T33" fmla="*/ 1193 h 1303"/>
              <a:gd name="T34" fmla="*/ 360 w 914"/>
              <a:gd name="T35" fmla="*/ 1207 h 1303"/>
              <a:gd name="T36" fmla="*/ 377 w 914"/>
              <a:gd name="T37" fmla="*/ 1202 h 1303"/>
              <a:gd name="T38" fmla="*/ 399 w 914"/>
              <a:gd name="T39" fmla="*/ 1193 h 1303"/>
              <a:gd name="T40" fmla="*/ 435 w 914"/>
              <a:gd name="T41" fmla="*/ 1202 h 1303"/>
              <a:gd name="T42" fmla="*/ 408 w 914"/>
              <a:gd name="T43" fmla="*/ 1247 h 1303"/>
              <a:gd name="T44" fmla="*/ 429 w 914"/>
              <a:gd name="T45" fmla="*/ 1281 h 1303"/>
              <a:gd name="T46" fmla="*/ 460 w 914"/>
              <a:gd name="T47" fmla="*/ 1286 h 1303"/>
              <a:gd name="T48" fmla="*/ 517 w 914"/>
              <a:gd name="T49" fmla="*/ 1296 h 1303"/>
              <a:gd name="T50" fmla="*/ 539 w 914"/>
              <a:gd name="T51" fmla="*/ 1287 h 1303"/>
              <a:gd name="T52" fmla="*/ 557 w 914"/>
              <a:gd name="T53" fmla="*/ 1285 h 1303"/>
              <a:gd name="T54" fmla="*/ 552 w 914"/>
              <a:gd name="T55" fmla="*/ 1258 h 1303"/>
              <a:gd name="T56" fmla="*/ 617 w 914"/>
              <a:gd name="T57" fmla="*/ 1287 h 1303"/>
              <a:gd name="T58" fmla="*/ 709 w 914"/>
              <a:gd name="T59" fmla="*/ 1303 h 1303"/>
              <a:gd name="T60" fmla="*/ 772 w 914"/>
              <a:gd name="T61" fmla="*/ 1278 h 1303"/>
              <a:gd name="T62" fmla="*/ 774 w 914"/>
              <a:gd name="T63" fmla="*/ 1271 h 1303"/>
              <a:gd name="T64" fmla="*/ 799 w 914"/>
              <a:gd name="T65" fmla="*/ 1290 h 1303"/>
              <a:gd name="T66" fmla="*/ 865 w 914"/>
              <a:gd name="T67" fmla="*/ 1282 h 1303"/>
              <a:gd name="T68" fmla="*/ 911 w 914"/>
              <a:gd name="T69" fmla="*/ 1242 h 1303"/>
              <a:gd name="T70" fmla="*/ 903 w 914"/>
              <a:gd name="T71" fmla="*/ 1198 h 1303"/>
              <a:gd name="T72" fmla="*/ 862 w 914"/>
              <a:gd name="T73" fmla="*/ 1161 h 1303"/>
              <a:gd name="T74" fmla="*/ 839 w 914"/>
              <a:gd name="T75" fmla="*/ 1126 h 1303"/>
              <a:gd name="T76" fmla="*/ 863 w 914"/>
              <a:gd name="T77" fmla="*/ 1048 h 1303"/>
              <a:gd name="T78" fmla="*/ 850 w 914"/>
              <a:gd name="T79" fmla="*/ 964 h 1303"/>
              <a:gd name="T80" fmla="*/ 809 w 914"/>
              <a:gd name="T81" fmla="*/ 847 h 1303"/>
              <a:gd name="T82" fmla="*/ 780 w 914"/>
              <a:gd name="T83" fmla="*/ 685 h 1303"/>
              <a:gd name="T84" fmla="*/ 673 w 914"/>
              <a:gd name="T85" fmla="*/ 454 h 1303"/>
              <a:gd name="T86" fmla="*/ 584 w 914"/>
              <a:gd name="T87" fmla="*/ 372 h 1303"/>
              <a:gd name="T88" fmla="*/ 483 w 914"/>
              <a:gd name="T89" fmla="*/ 311 h 1303"/>
              <a:gd name="T90" fmla="*/ 421 w 914"/>
              <a:gd name="T91" fmla="*/ 201 h 1303"/>
              <a:gd name="T92" fmla="*/ 428 w 914"/>
              <a:gd name="T93" fmla="*/ 106 h 1303"/>
              <a:gd name="T94" fmla="*/ 434 w 914"/>
              <a:gd name="T95" fmla="*/ 4 h 1303"/>
              <a:gd name="T96" fmla="*/ 388 w 914"/>
              <a:gd name="T97" fmla="*/ 19 h 1303"/>
              <a:gd name="T98" fmla="*/ 310 w 914"/>
              <a:gd name="T99" fmla="*/ 88 h 1303"/>
              <a:gd name="T100" fmla="*/ 191 w 914"/>
              <a:gd name="T101" fmla="*/ 108 h 1303"/>
              <a:gd name="T102" fmla="*/ 40 w 914"/>
              <a:gd name="T103" fmla="*/ 22 h 1303"/>
              <a:gd name="T104" fmla="*/ 3 w 914"/>
              <a:gd name="T105" fmla="*/ 26 h 1303"/>
              <a:gd name="T106" fmla="*/ 7 w 914"/>
              <a:gd name="T107" fmla="*/ 133 h 1303"/>
              <a:gd name="T108" fmla="*/ 17 w 914"/>
              <a:gd name="T109" fmla="*/ 213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14" h="1303">
                <a:moveTo>
                  <a:pt x="19" y="231"/>
                </a:moveTo>
                <a:lnTo>
                  <a:pt x="19" y="231"/>
                </a:lnTo>
                <a:lnTo>
                  <a:pt x="17" y="243"/>
                </a:lnTo>
                <a:lnTo>
                  <a:pt x="13" y="270"/>
                </a:lnTo>
                <a:lnTo>
                  <a:pt x="12" y="288"/>
                </a:lnTo>
                <a:lnTo>
                  <a:pt x="12" y="306"/>
                </a:lnTo>
                <a:lnTo>
                  <a:pt x="13" y="323"/>
                </a:lnTo>
                <a:lnTo>
                  <a:pt x="16" y="338"/>
                </a:lnTo>
                <a:lnTo>
                  <a:pt x="16" y="338"/>
                </a:lnTo>
                <a:lnTo>
                  <a:pt x="23" y="363"/>
                </a:lnTo>
                <a:lnTo>
                  <a:pt x="32" y="382"/>
                </a:lnTo>
                <a:lnTo>
                  <a:pt x="38" y="395"/>
                </a:lnTo>
                <a:lnTo>
                  <a:pt x="40" y="398"/>
                </a:lnTo>
                <a:lnTo>
                  <a:pt x="24" y="412"/>
                </a:lnTo>
                <a:lnTo>
                  <a:pt x="46" y="411"/>
                </a:lnTo>
                <a:lnTo>
                  <a:pt x="19" y="425"/>
                </a:lnTo>
                <a:lnTo>
                  <a:pt x="57" y="433"/>
                </a:lnTo>
                <a:lnTo>
                  <a:pt x="34" y="445"/>
                </a:lnTo>
                <a:lnTo>
                  <a:pt x="69" y="445"/>
                </a:lnTo>
                <a:lnTo>
                  <a:pt x="76" y="460"/>
                </a:lnTo>
                <a:lnTo>
                  <a:pt x="76" y="460"/>
                </a:lnTo>
                <a:lnTo>
                  <a:pt x="71" y="476"/>
                </a:lnTo>
                <a:lnTo>
                  <a:pt x="67" y="492"/>
                </a:lnTo>
                <a:lnTo>
                  <a:pt x="66" y="500"/>
                </a:lnTo>
                <a:lnTo>
                  <a:pt x="65" y="509"/>
                </a:lnTo>
                <a:lnTo>
                  <a:pt x="65" y="509"/>
                </a:lnTo>
                <a:lnTo>
                  <a:pt x="66" y="546"/>
                </a:lnTo>
                <a:lnTo>
                  <a:pt x="67" y="577"/>
                </a:lnTo>
                <a:lnTo>
                  <a:pt x="71" y="610"/>
                </a:lnTo>
                <a:lnTo>
                  <a:pt x="75" y="644"/>
                </a:lnTo>
                <a:lnTo>
                  <a:pt x="80" y="676"/>
                </a:lnTo>
                <a:lnTo>
                  <a:pt x="83" y="691"/>
                </a:lnTo>
                <a:lnTo>
                  <a:pt x="87" y="704"/>
                </a:lnTo>
                <a:lnTo>
                  <a:pt x="91" y="716"/>
                </a:lnTo>
                <a:lnTo>
                  <a:pt x="96" y="724"/>
                </a:lnTo>
                <a:lnTo>
                  <a:pt x="96" y="724"/>
                </a:lnTo>
                <a:lnTo>
                  <a:pt x="116" y="759"/>
                </a:lnTo>
                <a:lnTo>
                  <a:pt x="119" y="763"/>
                </a:lnTo>
                <a:lnTo>
                  <a:pt x="120" y="768"/>
                </a:lnTo>
                <a:lnTo>
                  <a:pt x="120" y="768"/>
                </a:lnTo>
                <a:lnTo>
                  <a:pt x="155" y="970"/>
                </a:lnTo>
                <a:lnTo>
                  <a:pt x="155" y="970"/>
                </a:lnTo>
                <a:lnTo>
                  <a:pt x="156" y="961"/>
                </a:lnTo>
                <a:lnTo>
                  <a:pt x="156" y="960"/>
                </a:lnTo>
                <a:lnTo>
                  <a:pt x="155" y="961"/>
                </a:lnTo>
                <a:lnTo>
                  <a:pt x="148" y="974"/>
                </a:lnTo>
                <a:lnTo>
                  <a:pt x="148" y="974"/>
                </a:lnTo>
                <a:lnTo>
                  <a:pt x="136" y="1003"/>
                </a:lnTo>
                <a:lnTo>
                  <a:pt x="132" y="1011"/>
                </a:lnTo>
                <a:lnTo>
                  <a:pt x="131" y="1014"/>
                </a:lnTo>
                <a:lnTo>
                  <a:pt x="131" y="1014"/>
                </a:lnTo>
                <a:lnTo>
                  <a:pt x="132" y="1017"/>
                </a:lnTo>
                <a:lnTo>
                  <a:pt x="136" y="1020"/>
                </a:lnTo>
                <a:lnTo>
                  <a:pt x="140" y="1024"/>
                </a:lnTo>
                <a:lnTo>
                  <a:pt x="141" y="1029"/>
                </a:lnTo>
                <a:lnTo>
                  <a:pt x="141" y="1029"/>
                </a:lnTo>
                <a:lnTo>
                  <a:pt x="142" y="1032"/>
                </a:lnTo>
                <a:lnTo>
                  <a:pt x="142" y="1030"/>
                </a:lnTo>
                <a:lnTo>
                  <a:pt x="144" y="1033"/>
                </a:lnTo>
                <a:lnTo>
                  <a:pt x="145" y="1040"/>
                </a:lnTo>
                <a:lnTo>
                  <a:pt x="145" y="1040"/>
                </a:lnTo>
                <a:lnTo>
                  <a:pt x="147" y="1056"/>
                </a:lnTo>
                <a:lnTo>
                  <a:pt x="151" y="1072"/>
                </a:lnTo>
                <a:lnTo>
                  <a:pt x="158" y="1094"/>
                </a:lnTo>
                <a:lnTo>
                  <a:pt x="158" y="1094"/>
                </a:lnTo>
                <a:lnTo>
                  <a:pt x="162" y="1105"/>
                </a:lnTo>
                <a:lnTo>
                  <a:pt x="167" y="1124"/>
                </a:lnTo>
                <a:lnTo>
                  <a:pt x="171" y="1143"/>
                </a:lnTo>
                <a:lnTo>
                  <a:pt x="172" y="1152"/>
                </a:lnTo>
                <a:lnTo>
                  <a:pt x="172" y="1157"/>
                </a:lnTo>
                <a:lnTo>
                  <a:pt x="172" y="1157"/>
                </a:lnTo>
                <a:lnTo>
                  <a:pt x="171" y="1161"/>
                </a:lnTo>
                <a:lnTo>
                  <a:pt x="167" y="1164"/>
                </a:lnTo>
                <a:lnTo>
                  <a:pt x="158" y="1172"/>
                </a:lnTo>
                <a:lnTo>
                  <a:pt x="147" y="1182"/>
                </a:lnTo>
                <a:lnTo>
                  <a:pt x="142" y="1188"/>
                </a:lnTo>
                <a:lnTo>
                  <a:pt x="137" y="1195"/>
                </a:lnTo>
                <a:lnTo>
                  <a:pt x="137" y="1195"/>
                </a:lnTo>
                <a:lnTo>
                  <a:pt x="129" y="1209"/>
                </a:lnTo>
                <a:lnTo>
                  <a:pt x="125" y="1215"/>
                </a:lnTo>
                <a:lnTo>
                  <a:pt x="124" y="1220"/>
                </a:lnTo>
                <a:lnTo>
                  <a:pt x="123" y="1226"/>
                </a:lnTo>
                <a:lnTo>
                  <a:pt x="124" y="1231"/>
                </a:lnTo>
                <a:lnTo>
                  <a:pt x="128" y="1236"/>
                </a:lnTo>
                <a:lnTo>
                  <a:pt x="134" y="1241"/>
                </a:lnTo>
                <a:lnTo>
                  <a:pt x="134" y="1241"/>
                </a:lnTo>
                <a:lnTo>
                  <a:pt x="142" y="1244"/>
                </a:lnTo>
                <a:lnTo>
                  <a:pt x="151" y="1247"/>
                </a:lnTo>
                <a:lnTo>
                  <a:pt x="162" y="1248"/>
                </a:lnTo>
                <a:lnTo>
                  <a:pt x="172" y="1248"/>
                </a:lnTo>
                <a:lnTo>
                  <a:pt x="188" y="1246"/>
                </a:lnTo>
                <a:lnTo>
                  <a:pt x="195" y="1244"/>
                </a:lnTo>
                <a:lnTo>
                  <a:pt x="195" y="1244"/>
                </a:lnTo>
                <a:lnTo>
                  <a:pt x="196" y="1247"/>
                </a:lnTo>
                <a:lnTo>
                  <a:pt x="204" y="1250"/>
                </a:lnTo>
                <a:lnTo>
                  <a:pt x="209" y="1252"/>
                </a:lnTo>
                <a:lnTo>
                  <a:pt x="216" y="1254"/>
                </a:lnTo>
                <a:lnTo>
                  <a:pt x="225" y="1254"/>
                </a:lnTo>
                <a:lnTo>
                  <a:pt x="235" y="1254"/>
                </a:lnTo>
                <a:lnTo>
                  <a:pt x="235" y="1254"/>
                </a:lnTo>
                <a:lnTo>
                  <a:pt x="253" y="1254"/>
                </a:lnTo>
                <a:lnTo>
                  <a:pt x="265" y="1254"/>
                </a:lnTo>
                <a:lnTo>
                  <a:pt x="270" y="1253"/>
                </a:lnTo>
                <a:lnTo>
                  <a:pt x="275" y="1250"/>
                </a:lnTo>
                <a:lnTo>
                  <a:pt x="279" y="1247"/>
                </a:lnTo>
                <a:lnTo>
                  <a:pt x="282" y="1241"/>
                </a:lnTo>
                <a:lnTo>
                  <a:pt x="282" y="1241"/>
                </a:lnTo>
                <a:lnTo>
                  <a:pt x="285" y="1232"/>
                </a:lnTo>
                <a:lnTo>
                  <a:pt x="287" y="1220"/>
                </a:lnTo>
                <a:lnTo>
                  <a:pt x="287" y="1206"/>
                </a:lnTo>
                <a:lnTo>
                  <a:pt x="287" y="1191"/>
                </a:lnTo>
                <a:lnTo>
                  <a:pt x="287" y="1167"/>
                </a:lnTo>
                <a:lnTo>
                  <a:pt x="286" y="1157"/>
                </a:lnTo>
                <a:lnTo>
                  <a:pt x="289" y="1150"/>
                </a:lnTo>
                <a:lnTo>
                  <a:pt x="317" y="1182"/>
                </a:lnTo>
                <a:lnTo>
                  <a:pt x="324" y="1175"/>
                </a:lnTo>
                <a:lnTo>
                  <a:pt x="332" y="1202"/>
                </a:lnTo>
                <a:lnTo>
                  <a:pt x="332" y="1202"/>
                </a:lnTo>
                <a:lnTo>
                  <a:pt x="343" y="1193"/>
                </a:lnTo>
                <a:lnTo>
                  <a:pt x="350" y="1188"/>
                </a:lnTo>
                <a:lnTo>
                  <a:pt x="353" y="1188"/>
                </a:lnTo>
                <a:lnTo>
                  <a:pt x="353" y="1189"/>
                </a:lnTo>
                <a:lnTo>
                  <a:pt x="353" y="1189"/>
                </a:lnTo>
                <a:lnTo>
                  <a:pt x="354" y="1193"/>
                </a:lnTo>
                <a:lnTo>
                  <a:pt x="355" y="1198"/>
                </a:lnTo>
                <a:lnTo>
                  <a:pt x="360" y="1207"/>
                </a:lnTo>
                <a:lnTo>
                  <a:pt x="366" y="1220"/>
                </a:lnTo>
                <a:lnTo>
                  <a:pt x="366" y="1220"/>
                </a:lnTo>
                <a:lnTo>
                  <a:pt x="372" y="1210"/>
                </a:lnTo>
                <a:lnTo>
                  <a:pt x="376" y="1204"/>
                </a:lnTo>
                <a:lnTo>
                  <a:pt x="377" y="1202"/>
                </a:lnTo>
                <a:lnTo>
                  <a:pt x="377" y="1202"/>
                </a:lnTo>
                <a:lnTo>
                  <a:pt x="377" y="1202"/>
                </a:lnTo>
                <a:lnTo>
                  <a:pt x="380" y="1206"/>
                </a:lnTo>
                <a:lnTo>
                  <a:pt x="383" y="1211"/>
                </a:lnTo>
                <a:lnTo>
                  <a:pt x="387" y="1218"/>
                </a:lnTo>
                <a:lnTo>
                  <a:pt x="387" y="1218"/>
                </a:lnTo>
                <a:lnTo>
                  <a:pt x="393" y="1204"/>
                </a:lnTo>
                <a:lnTo>
                  <a:pt x="398" y="1195"/>
                </a:lnTo>
                <a:lnTo>
                  <a:pt x="399" y="1193"/>
                </a:lnTo>
                <a:lnTo>
                  <a:pt x="400" y="1193"/>
                </a:lnTo>
                <a:lnTo>
                  <a:pt x="400" y="1193"/>
                </a:lnTo>
                <a:lnTo>
                  <a:pt x="400" y="1193"/>
                </a:lnTo>
                <a:lnTo>
                  <a:pt x="403" y="1198"/>
                </a:lnTo>
                <a:lnTo>
                  <a:pt x="407" y="1202"/>
                </a:lnTo>
                <a:lnTo>
                  <a:pt x="412" y="1209"/>
                </a:lnTo>
                <a:lnTo>
                  <a:pt x="435" y="1202"/>
                </a:lnTo>
                <a:lnTo>
                  <a:pt x="435" y="1202"/>
                </a:lnTo>
                <a:lnTo>
                  <a:pt x="429" y="1209"/>
                </a:lnTo>
                <a:lnTo>
                  <a:pt x="423" y="1216"/>
                </a:lnTo>
                <a:lnTo>
                  <a:pt x="415" y="1226"/>
                </a:lnTo>
                <a:lnTo>
                  <a:pt x="410" y="1236"/>
                </a:lnTo>
                <a:lnTo>
                  <a:pt x="409" y="1241"/>
                </a:lnTo>
                <a:lnTo>
                  <a:pt x="408" y="1247"/>
                </a:lnTo>
                <a:lnTo>
                  <a:pt x="408" y="1252"/>
                </a:lnTo>
                <a:lnTo>
                  <a:pt x="408" y="1257"/>
                </a:lnTo>
                <a:lnTo>
                  <a:pt x="410" y="1263"/>
                </a:lnTo>
                <a:lnTo>
                  <a:pt x="414" y="1268"/>
                </a:lnTo>
                <a:lnTo>
                  <a:pt x="414" y="1268"/>
                </a:lnTo>
                <a:lnTo>
                  <a:pt x="423" y="1276"/>
                </a:lnTo>
                <a:lnTo>
                  <a:pt x="429" y="1281"/>
                </a:lnTo>
                <a:lnTo>
                  <a:pt x="435" y="1285"/>
                </a:lnTo>
                <a:lnTo>
                  <a:pt x="441" y="1286"/>
                </a:lnTo>
                <a:lnTo>
                  <a:pt x="445" y="1287"/>
                </a:lnTo>
                <a:lnTo>
                  <a:pt x="447" y="1287"/>
                </a:lnTo>
                <a:lnTo>
                  <a:pt x="450" y="1286"/>
                </a:lnTo>
                <a:lnTo>
                  <a:pt x="450" y="1286"/>
                </a:lnTo>
                <a:lnTo>
                  <a:pt x="460" y="1286"/>
                </a:lnTo>
                <a:lnTo>
                  <a:pt x="468" y="1287"/>
                </a:lnTo>
                <a:lnTo>
                  <a:pt x="480" y="1290"/>
                </a:lnTo>
                <a:lnTo>
                  <a:pt x="480" y="1290"/>
                </a:lnTo>
                <a:lnTo>
                  <a:pt x="493" y="1293"/>
                </a:lnTo>
                <a:lnTo>
                  <a:pt x="505" y="1296"/>
                </a:lnTo>
                <a:lnTo>
                  <a:pt x="514" y="1296"/>
                </a:lnTo>
                <a:lnTo>
                  <a:pt x="517" y="1296"/>
                </a:lnTo>
                <a:lnTo>
                  <a:pt x="521" y="1293"/>
                </a:lnTo>
                <a:lnTo>
                  <a:pt x="521" y="1293"/>
                </a:lnTo>
                <a:lnTo>
                  <a:pt x="530" y="1287"/>
                </a:lnTo>
                <a:lnTo>
                  <a:pt x="535" y="1286"/>
                </a:lnTo>
                <a:lnTo>
                  <a:pt x="538" y="1286"/>
                </a:lnTo>
                <a:lnTo>
                  <a:pt x="538" y="1286"/>
                </a:lnTo>
                <a:lnTo>
                  <a:pt x="539" y="1287"/>
                </a:lnTo>
                <a:lnTo>
                  <a:pt x="538" y="1289"/>
                </a:lnTo>
                <a:lnTo>
                  <a:pt x="538" y="1291"/>
                </a:lnTo>
                <a:lnTo>
                  <a:pt x="538" y="1292"/>
                </a:lnTo>
                <a:lnTo>
                  <a:pt x="539" y="1292"/>
                </a:lnTo>
                <a:lnTo>
                  <a:pt x="549" y="1289"/>
                </a:lnTo>
                <a:lnTo>
                  <a:pt x="549" y="1289"/>
                </a:lnTo>
                <a:lnTo>
                  <a:pt x="557" y="1285"/>
                </a:lnTo>
                <a:lnTo>
                  <a:pt x="562" y="1281"/>
                </a:lnTo>
                <a:lnTo>
                  <a:pt x="571" y="1274"/>
                </a:lnTo>
                <a:lnTo>
                  <a:pt x="576" y="1268"/>
                </a:lnTo>
                <a:lnTo>
                  <a:pt x="578" y="1265"/>
                </a:lnTo>
                <a:lnTo>
                  <a:pt x="578" y="1265"/>
                </a:lnTo>
                <a:lnTo>
                  <a:pt x="568" y="1263"/>
                </a:lnTo>
                <a:lnTo>
                  <a:pt x="552" y="1258"/>
                </a:lnTo>
                <a:lnTo>
                  <a:pt x="549" y="1258"/>
                </a:lnTo>
                <a:lnTo>
                  <a:pt x="549" y="1259"/>
                </a:lnTo>
                <a:lnTo>
                  <a:pt x="554" y="1262"/>
                </a:lnTo>
                <a:lnTo>
                  <a:pt x="570" y="1269"/>
                </a:lnTo>
                <a:lnTo>
                  <a:pt x="598" y="1281"/>
                </a:lnTo>
                <a:lnTo>
                  <a:pt x="598" y="1281"/>
                </a:lnTo>
                <a:lnTo>
                  <a:pt x="617" y="1287"/>
                </a:lnTo>
                <a:lnTo>
                  <a:pt x="633" y="1292"/>
                </a:lnTo>
                <a:lnTo>
                  <a:pt x="649" y="1297"/>
                </a:lnTo>
                <a:lnTo>
                  <a:pt x="662" y="1300"/>
                </a:lnTo>
                <a:lnTo>
                  <a:pt x="676" y="1302"/>
                </a:lnTo>
                <a:lnTo>
                  <a:pt x="688" y="1303"/>
                </a:lnTo>
                <a:lnTo>
                  <a:pt x="699" y="1303"/>
                </a:lnTo>
                <a:lnTo>
                  <a:pt x="709" y="1303"/>
                </a:lnTo>
                <a:lnTo>
                  <a:pt x="726" y="1301"/>
                </a:lnTo>
                <a:lnTo>
                  <a:pt x="741" y="1296"/>
                </a:lnTo>
                <a:lnTo>
                  <a:pt x="752" y="1291"/>
                </a:lnTo>
                <a:lnTo>
                  <a:pt x="761" y="1286"/>
                </a:lnTo>
                <a:lnTo>
                  <a:pt x="761" y="1286"/>
                </a:lnTo>
                <a:lnTo>
                  <a:pt x="768" y="1282"/>
                </a:lnTo>
                <a:lnTo>
                  <a:pt x="772" y="1278"/>
                </a:lnTo>
                <a:lnTo>
                  <a:pt x="775" y="1274"/>
                </a:lnTo>
                <a:lnTo>
                  <a:pt x="777" y="1270"/>
                </a:lnTo>
                <a:lnTo>
                  <a:pt x="778" y="1264"/>
                </a:lnTo>
                <a:lnTo>
                  <a:pt x="778" y="1262"/>
                </a:lnTo>
                <a:lnTo>
                  <a:pt x="778" y="1262"/>
                </a:lnTo>
                <a:lnTo>
                  <a:pt x="775" y="1266"/>
                </a:lnTo>
                <a:lnTo>
                  <a:pt x="774" y="1271"/>
                </a:lnTo>
                <a:lnTo>
                  <a:pt x="774" y="1276"/>
                </a:lnTo>
                <a:lnTo>
                  <a:pt x="775" y="1279"/>
                </a:lnTo>
                <a:lnTo>
                  <a:pt x="778" y="1281"/>
                </a:lnTo>
                <a:lnTo>
                  <a:pt x="780" y="1284"/>
                </a:lnTo>
                <a:lnTo>
                  <a:pt x="785" y="1286"/>
                </a:lnTo>
                <a:lnTo>
                  <a:pt x="791" y="1287"/>
                </a:lnTo>
                <a:lnTo>
                  <a:pt x="799" y="1290"/>
                </a:lnTo>
                <a:lnTo>
                  <a:pt x="809" y="1290"/>
                </a:lnTo>
                <a:lnTo>
                  <a:pt x="820" y="1290"/>
                </a:lnTo>
                <a:lnTo>
                  <a:pt x="820" y="1290"/>
                </a:lnTo>
                <a:lnTo>
                  <a:pt x="832" y="1290"/>
                </a:lnTo>
                <a:lnTo>
                  <a:pt x="844" y="1287"/>
                </a:lnTo>
                <a:lnTo>
                  <a:pt x="855" y="1285"/>
                </a:lnTo>
                <a:lnTo>
                  <a:pt x="865" y="1282"/>
                </a:lnTo>
                <a:lnTo>
                  <a:pt x="874" y="1278"/>
                </a:lnTo>
                <a:lnTo>
                  <a:pt x="882" y="1273"/>
                </a:lnTo>
                <a:lnTo>
                  <a:pt x="891" y="1268"/>
                </a:lnTo>
                <a:lnTo>
                  <a:pt x="897" y="1262"/>
                </a:lnTo>
                <a:lnTo>
                  <a:pt x="903" y="1255"/>
                </a:lnTo>
                <a:lnTo>
                  <a:pt x="907" y="1249"/>
                </a:lnTo>
                <a:lnTo>
                  <a:pt x="911" y="1242"/>
                </a:lnTo>
                <a:lnTo>
                  <a:pt x="913" y="1234"/>
                </a:lnTo>
                <a:lnTo>
                  <a:pt x="914" y="1228"/>
                </a:lnTo>
                <a:lnTo>
                  <a:pt x="914" y="1221"/>
                </a:lnTo>
                <a:lnTo>
                  <a:pt x="913" y="1215"/>
                </a:lnTo>
                <a:lnTo>
                  <a:pt x="910" y="1209"/>
                </a:lnTo>
                <a:lnTo>
                  <a:pt x="910" y="1209"/>
                </a:lnTo>
                <a:lnTo>
                  <a:pt x="903" y="1198"/>
                </a:lnTo>
                <a:lnTo>
                  <a:pt x="897" y="1190"/>
                </a:lnTo>
                <a:lnTo>
                  <a:pt x="892" y="1185"/>
                </a:lnTo>
                <a:lnTo>
                  <a:pt x="886" y="1182"/>
                </a:lnTo>
                <a:lnTo>
                  <a:pt x="876" y="1174"/>
                </a:lnTo>
                <a:lnTo>
                  <a:pt x="869" y="1168"/>
                </a:lnTo>
                <a:lnTo>
                  <a:pt x="862" y="1161"/>
                </a:lnTo>
                <a:lnTo>
                  <a:pt x="862" y="1161"/>
                </a:lnTo>
                <a:lnTo>
                  <a:pt x="855" y="1153"/>
                </a:lnTo>
                <a:lnTo>
                  <a:pt x="849" y="1148"/>
                </a:lnTo>
                <a:lnTo>
                  <a:pt x="841" y="1142"/>
                </a:lnTo>
                <a:lnTo>
                  <a:pt x="839" y="1141"/>
                </a:lnTo>
                <a:lnTo>
                  <a:pt x="838" y="1137"/>
                </a:lnTo>
                <a:lnTo>
                  <a:pt x="838" y="1134"/>
                </a:lnTo>
                <a:lnTo>
                  <a:pt x="839" y="1126"/>
                </a:lnTo>
                <a:lnTo>
                  <a:pt x="839" y="1126"/>
                </a:lnTo>
                <a:lnTo>
                  <a:pt x="842" y="1118"/>
                </a:lnTo>
                <a:lnTo>
                  <a:pt x="846" y="1107"/>
                </a:lnTo>
                <a:lnTo>
                  <a:pt x="850" y="1094"/>
                </a:lnTo>
                <a:lnTo>
                  <a:pt x="855" y="1081"/>
                </a:lnTo>
                <a:lnTo>
                  <a:pt x="860" y="1065"/>
                </a:lnTo>
                <a:lnTo>
                  <a:pt x="863" y="1048"/>
                </a:lnTo>
                <a:lnTo>
                  <a:pt x="864" y="1028"/>
                </a:lnTo>
                <a:lnTo>
                  <a:pt x="864" y="1018"/>
                </a:lnTo>
                <a:lnTo>
                  <a:pt x="862" y="1007"/>
                </a:lnTo>
                <a:lnTo>
                  <a:pt x="862" y="1007"/>
                </a:lnTo>
                <a:lnTo>
                  <a:pt x="859" y="987"/>
                </a:lnTo>
                <a:lnTo>
                  <a:pt x="854" y="974"/>
                </a:lnTo>
                <a:lnTo>
                  <a:pt x="850" y="964"/>
                </a:lnTo>
                <a:lnTo>
                  <a:pt x="846" y="955"/>
                </a:lnTo>
                <a:lnTo>
                  <a:pt x="839" y="944"/>
                </a:lnTo>
                <a:lnTo>
                  <a:pt x="833" y="929"/>
                </a:lnTo>
                <a:lnTo>
                  <a:pt x="826" y="909"/>
                </a:lnTo>
                <a:lnTo>
                  <a:pt x="816" y="879"/>
                </a:lnTo>
                <a:lnTo>
                  <a:pt x="816" y="879"/>
                </a:lnTo>
                <a:lnTo>
                  <a:pt x="809" y="847"/>
                </a:lnTo>
                <a:lnTo>
                  <a:pt x="805" y="821"/>
                </a:lnTo>
                <a:lnTo>
                  <a:pt x="804" y="799"/>
                </a:lnTo>
                <a:lnTo>
                  <a:pt x="803" y="779"/>
                </a:lnTo>
                <a:lnTo>
                  <a:pt x="801" y="760"/>
                </a:lnTo>
                <a:lnTo>
                  <a:pt x="798" y="739"/>
                </a:lnTo>
                <a:lnTo>
                  <a:pt x="791" y="714"/>
                </a:lnTo>
                <a:lnTo>
                  <a:pt x="780" y="685"/>
                </a:lnTo>
                <a:lnTo>
                  <a:pt x="780" y="685"/>
                </a:lnTo>
                <a:lnTo>
                  <a:pt x="750" y="610"/>
                </a:lnTo>
                <a:lnTo>
                  <a:pt x="734" y="569"/>
                </a:lnTo>
                <a:lnTo>
                  <a:pt x="715" y="527"/>
                </a:lnTo>
                <a:lnTo>
                  <a:pt x="696" y="489"/>
                </a:lnTo>
                <a:lnTo>
                  <a:pt x="685" y="471"/>
                </a:lnTo>
                <a:lnTo>
                  <a:pt x="673" y="454"/>
                </a:lnTo>
                <a:lnTo>
                  <a:pt x="662" y="438"/>
                </a:lnTo>
                <a:lnTo>
                  <a:pt x="650" y="423"/>
                </a:lnTo>
                <a:lnTo>
                  <a:pt x="638" y="409"/>
                </a:lnTo>
                <a:lnTo>
                  <a:pt x="625" y="398"/>
                </a:lnTo>
                <a:lnTo>
                  <a:pt x="625" y="398"/>
                </a:lnTo>
                <a:lnTo>
                  <a:pt x="602" y="382"/>
                </a:lnTo>
                <a:lnTo>
                  <a:pt x="584" y="372"/>
                </a:lnTo>
                <a:lnTo>
                  <a:pt x="569" y="366"/>
                </a:lnTo>
                <a:lnTo>
                  <a:pt x="555" y="361"/>
                </a:lnTo>
                <a:lnTo>
                  <a:pt x="542" y="355"/>
                </a:lnTo>
                <a:lnTo>
                  <a:pt x="526" y="347"/>
                </a:lnTo>
                <a:lnTo>
                  <a:pt x="506" y="333"/>
                </a:lnTo>
                <a:lnTo>
                  <a:pt x="483" y="311"/>
                </a:lnTo>
                <a:lnTo>
                  <a:pt x="483" y="311"/>
                </a:lnTo>
                <a:lnTo>
                  <a:pt x="460" y="288"/>
                </a:lnTo>
                <a:lnTo>
                  <a:pt x="442" y="267"/>
                </a:lnTo>
                <a:lnTo>
                  <a:pt x="430" y="249"/>
                </a:lnTo>
                <a:lnTo>
                  <a:pt x="424" y="233"/>
                </a:lnTo>
                <a:lnTo>
                  <a:pt x="420" y="221"/>
                </a:lnTo>
                <a:lnTo>
                  <a:pt x="420" y="210"/>
                </a:lnTo>
                <a:lnTo>
                  <a:pt x="421" y="201"/>
                </a:lnTo>
                <a:lnTo>
                  <a:pt x="424" y="193"/>
                </a:lnTo>
                <a:lnTo>
                  <a:pt x="424" y="193"/>
                </a:lnTo>
                <a:lnTo>
                  <a:pt x="425" y="183"/>
                </a:lnTo>
                <a:lnTo>
                  <a:pt x="426" y="171"/>
                </a:lnTo>
                <a:lnTo>
                  <a:pt x="428" y="141"/>
                </a:lnTo>
                <a:lnTo>
                  <a:pt x="428" y="106"/>
                </a:lnTo>
                <a:lnTo>
                  <a:pt x="428" y="106"/>
                </a:lnTo>
                <a:lnTo>
                  <a:pt x="430" y="91"/>
                </a:lnTo>
                <a:lnTo>
                  <a:pt x="436" y="56"/>
                </a:lnTo>
                <a:lnTo>
                  <a:pt x="437" y="38"/>
                </a:lnTo>
                <a:lnTo>
                  <a:pt x="439" y="21"/>
                </a:lnTo>
                <a:lnTo>
                  <a:pt x="437" y="15"/>
                </a:lnTo>
                <a:lnTo>
                  <a:pt x="436" y="8"/>
                </a:lnTo>
                <a:lnTo>
                  <a:pt x="434" y="4"/>
                </a:lnTo>
                <a:lnTo>
                  <a:pt x="431" y="1"/>
                </a:lnTo>
                <a:lnTo>
                  <a:pt x="431" y="1"/>
                </a:lnTo>
                <a:lnTo>
                  <a:pt x="426" y="0"/>
                </a:lnTo>
                <a:lnTo>
                  <a:pt x="421" y="1"/>
                </a:lnTo>
                <a:lnTo>
                  <a:pt x="414" y="4"/>
                </a:lnTo>
                <a:lnTo>
                  <a:pt x="407" y="8"/>
                </a:lnTo>
                <a:lnTo>
                  <a:pt x="388" y="19"/>
                </a:lnTo>
                <a:lnTo>
                  <a:pt x="370" y="34"/>
                </a:lnTo>
                <a:lnTo>
                  <a:pt x="351" y="50"/>
                </a:lnTo>
                <a:lnTo>
                  <a:pt x="335" y="64"/>
                </a:lnTo>
                <a:lnTo>
                  <a:pt x="321" y="79"/>
                </a:lnTo>
                <a:lnTo>
                  <a:pt x="321" y="79"/>
                </a:lnTo>
                <a:lnTo>
                  <a:pt x="316" y="85"/>
                </a:lnTo>
                <a:lnTo>
                  <a:pt x="310" y="88"/>
                </a:lnTo>
                <a:lnTo>
                  <a:pt x="301" y="93"/>
                </a:lnTo>
                <a:lnTo>
                  <a:pt x="289" y="98"/>
                </a:lnTo>
                <a:lnTo>
                  <a:pt x="274" y="102"/>
                </a:lnTo>
                <a:lnTo>
                  <a:pt x="255" y="106"/>
                </a:lnTo>
                <a:lnTo>
                  <a:pt x="233" y="107"/>
                </a:lnTo>
                <a:lnTo>
                  <a:pt x="233" y="107"/>
                </a:lnTo>
                <a:lnTo>
                  <a:pt x="191" y="108"/>
                </a:lnTo>
                <a:lnTo>
                  <a:pt x="166" y="108"/>
                </a:lnTo>
                <a:lnTo>
                  <a:pt x="147" y="107"/>
                </a:lnTo>
                <a:lnTo>
                  <a:pt x="147" y="107"/>
                </a:lnTo>
                <a:lnTo>
                  <a:pt x="104" y="70"/>
                </a:lnTo>
                <a:lnTo>
                  <a:pt x="69" y="42"/>
                </a:lnTo>
                <a:lnTo>
                  <a:pt x="53" y="29"/>
                </a:lnTo>
                <a:lnTo>
                  <a:pt x="40" y="22"/>
                </a:lnTo>
                <a:lnTo>
                  <a:pt x="40" y="22"/>
                </a:lnTo>
                <a:lnTo>
                  <a:pt x="30" y="17"/>
                </a:lnTo>
                <a:lnTo>
                  <a:pt x="22" y="16"/>
                </a:lnTo>
                <a:lnTo>
                  <a:pt x="16" y="16"/>
                </a:lnTo>
                <a:lnTo>
                  <a:pt x="11" y="18"/>
                </a:lnTo>
                <a:lnTo>
                  <a:pt x="6" y="22"/>
                </a:lnTo>
                <a:lnTo>
                  <a:pt x="3" y="26"/>
                </a:lnTo>
                <a:lnTo>
                  <a:pt x="1" y="29"/>
                </a:lnTo>
                <a:lnTo>
                  <a:pt x="0" y="33"/>
                </a:lnTo>
                <a:lnTo>
                  <a:pt x="0" y="33"/>
                </a:lnTo>
                <a:lnTo>
                  <a:pt x="0" y="51"/>
                </a:lnTo>
                <a:lnTo>
                  <a:pt x="2" y="85"/>
                </a:lnTo>
                <a:lnTo>
                  <a:pt x="6" y="119"/>
                </a:lnTo>
                <a:lnTo>
                  <a:pt x="7" y="133"/>
                </a:lnTo>
                <a:lnTo>
                  <a:pt x="10" y="141"/>
                </a:lnTo>
                <a:lnTo>
                  <a:pt x="10" y="141"/>
                </a:lnTo>
                <a:lnTo>
                  <a:pt x="12" y="154"/>
                </a:lnTo>
                <a:lnTo>
                  <a:pt x="14" y="162"/>
                </a:lnTo>
                <a:lnTo>
                  <a:pt x="16" y="182"/>
                </a:lnTo>
                <a:lnTo>
                  <a:pt x="16" y="182"/>
                </a:lnTo>
                <a:lnTo>
                  <a:pt x="17" y="213"/>
                </a:lnTo>
                <a:lnTo>
                  <a:pt x="19" y="231"/>
                </a:lnTo>
                <a:lnTo>
                  <a:pt x="19" y="23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6" name="Freeform 12">
            <a:extLst>
              <a:ext uri="{FF2B5EF4-FFF2-40B4-BE49-F238E27FC236}">
                <a16:creationId xmlns:a16="http://schemas.microsoft.com/office/drawing/2014/main" id="{BAD7C895-A769-4709-AA7F-0DE6AF616282}"/>
              </a:ext>
            </a:extLst>
          </p:cNvPr>
          <p:cNvSpPr>
            <a:spLocks/>
          </p:cNvSpPr>
          <p:nvPr/>
        </p:nvSpPr>
        <p:spPr bwMode="auto">
          <a:xfrm>
            <a:off x="2654697" y="4662218"/>
            <a:ext cx="976313" cy="1692108"/>
          </a:xfrm>
          <a:custGeom>
            <a:avLst/>
            <a:gdLst>
              <a:gd name="T0" fmla="*/ 19 w 772"/>
              <a:gd name="T1" fmla="*/ 951 h 1338"/>
              <a:gd name="T2" fmla="*/ 1 w 772"/>
              <a:gd name="T3" fmla="*/ 1041 h 1338"/>
              <a:gd name="T4" fmla="*/ 5 w 772"/>
              <a:gd name="T5" fmla="*/ 1136 h 1338"/>
              <a:gd name="T6" fmla="*/ 43 w 772"/>
              <a:gd name="T7" fmla="*/ 1184 h 1338"/>
              <a:gd name="T8" fmla="*/ 39 w 772"/>
              <a:gd name="T9" fmla="*/ 1223 h 1338"/>
              <a:gd name="T10" fmla="*/ 38 w 772"/>
              <a:gd name="T11" fmla="*/ 1243 h 1338"/>
              <a:gd name="T12" fmla="*/ 76 w 772"/>
              <a:gd name="T13" fmla="*/ 1259 h 1338"/>
              <a:gd name="T14" fmla="*/ 85 w 772"/>
              <a:gd name="T15" fmla="*/ 1263 h 1338"/>
              <a:gd name="T16" fmla="*/ 128 w 772"/>
              <a:gd name="T17" fmla="*/ 1264 h 1338"/>
              <a:gd name="T18" fmla="*/ 167 w 772"/>
              <a:gd name="T19" fmla="*/ 1256 h 1338"/>
              <a:gd name="T20" fmla="*/ 192 w 772"/>
              <a:gd name="T21" fmla="*/ 1240 h 1338"/>
              <a:gd name="T22" fmla="*/ 258 w 772"/>
              <a:gd name="T23" fmla="*/ 1250 h 1338"/>
              <a:gd name="T24" fmla="*/ 341 w 772"/>
              <a:gd name="T25" fmla="*/ 1251 h 1338"/>
              <a:gd name="T26" fmla="*/ 321 w 772"/>
              <a:gd name="T27" fmla="*/ 1283 h 1338"/>
              <a:gd name="T28" fmla="*/ 323 w 772"/>
              <a:gd name="T29" fmla="*/ 1297 h 1338"/>
              <a:gd name="T30" fmla="*/ 359 w 772"/>
              <a:gd name="T31" fmla="*/ 1307 h 1338"/>
              <a:gd name="T32" fmla="*/ 375 w 772"/>
              <a:gd name="T33" fmla="*/ 1315 h 1338"/>
              <a:gd name="T34" fmla="*/ 404 w 772"/>
              <a:gd name="T35" fmla="*/ 1315 h 1338"/>
              <a:gd name="T36" fmla="*/ 412 w 772"/>
              <a:gd name="T37" fmla="*/ 1322 h 1338"/>
              <a:gd name="T38" fmla="*/ 432 w 772"/>
              <a:gd name="T39" fmla="*/ 1319 h 1338"/>
              <a:gd name="T40" fmla="*/ 461 w 772"/>
              <a:gd name="T41" fmla="*/ 1324 h 1338"/>
              <a:gd name="T42" fmla="*/ 473 w 772"/>
              <a:gd name="T43" fmla="*/ 1309 h 1338"/>
              <a:gd name="T44" fmla="*/ 490 w 772"/>
              <a:gd name="T45" fmla="*/ 1303 h 1338"/>
              <a:gd name="T46" fmla="*/ 535 w 772"/>
              <a:gd name="T47" fmla="*/ 1330 h 1338"/>
              <a:gd name="T48" fmla="*/ 621 w 772"/>
              <a:gd name="T49" fmla="*/ 1331 h 1338"/>
              <a:gd name="T50" fmla="*/ 659 w 772"/>
              <a:gd name="T51" fmla="*/ 1319 h 1338"/>
              <a:gd name="T52" fmla="*/ 671 w 772"/>
              <a:gd name="T53" fmla="*/ 1304 h 1338"/>
              <a:gd name="T54" fmla="*/ 705 w 772"/>
              <a:gd name="T55" fmla="*/ 1329 h 1338"/>
              <a:gd name="T56" fmla="*/ 741 w 772"/>
              <a:gd name="T57" fmla="*/ 1336 h 1338"/>
              <a:gd name="T58" fmla="*/ 762 w 772"/>
              <a:gd name="T59" fmla="*/ 1322 h 1338"/>
              <a:gd name="T60" fmla="*/ 772 w 772"/>
              <a:gd name="T61" fmla="*/ 1287 h 1338"/>
              <a:gd name="T62" fmla="*/ 757 w 772"/>
              <a:gd name="T63" fmla="*/ 1233 h 1338"/>
              <a:gd name="T64" fmla="*/ 708 w 772"/>
              <a:gd name="T65" fmla="*/ 1148 h 1338"/>
              <a:gd name="T66" fmla="*/ 718 w 772"/>
              <a:gd name="T67" fmla="*/ 1128 h 1338"/>
              <a:gd name="T68" fmla="*/ 732 w 772"/>
              <a:gd name="T69" fmla="*/ 1072 h 1338"/>
              <a:gd name="T70" fmla="*/ 725 w 772"/>
              <a:gd name="T71" fmla="*/ 1006 h 1338"/>
              <a:gd name="T72" fmla="*/ 651 w 772"/>
              <a:gd name="T73" fmla="*/ 688 h 1338"/>
              <a:gd name="T74" fmla="*/ 613 w 772"/>
              <a:gd name="T75" fmla="*/ 578 h 1338"/>
              <a:gd name="T76" fmla="*/ 557 w 772"/>
              <a:gd name="T77" fmla="*/ 466 h 1338"/>
              <a:gd name="T78" fmla="*/ 576 w 772"/>
              <a:gd name="T79" fmla="*/ 429 h 1338"/>
              <a:gd name="T80" fmla="*/ 568 w 772"/>
              <a:gd name="T81" fmla="*/ 385 h 1338"/>
              <a:gd name="T82" fmla="*/ 553 w 772"/>
              <a:gd name="T83" fmla="*/ 354 h 1338"/>
              <a:gd name="T84" fmla="*/ 562 w 772"/>
              <a:gd name="T85" fmla="*/ 290 h 1338"/>
              <a:gd name="T86" fmla="*/ 521 w 772"/>
              <a:gd name="T87" fmla="*/ 221 h 1338"/>
              <a:gd name="T88" fmla="*/ 483 w 772"/>
              <a:gd name="T89" fmla="*/ 140 h 1338"/>
              <a:gd name="T90" fmla="*/ 469 w 772"/>
              <a:gd name="T91" fmla="*/ 98 h 1338"/>
              <a:gd name="T92" fmla="*/ 512 w 772"/>
              <a:gd name="T93" fmla="*/ 13 h 1338"/>
              <a:gd name="T94" fmla="*/ 506 w 772"/>
              <a:gd name="T95" fmla="*/ 2 h 1338"/>
              <a:gd name="T96" fmla="*/ 393 w 772"/>
              <a:gd name="T97" fmla="*/ 56 h 1338"/>
              <a:gd name="T98" fmla="*/ 365 w 772"/>
              <a:gd name="T99" fmla="*/ 57 h 1338"/>
              <a:gd name="T100" fmla="*/ 269 w 772"/>
              <a:gd name="T101" fmla="*/ 98 h 1338"/>
              <a:gd name="T102" fmla="*/ 167 w 772"/>
              <a:gd name="T103" fmla="*/ 135 h 1338"/>
              <a:gd name="T104" fmla="*/ 130 w 772"/>
              <a:gd name="T105" fmla="*/ 166 h 1338"/>
              <a:gd name="T106" fmla="*/ 37 w 772"/>
              <a:gd name="T107" fmla="*/ 318 h 1338"/>
              <a:gd name="T108" fmla="*/ 16 w 772"/>
              <a:gd name="T109" fmla="*/ 382 h 1338"/>
              <a:gd name="T110" fmla="*/ 17 w 772"/>
              <a:gd name="T111" fmla="*/ 664 h 1338"/>
              <a:gd name="T112" fmla="*/ 28 w 772"/>
              <a:gd name="T113" fmla="*/ 851 h 1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72" h="1338">
                <a:moveTo>
                  <a:pt x="35" y="912"/>
                </a:moveTo>
                <a:lnTo>
                  <a:pt x="35" y="912"/>
                </a:lnTo>
                <a:lnTo>
                  <a:pt x="30" y="923"/>
                </a:lnTo>
                <a:lnTo>
                  <a:pt x="26" y="935"/>
                </a:lnTo>
                <a:lnTo>
                  <a:pt x="19" y="951"/>
                </a:lnTo>
                <a:lnTo>
                  <a:pt x="13" y="971"/>
                </a:lnTo>
                <a:lnTo>
                  <a:pt x="7" y="992"/>
                </a:lnTo>
                <a:lnTo>
                  <a:pt x="3" y="1017"/>
                </a:lnTo>
                <a:lnTo>
                  <a:pt x="1" y="1041"/>
                </a:lnTo>
                <a:lnTo>
                  <a:pt x="1" y="1041"/>
                </a:lnTo>
                <a:lnTo>
                  <a:pt x="0" y="1085"/>
                </a:lnTo>
                <a:lnTo>
                  <a:pt x="0" y="1101"/>
                </a:lnTo>
                <a:lnTo>
                  <a:pt x="1" y="1116"/>
                </a:lnTo>
                <a:lnTo>
                  <a:pt x="2" y="1127"/>
                </a:lnTo>
                <a:lnTo>
                  <a:pt x="5" y="1136"/>
                </a:lnTo>
                <a:lnTo>
                  <a:pt x="10" y="1144"/>
                </a:lnTo>
                <a:lnTo>
                  <a:pt x="16" y="1152"/>
                </a:lnTo>
                <a:lnTo>
                  <a:pt x="16" y="1152"/>
                </a:lnTo>
                <a:lnTo>
                  <a:pt x="30" y="1167"/>
                </a:lnTo>
                <a:lnTo>
                  <a:pt x="43" y="1184"/>
                </a:lnTo>
                <a:lnTo>
                  <a:pt x="56" y="1202"/>
                </a:lnTo>
                <a:lnTo>
                  <a:pt x="56" y="1202"/>
                </a:lnTo>
                <a:lnTo>
                  <a:pt x="51" y="1207"/>
                </a:lnTo>
                <a:lnTo>
                  <a:pt x="43" y="1217"/>
                </a:lnTo>
                <a:lnTo>
                  <a:pt x="39" y="1223"/>
                </a:lnTo>
                <a:lnTo>
                  <a:pt x="37" y="1231"/>
                </a:lnTo>
                <a:lnTo>
                  <a:pt x="35" y="1237"/>
                </a:lnTo>
                <a:lnTo>
                  <a:pt x="37" y="1240"/>
                </a:lnTo>
                <a:lnTo>
                  <a:pt x="38" y="1243"/>
                </a:lnTo>
                <a:lnTo>
                  <a:pt x="38" y="1243"/>
                </a:lnTo>
                <a:lnTo>
                  <a:pt x="42" y="1248"/>
                </a:lnTo>
                <a:lnTo>
                  <a:pt x="49" y="1251"/>
                </a:lnTo>
                <a:lnTo>
                  <a:pt x="55" y="1254"/>
                </a:lnTo>
                <a:lnTo>
                  <a:pt x="62" y="1256"/>
                </a:lnTo>
                <a:lnTo>
                  <a:pt x="76" y="1259"/>
                </a:lnTo>
                <a:lnTo>
                  <a:pt x="82" y="1259"/>
                </a:lnTo>
                <a:lnTo>
                  <a:pt x="82" y="1259"/>
                </a:lnTo>
                <a:lnTo>
                  <a:pt x="81" y="1259"/>
                </a:lnTo>
                <a:lnTo>
                  <a:pt x="81" y="1260"/>
                </a:lnTo>
                <a:lnTo>
                  <a:pt x="85" y="1263"/>
                </a:lnTo>
                <a:lnTo>
                  <a:pt x="96" y="1265"/>
                </a:lnTo>
                <a:lnTo>
                  <a:pt x="96" y="1265"/>
                </a:lnTo>
                <a:lnTo>
                  <a:pt x="109" y="1266"/>
                </a:lnTo>
                <a:lnTo>
                  <a:pt x="118" y="1265"/>
                </a:lnTo>
                <a:lnTo>
                  <a:pt x="128" y="1264"/>
                </a:lnTo>
                <a:lnTo>
                  <a:pt x="144" y="1263"/>
                </a:lnTo>
                <a:lnTo>
                  <a:pt x="144" y="1263"/>
                </a:lnTo>
                <a:lnTo>
                  <a:pt x="153" y="1261"/>
                </a:lnTo>
                <a:lnTo>
                  <a:pt x="161" y="1259"/>
                </a:lnTo>
                <a:lnTo>
                  <a:pt x="167" y="1256"/>
                </a:lnTo>
                <a:lnTo>
                  <a:pt x="171" y="1253"/>
                </a:lnTo>
                <a:lnTo>
                  <a:pt x="176" y="1247"/>
                </a:lnTo>
                <a:lnTo>
                  <a:pt x="177" y="1244"/>
                </a:lnTo>
                <a:lnTo>
                  <a:pt x="180" y="1229"/>
                </a:lnTo>
                <a:lnTo>
                  <a:pt x="192" y="1240"/>
                </a:lnTo>
                <a:lnTo>
                  <a:pt x="203" y="1235"/>
                </a:lnTo>
                <a:lnTo>
                  <a:pt x="236" y="1232"/>
                </a:lnTo>
                <a:lnTo>
                  <a:pt x="236" y="1247"/>
                </a:lnTo>
                <a:lnTo>
                  <a:pt x="251" y="1239"/>
                </a:lnTo>
                <a:lnTo>
                  <a:pt x="258" y="1250"/>
                </a:lnTo>
                <a:lnTo>
                  <a:pt x="286" y="1233"/>
                </a:lnTo>
                <a:lnTo>
                  <a:pt x="292" y="1251"/>
                </a:lnTo>
                <a:lnTo>
                  <a:pt x="323" y="1239"/>
                </a:lnTo>
                <a:lnTo>
                  <a:pt x="334" y="1254"/>
                </a:lnTo>
                <a:lnTo>
                  <a:pt x="341" y="1251"/>
                </a:lnTo>
                <a:lnTo>
                  <a:pt x="341" y="1251"/>
                </a:lnTo>
                <a:lnTo>
                  <a:pt x="338" y="1258"/>
                </a:lnTo>
                <a:lnTo>
                  <a:pt x="329" y="1270"/>
                </a:lnTo>
                <a:lnTo>
                  <a:pt x="324" y="1277"/>
                </a:lnTo>
                <a:lnTo>
                  <a:pt x="321" y="1283"/>
                </a:lnTo>
                <a:lnTo>
                  <a:pt x="319" y="1290"/>
                </a:lnTo>
                <a:lnTo>
                  <a:pt x="319" y="1292"/>
                </a:lnTo>
                <a:lnTo>
                  <a:pt x="319" y="1293"/>
                </a:lnTo>
                <a:lnTo>
                  <a:pt x="319" y="1293"/>
                </a:lnTo>
                <a:lnTo>
                  <a:pt x="323" y="1297"/>
                </a:lnTo>
                <a:lnTo>
                  <a:pt x="328" y="1299"/>
                </a:lnTo>
                <a:lnTo>
                  <a:pt x="341" y="1303"/>
                </a:lnTo>
                <a:lnTo>
                  <a:pt x="360" y="1307"/>
                </a:lnTo>
                <a:lnTo>
                  <a:pt x="360" y="1307"/>
                </a:lnTo>
                <a:lnTo>
                  <a:pt x="359" y="1307"/>
                </a:lnTo>
                <a:lnTo>
                  <a:pt x="359" y="1308"/>
                </a:lnTo>
                <a:lnTo>
                  <a:pt x="359" y="1309"/>
                </a:lnTo>
                <a:lnTo>
                  <a:pt x="360" y="1310"/>
                </a:lnTo>
                <a:lnTo>
                  <a:pt x="362" y="1312"/>
                </a:lnTo>
                <a:lnTo>
                  <a:pt x="375" y="1315"/>
                </a:lnTo>
                <a:lnTo>
                  <a:pt x="375" y="1315"/>
                </a:lnTo>
                <a:lnTo>
                  <a:pt x="389" y="1318"/>
                </a:lnTo>
                <a:lnTo>
                  <a:pt x="398" y="1317"/>
                </a:lnTo>
                <a:lnTo>
                  <a:pt x="403" y="1317"/>
                </a:lnTo>
                <a:lnTo>
                  <a:pt x="404" y="1315"/>
                </a:lnTo>
                <a:lnTo>
                  <a:pt x="404" y="1315"/>
                </a:lnTo>
                <a:lnTo>
                  <a:pt x="404" y="1317"/>
                </a:lnTo>
                <a:lnTo>
                  <a:pt x="407" y="1319"/>
                </a:lnTo>
                <a:lnTo>
                  <a:pt x="409" y="1320"/>
                </a:lnTo>
                <a:lnTo>
                  <a:pt x="412" y="1322"/>
                </a:lnTo>
                <a:lnTo>
                  <a:pt x="416" y="1322"/>
                </a:lnTo>
                <a:lnTo>
                  <a:pt x="423" y="1322"/>
                </a:lnTo>
                <a:lnTo>
                  <a:pt x="423" y="1322"/>
                </a:lnTo>
                <a:lnTo>
                  <a:pt x="430" y="1319"/>
                </a:lnTo>
                <a:lnTo>
                  <a:pt x="432" y="1319"/>
                </a:lnTo>
                <a:lnTo>
                  <a:pt x="445" y="1319"/>
                </a:lnTo>
                <a:lnTo>
                  <a:pt x="445" y="1319"/>
                </a:lnTo>
                <a:lnTo>
                  <a:pt x="451" y="1320"/>
                </a:lnTo>
                <a:lnTo>
                  <a:pt x="455" y="1322"/>
                </a:lnTo>
                <a:lnTo>
                  <a:pt x="461" y="1324"/>
                </a:lnTo>
                <a:lnTo>
                  <a:pt x="463" y="1324"/>
                </a:lnTo>
                <a:lnTo>
                  <a:pt x="464" y="1324"/>
                </a:lnTo>
                <a:lnTo>
                  <a:pt x="468" y="1319"/>
                </a:lnTo>
                <a:lnTo>
                  <a:pt x="468" y="1319"/>
                </a:lnTo>
                <a:lnTo>
                  <a:pt x="473" y="1309"/>
                </a:lnTo>
                <a:lnTo>
                  <a:pt x="473" y="1307"/>
                </a:lnTo>
                <a:lnTo>
                  <a:pt x="480" y="1290"/>
                </a:lnTo>
                <a:lnTo>
                  <a:pt x="480" y="1290"/>
                </a:lnTo>
                <a:lnTo>
                  <a:pt x="485" y="1297"/>
                </a:lnTo>
                <a:lnTo>
                  <a:pt x="490" y="1303"/>
                </a:lnTo>
                <a:lnTo>
                  <a:pt x="496" y="1310"/>
                </a:lnTo>
                <a:lnTo>
                  <a:pt x="506" y="1318"/>
                </a:lnTo>
                <a:lnTo>
                  <a:pt x="519" y="1325"/>
                </a:lnTo>
                <a:lnTo>
                  <a:pt x="526" y="1328"/>
                </a:lnTo>
                <a:lnTo>
                  <a:pt x="535" y="1330"/>
                </a:lnTo>
                <a:lnTo>
                  <a:pt x="543" y="1331"/>
                </a:lnTo>
                <a:lnTo>
                  <a:pt x="553" y="1331"/>
                </a:lnTo>
                <a:lnTo>
                  <a:pt x="553" y="1331"/>
                </a:lnTo>
                <a:lnTo>
                  <a:pt x="590" y="1333"/>
                </a:lnTo>
                <a:lnTo>
                  <a:pt x="621" y="1331"/>
                </a:lnTo>
                <a:lnTo>
                  <a:pt x="633" y="1330"/>
                </a:lnTo>
                <a:lnTo>
                  <a:pt x="644" y="1328"/>
                </a:lnTo>
                <a:lnTo>
                  <a:pt x="653" y="1324"/>
                </a:lnTo>
                <a:lnTo>
                  <a:pt x="659" y="1319"/>
                </a:lnTo>
                <a:lnTo>
                  <a:pt x="659" y="1319"/>
                </a:lnTo>
                <a:lnTo>
                  <a:pt x="665" y="1312"/>
                </a:lnTo>
                <a:lnTo>
                  <a:pt x="667" y="1307"/>
                </a:lnTo>
                <a:lnTo>
                  <a:pt x="670" y="1303"/>
                </a:lnTo>
                <a:lnTo>
                  <a:pt x="670" y="1303"/>
                </a:lnTo>
                <a:lnTo>
                  <a:pt x="671" y="1304"/>
                </a:lnTo>
                <a:lnTo>
                  <a:pt x="671" y="1304"/>
                </a:lnTo>
                <a:lnTo>
                  <a:pt x="680" y="1312"/>
                </a:lnTo>
                <a:lnTo>
                  <a:pt x="687" y="1318"/>
                </a:lnTo>
                <a:lnTo>
                  <a:pt x="696" y="1324"/>
                </a:lnTo>
                <a:lnTo>
                  <a:pt x="705" y="1329"/>
                </a:lnTo>
                <a:lnTo>
                  <a:pt x="715" y="1334"/>
                </a:lnTo>
                <a:lnTo>
                  <a:pt x="725" y="1336"/>
                </a:lnTo>
                <a:lnTo>
                  <a:pt x="736" y="1338"/>
                </a:lnTo>
                <a:lnTo>
                  <a:pt x="736" y="1338"/>
                </a:lnTo>
                <a:lnTo>
                  <a:pt x="741" y="1336"/>
                </a:lnTo>
                <a:lnTo>
                  <a:pt x="745" y="1335"/>
                </a:lnTo>
                <a:lnTo>
                  <a:pt x="750" y="1333"/>
                </a:lnTo>
                <a:lnTo>
                  <a:pt x="755" y="1330"/>
                </a:lnTo>
                <a:lnTo>
                  <a:pt x="758" y="1326"/>
                </a:lnTo>
                <a:lnTo>
                  <a:pt x="762" y="1322"/>
                </a:lnTo>
                <a:lnTo>
                  <a:pt x="766" y="1315"/>
                </a:lnTo>
                <a:lnTo>
                  <a:pt x="768" y="1309"/>
                </a:lnTo>
                <a:lnTo>
                  <a:pt x="771" y="1303"/>
                </a:lnTo>
                <a:lnTo>
                  <a:pt x="772" y="1296"/>
                </a:lnTo>
                <a:lnTo>
                  <a:pt x="772" y="1287"/>
                </a:lnTo>
                <a:lnTo>
                  <a:pt x="772" y="1277"/>
                </a:lnTo>
                <a:lnTo>
                  <a:pt x="769" y="1267"/>
                </a:lnTo>
                <a:lnTo>
                  <a:pt x="767" y="1258"/>
                </a:lnTo>
                <a:lnTo>
                  <a:pt x="763" y="1245"/>
                </a:lnTo>
                <a:lnTo>
                  <a:pt x="757" y="1233"/>
                </a:lnTo>
                <a:lnTo>
                  <a:pt x="757" y="1233"/>
                </a:lnTo>
                <a:lnTo>
                  <a:pt x="746" y="1211"/>
                </a:lnTo>
                <a:lnTo>
                  <a:pt x="736" y="1191"/>
                </a:lnTo>
                <a:lnTo>
                  <a:pt x="719" y="1164"/>
                </a:lnTo>
                <a:lnTo>
                  <a:pt x="708" y="1148"/>
                </a:lnTo>
                <a:lnTo>
                  <a:pt x="704" y="1144"/>
                </a:lnTo>
                <a:lnTo>
                  <a:pt x="704" y="1144"/>
                </a:lnTo>
                <a:lnTo>
                  <a:pt x="707" y="1142"/>
                </a:lnTo>
                <a:lnTo>
                  <a:pt x="712" y="1137"/>
                </a:lnTo>
                <a:lnTo>
                  <a:pt x="718" y="1128"/>
                </a:lnTo>
                <a:lnTo>
                  <a:pt x="724" y="1115"/>
                </a:lnTo>
                <a:lnTo>
                  <a:pt x="726" y="1106"/>
                </a:lnTo>
                <a:lnTo>
                  <a:pt x="729" y="1097"/>
                </a:lnTo>
                <a:lnTo>
                  <a:pt x="731" y="1085"/>
                </a:lnTo>
                <a:lnTo>
                  <a:pt x="732" y="1072"/>
                </a:lnTo>
                <a:lnTo>
                  <a:pt x="732" y="1058"/>
                </a:lnTo>
                <a:lnTo>
                  <a:pt x="731" y="1042"/>
                </a:lnTo>
                <a:lnTo>
                  <a:pt x="729" y="1024"/>
                </a:lnTo>
                <a:lnTo>
                  <a:pt x="725" y="1006"/>
                </a:lnTo>
                <a:lnTo>
                  <a:pt x="725" y="1006"/>
                </a:lnTo>
                <a:lnTo>
                  <a:pt x="699" y="887"/>
                </a:lnTo>
                <a:lnTo>
                  <a:pt x="671" y="764"/>
                </a:lnTo>
                <a:lnTo>
                  <a:pt x="671" y="764"/>
                </a:lnTo>
                <a:lnTo>
                  <a:pt x="661" y="724"/>
                </a:lnTo>
                <a:lnTo>
                  <a:pt x="651" y="688"/>
                </a:lnTo>
                <a:lnTo>
                  <a:pt x="643" y="658"/>
                </a:lnTo>
                <a:lnTo>
                  <a:pt x="634" y="632"/>
                </a:lnTo>
                <a:lnTo>
                  <a:pt x="619" y="595"/>
                </a:lnTo>
                <a:lnTo>
                  <a:pt x="613" y="578"/>
                </a:lnTo>
                <a:lnTo>
                  <a:pt x="613" y="578"/>
                </a:lnTo>
                <a:lnTo>
                  <a:pt x="602" y="558"/>
                </a:lnTo>
                <a:lnTo>
                  <a:pt x="581" y="521"/>
                </a:lnTo>
                <a:lnTo>
                  <a:pt x="553" y="468"/>
                </a:lnTo>
                <a:lnTo>
                  <a:pt x="553" y="468"/>
                </a:lnTo>
                <a:lnTo>
                  <a:pt x="557" y="466"/>
                </a:lnTo>
                <a:lnTo>
                  <a:pt x="560" y="461"/>
                </a:lnTo>
                <a:lnTo>
                  <a:pt x="565" y="456"/>
                </a:lnTo>
                <a:lnTo>
                  <a:pt x="569" y="448"/>
                </a:lnTo>
                <a:lnTo>
                  <a:pt x="574" y="440"/>
                </a:lnTo>
                <a:lnTo>
                  <a:pt x="576" y="429"/>
                </a:lnTo>
                <a:lnTo>
                  <a:pt x="576" y="418"/>
                </a:lnTo>
                <a:lnTo>
                  <a:pt x="576" y="418"/>
                </a:lnTo>
                <a:lnTo>
                  <a:pt x="575" y="405"/>
                </a:lnTo>
                <a:lnTo>
                  <a:pt x="571" y="394"/>
                </a:lnTo>
                <a:lnTo>
                  <a:pt x="568" y="385"/>
                </a:lnTo>
                <a:lnTo>
                  <a:pt x="564" y="376"/>
                </a:lnTo>
                <a:lnTo>
                  <a:pt x="557" y="362"/>
                </a:lnTo>
                <a:lnTo>
                  <a:pt x="554" y="357"/>
                </a:lnTo>
                <a:lnTo>
                  <a:pt x="553" y="354"/>
                </a:lnTo>
                <a:lnTo>
                  <a:pt x="553" y="354"/>
                </a:lnTo>
                <a:lnTo>
                  <a:pt x="553" y="341"/>
                </a:lnTo>
                <a:lnTo>
                  <a:pt x="555" y="323"/>
                </a:lnTo>
                <a:lnTo>
                  <a:pt x="559" y="303"/>
                </a:lnTo>
                <a:lnTo>
                  <a:pt x="562" y="290"/>
                </a:lnTo>
                <a:lnTo>
                  <a:pt x="562" y="290"/>
                </a:lnTo>
                <a:lnTo>
                  <a:pt x="562" y="285"/>
                </a:lnTo>
                <a:lnTo>
                  <a:pt x="559" y="280"/>
                </a:lnTo>
                <a:lnTo>
                  <a:pt x="551" y="265"/>
                </a:lnTo>
                <a:lnTo>
                  <a:pt x="537" y="246"/>
                </a:lnTo>
                <a:lnTo>
                  <a:pt x="521" y="221"/>
                </a:lnTo>
                <a:lnTo>
                  <a:pt x="521" y="221"/>
                </a:lnTo>
                <a:lnTo>
                  <a:pt x="509" y="195"/>
                </a:lnTo>
                <a:lnTo>
                  <a:pt x="499" y="175"/>
                </a:lnTo>
                <a:lnTo>
                  <a:pt x="491" y="158"/>
                </a:lnTo>
                <a:lnTo>
                  <a:pt x="483" y="140"/>
                </a:lnTo>
                <a:lnTo>
                  <a:pt x="483" y="140"/>
                </a:lnTo>
                <a:lnTo>
                  <a:pt x="474" y="124"/>
                </a:lnTo>
                <a:lnTo>
                  <a:pt x="469" y="112"/>
                </a:lnTo>
                <a:lnTo>
                  <a:pt x="468" y="102"/>
                </a:lnTo>
                <a:lnTo>
                  <a:pt x="469" y="98"/>
                </a:lnTo>
                <a:lnTo>
                  <a:pt x="471" y="94"/>
                </a:lnTo>
                <a:lnTo>
                  <a:pt x="471" y="94"/>
                </a:lnTo>
                <a:lnTo>
                  <a:pt x="498" y="44"/>
                </a:lnTo>
                <a:lnTo>
                  <a:pt x="506" y="27"/>
                </a:lnTo>
                <a:lnTo>
                  <a:pt x="512" y="13"/>
                </a:lnTo>
                <a:lnTo>
                  <a:pt x="515" y="3"/>
                </a:lnTo>
                <a:lnTo>
                  <a:pt x="515" y="1"/>
                </a:lnTo>
                <a:lnTo>
                  <a:pt x="514" y="0"/>
                </a:lnTo>
                <a:lnTo>
                  <a:pt x="514" y="0"/>
                </a:lnTo>
                <a:lnTo>
                  <a:pt x="506" y="2"/>
                </a:lnTo>
                <a:lnTo>
                  <a:pt x="491" y="9"/>
                </a:lnTo>
                <a:lnTo>
                  <a:pt x="453" y="29"/>
                </a:lnTo>
                <a:lnTo>
                  <a:pt x="401" y="60"/>
                </a:lnTo>
                <a:lnTo>
                  <a:pt x="401" y="60"/>
                </a:lnTo>
                <a:lnTo>
                  <a:pt x="393" y="56"/>
                </a:lnTo>
                <a:lnTo>
                  <a:pt x="387" y="54"/>
                </a:lnTo>
                <a:lnTo>
                  <a:pt x="380" y="52"/>
                </a:lnTo>
                <a:lnTo>
                  <a:pt x="380" y="52"/>
                </a:lnTo>
                <a:lnTo>
                  <a:pt x="375" y="54"/>
                </a:lnTo>
                <a:lnTo>
                  <a:pt x="365" y="57"/>
                </a:lnTo>
                <a:lnTo>
                  <a:pt x="341" y="71"/>
                </a:lnTo>
                <a:lnTo>
                  <a:pt x="308" y="89"/>
                </a:lnTo>
                <a:lnTo>
                  <a:pt x="308" y="89"/>
                </a:lnTo>
                <a:lnTo>
                  <a:pt x="290" y="93"/>
                </a:lnTo>
                <a:lnTo>
                  <a:pt x="269" y="98"/>
                </a:lnTo>
                <a:lnTo>
                  <a:pt x="244" y="104"/>
                </a:lnTo>
                <a:lnTo>
                  <a:pt x="219" y="113"/>
                </a:lnTo>
                <a:lnTo>
                  <a:pt x="192" y="123"/>
                </a:lnTo>
                <a:lnTo>
                  <a:pt x="179" y="129"/>
                </a:lnTo>
                <a:lnTo>
                  <a:pt x="167" y="135"/>
                </a:lnTo>
                <a:lnTo>
                  <a:pt x="157" y="141"/>
                </a:lnTo>
                <a:lnTo>
                  <a:pt x="147" y="147"/>
                </a:lnTo>
                <a:lnTo>
                  <a:pt x="147" y="147"/>
                </a:lnTo>
                <a:lnTo>
                  <a:pt x="139" y="156"/>
                </a:lnTo>
                <a:lnTo>
                  <a:pt x="130" y="166"/>
                </a:lnTo>
                <a:lnTo>
                  <a:pt x="110" y="190"/>
                </a:lnTo>
                <a:lnTo>
                  <a:pt x="89" y="221"/>
                </a:lnTo>
                <a:lnTo>
                  <a:pt x="70" y="253"/>
                </a:lnTo>
                <a:lnTo>
                  <a:pt x="51" y="286"/>
                </a:lnTo>
                <a:lnTo>
                  <a:pt x="37" y="318"/>
                </a:lnTo>
                <a:lnTo>
                  <a:pt x="24" y="348"/>
                </a:lnTo>
                <a:lnTo>
                  <a:pt x="21" y="360"/>
                </a:lnTo>
                <a:lnTo>
                  <a:pt x="17" y="370"/>
                </a:lnTo>
                <a:lnTo>
                  <a:pt x="17" y="370"/>
                </a:lnTo>
                <a:lnTo>
                  <a:pt x="16" y="382"/>
                </a:lnTo>
                <a:lnTo>
                  <a:pt x="14" y="398"/>
                </a:lnTo>
                <a:lnTo>
                  <a:pt x="13" y="441"/>
                </a:lnTo>
                <a:lnTo>
                  <a:pt x="13" y="494"/>
                </a:lnTo>
                <a:lnTo>
                  <a:pt x="14" y="551"/>
                </a:lnTo>
                <a:lnTo>
                  <a:pt x="17" y="664"/>
                </a:lnTo>
                <a:lnTo>
                  <a:pt x="19" y="741"/>
                </a:lnTo>
                <a:lnTo>
                  <a:pt x="19" y="741"/>
                </a:lnTo>
                <a:lnTo>
                  <a:pt x="21" y="766"/>
                </a:lnTo>
                <a:lnTo>
                  <a:pt x="22" y="794"/>
                </a:lnTo>
                <a:lnTo>
                  <a:pt x="28" y="851"/>
                </a:lnTo>
                <a:lnTo>
                  <a:pt x="35" y="912"/>
                </a:lnTo>
                <a:lnTo>
                  <a:pt x="35" y="91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7" name="Freeform 19">
            <a:extLst>
              <a:ext uri="{FF2B5EF4-FFF2-40B4-BE49-F238E27FC236}">
                <a16:creationId xmlns:a16="http://schemas.microsoft.com/office/drawing/2014/main" id="{5A562E9D-09F8-4350-8106-DB23E51E474F}"/>
              </a:ext>
            </a:extLst>
          </p:cNvPr>
          <p:cNvSpPr>
            <a:spLocks/>
          </p:cNvSpPr>
          <p:nvPr/>
        </p:nvSpPr>
        <p:spPr bwMode="auto">
          <a:xfrm>
            <a:off x="4187916" y="5122256"/>
            <a:ext cx="1683362" cy="1216628"/>
          </a:xfrm>
          <a:custGeom>
            <a:avLst/>
            <a:gdLst>
              <a:gd name="T0" fmla="*/ 749 w 1403"/>
              <a:gd name="T1" fmla="*/ 84 h 1014"/>
              <a:gd name="T2" fmla="*/ 405 w 1403"/>
              <a:gd name="T3" fmla="*/ 2 h 1014"/>
              <a:gd name="T4" fmla="*/ 237 w 1403"/>
              <a:gd name="T5" fmla="*/ 13 h 1014"/>
              <a:gd name="T6" fmla="*/ 128 w 1403"/>
              <a:gd name="T7" fmla="*/ 72 h 1014"/>
              <a:gd name="T8" fmla="*/ 41 w 1403"/>
              <a:gd name="T9" fmla="*/ 194 h 1014"/>
              <a:gd name="T10" fmla="*/ 17 w 1403"/>
              <a:gd name="T11" fmla="*/ 318 h 1014"/>
              <a:gd name="T12" fmla="*/ 29 w 1403"/>
              <a:gd name="T13" fmla="*/ 570 h 1014"/>
              <a:gd name="T14" fmla="*/ 1 w 1403"/>
              <a:gd name="T15" fmla="*/ 738 h 1014"/>
              <a:gd name="T16" fmla="*/ 24 w 1403"/>
              <a:gd name="T17" fmla="*/ 818 h 1014"/>
              <a:gd name="T18" fmla="*/ 85 w 1403"/>
              <a:gd name="T19" fmla="*/ 845 h 1014"/>
              <a:gd name="T20" fmla="*/ 153 w 1403"/>
              <a:gd name="T21" fmla="*/ 814 h 1014"/>
              <a:gd name="T22" fmla="*/ 181 w 1403"/>
              <a:gd name="T23" fmla="*/ 703 h 1014"/>
              <a:gd name="T24" fmla="*/ 209 w 1403"/>
              <a:gd name="T25" fmla="*/ 813 h 1014"/>
              <a:gd name="T26" fmla="*/ 245 w 1403"/>
              <a:gd name="T27" fmla="*/ 891 h 1014"/>
              <a:gd name="T28" fmla="*/ 334 w 1403"/>
              <a:gd name="T29" fmla="*/ 977 h 1014"/>
              <a:gd name="T30" fmla="*/ 388 w 1403"/>
              <a:gd name="T31" fmla="*/ 1014 h 1014"/>
              <a:gd name="T32" fmla="*/ 496 w 1403"/>
              <a:gd name="T33" fmla="*/ 1001 h 1014"/>
              <a:gd name="T34" fmla="*/ 498 w 1403"/>
              <a:gd name="T35" fmla="*/ 963 h 1014"/>
              <a:gd name="T36" fmla="*/ 453 w 1403"/>
              <a:gd name="T37" fmla="*/ 928 h 1014"/>
              <a:gd name="T38" fmla="*/ 442 w 1403"/>
              <a:gd name="T39" fmla="*/ 892 h 1014"/>
              <a:gd name="T40" fmla="*/ 448 w 1403"/>
              <a:gd name="T41" fmla="*/ 847 h 1014"/>
              <a:gd name="T42" fmla="*/ 378 w 1403"/>
              <a:gd name="T43" fmla="*/ 829 h 1014"/>
              <a:gd name="T44" fmla="*/ 364 w 1403"/>
              <a:gd name="T45" fmla="*/ 778 h 1014"/>
              <a:gd name="T46" fmla="*/ 433 w 1403"/>
              <a:gd name="T47" fmla="*/ 713 h 1014"/>
              <a:gd name="T48" fmla="*/ 572 w 1403"/>
              <a:gd name="T49" fmla="*/ 544 h 1014"/>
              <a:gd name="T50" fmla="*/ 567 w 1403"/>
              <a:gd name="T51" fmla="*/ 720 h 1014"/>
              <a:gd name="T52" fmla="*/ 574 w 1403"/>
              <a:gd name="T53" fmla="*/ 801 h 1014"/>
              <a:gd name="T54" fmla="*/ 615 w 1403"/>
              <a:gd name="T55" fmla="*/ 923 h 1014"/>
              <a:gd name="T56" fmla="*/ 699 w 1403"/>
              <a:gd name="T57" fmla="*/ 933 h 1014"/>
              <a:gd name="T58" fmla="*/ 756 w 1403"/>
              <a:gd name="T59" fmla="*/ 897 h 1014"/>
              <a:gd name="T60" fmla="*/ 726 w 1403"/>
              <a:gd name="T61" fmla="*/ 862 h 1014"/>
              <a:gd name="T62" fmla="*/ 694 w 1403"/>
              <a:gd name="T63" fmla="*/ 784 h 1014"/>
              <a:gd name="T64" fmla="*/ 705 w 1403"/>
              <a:gd name="T65" fmla="*/ 729 h 1014"/>
              <a:gd name="T66" fmla="*/ 779 w 1403"/>
              <a:gd name="T67" fmla="*/ 859 h 1014"/>
              <a:gd name="T68" fmla="*/ 818 w 1403"/>
              <a:gd name="T69" fmla="*/ 951 h 1014"/>
              <a:gd name="T70" fmla="*/ 890 w 1403"/>
              <a:gd name="T71" fmla="*/ 944 h 1014"/>
              <a:gd name="T72" fmla="*/ 949 w 1403"/>
              <a:gd name="T73" fmla="*/ 954 h 1014"/>
              <a:gd name="T74" fmla="*/ 977 w 1403"/>
              <a:gd name="T75" fmla="*/ 909 h 1014"/>
              <a:gd name="T76" fmla="*/ 930 w 1403"/>
              <a:gd name="T77" fmla="*/ 874 h 1014"/>
              <a:gd name="T78" fmla="*/ 886 w 1403"/>
              <a:gd name="T79" fmla="*/ 870 h 1014"/>
              <a:gd name="T80" fmla="*/ 847 w 1403"/>
              <a:gd name="T81" fmla="*/ 821 h 1014"/>
              <a:gd name="T82" fmla="*/ 867 w 1403"/>
              <a:gd name="T83" fmla="*/ 689 h 1014"/>
              <a:gd name="T84" fmla="*/ 1061 w 1403"/>
              <a:gd name="T85" fmla="*/ 579 h 1014"/>
              <a:gd name="T86" fmla="*/ 1175 w 1403"/>
              <a:gd name="T87" fmla="*/ 472 h 1014"/>
              <a:gd name="T88" fmla="*/ 1262 w 1403"/>
              <a:gd name="T89" fmla="*/ 461 h 1014"/>
              <a:gd name="T90" fmla="*/ 1272 w 1403"/>
              <a:gd name="T91" fmla="*/ 460 h 1014"/>
              <a:gd name="T92" fmla="*/ 1280 w 1403"/>
              <a:gd name="T93" fmla="*/ 443 h 1014"/>
              <a:gd name="T94" fmla="*/ 1296 w 1403"/>
              <a:gd name="T95" fmla="*/ 445 h 1014"/>
              <a:gd name="T96" fmla="*/ 1306 w 1403"/>
              <a:gd name="T97" fmla="*/ 394 h 1014"/>
              <a:gd name="T98" fmla="*/ 1343 w 1403"/>
              <a:gd name="T99" fmla="*/ 307 h 1014"/>
              <a:gd name="T100" fmla="*/ 1366 w 1403"/>
              <a:gd name="T101" fmla="*/ 229 h 1014"/>
              <a:gd name="T102" fmla="*/ 1402 w 1403"/>
              <a:gd name="T103" fmla="*/ 108 h 1014"/>
              <a:gd name="T104" fmla="*/ 1381 w 1403"/>
              <a:gd name="T105" fmla="*/ 79 h 1014"/>
              <a:gd name="T106" fmla="*/ 1278 w 1403"/>
              <a:gd name="T107" fmla="*/ 121 h 1014"/>
              <a:gd name="T108" fmla="*/ 1176 w 1403"/>
              <a:gd name="T109" fmla="*/ 102 h 1014"/>
              <a:gd name="T110" fmla="*/ 1062 w 1403"/>
              <a:gd name="T111" fmla="*/ 59 h 1014"/>
              <a:gd name="T112" fmla="*/ 1010 w 1403"/>
              <a:gd name="T113" fmla="*/ 44 h 1014"/>
              <a:gd name="T114" fmla="*/ 996 w 1403"/>
              <a:gd name="T115" fmla="*/ 76 h 1014"/>
              <a:gd name="T116" fmla="*/ 976 w 1403"/>
              <a:gd name="T117" fmla="*/ 96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03" h="1014">
                <a:moveTo>
                  <a:pt x="976" y="96"/>
                </a:moveTo>
                <a:lnTo>
                  <a:pt x="976" y="96"/>
                </a:lnTo>
                <a:lnTo>
                  <a:pt x="905" y="91"/>
                </a:lnTo>
                <a:lnTo>
                  <a:pt x="842" y="89"/>
                </a:lnTo>
                <a:lnTo>
                  <a:pt x="782" y="86"/>
                </a:lnTo>
                <a:lnTo>
                  <a:pt x="782" y="86"/>
                </a:lnTo>
                <a:lnTo>
                  <a:pt x="767" y="86"/>
                </a:lnTo>
                <a:lnTo>
                  <a:pt x="749" y="84"/>
                </a:lnTo>
                <a:lnTo>
                  <a:pt x="703" y="74"/>
                </a:lnTo>
                <a:lnTo>
                  <a:pt x="649" y="62"/>
                </a:lnTo>
                <a:lnTo>
                  <a:pt x="592" y="46"/>
                </a:lnTo>
                <a:lnTo>
                  <a:pt x="535" y="31"/>
                </a:lnTo>
                <a:lnTo>
                  <a:pt x="483" y="18"/>
                </a:lnTo>
                <a:lnTo>
                  <a:pt x="438" y="7"/>
                </a:lnTo>
                <a:lnTo>
                  <a:pt x="420" y="4"/>
                </a:lnTo>
                <a:lnTo>
                  <a:pt x="405" y="2"/>
                </a:lnTo>
                <a:lnTo>
                  <a:pt x="405" y="2"/>
                </a:lnTo>
                <a:lnTo>
                  <a:pt x="378" y="1"/>
                </a:lnTo>
                <a:lnTo>
                  <a:pt x="348" y="0"/>
                </a:lnTo>
                <a:lnTo>
                  <a:pt x="318" y="1"/>
                </a:lnTo>
                <a:lnTo>
                  <a:pt x="285" y="4"/>
                </a:lnTo>
                <a:lnTo>
                  <a:pt x="270" y="6"/>
                </a:lnTo>
                <a:lnTo>
                  <a:pt x="253" y="8"/>
                </a:lnTo>
                <a:lnTo>
                  <a:pt x="237" y="13"/>
                </a:lnTo>
                <a:lnTo>
                  <a:pt x="220" y="18"/>
                </a:lnTo>
                <a:lnTo>
                  <a:pt x="204" y="24"/>
                </a:lnTo>
                <a:lnTo>
                  <a:pt x="188" y="30"/>
                </a:lnTo>
                <a:lnTo>
                  <a:pt x="173" y="39"/>
                </a:lnTo>
                <a:lnTo>
                  <a:pt x="157" y="48"/>
                </a:lnTo>
                <a:lnTo>
                  <a:pt x="157" y="48"/>
                </a:lnTo>
                <a:lnTo>
                  <a:pt x="142" y="59"/>
                </a:lnTo>
                <a:lnTo>
                  <a:pt x="128" y="72"/>
                </a:lnTo>
                <a:lnTo>
                  <a:pt x="114" y="85"/>
                </a:lnTo>
                <a:lnTo>
                  <a:pt x="101" y="98"/>
                </a:lnTo>
                <a:lnTo>
                  <a:pt x="89" y="113"/>
                </a:lnTo>
                <a:lnTo>
                  <a:pt x="78" y="129"/>
                </a:lnTo>
                <a:lnTo>
                  <a:pt x="67" y="144"/>
                </a:lnTo>
                <a:lnTo>
                  <a:pt x="57" y="161"/>
                </a:lnTo>
                <a:lnTo>
                  <a:pt x="49" y="177"/>
                </a:lnTo>
                <a:lnTo>
                  <a:pt x="41" y="194"/>
                </a:lnTo>
                <a:lnTo>
                  <a:pt x="34" y="211"/>
                </a:lnTo>
                <a:lnTo>
                  <a:pt x="28" y="227"/>
                </a:lnTo>
                <a:lnTo>
                  <a:pt x="24" y="244"/>
                </a:lnTo>
                <a:lnTo>
                  <a:pt x="21" y="260"/>
                </a:lnTo>
                <a:lnTo>
                  <a:pt x="18" y="274"/>
                </a:lnTo>
                <a:lnTo>
                  <a:pt x="17" y="289"/>
                </a:lnTo>
                <a:lnTo>
                  <a:pt x="17" y="289"/>
                </a:lnTo>
                <a:lnTo>
                  <a:pt x="17" y="318"/>
                </a:lnTo>
                <a:lnTo>
                  <a:pt x="18" y="349"/>
                </a:lnTo>
                <a:lnTo>
                  <a:pt x="23" y="414"/>
                </a:lnTo>
                <a:lnTo>
                  <a:pt x="29" y="480"/>
                </a:lnTo>
                <a:lnTo>
                  <a:pt x="31" y="512"/>
                </a:lnTo>
                <a:lnTo>
                  <a:pt x="32" y="542"/>
                </a:lnTo>
                <a:lnTo>
                  <a:pt x="32" y="542"/>
                </a:lnTo>
                <a:lnTo>
                  <a:pt x="31" y="556"/>
                </a:lnTo>
                <a:lnTo>
                  <a:pt x="29" y="570"/>
                </a:lnTo>
                <a:lnTo>
                  <a:pt x="24" y="597"/>
                </a:lnTo>
                <a:lnTo>
                  <a:pt x="20" y="622"/>
                </a:lnTo>
                <a:lnTo>
                  <a:pt x="14" y="648"/>
                </a:lnTo>
                <a:lnTo>
                  <a:pt x="8" y="671"/>
                </a:lnTo>
                <a:lnTo>
                  <a:pt x="3" y="694"/>
                </a:lnTo>
                <a:lnTo>
                  <a:pt x="0" y="716"/>
                </a:lnTo>
                <a:lnTo>
                  <a:pt x="0" y="727"/>
                </a:lnTo>
                <a:lnTo>
                  <a:pt x="1" y="738"/>
                </a:lnTo>
                <a:lnTo>
                  <a:pt x="1" y="738"/>
                </a:lnTo>
                <a:lnTo>
                  <a:pt x="4" y="758"/>
                </a:lnTo>
                <a:lnTo>
                  <a:pt x="6" y="775"/>
                </a:lnTo>
                <a:lnTo>
                  <a:pt x="10" y="792"/>
                </a:lnTo>
                <a:lnTo>
                  <a:pt x="12" y="798"/>
                </a:lnTo>
                <a:lnTo>
                  <a:pt x="16" y="806"/>
                </a:lnTo>
                <a:lnTo>
                  <a:pt x="20" y="812"/>
                </a:lnTo>
                <a:lnTo>
                  <a:pt x="24" y="818"/>
                </a:lnTo>
                <a:lnTo>
                  <a:pt x="31" y="823"/>
                </a:lnTo>
                <a:lnTo>
                  <a:pt x="37" y="828"/>
                </a:lnTo>
                <a:lnTo>
                  <a:pt x="44" y="832"/>
                </a:lnTo>
                <a:lnTo>
                  <a:pt x="54" y="836"/>
                </a:lnTo>
                <a:lnTo>
                  <a:pt x="63" y="840"/>
                </a:lnTo>
                <a:lnTo>
                  <a:pt x="74" y="842"/>
                </a:lnTo>
                <a:lnTo>
                  <a:pt x="74" y="842"/>
                </a:lnTo>
                <a:lnTo>
                  <a:pt x="85" y="845"/>
                </a:lnTo>
                <a:lnTo>
                  <a:pt x="96" y="846"/>
                </a:lnTo>
                <a:lnTo>
                  <a:pt x="107" y="845"/>
                </a:lnTo>
                <a:lnTo>
                  <a:pt x="117" y="842"/>
                </a:lnTo>
                <a:lnTo>
                  <a:pt x="125" y="838"/>
                </a:lnTo>
                <a:lnTo>
                  <a:pt x="132" y="834"/>
                </a:lnTo>
                <a:lnTo>
                  <a:pt x="141" y="829"/>
                </a:lnTo>
                <a:lnTo>
                  <a:pt x="147" y="821"/>
                </a:lnTo>
                <a:lnTo>
                  <a:pt x="153" y="814"/>
                </a:lnTo>
                <a:lnTo>
                  <a:pt x="158" y="807"/>
                </a:lnTo>
                <a:lnTo>
                  <a:pt x="163" y="798"/>
                </a:lnTo>
                <a:lnTo>
                  <a:pt x="166" y="789"/>
                </a:lnTo>
                <a:lnTo>
                  <a:pt x="170" y="780"/>
                </a:lnTo>
                <a:lnTo>
                  <a:pt x="173" y="771"/>
                </a:lnTo>
                <a:lnTo>
                  <a:pt x="176" y="750"/>
                </a:lnTo>
                <a:lnTo>
                  <a:pt x="176" y="750"/>
                </a:lnTo>
                <a:lnTo>
                  <a:pt x="181" y="703"/>
                </a:lnTo>
                <a:lnTo>
                  <a:pt x="188" y="649"/>
                </a:lnTo>
                <a:lnTo>
                  <a:pt x="198" y="586"/>
                </a:lnTo>
                <a:lnTo>
                  <a:pt x="198" y="586"/>
                </a:lnTo>
                <a:lnTo>
                  <a:pt x="206" y="720"/>
                </a:lnTo>
                <a:lnTo>
                  <a:pt x="206" y="720"/>
                </a:lnTo>
                <a:lnTo>
                  <a:pt x="206" y="752"/>
                </a:lnTo>
                <a:lnTo>
                  <a:pt x="208" y="792"/>
                </a:lnTo>
                <a:lnTo>
                  <a:pt x="209" y="813"/>
                </a:lnTo>
                <a:lnTo>
                  <a:pt x="211" y="832"/>
                </a:lnTo>
                <a:lnTo>
                  <a:pt x="215" y="848"/>
                </a:lnTo>
                <a:lnTo>
                  <a:pt x="217" y="855"/>
                </a:lnTo>
                <a:lnTo>
                  <a:pt x="221" y="862"/>
                </a:lnTo>
                <a:lnTo>
                  <a:pt x="221" y="862"/>
                </a:lnTo>
                <a:lnTo>
                  <a:pt x="227" y="872"/>
                </a:lnTo>
                <a:lnTo>
                  <a:pt x="236" y="882"/>
                </a:lnTo>
                <a:lnTo>
                  <a:pt x="245" y="891"/>
                </a:lnTo>
                <a:lnTo>
                  <a:pt x="254" y="899"/>
                </a:lnTo>
                <a:lnTo>
                  <a:pt x="270" y="910"/>
                </a:lnTo>
                <a:lnTo>
                  <a:pt x="276" y="914"/>
                </a:lnTo>
                <a:lnTo>
                  <a:pt x="276" y="914"/>
                </a:lnTo>
                <a:lnTo>
                  <a:pt x="284" y="922"/>
                </a:lnTo>
                <a:lnTo>
                  <a:pt x="302" y="940"/>
                </a:lnTo>
                <a:lnTo>
                  <a:pt x="324" y="965"/>
                </a:lnTo>
                <a:lnTo>
                  <a:pt x="334" y="977"/>
                </a:lnTo>
                <a:lnTo>
                  <a:pt x="341" y="988"/>
                </a:lnTo>
                <a:lnTo>
                  <a:pt x="341" y="988"/>
                </a:lnTo>
                <a:lnTo>
                  <a:pt x="347" y="996"/>
                </a:lnTo>
                <a:lnTo>
                  <a:pt x="353" y="1003"/>
                </a:lnTo>
                <a:lnTo>
                  <a:pt x="361" y="1008"/>
                </a:lnTo>
                <a:lnTo>
                  <a:pt x="368" y="1011"/>
                </a:lnTo>
                <a:lnTo>
                  <a:pt x="378" y="1013"/>
                </a:lnTo>
                <a:lnTo>
                  <a:pt x="388" y="1014"/>
                </a:lnTo>
                <a:lnTo>
                  <a:pt x="419" y="1014"/>
                </a:lnTo>
                <a:lnTo>
                  <a:pt x="419" y="1014"/>
                </a:lnTo>
                <a:lnTo>
                  <a:pt x="438" y="1014"/>
                </a:lnTo>
                <a:lnTo>
                  <a:pt x="455" y="1013"/>
                </a:lnTo>
                <a:lnTo>
                  <a:pt x="471" y="1011"/>
                </a:lnTo>
                <a:lnTo>
                  <a:pt x="486" y="1006"/>
                </a:lnTo>
                <a:lnTo>
                  <a:pt x="492" y="1003"/>
                </a:lnTo>
                <a:lnTo>
                  <a:pt x="496" y="1001"/>
                </a:lnTo>
                <a:lnTo>
                  <a:pt x="500" y="997"/>
                </a:lnTo>
                <a:lnTo>
                  <a:pt x="504" y="994"/>
                </a:lnTo>
                <a:lnTo>
                  <a:pt x="505" y="990"/>
                </a:lnTo>
                <a:lnTo>
                  <a:pt x="506" y="985"/>
                </a:lnTo>
                <a:lnTo>
                  <a:pt x="505" y="980"/>
                </a:lnTo>
                <a:lnTo>
                  <a:pt x="504" y="974"/>
                </a:lnTo>
                <a:lnTo>
                  <a:pt x="504" y="974"/>
                </a:lnTo>
                <a:lnTo>
                  <a:pt x="498" y="963"/>
                </a:lnTo>
                <a:lnTo>
                  <a:pt x="490" y="954"/>
                </a:lnTo>
                <a:lnTo>
                  <a:pt x="483" y="946"/>
                </a:lnTo>
                <a:lnTo>
                  <a:pt x="476" y="939"/>
                </a:lnTo>
                <a:lnTo>
                  <a:pt x="470" y="934"/>
                </a:lnTo>
                <a:lnTo>
                  <a:pt x="463" y="931"/>
                </a:lnTo>
                <a:lnTo>
                  <a:pt x="458" y="929"/>
                </a:lnTo>
                <a:lnTo>
                  <a:pt x="453" y="928"/>
                </a:lnTo>
                <a:lnTo>
                  <a:pt x="453" y="928"/>
                </a:lnTo>
                <a:lnTo>
                  <a:pt x="449" y="927"/>
                </a:lnTo>
                <a:lnTo>
                  <a:pt x="447" y="923"/>
                </a:lnTo>
                <a:lnTo>
                  <a:pt x="444" y="917"/>
                </a:lnTo>
                <a:lnTo>
                  <a:pt x="442" y="911"/>
                </a:lnTo>
                <a:lnTo>
                  <a:pt x="439" y="900"/>
                </a:lnTo>
                <a:lnTo>
                  <a:pt x="438" y="895"/>
                </a:lnTo>
                <a:lnTo>
                  <a:pt x="438" y="895"/>
                </a:lnTo>
                <a:lnTo>
                  <a:pt x="442" y="892"/>
                </a:lnTo>
                <a:lnTo>
                  <a:pt x="449" y="881"/>
                </a:lnTo>
                <a:lnTo>
                  <a:pt x="453" y="875"/>
                </a:lnTo>
                <a:lnTo>
                  <a:pt x="454" y="869"/>
                </a:lnTo>
                <a:lnTo>
                  <a:pt x="455" y="862"/>
                </a:lnTo>
                <a:lnTo>
                  <a:pt x="453" y="854"/>
                </a:lnTo>
                <a:lnTo>
                  <a:pt x="453" y="854"/>
                </a:lnTo>
                <a:lnTo>
                  <a:pt x="450" y="851"/>
                </a:lnTo>
                <a:lnTo>
                  <a:pt x="448" y="847"/>
                </a:lnTo>
                <a:lnTo>
                  <a:pt x="439" y="843"/>
                </a:lnTo>
                <a:lnTo>
                  <a:pt x="431" y="840"/>
                </a:lnTo>
                <a:lnTo>
                  <a:pt x="420" y="837"/>
                </a:lnTo>
                <a:lnTo>
                  <a:pt x="403" y="836"/>
                </a:lnTo>
                <a:lnTo>
                  <a:pt x="396" y="836"/>
                </a:lnTo>
                <a:lnTo>
                  <a:pt x="396" y="836"/>
                </a:lnTo>
                <a:lnTo>
                  <a:pt x="390" y="834"/>
                </a:lnTo>
                <a:lnTo>
                  <a:pt x="378" y="829"/>
                </a:lnTo>
                <a:lnTo>
                  <a:pt x="372" y="825"/>
                </a:lnTo>
                <a:lnTo>
                  <a:pt x="365" y="821"/>
                </a:lnTo>
                <a:lnTo>
                  <a:pt x="362" y="818"/>
                </a:lnTo>
                <a:lnTo>
                  <a:pt x="361" y="814"/>
                </a:lnTo>
                <a:lnTo>
                  <a:pt x="361" y="814"/>
                </a:lnTo>
                <a:lnTo>
                  <a:pt x="361" y="802"/>
                </a:lnTo>
                <a:lnTo>
                  <a:pt x="362" y="786"/>
                </a:lnTo>
                <a:lnTo>
                  <a:pt x="364" y="778"/>
                </a:lnTo>
                <a:lnTo>
                  <a:pt x="367" y="769"/>
                </a:lnTo>
                <a:lnTo>
                  <a:pt x="370" y="763"/>
                </a:lnTo>
                <a:lnTo>
                  <a:pt x="373" y="761"/>
                </a:lnTo>
                <a:lnTo>
                  <a:pt x="375" y="760"/>
                </a:lnTo>
                <a:lnTo>
                  <a:pt x="375" y="760"/>
                </a:lnTo>
                <a:lnTo>
                  <a:pt x="384" y="755"/>
                </a:lnTo>
                <a:lnTo>
                  <a:pt x="392" y="749"/>
                </a:lnTo>
                <a:lnTo>
                  <a:pt x="433" y="713"/>
                </a:lnTo>
                <a:lnTo>
                  <a:pt x="433" y="713"/>
                </a:lnTo>
                <a:lnTo>
                  <a:pt x="443" y="705"/>
                </a:lnTo>
                <a:lnTo>
                  <a:pt x="453" y="695"/>
                </a:lnTo>
                <a:lnTo>
                  <a:pt x="475" y="671"/>
                </a:lnTo>
                <a:lnTo>
                  <a:pt x="498" y="643"/>
                </a:lnTo>
                <a:lnTo>
                  <a:pt x="520" y="614"/>
                </a:lnTo>
                <a:lnTo>
                  <a:pt x="557" y="564"/>
                </a:lnTo>
                <a:lnTo>
                  <a:pt x="572" y="544"/>
                </a:lnTo>
                <a:lnTo>
                  <a:pt x="618" y="601"/>
                </a:lnTo>
                <a:lnTo>
                  <a:pt x="618" y="601"/>
                </a:lnTo>
                <a:lnTo>
                  <a:pt x="611" y="613"/>
                </a:lnTo>
                <a:lnTo>
                  <a:pt x="595" y="643"/>
                </a:lnTo>
                <a:lnTo>
                  <a:pt x="586" y="663"/>
                </a:lnTo>
                <a:lnTo>
                  <a:pt x="578" y="683"/>
                </a:lnTo>
                <a:lnTo>
                  <a:pt x="572" y="703"/>
                </a:lnTo>
                <a:lnTo>
                  <a:pt x="567" y="720"/>
                </a:lnTo>
                <a:lnTo>
                  <a:pt x="567" y="720"/>
                </a:lnTo>
                <a:lnTo>
                  <a:pt x="564" y="749"/>
                </a:lnTo>
                <a:lnTo>
                  <a:pt x="564" y="760"/>
                </a:lnTo>
                <a:lnTo>
                  <a:pt x="564" y="768"/>
                </a:lnTo>
                <a:lnTo>
                  <a:pt x="566" y="777"/>
                </a:lnTo>
                <a:lnTo>
                  <a:pt x="568" y="785"/>
                </a:lnTo>
                <a:lnTo>
                  <a:pt x="574" y="801"/>
                </a:lnTo>
                <a:lnTo>
                  <a:pt x="574" y="801"/>
                </a:lnTo>
                <a:lnTo>
                  <a:pt x="578" y="813"/>
                </a:lnTo>
                <a:lnTo>
                  <a:pt x="581" y="829"/>
                </a:lnTo>
                <a:lnTo>
                  <a:pt x="591" y="868"/>
                </a:lnTo>
                <a:lnTo>
                  <a:pt x="597" y="886"/>
                </a:lnTo>
                <a:lnTo>
                  <a:pt x="602" y="903"/>
                </a:lnTo>
                <a:lnTo>
                  <a:pt x="608" y="916"/>
                </a:lnTo>
                <a:lnTo>
                  <a:pt x="612" y="921"/>
                </a:lnTo>
                <a:lnTo>
                  <a:pt x="615" y="923"/>
                </a:lnTo>
                <a:lnTo>
                  <a:pt x="615" y="923"/>
                </a:lnTo>
                <a:lnTo>
                  <a:pt x="623" y="927"/>
                </a:lnTo>
                <a:lnTo>
                  <a:pt x="630" y="929"/>
                </a:lnTo>
                <a:lnTo>
                  <a:pt x="640" y="931"/>
                </a:lnTo>
                <a:lnTo>
                  <a:pt x="649" y="932"/>
                </a:lnTo>
                <a:lnTo>
                  <a:pt x="674" y="932"/>
                </a:lnTo>
                <a:lnTo>
                  <a:pt x="699" y="933"/>
                </a:lnTo>
                <a:lnTo>
                  <a:pt x="699" y="933"/>
                </a:lnTo>
                <a:lnTo>
                  <a:pt x="706" y="933"/>
                </a:lnTo>
                <a:lnTo>
                  <a:pt x="712" y="933"/>
                </a:lnTo>
                <a:lnTo>
                  <a:pt x="725" y="929"/>
                </a:lnTo>
                <a:lnTo>
                  <a:pt x="736" y="925"/>
                </a:lnTo>
                <a:lnTo>
                  <a:pt x="744" y="917"/>
                </a:lnTo>
                <a:lnTo>
                  <a:pt x="751" y="910"/>
                </a:lnTo>
                <a:lnTo>
                  <a:pt x="755" y="902"/>
                </a:lnTo>
                <a:lnTo>
                  <a:pt x="756" y="897"/>
                </a:lnTo>
                <a:lnTo>
                  <a:pt x="756" y="893"/>
                </a:lnTo>
                <a:lnTo>
                  <a:pt x="755" y="889"/>
                </a:lnTo>
                <a:lnTo>
                  <a:pt x="754" y="886"/>
                </a:lnTo>
                <a:lnTo>
                  <a:pt x="754" y="886"/>
                </a:lnTo>
                <a:lnTo>
                  <a:pt x="748" y="879"/>
                </a:lnTo>
                <a:lnTo>
                  <a:pt x="742" y="872"/>
                </a:lnTo>
                <a:lnTo>
                  <a:pt x="734" y="866"/>
                </a:lnTo>
                <a:lnTo>
                  <a:pt x="726" y="862"/>
                </a:lnTo>
                <a:lnTo>
                  <a:pt x="711" y="853"/>
                </a:lnTo>
                <a:lnTo>
                  <a:pt x="706" y="849"/>
                </a:lnTo>
                <a:lnTo>
                  <a:pt x="703" y="846"/>
                </a:lnTo>
                <a:lnTo>
                  <a:pt x="703" y="846"/>
                </a:lnTo>
                <a:lnTo>
                  <a:pt x="700" y="838"/>
                </a:lnTo>
                <a:lnTo>
                  <a:pt x="698" y="824"/>
                </a:lnTo>
                <a:lnTo>
                  <a:pt x="695" y="804"/>
                </a:lnTo>
                <a:lnTo>
                  <a:pt x="694" y="784"/>
                </a:lnTo>
                <a:lnTo>
                  <a:pt x="694" y="763"/>
                </a:lnTo>
                <a:lnTo>
                  <a:pt x="694" y="745"/>
                </a:lnTo>
                <a:lnTo>
                  <a:pt x="695" y="738"/>
                </a:lnTo>
                <a:lnTo>
                  <a:pt x="698" y="733"/>
                </a:lnTo>
                <a:lnTo>
                  <a:pt x="700" y="729"/>
                </a:lnTo>
                <a:lnTo>
                  <a:pt x="703" y="728"/>
                </a:lnTo>
                <a:lnTo>
                  <a:pt x="703" y="728"/>
                </a:lnTo>
                <a:lnTo>
                  <a:pt x="705" y="729"/>
                </a:lnTo>
                <a:lnTo>
                  <a:pt x="709" y="732"/>
                </a:lnTo>
                <a:lnTo>
                  <a:pt x="717" y="740"/>
                </a:lnTo>
                <a:lnTo>
                  <a:pt x="727" y="755"/>
                </a:lnTo>
                <a:lnTo>
                  <a:pt x="737" y="772"/>
                </a:lnTo>
                <a:lnTo>
                  <a:pt x="756" y="809"/>
                </a:lnTo>
                <a:lnTo>
                  <a:pt x="772" y="845"/>
                </a:lnTo>
                <a:lnTo>
                  <a:pt x="772" y="845"/>
                </a:lnTo>
                <a:lnTo>
                  <a:pt x="779" y="859"/>
                </a:lnTo>
                <a:lnTo>
                  <a:pt x="784" y="876"/>
                </a:lnTo>
                <a:lnTo>
                  <a:pt x="794" y="909"/>
                </a:lnTo>
                <a:lnTo>
                  <a:pt x="799" y="923"/>
                </a:lnTo>
                <a:lnTo>
                  <a:pt x="805" y="936"/>
                </a:lnTo>
                <a:lnTo>
                  <a:pt x="807" y="942"/>
                </a:lnTo>
                <a:lnTo>
                  <a:pt x="811" y="945"/>
                </a:lnTo>
                <a:lnTo>
                  <a:pt x="814" y="949"/>
                </a:lnTo>
                <a:lnTo>
                  <a:pt x="818" y="951"/>
                </a:lnTo>
                <a:lnTo>
                  <a:pt x="818" y="951"/>
                </a:lnTo>
                <a:lnTo>
                  <a:pt x="828" y="953"/>
                </a:lnTo>
                <a:lnTo>
                  <a:pt x="836" y="953"/>
                </a:lnTo>
                <a:lnTo>
                  <a:pt x="846" y="951"/>
                </a:lnTo>
                <a:lnTo>
                  <a:pt x="854" y="949"/>
                </a:lnTo>
                <a:lnTo>
                  <a:pt x="874" y="944"/>
                </a:lnTo>
                <a:lnTo>
                  <a:pt x="882" y="944"/>
                </a:lnTo>
                <a:lnTo>
                  <a:pt x="890" y="944"/>
                </a:lnTo>
                <a:lnTo>
                  <a:pt x="890" y="944"/>
                </a:lnTo>
                <a:lnTo>
                  <a:pt x="905" y="949"/>
                </a:lnTo>
                <a:lnTo>
                  <a:pt x="920" y="954"/>
                </a:lnTo>
                <a:lnTo>
                  <a:pt x="927" y="955"/>
                </a:lnTo>
                <a:lnTo>
                  <a:pt x="935" y="956"/>
                </a:lnTo>
                <a:lnTo>
                  <a:pt x="942" y="955"/>
                </a:lnTo>
                <a:lnTo>
                  <a:pt x="949" y="954"/>
                </a:lnTo>
                <a:lnTo>
                  <a:pt x="949" y="954"/>
                </a:lnTo>
                <a:lnTo>
                  <a:pt x="956" y="950"/>
                </a:lnTo>
                <a:lnTo>
                  <a:pt x="964" y="945"/>
                </a:lnTo>
                <a:lnTo>
                  <a:pt x="970" y="939"/>
                </a:lnTo>
                <a:lnTo>
                  <a:pt x="975" y="932"/>
                </a:lnTo>
                <a:lnTo>
                  <a:pt x="978" y="925"/>
                </a:lnTo>
                <a:lnTo>
                  <a:pt x="978" y="916"/>
                </a:lnTo>
                <a:lnTo>
                  <a:pt x="978" y="912"/>
                </a:lnTo>
                <a:lnTo>
                  <a:pt x="977" y="909"/>
                </a:lnTo>
                <a:lnTo>
                  <a:pt x="975" y="905"/>
                </a:lnTo>
                <a:lnTo>
                  <a:pt x="971" y="902"/>
                </a:lnTo>
                <a:lnTo>
                  <a:pt x="971" y="902"/>
                </a:lnTo>
                <a:lnTo>
                  <a:pt x="959" y="889"/>
                </a:lnTo>
                <a:lnTo>
                  <a:pt x="948" y="882"/>
                </a:lnTo>
                <a:lnTo>
                  <a:pt x="942" y="879"/>
                </a:lnTo>
                <a:lnTo>
                  <a:pt x="937" y="876"/>
                </a:lnTo>
                <a:lnTo>
                  <a:pt x="930" y="874"/>
                </a:lnTo>
                <a:lnTo>
                  <a:pt x="922" y="872"/>
                </a:lnTo>
                <a:lnTo>
                  <a:pt x="922" y="872"/>
                </a:lnTo>
                <a:lnTo>
                  <a:pt x="908" y="871"/>
                </a:lnTo>
                <a:lnTo>
                  <a:pt x="897" y="871"/>
                </a:lnTo>
                <a:lnTo>
                  <a:pt x="890" y="871"/>
                </a:lnTo>
                <a:lnTo>
                  <a:pt x="887" y="871"/>
                </a:lnTo>
                <a:lnTo>
                  <a:pt x="886" y="870"/>
                </a:lnTo>
                <a:lnTo>
                  <a:pt x="886" y="870"/>
                </a:lnTo>
                <a:lnTo>
                  <a:pt x="877" y="864"/>
                </a:lnTo>
                <a:lnTo>
                  <a:pt x="870" y="860"/>
                </a:lnTo>
                <a:lnTo>
                  <a:pt x="864" y="854"/>
                </a:lnTo>
                <a:lnTo>
                  <a:pt x="857" y="848"/>
                </a:lnTo>
                <a:lnTo>
                  <a:pt x="852" y="841"/>
                </a:lnTo>
                <a:lnTo>
                  <a:pt x="848" y="832"/>
                </a:lnTo>
                <a:lnTo>
                  <a:pt x="847" y="828"/>
                </a:lnTo>
                <a:lnTo>
                  <a:pt x="847" y="821"/>
                </a:lnTo>
                <a:lnTo>
                  <a:pt x="847" y="821"/>
                </a:lnTo>
                <a:lnTo>
                  <a:pt x="851" y="760"/>
                </a:lnTo>
                <a:lnTo>
                  <a:pt x="851" y="760"/>
                </a:lnTo>
                <a:lnTo>
                  <a:pt x="852" y="741"/>
                </a:lnTo>
                <a:lnTo>
                  <a:pt x="856" y="723"/>
                </a:lnTo>
                <a:lnTo>
                  <a:pt x="860" y="705"/>
                </a:lnTo>
                <a:lnTo>
                  <a:pt x="863" y="696"/>
                </a:lnTo>
                <a:lnTo>
                  <a:pt x="867" y="689"/>
                </a:lnTo>
                <a:lnTo>
                  <a:pt x="867" y="689"/>
                </a:lnTo>
                <a:lnTo>
                  <a:pt x="869" y="686"/>
                </a:lnTo>
                <a:lnTo>
                  <a:pt x="875" y="681"/>
                </a:lnTo>
                <a:lnTo>
                  <a:pt x="894" y="669"/>
                </a:lnTo>
                <a:lnTo>
                  <a:pt x="920" y="654"/>
                </a:lnTo>
                <a:lnTo>
                  <a:pt x="949" y="637"/>
                </a:lnTo>
                <a:lnTo>
                  <a:pt x="1061" y="579"/>
                </a:lnTo>
                <a:lnTo>
                  <a:pt x="1061" y="579"/>
                </a:lnTo>
                <a:lnTo>
                  <a:pt x="1069" y="573"/>
                </a:lnTo>
                <a:lnTo>
                  <a:pt x="1079" y="567"/>
                </a:lnTo>
                <a:lnTo>
                  <a:pt x="1097" y="551"/>
                </a:lnTo>
                <a:lnTo>
                  <a:pt x="1117" y="534"/>
                </a:lnTo>
                <a:lnTo>
                  <a:pt x="1135" y="516"/>
                </a:lnTo>
                <a:lnTo>
                  <a:pt x="1164" y="485"/>
                </a:lnTo>
                <a:lnTo>
                  <a:pt x="1175" y="472"/>
                </a:lnTo>
                <a:lnTo>
                  <a:pt x="1175" y="472"/>
                </a:lnTo>
                <a:lnTo>
                  <a:pt x="1183" y="470"/>
                </a:lnTo>
                <a:lnTo>
                  <a:pt x="1201" y="463"/>
                </a:lnTo>
                <a:lnTo>
                  <a:pt x="1201" y="463"/>
                </a:lnTo>
                <a:lnTo>
                  <a:pt x="1231" y="453"/>
                </a:lnTo>
                <a:lnTo>
                  <a:pt x="1231" y="453"/>
                </a:lnTo>
                <a:lnTo>
                  <a:pt x="1245" y="455"/>
                </a:lnTo>
                <a:lnTo>
                  <a:pt x="1257" y="459"/>
                </a:lnTo>
                <a:lnTo>
                  <a:pt x="1262" y="461"/>
                </a:lnTo>
                <a:lnTo>
                  <a:pt x="1266" y="463"/>
                </a:lnTo>
                <a:lnTo>
                  <a:pt x="1266" y="463"/>
                </a:lnTo>
                <a:lnTo>
                  <a:pt x="1274" y="476"/>
                </a:lnTo>
                <a:lnTo>
                  <a:pt x="1277" y="482"/>
                </a:lnTo>
                <a:lnTo>
                  <a:pt x="1277" y="482"/>
                </a:lnTo>
                <a:lnTo>
                  <a:pt x="1273" y="463"/>
                </a:lnTo>
                <a:lnTo>
                  <a:pt x="1273" y="463"/>
                </a:lnTo>
                <a:lnTo>
                  <a:pt x="1272" y="460"/>
                </a:lnTo>
                <a:lnTo>
                  <a:pt x="1269" y="456"/>
                </a:lnTo>
                <a:lnTo>
                  <a:pt x="1262" y="450"/>
                </a:lnTo>
                <a:lnTo>
                  <a:pt x="1252" y="443"/>
                </a:lnTo>
                <a:lnTo>
                  <a:pt x="1260" y="437"/>
                </a:lnTo>
                <a:lnTo>
                  <a:pt x="1260" y="437"/>
                </a:lnTo>
                <a:lnTo>
                  <a:pt x="1267" y="438"/>
                </a:lnTo>
                <a:lnTo>
                  <a:pt x="1273" y="439"/>
                </a:lnTo>
                <a:lnTo>
                  <a:pt x="1280" y="443"/>
                </a:lnTo>
                <a:lnTo>
                  <a:pt x="1280" y="443"/>
                </a:lnTo>
                <a:lnTo>
                  <a:pt x="1286" y="450"/>
                </a:lnTo>
                <a:lnTo>
                  <a:pt x="1295" y="460"/>
                </a:lnTo>
                <a:lnTo>
                  <a:pt x="1303" y="472"/>
                </a:lnTo>
                <a:lnTo>
                  <a:pt x="1303" y="472"/>
                </a:lnTo>
                <a:lnTo>
                  <a:pt x="1301" y="461"/>
                </a:lnTo>
                <a:lnTo>
                  <a:pt x="1299" y="453"/>
                </a:lnTo>
                <a:lnTo>
                  <a:pt x="1296" y="445"/>
                </a:lnTo>
                <a:lnTo>
                  <a:pt x="1296" y="445"/>
                </a:lnTo>
                <a:lnTo>
                  <a:pt x="1291" y="438"/>
                </a:lnTo>
                <a:lnTo>
                  <a:pt x="1286" y="432"/>
                </a:lnTo>
                <a:lnTo>
                  <a:pt x="1282" y="426"/>
                </a:lnTo>
                <a:lnTo>
                  <a:pt x="1282" y="426"/>
                </a:lnTo>
                <a:lnTo>
                  <a:pt x="1289" y="416"/>
                </a:lnTo>
                <a:lnTo>
                  <a:pt x="1306" y="394"/>
                </a:lnTo>
                <a:lnTo>
                  <a:pt x="1306" y="394"/>
                </a:lnTo>
                <a:lnTo>
                  <a:pt x="1315" y="380"/>
                </a:lnTo>
                <a:lnTo>
                  <a:pt x="1326" y="363"/>
                </a:lnTo>
                <a:lnTo>
                  <a:pt x="1331" y="354"/>
                </a:lnTo>
                <a:lnTo>
                  <a:pt x="1336" y="345"/>
                </a:lnTo>
                <a:lnTo>
                  <a:pt x="1339" y="335"/>
                </a:lnTo>
                <a:lnTo>
                  <a:pt x="1340" y="325"/>
                </a:lnTo>
                <a:lnTo>
                  <a:pt x="1340" y="325"/>
                </a:lnTo>
                <a:lnTo>
                  <a:pt x="1343" y="307"/>
                </a:lnTo>
                <a:lnTo>
                  <a:pt x="1347" y="291"/>
                </a:lnTo>
                <a:lnTo>
                  <a:pt x="1352" y="277"/>
                </a:lnTo>
                <a:lnTo>
                  <a:pt x="1354" y="264"/>
                </a:lnTo>
                <a:lnTo>
                  <a:pt x="1354" y="264"/>
                </a:lnTo>
                <a:lnTo>
                  <a:pt x="1358" y="251"/>
                </a:lnTo>
                <a:lnTo>
                  <a:pt x="1360" y="241"/>
                </a:lnTo>
                <a:lnTo>
                  <a:pt x="1360" y="241"/>
                </a:lnTo>
                <a:lnTo>
                  <a:pt x="1366" y="229"/>
                </a:lnTo>
                <a:lnTo>
                  <a:pt x="1376" y="210"/>
                </a:lnTo>
                <a:lnTo>
                  <a:pt x="1381" y="198"/>
                </a:lnTo>
                <a:lnTo>
                  <a:pt x="1386" y="184"/>
                </a:lnTo>
                <a:lnTo>
                  <a:pt x="1390" y="171"/>
                </a:lnTo>
                <a:lnTo>
                  <a:pt x="1393" y="156"/>
                </a:lnTo>
                <a:lnTo>
                  <a:pt x="1393" y="156"/>
                </a:lnTo>
                <a:lnTo>
                  <a:pt x="1398" y="130"/>
                </a:lnTo>
                <a:lnTo>
                  <a:pt x="1402" y="108"/>
                </a:lnTo>
                <a:lnTo>
                  <a:pt x="1403" y="99"/>
                </a:lnTo>
                <a:lnTo>
                  <a:pt x="1402" y="92"/>
                </a:lnTo>
                <a:lnTo>
                  <a:pt x="1399" y="86"/>
                </a:lnTo>
                <a:lnTo>
                  <a:pt x="1397" y="84"/>
                </a:lnTo>
                <a:lnTo>
                  <a:pt x="1394" y="82"/>
                </a:lnTo>
                <a:lnTo>
                  <a:pt x="1394" y="82"/>
                </a:lnTo>
                <a:lnTo>
                  <a:pt x="1387" y="80"/>
                </a:lnTo>
                <a:lnTo>
                  <a:pt x="1381" y="79"/>
                </a:lnTo>
                <a:lnTo>
                  <a:pt x="1373" y="80"/>
                </a:lnTo>
                <a:lnTo>
                  <a:pt x="1365" y="81"/>
                </a:lnTo>
                <a:lnTo>
                  <a:pt x="1349" y="89"/>
                </a:lnTo>
                <a:lnTo>
                  <a:pt x="1334" y="96"/>
                </a:lnTo>
                <a:lnTo>
                  <a:pt x="1334" y="96"/>
                </a:lnTo>
                <a:lnTo>
                  <a:pt x="1317" y="104"/>
                </a:lnTo>
                <a:lnTo>
                  <a:pt x="1299" y="113"/>
                </a:lnTo>
                <a:lnTo>
                  <a:pt x="1278" y="121"/>
                </a:lnTo>
                <a:lnTo>
                  <a:pt x="1267" y="131"/>
                </a:lnTo>
                <a:lnTo>
                  <a:pt x="1267" y="131"/>
                </a:lnTo>
                <a:lnTo>
                  <a:pt x="1243" y="124"/>
                </a:lnTo>
                <a:lnTo>
                  <a:pt x="1200" y="110"/>
                </a:lnTo>
                <a:lnTo>
                  <a:pt x="1200" y="110"/>
                </a:lnTo>
                <a:lnTo>
                  <a:pt x="1187" y="106"/>
                </a:lnTo>
                <a:lnTo>
                  <a:pt x="1182" y="103"/>
                </a:lnTo>
                <a:lnTo>
                  <a:pt x="1176" y="102"/>
                </a:lnTo>
                <a:lnTo>
                  <a:pt x="1164" y="101"/>
                </a:lnTo>
                <a:lnTo>
                  <a:pt x="1164" y="101"/>
                </a:lnTo>
                <a:lnTo>
                  <a:pt x="1112" y="96"/>
                </a:lnTo>
                <a:lnTo>
                  <a:pt x="1107" y="95"/>
                </a:lnTo>
                <a:lnTo>
                  <a:pt x="1107" y="95"/>
                </a:lnTo>
                <a:lnTo>
                  <a:pt x="1089" y="79"/>
                </a:lnTo>
                <a:lnTo>
                  <a:pt x="1072" y="65"/>
                </a:lnTo>
                <a:lnTo>
                  <a:pt x="1062" y="59"/>
                </a:lnTo>
                <a:lnTo>
                  <a:pt x="1052" y="53"/>
                </a:lnTo>
                <a:lnTo>
                  <a:pt x="1052" y="53"/>
                </a:lnTo>
                <a:lnTo>
                  <a:pt x="1044" y="48"/>
                </a:lnTo>
                <a:lnTo>
                  <a:pt x="1035" y="46"/>
                </a:lnTo>
                <a:lnTo>
                  <a:pt x="1027" y="44"/>
                </a:lnTo>
                <a:lnTo>
                  <a:pt x="1019" y="42"/>
                </a:lnTo>
                <a:lnTo>
                  <a:pt x="1015" y="42"/>
                </a:lnTo>
                <a:lnTo>
                  <a:pt x="1010" y="44"/>
                </a:lnTo>
                <a:lnTo>
                  <a:pt x="1006" y="46"/>
                </a:lnTo>
                <a:lnTo>
                  <a:pt x="1004" y="48"/>
                </a:lnTo>
                <a:lnTo>
                  <a:pt x="1004" y="48"/>
                </a:lnTo>
                <a:lnTo>
                  <a:pt x="998" y="59"/>
                </a:lnTo>
                <a:lnTo>
                  <a:pt x="998" y="65"/>
                </a:lnTo>
                <a:lnTo>
                  <a:pt x="996" y="70"/>
                </a:lnTo>
                <a:lnTo>
                  <a:pt x="996" y="70"/>
                </a:lnTo>
                <a:lnTo>
                  <a:pt x="996" y="76"/>
                </a:lnTo>
                <a:lnTo>
                  <a:pt x="995" y="82"/>
                </a:lnTo>
                <a:lnTo>
                  <a:pt x="992" y="91"/>
                </a:lnTo>
                <a:lnTo>
                  <a:pt x="992" y="91"/>
                </a:lnTo>
                <a:lnTo>
                  <a:pt x="990" y="93"/>
                </a:lnTo>
                <a:lnTo>
                  <a:pt x="989" y="95"/>
                </a:lnTo>
                <a:lnTo>
                  <a:pt x="983" y="96"/>
                </a:lnTo>
                <a:lnTo>
                  <a:pt x="976" y="96"/>
                </a:lnTo>
                <a:lnTo>
                  <a:pt x="976" y="9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8" name="Freeform 29">
            <a:extLst>
              <a:ext uri="{FF2B5EF4-FFF2-40B4-BE49-F238E27FC236}">
                <a16:creationId xmlns:a16="http://schemas.microsoft.com/office/drawing/2014/main" id="{9F87DB25-A6D5-4AEF-9D90-746EC0D95FCF}"/>
              </a:ext>
            </a:extLst>
          </p:cNvPr>
          <p:cNvSpPr>
            <a:spLocks/>
          </p:cNvSpPr>
          <p:nvPr/>
        </p:nvSpPr>
        <p:spPr bwMode="auto">
          <a:xfrm>
            <a:off x="6018213" y="5001114"/>
            <a:ext cx="1683362" cy="924692"/>
          </a:xfrm>
          <a:custGeom>
            <a:avLst/>
            <a:gdLst>
              <a:gd name="T0" fmla="*/ 175 w 1673"/>
              <a:gd name="T1" fmla="*/ 43 h 919"/>
              <a:gd name="T2" fmla="*/ 91 w 1673"/>
              <a:gd name="T3" fmla="*/ 57 h 919"/>
              <a:gd name="T4" fmla="*/ 25 w 1673"/>
              <a:gd name="T5" fmla="*/ 36 h 919"/>
              <a:gd name="T6" fmla="*/ 3 w 1673"/>
              <a:gd name="T7" fmla="*/ 51 h 919"/>
              <a:gd name="T8" fmla="*/ 15 w 1673"/>
              <a:gd name="T9" fmla="*/ 160 h 919"/>
              <a:gd name="T10" fmla="*/ 25 w 1673"/>
              <a:gd name="T11" fmla="*/ 255 h 919"/>
              <a:gd name="T12" fmla="*/ 49 w 1673"/>
              <a:gd name="T13" fmla="*/ 315 h 919"/>
              <a:gd name="T14" fmla="*/ 80 w 1673"/>
              <a:gd name="T15" fmla="*/ 345 h 919"/>
              <a:gd name="T16" fmla="*/ 156 w 1673"/>
              <a:gd name="T17" fmla="*/ 388 h 919"/>
              <a:gd name="T18" fmla="*/ 207 w 1673"/>
              <a:gd name="T19" fmla="*/ 442 h 919"/>
              <a:gd name="T20" fmla="*/ 265 w 1673"/>
              <a:gd name="T21" fmla="*/ 482 h 919"/>
              <a:gd name="T22" fmla="*/ 362 w 1673"/>
              <a:gd name="T23" fmla="*/ 501 h 919"/>
              <a:gd name="T24" fmla="*/ 427 w 1673"/>
              <a:gd name="T25" fmla="*/ 515 h 919"/>
              <a:gd name="T26" fmla="*/ 435 w 1673"/>
              <a:gd name="T27" fmla="*/ 547 h 919"/>
              <a:gd name="T28" fmla="*/ 405 w 1673"/>
              <a:gd name="T29" fmla="*/ 574 h 919"/>
              <a:gd name="T30" fmla="*/ 359 w 1673"/>
              <a:gd name="T31" fmla="*/ 603 h 919"/>
              <a:gd name="T32" fmla="*/ 353 w 1673"/>
              <a:gd name="T33" fmla="*/ 637 h 919"/>
              <a:gd name="T34" fmla="*/ 393 w 1673"/>
              <a:gd name="T35" fmla="*/ 660 h 919"/>
              <a:gd name="T36" fmla="*/ 389 w 1673"/>
              <a:gd name="T37" fmla="*/ 682 h 919"/>
              <a:gd name="T38" fmla="*/ 413 w 1673"/>
              <a:gd name="T39" fmla="*/ 708 h 919"/>
              <a:gd name="T40" fmla="*/ 491 w 1673"/>
              <a:gd name="T41" fmla="*/ 726 h 919"/>
              <a:gd name="T42" fmla="*/ 541 w 1673"/>
              <a:gd name="T43" fmla="*/ 711 h 919"/>
              <a:gd name="T44" fmla="*/ 565 w 1673"/>
              <a:gd name="T45" fmla="*/ 686 h 919"/>
              <a:gd name="T46" fmla="*/ 685 w 1673"/>
              <a:gd name="T47" fmla="*/ 660 h 919"/>
              <a:gd name="T48" fmla="*/ 737 w 1673"/>
              <a:gd name="T49" fmla="*/ 692 h 919"/>
              <a:gd name="T50" fmla="*/ 765 w 1673"/>
              <a:gd name="T51" fmla="*/ 698 h 919"/>
              <a:gd name="T52" fmla="*/ 763 w 1673"/>
              <a:gd name="T53" fmla="*/ 732 h 919"/>
              <a:gd name="T54" fmla="*/ 806 w 1673"/>
              <a:gd name="T55" fmla="*/ 748 h 919"/>
              <a:gd name="T56" fmla="*/ 1043 w 1673"/>
              <a:gd name="T57" fmla="*/ 727 h 919"/>
              <a:gd name="T58" fmla="*/ 1148 w 1673"/>
              <a:gd name="T59" fmla="*/ 718 h 919"/>
              <a:gd name="T60" fmla="*/ 1169 w 1673"/>
              <a:gd name="T61" fmla="*/ 688 h 919"/>
              <a:gd name="T62" fmla="*/ 1232 w 1673"/>
              <a:gd name="T63" fmla="*/ 696 h 919"/>
              <a:gd name="T64" fmla="*/ 1308 w 1673"/>
              <a:gd name="T65" fmla="*/ 673 h 919"/>
              <a:gd name="T66" fmla="*/ 1365 w 1673"/>
              <a:gd name="T67" fmla="*/ 570 h 919"/>
              <a:gd name="T68" fmla="*/ 1440 w 1673"/>
              <a:gd name="T69" fmla="*/ 527 h 919"/>
              <a:gd name="T70" fmla="*/ 1495 w 1673"/>
              <a:gd name="T71" fmla="*/ 567 h 919"/>
              <a:gd name="T72" fmla="*/ 1529 w 1673"/>
              <a:gd name="T73" fmla="*/ 658 h 919"/>
              <a:gd name="T74" fmla="*/ 1519 w 1673"/>
              <a:gd name="T75" fmla="*/ 694 h 919"/>
              <a:gd name="T76" fmla="*/ 1483 w 1673"/>
              <a:gd name="T77" fmla="*/ 724 h 919"/>
              <a:gd name="T78" fmla="*/ 1448 w 1673"/>
              <a:gd name="T79" fmla="*/ 812 h 919"/>
              <a:gd name="T80" fmla="*/ 1460 w 1673"/>
              <a:gd name="T81" fmla="*/ 884 h 919"/>
              <a:gd name="T82" fmla="*/ 1491 w 1673"/>
              <a:gd name="T83" fmla="*/ 912 h 919"/>
              <a:gd name="T84" fmla="*/ 1543 w 1673"/>
              <a:gd name="T85" fmla="*/ 915 h 919"/>
              <a:gd name="T86" fmla="*/ 1614 w 1673"/>
              <a:gd name="T87" fmla="*/ 849 h 919"/>
              <a:gd name="T88" fmla="*/ 1666 w 1673"/>
              <a:gd name="T89" fmla="*/ 741 h 919"/>
              <a:gd name="T90" fmla="*/ 1671 w 1673"/>
              <a:gd name="T91" fmla="*/ 649 h 919"/>
              <a:gd name="T92" fmla="*/ 1623 w 1673"/>
              <a:gd name="T93" fmla="*/ 531 h 919"/>
              <a:gd name="T94" fmla="*/ 1546 w 1673"/>
              <a:gd name="T95" fmla="*/ 458 h 919"/>
              <a:gd name="T96" fmla="*/ 1511 w 1673"/>
              <a:gd name="T97" fmla="*/ 417 h 919"/>
              <a:gd name="T98" fmla="*/ 1436 w 1673"/>
              <a:gd name="T99" fmla="*/ 395 h 919"/>
              <a:gd name="T100" fmla="*/ 1383 w 1673"/>
              <a:gd name="T101" fmla="*/ 353 h 919"/>
              <a:gd name="T102" fmla="*/ 1330 w 1673"/>
              <a:gd name="T103" fmla="*/ 251 h 919"/>
              <a:gd name="T104" fmla="*/ 1300 w 1673"/>
              <a:gd name="T105" fmla="*/ 214 h 919"/>
              <a:gd name="T106" fmla="*/ 1283 w 1673"/>
              <a:gd name="T107" fmla="*/ 189 h 919"/>
              <a:gd name="T108" fmla="*/ 1139 w 1673"/>
              <a:gd name="T109" fmla="*/ 103 h 919"/>
              <a:gd name="T110" fmla="*/ 742 w 1673"/>
              <a:gd name="T111" fmla="*/ 31 h 919"/>
              <a:gd name="T112" fmla="*/ 595 w 1673"/>
              <a:gd name="T113" fmla="*/ 40 h 919"/>
              <a:gd name="T114" fmla="*/ 509 w 1673"/>
              <a:gd name="T115" fmla="*/ 65 h 919"/>
              <a:gd name="T116" fmla="*/ 400 w 1673"/>
              <a:gd name="T117" fmla="*/ 37 h 919"/>
              <a:gd name="T118" fmla="*/ 408 w 1673"/>
              <a:gd name="T119" fmla="*/ 0 h 919"/>
              <a:gd name="T120" fmla="*/ 314 w 1673"/>
              <a:gd name="T121" fmla="*/ 46 h 9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73" h="919">
                <a:moveTo>
                  <a:pt x="261" y="50"/>
                </a:moveTo>
                <a:lnTo>
                  <a:pt x="261" y="50"/>
                </a:lnTo>
                <a:lnTo>
                  <a:pt x="250" y="49"/>
                </a:lnTo>
                <a:lnTo>
                  <a:pt x="225" y="46"/>
                </a:lnTo>
                <a:lnTo>
                  <a:pt x="191" y="43"/>
                </a:lnTo>
                <a:lnTo>
                  <a:pt x="175" y="43"/>
                </a:lnTo>
                <a:lnTo>
                  <a:pt x="161" y="45"/>
                </a:lnTo>
                <a:lnTo>
                  <a:pt x="161" y="45"/>
                </a:lnTo>
                <a:lnTo>
                  <a:pt x="134" y="49"/>
                </a:lnTo>
                <a:lnTo>
                  <a:pt x="112" y="54"/>
                </a:lnTo>
                <a:lnTo>
                  <a:pt x="91" y="57"/>
                </a:lnTo>
                <a:lnTo>
                  <a:pt x="91" y="57"/>
                </a:lnTo>
                <a:lnTo>
                  <a:pt x="79" y="52"/>
                </a:lnTo>
                <a:lnTo>
                  <a:pt x="67" y="47"/>
                </a:lnTo>
                <a:lnTo>
                  <a:pt x="53" y="41"/>
                </a:lnTo>
                <a:lnTo>
                  <a:pt x="39" y="37"/>
                </a:lnTo>
                <a:lnTo>
                  <a:pt x="31" y="36"/>
                </a:lnTo>
                <a:lnTo>
                  <a:pt x="25" y="36"/>
                </a:lnTo>
                <a:lnTo>
                  <a:pt x="19" y="36"/>
                </a:lnTo>
                <a:lnTo>
                  <a:pt x="13" y="38"/>
                </a:lnTo>
                <a:lnTo>
                  <a:pt x="8" y="41"/>
                </a:lnTo>
                <a:lnTo>
                  <a:pt x="5" y="45"/>
                </a:lnTo>
                <a:lnTo>
                  <a:pt x="5" y="45"/>
                </a:lnTo>
                <a:lnTo>
                  <a:pt x="3" y="51"/>
                </a:lnTo>
                <a:lnTo>
                  <a:pt x="0" y="59"/>
                </a:lnTo>
                <a:lnTo>
                  <a:pt x="0" y="66"/>
                </a:lnTo>
                <a:lnTo>
                  <a:pt x="0" y="76"/>
                </a:lnTo>
                <a:lnTo>
                  <a:pt x="3" y="98"/>
                </a:lnTo>
                <a:lnTo>
                  <a:pt x="6" y="120"/>
                </a:lnTo>
                <a:lnTo>
                  <a:pt x="15" y="160"/>
                </a:lnTo>
                <a:lnTo>
                  <a:pt x="19" y="175"/>
                </a:lnTo>
                <a:lnTo>
                  <a:pt x="20" y="184"/>
                </a:lnTo>
                <a:lnTo>
                  <a:pt x="20" y="184"/>
                </a:lnTo>
                <a:lnTo>
                  <a:pt x="20" y="199"/>
                </a:lnTo>
                <a:lnTo>
                  <a:pt x="21" y="224"/>
                </a:lnTo>
                <a:lnTo>
                  <a:pt x="25" y="255"/>
                </a:lnTo>
                <a:lnTo>
                  <a:pt x="28" y="268"/>
                </a:lnTo>
                <a:lnTo>
                  <a:pt x="33" y="282"/>
                </a:lnTo>
                <a:lnTo>
                  <a:pt x="33" y="282"/>
                </a:lnTo>
                <a:lnTo>
                  <a:pt x="38" y="294"/>
                </a:lnTo>
                <a:lnTo>
                  <a:pt x="43" y="305"/>
                </a:lnTo>
                <a:lnTo>
                  <a:pt x="49" y="315"/>
                </a:lnTo>
                <a:lnTo>
                  <a:pt x="55" y="324"/>
                </a:lnTo>
                <a:lnTo>
                  <a:pt x="63" y="331"/>
                </a:lnTo>
                <a:lnTo>
                  <a:pt x="69" y="337"/>
                </a:lnTo>
                <a:lnTo>
                  <a:pt x="75" y="343"/>
                </a:lnTo>
                <a:lnTo>
                  <a:pt x="80" y="345"/>
                </a:lnTo>
                <a:lnTo>
                  <a:pt x="80" y="345"/>
                </a:lnTo>
                <a:lnTo>
                  <a:pt x="112" y="356"/>
                </a:lnTo>
                <a:lnTo>
                  <a:pt x="136" y="363"/>
                </a:lnTo>
                <a:lnTo>
                  <a:pt x="96" y="383"/>
                </a:lnTo>
                <a:lnTo>
                  <a:pt x="146" y="378"/>
                </a:lnTo>
                <a:lnTo>
                  <a:pt x="101" y="428"/>
                </a:lnTo>
                <a:lnTo>
                  <a:pt x="156" y="388"/>
                </a:lnTo>
                <a:lnTo>
                  <a:pt x="146" y="425"/>
                </a:lnTo>
                <a:lnTo>
                  <a:pt x="176" y="400"/>
                </a:lnTo>
                <a:lnTo>
                  <a:pt x="176" y="400"/>
                </a:lnTo>
                <a:lnTo>
                  <a:pt x="182" y="409"/>
                </a:lnTo>
                <a:lnTo>
                  <a:pt x="197" y="430"/>
                </a:lnTo>
                <a:lnTo>
                  <a:pt x="207" y="442"/>
                </a:lnTo>
                <a:lnTo>
                  <a:pt x="219" y="453"/>
                </a:lnTo>
                <a:lnTo>
                  <a:pt x="230" y="463"/>
                </a:lnTo>
                <a:lnTo>
                  <a:pt x="241" y="471"/>
                </a:lnTo>
                <a:lnTo>
                  <a:pt x="241" y="471"/>
                </a:lnTo>
                <a:lnTo>
                  <a:pt x="253" y="477"/>
                </a:lnTo>
                <a:lnTo>
                  <a:pt x="265" y="482"/>
                </a:lnTo>
                <a:lnTo>
                  <a:pt x="280" y="487"/>
                </a:lnTo>
                <a:lnTo>
                  <a:pt x="294" y="491"/>
                </a:lnTo>
                <a:lnTo>
                  <a:pt x="310" y="495"/>
                </a:lnTo>
                <a:lnTo>
                  <a:pt x="327" y="498"/>
                </a:lnTo>
                <a:lnTo>
                  <a:pt x="344" y="501"/>
                </a:lnTo>
                <a:lnTo>
                  <a:pt x="362" y="501"/>
                </a:lnTo>
                <a:lnTo>
                  <a:pt x="362" y="501"/>
                </a:lnTo>
                <a:lnTo>
                  <a:pt x="379" y="502"/>
                </a:lnTo>
                <a:lnTo>
                  <a:pt x="394" y="505"/>
                </a:lnTo>
                <a:lnTo>
                  <a:pt x="407" y="507"/>
                </a:lnTo>
                <a:lnTo>
                  <a:pt x="418" y="511"/>
                </a:lnTo>
                <a:lnTo>
                  <a:pt x="427" y="515"/>
                </a:lnTo>
                <a:lnTo>
                  <a:pt x="433" y="521"/>
                </a:lnTo>
                <a:lnTo>
                  <a:pt x="437" y="527"/>
                </a:lnTo>
                <a:lnTo>
                  <a:pt x="437" y="530"/>
                </a:lnTo>
                <a:lnTo>
                  <a:pt x="437" y="535"/>
                </a:lnTo>
                <a:lnTo>
                  <a:pt x="437" y="535"/>
                </a:lnTo>
                <a:lnTo>
                  <a:pt x="435" y="547"/>
                </a:lnTo>
                <a:lnTo>
                  <a:pt x="431" y="556"/>
                </a:lnTo>
                <a:lnTo>
                  <a:pt x="426" y="562"/>
                </a:lnTo>
                <a:lnTo>
                  <a:pt x="417" y="570"/>
                </a:lnTo>
                <a:lnTo>
                  <a:pt x="417" y="570"/>
                </a:lnTo>
                <a:lnTo>
                  <a:pt x="412" y="572"/>
                </a:lnTo>
                <a:lnTo>
                  <a:pt x="405" y="574"/>
                </a:lnTo>
                <a:lnTo>
                  <a:pt x="388" y="577"/>
                </a:lnTo>
                <a:lnTo>
                  <a:pt x="381" y="580"/>
                </a:lnTo>
                <a:lnTo>
                  <a:pt x="372" y="585"/>
                </a:lnTo>
                <a:lnTo>
                  <a:pt x="366" y="593"/>
                </a:lnTo>
                <a:lnTo>
                  <a:pt x="362" y="596"/>
                </a:lnTo>
                <a:lnTo>
                  <a:pt x="359" y="603"/>
                </a:lnTo>
                <a:lnTo>
                  <a:pt x="359" y="603"/>
                </a:lnTo>
                <a:lnTo>
                  <a:pt x="352" y="620"/>
                </a:lnTo>
                <a:lnTo>
                  <a:pt x="351" y="626"/>
                </a:lnTo>
                <a:lnTo>
                  <a:pt x="349" y="630"/>
                </a:lnTo>
                <a:lnTo>
                  <a:pt x="351" y="634"/>
                </a:lnTo>
                <a:lnTo>
                  <a:pt x="353" y="637"/>
                </a:lnTo>
                <a:lnTo>
                  <a:pt x="362" y="645"/>
                </a:lnTo>
                <a:lnTo>
                  <a:pt x="362" y="645"/>
                </a:lnTo>
                <a:lnTo>
                  <a:pt x="368" y="650"/>
                </a:lnTo>
                <a:lnTo>
                  <a:pt x="374" y="653"/>
                </a:lnTo>
                <a:lnTo>
                  <a:pt x="386" y="658"/>
                </a:lnTo>
                <a:lnTo>
                  <a:pt x="393" y="660"/>
                </a:lnTo>
                <a:lnTo>
                  <a:pt x="397" y="660"/>
                </a:lnTo>
                <a:lnTo>
                  <a:pt x="397" y="660"/>
                </a:lnTo>
                <a:lnTo>
                  <a:pt x="393" y="665"/>
                </a:lnTo>
                <a:lnTo>
                  <a:pt x="391" y="670"/>
                </a:lnTo>
                <a:lnTo>
                  <a:pt x="389" y="678"/>
                </a:lnTo>
                <a:lnTo>
                  <a:pt x="389" y="682"/>
                </a:lnTo>
                <a:lnTo>
                  <a:pt x="391" y="686"/>
                </a:lnTo>
                <a:lnTo>
                  <a:pt x="393" y="691"/>
                </a:lnTo>
                <a:lnTo>
                  <a:pt x="396" y="694"/>
                </a:lnTo>
                <a:lnTo>
                  <a:pt x="401" y="699"/>
                </a:lnTo>
                <a:lnTo>
                  <a:pt x="406" y="704"/>
                </a:lnTo>
                <a:lnTo>
                  <a:pt x="413" y="708"/>
                </a:lnTo>
                <a:lnTo>
                  <a:pt x="422" y="713"/>
                </a:lnTo>
                <a:lnTo>
                  <a:pt x="422" y="713"/>
                </a:lnTo>
                <a:lnTo>
                  <a:pt x="441" y="721"/>
                </a:lnTo>
                <a:lnTo>
                  <a:pt x="460" y="724"/>
                </a:lnTo>
                <a:lnTo>
                  <a:pt x="476" y="726"/>
                </a:lnTo>
                <a:lnTo>
                  <a:pt x="491" y="726"/>
                </a:lnTo>
                <a:lnTo>
                  <a:pt x="505" y="723"/>
                </a:lnTo>
                <a:lnTo>
                  <a:pt x="516" y="721"/>
                </a:lnTo>
                <a:lnTo>
                  <a:pt x="526" y="717"/>
                </a:lnTo>
                <a:lnTo>
                  <a:pt x="535" y="713"/>
                </a:lnTo>
                <a:lnTo>
                  <a:pt x="535" y="713"/>
                </a:lnTo>
                <a:lnTo>
                  <a:pt x="541" y="711"/>
                </a:lnTo>
                <a:lnTo>
                  <a:pt x="546" y="711"/>
                </a:lnTo>
                <a:lnTo>
                  <a:pt x="553" y="713"/>
                </a:lnTo>
                <a:lnTo>
                  <a:pt x="555" y="712"/>
                </a:lnTo>
                <a:lnTo>
                  <a:pt x="558" y="708"/>
                </a:lnTo>
                <a:lnTo>
                  <a:pt x="565" y="686"/>
                </a:lnTo>
                <a:lnTo>
                  <a:pt x="565" y="686"/>
                </a:lnTo>
                <a:lnTo>
                  <a:pt x="577" y="650"/>
                </a:lnTo>
                <a:lnTo>
                  <a:pt x="585" y="618"/>
                </a:lnTo>
                <a:lnTo>
                  <a:pt x="593" y="585"/>
                </a:lnTo>
                <a:lnTo>
                  <a:pt x="593" y="585"/>
                </a:lnTo>
                <a:lnTo>
                  <a:pt x="646" y="628"/>
                </a:lnTo>
                <a:lnTo>
                  <a:pt x="685" y="660"/>
                </a:lnTo>
                <a:lnTo>
                  <a:pt x="708" y="683"/>
                </a:lnTo>
                <a:lnTo>
                  <a:pt x="708" y="683"/>
                </a:lnTo>
                <a:lnTo>
                  <a:pt x="712" y="686"/>
                </a:lnTo>
                <a:lnTo>
                  <a:pt x="716" y="688"/>
                </a:lnTo>
                <a:lnTo>
                  <a:pt x="726" y="691"/>
                </a:lnTo>
                <a:lnTo>
                  <a:pt x="737" y="692"/>
                </a:lnTo>
                <a:lnTo>
                  <a:pt x="747" y="692"/>
                </a:lnTo>
                <a:lnTo>
                  <a:pt x="766" y="689"/>
                </a:lnTo>
                <a:lnTo>
                  <a:pt x="775" y="688"/>
                </a:lnTo>
                <a:lnTo>
                  <a:pt x="775" y="688"/>
                </a:lnTo>
                <a:lnTo>
                  <a:pt x="770" y="693"/>
                </a:lnTo>
                <a:lnTo>
                  <a:pt x="765" y="698"/>
                </a:lnTo>
                <a:lnTo>
                  <a:pt x="761" y="704"/>
                </a:lnTo>
                <a:lnTo>
                  <a:pt x="759" y="712"/>
                </a:lnTo>
                <a:lnTo>
                  <a:pt x="757" y="719"/>
                </a:lnTo>
                <a:lnTo>
                  <a:pt x="759" y="723"/>
                </a:lnTo>
                <a:lnTo>
                  <a:pt x="760" y="728"/>
                </a:lnTo>
                <a:lnTo>
                  <a:pt x="763" y="732"/>
                </a:lnTo>
                <a:lnTo>
                  <a:pt x="768" y="736"/>
                </a:lnTo>
                <a:lnTo>
                  <a:pt x="768" y="736"/>
                </a:lnTo>
                <a:lnTo>
                  <a:pt x="776" y="742"/>
                </a:lnTo>
                <a:lnTo>
                  <a:pt x="786" y="746"/>
                </a:lnTo>
                <a:lnTo>
                  <a:pt x="798" y="748"/>
                </a:lnTo>
                <a:lnTo>
                  <a:pt x="806" y="748"/>
                </a:lnTo>
                <a:lnTo>
                  <a:pt x="815" y="748"/>
                </a:lnTo>
                <a:lnTo>
                  <a:pt x="822" y="747"/>
                </a:lnTo>
                <a:lnTo>
                  <a:pt x="828" y="746"/>
                </a:lnTo>
                <a:lnTo>
                  <a:pt x="828" y="746"/>
                </a:lnTo>
                <a:lnTo>
                  <a:pt x="948" y="735"/>
                </a:lnTo>
                <a:lnTo>
                  <a:pt x="1043" y="727"/>
                </a:lnTo>
                <a:lnTo>
                  <a:pt x="1080" y="724"/>
                </a:lnTo>
                <a:lnTo>
                  <a:pt x="1107" y="723"/>
                </a:lnTo>
                <a:lnTo>
                  <a:pt x="1107" y="723"/>
                </a:lnTo>
                <a:lnTo>
                  <a:pt x="1123" y="723"/>
                </a:lnTo>
                <a:lnTo>
                  <a:pt x="1138" y="721"/>
                </a:lnTo>
                <a:lnTo>
                  <a:pt x="1148" y="718"/>
                </a:lnTo>
                <a:lnTo>
                  <a:pt x="1157" y="713"/>
                </a:lnTo>
                <a:lnTo>
                  <a:pt x="1163" y="708"/>
                </a:lnTo>
                <a:lnTo>
                  <a:pt x="1167" y="703"/>
                </a:lnTo>
                <a:lnTo>
                  <a:pt x="1169" y="696"/>
                </a:lnTo>
                <a:lnTo>
                  <a:pt x="1169" y="688"/>
                </a:lnTo>
                <a:lnTo>
                  <a:pt x="1169" y="688"/>
                </a:lnTo>
                <a:lnTo>
                  <a:pt x="1168" y="674"/>
                </a:lnTo>
                <a:lnTo>
                  <a:pt x="1167" y="665"/>
                </a:lnTo>
                <a:lnTo>
                  <a:pt x="1164" y="660"/>
                </a:lnTo>
                <a:lnTo>
                  <a:pt x="1164" y="660"/>
                </a:lnTo>
                <a:lnTo>
                  <a:pt x="1232" y="696"/>
                </a:lnTo>
                <a:lnTo>
                  <a:pt x="1232" y="696"/>
                </a:lnTo>
                <a:lnTo>
                  <a:pt x="1236" y="697"/>
                </a:lnTo>
                <a:lnTo>
                  <a:pt x="1241" y="697"/>
                </a:lnTo>
                <a:lnTo>
                  <a:pt x="1254" y="696"/>
                </a:lnTo>
                <a:lnTo>
                  <a:pt x="1267" y="691"/>
                </a:lnTo>
                <a:lnTo>
                  <a:pt x="1281" y="686"/>
                </a:lnTo>
                <a:lnTo>
                  <a:pt x="1308" y="673"/>
                </a:lnTo>
                <a:lnTo>
                  <a:pt x="1318" y="668"/>
                </a:lnTo>
                <a:lnTo>
                  <a:pt x="1305" y="650"/>
                </a:lnTo>
                <a:lnTo>
                  <a:pt x="1335" y="640"/>
                </a:lnTo>
                <a:lnTo>
                  <a:pt x="1323" y="608"/>
                </a:lnTo>
                <a:lnTo>
                  <a:pt x="1370" y="613"/>
                </a:lnTo>
                <a:lnTo>
                  <a:pt x="1365" y="570"/>
                </a:lnTo>
                <a:lnTo>
                  <a:pt x="1393" y="590"/>
                </a:lnTo>
                <a:lnTo>
                  <a:pt x="1393" y="518"/>
                </a:lnTo>
                <a:lnTo>
                  <a:pt x="1393" y="518"/>
                </a:lnTo>
                <a:lnTo>
                  <a:pt x="1407" y="520"/>
                </a:lnTo>
                <a:lnTo>
                  <a:pt x="1422" y="522"/>
                </a:lnTo>
                <a:lnTo>
                  <a:pt x="1440" y="527"/>
                </a:lnTo>
                <a:lnTo>
                  <a:pt x="1448" y="531"/>
                </a:lnTo>
                <a:lnTo>
                  <a:pt x="1458" y="536"/>
                </a:lnTo>
                <a:lnTo>
                  <a:pt x="1468" y="541"/>
                </a:lnTo>
                <a:lnTo>
                  <a:pt x="1477" y="549"/>
                </a:lnTo>
                <a:lnTo>
                  <a:pt x="1486" y="557"/>
                </a:lnTo>
                <a:lnTo>
                  <a:pt x="1495" y="567"/>
                </a:lnTo>
                <a:lnTo>
                  <a:pt x="1502" y="579"/>
                </a:lnTo>
                <a:lnTo>
                  <a:pt x="1509" y="593"/>
                </a:lnTo>
                <a:lnTo>
                  <a:pt x="1509" y="593"/>
                </a:lnTo>
                <a:lnTo>
                  <a:pt x="1520" y="618"/>
                </a:lnTo>
                <a:lnTo>
                  <a:pt x="1526" y="640"/>
                </a:lnTo>
                <a:lnTo>
                  <a:pt x="1529" y="658"/>
                </a:lnTo>
                <a:lnTo>
                  <a:pt x="1529" y="667"/>
                </a:lnTo>
                <a:lnTo>
                  <a:pt x="1527" y="673"/>
                </a:lnTo>
                <a:lnTo>
                  <a:pt x="1526" y="679"/>
                </a:lnTo>
                <a:lnTo>
                  <a:pt x="1525" y="684"/>
                </a:lnTo>
                <a:lnTo>
                  <a:pt x="1522" y="689"/>
                </a:lnTo>
                <a:lnTo>
                  <a:pt x="1519" y="694"/>
                </a:lnTo>
                <a:lnTo>
                  <a:pt x="1511" y="701"/>
                </a:lnTo>
                <a:lnTo>
                  <a:pt x="1501" y="706"/>
                </a:lnTo>
                <a:lnTo>
                  <a:pt x="1501" y="706"/>
                </a:lnTo>
                <a:lnTo>
                  <a:pt x="1496" y="709"/>
                </a:lnTo>
                <a:lnTo>
                  <a:pt x="1490" y="716"/>
                </a:lnTo>
                <a:lnTo>
                  <a:pt x="1483" y="724"/>
                </a:lnTo>
                <a:lnTo>
                  <a:pt x="1476" y="736"/>
                </a:lnTo>
                <a:lnTo>
                  <a:pt x="1468" y="750"/>
                </a:lnTo>
                <a:lnTo>
                  <a:pt x="1462" y="763"/>
                </a:lnTo>
                <a:lnTo>
                  <a:pt x="1457" y="780"/>
                </a:lnTo>
                <a:lnTo>
                  <a:pt x="1452" y="796"/>
                </a:lnTo>
                <a:lnTo>
                  <a:pt x="1448" y="812"/>
                </a:lnTo>
                <a:lnTo>
                  <a:pt x="1447" y="830"/>
                </a:lnTo>
                <a:lnTo>
                  <a:pt x="1447" y="846"/>
                </a:lnTo>
                <a:lnTo>
                  <a:pt x="1451" y="861"/>
                </a:lnTo>
                <a:lnTo>
                  <a:pt x="1453" y="870"/>
                </a:lnTo>
                <a:lnTo>
                  <a:pt x="1456" y="877"/>
                </a:lnTo>
                <a:lnTo>
                  <a:pt x="1460" y="884"/>
                </a:lnTo>
                <a:lnTo>
                  <a:pt x="1465" y="890"/>
                </a:lnTo>
                <a:lnTo>
                  <a:pt x="1470" y="897"/>
                </a:lnTo>
                <a:lnTo>
                  <a:pt x="1476" y="903"/>
                </a:lnTo>
                <a:lnTo>
                  <a:pt x="1483" y="908"/>
                </a:lnTo>
                <a:lnTo>
                  <a:pt x="1491" y="912"/>
                </a:lnTo>
                <a:lnTo>
                  <a:pt x="1491" y="912"/>
                </a:lnTo>
                <a:lnTo>
                  <a:pt x="1500" y="915"/>
                </a:lnTo>
                <a:lnTo>
                  <a:pt x="1509" y="918"/>
                </a:lnTo>
                <a:lnTo>
                  <a:pt x="1517" y="919"/>
                </a:lnTo>
                <a:lnTo>
                  <a:pt x="1526" y="919"/>
                </a:lnTo>
                <a:lnTo>
                  <a:pt x="1534" y="918"/>
                </a:lnTo>
                <a:lnTo>
                  <a:pt x="1543" y="915"/>
                </a:lnTo>
                <a:lnTo>
                  <a:pt x="1550" y="912"/>
                </a:lnTo>
                <a:lnTo>
                  <a:pt x="1558" y="908"/>
                </a:lnTo>
                <a:lnTo>
                  <a:pt x="1573" y="897"/>
                </a:lnTo>
                <a:lnTo>
                  <a:pt x="1588" y="883"/>
                </a:lnTo>
                <a:lnTo>
                  <a:pt x="1602" y="866"/>
                </a:lnTo>
                <a:lnTo>
                  <a:pt x="1614" y="849"/>
                </a:lnTo>
                <a:lnTo>
                  <a:pt x="1625" y="830"/>
                </a:lnTo>
                <a:lnTo>
                  <a:pt x="1637" y="810"/>
                </a:lnTo>
                <a:lnTo>
                  <a:pt x="1646" y="791"/>
                </a:lnTo>
                <a:lnTo>
                  <a:pt x="1653" y="772"/>
                </a:lnTo>
                <a:lnTo>
                  <a:pt x="1661" y="756"/>
                </a:lnTo>
                <a:lnTo>
                  <a:pt x="1666" y="741"/>
                </a:lnTo>
                <a:lnTo>
                  <a:pt x="1668" y="728"/>
                </a:lnTo>
                <a:lnTo>
                  <a:pt x="1671" y="718"/>
                </a:lnTo>
                <a:lnTo>
                  <a:pt x="1671" y="718"/>
                </a:lnTo>
                <a:lnTo>
                  <a:pt x="1673" y="686"/>
                </a:lnTo>
                <a:lnTo>
                  <a:pt x="1673" y="668"/>
                </a:lnTo>
                <a:lnTo>
                  <a:pt x="1671" y="649"/>
                </a:lnTo>
                <a:lnTo>
                  <a:pt x="1667" y="628"/>
                </a:lnTo>
                <a:lnTo>
                  <a:pt x="1659" y="604"/>
                </a:lnTo>
                <a:lnTo>
                  <a:pt x="1648" y="577"/>
                </a:lnTo>
                <a:lnTo>
                  <a:pt x="1633" y="547"/>
                </a:lnTo>
                <a:lnTo>
                  <a:pt x="1633" y="547"/>
                </a:lnTo>
                <a:lnTo>
                  <a:pt x="1623" y="531"/>
                </a:lnTo>
                <a:lnTo>
                  <a:pt x="1613" y="517"/>
                </a:lnTo>
                <a:lnTo>
                  <a:pt x="1602" y="505"/>
                </a:lnTo>
                <a:lnTo>
                  <a:pt x="1590" y="493"/>
                </a:lnTo>
                <a:lnTo>
                  <a:pt x="1579" y="482"/>
                </a:lnTo>
                <a:lnTo>
                  <a:pt x="1568" y="473"/>
                </a:lnTo>
                <a:lnTo>
                  <a:pt x="1546" y="458"/>
                </a:lnTo>
                <a:lnTo>
                  <a:pt x="1526" y="447"/>
                </a:lnTo>
                <a:lnTo>
                  <a:pt x="1511" y="439"/>
                </a:lnTo>
                <a:lnTo>
                  <a:pt x="1496" y="433"/>
                </a:lnTo>
                <a:lnTo>
                  <a:pt x="1519" y="418"/>
                </a:lnTo>
                <a:lnTo>
                  <a:pt x="1519" y="418"/>
                </a:lnTo>
                <a:lnTo>
                  <a:pt x="1511" y="417"/>
                </a:lnTo>
                <a:lnTo>
                  <a:pt x="1490" y="414"/>
                </a:lnTo>
                <a:lnTo>
                  <a:pt x="1476" y="410"/>
                </a:lnTo>
                <a:lnTo>
                  <a:pt x="1462" y="407"/>
                </a:lnTo>
                <a:lnTo>
                  <a:pt x="1450" y="402"/>
                </a:lnTo>
                <a:lnTo>
                  <a:pt x="1436" y="395"/>
                </a:lnTo>
                <a:lnTo>
                  <a:pt x="1436" y="395"/>
                </a:lnTo>
                <a:lnTo>
                  <a:pt x="1416" y="385"/>
                </a:lnTo>
                <a:lnTo>
                  <a:pt x="1402" y="378"/>
                </a:lnTo>
                <a:lnTo>
                  <a:pt x="1397" y="374"/>
                </a:lnTo>
                <a:lnTo>
                  <a:pt x="1392" y="369"/>
                </a:lnTo>
                <a:lnTo>
                  <a:pt x="1388" y="361"/>
                </a:lnTo>
                <a:lnTo>
                  <a:pt x="1383" y="353"/>
                </a:lnTo>
                <a:lnTo>
                  <a:pt x="1383" y="353"/>
                </a:lnTo>
                <a:lnTo>
                  <a:pt x="1365" y="307"/>
                </a:lnTo>
                <a:lnTo>
                  <a:pt x="1380" y="307"/>
                </a:lnTo>
                <a:lnTo>
                  <a:pt x="1380" y="307"/>
                </a:lnTo>
                <a:lnTo>
                  <a:pt x="1354" y="276"/>
                </a:lnTo>
                <a:lnTo>
                  <a:pt x="1330" y="251"/>
                </a:lnTo>
                <a:lnTo>
                  <a:pt x="1320" y="239"/>
                </a:lnTo>
                <a:lnTo>
                  <a:pt x="1310" y="232"/>
                </a:lnTo>
                <a:lnTo>
                  <a:pt x="1310" y="232"/>
                </a:lnTo>
                <a:lnTo>
                  <a:pt x="1304" y="226"/>
                </a:lnTo>
                <a:lnTo>
                  <a:pt x="1301" y="219"/>
                </a:lnTo>
                <a:lnTo>
                  <a:pt x="1300" y="214"/>
                </a:lnTo>
                <a:lnTo>
                  <a:pt x="1301" y="209"/>
                </a:lnTo>
                <a:lnTo>
                  <a:pt x="1303" y="207"/>
                </a:lnTo>
                <a:lnTo>
                  <a:pt x="1305" y="203"/>
                </a:lnTo>
                <a:lnTo>
                  <a:pt x="1308" y="202"/>
                </a:lnTo>
                <a:lnTo>
                  <a:pt x="1308" y="202"/>
                </a:lnTo>
                <a:lnTo>
                  <a:pt x="1283" y="189"/>
                </a:lnTo>
                <a:lnTo>
                  <a:pt x="1260" y="177"/>
                </a:lnTo>
                <a:lnTo>
                  <a:pt x="1237" y="164"/>
                </a:lnTo>
                <a:lnTo>
                  <a:pt x="1237" y="164"/>
                </a:lnTo>
                <a:lnTo>
                  <a:pt x="1178" y="126"/>
                </a:lnTo>
                <a:lnTo>
                  <a:pt x="1139" y="103"/>
                </a:lnTo>
                <a:lnTo>
                  <a:pt x="1139" y="103"/>
                </a:lnTo>
                <a:lnTo>
                  <a:pt x="1089" y="91"/>
                </a:lnTo>
                <a:lnTo>
                  <a:pt x="971" y="67"/>
                </a:lnTo>
                <a:lnTo>
                  <a:pt x="901" y="54"/>
                </a:lnTo>
                <a:lnTo>
                  <a:pt x="832" y="42"/>
                </a:lnTo>
                <a:lnTo>
                  <a:pt x="769" y="33"/>
                </a:lnTo>
                <a:lnTo>
                  <a:pt x="742" y="31"/>
                </a:lnTo>
                <a:lnTo>
                  <a:pt x="719" y="30"/>
                </a:lnTo>
                <a:lnTo>
                  <a:pt x="719" y="30"/>
                </a:lnTo>
                <a:lnTo>
                  <a:pt x="681" y="31"/>
                </a:lnTo>
                <a:lnTo>
                  <a:pt x="648" y="32"/>
                </a:lnTo>
                <a:lnTo>
                  <a:pt x="619" y="36"/>
                </a:lnTo>
                <a:lnTo>
                  <a:pt x="595" y="40"/>
                </a:lnTo>
                <a:lnTo>
                  <a:pt x="577" y="43"/>
                </a:lnTo>
                <a:lnTo>
                  <a:pt x="560" y="49"/>
                </a:lnTo>
                <a:lnTo>
                  <a:pt x="538" y="55"/>
                </a:lnTo>
                <a:lnTo>
                  <a:pt x="538" y="55"/>
                </a:lnTo>
                <a:lnTo>
                  <a:pt x="518" y="62"/>
                </a:lnTo>
                <a:lnTo>
                  <a:pt x="509" y="65"/>
                </a:lnTo>
                <a:lnTo>
                  <a:pt x="492" y="65"/>
                </a:lnTo>
                <a:lnTo>
                  <a:pt x="492" y="65"/>
                </a:lnTo>
                <a:lnTo>
                  <a:pt x="427" y="70"/>
                </a:lnTo>
                <a:lnTo>
                  <a:pt x="382" y="72"/>
                </a:lnTo>
                <a:lnTo>
                  <a:pt x="382" y="72"/>
                </a:lnTo>
                <a:lnTo>
                  <a:pt x="400" y="37"/>
                </a:lnTo>
                <a:lnTo>
                  <a:pt x="410" y="12"/>
                </a:lnTo>
                <a:lnTo>
                  <a:pt x="412" y="3"/>
                </a:lnTo>
                <a:lnTo>
                  <a:pt x="413" y="1"/>
                </a:lnTo>
                <a:lnTo>
                  <a:pt x="412" y="0"/>
                </a:lnTo>
                <a:lnTo>
                  <a:pt x="412" y="0"/>
                </a:lnTo>
                <a:lnTo>
                  <a:pt x="408" y="0"/>
                </a:lnTo>
                <a:lnTo>
                  <a:pt x="401" y="2"/>
                </a:lnTo>
                <a:lnTo>
                  <a:pt x="379" y="11"/>
                </a:lnTo>
                <a:lnTo>
                  <a:pt x="357" y="22"/>
                </a:lnTo>
                <a:lnTo>
                  <a:pt x="339" y="32"/>
                </a:lnTo>
                <a:lnTo>
                  <a:pt x="339" y="32"/>
                </a:lnTo>
                <a:lnTo>
                  <a:pt x="314" y="46"/>
                </a:lnTo>
                <a:lnTo>
                  <a:pt x="302" y="52"/>
                </a:lnTo>
                <a:lnTo>
                  <a:pt x="261" y="5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0">
            <a:extLst>
              <a:ext uri="{FF2B5EF4-FFF2-40B4-BE49-F238E27FC236}">
                <a16:creationId xmlns:a16="http://schemas.microsoft.com/office/drawing/2014/main" id="{A65DAFD6-AF6A-4AB4-955C-DA007ECE4BE2}"/>
              </a:ext>
            </a:extLst>
          </p:cNvPr>
          <p:cNvSpPr>
            <a:spLocks/>
          </p:cNvSpPr>
          <p:nvPr/>
        </p:nvSpPr>
        <p:spPr bwMode="auto">
          <a:xfrm>
            <a:off x="7926809" y="4789158"/>
            <a:ext cx="1571696" cy="1500133"/>
          </a:xfrm>
          <a:custGeom>
            <a:avLst/>
            <a:gdLst>
              <a:gd name="T0" fmla="*/ 63 w 1164"/>
              <a:gd name="T1" fmla="*/ 275 h 1111"/>
              <a:gd name="T2" fmla="*/ 2 w 1164"/>
              <a:gd name="T3" fmla="*/ 322 h 1111"/>
              <a:gd name="T4" fmla="*/ 49 w 1164"/>
              <a:gd name="T5" fmla="*/ 342 h 1111"/>
              <a:gd name="T6" fmla="*/ 86 w 1164"/>
              <a:gd name="T7" fmla="*/ 414 h 1111"/>
              <a:gd name="T8" fmla="*/ 110 w 1164"/>
              <a:gd name="T9" fmla="*/ 455 h 1111"/>
              <a:gd name="T10" fmla="*/ 61 w 1164"/>
              <a:gd name="T11" fmla="*/ 711 h 1111"/>
              <a:gd name="T12" fmla="*/ 65 w 1164"/>
              <a:gd name="T13" fmla="*/ 843 h 1111"/>
              <a:gd name="T14" fmla="*/ 68 w 1164"/>
              <a:gd name="T15" fmla="*/ 881 h 1111"/>
              <a:gd name="T16" fmla="*/ 107 w 1164"/>
              <a:gd name="T17" fmla="*/ 892 h 1111"/>
              <a:gd name="T18" fmla="*/ 163 w 1164"/>
              <a:gd name="T19" fmla="*/ 983 h 1111"/>
              <a:gd name="T20" fmla="*/ 113 w 1164"/>
              <a:gd name="T21" fmla="*/ 1004 h 1111"/>
              <a:gd name="T22" fmla="*/ 89 w 1164"/>
              <a:gd name="T23" fmla="*/ 1036 h 1111"/>
              <a:gd name="T24" fmla="*/ 110 w 1164"/>
              <a:gd name="T25" fmla="*/ 1070 h 1111"/>
              <a:gd name="T26" fmla="*/ 157 w 1164"/>
              <a:gd name="T27" fmla="*/ 1059 h 1111"/>
              <a:gd name="T28" fmla="*/ 223 w 1164"/>
              <a:gd name="T29" fmla="*/ 1044 h 1111"/>
              <a:gd name="T30" fmla="*/ 223 w 1164"/>
              <a:gd name="T31" fmla="*/ 970 h 1111"/>
              <a:gd name="T32" fmla="*/ 270 w 1164"/>
              <a:gd name="T33" fmla="*/ 958 h 1111"/>
              <a:gd name="T34" fmla="*/ 282 w 1164"/>
              <a:gd name="T35" fmla="*/ 947 h 1111"/>
              <a:gd name="T36" fmla="*/ 293 w 1164"/>
              <a:gd name="T37" fmla="*/ 989 h 1111"/>
              <a:gd name="T38" fmla="*/ 312 w 1164"/>
              <a:gd name="T39" fmla="*/ 1036 h 1111"/>
              <a:gd name="T40" fmla="*/ 288 w 1164"/>
              <a:gd name="T41" fmla="*/ 1051 h 1111"/>
              <a:gd name="T42" fmla="*/ 275 w 1164"/>
              <a:gd name="T43" fmla="*/ 1086 h 1111"/>
              <a:gd name="T44" fmla="*/ 288 w 1164"/>
              <a:gd name="T45" fmla="*/ 1094 h 1111"/>
              <a:gd name="T46" fmla="*/ 329 w 1164"/>
              <a:gd name="T47" fmla="*/ 1086 h 1111"/>
              <a:gd name="T48" fmla="*/ 393 w 1164"/>
              <a:gd name="T49" fmla="*/ 1085 h 1111"/>
              <a:gd name="T50" fmla="*/ 387 w 1164"/>
              <a:gd name="T51" fmla="*/ 1028 h 1111"/>
              <a:gd name="T52" fmla="*/ 406 w 1164"/>
              <a:gd name="T53" fmla="*/ 975 h 1111"/>
              <a:gd name="T54" fmla="*/ 562 w 1164"/>
              <a:gd name="T55" fmla="*/ 1028 h 1111"/>
              <a:gd name="T56" fmla="*/ 655 w 1164"/>
              <a:gd name="T57" fmla="*/ 1025 h 1111"/>
              <a:gd name="T58" fmla="*/ 621 w 1164"/>
              <a:gd name="T59" fmla="*/ 1054 h 1111"/>
              <a:gd name="T60" fmla="*/ 613 w 1164"/>
              <a:gd name="T61" fmla="*/ 1083 h 1111"/>
              <a:gd name="T62" fmla="*/ 670 w 1164"/>
              <a:gd name="T63" fmla="*/ 1078 h 1111"/>
              <a:gd name="T64" fmla="*/ 693 w 1164"/>
              <a:gd name="T65" fmla="*/ 1102 h 1111"/>
              <a:gd name="T66" fmla="*/ 759 w 1164"/>
              <a:gd name="T67" fmla="*/ 1096 h 1111"/>
              <a:gd name="T68" fmla="*/ 848 w 1164"/>
              <a:gd name="T69" fmla="*/ 1106 h 1111"/>
              <a:gd name="T70" fmla="*/ 866 w 1164"/>
              <a:gd name="T71" fmla="*/ 1056 h 1111"/>
              <a:gd name="T72" fmla="*/ 927 w 1164"/>
              <a:gd name="T73" fmla="*/ 963 h 1111"/>
              <a:gd name="T74" fmla="*/ 997 w 1164"/>
              <a:gd name="T75" fmla="*/ 835 h 1111"/>
              <a:gd name="T76" fmla="*/ 994 w 1164"/>
              <a:gd name="T77" fmla="*/ 690 h 1111"/>
              <a:gd name="T78" fmla="*/ 1034 w 1164"/>
              <a:gd name="T79" fmla="*/ 550 h 1111"/>
              <a:gd name="T80" fmla="*/ 1144 w 1164"/>
              <a:gd name="T81" fmla="*/ 397 h 1111"/>
              <a:gd name="T82" fmla="*/ 1162 w 1164"/>
              <a:gd name="T83" fmla="*/ 215 h 1111"/>
              <a:gd name="T84" fmla="*/ 1126 w 1164"/>
              <a:gd name="T85" fmla="*/ 49 h 1111"/>
              <a:gd name="T86" fmla="*/ 1070 w 1164"/>
              <a:gd name="T87" fmla="*/ 0 h 1111"/>
              <a:gd name="T88" fmla="*/ 1049 w 1164"/>
              <a:gd name="T89" fmla="*/ 47 h 1111"/>
              <a:gd name="T90" fmla="*/ 1091 w 1164"/>
              <a:gd name="T91" fmla="*/ 274 h 1111"/>
              <a:gd name="T92" fmla="*/ 1076 w 1164"/>
              <a:gd name="T93" fmla="*/ 414 h 1111"/>
              <a:gd name="T94" fmla="*/ 969 w 1164"/>
              <a:gd name="T95" fmla="*/ 541 h 1111"/>
              <a:gd name="T96" fmla="*/ 861 w 1164"/>
              <a:gd name="T97" fmla="*/ 546 h 1111"/>
              <a:gd name="T98" fmla="*/ 638 w 1164"/>
              <a:gd name="T99" fmla="*/ 567 h 1111"/>
              <a:gd name="T100" fmla="*/ 497 w 1164"/>
              <a:gd name="T101" fmla="*/ 572 h 1111"/>
              <a:gd name="T102" fmla="*/ 340 w 1164"/>
              <a:gd name="T103" fmla="*/ 471 h 1111"/>
              <a:gd name="T104" fmla="*/ 322 w 1164"/>
              <a:gd name="T105" fmla="*/ 413 h 1111"/>
              <a:gd name="T106" fmla="*/ 364 w 1164"/>
              <a:gd name="T107" fmla="*/ 311 h 1111"/>
              <a:gd name="T108" fmla="*/ 343 w 1164"/>
              <a:gd name="T109" fmla="*/ 230 h 1111"/>
              <a:gd name="T110" fmla="*/ 362 w 1164"/>
              <a:gd name="T111" fmla="*/ 92 h 1111"/>
              <a:gd name="T112" fmla="*/ 335 w 1164"/>
              <a:gd name="T113" fmla="*/ 92 h 1111"/>
              <a:gd name="T114" fmla="*/ 257 w 1164"/>
              <a:gd name="T115" fmla="*/ 173 h 1111"/>
              <a:gd name="T116" fmla="*/ 199 w 1164"/>
              <a:gd name="T117" fmla="*/ 81 h 1111"/>
              <a:gd name="T118" fmla="*/ 172 w 1164"/>
              <a:gd name="T119" fmla="*/ 83 h 1111"/>
              <a:gd name="T120" fmla="*/ 112 w 1164"/>
              <a:gd name="T121" fmla="*/ 188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64" h="1111">
                <a:moveTo>
                  <a:pt x="110" y="194"/>
                </a:moveTo>
                <a:lnTo>
                  <a:pt x="110" y="194"/>
                </a:lnTo>
                <a:lnTo>
                  <a:pt x="89" y="225"/>
                </a:lnTo>
                <a:lnTo>
                  <a:pt x="74" y="253"/>
                </a:lnTo>
                <a:lnTo>
                  <a:pt x="68" y="264"/>
                </a:lnTo>
                <a:lnTo>
                  <a:pt x="63" y="275"/>
                </a:lnTo>
                <a:lnTo>
                  <a:pt x="63" y="275"/>
                </a:lnTo>
                <a:lnTo>
                  <a:pt x="60" y="293"/>
                </a:lnTo>
                <a:lnTo>
                  <a:pt x="57" y="306"/>
                </a:lnTo>
                <a:lnTo>
                  <a:pt x="55" y="319"/>
                </a:lnTo>
                <a:lnTo>
                  <a:pt x="55" y="319"/>
                </a:lnTo>
                <a:lnTo>
                  <a:pt x="32" y="321"/>
                </a:lnTo>
                <a:lnTo>
                  <a:pt x="2" y="322"/>
                </a:lnTo>
                <a:lnTo>
                  <a:pt x="2" y="322"/>
                </a:lnTo>
                <a:lnTo>
                  <a:pt x="0" y="322"/>
                </a:lnTo>
                <a:lnTo>
                  <a:pt x="5" y="324"/>
                </a:lnTo>
                <a:lnTo>
                  <a:pt x="23" y="327"/>
                </a:lnTo>
                <a:lnTo>
                  <a:pt x="50" y="332"/>
                </a:lnTo>
                <a:lnTo>
                  <a:pt x="16" y="347"/>
                </a:lnTo>
                <a:lnTo>
                  <a:pt x="49" y="342"/>
                </a:lnTo>
                <a:lnTo>
                  <a:pt x="49" y="342"/>
                </a:lnTo>
                <a:lnTo>
                  <a:pt x="50" y="361"/>
                </a:lnTo>
                <a:lnTo>
                  <a:pt x="55" y="377"/>
                </a:lnTo>
                <a:lnTo>
                  <a:pt x="58" y="385"/>
                </a:lnTo>
                <a:lnTo>
                  <a:pt x="63" y="393"/>
                </a:lnTo>
                <a:lnTo>
                  <a:pt x="63" y="393"/>
                </a:lnTo>
                <a:lnTo>
                  <a:pt x="74" y="405"/>
                </a:lnTo>
                <a:lnTo>
                  <a:pt x="86" y="414"/>
                </a:lnTo>
                <a:lnTo>
                  <a:pt x="99" y="424"/>
                </a:lnTo>
                <a:lnTo>
                  <a:pt x="99" y="424"/>
                </a:lnTo>
                <a:lnTo>
                  <a:pt x="105" y="436"/>
                </a:lnTo>
                <a:lnTo>
                  <a:pt x="110" y="445"/>
                </a:lnTo>
                <a:lnTo>
                  <a:pt x="110" y="450"/>
                </a:lnTo>
                <a:lnTo>
                  <a:pt x="110" y="455"/>
                </a:lnTo>
                <a:lnTo>
                  <a:pt x="110" y="455"/>
                </a:lnTo>
                <a:lnTo>
                  <a:pt x="92" y="521"/>
                </a:lnTo>
                <a:lnTo>
                  <a:pt x="78" y="573"/>
                </a:lnTo>
                <a:lnTo>
                  <a:pt x="68" y="623"/>
                </a:lnTo>
                <a:lnTo>
                  <a:pt x="68" y="623"/>
                </a:lnTo>
                <a:lnTo>
                  <a:pt x="65" y="644"/>
                </a:lnTo>
                <a:lnTo>
                  <a:pt x="61" y="667"/>
                </a:lnTo>
                <a:lnTo>
                  <a:pt x="61" y="711"/>
                </a:lnTo>
                <a:lnTo>
                  <a:pt x="63" y="787"/>
                </a:lnTo>
                <a:lnTo>
                  <a:pt x="63" y="787"/>
                </a:lnTo>
                <a:lnTo>
                  <a:pt x="63" y="827"/>
                </a:lnTo>
                <a:lnTo>
                  <a:pt x="63" y="842"/>
                </a:lnTo>
                <a:lnTo>
                  <a:pt x="63" y="842"/>
                </a:lnTo>
                <a:lnTo>
                  <a:pt x="63" y="842"/>
                </a:lnTo>
                <a:lnTo>
                  <a:pt x="65" y="843"/>
                </a:lnTo>
                <a:lnTo>
                  <a:pt x="71" y="842"/>
                </a:lnTo>
                <a:lnTo>
                  <a:pt x="79" y="842"/>
                </a:lnTo>
                <a:lnTo>
                  <a:pt x="79" y="842"/>
                </a:lnTo>
                <a:lnTo>
                  <a:pt x="76" y="856"/>
                </a:lnTo>
                <a:lnTo>
                  <a:pt x="71" y="869"/>
                </a:lnTo>
                <a:lnTo>
                  <a:pt x="68" y="881"/>
                </a:lnTo>
                <a:lnTo>
                  <a:pt x="68" y="881"/>
                </a:lnTo>
                <a:lnTo>
                  <a:pt x="66" y="882"/>
                </a:lnTo>
                <a:lnTo>
                  <a:pt x="68" y="882"/>
                </a:lnTo>
                <a:lnTo>
                  <a:pt x="76" y="879"/>
                </a:lnTo>
                <a:lnTo>
                  <a:pt x="91" y="873"/>
                </a:lnTo>
                <a:lnTo>
                  <a:pt x="91" y="900"/>
                </a:lnTo>
                <a:lnTo>
                  <a:pt x="107" y="892"/>
                </a:lnTo>
                <a:lnTo>
                  <a:pt x="107" y="892"/>
                </a:lnTo>
                <a:lnTo>
                  <a:pt x="117" y="911"/>
                </a:lnTo>
                <a:lnTo>
                  <a:pt x="128" y="929"/>
                </a:lnTo>
                <a:lnTo>
                  <a:pt x="141" y="947"/>
                </a:lnTo>
                <a:lnTo>
                  <a:pt x="141" y="947"/>
                </a:lnTo>
                <a:lnTo>
                  <a:pt x="154" y="962"/>
                </a:lnTo>
                <a:lnTo>
                  <a:pt x="160" y="973"/>
                </a:lnTo>
                <a:lnTo>
                  <a:pt x="163" y="983"/>
                </a:lnTo>
                <a:lnTo>
                  <a:pt x="165" y="986"/>
                </a:lnTo>
                <a:lnTo>
                  <a:pt x="165" y="986"/>
                </a:lnTo>
                <a:lnTo>
                  <a:pt x="147" y="989"/>
                </a:lnTo>
                <a:lnTo>
                  <a:pt x="133" y="994"/>
                </a:lnTo>
                <a:lnTo>
                  <a:pt x="121" y="999"/>
                </a:lnTo>
                <a:lnTo>
                  <a:pt x="121" y="999"/>
                </a:lnTo>
                <a:lnTo>
                  <a:pt x="113" y="1004"/>
                </a:lnTo>
                <a:lnTo>
                  <a:pt x="113" y="1004"/>
                </a:lnTo>
                <a:lnTo>
                  <a:pt x="104" y="1017"/>
                </a:lnTo>
                <a:lnTo>
                  <a:pt x="104" y="1017"/>
                </a:lnTo>
                <a:lnTo>
                  <a:pt x="94" y="1030"/>
                </a:lnTo>
                <a:lnTo>
                  <a:pt x="91" y="1033"/>
                </a:lnTo>
                <a:lnTo>
                  <a:pt x="91" y="1033"/>
                </a:lnTo>
                <a:lnTo>
                  <a:pt x="89" y="1036"/>
                </a:lnTo>
                <a:lnTo>
                  <a:pt x="87" y="1044"/>
                </a:lnTo>
                <a:lnTo>
                  <a:pt x="89" y="1051"/>
                </a:lnTo>
                <a:lnTo>
                  <a:pt x="91" y="1056"/>
                </a:lnTo>
                <a:lnTo>
                  <a:pt x="95" y="1062"/>
                </a:lnTo>
                <a:lnTo>
                  <a:pt x="102" y="1067"/>
                </a:lnTo>
                <a:lnTo>
                  <a:pt x="102" y="1067"/>
                </a:lnTo>
                <a:lnTo>
                  <a:pt x="110" y="1070"/>
                </a:lnTo>
                <a:lnTo>
                  <a:pt x="117" y="1072"/>
                </a:lnTo>
                <a:lnTo>
                  <a:pt x="123" y="1072"/>
                </a:lnTo>
                <a:lnTo>
                  <a:pt x="129" y="1070"/>
                </a:lnTo>
                <a:lnTo>
                  <a:pt x="141" y="1064"/>
                </a:lnTo>
                <a:lnTo>
                  <a:pt x="149" y="1062"/>
                </a:lnTo>
                <a:lnTo>
                  <a:pt x="157" y="1059"/>
                </a:lnTo>
                <a:lnTo>
                  <a:pt x="157" y="1059"/>
                </a:lnTo>
                <a:lnTo>
                  <a:pt x="176" y="1057"/>
                </a:lnTo>
                <a:lnTo>
                  <a:pt x="196" y="1056"/>
                </a:lnTo>
                <a:lnTo>
                  <a:pt x="206" y="1054"/>
                </a:lnTo>
                <a:lnTo>
                  <a:pt x="212" y="1052"/>
                </a:lnTo>
                <a:lnTo>
                  <a:pt x="218" y="1049"/>
                </a:lnTo>
                <a:lnTo>
                  <a:pt x="223" y="1044"/>
                </a:lnTo>
                <a:lnTo>
                  <a:pt x="223" y="1044"/>
                </a:lnTo>
                <a:lnTo>
                  <a:pt x="225" y="1038"/>
                </a:lnTo>
                <a:lnTo>
                  <a:pt x="227" y="1031"/>
                </a:lnTo>
                <a:lnTo>
                  <a:pt x="225" y="1018"/>
                </a:lnTo>
                <a:lnTo>
                  <a:pt x="223" y="1005"/>
                </a:lnTo>
                <a:lnTo>
                  <a:pt x="223" y="992"/>
                </a:lnTo>
                <a:lnTo>
                  <a:pt x="223" y="992"/>
                </a:lnTo>
                <a:lnTo>
                  <a:pt x="223" y="970"/>
                </a:lnTo>
                <a:lnTo>
                  <a:pt x="223" y="958"/>
                </a:lnTo>
                <a:lnTo>
                  <a:pt x="230" y="962"/>
                </a:lnTo>
                <a:lnTo>
                  <a:pt x="254" y="966"/>
                </a:lnTo>
                <a:lnTo>
                  <a:pt x="257" y="954"/>
                </a:lnTo>
                <a:lnTo>
                  <a:pt x="257" y="954"/>
                </a:lnTo>
                <a:lnTo>
                  <a:pt x="264" y="957"/>
                </a:lnTo>
                <a:lnTo>
                  <a:pt x="270" y="958"/>
                </a:lnTo>
                <a:lnTo>
                  <a:pt x="277" y="958"/>
                </a:lnTo>
                <a:lnTo>
                  <a:pt x="277" y="958"/>
                </a:lnTo>
                <a:lnTo>
                  <a:pt x="282" y="957"/>
                </a:lnTo>
                <a:lnTo>
                  <a:pt x="282" y="954"/>
                </a:lnTo>
                <a:lnTo>
                  <a:pt x="282" y="954"/>
                </a:lnTo>
                <a:lnTo>
                  <a:pt x="282" y="947"/>
                </a:lnTo>
                <a:lnTo>
                  <a:pt x="282" y="947"/>
                </a:lnTo>
                <a:lnTo>
                  <a:pt x="282" y="949"/>
                </a:lnTo>
                <a:lnTo>
                  <a:pt x="282" y="954"/>
                </a:lnTo>
                <a:lnTo>
                  <a:pt x="282" y="954"/>
                </a:lnTo>
                <a:lnTo>
                  <a:pt x="286" y="971"/>
                </a:lnTo>
                <a:lnTo>
                  <a:pt x="290" y="981"/>
                </a:lnTo>
                <a:lnTo>
                  <a:pt x="293" y="989"/>
                </a:lnTo>
                <a:lnTo>
                  <a:pt x="293" y="989"/>
                </a:lnTo>
                <a:lnTo>
                  <a:pt x="304" y="1007"/>
                </a:lnTo>
                <a:lnTo>
                  <a:pt x="307" y="1013"/>
                </a:lnTo>
                <a:lnTo>
                  <a:pt x="312" y="1017"/>
                </a:lnTo>
                <a:lnTo>
                  <a:pt x="312" y="1017"/>
                </a:lnTo>
                <a:lnTo>
                  <a:pt x="314" y="1020"/>
                </a:lnTo>
                <a:lnTo>
                  <a:pt x="314" y="1025"/>
                </a:lnTo>
                <a:lnTo>
                  <a:pt x="312" y="1036"/>
                </a:lnTo>
                <a:lnTo>
                  <a:pt x="312" y="1036"/>
                </a:lnTo>
                <a:lnTo>
                  <a:pt x="311" y="1039"/>
                </a:lnTo>
                <a:lnTo>
                  <a:pt x="309" y="1041"/>
                </a:lnTo>
                <a:lnTo>
                  <a:pt x="306" y="1041"/>
                </a:lnTo>
                <a:lnTo>
                  <a:pt x="301" y="1039"/>
                </a:lnTo>
                <a:lnTo>
                  <a:pt x="301" y="1039"/>
                </a:lnTo>
                <a:lnTo>
                  <a:pt x="288" y="1051"/>
                </a:lnTo>
                <a:lnTo>
                  <a:pt x="280" y="1062"/>
                </a:lnTo>
                <a:lnTo>
                  <a:pt x="277" y="1068"/>
                </a:lnTo>
                <a:lnTo>
                  <a:pt x="273" y="1075"/>
                </a:lnTo>
                <a:lnTo>
                  <a:pt x="273" y="1075"/>
                </a:lnTo>
                <a:lnTo>
                  <a:pt x="272" y="1080"/>
                </a:lnTo>
                <a:lnTo>
                  <a:pt x="273" y="1085"/>
                </a:lnTo>
                <a:lnTo>
                  <a:pt x="275" y="1086"/>
                </a:lnTo>
                <a:lnTo>
                  <a:pt x="277" y="1086"/>
                </a:lnTo>
                <a:lnTo>
                  <a:pt x="282" y="1088"/>
                </a:lnTo>
                <a:lnTo>
                  <a:pt x="283" y="1088"/>
                </a:lnTo>
                <a:lnTo>
                  <a:pt x="285" y="1091"/>
                </a:lnTo>
                <a:lnTo>
                  <a:pt x="285" y="1091"/>
                </a:lnTo>
                <a:lnTo>
                  <a:pt x="286" y="1093"/>
                </a:lnTo>
                <a:lnTo>
                  <a:pt x="288" y="1094"/>
                </a:lnTo>
                <a:lnTo>
                  <a:pt x="293" y="1096"/>
                </a:lnTo>
                <a:lnTo>
                  <a:pt x="309" y="1094"/>
                </a:lnTo>
                <a:lnTo>
                  <a:pt x="309" y="1094"/>
                </a:lnTo>
                <a:lnTo>
                  <a:pt x="317" y="1093"/>
                </a:lnTo>
                <a:lnTo>
                  <a:pt x="324" y="1091"/>
                </a:lnTo>
                <a:lnTo>
                  <a:pt x="329" y="1086"/>
                </a:lnTo>
                <a:lnTo>
                  <a:pt x="329" y="1086"/>
                </a:lnTo>
                <a:lnTo>
                  <a:pt x="362" y="1091"/>
                </a:lnTo>
                <a:lnTo>
                  <a:pt x="362" y="1091"/>
                </a:lnTo>
                <a:lnTo>
                  <a:pt x="367" y="1091"/>
                </a:lnTo>
                <a:lnTo>
                  <a:pt x="372" y="1090"/>
                </a:lnTo>
                <a:lnTo>
                  <a:pt x="387" y="1086"/>
                </a:lnTo>
                <a:lnTo>
                  <a:pt x="387" y="1086"/>
                </a:lnTo>
                <a:lnTo>
                  <a:pt x="393" y="1085"/>
                </a:lnTo>
                <a:lnTo>
                  <a:pt x="395" y="1081"/>
                </a:lnTo>
                <a:lnTo>
                  <a:pt x="395" y="1078"/>
                </a:lnTo>
                <a:lnTo>
                  <a:pt x="393" y="1072"/>
                </a:lnTo>
                <a:lnTo>
                  <a:pt x="393" y="1072"/>
                </a:lnTo>
                <a:lnTo>
                  <a:pt x="392" y="1049"/>
                </a:lnTo>
                <a:lnTo>
                  <a:pt x="388" y="1038"/>
                </a:lnTo>
                <a:lnTo>
                  <a:pt x="387" y="1028"/>
                </a:lnTo>
                <a:lnTo>
                  <a:pt x="387" y="1028"/>
                </a:lnTo>
                <a:lnTo>
                  <a:pt x="384" y="1013"/>
                </a:lnTo>
                <a:lnTo>
                  <a:pt x="380" y="988"/>
                </a:lnTo>
                <a:lnTo>
                  <a:pt x="379" y="954"/>
                </a:lnTo>
                <a:lnTo>
                  <a:pt x="379" y="954"/>
                </a:lnTo>
                <a:lnTo>
                  <a:pt x="390" y="965"/>
                </a:lnTo>
                <a:lnTo>
                  <a:pt x="406" y="975"/>
                </a:lnTo>
                <a:lnTo>
                  <a:pt x="427" y="988"/>
                </a:lnTo>
                <a:lnTo>
                  <a:pt x="453" y="1000"/>
                </a:lnTo>
                <a:lnTo>
                  <a:pt x="484" y="1013"/>
                </a:lnTo>
                <a:lnTo>
                  <a:pt x="502" y="1018"/>
                </a:lnTo>
                <a:lnTo>
                  <a:pt x="521" y="1023"/>
                </a:lnTo>
                <a:lnTo>
                  <a:pt x="540" y="1026"/>
                </a:lnTo>
                <a:lnTo>
                  <a:pt x="562" y="1028"/>
                </a:lnTo>
                <a:lnTo>
                  <a:pt x="562" y="1028"/>
                </a:lnTo>
                <a:lnTo>
                  <a:pt x="620" y="1031"/>
                </a:lnTo>
                <a:lnTo>
                  <a:pt x="636" y="1031"/>
                </a:lnTo>
                <a:lnTo>
                  <a:pt x="647" y="1030"/>
                </a:lnTo>
                <a:lnTo>
                  <a:pt x="654" y="1025"/>
                </a:lnTo>
                <a:lnTo>
                  <a:pt x="654" y="1025"/>
                </a:lnTo>
                <a:lnTo>
                  <a:pt x="655" y="1025"/>
                </a:lnTo>
                <a:lnTo>
                  <a:pt x="655" y="1026"/>
                </a:lnTo>
                <a:lnTo>
                  <a:pt x="654" y="1028"/>
                </a:lnTo>
                <a:lnTo>
                  <a:pt x="647" y="1030"/>
                </a:lnTo>
                <a:lnTo>
                  <a:pt x="631" y="1044"/>
                </a:lnTo>
                <a:lnTo>
                  <a:pt x="631" y="1044"/>
                </a:lnTo>
                <a:lnTo>
                  <a:pt x="626" y="1049"/>
                </a:lnTo>
                <a:lnTo>
                  <a:pt x="621" y="1054"/>
                </a:lnTo>
                <a:lnTo>
                  <a:pt x="615" y="1059"/>
                </a:lnTo>
                <a:lnTo>
                  <a:pt x="615" y="1059"/>
                </a:lnTo>
                <a:lnTo>
                  <a:pt x="613" y="1062"/>
                </a:lnTo>
                <a:lnTo>
                  <a:pt x="612" y="1067"/>
                </a:lnTo>
                <a:lnTo>
                  <a:pt x="610" y="1072"/>
                </a:lnTo>
                <a:lnTo>
                  <a:pt x="612" y="1078"/>
                </a:lnTo>
                <a:lnTo>
                  <a:pt x="613" y="1083"/>
                </a:lnTo>
                <a:lnTo>
                  <a:pt x="617" y="1086"/>
                </a:lnTo>
                <a:lnTo>
                  <a:pt x="620" y="1090"/>
                </a:lnTo>
                <a:lnTo>
                  <a:pt x="623" y="1091"/>
                </a:lnTo>
                <a:lnTo>
                  <a:pt x="623" y="1091"/>
                </a:lnTo>
                <a:lnTo>
                  <a:pt x="636" y="1090"/>
                </a:lnTo>
                <a:lnTo>
                  <a:pt x="651" y="1085"/>
                </a:lnTo>
                <a:lnTo>
                  <a:pt x="670" y="1078"/>
                </a:lnTo>
                <a:lnTo>
                  <a:pt x="670" y="1078"/>
                </a:lnTo>
                <a:lnTo>
                  <a:pt x="672" y="1083"/>
                </a:lnTo>
                <a:lnTo>
                  <a:pt x="676" y="1090"/>
                </a:lnTo>
                <a:lnTo>
                  <a:pt x="683" y="1098"/>
                </a:lnTo>
                <a:lnTo>
                  <a:pt x="688" y="1101"/>
                </a:lnTo>
                <a:lnTo>
                  <a:pt x="693" y="1102"/>
                </a:lnTo>
                <a:lnTo>
                  <a:pt x="693" y="1102"/>
                </a:lnTo>
                <a:lnTo>
                  <a:pt x="704" y="1102"/>
                </a:lnTo>
                <a:lnTo>
                  <a:pt x="715" y="1099"/>
                </a:lnTo>
                <a:lnTo>
                  <a:pt x="728" y="1096"/>
                </a:lnTo>
                <a:lnTo>
                  <a:pt x="744" y="1094"/>
                </a:lnTo>
                <a:lnTo>
                  <a:pt x="744" y="1094"/>
                </a:lnTo>
                <a:lnTo>
                  <a:pt x="752" y="1094"/>
                </a:lnTo>
                <a:lnTo>
                  <a:pt x="759" y="1096"/>
                </a:lnTo>
                <a:lnTo>
                  <a:pt x="777" y="1101"/>
                </a:lnTo>
                <a:lnTo>
                  <a:pt x="795" y="1106"/>
                </a:lnTo>
                <a:lnTo>
                  <a:pt x="817" y="1111"/>
                </a:lnTo>
                <a:lnTo>
                  <a:pt x="817" y="1111"/>
                </a:lnTo>
                <a:lnTo>
                  <a:pt x="830" y="1111"/>
                </a:lnTo>
                <a:lnTo>
                  <a:pt x="840" y="1109"/>
                </a:lnTo>
                <a:lnTo>
                  <a:pt x="848" y="1106"/>
                </a:lnTo>
                <a:lnTo>
                  <a:pt x="856" y="1101"/>
                </a:lnTo>
                <a:lnTo>
                  <a:pt x="861" y="1096"/>
                </a:lnTo>
                <a:lnTo>
                  <a:pt x="866" y="1088"/>
                </a:lnTo>
                <a:lnTo>
                  <a:pt x="867" y="1081"/>
                </a:lnTo>
                <a:lnTo>
                  <a:pt x="867" y="1073"/>
                </a:lnTo>
                <a:lnTo>
                  <a:pt x="867" y="1073"/>
                </a:lnTo>
                <a:lnTo>
                  <a:pt x="866" y="1056"/>
                </a:lnTo>
                <a:lnTo>
                  <a:pt x="863" y="1036"/>
                </a:lnTo>
                <a:lnTo>
                  <a:pt x="856" y="1017"/>
                </a:lnTo>
                <a:lnTo>
                  <a:pt x="856" y="1017"/>
                </a:lnTo>
                <a:lnTo>
                  <a:pt x="869" y="1009"/>
                </a:lnTo>
                <a:lnTo>
                  <a:pt x="911" y="978"/>
                </a:lnTo>
                <a:lnTo>
                  <a:pt x="911" y="978"/>
                </a:lnTo>
                <a:lnTo>
                  <a:pt x="927" y="963"/>
                </a:lnTo>
                <a:lnTo>
                  <a:pt x="945" y="942"/>
                </a:lnTo>
                <a:lnTo>
                  <a:pt x="963" y="918"/>
                </a:lnTo>
                <a:lnTo>
                  <a:pt x="971" y="903"/>
                </a:lnTo>
                <a:lnTo>
                  <a:pt x="979" y="889"/>
                </a:lnTo>
                <a:lnTo>
                  <a:pt x="986" y="873"/>
                </a:lnTo>
                <a:lnTo>
                  <a:pt x="992" y="855"/>
                </a:lnTo>
                <a:lnTo>
                  <a:pt x="997" y="835"/>
                </a:lnTo>
                <a:lnTo>
                  <a:pt x="1002" y="816"/>
                </a:lnTo>
                <a:lnTo>
                  <a:pt x="1003" y="797"/>
                </a:lnTo>
                <a:lnTo>
                  <a:pt x="1005" y="775"/>
                </a:lnTo>
                <a:lnTo>
                  <a:pt x="1003" y="753"/>
                </a:lnTo>
                <a:lnTo>
                  <a:pt x="1002" y="730"/>
                </a:lnTo>
                <a:lnTo>
                  <a:pt x="1002" y="730"/>
                </a:lnTo>
                <a:lnTo>
                  <a:pt x="994" y="690"/>
                </a:lnTo>
                <a:lnTo>
                  <a:pt x="984" y="656"/>
                </a:lnTo>
                <a:lnTo>
                  <a:pt x="974" y="627"/>
                </a:lnTo>
                <a:lnTo>
                  <a:pt x="963" y="604"/>
                </a:lnTo>
                <a:lnTo>
                  <a:pt x="963" y="604"/>
                </a:lnTo>
                <a:lnTo>
                  <a:pt x="984" y="591"/>
                </a:lnTo>
                <a:lnTo>
                  <a:pt x="1008" y="573"/>
                </a:lnTo>
                <a:lnTo>
                  <a:pt x="1034" y="550"/>
                </a:lnTo>
                <a:lnTo>
                  <a:pt x="1060" y="525"/>
                </a:lnTo>
                <a:lnTo>
                  <a:pt x="1084" y="495"/>
                </a:lnTo>
                <a:lnTo>
                  <a:pt x="1107" y="465"/>
                </a:lnTo>
                <a:lnTo>
                  <a:pt x="1128" y="432"/>
                </a:lnTo>
                <a:lnTo>
                  <a:pt x="1136" y="414"/>
                </a:lnTo>
                <a:lnTo>
                  <a:pt x="1144" y="397"/>
                </a:lnTo>
                <a:lnTo>
                  <a:pt x="1144" y="397"/>
                </a:lnTo>
                <a:lnTo>
                  <a:pt x="1151" y="379"/>
                </a:lnTo>
                <a:lnTo>
                  <a:pt x="1155" y="359"/>
                </a:lnTo>
                <a:lnTo>
                  <a:pt x="1159" y="337"/>
                </a:lnTo>
                <a:lnTo>
                  <a:pt x="1162" y="314"/>
                </a:lnTo>
                <a:lnTo>
                  <a:pt x="1164" y="290"/>
                </a:lnTo>
                <a:lnTo>
                  <a:pt x="1164" y="266"/>
                </a:lnTo>
                <a:lnTo>
                  <a:pt x="1162" y="215"/>
                </a:lnTo>
                <a:lnTo>
                  <a:pt x="1159" y="167"/>
                </a:lnTo>
                <a:lnTo>
                  <a:pt x="1152" y="123"/>
                </a:lnTo>
                <a:lnTo>
                  <a:pt x="1144" y="89"/>
                </a:lnTo>
                <a:lnTo>
                  <a:pt x="1141" y="76"/>
                </a:lnTo>
                <a:lnTo>
                  <a:pt x="1136" y="65"/>
                </a:lnTo>
                <a:lnTo>
                  <a:pt x="1136" y="65"/>
                </a:lnTo>
                <a:lnTo>
                  <a:pt x="1126" y="49"/>
                </a:lnTo>
                <a:lnTo>
                  <a:pt x="1115" y="32"/>
                </a:lnTo>
                <a:lnTo>
                  <a:pt x="1104" y="18"/>
                </a:lnTo>
                <a:lnTo>
                  <a:pt x="1092" y="7"/>
                </a:lnTo>
                <a:lnTo>
                  <a:pt x="1086" y="3"/>
                </a:lnTo>
                <a:lnTo>
                  <a:pt x="1081" y="2"/>
                </a:lnTo>
                <a:lnTo>
                  <a:pt x="1075" y="0"/>
                </a:lnTo>
                <a:lnTo>
                  <a:pt x="1070" y="0"/>
                </a:lnTo>
                <a:lnTo>
                  <a:pt x="1063" y="3"/>
                </a:lnTo>
                <a:lnTo>
                  <a:pt x="1058" y="8"/>
                </a:lnTo>
                <a:lnTo>
                  <a:pt x="1055" y="13"/>
                </a:lnTo>
                <a:lnTo>
                  <a:pt x="1050" y="23"/>
                </a:lnTo>
                <a:lnTo>
                  <a:pt x="1050" y="23"/>
                </a:lnTo>
                <a:lnTo>
                  <a:pt x="1049" y="34"/>
                </a:lnTo>
                <a:lnTo>
                  <a:pt x="1049" y="47"/>
                </a:lnTo>
                <a:lnTo>
                  <a:pt x="1049" y="63"/>
                </a:lnTo>
                <a:lnTo>
                  <a:pt x="1052" y="81"/>
                </a:lnTo>
                <a:lnTo>
                  <a:pt x="1062" y="121"/>
                </a:lnTo>
                <a:lnTo>
                  <a:pt x="1073" y="168"/>
                </a:lnTo>
                <a:lnTo>
                  <a:pt x="1084" y="220"/>
                </a:lnTo>
                <a:lnTo>
                  <a:pt x="1087" y="246"/>
                </a:lnTo>
                <a:lnTo>
                  <a:pt x="1091" y="274"/>
                </a:lnTo>
                <a:lnTo>
                  <a:pt x="1092" y="300"/>
                </a:lnTo>
                <a:lnTo>
                  <a:pt x="1094" y="327"/>
                </a:lnTo>
                <a:lnTo>
                  <a:pt x="1091" y="353"/>
                </a:lnTo>
                <a:lnTo>
                  <a:pt x="1087" y="380"/>
                </a:lnTo>
                <a:lnTo>
                  <a:pt x="1087" y="380"/>
                </a:lnTo>
                <a:lnTo>
                  <a:pt x="1083" y="397"/>
                </a:lnTo>
                <a:lnTo>
                  <a:pt x="1076" y="414"/>
                </a:lnTo>
                <a:lnTo>
                  <a:pt x="1070" y="429"/>
                </a:lnTo>
                <a:lnTo>
                  <a:pt x="1060" y="445"/>
                </a:lnTo>
                <a:lnTo>
                  <a:pt x="1050" y="460"/>
                </a:lnTo>
                <a:lnTo>
                  <a:pt x="1041" y="473"/>
                </a:lnTo>
                <a:lnTo>
                  <a:pt x="1018" y="499"/>
                </a:lnTo>
                <a:lnTo>
                  <a:pt x="994" y="521"/>
                </a:lnTo>
                <a:lnTo>
                  <a:pt x="969" y="541"/>
                </a:lnTo>
                <a:lnTo>
                  <a:pt x="947" y="557"/>
                </a:lnTo>
                <a:lnTo>
                  <a:pt x="924" y="570"/>
                </a:lnTo>
                <a:lnTo>
                  <a:pt x="924" y="570"/>
                </a:lnTo>
                <a:lnTo>
                  <a:pt x="911" y="563"/>
                </a:lnTo>
                <a:lnTo>
                  <a:pt x="897" y="557"/>
                </a:lnTo>
                <a:lnTo>
                  <a:pt x="861" y="546"/>
                </a:lnTo>
                <a:lnTo>
                  <a:pt x="861" y="546"/>
                </a:lnTo>
                <a:lnTo>
                  <a:pt x="845" y="542"/>
                </a:lnTo>
                <a:lnTo>
                  <a:pt x="827" y="541"/>
                </a:lnTo>
                <a:lnTo>
                  <a:pt x="806" y="541"/>
                </a:lnTo>
                <a:lnTo>
                  <a:pt x="785" y="542"/>
                </a:lnTo>
                <a:lnTo>
                  <a:pt x="738" y="549"/>
                </a:lnTo>
                <a:lnTo>
                  <a:pt x="688" y="557"/>
                </a:lnTo>
                <a:lnTo>
                  <a:pt x="638" y="567"/>
                </a:lnTo>
                <a:lnTo>
                  <a:pt x="589" y="573"/>
                </a:lnTo>
                <a:lnTo>
                  <a:pt x="566" y="576"/>
                </a:lnTo>
                <a:lnTo>
                  <a:pt x="547" y="576"/>
                </a:lnTo>
                <a:lnTo>
                  <a:pt x="528" y="576"/>
                </a:lnTo>
                <a:lnTo>
                  <a:pt x="511" y="575"/>
                </a:lnTo>
                <a:lnTo>
                  <a:pt x="511" y="575"/>
                </a:lnTo>
                <a:lnTo>
                  <a:pt x="497" y="572"/>
                </a:lnTo>
                <a:lnTo>
                  <a:pt x="481" y="567"/>
                </a:lnTo>
                <a:lnTo>
                  <a:pt x="464" y="560"/>
                </a:lnTo>
                <a:lnTo>
                  <a:pt x="448" y="552"/>
                </a:lnTo>
                <a:lnTo>
                  <a:pt x="418" y="534"/>
                </a:lnTo>
                <a:lnTo>
                  <a:pt x="388" y="515"/>
                </a:lnTo>
                <a:lnTo>
                  <a:pt x="361" y="494"/>
                </a:lnTo>
                <a:lnTo>
                  <a:pt x="340" y="471"/>
                </a:lnTo>
                <a:lnTo>
                  <a:pt x="330" y="461"/>
                </a:lnTo>
                <a:lnTo>
                  <a:pt x="324" y="452"/>
                </a:lnTo>
                <a:lnTo>
                  <a:pt x="317" y="442"/>
                </a:lnTo>
                <a:lnTo>
                  <a:pt x="314" y="432"/>
                </a:lnTo>
                <a:lnTo>
                  <a:pt x="314" y="432"/>
                </a:lnTo>
                <a:lnTo>
                  <a:pt x="317" y="423"/>
                </a:lnTo>
                <a:lnTo>
                  <a:pt x="322" y="413"/>
                </a:lnTo>
                <a:lnTo>
                  <a:pt x="335" y="390"/>
                </a:lnTo>
                <a:lnTo>
                  <a:pt x="343" y="379"/>
                </a:lnTo>
                <a:lnTo>
                  <a:pt x="350" y="364"/>
                </a:lnTo>
                <a:lnTo>
                  <a:pt x="356" y="348"/>
                </a:lnTo>
                <a:lnTo>
                  <a:pt x="362" y="330"/>
                </a:lnTo>
                <a:lnTo>
                  <a:pt x="362" y="330"/>
                </a:lnTo>
                <a:lnTo>
                  <a:pt x="364" y="311"/>
                </a:lnTo>
                <a:lnTo>
                  <a:pt x="364" y="293"/>
                </a:lnTo>
                <a:lnTo>
                  <a:pt x="361" y="277"/>
                </a:lnTo>
                <a:lnTo>
                  <a:pt x="358" y="261"/>
                </a:lnTo>
                <a:lnTo>
                  <a:pt x="353" y="248"/>
                </a:lnTo>
                <a:lnTo>
                  <a:pt x="348" y="238"/>
                </a:lnTo>
                <a:lnTo>
                  <a:pt x="343" y="230"/>
                </a:lnTo>
                <a:lnTo>
                  <a:pt x="343" y="230"/>
                </a:lnTo>
                <a:lnTo>
                  <a:pt x="350" y="211"/>
                </a:lnTo>
                <a:lnTo>
                  <a:pt x="353" y="194"/>
                </a:lnTo>
                <a:lnTo>
                  <a:pt x="356" y="180"/>
                </a:lnTo>
                <a:lnTo>
                  <a:pt x="356" y="180"/>
                </a:lnTo>
                <a:lnTo>
                  <a:pt x="362" y="126"/>
                </a:lnTo>
                <a:lnTo>
                  <a:pt x="364" y="102"/>
                </a:lnTo>
                <a:lnTo>
                  <a:pt x="362" y="92"/>
                </a:lnTo>
                <a:lnTo>
                  <a:pt x="362" y="86"/>
                </a:lnTo>
                <a:lnTo>
                  <a:pt x="362" y="86"/>
                </a:lnTo>
                <a:lnTo>
                  <a:pt x="361" y="86"/>
                </a:lnTo>
                <a:lnTo>
                  <a:pt x="358" y="84"/>
                </a:lnTo>
                <a:lnTo>
                  <a:pt x="353" y="84"/>
                </a:lnTo>
                <a:lnTo>
                  <a:pt x="345" y="88"/>
                </a:lnTo>
                <a:lnTo>
                  <a:pt x="335" y="92"/>
                </a:lnTo>
                <a:lnTo>
                  <a:pt x="325" y="100"/>
                </a:lnTo>
                <a:lnTo>
                  <a:pt x="314" y="109"/>
                </a:lnTo>
                <a:lnTo>
                  <a:pt x="288" y="131"/>
                </a:lnTo>
                <a:lnTo>
                  <a:pt x="288" y="131"/>
                </a:lnTo>
                <a:lnTo>
                  <a:pt x="278" y="144"/>
                </a:lnTo>
                <a:lnTo>
                  <a:pt x="269" y="155"/>
                </a:lnTo>
                <a:lnTo>
                  <a:pt x="257" y="173"/>
                </a:lnTo>
                <a:lnTo>
                  <a:pt x="251" y="186"/>
                </a:lnTo>
                <a:lnTo>
                  <a:pt x="249" y="189"/>
                </a:lnTo>
                <a:lnTo>
                  <a:pt x="204" y="186"/>
                </a:lnTo>
                <a:lnTo>
                  <a:pt x="204" y="186"/>
                </a:lnTo>
                <a:lnTo>
                  <a:pt x="202" y="134"/>
                </a:lnTo>
                <a:lnTo>
                  <a:pt x="201" y="96"/>
                </a:lnTo>
                <a:lnTo>
                  <a:pt x="199" y="81"/>
                </a:lnTo>
                <a:lnTo>
                  <a:pt x="196" y="73"/>
                </a:lnTo>
                <a:lnTo>
                  <a:pt x="196" y="73"/>
                </a:lnTo>
                <a:lnTo>
                  <a:pt x="194" y="71"/>
                </a:lnTo>
                <a:lnTo>
                  <a:pt x="191" y="70"/>
                </a:lnTo>
                <a:lnTo>
                  <a:pt x="186" y="71"/>
                </a:lnTo>
                <a:lnTo>
                  <a:pt x="178" y="76"/>
                </a:lnTo>
                <a:lnTo>
                  <a:pt x="172" y="83"/>
                </a:lnTo>
                <a:lnTo>
                  <a:pt x="154" y="104"/>
                </a:lnTo>
                <a:lnTo>
                  <a:pt x="138" y="128"/>
                </a:lnTo>
                <a:lnTo>
                  <a:pt x="138" y="128"/>
                </a:lnTo>
                <a:lnTo>
                  <a:pt x="129" y="139"/>
                </a:lnTo>
                <a:lnTo>
                  <a:pt x="125" y="152"/>
                </a:lnTo>
                <a:lnTo>
                  <a:pt x="117" y="173"/>
                </a:lnTo>
                <a:lnTo>
                  <a:pt x="112" y="188"/>
                </a:lnTo>
                <a:lnTo>
                  <a:pt x="110" y="194"/>
                </a:lnTo>
                <a:lnTo>
                  <a:pt x="110" y="1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3">
            <a:extLst>
              <a:ext uri="{FF2B5EF4-FFF2-40B4-BE49-F238E27FC236}">
                <a16:creationId xmlns:a16="http://schemas.microsoft.com/office/drawing/2014/main" id="{40200F40-636D-405A-B838-4AB94BCA8F9D}"/>
              </a:ext>
            </a:extLst>
          </p:cNvPr>
          <p:cNvSpPr>
            <a:spLocks/>
          </p:cNvSpPr>
          <p:nvPr/>
        </p:nvSpPr>
        <p:spPr bwMode="auto">
          <a:xfrm>
            <a:off x="669749" y="826873"/>
            <a:ext cx="1149350" cy="1655763"/>
          </a:xfrm>
          <a:custGeom>
            <a:avLst/>
            <a:gdLst>
              <a:gd name="T0" fmla="*/ 169 w 724"/>
              <a:gd name="T1" fmla="*/ 83 h 1043"/>
              <a:gd name="T2" fmla="*/ 217 w 724"/>
              <a:gd name="T3" fmla="*/ 81 h 1043"/>
              <a:gd name="T4" fmla="*/ 256 w 724"/>
              <a:gd name="T5" fmla="*/ 66 h 1043"/>
              <a:gd name="T6" fmla="*/ 309 w 724"/>
              <a:gd name="T7" fmla="*/ 18 h 1043"/>
              <a:gd name="T8" fmla="*/ 342 w 724"/>
              <a:gd name="T9" fmla="*/ 0 h 1043"/>
              <a:gd name="T10" fmla="*/ 351 w 724"/>
              <a:gd name="T11" fmla="*/ 7 h 1043"/>
              <a:gd name="T12" fmla="*/ 352 w 724"/>
              <a:gd name="T13" fmla="*/ 43 h 1043"/>
              <a:gd name="T14" fmla="*/ 341 w 724"/>
              <a:gd name="T15" fmla="*/ 107 h 1043"/>
              <a:gd name="T16" fmla="*/ 343 w 724"/>
              <a:gd name="T17" fmla="*/ 195 h 1043"/>
              <a:gd name="T18" fmla="*/ 366 w 724"/>
              <a:gd name="T19" fmla="*/ 228 h 1043"/>
              <a:gd name="T20" fmla="*/ 424 w 724"/>
              <a:gd name="T21" fmla="*/ 272 h 1043"/>
              <a:gd name="T22" fmla="*/ 465 w 724"/>
              <a:gd name="T23" fmla="*/ 298 h 1043"/>
              <a:gd name="T24" fmla="*/ 522 w 724"/>
              <a:gd name="T25" fmla="*/ 350 h 1043"/>
              <a:gd name="T26" fmla="*/ 557 w 724"/>
              <a:gd name="T27" fmla="*/ 408 h 1043"/>
              <a:gd name="T28" fmla="*/ 613 w 724"/>
              <a:gd name="T29" fmla="*/ 541 h 1043"/>
              <a:gd name="T30" fmla="*/ 682 w 724"/>
              <a:gd name="T31" fmla="*/ 773 h 1043"/>
              <a:gd name="T32" fmla="*/ 682 w 724"/>
              <a:gd name="T33" fmla="*/ 820 h 1043"/>
              <a:gd name="T34" fmla="*/ 671 w 724"/>
              <a:gd name="T35" fmla="*/ 856 h 1043"/>
              <a:gd name="T36" fmla="*/ 667 w 724"/>
              <a:gd name="T37" fmla="*/ 903 h 1043"/>
              <a:gd name="T38" fmla="*/ 699 w 724"/>
              <a:gd name="T39" fmla="*/ 913 h 1043"/>
              <a:gd name="T40" fmla="*/ 713 w 724"/>
              <a:gd name="T41" fmla="*/ 933 h 1043"/>
              <a:gd name="T42" fmla="*/ 718 w 724"/>
              <a:gd name="T43" fmla="*/ 966 h 1043"/>
              <a:gd name="T44" fmla="*/ 724 w 724"/>
              <a:gd name="T45" fmla="*/ 1000 h 1043"/>
              <a:gd name="T46" fmla="*/ 706 w 724"/>
              <a:gd name="T47" fmla="*/ 1016 h 1043"/>
              <a:gd name="T48" fmla="*/ 668 w 724"/>
              <a:gd name="T49" fmla="*/ 1032 h 1043"/>
              <a:gd name="T50" fmla="*/ 565 w 724"/>
              <a:gd name="T51" fmla="*/ 1043 h 1043"/>
              <a:gd name="T52" fmla="*/ 514 w 724"/>
              <a:gd name="T53" fmla="*/ 1038 h 1043"/>
              <a:gd name="T54" fmla="*/ 465 w 724"/>
              <a:gd name="T55" fmla="*/ 1013 h 1043"/>
              <a:gd name="T56" fmla="*/ 463 w 724"/>
              <a:gd name="T57" fmla="*/ 1027 h 1043"/>
              <a:gd name="T58" fmla="*/ 434 w 724"/>
              <a:gd name="T59" fmla="*/ 1035 h 1043"/>
              <a:gd name="T60" fmla="*/ 409 w 724"/>
              <a:gd name="T61" fmla="*/ 1039 h 1043"/>
              <a:gd name="T62" fmla="*/ 390 w 724"/>
              <a:gd name="T63" fmla="*/ 1032 h 1043"/>
              <a:gd name="T64" fmla="*/ 357 w 724"/>
              <a:gd name="T65" fmla="*/ 1024 h 1043"/>
              <a:gd name="T66" fmla="*/ 337 w 724"/>
              <a:gd name="T67" fmla="*/ 1004 h 1043"/>
              <a:gd name="T68" fmla="*/ 336 w 724"/>
              <a:gd name="T69" fmla="*/ 985 h 1043"/>
              <a:gd name="T70" fmla="*/ 310 w 724"/>
              <a:gd name="T71" fmla="*/ 982 h 1043"/>
              <a:gd name="T72" fmla="*/ 300 w 724"/>
              <a:gd name="T73" fmla="*/ 973 h 1043"/>
              <a:gd name="T74" fmla="*/ 294 w 724"/>
              <a:gd name="T75" fmla="*/ 985 h 1043"/>
              <a:gd name="T76" fmla="*/ 252 w 724"/>
              <a:gd name="T77" fmla="*/ 971 h 1043"/>
              <a:gd name="T78" fmla="*/ 232 w 724"/>
              <a:gd name="T79" fmla="*/ 972 h 1043"/>
              <a:gd name="T80" fmla="*/ 212 w 724"/>
              <a:gd name="T81" fmla="*/ 991 h 1043"/>
              <a:gd name="T82" fmla="*/ 186 w 724"/>
              <a:gd name="T83" fmla="*/ 996 h 1043"/>
              <a:gd name="T84" fmla="*/ 160 w 724"/>
              <a:gd name="T85" fmla="*/ 991 h 1043"/>
              <a:gd name="T86" fmla="*/ 129 w 724"/>
              <a:gd name="T87" fmla="*/ 995 h 1043"/>
              <a:gd name="T88" fmla="*/ 118 w 724"/>
              <a:gd name="T89" fmla="*/ 987 h 1043"/>
              <a:gd name="T90" fmla="*/ 114 w 724"/>
              <a:gd name="T91" fmla="*/ 961 h 1043"/>
              <a:gd name="T92" fmla="*/ 124 w 724"/>
              <a:gd name="T93" fmla="*/ 944 h 1043"/>
              <a:gd name="T94" fmla="*/ 146 w 724"/>
              <a:gd name="T95" fmla="*/ 933 h 1043"/>
              <a:gd name="T96" fmla="*/ 147 w 724"/>
              <a:gd name="T97" fmla="*/ 848 h 1043"/>
              <a:gd name="T98" fmla="*/ 141 w 724"/>
              <a:gd name="T99" fmla="*/ 820 h 1043"/>
              <a:gd name="T100" fmla="*/ 91 w 724"/>
              <a:gd name="T101" fmla="*/ 625 h 1043"/>
              <a:gd name="T102" fmla="*/ 74 w 724"/>
              <a:gd name="T103" fmla="*/ 519 h 1043"/>
              <a:gd name="T104" fmla="*/ 71 w 724"/>
              <a:gd name="T105" fmla="*/ 367 h 1043"/>
              <a:gd name="T106" fmla="*/ 37 w 724"/>
              <a:gd name="T107" fmla="*/ 326 h 1043"/>
              <a:gd name="T108" fmla="*/ 17 w 724"/>
              <a:gd name="T109" fmla="*/ 276 h 1043"/>
              <a:gd name="T110" fmla="*/ 17 w 724"/>
              <a:gd name="T111" fmla="*/ 227 h 1043"/>
              <a:gd name="T112" fmla="*/ 24 w 724"/>
              <a:gd name="T113" fmla="*/ 186 h 1043"/>
              <a:gd name="T114" fmla="*/ 1 w 724"/>
              <a:gd name="T115" fmla="*/ 76 h 1043"/>
              <a:gd name="T116" fmla="*/ 3 w 724"/>
              <a:gd name="T117" fmla="*/ 27 h 1043"/>
              <a:gd name="T118" fmla="*/ 10 w 724"/>
              <a:gd name="T119" fmla="*/ 15 h 1043"/>
              <a:gd name="T120" fmla="*/ 41 w 724"/>
              <a:gd name="T121" fmla="*/ 21 h 1043"/>
              <a:gd name="T122" fmla="*/ 115 w 724"/>
              <a:gd name="T123" fmla="*/ 74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24" h="1043">
                <a:moveTo>
                  <a:pt x="129" y="88"/>
                </a:moveTo>
                <a:lnTo>
                  <a:pt x="129" y="88"/>
                </a:lnTo>
                <a:lnTo>
                  <a:pt x="148" y="85"/>
                </a:lnTo>
                <a:lnTo>
                  <a:pt x="169" y="83"/>
                </a:lnTo>
                <a:lnTo>
                  <a:pt x="193" y="83"/>
                </a:lnTo>
                <a:lnTo>
                  <a:pt x="193" y="83"/>
                </a:lnTo>
                <a:lnTo>
                  <a:pt x="205" y="83"/>
                </a:lnTo>
                <a:lnTo>
                  <a:pt x="217" y="81"/>
                </a:lnTo>
                <a:lnTo>
                  <a:pt x="227" y="79"/>
                </a:lnTo>
                <a:lnTo>
                  <a:pt x="237" y="76"/>
                </a:lnTo>
                <a:lnTo>
                  <a:pt x="251" y="70"/>
                </a:lnTo>
                <a:lnTo>
                  <a:pt x="256" y="66"/>
                </a:lnTo>
                <a:lnTo>
                  <a:pt x="256" y="66"/>
                </a:lnTo>
                <a:lnTo>
                  <a:pt x="267" y="55"/>
                </a:lnTo>
                <a:lnTo>
                  <a:pt x="294" y="31"/>
                </a:lnTo>
                <a:lnTo>
                  <a:pt x="309" y="18"/>
                </a:lnTo>
                <a:lnTo>
                  <a:pt x="324" y="8"/>
                </a:lnTo>
                <a:lnTo>
                  <a:pt x="331" y="4"/>
                </a:lnTo>
                <a:lnTo>
                  <a:pt x="337" y="2"/>
                </a:lnTo>
                <a:lnTo>
                  <a:pt x="342" y="0"/>
                </a:lnTo>
                <a:lnTo>
                  <a:pt x="346" y="2"/>
                </a:lnTo>
                <a:lnTo>
                  <a:pt x="346" y="2"/>
                </a:lnTo>
                <a:lnTo>
                  <a:pt x="348" y="3"/>
                </a:lnTo>
                <a:lnTo>
                  <a:pt x="351" y="7"/>
                </a:lnTo>
                <a:lnTo>
                  <a:pt x="352" y="10"/>
                </a:lnTo>
                <a:lnTo>
                  <a:pt x="353" y="17"/>
                </a:lnTo>
                <a:lnTo>
                  <a:pt x="353" y="29"/>
                </a:lnTo>
                <a:lnTo>
                  <a:pt x="352" y="43"/>
                </a:lnTo>
                <a:lnTo>
                  <a:pt x="347" y="71"/>
                </a:lnTo>
                <a:lnTo>
                  <a:pt x="343" y="90"/>
                </a:lnTo>
                <a:lnTo>
                  <a:pt x="343" y="90"/>
                </a:lnTo>
                <a:lnTo>
                  <a:pt x="341" y="107"/>
                </a:lnTo>
                <a:lnTo>
                  <a:pt x="341" y="126"/>
                </a:lnTo>
                <a:lnTo>
                  <a:pt x="341" y="126"/>
                </a:lnTo>
                <a:lnTo>
                  <a:pt x="342" y="167"/>
                </a:lnTo>
                <a:lnTo>
                  <a:pt x="343" y="195"/>
                </a:lnTo>
                <a:lnTo>
                  <a:pt x="343" y="195"/>
                </a:lnTo>
                <a:lnTo>
                  <a:pt x="347" y="202"/>
                </a:lnTo>
                <a:lnTo>
                  <a:pt x="355" y="213"/>
                </a:lnTo>
                <a:lnTo>
                  <a:pt x="366" y="228"/>
                </a:lnTo>
                <a:lnTo>
                  <a:pt x="366" y="228"/>
                </a:lnTo>
                <a:lnTo>
                  <a:pt x="389" y="248"/>
                </a:lnTo>
                <a:lnTo>
                  <a:pt x="412" y="265"/>
                </a:lnTo>
                <a:lnTo>
                  <a:pt x="424" y="272"/>
                </a:lnTo>
                <a:lnTo>
                  <a:pt x="437" y="280"/>
                </a:lnTo>
                <a:lnTo>
                  <a:pt x="437" y="280"/>
                </a:lnTo>
                <a:lnTo>
                  <a:pt x="450" y="288"/>
                </a:lnTo>
                <a:lnTo>
                  <a:pt x="465" y="298"/>
                </a:lnTo>
                <a:lnTo>
                  <a:pt x="480" y="310"/>
                </a:lnTo>
                <a:lnTo>
                  <a:pt x="495" y="323"/>
                </a:lnTo>
                <a:lnTo>
                  <a:pt x="509" y="336"/>
                </a:lnTo>
                <a:lnTo>
                  <a:pt x="522" y="350"/>
                </a:lnTo>
                <a:lnTo>
                  <a:pt x="532" y="362"/>
                </a:lnTo>
                <a:lnTo>
                  <a:pt x="541" y="374"/>
                </a:lnTo>
                <a:lnTo>
                  <a:pt x="541" y="374"/>
                </a:lnTo>
                <a:lnTo>
                  <a:pt x="557" y="408"/>
                </a:lnTo>
                <a:lnTo>
                  <a:pt x="579" y="457"/>
                </a:lnTo>
                <a:lnTo>
                  <a:pt x="600" y="506"/>
                </a:lnTo>
                <a:lnTo>
                  <a:pt x="613" y="541"/>
                </a:lnTo>
                <a:lnTo>
                  <a:pt x="613" y="541"/>
                </a:lnTo>
                <a:lnTo>
                  <a:pt x="674" y="741"/>
                </a:lnTo>
                <a:lnTo>
                  <a:pt x="674" y="741"/>
                </a:lnTo>
                <a:lnTo>
                  <a:pt x="680" y="762"/>
                </a:lnTo>
                <a:lnTo>
                  <a:pt x="682" y="773"/>
                </a:lnTo>
                <a:lnTo>
                  <a:pt x="684" y="785"/>
                </a:lnTo>
                <a:lnTo>
                  <a:pt x="685" y="796"/>
                </a:lnTo>
                <a:lnTo>
                  <a:pt x="684" y="808"/>
                </a:lnTo>
                <a:lnTo>
                  <a:pt x="682" y="820"/>
                </a:lnTo>
                <a:lnTo>
                  <a:pt x="679" y="832"/>
                </a:lnTo>
                <a:lnTo>
                  <a:pt x="679" y="832"/>
                </a:lnTo>
                <a:lnTo>
                  <a:pt x="675" y="844"/>
                </a:lnTo>
                <a:lnTo>
                  <a:pt x="671" y="856"/>
                </a:lnTo>
                <a:lnTo>
                  <a:pt x="667" y="879"/>
                </a:lnTo>
                <a:lnTo>
                  <a:pt x="667" y="896"/>
                </a:lnTo>
                <a:lnTo>
                  <a:pt x="667" y="903"/>
                </a:lnTo>
                <a:lnTo>
                  <a:pt x="667" y="903"/>
                </a:lnTo>
                <a:lnTo>
                  <a:pt x="674" y="903"/>
                </a:lnTo>
                <a:lnTo>
                  <a:pt x="681" y="904"/>
                </a:lnTo>
                <a:lnTo>
                  <a:pt x="690" y="908"/>
                </a:lnTo>
                <a:lnTo>
                  <a:pt x="699" y="913"/>
                </a:lnTo>
                <a:lnTo>
                  <a:pt x="703" y="916"/>
                </a:lnTo>
                <a:lnTo>
                  <a:pt x="706" y="922"/>
                </a:lnTo>
                <a:lnTo>
                  <a:pt x="710" y="927"/>
                </a:lnTo>
                <a:lnTo>
                  <a:pt x="713" y="933"/>
                </a:lnTo>
                <a:lnTo>
                  <a:pt x="715" y="941"/>
                </a:lnTo>
                <a:lnTo>
                  <a:pt x="717" y="949"/>
                </a:lnTo>
                <a:lnTo>
                  <a:pt x="717" y="949"/>
                </a:lnTo>
                <a:lnTo>
                  <a:pt x="718" y="966"/>
                </a:lnTo>
                <a:lnTo>
                  <a:pt x="720" y="978"/>
                </a:lnTo>
                <a:lnTo>
                  <a:pt x="723" y="989"/>
                </a:lnTo>
                <a:lnTo>
                  <a:pt x="724" y="997"/>
                </a:lnTo>
                <a:lnTo>
                  <a:pt x="724" y="1000"/>
                </a:lnTo>
                <a:lnTo>
                  <a:pt x="723" y="1004"/>
                </a:lnTo>
                <a:lnTo>
                  <a:pt x="720" y="1008"/>
                </a:lnTo>
                <a:lnTo>
                  <a:pt x="717" y="1010"/>
                </a:lnTo>
                <a:lnTo>
                  <a:pt x="706" y="1016"/>
                </a:lnTo>
                <a:lnTo>
                  <a:pt x="690" y="1024"/>
                </a:lnTo>
                <a:lnTo>
                  <a:pt x="690" y="1024"/>
                </a:lnTo>
                <a:lnTo>
                  <a:pt x="680" y="1028"/>
                </a:lnTo>
                <a:lnTo>
                  <a:pt x="668" y="1032"/>
                </a:lnTo>
                <a:lnTo>
                  <a:pt x="643" y="1037"/>
                </a:lnTo>
                <a:lnTo>
                  <a:pt x="617" y="1041"/>
                </a:lnTo>
                <a:lnTo>
                  <a:pt x="590" y="1043"/>
                </a:lnTo>
                <a:lnTo>
                  <a:pt x="565" y="1043"/>
                </a:lnTo>
                <a:lnTo>
                  <a:pt x="543" y="1043"/>
                </a:lnTo>
                <a:lnTo>
                  <a:pt x="525" y="1041"/>
                </a:lnTo>
                <a:lnTo>
                  <a:pt x="514" y="1038"/>
                </a:lnTo>
                <a:lnTo>
                  <a:pt x="514" y="1038"/>
                </a:lnTo>
                <a:lnTo>
                  <a:pt x="498" y="1032"/>
                </a:lnTo>
                <a:lnTo>
                  <a:pt x="482" y="1023"/>
                </a:lnTo>
                <a:lnTo>
                  <a:pt x="465" y="1013"/>
                </a:lnTo>
                <a:lnTo>
                  <a:pt x="465" y="1013"/>
                </a:lnTo>
                <a:lnTo>
                  <a:pt x="466" y="1015"/>
                </a:lnTo>
                <a:lnTo>
                  <a:pt x="466" y="1020"/>
                </a:lnTo>
                <a:lnTo>
                  <a:pt x="465" y="1024"/>
                </a:lnTo>
                <a:lnTo>
                  <a:pt x="463" y="1027"/>
                </a:lnTo>
                <a:lnTo>
                  <a:pt x="461" y="1029"/>
                </a:lnTo>
                <a:lnTo>
                  <a:pt x="456" y="1032"/>
                </a:lnTo>
                <a:lnTo>
                  <a:pt x="456" y="1032"/>
                </a:lnTo>
                <a:lnTo>
                  <a:pt x="434" y="1035"/>
                </a:lnTo>
                <a:lnTo>
                  <a:pt x="425" y="1037"/>
                </a:lnTo>
                <a:lnTo>
                  <a:pt x="425" y="1037"/>
                </a:lnTo>
                <a:lnTo>
                  <a:pt x="417" y="1038"/>
                </a:lnTo>
                <a:lnTo>
                  <a:pt x="409" y="1039"/>
                </a:lnTo>
                <a:lnTo>
                  <a:pt x="404" y="1038"/>
                </a:lnTo>
                <a:lnTo>
                  <a:pt x="404" y="1038"/>
                </a:lnTo>
                <a:lnTo>
                  <a:pt x="399" y="1035"/>
                </a:lnTo>
                <a:lnTo>
                  <a:pt x="390" y="1032"/>
                </a:lnTo>
                <a:lnTo>
                  <a:pt x="380" y="1024"/>
                </a:lnTo>
                <a:lnTo>
                  <a:pt x="365" y="1029"/>
                </a:lnTo>
                <a:lnTo>
                  <a:pt x="357" y="1024"/>
                </a:lnTo>
                <a:lnTo>
                  <a:pt x="357" y="1024"/>
                </a:lnTo>
                <a:lnTo>
                  <a:pt x="341" y="1010"/>
                </a:lnTo>
                <a:lnTo>
                  <a:pt x="341" y="1010"/>
                </a:lnTo>
                <a:lnTo>
                  <a:pt x="338" y="1008"/>
                </a:lnTo>
                <a:lnTo>
                  <a:pt x="337" y="1004"/>
                </a:lnTo>
                <a:lnTo>
                  <a:pt x="337" y="995"/>
                </a:lnTo>
                <a:lnTo>
                  <a:pt x="337" y="987"/>
                </a:lnTo>
                <a:lnTo>
                  <a:pt x="337" y="985"/>
                </a:lnTo>
                <a:lnTo>
                  <a:pt x="336" y="985"/>
                </a:lnTo>
                <a:lnTo>
                  <a:pt x="336" y="985"/>
                </a:lnTo>
                <a:lnTo>
                  <a:pt x="331" y="985"/>
                </a:lnTo>
                <a:lnTo>
                  <a:pt x="322" y="984"/>
                </a:lnTo>
                <a:lnTo>
                  <a:pt x="310" y="982"/>
                </a:lnTo>
                <a:lnTo>
                  <a:pt x="310" y="982"/>
                </a:lnTo>
                <a:lnTo>
                  <a:pt x="305" y="976"/>
                </a:lnTo>
                <a:lnTo>
                  <a:pt x="301" y="973"/>
                </a:lnTo>
                <a:lnTo>
                  <a:pt x="300" y="973"/>
                </a:lnTo>
                <a:lnTo>
                  <a:pt x="299" y="975"/>
                </a:lnTo>
                <a:lnTo>
                  <a:pt x="299" y="975"/>
                </a:lnTo>
                <a:lnTo>
                  <a:pt x="295" y="982"/>
                </a:lnTo>
                <a:lnTo>
                  <a:pt x="294" y="985"/>
                </a:lnTo>
                <a:lnTo>
                  <a:pt x="280" y="971"/>
                </a:lnTo>
                <a:lnTo>
                  <a:pt x="272" y="972"/>
                </a:lnTo>
                <a:lnTo>
                  <a:pt x="261" y="972"/>
                </a:lnTo>
                <a:lnTo>
                  <a:pt x="252" y="971"/>
                </a:lnTo>
                <a:lnTo>
                  <a:pt x="236" y="977"/>
                </a:lnTo>
                <a:lnTo>
                  <a:pt x="233" y="971"/>
                </a:lnTo>
                <a:lnTo>
                  <a:pt x="233" y="971"/>
                </a:lnTo>
                <a:lnTo>
                  <a:pt x="232" y="972"/>
                </a:lnTo>
                <a:lnTo>
                  <a:pt x="229" y="977"/>
                </a:lnTo>
                <a:lnTo>
                  <a:pt x="223" y="985"/>
                </a:lnTo>
                <a:lnTo>
                  <a:pt x="218" y="987"/>
                </a:lnTo>
                <a:lnTo>
                  <a:pt x="212" y="991"/>
                </a:lnTo>
                <a:lnTo>
                  <a:pt x="212" y="991"/>
                </a:lnTo>
                <a:lnTo>
                  <a:pt x="204" y="994"/>
                </a:lnTo>
                <a:lnTo>
                  <a:pt x="195" y="995"/>
                </a:lnTo>
                <a:lnTo>
                  <a:pt x="186" y="996"/>
                </a:lnTo>
                <a:lnTo>
                  <a:pt x="179" y="995"/>
                </a:lnTo>
                <a:lnTo>
                  <a:pt x="165" y="992"/>
                </a:lnTo>
                <a:lnTo>
                  <a:pt x="160" y="991"/>
                </a:lnTo>
                <a:lnTo>
                  <a:pt x="160" y="991"/>
                </a:lnTo>
                <a:lnTo>
                  <a:pt x="155" y="994"/>
                </a:lnTo>
                <a:lnTo>
                  <a:pt x="143" y="996"/>
                </a:lnTo>
                <a:lnTo>
                  <a:pt x="136" y="996"/>
                </a:lnTo>
                <a:lnTo>
                  <a:pt x="129" y="995"/>
                </a:lnTo>
                <a:lnTo>
                  <a:pt x="123" y="992"/>
                </a:lnTo>
                <a:lnTo>
                  <a:pt x="120" y="990"/>
                </a:lnTo>
                <a:lnTo>
                  <a:pt x="118" y="987"/>
                </a:lnTo>
                <a:lnTo>
                  <a:pt x="118" y="987"/>
                </a:lnTo>
                <a:lnTo>
                  <a:pt x="115" y="980"/>
                </a:lnTo>
                <a:lnTo>
                  <a:pt x="113" y="973"/>
                </a:lnTo>
                <a:lnTo>
                  <a:pt x="114" y="966"/>
                </a:lnTo>
                <a:lnTo>
                  <a:pt x="114" y="961"/>
                </a:lnTo>
                <a:lnTo>
                  <a:pt x="117" y="954"/>
                </a:lnTo>
                <a:lnTo>
                  <a:pt x="119" y="951"/>
                </a:lnTo>
                <a:lnTo>
                  <a:pt x="122" y="947"/>
                </a:lnTo>
                <a:lnTo>
                  <a:pt x="124" y="944"/>
                </a:lnTo>
                <a:lnTo>
                  <a:pt x="124" y="944"/>
                </a:lnTo>
                <a:lnTo>
                  <a:pt x="138" y="937"/>
                </a:lnTo>
                <a:lnTo>
                  <a:pt x="146" y="933"/>
                </a:lnTo>
                <a:lnTo>
                  <a:pt x="146" y="933"/>
                </a:lnTo>
                <a:lnTo>
                  <a:pt x="147" y="919"/>
                </a:lnTo>
                <a:lnTo>
                  <a:pt x="148" y="886"/>
                </a:lnTo>
                <a:lnTo>
                  <a:pt x="148" y="867"/>
                </a:lnTo>
                <a:lnTo>
                  <a:pt x="147" y="848"/>
                </a:lnTo>
                <a:lnTo>
                  <a:pt x="144" y="832"/>
                </a:lnTo>
                <a:lnTo>
                  <a:pt x="143" y="825"/>
                </a:lnTo>
                <a:lnTo>
                  <a:pt x="141" y="820"/>
                </a:lnTo>
                <a:lnTo>
                  <a:pt x="141" y="820"/>
                </a:lnTo>
                <a:lnTo>
                  <a:pt x="134" y="801"/>
                </a:lnTo>
                <a:lnTo>
                  <a:pt x="126" y="768"/>
                </a:lnTo>
                <a:lnTo>
                  <a:pt x="103" y="675"/>
                </a:lnTo>
                <a:lnTo>
                  <a:pt x="91" y="625"/>
                </a:lnTo>
                <a:lnTo>
                  <a:pt x="82" y="580"/>
                </a:lnTo>
                <a:lnTo>
                  <a:pt x="76" y="543"/>
                </a:lnTo>
                <a:lnTo>
                  <a:pt x="74" y="529"/>
                </a:lnTo>
                <a:lnTo>
                  <a:pt x="74" y="519"/>
                </a:lnTo>
                <a:lnTo>
                  <a:pt x="74" y="519"/>
                </a:lnTo>
                <a:lnTo>
                  <a:pt x="72" y="429"/>
                </a:lnTo>
                <a:lnTo>
                  <a:pt x="71" y="367"/>
                </a:lnTo>
                <a:lnTo>
                  <a:pt x="71" y="367"/>
                </a:lnTo>
                <a:lnTo>
                  <a:pt x="63" y="360"/>
                </a:lnTo>
                <a:lnTo>
                  <a:pt x="56" y="351"/>
                </a:lnTo>
                <a:lnTo>
                  <a:pt x="47" y="339"/>
                </a:lnTo>
                <a:lnTo>
                  <a:pt x="37" y="326"/>
                </a:lnTo>
                <a:lnTo>
                  <a:pt x="28" y="310"/>
                </a:lnTo>
                <a:lnTo>
                  <a:pt x="22" y="293"/>
                </a:lnTo>
                <a:lnTo>
                  <a:pt x="19" y="284"/>
                </a:lnTo>
                <a:lnTo>
                  <a:pt x="17" y="276"/>
                </a:lnTo>
                <a:lnTo>
                  <a:pt x="17" y="276"/>
                </a:lnTo>
                <a:lnTo>
                  <a:pt x="15" y="258"/>
                </a:lnTo>
                <a:lnTo>
                  <a:pt x="15" y="242"/>
                </a:lnTo>
                <a:lnTo>
                  <a:pt x="17" y="227"/>
                </a:lnTo>
                <a:lnTo>
                  <a:pt x="18" y="213"/>
                </a:lnTo>
                <a:lnTo>
                  <a:pt x="22" y="194"/>
                </a:lnTo>
                <a:lnTo>
                  <a:pt x="24" y="186"/>
                </a:lnTo>
                <a:lnTo>
                  <a:pt x="24" y="186"/>
                </a:lnTo>
                <a:lnTo>
                  <a:pt x="18" y="162"/>
                </a:lnTo>
                <a:lnTo>
                  <a:pt x="12" y="136"/>
                </a:lnTo>
                <a:lnTo>
                  <a:pt x="7" y="107"/>
                </a:lnTo>
                <a:lnTo>
                  <a:pt x="1" y="76"/>
                </a:lnTo>
                <a:lnTo>
                  <a:pt x="0" y="61"/>
                </a:lnTo>
                <a:lnTo>
                  <a:pt x="0" y="48"/>
                </a:lnTo>
                <a:lnTo>
                  <a:pt x="0" y="37"/>
                </a:lnTo>
                <a:lnTo>
                  <a:pt x="3" y="27"/>
                </a:lnTo>
                <a:lnTo>
                  <a:pt x="5" y="19"/>
                </a:lnTo>
                <a:lnTo>
                  <a:pt x="8" y="17"/>
                </a:lnTo>
                <a:lnTo>
                  <a:pt x="10" y="15"/>
                </a:lnTo>
                <a:lnTo>
                  <a:pt x="10" y="15"/>
                </a:lnTo>
                <a:lnTo>
                  <a:pt x="15" y="13"/>
                </a:lnTo>
                <a:lnTo>
                  <a:pt x="23" y="14"/>
                </a:lnTo>
                <a:lnTo>
                  <a:pt x="32" y="15"/>
                </a:lnTo>
                <a:lnTo>
                  <a:pt x="41" y="21"/>
                </a:lnTo>
                <a:lnTo>
                  <a:pt x="60" y="32"/>
                </a:lnTo>
                <a:lnTo>
                  <a:pt x="80" y="46"/>
                </a:lnTo>
                <a:lnTo>
                  <a:pt x="99" y="61"/>
                </a:lnTo>
                <a:lnTo>
                  <a:pt x="115" y="74"/>
                </a:lnTo>
                <a:lnTo>
                  <a:pt x="129" y="88"/>
                </a:lnTo>
                <a:lnTo>
                  <a:pt x="129" y="88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390EF3CD-77C7-4A40-BD5F-C52CD1CBD7D5}"/>
              </a:ext>
            </a:extLst>
          </p:cNvPr>
          <p:cNvSpPr>
            <a:spLocks/>
          </p:cNvSpPr>
          <p:nvPr/>
        </p:nvSpPr>
        <p:spPr bwMode="auto">
          <a:xfrm>
            <a:off x="2297705" y="1133745"/>
            <a:ext cx="1536990" cy="1141404"/>
          </a:xfrm>
          <a:custGeom>
            <a:avLst/>
            <a:gdLst>
              <a:gd name="T0" fmla="*/ 409 w 1220"/>
              <a:gd name="T1" fmla="*/ 53 h 906"/>
              <a:gd name="T2" fmla="*/ 434 w 1220"/>
              <a:gd name="T3" fmla="*/ 68 h 906"/>
              <a:gd name="T4" fmla="*/ 484 w 1220"/>
              <a:gd name="T5" fmla="*/ 133 h 906"/>
              <a:gd name="T6" fmla="*/ 548 w 1220"/>
              <a:gd name="T7" fmla="*/ 171 h 906"/>
              <a:gd name="T8" fmla="*/ 764 w 1220"/>
              <a:gd name="T9" fmla="*/ 152 h 906"/>
              <a:gd name="T10" fmla="*/ 903 w 1220"/>
              <a:gd name="T11" fmla="*/ 178 h 906"/>
              <a:gd name="T12" fmla="*/ 1099 w 1220"/>
              <a:gd name="T13" fmla="*/ 280 h 906"/>
              <a:gd name="T14" fmla="*/ 1189 w 1220"/>
              <a:gd name="T15" fmla="*/ 373 h 906"/>
              <a:gd name="T16" fmla="*/ 1208 w 1220"/>
              <a:gd name="T17" fmla="*/ 452 h 906"/>
              <a:gd name="T18" fmla="*/ 1219 w 1220"/>
              <a:gd name="T19" fmla="*/ 604 h 906"/>
              <a:gd name="T20" fmla="*/ 1195 w 1220"/>
              <a:gd name="T21" fmla="*/ 653 h 906"/>
              <a:gd name="T22" fmla="*/ 1100 w 1220"/>
              <a:gd name="T23" fmla="*/ 742 h 906"/>
              <a:gd name="T24" fmla="*/ 1064 w 1220"/>
              <a:gd name="T25" fmla="*/ 772 h 906"/>
              <a:gd name="T26" fmla="*/ 1041 w 1220"/>
              <a:gd name="T27" fmla="*/ 814 h 906"/>
              <a:gd name="T28" fmla="*/ 984 w 1220"/>
              <a:gd name="T29" fmla="*/ 844 h 906"/>
              <a:gd name="T30" fmla="*/ 828 w 1220"/>
              <a:gd name="T31" fmla="*/ 883 h 906"/>
              <a:gd name="T32" fmla="*/ 607 w 1220"/>
              <a:gd name="T33" fmla="*/ 906 h 906"/>
              <a:gd name="T34" fmla="*/ 336 w 1220"/>
              <a:gd name="T35" fmla="*/ 878 h 906"/>
              <a:gd name="T36" fmla="*/ 157 w 1220"/>
              <a:gd name="T37" fmla="*/ 828 h 906"/>
              <a:gd name="T38" fmla="*/ 81 w 1220"/>
              <a:gd name="T39" fmla="*/ 780 h 906"/>
              <a:gd name="T40" fmla="*/ 83 w 1220"/>
              <a:gd name="T41" fmla="*/ 740 h 906"/>
              <a:gd name="T42" fmla="*/ 123 w 1220"/>
              <a:gd name="T43" fmla="*/ 721 h 906"/>
              <a:gd name="T44" fmla="*/ 179 w 1220"/>
              <a:gd name="T45" fmla="*/ 730 h 906"/>
              <a:gd name="T46" fmla="*/ 174 w 1220"/>
              <a:gd name="T47" fmla="*/ 715 h 906"/>
              <a:gd name="T48" fmla="*/ 85 w 1220"/>
              <a:gd name="T49" fmla="*/ 680 h 906"/>
              <a:gd name="T50" fmla="*/ 72 w 1220"/>
              <a:gd name="T51" fmla="*/ 643 h 906"/>
              <a:gd name="T52" fmla="*/ 86 w 1220"/>
              <a:gd name="T53" fmla="*/ 607 h 906"/>
              <a:gd name="T54" fmla="*/ 100 w 1220"/>
              <a:gd name="T55" fmla="*/ 596 h 906"/>
              <a:gd name="T56" fmla="*/ 172 w 1220"/>
              <a:gd name="T57" fmla="*/ 624 h 906"/>
              <a:gd name="T58" fmla="*/ 284 w 1220"/>
              <a:gd name="T59" fmla="*/ 645 h 906"/>
              <a:gd name="T60" fmla="*/ 307 w 1220"/>
              <a:gd name="T61" fmla="*/ 628 h 906"/>
              <a:gd name="T62" fmla="*/ 183 w 1220"/>
              <a:gd name="T63" fmla="*/ 592 h 906"/>
              <a:gd name="T64" fmla="*/ 38 w 1220"/>
              <a:gd name="T65" fmla="*/ 571 h 906"/>
              <a:gd name="T66" fmla="*/ 21 w 1220"/>
              <a:gd name="T67" fmla="*/ 553 h 906"/>
              <a:gd name="T68" fmla="*/ 10 w 1220"/>
              <a:gd name="T69" fmla="*/ 551 h 906"/>
              <a:gd name="T70" fmla="*/ 5 w 1220"/>
              <a:gd name="T71" fmla="*/ 526 h 906"/>
              <a:gd name="T72" fmla="*/ 10 w 1220"/>
              <a:gd name="T73" fmla="*/ 506 h 906"/>
              <a:gd name="T74" fmla="*/ 43 w 1220"/>
              <a:gd name="T75" fmla="*/ 491 h 906"/>
              <a:gd name="T76" fmla="*/ 51 w 1220"/>
              <a:gd name="T77" fmla="*/ 467 h 906"/>
              <a:gd name="T78" fmla="*/ 103 w 1220"/>
              <a:gd name="T79" fmla="*/ 452 h 906"/>
              <a:gd name="T80" fmla="*/ 189 w 1220"/>
              <a:gd name="T81" fmla="*/ 414 h 906"/>
              <a:gd name="T82" fmla="*/ 160 w 1220"/>
              <a:gd name="T83" fmla="*/ 414 h 906"/>
              <a:gd name="T84" fmla="*/ 137 w 1220"/>
              <a:gd name="T85" fmla="*/ 382 h 906"/>
              <a:gd name="T86" fmla="*/ 110 w 1220"/>
              <a:gd name="T87" fmla="*/ 357 h 906"/>
              <a:gd name="T88" fmla="*/ 94 w 1220"/>
              <a:gd name="T89" fmla="*/ 316 h 906"/>
              <a:gd name="T90" fmla="*/ 59 w 1220"/>
              <a:gd name="T91" fmla="*/ 254 h 906"/>
              <a:gd name="T92" fmla="*/ 64 w 1220"/>
              <a:gd name="T93" fmla="*/ 196 h 906"/>
              <a:gd name="T94" fmla="*/ 100 w 1220"/>
              <a:gd name="T95" fmla="*/ 139 h 906"/>
              <a:gd name="T96" fmla="*/ 83 w 1220"/>
              <a:gd name="T97" fmla="*/ 104 h 906"/>
              <a:gd name="T98" fmla="*/ 43 w 1220"/>
              <a:gd name="T99" fmla="*/ 23 h 906"/>
              <a:gd name="T100" fmla="*/ 41 w 1220"/>
              <a:gd name="T101" fmla="*/ 0 h 906"/>
              <a:gd name="T102" fmla="*/ 142 w 1220"/>
              <a:gd name="T103" fmla="*/ 38 h 906"/>
              <a:gd name="T104" fmla="*/ 207 w 1220"/>
              <a:gd name="T105" fmla="*/ 53 h 906"/>
              <a:gd name="T106" fmla="*/ 298 w 1220"/>
              <a:gd name="T107" fmla="*/ 56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20" h="906">
                <a:moveTo>
                  <a:pt x="350" y="72"/>
                </a:moveTo>
                <a:lnTo>
                  <a:pt x="350" y="72"/>
                </a:lnTo>
                <a:lnTo>
                  <a:pt x="360" y="68"/>
                </a:lnTo>
                <a:lnTo>
                  <a:pt x="383" y="61"/>
                </a:lnTo>
                <a:lnTo>
                  <a:pt x="397" y="57"/>
                </a:lnTo>
                <a:lnTo>
                  <a:pt x="409" y="53"/>
                </a:lnTo>
                <a:lnTo>
                  <a:pt x="419" y="53"/>
                </a:lnTo>
                <a:lnTo>
                  <a:pt x="424" y="53"/>
                </a:lnTo>
                <a:lnTo>
                  <a:pt x="427" y="54"/>
                </a:lnTo>
                <a:lnTo>
                  <a:pt x="427" y="54"/>
                </a:lnTo>
                <a:lnTo>
                  <a:pt x="431" y="60"/>
                </a:lnTo>
                <a:lnTo>
                  <a:pt x="434" y="68"/>
                </a:lnTo>
                <a:lnTo>
                  <a:pt x="437" y="77"/>
                </a:lnTo>
                <a:lnTo>
                  <a:pt x="440" y="87"/>
                </a:lnTo>
                <a:lnTo>
                  <a:pt x="442" y="106"/>
                </a:lnTo>
                <a:lnTo>
                  <a:pt x="442" y="114"/>
                </a:lnTo>
                <a:lnTo>
                  <a:pt x="442" y="114"/>
                </a:lnTo>
                <a:lnTo>
                  <a:pt x="484" y="133"/>
                </a:lnTo>
                <a:lnTo>
                  <a:pt x="513" y="147"/>
                </a:lnTo>
                <a:lnTo>
                  <a:pt x="531" y="156"/>
                </a:lnTo>
                <a:lnTo>
                  <a:pt x="531" y="156"/>
                </a:lnTo>
                <a:lnTo>
                  <a:pt x="542" y="165"/>
                </a:lnTo>
                <a:lnTo>
                  <a:pt x="548" y="171"/>
                </a:lnTo>
                <a:lnTo>
                  <a:pt x="548" y="171"/>
                </a:lnTo>
                <a:lnTo>
                  <a:pt x="581" y="166"/>
                </a:lnTo>
                <a:lnTo>
                  <a:pt x="617" y="161"/>
                </a:lnTo>
                <a:lnTo>
                  <a:pt x="662" y="156"/>
                </a:lnTo>
                <a:lnTo>
                  <a:pt x="712" y="152"/>
                </a:lnTo>
                <a:lnTo>
                  <a:pt x="738" y="152"/>
                </a:lnTo>
                <a:lnTo>
                  <a:pt x="764" y="152"/>
                </a:lnTo>
                <a:lnTo>
                  <a:pt x="790" y="153"/>
                </a:lnTo>
                <a:lnTo>
                  <a:pt x="815" y="156"/>
                </a:lnTo>
                <a:lnTo>
                  <a:pt x="840" y="161"/>
                </a:lnTo>
                <a:lnTo>
                  <a:pt x="862" y="166"/>
                </a:lnTo>
                <a:lnTo>
                  <a:pt x="862" y="166"/>
                </a:lnTo>
                <a:lnTo>
                  <a:pt x="903" y="178"/>
                </a:lnTo>
                <a:lnTo>
                  <a:pt x="942" y="192"/>
                </a:lnTo>
                <a:lnTo>
                  <a:pt x="977" y="206"/>
                </a:lnTo>
                <a:lnTo>
                  <a:pt x="1010" y="223"/>
                </a:lnTo>
                <a:lnTo>
                  <a:pt x="1041" y="239"/>
                </a:lnTo>
                <a:lnTo>
                  <a:pt x="1071" y="258"/>
                </a:lnTo>
                <a:lnTo>
                  <a:pt x="1099" y="280"/>
                </a:lnTo>
                <a:lnTo>
                  <a:pt x="1126" y="302"/>
                </a:lnTo>
                <a:lnTo>
                  <a:pt x="1126" y="302"/>
                </a:lnTo>
                <a:lnTo>
                  <a:pt x="1150" y="325"/>
                </a:lnTo>
                <a:lnTo>
                  <a:pt x="1167" y="344"/>
                </a:lnTo>
                <a:lnTo>
                  <a:pt x="1180" y="361"/>
                </a:lnTo>
                <a:lnTo>
                  <a:pt x="1189" y="373"/>
                </a:lnTo>
                <a:lnTo>
                  <a:pt x="1194" y="383"/>
                </a:lnTo>
                <a:lnTo>
                  <a:pt x="1196" y="390"/>
                </a:lnTo>
                <a:lnTo>
                  <a:pt x="1198" y="395"/>
                </a:lnTo>
                <a:lnTo>
                  <a:pt x="1198" y="395"/>
                </a:lnTo>
                <a:lnTo>
                  <a:pt x="1203" y="423"/>
                </a:lnTo>
                <a:lnTo>
                  <a:pt x="1208" y="452"/>
                </a:lnTo>
                <a:lnTo>
                  <a:pt x="1213" y="486"/>
                </a:lnTo>
                <a:lnTo>
                  <a:pt x="1218" y="524"/>
                </a:lnTo>
                <a:lnTo>
                  <a:pt x="1220" y="559"/>
                </a:lnTo>
                <a:lnTo>
                  <a:pt x="1220" y="576"/>
                </a:lnTo>
                <a:lnTo>
                  <a:pt x="1220" y="591"/>
                </a:lnTo>
                <a:lnTo>
                  <a:pt x="1219" y="604"/>
                </a:lnTo>
                <a:lnTo>
                  <a:pt x="1217" y="615"/>
                </a:lnTo>
                <a:lnTo>
                  <a:pt x="1217" y="615"/>
                </a:lnTo>
                <a:lnTo>
                  <a:pt x="1213" y="624"/>
                </a:lnTo>
                <a:lnTo>
                  <a:pt x="1208" y="634"/>
                </a:lnTo>
                <a:lnTo>
                  <a:pt x="1201" y="643"/>
                </a:lnTo>
                <a:lnTo>
                  <a:pt x="1195" y="653"/>
                </a:lnTo>
                <a:lnTo>
                  <a:pt x="1179" y="673"/>
                </a:lnTo>
                <a:lnTo>
                  <a:pt x="1161" y="691"/>
                </a:lnTo>
                <a:lnTo>
                  <a:pt x="1143" y="709"/>
                </a:lnTo>
                <a:lnTo>
                  <a:pt x="1126" y="723"/>
                </a:lnTo>
                <a:lnTo>
                  <a:pt x="1110" y="734"/>
                </a:lnTo>
                <a:lnTo>
                  <a:pt x="1100" y="742"/>
                </a:lnTo>
                <a:lnTo>
                  <a:pt x="1100" y="742"/>
                </a:lnTo>
                <a:lnTo>
                  <a:pt x="1084" y="750"/>
                </a:lnTo>
                <a:lnTo>
                  <a:pt x="1074" y="761"/>
                </a:lnTo>
                <a:lnTo>
                  <a:pt x="1064" y="769"/>
                </a:lnTo>
                <a:lnTo>
                  <a:pt x="1064" y="769"/>
                </a:lnTo>
                <a:lnTo>
                  <a:pt x="1064" y="772"/>
                </a:lnTo>
                <a:lnTo>
                  <a:pt x="1064" y="777"/>
                </a:lnTo>
                <a:lnTo>
                  <a:pt x="1061" y="786"/>
                </a:lnTo>
                <a:lnTo>
                  <a:pt x="1056" y="796"/>
                </a:lnTo>
                <a:lnTo>
                  <a:pt x="1052" y="802"/>
                </a:lnTo>
                <a:lnTo>
                  <a:pt x="1047" y="809"/>
                </a:lnTo>
                <a:lnTo>
                  <a:pt x="1041" y="814"/>
                </a:lnTo>
                <a:lnTo>
                  <a:pt x="1032" y="820"/>
                </a:lnTo>
                <a:lnTo>
                  <a:pt x="1023" y="826"/>
                </a:lnTo>
                <a:lnTo>
                  <a:pt x="1012" y="833"/>
                </a:lnTo>
                <a:lnTo>
                  <a:pt x="999" y="839"/>
                </a:lnTo>
                <a:lnTo>
                  <a:pt x="984" y="844"/>
                </a:lnTo>
                <a:lnTo>
                  <a:pt x="984" y="844"/>
                </a:lnTo>
                <a:lnTo>
                  <a:pt x="952" y="854"/>
                </a:lnTo>
                <a:lnTo>
                  <a:pt x="923" y="862"/>
                </a:lnTo>
                <a:lnTo>
                  <a:pt x="876" y="874"/>
                </a:lnTo>
                <a:lnTo>
                  <a:pt x="843" y="881"/>
                </a:lnTo>
                <a:lnTo>
                  <a:pt x="828" y="883"/>
                </a:lnTo>
                <a:lnTo>
                  <a:pt x="828" y="883"/>
                </a:lnTo>
                <a:lnTo>
                  <a:pt x="786" y="891"/>
                </a:lnTo>
                <a:lnTo>
                  <a:pt x="740" y="897"/>
                </a:lnTo>
                <a:lnTo>
                  <a:pt x="710" y="900"/>
                </a:lnTo>
                <a:lnTo>
                  <a:pt x="679" y="904"/>
                </a:lnTo>
                <a:lnTo>
                  <a:pt x="645" y="905"/>
                </a:lnTo>
                <a:lnTo>
                  <a:pt x="607" y="906"/>
                </a:lnTo>
                <a:lnTo>
                  <a:pt x="566" y="906"/>
                </a:lnTo>
                <a:lnTo>
                  <a:pt x="524" y="904"/>
                </a:lnTo>
                <a:lnTo>
                  <a:pt x="480" y="901"/>
                </a:lnTo>
                <a:lnTo>
                  <a:pt x="433" y="896"/>
                </a:lnTo>
                <a:lnTo>
                  <a:pt x="385" y="888"/>
                </a:lnTo>
                <a:lnTo>
                  <a:pt x="336" y="878"/>
                </a:lnTo>
                <a:lnTo>
                  <a:pt x="336" y="878"/>
                </a:lnTo>
                <a:lnTo>
                  <a:pt x="289" y="867"/>
                </a:lnTo>
                <a:lnTo>
                  <a:pt x="248" y="857"/>
                </a:lnTo>
                <a:lnTo>
                  <a:pt x="213" y="847"/>
                </a:lnTo>
                <a:lnTo>
                  <a:pt x="183" y="836"/>
                </a:lnTo>
                <a:lnTo>
                  <a:pt x="157" y="828"/>
                </a:lnTo>
                <a:lnTo>
                  <a:pt x="136" y="819"/>
                </a:lnTo>
                <a:lnTo>
                  <a:pt x="119" y="810"/>
                </a:lnTo>
                <a:lnTo>
                  <a:pt x="105" y="802"/>
                </a:lnTo>
                <a:lnTo>
                  <a:pt x="95" y="795"/>
                </a:lnTo>
                <a:lnTo>
                  <a:pt x="86" y="787"/>
                </a:lnTo>
                <a:lnTo>
                  <a:pt x="81" y="780"/>
                </a:lnTo>
                <a:lnTo>
                  <a:pt x="79" y="773"/>
                </a:lnTo>
                <a:lnTo>
                  <a:pt x="78" y="766"/>
                </a:lnTo>
                <a:lnTo>
                  <a:pt x="78" y="759"/>
                </a:lnTo>
                <a:lnTo>
                  <a:pt x="80" y="747"/>
                </a:lnTo>
                <a:lnTo>
                  <a:pt x="80" y="747"/>
                </a:lnTo>
                <a:lnTo>
                  <a:pt x="83" y="740"/>
                </a:lnTo>
                <a:lnTo>
                  <a:pt x="86" y="735"/>
                </a:lnTo>
                <a:lnTo>
                  <a:pt x="90" y="731"/>
                </a:lnTo>
                <a:lnTo>
                  <a:pt x="97" y="728"/>
                </a:lnTo>
                <a:lnTo>
                  <a:pt x="102" y="725"/>
                </a:lnTo>
                <a:lnTo>
                  <a:pt x="109" y="723"/>
                </a:lnTo>
                <a:lnTo>
                  <a:pt x="123" y="721"/>
                </a:lnTo>
                <a:lnTo>
                  <a:pt x="138" y="720"/>
                </a:lnTo>
                <a:lnTo>
                  <a:pt x="151" y="721"/>
                </a:lnTo>
                <a:lnTo>
                  <a:pt x="161" y="724"/>
                </a:lnTo>
                <a:lnTo>
                  <a:pt x="167" y="725"/>
                </a:lnTo>
                <a:lnTo>
                  <a:pt x="167" y="725"/>
                </a:lnTo>
                <a:lnTo>
                  <a:pt x="179" y="730"/>
                </a:lnTo>
                <a:lnTo>
                  <a:pt x="193" y="735"/>
                </a:lnTo>
                <a:lnTo>
                  <a:pt x="209" y="742"/>
                </a:lnTo>
                <a:lnTo>
                  <a:pt x="217" y="725"/>
                </a:lnTo>
                <a:lnTo>
                  <a:pt x="217" y="725"/>
                </a:lnTo>
                <a:lnTo>
                  <a:pt x="204" y="723"/>
                </a:lnTo>
                <a:lnTo>
                  <a:pt x="174" y="715"/>
                </a:lnTo>
                <a:lnTo>
                  <a:pt x="140" y="704"/>
                </a:lnTo>
                <a:lnTo>
                  <a:pt x="123" y="697"/>
                </a:lnTo>
                <a:lnTo>
                  <a:pt x="110" y="692"/>
                </a:lnTo>
                <a:lnTo>
                  <a:pt x="110" y="692"/>
                </a:lnTo>
                <a:lnTo>
                  <a:pt x="93" y="683"/>
                </a:lnTo>
                <a:lnTo>
                  <a:pt x="85" y="680"/>
                </a:lnTo>
                <a:lnTo>
                  <a:pt x="79" y="676"/>
                </a:lnTo>
                <a:lnTo>
                  <a:pt x="75" y="671"/>
                </a:lnTo>
                <a:lnTo>
                  <a:pt x="72" y="663"/>
                </a:lnTo>
                <a:lnTo>
                  <a:pt x="71" y="654"/>
                </a:lnTo>
                <a:lnTo>
                  <a:pt x="72" y="643"/>
                </a:lnTo>
                <a:lnTo>
                  <a:pt x="72" y="643"/>
                </a:lnTo>
                <a:lnTo>
                  <a:pt x="74" y="631"/>
                </a:lnTo>
                <a:lnTo>
                  <a:pt x="76" y="623"/>
                </a:lnTo>
                <a:lnTo>
                  <a:pt x="79" y="615"/>
                </a:lnTo>
                <a:lnTo>
                  <a:pt x="81" y="611"/>
                </a:lnTo>
                <a:lnTo>
                  <a:pt x="84" y="609"/>
                </a:lnTo>
                <a:lnTo>
                  <a:pt x="86" y="607"/>
                </a:lnTo>
                <a:lnTo>
                  <a:pt x="88" y="607"/>
                </a:lnTo>
                <a:lnTo>
                  <a:pt x="88" y="607"/>
                </a:lnTo>
                <a:lnTo>
                  <a:pt x="89" y="605"/>
                </a:lnTo>
                <a:lnTo>
                  <a:pt x="94" y="600"/>
                </a:lnTo>
                <a:lnTo>
                  <a:pt x="97" y="597"/>
                </a:lnTo>
                <a:lnTo>
                  <a:pt x="100" y="596"/>
                </a:lnTo>
                <a:lnTo>
                  <a:pt x="105" y="596"/>
                </a:lnTo>
                <a:lnTo>
                  <a:pt x="110" y="596"/>
                </a:lnTo>
                <a:lnTo>
                  <a:pt x="110" y="596"/>
                </a:lnTo>
                <a:lnTo>
                  <a:pt x="128" y="604"/>
                </a:lnTo>
                <a:lnTo>
                  <a:pt x="155" y="616"/>
                </a:lnTo>
                <a:lnTo>
                  <a:pt x="172" y="624"/>
                </a:lnTo>
                <a:lnTo>
                  <a:pt x="191" y="630"/>
                </a:lnTo>
                <a:lnTo>
                  <a:pt x="214" y="635"/>
                </a:lnTo>
                <a:lnTo>
                  <a:pt x="238" y="640"/>
                </a:lnTo>
                <a:lnTo>
                  <a:pt x="238" y="640"/>
                </a:lnTo>
                <a:lnTo>
                  <a:pt x="262" y="644"/>
                </a:lnTo>
                <a:lnTo>
                  <a:pt x="284" y="645"/>
                </a:lnTo>
                <a:lnTo>
                  <a:pt x="321" y="648"/>
                </a:lnTo>
                <a:lnTo>
                  <a:pt x="343" y="648"/>
                </a:lnTo>
                <a:lnTo>
                  <a:pt x="352" y="648"/>
                </a:lnTo>
                <a:lnTo>
                  <a:pt x="352" y="648"/>
                </a:lnTo>
                <a:lnTo>
                  <a:pt x="338" y="642"/>
                </a:lnTo>
                <a:lnTo>
                  <a:pt x="307" y="628"/>
                </a:lnTo>
                <a:lnTo>
                  <a:pt x="266" y="611"/>
                </a:lnTo>
                <a:lnTo>
                  <a:pt x="246" y="604"/>
                </a:lnTo>
                <a:lnTo>
                  <a:pt x="227" y="599"/>
                </a:lnTo>
                <a:lnTo>
                  <a:pt x="227" y="599"/>
                </a:lnTo>
                <a:lnTo>
                  <a:pt x="208" y="595"/>
                </a:lnTo>
                <a:lnTo>
                  <a:pt x="183" y="592"/>
                </a:lnTo>
                <a:lnTo>
                  <a:pt x="128" y="585"/>
                </a:lnTo>
                <a:lnTo>
                  <a:pt x="79" y="580"/>
                </a:lnTo>
                <a:lnTo>
                  <a:pt x="59" y="576"/>
                </a:lnTo>
                <a:lnTo>
                  <a:pt x="46" y="573"/>
                </a:lnTo>
                <a:lnTo>
                  <a:pt x="46" y="573"/>
                </a:lnTo>
                <a:lnTo>
                  <a:pt x="38" y="571"/>
                </a:lnTo>
                <a:lnTo>
                  <a:pt x="32" y="567"/>
                </a:lnTo>
                <a:lnTo>
                  <a:pt x="27" y="563"/>
                </a:lnTo>
                <a:lnTo>
                  <a:pt x="24" y="561"/>
                </a:lnTo>
                <a:lnTo>
                  <a:pt x="21" y="554"/>
                </a:lnTo>
                <a:lnTo>
                  <a:pt x="21" y="553"/>
                </a:lnTo>
                <a:lnTo>
                  <a:pt x="21" y="553"/>
                </a:lnTo>
                <a:lnTo>
                  <a:pt x="21" y="554"/>
                </a:lnTo>
                <a:lnTo>
                  <a:pt x="18" y="557"/>
                </a:lnTo>
                <a:lnTo>
                  <a:pt x="17" y="557"/>
                </a:lnTo>
                <a:lnTo>
                  <a:pt x="16" y="557"/>
                </a:lnTo>
                <a:lnTo>
                  <a:pt x="13" y="554"/>
                </a:lnTo>
                <a:lnTo>
                  <a:pt x="10" y="551"/>
                </a:lnTo>
                <a:lnTo>
                  <a:pt x="10" y="551"/>
                </a:lnTo>
                <a:lnTo>
                  <a:pt x="5" y="540"/>
                </a:lnTo>
                <a:lnTo>
                  <a:pt x="4" y="533"/>
                </a:lnTo>
                <a:lnTo>
                  <a:pt x="4" y="529"/>
                </a:lnTo>
                <a:lnTo>
                  <a:pt x="5" y="526"/>
                </a:lnTo>
                <a:lnTo>
                  <a:pt x="5" y="526"/>
                </a:lnTo>
                <a:lnTo>
                  <a:pt x="3" y="525"/>
                </a:lnTo>
                <a:lnTo>
                  <a:pt x="0" y="520"/>
                </a:lnTo>
                <a:lnTo>
                  <a:pt x="0" y="518"/>
                </a:lnTo>
                <a:lnTo>
                  <a:pt x="2" y="514"/>
                </a:lnTo>
                <a:lnTo>
                  <a:pt x="4" y="510"/>
                </a:lnTo>
                <a:lnTo>
                  <a:pt x="10" y="506"/>
                </a:lnTo>
                <a:lnTo>
                  <a:pt x="10" y="506"/>
                </a:lnTo>
                <a:lnTo>
                  <a:pt x="23" y="500"/>
                </a:lnTo>
                <a:lnTo>
                  <a:pt x="33" y="496"/>
                </a:lnTo>
                <a:lnTo>
                  <a:pt x="43" y="494"/>
                </a:lnTo>
                <a:lnTo>
                  <a:pt x="43" y="494"/>
                </a:lnTo>
                <a:lnTo>
                  <a:pt x="43" y="491"/>
                </a:lnTo>
                <a:lnTo>
                  <a:pt x="42" y="485"/>
                </a:lnTo>
                <a:lnTo>
                  <a:pt x="42" y="480"/>
                </a:lnTo>
                <a:lnTo>
                  <a:pt x="45" y="476"/>
                </a:lnTo>
                <a:lnTo>
                  <a:pt x="47" y="472"/>
                </a:lnTo>
                <a:lnTo>
                  <a:pt x="51" y="467"/>
                </a:lnTo>
                <a:lnTo>
                  <a:pt x="51" y="467"/>
                </a:lnTo>
                <a:lnTo>
                  <a:pt x="62" y="461"/>
                </a:lnTo>
                <a:lnTo>
                  <a:pt x="74" y="454"/>
                </a:lnTo>
                <a:lnTo>
                  <a:pt x="80" y="452"/>
                </a:lnTo>
                <a:lnTo>
                  <a:pt x="86" y="451"/>
                </a:lnTo>
                <a:lnTo>
                  <a:pt x="95" y="451"/>
                </a:lnTo>
                <a:lnTo>
                  <a:pt x="103" y="452"/>
                </a:lnTo>
                <a:lnTo>
                  <a:pt x="103" y="452"/>
                </a:lnTo>
                <a:lnTo>
                  <a:pt x="121" y="454"/>
                </a:lnTo>
                <a:lnTo>
                  <a:pt x="134" y="456"/>
                </a:lnTo>
                <a:lnTo>
                  <a:pt x="147" y="457"/>
                </a:lnTo>
                <a:lnTo>
                  <a:pt x="184" y="452"/>
                </a:lnTo>
                <a:lnTo>
                  <a:pt x="189" y="414"/>
                </a:lnTo>
                <a:lnTo>
                  <a:pt x="189" y="414"/>
                </a:lnTo>
                <a:lnTo>
                  <a:pt x="186" y="414"/>
                </a:lnTo>
                <a:lnTo>
                  <a:pt x="181" y="415"/>
                </a:lnTo>
                <a:lnTo>
                  <a:pt x="172" y="415"/>
                </a:lnTo>
                <a:lnTo>
                  <a:pt x="160" y="414"/>
                </a:lnTo>
                <a:lnTo>
                  <a:pt x="160" y="414"/>
                </a:lnTo>
                <a:lnTo>
                  <a:pt x="155" y="410"/>
                </a:lnTo>
                <a:lnTo>
                  <a:pt x="150" y="406"/>
                </a:lnTo>
                <a:lnTo>
                  <a:pt x="145" y="401"/>
                </a:lnTo>
                <a:lnTo>
                  <a:pt x="142" y="396"/>
                </a:lnTo>
                <a:lnTo>
                  <a:pt x="138" y="386"/>
                </a:lnTo>
                <a:lnTo>
                  <a:pt x="137" y="382"/>
                </a:lnTo>
                <a:lnTo>
                  <a:pt x="137" y="382"/>
                </a:lnTo>
                <a:lnTo>
                  <a:pt x="134" y="381"/>
                </a:lnTo>
                <a:lnTo>
                  <a:pt x="127" y="376"/>
                </a:lnTo>
                <a:lnTo>
                  <a:pt x="118" y="367"/>
                </a:lnTo>
                <a:lnTo>
                  <a:pt x="114" y="362"/>
                </a:lnTo>
                <a:lnTo>
                  <a:pt x="110" y="357"/>
                </a:lnTo>
                <a:lnTo>
                  <a:pt x="110" y="357"/>
                </a:lnTo>
                <a:lnTo>
                  <a:pt x="107" y="344"/>
                </a:lnTo>
                <a:lnTo>
                  <a:pt x="103" y="334"/>
                </a:lnTo>
                <a:lnTo>
                  <a:pt x="100" y="323"/>
                </a:lnTo>
                <a:lnTo>
                  <a:pt x="100" y="323"/>
                </a:lnTo>
                <a:lnTo>
                  <a:pt x="94" y="316"/>
                </a:lnTo>
                <a:lnTo>
                  <a:pt x="86" y="308"/>
                </a:lnTo>
                <a:lnTo>
                  <a:pt x="78" y="296"/>
                </a:lnTo>
                <a:lnTo>
                  <a:pt x="70" y="284"/>
                </a:lnTo>
                <a:lnTo>
                  <a:pt x="62" y="270"/>
                </a:lnTo>
                <a:lnTo>
                  <a:pt x="60" y="262"/>
                </a:lnTo>
                <a:lnTo>
                  <a:pt x="59" y="254"/>
                </a:lnTo>
                <a:lnTo>
                  <a:pt x="57" y="246"/>
                </a:lnTo>
                <a:lnTo>
                  <a:pt x="56" y="238"/>
                </a:lnTo>
                <a:lnTo>
                  <a:pt x="56" y="238"/>
                </a:lnTo>
                <a:lnTo>
                  <a:pt x="59" y="223"/>
                </a:lnTo>
                <a:lnTo>
                  <a:pt x="61" y="209"/>
                </a:lnTo>
                <a:lnTo>
                  <a:pt x="64" y="196"/>
                </a:lnTo>
                <a:lnTo>
                  <a:pt x="67" y="186"/>
                </a:lnTo>
                <a:lnTo>
                  <a:pt x="76" y="170"/>
                </a:lnTo>
                <a:lnTo>
                  <a:pt x="83" y="161"/>
                </a:lnTo>
                <a:lnTo>
                  <a:pt x="83" y="161"/>
                </a:lnTo>
                <a:lnTo>
                  <a:pt x="94" y="147"/>
                </a:lnTo>
                <a:lnTo>
                  <a:pt x="100" y="139"/>
                </a:lnTo>
                <a:lnTo>
                  <a:pt x="100" y="139"/>
                </a:lnTo>
                <a:lnTo>
                  <a:pt x="99" y="138"/>
                </a:lnTo>
                <a:lnTo>
                  <a:pt x="94" y="132"/>
                </a:lnTo>
                <a:lnTo>
                  <a:pt x="88" y="120"/>
                </a:lnTo>
                <a:lnTo>
                  <a:pt x="83" y="104"/>
                </a:lnTo>
                <a:lnTo>
                  <a:pt x="83" y="104"/>
                </a:lnTo>
                <a:lnTo>
                  <a:pt x="75" y="77"/>
                </a:lnTo>
                <a:lnTo>
                  <a:pt x="72" y="67"/>
                </a:lnTo>
                <a:lnTo>
                  <a:pt x="72" y="67"/>
                </a:lnTo>
                <a:lnTo>
                  <a:pt x="65" y="57"/>
                </a:lnTo>
                <a:lnTo>
                  <a:pt x="50" y="34"/>
                </a:lnTo>
                <a:lnTo>
                  <a:pt x="43" y="23"/>
                </a:lnTo>
                <a:lnTo>
                  <a:pt x="38" y="13"/>
                </a:lnTo>
                <a:lnTo>
                  <a:pt x="37" y="9"/>
                </a:lnTo>
                <a:lnTo>
                  <a:pt x="37" y="5"/>
                </a:lnTo>
                <a:lnTo>
                  <a:pt x="38" y="3"/>
                </a:lnTo>
                <a:lnTo>
                  <a:pt x="41" y="0"/>
                </a:lnTo>
                <a:lnTo>
                  <a:pt x="41" y="0"/>
                </a:lnTo>
                <a:lnTo>
                  <a:pt x="45" y="0"/>
                </a:lnTo>
                <a:lnTo>
                  <a:pt x="51" y="0"/>
                </a:lnTo>
                <a:lnTo>
                  <a:pt x="65" y="4"/>
                </a:lnTo>
                <a:lnTo>
                  <a:pt x="83" y="10"/>
                </a:lnTo>
                <a:lnTo>
                  <a:pt x="102" y="19"/>
                </a:lnTo>
                <a:lnTo>
                  <a:pt x="142" y="38"/>
                </a:lnTo>
                <a:lnTo>
                  <a:pt x="174" y="56"/>
                </a:lnTo>
                <a:lnTo>
                  <a:pt x="174" y="56"/>
                </a:lnTo>
                <a:lnTo>
                  <a:pt x="180" y="57"/>
                </a:lnTo>
                <a:lnTo>
                  <a:pt x="185" y="57"/>
                </a:lnTo>
                <a:lnTo>
                  <a:pt x="197" y="56"/>
                </a:lnTo>
                <a:lnTo>
                  <a:pt x="207" y="53"/>
                </a:lnTo>
                <a:lnTo>
                  <a:pt x="219" y="51"/>
                </a:lnTo>
                <a:lnTo>
                  <a:pt x="219" y="51"/>
                </a:lnTo>
                <a:lnTo>
                  <a:pt x="236" y="49"/>
                </a:lnTo>
                <a:lnTo>
                  <a:pt x="260" y="51"/>
                </a:lnTo>
                <a:lnTo>
                  <a:pt x="286" y="54"/>
                </a:lnTo>
                <a:lnTo>
                  <a:pt x="298" y="56"/>
                </a:lnTo>
                <a:lnTo>
                  <a:pt x="307" y="60"/>
                </a:lnTo>
                <a:lnTo>
                  <a:pt x="307" y="60"/>
                </a:lnTo>
                <a:lnTo>
                  <a:pt x="350" y="72"/>
                </a:lnTo>
                <a:lnTo>
                  <a:pt x="350" y="72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7" name="Freeform 23">
            <a:extLst>
              <a:ext uri="{FF2B5EF4-FFF2-40B4-BE49-F238E27FC236}">
                <a16:creationId xmlns:a16="http://schemas.microsoft.com/office/drawing/2014/main" id="{2963E352-5843-4564-8266-93DD1CAFBB74}"/>
              </a:ext>
            </a:extLst>
          </p:cNvPr>
          <p:cNvSpPr>
            <a:spLocks/>
          </p:cNvSpPr>
          <p:nvPr/>
        </p:nvSpPr>
        <p:spPr bwMode="auto">
          <a:xfrm>
            <a:off x="4187915" y="832530"/>
            <a:ext cx="1380578" cy="1574670"/>
          </a:xfrm>
          <a:custGeom>
            <a:avLst/>
            <a:gdLst>
              <a:gd name="T0" fmla="*/ 429 w 818"/>
              <a:gd name="T1" fmla="*/ 90 h 933"/>
              <a:gd name="T2" fmla="*/ 322 w 818"/>
              <a:gd name="T3" fmla="*/ 116 h 933"/>
              <a:gd name="T4" fmla="*/ 243 w 818"/>
              <a:gd name="T5" fmla="*/ 173 h 933"/>
              <a:gd name="T6" fmla="*/ 180 w 818"/>
              <a:gd name="T7" fmla="*/ 245 h 933"/>
              <a:gd name="T8" fmla="*/ 171 w 818"/>
              <a:gd name="T9" fmla="*/ 312 h 933"/>
              <a:gd name="T10" fmla="*/ 129 w 818"/>
              <a:gd name="T11" fmla="*/ 430 h 933"/>
              <a:gd name="T12" fmla="*/ 78 w 818"/>
              <a:gd name="T13" fmla="*/ 533 h 933"/>
              <a:gd name="T14" fmla="*/ 44 w 818"/>
              <a:gd name="T15" fmla="*/ 623 h 933"/>
              <a:gd name="T16" fmla="*/ 1 w 818"/>
              <a:gd name="T17" fmla="*/ 659 h 933"/>
              <a:gd name="T18" fmla="*/ 19 w 818"/>
              <a:gd name="T19" fmla="*/ 702 h 933"/>
              <a:gd name="T20" fmla="*/ 53 w 818"/>
              <a:gd name="T21" fmla="*/ 714 h 933"/>
              <a:gd name="T22" fmla="*/ 115 w 818"/>
              <a:gd name="T23" fmla="*/ 690 h 933"/>
              <a:gd name="T24" fmla="*/ 143 w 818"/>
              <a:gd name="T25" fmla="*/ 641 h 933"/>
              <a:gd name="T26" fmla="*/ 236 w 818"/>
              <a:gd name="T27" fmla="*/ 546 h 933"/>
              <a:gd name="T28" fmla="*/ 245 w 818"/>
              <a:gd name="T29" fmla="*/ 643 h 933"/>
              <a:gd name="T30" fmla="*/ 251 w 818"/>
              <a:gd name="T31" fmla="*/ 797 h 933"/>
              <a:gd name="T32" fmla="*/ 262 w 818"/>
              <a:gd name="T33" fmla="*/ 910 h 933"/>
              <a:gd name="T34" fmla="*/ 285 w 818"/>
              <a:gd name="T35" fmla="*/ 931 h 933"/>
              <a:gd name="T36" fmla="*/ 363 w 818"/>
              <a:gd name="T37" fmla="*/ 921 h 933"/>
              <a:gd name="T38" fmla="*/ 361 w 818"/>
              <a:gd name="T39" fmla="*/ 895 h 933"/>
              <a:gd name="T40" fmla="*/ 372 w 818"/>
              <a:gd name="T41" fmla="*/ 882 h 933"/>
              <a:gd name="T42" fmla="*/ 396 w 818"/>
              <a:gd name="T43" fmla="*/ 855 h 933"/>
              <a:gd name="T44" fmla="*/ 380 w 818"/>
              <a:gd name="T45" fmla="*/ 825 h 933"/>
              <a:gd name="T46" fmla="*/ 346 w 818"/>
              <a:gd name="T47" fmla="*/ 773 h 933"/>
              <a:gd name="T48" fmla="*/ 337 w 818"/>
              <a:gd name="T49" fmla="*/ 758 h 933"/>
              <a:gd name="T50" fmla="*/ 405 w 818"/>
              <a:gd name="T51" fmla="*/ 657 h 933"/>
              <a:gd name="T52" fmla="*/ 457 w 818"/>
              <a:gd name="T53" fmla="*/ 764 h 933"/>
              <a:gd name="T54" fmla="*/ 451 w 818"/>
              <a:gd name="T55" fmla="*/ 843 h 933"/>
              <a:gd name="T56" fmla="*/ 470 w 818"/>
              <a:gd name="T57" fmla="*/ 872 h 933"/>
              <a:gd name="T58" fmla="*/ 521 w 818"/>
              <a:gd name="T59" fmla="*/ 874 h 933"/>
              <a:gd name="T60" fmla="*/ 541 w 818"/>
              <a:gd name="T61" fmla="*/ 848 h 933"/>
              <a:gd name="T62" fmla="*/ 532 w 818"/>
              <a:gd name="T63" fmla="*/ 794 h 933"/>
              <a:gd name="T64" fmla="*/ 550 w 818"/>
              <a:gd name="T65" fmla="*/ 587 h 933"/>
              <a:gd name="T66" fmla="*/ 623 w 818"/>
              <a:gd name="T67" fmla="*/ 557 h 933"/>
              <a:gd name="T68" fmla="*/ 641 w 818"/>
              <a:gd name="T69" fmla="*/ 583 h 933"/>
              <a:gd name="T70" fmla="*/ 656 w 818"/>
              <a:gd name="T71" fmla="*/ 659 h 933"/>
              <a:gd name="T72" fmla="*/ 677 w 818"/>
              <a:gd name="T73" fmla="*/ 762 h 933"/>
              <a:gd name="T74" fmla="*/ 700 w 818"/>
              <a:gd name="T75" fmla="*/ 813 h 933"/>
              <a:gd name="T76" fmla="*/ 757 w 818"/>
              <a:gd name="T77" fmla="*/ 815 h 933"/>
              <a:gd name="T78" fmla="*/ 790 w 818"/>
              <a:gd name="T79" fmla="*/ 799 h 933"/>
              <a:gd name="T80" fmla="*/ 787 w 818"/>
              <a:gd name="T81" fmla="*/ 768 h 933"/>
              <a:gd name="T82" fmla="*/ 745 w 818"/>
              <a:gd name="T83" fmla="*/ 752 h 933"/>
              <a:gd name="T84" fmla="*/ 748 w 818"/>
              <a:gd name="T85" fmla="*/ 659 h 933"/>
              <a:gd name="T86" fmla="*/ 760 w 818"/>
              <a:gd name="T87" fmla="*/ 505 h 933"/>
              <a:gd name="T88" fmla="*/ 787 w 818"/>
              <a:gd name="T89" fmla="*/ 336 h 933"/>
              <a:gd name="T90" fmla="*/ 800 w 818"/>
              <a:gd name="T91" fmla="*/ 234 h 933"/>
              <a:gd name="T92" fmla="*/ 818 w 818"/>
              <a:gd name="T93" fmla="*/ 168 h 933"/>
              <a:gd name="T94" fmla="*/ 806 w 818"/>
              <a:gd name="T95" fmla="*/ 125 h 933"/>
              <a:gd name="T96" fmla="*/ 812 w 818"/>
              <a:gd name="T97" fmla="*/ 52 h 933"/>
              <a:gd name="T98" fmla="*/ 805 w 818"/>
              <a:gd name="T99" fmla="*/ 2 h 933"/>
              <a:gd name="T100" fmla="*/ 783 w 818"/>
              <a:gd name="T101" fmla="*/ 12 h 933"/>
              <a:gd name="T102" fmla="*/ 731 w 818"/>
              <a:gd name="T103" fmla="*/ 75 h 933"/>
              <a:gd name="T104" fmla="*/ 700 w 818"/>
              <a:gd name="T105" fmla="*/ 80 h 933"/>
              <a:gd name="T106" fmla="*/ 597 w 818"/>
              <a:gd name="T107" fmla="*/ 34 h 933"/>
              <a:gd name="T108" fmla="*/ 554 w 818"/>
              <a:gd name="T109" fmla="*/ 16 h 933"/>
              <a:gd name="T110" fmla="*/ 544 w 818"/>
              <a:gd name="T111" fmla="*/ 57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18" h="933">
                <a:moveTo>
                  <a:pt x="552" y="95"/>
                </a:moveTo>
                <a:lnTo>
                  <a:pt x="552" y="95"/>
                </a:lnTo>
                <a:lnTo>
                  <a:pt x="533" y="93"/>
                </a:lnTo>
                <a:lnTo>
                  <a:pt x="486" y="91"/>
                </a:lnTo>
                <a:lnTo>
                  <a:pt x="458" y="90"/>
                </a:lnTo>
                <a:lnTo>
                  <a:pt x="429" y="90"/>
                </a:lnTo>
                <a:lnTo>
                  <a:pt x="403" y="92"/>
                </a:lnTo>
                <a:lnTo>
                  <a:pt x="380" y="95"/>
                </a:lnTo>
                <a:lnTo>
                  <a:pt x="380" y="95"/>
                </a:lnTo>
                <a:lnTo>
                  <a:pt x="361" y="101"/>
                </a:lnTo>
                <a:lnTo>
                  <a:pt x="342" y="108"/>
                </a:lnTo>
                <a:lnTo>
                  <a:pt x="322" y="116"/>
                </a:lnTo>
                <a:lnTo>
                  <a:pt x="305" y="127"/>
                </a:lnTo>
                <a:lnTo>
                  <a:pt x="287" y="138"/>
                </a:lnTo>
                <a:lnTo>
                  <a:pt x="272" y="149"/>
                </a:lnTo>
                <a:lnTo>
                  <a:pt x="257" y="161"/>
                </a:lnTo>
                <a:lnTo>
                  <a:pt x="243" y="173"/>
                </a:lnTo>
                <a:lnTo>
                  <a:pt x="243" y="173"/>
                </a:lnTo>
                <a:lnTo>
                  <a:pt x="220" y="193"/>
                </a:lnTo>
                <a:lnTo>
                  <a:pt x="202" y="209"/>
                </a:lnTo>
                <a:lnTo>
                  <a:pt x="195" y="216"/>
                </a:lnTo>
                <a:lnTo>
                  <a:pt x="189" y="225"/>
                </a:lnTo>
                <a:lnTo>
                  <a:pt x="184" y="234"/>
                </a:lnTo>
                <a:lnTo>
                  <a:pt x="180" y="245"/>
                </a:lnTo>
                <a:lnTo>
                  <a:pt x="180" y="245"/>
                </a:lnTo>
                <a:lnTo>
                  <a:pt x="177" y="257"/>
                </a:lnTo>
                <a:lnTo>
                  <a:pt x="174" y="269"/>
                </a:lnTo>
                <a:lnTo>
                  <a:pt x="172" y="291"/>
                </a:lnTo>
                <a:lnTo>
                  <a:pt x="171" y="312"/>
                </a:lnTo>
                <a:lnTo>
                  <a:pt x="171" y="312"/>
                </a:lnTo>
                <a:lnTo>
                  <a:pt x="168" y="324"/>
                </a:lnTo>
                <a:lnTo>
                  <a:pt x="165" y="339"/>
                </a:lnTo>
                <a:lnTo>
                  <a:pt x="159" y="358"/>
                </a:lnTo>
                <a:lnTo>
                  <a:pt x="151" y="380"/>
                </a:lnTo>
                <a:lnTo>
                  <a:pt x="141" y="405"/>
                </a:lnTo>
                <a:lnTo>
                  <a:pt x="129" y="430"/>
                </a:lnTo>
                <a:lnTo>
                  <a:pt x="113" y="457"/>
                </a:lnTo>
                <a:lnTo>
                  <a:pt x="113" y="457"/>
                </a:lnTo>
                <a:lnTo>
                  <a:pt x="106" y="470"/>
                </a:lnTo>
                <a:lnTo>
                  <a:pt x="98" y="483"/>
                </a:lnTo>
                <a:lnTo>
                  <a:pt x="88" y="509"/>
                </a:lnTo>
                <a:lnTo>
                  <a:pt x="78" y="533"/>
                </a:lnTo>
                <a:lnTo>
                  <a:pt x="71" y="555"/>
                </a:lnTo>
                <a:lnTo>
                  <a:pt x="61" y="593"/>
                </a:lnTo>
                <a:lnTo>
                  <a:pt x="56" y="607"/>
                </a:lnTo>
                <a:lnTo>
                  <a:pt x="50" y="617"/>
                </a:lnTo>
                <a:lnTo>
                  <a:pt x="50" y="617"/>
                </a:lnTo>
                <a:lnTo>
                  <a:pt x="44" y="623"/>
                </a:lnTo>
                <a:lnTo>
                  <a:pt x="37" y="629"/>
                </a:lnTo>
                <a:lnTo>
                  <a:pt x="23" y="637"/>
                </a:lnTo>
                <a:lnTo>
                  <a:pt x="15" y="642"/>
                </a:lnTo>
                <a:lnTo>
                  <a:pt x="9" y="647"/>
                </a:lnTo>
                <a:lnTo>
                  <a:pt x="5" y="652"/>
                </a:lnTo>
                <a:lnTo>
                  <a:pt x="1" y="659"/>
                </a:lnTo>
                <a:lnTo>
                  <a:pt x="1" y="659"/>
                </a:lnTo>
                <a:lnTo>
                  <a:pt x="0" y="666"/>
                </a:lnTo>
                <a:lnTo>
                  <a:pt x="1" y="676"/>
                </a:lnTo>
                <a:lnTo>
                  <a:pt x="5" y="685"/>
                </a:lnTo>
                <a:lnTo>
                  <a:pt x="11" y="694"/>
                </a:lnTo>
                <a:lnTo>
                  <a:pt x="19" y="702"/>
                </a:lnTo>
                <a:lnTo>
                  <a:pt x="29" y="708"/>
                </a:lnTo>
                <a:lnTo>
                  <a:pt x="34" y="711"/>
                </a:lnTo>
                <a:lnTo>
                  <a:pt x="40" y="712"/>
                </a:lnTo>
                <a:lnTo>
                  <a:pt x="46" y="713"/>
                </a:lnTo>
                <a:lnTo>
                  <a:pt x="53" y="714"/>
                </a:lnTo>
                <a:lnTo>
                  <a:pt x="53" y="714"/>
                </a:lnTo>
                <a:lnTo>
                  <a:pt x="66" y="713"/>
                </a:lnTo>
                <a:lnTo>
                  <a:pt x="77" y="711"/>
                </a:lnTo>
                <a:lnTo>
                  <a:pt x="89" y="707"/>
                </a:lnTo>
                <a:lnTo>
                  <a:pt x="98" y="702"/>
                </a:lnTo>
                <a:lnTo>
                  <a:pt x="107" y="697"/>
                </a:lnTo>
                <a:lnTo>
                  <a:pt x="115" y="690"/>
                </a:lnTo>
                <a:lnTo>
                  <a:pt x="123" y="682"/>
                </a:lnTo>
                <a:lnTo>
                  <a:pt x="129" y="672"/>
                </a:lnTo>
                <a:lnTo>
                  <a:pt x="129" y="672"/>
                </a:lnTo>
                <a:lnTo>
                  <a:pt x="137" y="657"/>
                </a:lnTo>
                <a:lnTo>
                  <a:pt x="139" y="649"/>
                </a:lnTo>
                <a:lnTo>
                  <a:pt x="143" y="641"/>
                </a:lnTo>
                <a:lnTo>
                  <a:pt x="150" y="628"/>
                </a:lnTo>
                <a:lnTo>
                  <a:pt x="150" y="628"/>
                </a:lnTo>
                <a:lnTo>
                  <a:pt x="222" y="503"/>
                </a:lnTo>
                <a:lnTo>
                  <a:pt x="222" y="503"/>
                </a:lnTo>
                <a:lnTo>
                  <a:pt x="226" y="516"/>
                </a:lnTo>
                <a:lnTo>
                  <a:pt x="236" y="546"/>
                </a:lnTo>
                <a:lnTo>
                  <a:pt x="240" y="565"/>
                </a:lnTo>
                <a:lnTo>
                  <a:pt x="244" y="584"/>
                </a:lnTo>
                <a:lnTo>
                  <a:pt x="246" y="601"/>
                </a:lnTo>
                <a:lnTo>
                  <a:pt x="246" y="617"/>
                </a:lnTo>
                <a:lnTo>
                  <a:pt x="246" y="617"/>
                </a:lnTo>
                <a:lnTo>
                  <a:pt x="245" y="643"/>
                </a:lnTo>
                <a:lnTo>
                  <a:pt x="245" y="671"/>
                </a:lnTo>
                <a:lnTo>
                  <a:pt x="245" y="722"/>
                </a:lnTo>
                <a:lnTo>
                  <a:pt x="245" y="722"/>
                </a:lnTo>
                <a:lnTo>
                  <a:pt x="245" y="735"/>
                </a:lnTo>
                <a:lnTo>
                  <a:pt x="246" y="753"/>
                </a:lnTo>
                <a:lnTo>
                  <a:pt x="251" y="797"/>
                </a:lnTo>
                <a:lnTo>
                  <a:pt x="257" y="842"/>
                </a:lnTo>
                <a:lnTo>
                  <a:pt x="260" y="872"/>
                </a:lnTo>
                <a:lnTo>
                  <a:pt x="260" y="872"/>
                </a:lnTo>
                <a:lnTo>
                  <a:pt x="261" y="889"/>
                </a:lnTo>
                <a:lnTo>
                  <a:pt x="261" y="904"/>
                </a:lnTo>
                <a:lnTo>
                  <a:pt x="262" y="910"/>
                </a:lnTo>
                <a:lnTo>
                  <a:pt x="265" y="916"/>
                </a:lnTo>
                <a:lnTo>
                  <a:pt x="269" y="921"/>
                </a:lnTo>
                <a:lnTo>
                  <a:pt x="275" y="927"/>
                </a:lnTo>
                <a:lnTo>
                  <a:pt x="275" y="927"/>
                </a:lnTo>
                <a:lnTo>
                  <a:pt x="280" y="930"/>
                </a:lnTo>
                <a:lnTo>
                  <a:pt x="285" y="931"/>
                </a:lnTo>
                <a:lnTo>
                  <a:pt x="298" y="933"/>
                </a:lnTo>
                <a:lnTo>
                  <a:pt x="313" y="933"/>
                </a:lnTo>
                <a:lnTo>
                  <a:pt x="328" y="932"/>
                </a:lnTo>
                <a:lnTo>
                  <a:pt x="343" y="930"/>
                </a:lnTo>
                <a:lnTo>
                  <a:pt x="355" y="926"/>
                </a:lnTo>
                <a:lnTo>
                  <a:pt x="363" y="921"/>
                </a:lnTo>
                <a:lnTo>
                  <a:pt x="366" y="919"/>
                </a:lnTo>
                <a:lnTo>
                  <a:pt x="367" y="915"/>
                </a:lnTo>
                <a:lnTo>
                  <a:pt x="367" y="915"/>
                </a:lnTo>
                <a:lnTo>
                  <a:pt x="367" y="910"/>
                </a:lnTo>
                <a:lnTo>
                  <a:pt x="366" y="904"/>
                </a:lnTo>
                <a:lnTo>
                  <a:pt x="361" y="895"/>
                </a:lnTo>
                <a:lnTo>
                  <a:pt x="360" y="890"/>
                </a:lnTo>
                <a:lnTo>
                  <a:pt x="358" y="886"/>
                </a:lnTo>
                <a:lnTo>
                  <a:pt x="358" y="884"/>
                </a:lnTo>
                <a:lnTo>
                  <a:pt x="361" y="883"/>
                </a:lnTo>
                <a:lnTo>
                  <a:pt x="361" y="883"/>
                </a:lnTo>
                <a:lnTo>
                  <a:pt x="372" y="882"/>
                </a:lnTo>
                <a:lnTo>
                  <a:pt x="378" y="880"/>
                </a:lnTo>
                <a:lnTo>
                  <a:pt x="384" y="879"/>
                </a:lnTo>
                <a:lnTo>
                  <a:pt x="390" y="876"/>
                </a:lnTo>
                <a:lnTo>
                  <a:pt x="393" y="871"/>
                </a:lnTo>
                <a:lnTo>
                  <a:pt x="396" y="864"/>
                </a:lnTo>
                <a:lnTo>
                  <a:pt x="396" y="855"/>
                </a:lnTo>
                <a:lnTo>
                  <a:pt x="396" y="855"/>
                </a:lnTo>
                <a:lnTo>
                  <a:pt x="394" y="845"/>
                </a:lnTo>
                <a:lnTo>
                  <a:pt x="392" y="839"/>
                </a:lnTo>
                <a:lnTo>
                  <a:pt x="390" y="835"/>
                </a:lnTo>
                <a:lnTo>
                  <a:pt x="387" y="831"/>
                </a:lnTo>
                <a:lnTo>
                  <a:pt x="380" y="825"/>
                </a:lnTo>
                <a:lnTo>
                  <a:pt x="370" y="814"/>
                </a:lnTo>
                <a:lnTo>
                  <a:pt x="370" y="814"/>
                </a:lnTo>
                <a:lnTo>
                  <a:pt x="361" y="802"/>
                </a:lnTo>
                <a:lnTo>
                  <a:pt x="354" y="790"/>
                </a:lnTo>
                <a:lnTo>
                  <a:pt x="349" y="781"/>
                </a:lnTo>
                <a:lnTo>
                  <a:pt x="346" y="773"/>
                </a:lnTo>
                <a:lnTo>
                  <a:pt x="346" y="773"/>
                </a:lnTo>
                <a:lnTo>
                  <a:pt x="345" y="770"/>
                </a:lnTo>
                <a:lnTo>
                  <a:pt x="343" y="768"/>
                </a:lnTo>
                <a:lnTo>
                  <a:pt x="338" y="764"/>
                </a:lnTo>
                <a:lnTo>
                  <a:pt x="337" y="761"/>
                </a:lnTo>
                <a:lnTo>
                  <a:pt x="337" y="758"/>
                </a:lnTo>
                <a:lnTo>
                  <a:pt x="339" y="754"/>
                </a:lnTo>
                <a:lnTo>
                  <a:pt x="343" y="748"/>
                </a:lnTo>
                <a:lnTo>
                  <a:pt x="343" y="748"/>
                </a:lnTo>
                <a:lnTo>
                  <a:pt x="375" y="701"/>
                </a:lnTo>
                <a:lnTo>
                  <a:pt x="405" y="657"/>
                </a:lnTo>
                <a:lnTo>
                  <a:pt x="405" y="657"/>
                </a:lnTo>
                <a:lnTo>
                  <a:pt x="427" y="624"/>
                </a:lnTo>
                <a:lnTo>
                  <a:pt x="444" y="600"/>
                </a:lnTo>
                <a:lnTo>
                  <a:pt x="444" y="600"/>
                </a:lnTo>
                <a:lnTo>
                  <a:pt x="450" y="669"/>
                </a:lnTo>
                <a:lnTo>
                  <a:pt x="455" y="723"/>
                </a:lnTo>
                <a:lnTo>
                  <a:pt x="457" y="764"/>
                </a:lnTo>
                <a:lnTo>
                  <a:pt x="457" y="764"/>
                </a:lnTo>
                <a:lnTo>
                  <a:pt x="456" y="788"/>
                </a:lnTo>
                <a:lnTo>
                  <a:pt x="453" y="809"/>
                </a:lnTo>
                <a:lnTo>
                  <a:pt x="452" y="827"/>
                </a:lnTo>
                <a:lnTo>
                  <a:pt x="451" y="843"/>
                </a:lnTo>
                <a:lnTo>
                  <a:pt x="451" y="843"/>
                </a:lnTo>
                <a:lnTo>
                  <a:pt x="451" y="855"/>
                </a:lnTo>
                <a:lnTo>
                  <a:pt x="451" y="859"/>
                </a:lnTo>
                <a:lnTo>
                  <a:pt x="452" y="862"/>
                </a:lnTo>
                <a:lnTo>
                  <a:pt x="455" y="865"/>
                </a:lnTo>
                <a:lnTo>
                  <a:pt x="458" y="867"/>
                </a:lnTo>
                <a:lnTo>
                  <a:pt x="470" y="872"/>
                </a:lnTo>
                <a:lnTo>
                  <a:pt x="470" y="872"/>
                </a:lnTo>
                <a:lnTo>
                  <a:pt x="479" y="874"/>
                </a:lnTo>
                <a:lnTo>
                  <a:pt x="488" y="876"/>
                </a:lnTo>
                <a:lnTo>
                  <a:pt x="499" y="877"/>
                </a:lnTo>
                <a:lnTo>
                  <a:pt x="510" y="876"/>
                </a:lnTo>
                <a:lnTo>
                  <a:pt x="521" y="874"/>
                </a:lnTo>
                <a:lnTo>
                  <a:pt x="529" y="871"/>
                </a:lnTo>
                <a:lnTo>
                  <a:pt x="535" y="867"/>
                </a:lnTo>
                <a:lnTo>
                  <a:pt x="538" y="864"/>
                </a:lnTo>
                <a:lnTo>
                  <a:pt x="539" y="860"/>
                </a:lnTo>
                <a:lnTo>
                  <a:pt x="539" y="860"/>
                </a:lnTo>
                <a:lnTo>
                  <a:pt x="541" y="848"/>
                </a:lnTo>
                <a:lnTo>
                  <a:pt x="540" y="838"/>
                </a:lnTo>
                <a:lnTo>
                  <a:pt x="538" y="826"/>
                </a:lnTo>
                <a:lnTo>
                  <a:pt x="533" y="811"/>
                </a:lnTo>
                <a:lnTo>
                  <a:pt x="533" y="811"/>
                </a:lnTo>
                <a:lnTo>
                  <a:pt x="532" y="805"/>
                </a:lnTo>
                <a:lnTo>
                  <a:pt x="532" y="794"/>
                </a:lnTo>
                <a:lnTo>
                  <a:pt x="533" y="765"/>
                </a:lnTo>
                <a:lnTo>
                  <a:pt x="535" y="729"/>
                </a:lnTo>
                <a:lnTo>
                  <a:pt x="539" y="689"/>
                </a:lnTo>
                <a:lnTo>
                  <a:pt x="546" y="618"/>
                </a:lnTo>
                <a:lnTo>
                  <a:pt x="550" y="587"/>
                </a:lnTo>
                <a:lnTo>
                  <a:pt x="550" y="587"/>
                </a:lnTo>
                <a:lnTo>
                  <a:pt x="561" y="581"/>
                </a:lnTo>
                <a:lnTo>
                  <a:pt x="583" y="570"/>
                </a:lnTo>
                <a:lnTo>
                  <a:pt x="597" y="564"/>
                </a:lnTo>
                <a:lnTo>
                  <a:pt x="609" y="560"/>
                </a:lnTo>
                <a:lnTo>
                  <a:pt x="619" y="557"/>
                </a:lnTo>
                <a:lnTo>
                  <a:pt x="623" y="557"/>
                </a:lnTo>
                <a:lnTo>
                  <a:pt x="627" y="558"/>
                </a:lnTo>
                <a:lnTo>
                  <a:pt x="627" y="558"/>
                </a:lnTo>
                <a:lnTo>
                  <a:pt x="629" y="559"/>
                </a:lnTo>
                <a:lnTo>
                  <a:pt x="632" y="563"/>
                </a:lnTo>
                <a:lnTo>
                  <a:pt x="636" y="571"/>
                </a:lnTo>
                <a:lnTo>
                  <a:pt x="641" y="583"/>
                </a:lnTo>
                <a:lnTo>
                  <a:pt x="646" y="598"/>
                </a:lnTo>
                <a:lnTo>
                  <a:pt x="652" y="626"/>
                </a:lnTo>
                <a:lnTo>
                  <a:pt x="654" y="640"/>
                </a:lnTo>
                <a:lnTo>
                  <a:pt x="654" y="649"/>
                </a:lnTo>
                <a:lnTo>
                  <a:pt x="654" y="649"/>
                </a:lnTo>
                <a:lnTo>
                  <a:pt x="656" y="659"/>
                </a:lnTo>
                <a:lnTo>
                  <a:pt x="658" y="670"/>
                </a:lnTo>
                <a:lnTo>
                  <a:pt x="665" y="699"/>
                </a:lnTo>
                <a:lnTo>
                  <a:pt x="671" y="726"/>
                </a:lnTo>
                <a:lnTo>
                  <a:pt x="676" y="746"/>
                </a:lnTo>
                <a:lnTo>
                  <a:pt x="676" y="746"/>
                </a:lnTo>
                <a:lnTo>
                  <a:pt x="677" y="762"/>
                </a:lnTo>
                <a:lnTo>
                  <a:pt x="678" y="772"/>
                </a:lnTo>
                <a:lnTo>
                  <a:pt x="681" y="783"/>
                </a:lnTo>
                <a:lnTo>
                  <a:pt x="684" y="791"/>
                </a:lnTo>
                <a:lnTo>
                  <a:pt x="688" y="800"/>
                </a:lnTo>
                <a:lnTo>
                  <a:pt x="694" y="807"/>
                </a:lnTo>
                <a:lnTo>
                  <a:pt x="700" y="813"/>
                </a:lnTo>
                <a:lnTo>
                  <a:pt x="700" y="813"/>
                </a:lnTo>
                <a:lnTo>
                  <a:pt x="710" y="817"/>
                </a:lnTo>
                <a:lnTo>
                  <a:pt x="721" y="818"/>
                </a:lnTo>
                <a:lnTo>
                  <a:pt x="733" y="818"/>
                </a:lnTo>
                <a:lnTo>
                  <a:pt x="745" y="817"/>
                </a:lnTo>
                <a:lnTo>
                  <a:pt x="757" y="815"/>
                </a:lnTo>
                <a:lnTo>
                  <a:pt x="767" y="813"/>
                </a:lnTo>
                <a:lnTo>
                  <a:pt x="776" y="809"/>
                </a:lnTo>
                <a:lnTo>
                  <a:pt x="783" y="807"/>
                </a:lnTo>
                <a:lnTo>
                  <a:pt x="783" y="807"/>
                </a:lnTo>
                <a:lnTo>
                  <a:pt x="787" y="803"/>
                </a:lnTo>
                <a:lnTo>
                  <a:pt x="790" y="799"/>
                </a:lnTo>
                <a:lnTo>
                  <a:pt x="792" y="793"/>
                </a:lnTo>
                <a:lnTo>
                  <a:pt x="793" y="787"/>
                </a:lnTo>
                <a:lnTo>
                  <a:pt x="793" y="782"/>
                </a:lnTo>
                <a:lnTo>
                  <a:pt x="792" y="776"/>
                </a:lnTo>
                <a:lnTo>
                  <a:pt x="789" y="772"/>
                </a:lnTo>
                <a:lnTo>
                  <a:pt x="787" y="768"/>
                </a:lnTo>
                <a:lnTo>
                  <a:pt x="787" y="768"/>
                </a:lnTo>
                <a:lnTo>
                  <a:pt x="777" y="765"/>
                </a:lnTo>
                <a:lnTo>
                  <a:pt x="764" y="761"/>
                </a:lnTo>
                <a:lnTo>
                  <a:pt x="753" y="756"/>
                </a:lnTo>
                <a:lnTo>
                  <a:pt x="748" y="754"/>
                </a:lnTo>
                <a:lnTo>
                  <a:pt x="745" y="752"/>
                </a:lnTo>
                <a:lnTo>
                  <a:pt x="745" y="752"/>
                </a:lnTo>
                <a:lnTo>
                  <a:pt x="743" y="749"/>
                </a:lnTo>
                <a:lnTo>
                  <a:pt x="742" y="746"/>
                </a:lnTo>
                <a:lnTo>
                  <a:pt x="742" y="735"/>
                </a:lnTo>
                <a:lnTo>
                  <a:pt x="745" y="700"/>
                </a:lnTo>
                <a:lnTo>
                  <a:pt x="748" y="659"/>
                </a:lnTo>
                <a:lnTo>
                  <a:pt x="754" y="623"/>
                </a:lnTo>
                <a:lnTo>
                  <a:pt x="754" y="623"/>
                </a:lnTo>
                <a:lnTo>
                  <a:pt x="757" y="606"/>
                </a:lnTo>
                <a:lnTo>
                  <a:pt x="758" y="588"/>
                </a:lnTo>
                <a:lnTo>
                  <a:pt x="759" y="552"/>
                </a:lnTo>
                <a:lnTo>
                  <a:pt x="760" y="505"/>
                </a:lnTo>
                <a:lnTo>
                  <a:pt x="760" y="505"/>
                </a:lnTo>
                <a:lnTo>
                  <a:pt x="764" y="481"/>
                </a:lnTo>
                <a:lnTo>
                  <a:pt x="773" y="435"/>
                </a:lnTo>
                <a:lnTo>
                  <a:pt x="782" y="382"/>
                </a:lnTo>
                <a:lnTo>
                  <a:pt x="786" y="357"/>
                </a:lnTo>
                <a:lnTo>
                  <a:pt x="787" y="336"/>
                </a:lnTo>
                <a:lnTo>
                  <a:pt x="787" y="336"/>
                </a:lnTo>
                <a:lnTo>
                  <a:pt x="787" y="280"/>
                </a:lnTo>
                <a:lnTo>
                  <a:pt x="787" y="258"/>
                </a:lnTo>
                <a:lnTo>
                  <a:pt x="787" y="258"/>
                </a:lnTo>
                <a:lnTo>
                  <a:pt x="790" y="251"/>
                </a:lnTo>
                <a:lnTo>
                  <a:pt x="800" y="234"/>
                </a:lnTo>
                <a:lnTo>
                  <a:pt x="810" y="210"/>
                </a:lnTo>
                <a:lnTo>
                  <a:pt x="814" y="199"/>
                </a:lnTo>
                <a:lnTo>
                  <a:pt x="817" y="188"/>
                </a:lnTo>
                <a:lnTo>
                  <a:pt x="817" y="188"/>
                </a:lnTo>
                <a:lnTo>
                  <a:pt x="818" y="179"/>
                </a:lnTo>
                <a:lnTo>
                  <a:pt x="818" y="168"/>
                </a:lnTo>
                <a:lnTo>
                  <a:pt x="817" y="158"/>
                </a:lnTo>
                <a:lnTo>
                  <a:pt x="814" y="150"/>
                </a:lnTo>
                <a:lnTo>
                  <a:pt x="811" y="137"/>
                </a:lnTo>
                <a:lnTo>
                  <a:pt x="807" y="131"/>
                </a:lnTo>
                <a:lnTo>
                  <a:pt x="807" y="131"/>
                </a:lnTo>
                <a:lnTo>
                  <a:pt x="806" y="125"/>
                </a:lnTo>
                <a:lnTo>
                  <a:pt x="806" y="108"/>
                </a:lnTo>
                <a:lnTo>
                  <a:pt x="806" y="89"/>
                </a:lnTo>
                <a:lnTo>
                  <a:pt x="807" y="77"/>
                </a:lnTo>
                <a:lnTo>
                  <a:pt x="807" y="77"/>
                </a:lnTo>
                <a:lnTo>
                  <a:pt x="810" y="66"/>
                </a:lnTo>
                <a:lnTo>
                  <a:pt x="812" y="52"/>
                </a:lnTo>
                <a:lnTo>
                  <a:pt x="813" y="38"/>
                </a:lnTo>
                <a:lnTo>
                  <a:pt x="813" y="25"/>
                </a:lnTo>
                <a:lnTo>
                  <a:pt x="813" y="25"/>
                </a:lnTo>
                <a:lnTo>
                  <a:pt x="811" y="14"/>
                </a:lnTo>
                <a:lnTo>
                  <a:pt x="807" y="6"/>
                </a:lnTo>
                <a:lnTo>
                  <a:pt x="805" y="2"/>
                </a:lnTo>
                <a:lnTo>
                  <a:pt x="801" y="1"/>
                </a:lnTo>
                <a:lnTo>
                  <a:pt x="799" y="0"/>
                </a:lnTo>
                <a:lnTo>
                  <a:pt x="796" y="0"/>
                </a:lnTo>
                <a:lnTo>
                  <a:pt x="796" y="0"/>
                </a:lnTo>
                <a:lnTo>
                  <a:pt x="792" y="4"/>
                </a:lnTo>
                <a:lnTo>
                  <a:pt x="783" y="12"/>
                </a:lnTo>
                <a:lnTo>
                  <a:pt x="764" y="36"/>
                </a:lnTo>
                <a:lnTo>
                  <a:pt x="743" y="60"/>
                </a:lnTo>
                <a:lnTo>
                  <a:pt x="733" y="72"/>
                </a:lnTo>
                <a:lnTo>
                  <a:pt x="733" y="72"/>
                </a:lnTo>
                <a:lnTo>
                  <a:pt x="731" y="73"/>
                </a:lnTo>
                <a:lnTo>
                  <a:pt x="731" y="75"/>
                </a:lnTo>
                <a:lnTo>
                  <a:pt x="731" y="77"/>
                </a:lnTo>
                <a:lnTo>
                  <a:pt x="730" y="78"/>
                </a:lnTo>
                <a:lnTo>
                  <a:pt x="728" y="79"/>
                </a:lnTo>
                <a:lnTo>
                  <a:pt x="722" y="80"/>
                </a:lnTo>
                <a:lnTo>
                  <a:pt x="700" y="80"/>
                </a:lnTo>
                <a:lnTo>
                  <a:pt x="700" y="80"/>
                </a:lnTo>
                <a:lnTo>
                  <a:pt x="654" y="78"/>
                </a:lnTo>
                <a:lnTo>
                  <a:pt x="650" y="78"/>
                </a:lnTo>
                <a:lnTo>
                  <a:pt x="650" y="78"/>
                </a:lnTo>
                <a:lnTo>
                  <a:pt x="613" y="48"/>
                </a:lnTo>
                <a:lnTo>
                  <a:pt x="613" y="48"/>
                </a:lnTo>
                <a:lnTo>
                  <a:pt x="597" y="34"/>
                </a:lnTo>
                <a:lnTo>
                  <a:pt x="581" y="25"/>
                </a:lnTo>
                <a:lnTo>
                  <a:pt x="568" y="18"/>
                </a:lnTo>
                <a:lnTo>
                  <a:pt x="562" y="16"/>
                </a:lnTo>
                <a:lnTo>
                  <a:pt x="558" y="15"/>
                </a:lnTo>
                <a:lnTo>
                  <a:pt x="558" y="15"/>
                </a:lnTo>
                <a:lnTo>
                  <a:pt x="554" y="16"/>
                </a:lnTo>
                <a:lnTo>
                  <a:pt x="551" y="20"/>
                </a:lnTo>
                <a:lnTo>
                  <a:pt x="548" y="26"/>
                </a:lnTo>
                <a:lnTo>
                  <a:pt x="546" y="33"/>
                </a:lnTo>
                <a:lnTo>
                  <a:pt x="544" y="40"/>
                </a:lnTo>
                <a:lnTo>
                  <a:pt x="542" y="49"/>
                </a:lnTo>
                <a:lnTo>
                  <a:pt x="544" y="57"/>
                </a:lnTo>
                <a:lnTo>
                  <a:pt x="545" y="65"/>
                </a:lnTo>
                <a:lnTo>
                  <a:pt x="545" y="65"/>
                </a:lnTo>
                <a:lnTo>
                  <a:pt x="552" y="95"/>
                </a:lnTo>
                <a:lnTo>
                  <a:pt x="552" y="95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8" name="Freeform 14">
            <a:extLst>
              <a:ext uri="{FF2B5EF4-FFF2-40B4-BE49-F238E27FC236}">
                <a16:creationId xmlns:a16="http://schemas.microsoft.com/office/drawing/2014/main" id="{F6B24F75-E993-4E6D-A982-58D34BF0EF3B}"/>
              </a:ext>
            </a:extLst>
          </p:cNvPr>
          <p:cNvSpPr>
            <a:spLocks/>
          </p:cNvSpPr>
          <p:nvPr/>
        </p:nvSpPr>
        <p:spPr bwMode="auto">
          <a:xfrm>
            <a:off x="8003437" y="929423"/>
            <a:ext cx="1232814" cy="1325746"/>
          </a:xfrm>
          <a:custGeom>
            <a:avLst/>
            <a:gdLst>
              <a:gd name="T0" fmla="*/ 95 w 1048"/>
              <a:gd name="T1" fmla="*/ 93 h 1127"/>
              <a:gd name="T2" fmla="*/ 20 w 1048"/>
              <a:gd name="T3" fmla="*/ 53 h 1127"/>
              <a:gd name="T4" fmla="*/ 0 w 1048"/>
              <a:gd name="T5" fmla="*/ 56 h 1127"/>
              <a:gd name="T6" fmla="*/ 23 w 1048"/>
              <a:gd name="T7" fmla="*/ 102 h 1127"/>
              <a:gd name="T8" fmla="*/ 92 w 1048"/>
              <a:gd name="T9" fmla="*/ 214 h 1127"/>
              <a:gd name="T10" fmla="*/ 118 w 1048"/>
              <a:gd name="T11" fmla="*/ 309 h 1127"/>
              <a:gd name="T12" fmla="*/ 99 w 1048"/>
              <a:gd name="T13" fmla="*/ 382 h 1127"/>
              <a:gd name="T14" fmla="*/ 90 w 1048"/>
              <a:gd name="T15" fmla="*/ 462 h 1127"/>
              <a:gd name="T16" fmla="*/ 123 w 1048"/>
              <a:gd name="T17" fmla="*/ 541 h 1127"/>
              <a:gd name="T18" fmla="*/ 89 w 1048"/>
              <a:gd name="T19" fmla="*/ 699 h 1127"/>
              <a:gd name="T20" fmla="*/ 162 w 1048"/>
              <a:gd name="T21" fmla="*/ 796 h 1127"/>
              <a:gd name="T22" fmla="*/ 201 w 1048"/>
              <a:gd name="T23" fmla="*/ 858 h 1127"/>
              <a:gd name="T24" fmla="*/ 278 w 1048"/>
              <a:gd name="T25" fmla="*/ 935 h 1127"/>
              <a:gd name="T26" fmla="*/ 329 w 1048"/>
              <a:gd name="T27" fmla="*/ 989 h 1127"/>
              <a:gd name="T28" fmla="*/ 298 w 1048"/>
              <a:gd name="T29" fmla="*/ 1011 h 1127"/>
              <a:gd name="T30" fmla="*/ 289 w 1048"/>
              <a:gd name="T31" fmla="*/ 1043 h 1127"/>
              <a:gd name="T32" fmla="*/ 305 w 1048"/>
              <a:gd name="T33" fmla="*/ 1094 h 1127"/>
              <a:gd name="T34" fmla="*/ 332 w 1048"/>
              <a:gd name="T35" fmla="*/ 1121 h 1127"/>
              <a:gd name="T36" fmla="*/ 378 w 1048"/>
              <a:gd name="T37" fmla="*/ 1127 h 1127"/>
              <a:gd name="T38" fmla="*/ 437 w 1048"/>
              <a:gd name="T39" fmla="*/ 1119 h 1127"/>
              <a:gd name="T40" fmla="*/ 475 w 1048"/>
              <a:gd name="T41" fmla="*/ 1089 h 1127"/>
              <a:gd name="T42" fmla="*/ 530 w 1048"/>
              <a:gd name="T43" fmla="*/ 1094 h 1127"/>
              <a:gd name="T44" fmla="*/ 572 w 1048"/>
              <a:gd name="T45" fmla="*/ 1099 h 1127"/>
              <a:gd name="T46" fmla="*/ 601 w 1048"/>
              <a:gd name="T47" fmla="*/ 1091 h 1127"/>
              <a:gd name="T48" fmla="*/ 622 w 1048"/>
              <a:gd name="T49" fmla="*/ 1083 h 1127"/>
              <a:gd name="T50" fmla="*/ 645 w 1048"/>
              <a:gd name="T51" fmla="*/ 1055 h 1127"/>
              <a:gd name="T52" fmla="*/ 650 w 1048"/>
              <a:gd name="T53" fmla="*/ 1017 h 1127"/>
              <a:gd name="T54" fmla="*/ 691 w 1048"/>
              <a:gd name="T55" fmla="*/ 941 h 1127"/>
              <a:gd name="T56" fmla="*/ 756 w 1048"/>
              <a:gd name="T57" fmla="*/ 894 h 1127"/>
              <a:gd name="T58" fmla="*/ 788 w 1048"/>
              <a:gd name="T59" fmla="*/ 877 h 1127"/>
              <a:gd name="T60" fmla="*/ 876 w 1048"/>
              <a:gd name="T61" fmla="*/ 842 h 1127"/>
              <a:gd name="T62" fmla="*/ 936 w 1048"/>
              <a:gd name="T63" fmla="*/ 792 h 1127"/>
              <a:gd name="T64" fmla="*/ 969 w 1048"/>
              <a:gd name="T65" fmla="*/ 742 h 1127"/>
              <a:gd name="T66" fmla="*/ 1013 w 1048"/>
              <a:gd name="T67" fmla="*/ 689 h 1127"/>
              <a:gd name="T68" fmla="*/ 1043 w 1048"/>
              <a:gd name="T69" fmla="*/ 612 h 1127"/>
              <a:gd name="T70" fmla="*/ 1045 w 1048"/>
              <a:gd name="T71" fmla="*/ 533 h 1127"/>
              <a:gd name="T72" fmla="*/ 1020 w 1048"/>
              <a:gd name="T73" fmla="*/ 467 h 1127"/>
              <a:gd name="T74" fmla="*/ 978 w 1048"/>
              <a:gd name="T75" fmla="*/ 432 h 1127"/>
              <a:gd name="T76" fmla="*/ 969 w 1048"/>
              <a:gd name="T77" fmla="*/ 394 h 1127"/>
              <a:gd name="T78" fmla="*/ 942 w 1048"/>
              <a:gd name="T79" fmla="*/ 337 h 1127"/>
              <a:gd name="T80" fmla="*/ 907 w 1048"/>
              <a:gd name="T81" fmla="*/ 313 h 1127"/>
              <a:gd name="T82" fmla="*/ 814 w 1048"/>
              <a:gd name="T83" fmla="*/ 296 h 1127"/>
              <a:gd name="T84" fmla="*/ 795 w 1048"/>
              <a:gd name="T85" fmla="*/ 241 h 1127"/>
              <a:gd name="T86" fmla="*/ 807 w 1048"/>
              <a:gd name="T87" fmla="*/ 168 h 1127"/>
              <a:gd name="T88" fmla="*/ 863 w 1048"/>
              <a:gd name="T89" fmla="*/ 70 h 1127"/>
              <a:gd name="T90" fmla="*/ 885 w 1048"/>
              <a:gd name="T91" fmla="*/ 15 h 1127"/>
              <a:gd name="T92" fmla="*/ 879 w 1048"/>
              <a:gd name="T93" fmla="*/ 0 h 1127"/>
              <a:gd name="T94" fmla="*/ 844 w 1048"/>
              <a:gd name="T95" fmla="*/ 25 h 1127"/>
              <a:gd name="T96" fmla="*/ 778 w 1048"/>
              <a:gd name="T97" fmla="*/ 66 h 1127"/>
              <a:gd name="T98" fmla="*/ 587 w 1048"/>
              <a:gd name="T99" fmla="*/ 116 h 1127"/>
              <a:gd name="T100" fmla="*/ 491 w 1048"/>
              <a:gd name="T101" fmla="*/ 102 h 1127"/>
              <a:gd name="T102" fmla="*/ 355 w 1048"/>
              <a:gd name="T103" fmla="*/ 113 h 1127"/>
              <a:gd name="T104" fmla="*/ 247 w 1048"/>
              <a:gd name="T105" fmla="*/ 150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48" h="1127">
                <a:moveTo>
                  <a:pt x="247" y="150"/>
                </a:moveTo>
                <a:lnTo>
                  <a:pt x="247" y="150"/>
                </a:lnTo>
                <a:lnTo>
                  <a:pt x="187" y="127"/>
                </a:lnTo>
                <a:lnTo>
                  <a:pt x="136" y="107"/>
                </a:lnTo>
                <a:lnTo>
                  <a:pt x="95" y="93"/>
                </a:lnTo>
                <a:lnTo>
                  <a:pt x="95" y="93"/>
                </a:lnTo>
                <a:lnTo>
                  <a:pt x="79" y="86"/>
                </a:lnTo>
                <a:lnTo>
                  <a:pt x="63" y="78"/>
                </a:lnTo>
                <a:lnTo>
                  <a:pt x="32" y="61"/>
                </a:lnTo>
                <a:lnTo>
                  <a:pt x="20" y="53"/>
                </a:lnTo>
                <a:lnTo>
                  <a:pt x="8" y="50"/>
                </a:lnTo>
                <a:lnTo>
                  <a:pt x="5" y="50"/>
                </a:lnTo>
                <a:lnTo>
                  <a:pt x="2" y="51"/>
                </a:lnTo>
                <a:lnTo>
                  <a:pt x="1" y="52"/>
                </a:lnTo>
                <a:lnTo>
                  <a:pt x="0" y="56"/>
                </a:lnTo>
                <a:lnTo>
                  <a:pt x="0" y="56"/>
                </a:lnTo>
                <a:lnTo>
                  <a:pt x="1" y="61"/>
                </a:lnTo>
                <a:lnTo>
                  <a:pt x="2" y="67"/>
                </a:lnTo>
                <a:lnTo>
                  <a:pt x="11" y="83"/>
                </a:lnTo>
                <a:lnTo>
                  <a:pt x="23" y="102"/>
                </a:lnTo>
                <a:lnTo>
                  <a:pt x="37" y="123"/>
                </a:lnTo>
                <a:lnTo>
                  <a:pt x="67" y="169"/>
                </a:lnTo>
                <a:lnTo>
                  <a:pt x="80" y="193"/>
                </a:lnTo>
                <a:lnTo>
                  <a:pt x="92" y="214"/>
                </a:lnTo>
                <a:lnTo>
                  <a:pt x="92" y="214"/>
                </a:lnTo>
                <a:lnTo>
                  <a:pt x="99" y="233"/>
                </a:lnTo>
                <a:lnTo>
                  <a:pt x="105" y="252"/>
                </a:lnTo>
                <a:lnTo>
                  <a:pt x="110" y="269"/>
                </a:lnTo>
                <a:lnTo>
                  <a:pt x="114" y="286"/>
                </a:lnTo>
                <a:lnTo>
                  <a:pt x="118" y="309"/>
                </a:lnTo>
                <a:lnTo>
                  <a:pt x="119" y="318"/>
                </a:lnTo>
                <a:lnTo>
                  <a:pt x="119" y="318"/>
                </a:lnTo>
                <a:lnTo>
                  <a:pt x="114" y="332"/>
                </a:lnTo>
                <a:lnTo>
                  <a:pt x="104" y="363"/>
                </a:lnTo>
                <a:lnTo>
                  <a:pt x="99" y="382"/>
                </a:lnTo>
                <a:lnTo>
                  <a:pt x="94" y="404"/>
                </a:lnTo>
                <a:lnTo>
                  <a:pt x="90" y="425"/>
                </a:lnTo>
                <a:lnTo>
                  <a:pt x="89" y="443"/>
                </a:lnTo>
                <a:lnTo>
                  <a:pt x="89" y="443"/>
                </a:lnTo>
                <a:lnTo>
                  <a:pt x="90" y="462"/>
                </a:lnTo>
                <a:lnTo>
                  <a:pt x="94" y="479"/>
                </a:lnTo>
                <a:lnTo>
                  <a:pt x="100" y="495"/>
                </a:lnTo>
                <a:lnTo>
                  <a:pt x="106" y="510"/>
                </a:lnTo>
                <a:lnTo>
                  <a:pt x="118" y="533"/>
                </a:lnTo>
                <a:lnTo>
                  <a:pt x="123" y="541"/>
                </a:lnTo>
                <a:lnTo>
                  <a:pt x="135" y="637"/>
                </a:lnTo>
                <a:lnTo>
                  <a:pt x="135" y="656"/>
                </a:lnTo>
                <a:lnTo>
                  <a:pt x="43" y="677"/>
                </a:lnTo>
                <a:lnTo>
                  <a:pt x="131" y="675"/>
                </a:lnTo>
                <a:lnTo>
                  <a:pt x="89" y="699"/>
                </a:lnTo>
                <a:lnTo>
                  <a:pt x="136" y="695"/>
                </a:lnTo>
                <a:lnTo>
                  <a:pt x="103" y="733"/>
                </a:lnTo>
                <a:lnTo>
                  <a:pt x="135" y="715"/>
                </a:lnTo>
                <a:lnTo>
                  <a:pt x="135" y="715"/>
                </a:lnTo>
                <a:lnTo>
                  <a:pt x="162" y="796"/>
                </a:lnTo>
                <a:lnTo>
                  <a:pt x="162" y="796"/>
                </a:lnTo>
                <a:lnTo>
                  <a:pt x="166" y="806"/>
                </a:lnTo>
                <a:lnTo>
                  <a:pt x="171" y="816"/>
                </a:lnTo>
                <a:lnTo>
                  <a:pt x="185" y="836"/>
                </a:lnTo>
                <a:lnTo>
                  <a:pt x="201" y="858"/>
                </a:lnTo>
                <a:lnTo>
                  <a:pt x="219" y="879"/>
                </a:lnTo>
                <a:lnTo>
                  <a:pt x="238" y="898"/>
                </a:lnTo>
                <a:lnTo>
                  <a:pt x="254" y="915"/>
                </a:lnTo>
                <a:lnTo>
                  <a:pt x="269" y="927"/>
                </a:lnTo>
                <a:lnTo>
                  <a:pt x="278" y="935"/>
                </a:lnTo>
                <a:lnTo>
                  <a:pt x="278" y="935"/>
                </a:lnTo>
                <a:lnTo>
                  <a:pt x="293" y="944"/>
                </a:lnTo>
                <a:lnTo>
                  <a:pt x="309" y="951"/>
                </a:lnTo>
                <a:lnTo>
                  <a:pt x="326" y="960"/>
                </a:lnTo>
                <a:lnTo>
                  <a:pt x="329" y="989"/>
                </a:lnTo>
                <a:lnTo>
                  <a:pt x="329" y="989"/>
                </a:lnTo>
                <a:lnTo>
                  <a:pt x="322" y="992"/>
                </a:lnTo>
                <a:lnTo>
                  <a:pt x="310" y="999"/>
                </a:lnTo>
                <a:lnTo>
                  <a:pt x="304" y="1004"/>
                </a:lnTo>
                <a:lnTo>
                  <a:pt x="298" y="1011"/>
                </a:lnTo>
                <a:lnTo>
                  <a:pt x="293" y="1017"/>
                </a:lnTo>
                <a:lnTo>
                  <a:pt x="290" y="1025"/>
                </a:lnTo>
                <a:lnTo>
                  <a:pt x="290" y="1025"/>
                </a:lnTo>
                <a:lnTo>
                  <a:pt x="289" y="1034"/>
                </a:lnTo>
                <a:lnTo>
                  <a:pt x="289" y="1043"/>
                </a:lnTo>
                <a:lnTo>
                  <a:pt x="290" y="1053"/>
                </a:lnTo>
                <a:lnTo>
                  <a:pt x="293" y="1063"/>
                </a:lnTo>
                <a:lnTo>
                  <a:pt x="296" y="1073"/>
                </a:lnTo>
                <a:lnTo>
                  <a:pt x="300" y="1084"/>
                </a:lnTo>
                <a:lnTo>
                  <a:pt x="305" y="1094"/>
                </a:lnTo>
                <a:lnTo>
                  <a:pt x="311" y="1102"/>
                </a:lnTo>
                <a:lnTo>
                  <a:pt x="311" y="1102"/>
                </a:lnTo>
                <a:lnTo>
                  <a:pt x="317" y="1111"/>
                </a:lnTo>
                <a:lnTo>
                  <a:pt x="325" y="1116"/>
                </a:lnTo>
                <a:lnTo>
                  <a:pt x="332" y="1121"/>
                </a:lnTo>
                <a:lnTo>
                  <a:pt x="339" y="1124"/>
                </a:lnTo>
                <a:lnTo>
                  <a:pt x="349" y="1127"/>
                </a:lnTo>
                <a:lnTo>
                  <a:pt x="352" y="1127"/>
                </a:lnTo>
                <a:lnTo>
                  <a:pt x="352" y="1127"/>
                </a:lnTo>
                <a:lnTo>
                  <a:pt x="378" y="1127"/>
                </a:lnTo>
                <a:lnTo>
                  <a:pt x="378" y="1127"/>
                </a:lnTo>
                <a:lnTo>
                  <a:pt x="402" y="1124"/>
                </a:lnTo>
                <a:lnTo>
                  <a:pt x="430" y="1120"/>
                </a:lnTo>
                <a:lnTo>
                  <a:pt x="430" y="1120"/>
                </a:lnTo>
                <a:lnTo>
                  <a:pt x="437" y="1119"/>
                </a:lnTo>
                <a:lnTo>
                  <a:pt x="444" y="1115"/>
                </a:lnTo>
                <a:lnTo>
                  <a:pt x="459" y="1104"/>
                </a:lnTo>
                <a:lnTo>
                  <a:pt x="471" y="1094"/>
                </a:lnTo>
                <a:lnTo>
                  <a:pt x="475" y="1089"/>
                </a:lnTo>
                <a:lnTo>
                  <a:pt x="475" y="1089"/>
                </a:lnTo>
                <a:lnTo>
                  <a:pt x="481" y="1089"/>
                </a:lnTo>
                <a:lnTo>
                  <a:pt x="495" y="1089"/>
                </a:lnTo>
                <a:lnTo>
                  <a:pt x="512" y="1090"/>
                </a:lnTo>
                <a:lnTo>
                  <a:pt x="521" y="1091"/>
                </a:lnTo>
                <a:lnTo>
                  <a:pt x="530" y="1094"/>
                </a:lnTo>
                <a:lnTo>
                  <a:pt x="530" y="1094"/>
                </a:lnTo>
                <a:lnTo>
                  <a:pt x="537" y="1096"/>
                </a:lnTo>
                <a:lnTo>
                  <a:pt x="545" y="1099"/>
                </a:lnTo>
                <a:lnTo>
                  <a:pt x="558" y="1100"/>
                </a:lnTo>
                <a:lnTo>
                  <a:pt x="572" y="1099"/>
                </a:lnTo>
                <a:lnTo>
                  <a:pt x="583" y="1097"/>
                </a:lnTo>
                <a:lnTo>
                  <a:pt x="583" y="1097"/>
                </a:lnTo>
                <a:lnTo>
                  <a:pt x="588" y="1096"/>
                </a:lnTo>
                <a:lnTo>
                  <a:pt x="593" y="1095"/>
                </a:lnTo>
                <a:lnTo>
                  <a:pt x="601" y="1091"/>
                </a:lnTo>
                <a:lnTo>
                  <a:pt x="606" y="1088"/>
                </a:lnTo>
                <a:lnTo>
                  <a:pt x="610" y="1085"/>
                </a:lnTo>
                <a:lnTo>
                  <a:pt x="610" y="1085"/>
                </a:lnTo>
                <a:lnTo>
                  <a:pt x="617" y="1084"/>
                </a:lnTo>
                <a:lnTo>
                  <a:pt x="622" y="1083"/>
                </a:lnTo>
                <a:lnTo>
                  <a:pt x="627" y="1080"/>
                </a:lnTo>
                <a:lnTo>
                  <a:pt x="632" y="1076"/>
                </a:lnTo>
                <a:lnTo>
                  <a:pt x="637" y="1071"/>
                </a:lnTo>
                <a:lnTo>
                  <a:pt x="642" y="1064"/>
                </a:lnTo>
                <a:lnTo>
                  <a:pt x="645" y="1055"/>
                </a:lnTo>
                <a:lnTo>
                  <a:pt x="645" y="1055"/>
                </a:lnTo>
                <a:lnTo>
                  <a:pt x="649" y="1045"/>
                </a:lnTo>
                <a:lnTo>
                  <a:pt x="650" y="1035"/>
                </a:lnTo>
                <a:lnTo>
                  <a:pt x="650" y="1025"/>
                </a:lnTo>
                <a:lnTo>
                  <a:pt x="650" y="1017"/>
                </a:lnTo>
                <a:lnTo>
                  <a:pt x="649" y="1002"/>
                </a:lnTo>
                <a:lnTo>
                  <a:pt x="648" y="997"/>
                </a:lnTo>
                <a:lnTo>
                  <a:pt x="664" y="956"/>
                </a:lnTo>
                <a:lnTo>
                  <a:pt x="664" y="956"/>
                </a:lnTo>
                <a:lnTo>
                  <a:pt x="691" y="941"/>
                </a:lnTo>
                <a:lnTo>
                  <a:pt x="715" y="926"/>
                </a:lnTo>
                <a:lnTo>
                  <a:pt x="727" y="917"/>
                </a:lnTo>
                <a:lnTo>
                  <a:pt x="738" y="909"/>
                </a:lnTo>
                <a:lnTo>
                  <a:pt x="738" y="909"/>
                </a:lnTo>
                <a:lnTo>
                  <a:pt x="756" y="894"/>
                </a:lnTo>
                <a:lnTo>
                  <a:pt x="767" y="885"/>
                </a:lnTo>
                <a:lnTo>
                  <a:pt x="773" y="878"/>
                </a:lnTo>
                <a:lnTo>
                  <a:pt x="773" y="878"/>
                </a:lnTo>
                <a:lnTo>
                  <a:pt x="779" y="878"/>
                </a:lnTo>
                <a:lnTo>
                  <a:pt x="788" y="877"/>
                </a:lnTo>
                <a:lnTo>
                  <a:pt x="799" y="874"/>
                </a:lnTo>
                <a:lnTo>
                  <a:pt x="813" y="870"/>
                </a:lnTo>
                <a:lnTo>
                  <a:pt x="830" y="864"/>
                </a:lnTo>
                <a:lnTo>
                  <a:pt x="851" y="854"/>
                </a:lnTo>
                <a:lnTo>
                  <a:pt x="876" y="842"/>
                </a:lnTo>
                <a:lnTo>
                  <a:pt x="876" y="842"/>
                </a:lnTo>
                <a:lnTo>
                  <a:pt x="889" y="834"/>
                </a:lnTo>
                <a:lnTo>
                  <a:pt x="900" y="826"/>
                </a:lnTo>
                <a:lnTo>
                  <a:pt x="920" y="809"/>
                </a:lnTo>
                <a:lnTo>
                  <a:pt x="936" y="792"/>
                </a:lnTo>
                <a:lnTo>
                  <a:pt x="948" y="777"/>
                </a:lnTo>
                <a:lnTo>
                  <a:pt x="958" y="764"/>
                </a:lnTo>
                <a:lnTo>
                  <a:pt x="964" y="752"/>
                </a:lnTo>
                <a:lnTo>
                  <a:pt x="969" y="742"/>
                </a:lnTo>
                <a:lnTo>
                  <a:pt x="969" y="742"/>
                </a:lnTo>
                <a:lnTo>
                  <a:pt x="972" y="740"/>
                </a:lnTo>
                <a:lnTo>
                  <a:pt x="980" y="733"/>
                </a:lnTo>
                <a:lnTo>
                  <a:pt x="993" y="719"/>
                </a:lnTo>
                <a:lnTo>
                  <a:pt x="1007" y="700"/>
                </a:lnTo>
                <a:lnTo>
                  <a:pt x="1013" y="689"/>
                </a:lnTo>
                <a:lnTo>
                  <a:pt x="1020" y="675"/>
                </a:lnTo>
                <a:lnTo>
                  <a:pt x="1026" y="662"/>
                </a:lnTo>
                <a:lnTo>
                  <a:pt x="1033" y="647"/>
                </a:lnTo>
                <a:lnTo>
                  <a:pt x="1038" y="629"/>
                </a:lnTo>
                <a:lnTo>
                  <a:pt x="1043" y="612"/>
                </a:lnTo>
                <a:lnTo>
                  <a:pt x="1045" y="592"/>
                </a:lnTo>
                <a:lnTo>
                  <a:pt x="1048" y="571"/>
                </a:lnTo>
                <a:lnTo>
                  <a:pt x="1048" y="571"/>
                </a:lnTo>
                <a:lnTo>
                  <a:pt x="1048" y="551"/>
                </a:lnTo>
                <a:lnTo>
                  <a:pt x="1045" y="533"/>
                </a:lnTo>
                <a:lnTo>
                  <a:pt x="1043" y="517"/>
                </a:lnTo>
                <a:lnTo>
                  <a:pt x="1038" y="502"/>
                </a:lnTo>
                <a:lnTo>
                  <a:pt x="1033" y="488"/>
                </a:lnTo>
                <a:lnTo>
                  <a:pt x="1026" y="477"/>
                </a:lnTo>
                <a:lnTo>
                  <a:pt x="1020" y="467"/>
                </a:lnTo>
                <a:lnTo>
                  <a:pt x="1013" y="458"/>
                </a:lnTo>
                <a:lnTo>
                  <a:pt x="1005" y="451"/>
                </a:lnTo>
                <a:lnTo>
                  <a:pt x="999" y="446"/>
                </a:lnTo>
                <a:lnTo>
                  <a:pt x="987" y="437"/>
                </a:lnTo>
                <a:lnTo>
                  <a:pt x="978" y="432"/>
                </a:lnTo>
                <a:lnTo>
                  <a:pt x="974" y="431"/>
                </a:lnTo>
                <a:lnTo>
                  <a:pt x="974" y="431"/>
                </a:lnTo>
                <a:lnTo>
                  <a:pt x="973" y="420"/>
                </a:lnTo>
                <a:lnTo>
                  <a:pt x="972" y="409"/>
                </a:lnTo>
                <a:lnTo>
                  <a:pt x="969" y="394"/>
                </a:lnTo>
                <a:lnTo>
                  <a:pt x="964" y="377"/>
                </a:lnTo>
                <a:lnTo>
                  <a:pt x="957" y="360"/>
                </a:lnTo>
                <a:lnTo>
                  <a:pt x="952" y="353"/>
                </a:lnTo>
                <a:lnTo>
                  <a:pt x="947" y="344"/>
                </a:lnTo>
                <a:lnTo>
                  <a:pt x="942" y="337"/>
                </a:lnTo>
                <a:lnTo>
                  <a:pt x="935" y="329"/>
                </a:lnTo>
                <a:lnTo>
                  <a:pt x="935" y="329"/>
                </a:lnTo>
                <a:lnTo>
                  <a:pt x="927" y="323"/>
                </a:lnTo>
                <a:lnTo>
                  <a:pt x="918" y="317"/>
                </a:lnTo>
                <a:lnTo>
                  <a:pt x="907" y="313"/>
                </a:lnTo>
                <a:lnTo>
                  <a:pt x="897" y="308"/>
                </a:lnTo>
                <a:lnTo>
                  <a:pt x="875" y="303"/>
                </a:lnTo>
                <a:lnTo>
                  <a:pt x="851" y="299"/>
                </a:lnTo>
                <a:lnTo>
                  <a:pt x="830" y="297"/>
                </a:lnTo>
                <a:lnTo>
                  <a:pt x="814" y="296"/>
                </a:lnTo>
                <a:lnTo>
                  <a:pt x="798" y="296"/>
                </a:lnTo>
                <a:lnTo>
                  <a:pt x="798" y="296"/>
                </a:lnTo>
                <a:lnTo>
                  <a:pt x="797" y="287"/>
                </a:lnTo>
                <a:lnTo>
                  <a:pt x="795" y="269"/>
                </a:lnTo>
                <a:lnTo>
                  <a:pt x="795" y="241"/>
                </a:lnTo>
                <a:lnTo>
                  <a:pt x="795" y="241"/>
                </a:lnTo>
                <a:lnTo>
                  <a:pt x="797" y="212"/>
                </a:lnTo>
                <a:lnTo>
                  <a:pt x="798" y="195"/>
                </a:lnTo>
                <a:lnTo>
                  <a:pt x="800" y="183"/>
                </a:lnTo>
                <a:lnTo>
                  <a:pt x="807" y="168"/>
                </a:lnTo>
                <a:lnTo>
                  <a:pt x="807" y="168"/>
                </a:lnTo>
                <a:lnTo>
                  <a:pt x="812" y="157"/>
                </a:lnTo>
                <a:lnTo>
                  <a:pt x="820" y="142"/>
                </a:lnTo>
                <a:lnTo>
                  <a:pt x="841" y="106"/>
                </a:lnTo>
                <a:lnTo>
                  <a:pt x="863" y="70"/>
                </a:lnTo>
                <a:lnTo>
                  <a:pt x="871" y="53"/>
                </a:lnTo>
                <a:lnTo>
                  <a:pt x="877" y="40"/>
                </a:lnTo>
                <a:lnTo>
                  <a:pt x="877" y="40"/>
                </a:lnTo>
                <a:lnTo>
                  <a:pt x="884" y="21"/>
                </a:lnTo>
                <a:lnTo>
                  <a:pt x="885" y="15"/>
                </a:lnTo>
                <a:lnTo>
                  <a:pt x="886" y="10"/>
                </a:lnTo>
                <a:lnTo>
                  <a:pt x="885" y="6"/>
                </a:lnTo>
                <a:lnTo>
                  <a:pt x="884" y="3"/>
                </a:lnTo>
                <a:lnTo>
                  <a:pt x="881" y="1"/>
                </a:lnTo>
                <a:lnTo>
                  <a:pt x="879" y="0"/>
                </a:lnTo>
                <a:lnTo>
                  <a:pt x="879" y="0"/>
                </a:lnTo>
                <a:lnTo>
                  <a:pt x="877" y="0"/>
                </a:lnTo>
                <a:lnTo>
                  <a:pt x="875" y="1"/>
                </a:lnTo>
                <a:lnTo>
                  <a:pt x="867" y="8"/>
                </a:lnTo>
                <a:lnTo>
                  <a:pt x="844" y="25"/>
                </a:lnTo>
                <a:lnTo>
                  <a:pt x="830" y="36"/>
                </a:lnTo>
                <a:lnTo>
                  <a:pt x="814" y="47"/>
                </a:lnTo>
                <a:lnTo>
                  <a:pt x="797" y="57"/>
                </a:lnTo>
                <a:lnTo>
                  <a:pt x="778" y="66"/>
                </a:lnTo>
                <a:lnTo>
                  <a:pt x="778" y="66"/>
                </a:lnTo>
                <a:lnTo>
                  <a:pt x="685" y="104"/>
                </a:lnTo>
                <a:lnTo>
                  <a:pt x="628" y="128"/>
                </a:lnTo>
                <a:lnTo>
                  <a:pt x="628" y="128"/>
                </a:lnTo>
                <a:lnTo>
                  <a:pt x="617" y="124"/>
                </a:lnTo>
                <a:lnTo>
                  <a:pt x="587" y="116"/>
                </a:lnTo>
                <a:lnTo>
                  <a:pt x="566" y="111"/>
                </a:lnTo>
                <a:lnTo>
                  <a:pt x="543" y="107"/>
                </a:lnTo>
                <a:lnTo>
                  <a:pt x="517" y="103"/>
                </a:lnTo>
                <a:lnTo>
                  <a:pt x="491" y="102"/>
                </a:lnTo>
                <a:lnTo>
                  <a:pt x="491" y="102"/>
                </a:lnTo>
                <a:lnTo>
                  <a:pt x="443" y="103"/>
                </a:lnTo>
                <a:lnTo>
                  <a:pt x="404" y="104"/>
                </a:lnTo>
                <a:lnTo>
                  <a:pt x="387" y="107"/>
                </a:lnTo>
                <a:lnTo>
                  <a:pt x="371" y="109"/>
                </a:lnTo>
                <a:lnTo>
                  <a:pt x="355" y="113"/>
                </a:lnTo>
                <a:lnTo>
                  <a:pt x="339" y="118"/>
                </a:lnTo>
                <a:lnTo>
                  <a:pt x="339" y="118"/>
                </a:lnTo>
                <a:lnTo>
                  <a:pt x="305" y="129"/>
                </a:lnTo>
                <a:lnTo>
                  <a:pt x="275" y="139"/>
                </a:lnTo>
                <a:lnTo>
                  <a:pt x="247" y="150"/>
                </a:lnTo>
                <a:lnTo>
                  <a:pt x="247" y="150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CAA3BDE3-6EB7-446C-8183-1BDB103E2827}"/>
              </a:ext>
            </a:extLst>
          </p:cNvPr>
          <p:cNvSpPr>
            <a:spLocks/>
          </p:cNvSpPr>
          <p:nvPr/>
        </p:nvSpPr>
        <p:spPr bwMode="auto">
          <a:xfrm>
            <a:off x="6018213" y="873396"/>
            <a:ext cx="1601012" cy="1250460"/>
          </a:xfrm>
          <a:custGeom>
            <a:avLst/>
            <a:gdLst>
              <a:gd name="T0" fmla="*/ 298 w 1361"/>
              <a:gd name="T1" fmla="*/ 101 h 1063"/>
              <a:gd name="T2" fmla="*/ 234 w 1361"/>
              <a:gd name="T3" fmla="*/ 114 h 1063"/>
              <a:gd name="T4" fmla="*/ 209 w 1361"/>
              <a:gd name="T5" fmla="*/ 102 h 1063"/>
              <a:gd name="T6" fmla="*/ 86 w 1361"/>
              <a:gd name="T7" fmla="*/ 26 h 1063"/>
              <a:gd name="T8" fmla="*/ 24 w 1361"/>
              <a:gd name="T9" fmla="*/ 16 h 1063"/>
              <a:gd name="T10" fmla="*/ 9 w 1361"/>
              <a:gd name="T11" fmla="*/ 28 h 1063"/>
              <a:gd name="T12" fmla="*/ 1 w 1361"/>
              <a:gd name="T13" fmla="*/ 87 h 1063"/>
              <a:gd name="T14" fmla="*/ 19 w 1361"/>
              <a:gd name="T15" fmla="*/ 123 h 1063"/>
              <a:gd name="T16" fmla="*/ 73 w 1361"/>
              <a:gd name="T17" fmla="*/ 190 h 1063"/>
              <a:gd name="T18" fmla="*/ 90 w 1361"/>
              <a:gd name="T19" fmla="*/ 250 h 1063"/>
              <a:gd name="T20" fmla="*/ 102 w 1361"/>
              <a:gd name="T21" fmla="*/ 291 h 1063"/>
              <a:gd name="T22" fmla="*/ 93 w 1361"/>
              <a:gd name="T23" fmla="*/ 327 h 1063"/>
              <a:gd name="T24" fmla="*/ 59 w 1361"/>
              <a:gd name="T25" fmla="*/ 426 h 1063"/>
              <a:gd name="T26" fmla="*/ 62 w 1361"/>
              <a:gd name="T27" fmla="*/ 481 h 1063"/>
              <a:gd name="T28" fmla="*/ 52 w 1361"/>
              <a:gd name="T29" fmla="*/ 632 h 1063"/>
              <a:gd name="T30" fmla="*/ 148 w 1361"/>
              <a:gd name="T31" fmla="*/ 690 h 1063"/>
              <a:gd name="T32" fmla="*/ 196 w 1361"/>
              <a:gd name="T33" fmla="*/ 750 h 1063"/>
              <a:gd name="T34" fmla="*/ 222 w 1361"/>
              <a:gd name="T35" fmla="*/ 796 h 1063"/>
              <a:gd name="T36" fmla="*/ 299 w 1361"/>
              <a:gd name="T37" fmla="*/ 859 h 1063"/>
              <a:gd name="T38" fmla="*/ 302 w 1361"/>
              <a:gd name="T39" fmla="*/ 875 h 1063"/>
              <a:gd name="T40" fmla="*/ 296 w 1361"/>
              <a:gd name="T41" fmla="*/ 923 h 1063"/>
              <a:gd name="T42" fmla="*/ 329 w 1361"/>
              <a:gd name="T43" fmla="*/ 982 h 1063"/>
              <a:gd name="T44" fmla="*/ 366 w 1361"/>
              <a:gd name="T45" fmla="*/ 998 h 1063"/>
              <a:gd name="T46" fmla="*/ 420 w 1361"/>
              <a:gd name="T47" fmla="*/ 983 h 1063"/>
              <a:gd name="T48" fmla="*/ 457 w 1361"/>
              <a:gd name="T49" fmla="*/ 942 h 1063"/>
              <a:gd name="T50" fmla="*/ 461 w 1361"/>
              <a:gd name="T51" fmla="*/ 978 h 1063"/>
              <a:gd name="T52" fmla="*/ 453 w 1361"/>
              <a:gd name="T53" fmla="*/ 1017 h 1063"/>
              <a:gd name="T54" fmla="*/ 482 w 1361"/>
              <a:gd name="T55" fmla="*/ 1044 h 1063"/>
              <a:gd name="T56" fmla="*/ 541 w 1361"/>
              <a:gd name="T57" fmla="*/ 1063 h 1063"/>
              <a:gd name="T58" fmla="*/ 592 w 1361"/>
              <a:gd name="T59" fmla="*/ 1049 h 1063"/>
              <a:gd name="T60" fmla="*/ 631 w 1361"/>
              <a:gd name="T61" fmla="*/ 1032 h 1063"/>
              <a:gd name="T62" fmla="*/ 642 w 1361"/>
              <a:gd name="T63" fmla="*/ 1008 h 1063"/>
              <a:gd name="T64" fmla="*/ 635 w 1361"/>
              <a:gd name="T65" fmla="*/ 950 h 1063"/>
              <a:gd name="T66" fmla="*/ 666 w 1361"/>
              <a:gd name="T67" fmla="*/ 875 h 1063"/>
              <a:gd name="T68" fmla="*/ 857 w 1361"/>
              <a:gd name="T69" fmla="*/ 786 h 1063"/>
              <a:gd name="T70" fmla="*/ 950 w 1361"/>
              <a:gd name="T71" fmla="*/ 729 h 1063"/>
              <a:gd name="T72" fmla="*/ 1049 w 1361"/>
              <a:gd name="T73" fmla="*/ 600 h 1063"/>
              <a:gd name="T74" fmla="*/ 1110 w 1361"/>
              <a:gd name="T75" fmla="*/ 599 h 1063"/>
              <a:gd name="T76" fmla="*/ 1177 w 1361"/>
              <a:gd name="T77" fmla="*/ 693 h 1063"/>
              <a:gd name="T78" fmla="*/ 1253 w 1361"/>
              <a:gd name="T79" fmla="*/ 754 h 1063"/>
              <a:gd name="T80" fmla="*/ 1299 w 1361"/>
              <a:gd name="T81" fmla="*/ 760 h 1063"/>
              <a:gd name="T82" fmla="*/ 1339 w 1361"/>
              <a:gd name="T83" fmla="*/ 736 h 1063"/>
              <a:gd name="T84" fmla="*/ 1361 w 1361"/>
              <a:gd name="T85" fmla="*/ 699 h 1063"/>
              <a:gd name="T86" fmla="*/ 1352 w 1361"/>
              <a:gd name="T87" fmla="*/ 669 h 1063"/>
              <a:gd name="T88" fmla="*/ 1320 w 1361"/>
              <a:gd name="T89" fmla="*/ 643 h 1063"/>
              <a:gd name="T90" fmla="*/ 1269 w 1361"/>
              <a:gd name="T91" fmla="*/ 611 h 1063"/>
              <a:gd name="T92" fmla="*/ 1208 w 1361"/>
              <a:gd name="T93" fmla="*/ 491 h 1063"/>
              <a:gd name="T94" fmla="*/ 1173 w 1361"/>
              <a:gd name="T95" fmla="*/ 445 h 1063"/>
              <a:gd name="T96" fmla="*/ 1151 w 1361"/>
              <a:gd name="T97" fmla="*/ 402 h 1063"/>
              <a:gd name="T98" fmla="*/ 1161 w 1361"/>
              <a:gd name="T99" fmla="*/ 286 h 1063"/>
              <a:gd name="T100" fmla="*/ 1135 w 1361"/>
              <a:gd name="T101" fmla="*/ 227 h 1063"/>
              <a:gd name="T102" fmla="*/ 1077 w 1361"/>
              <a:gd name="T103" fmla="*/ 170 h 1063"/>
              <a:gd name="T104" fmla="*/ 995 w 1361"/>
              <a:gd name="T105" fmla="*/ 144 h 1063"/>
              <a:gd name="T106" fmla="*/ 929 w 1361"/>
              <a:gd name="T107" fmla="*/ 134 h 1063"/>
              <a:gd name="T108" fmla="*/ 832 w 1361"/>
              <a:gd name="T109" fmla="*/ 77 h 1063"/>
              <a:gd name="T110" fmla="*/ 653 w 1361"/>
              <a:gd name="T111" fmla="*/ 5 h 1063"/>
              <a:gd name="T112" fmla="*/ 610 w 1361"/>
              <a:gd name="T113" fmla="*/ 1 h 1063"/>
              <a:gd name="T114" fmla="*/ 493 w 1361"/>
              <a:gd name="T115" fmla="*/ 52 h 1063"/>
              <a:gd name="T116" fmla="*/ 426 w 1361"/>
              <a:gd name="T117" fmla="*/ 90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61" h="1063">
                <a:moveTo>
                  <a:pt x="395" y="101"/>
                </a:moveTo>
                <a:lnTo>
                  <a:pt x="395" y="101"/>
                </a:lnTo>
                <a:lnTo>
                  <a:pt x="363" y="98"/>
                </a:lnTo>
                <a:lnTo>
                  <a:pt x="332" y="98"/>
                </a:lnTo>
                <a:lnTo>
                  <a:pt x="298" y="101"/>
                </a:lnTo>
                <a:lnTo>
                  <a:pt x="298" y="101"/>
                </a:lnTo>
                <a:lnTo>
                  <a:pt x="282" y="102"/>
                </a:lnTo>
                <a:lnTo>
                  <a:pt x="268" y="105"/>
                </a:lnTo>
                <a:lnTo>
                  <a:pt x="247" y="109"/>
                </a:lnTo>
                <a:lnTo>
                  <a:pt x="234" y="114"/>
                </a:lnTo>
                <a:lnTo>
                  <a:pt x="229" y="116"/>
                </a:lnTo>
                <a:lnTo>
                  <a:pt x="229" y="116"/>
                </a:lnTo>
                <a:lnTo>
                  <a:pt x="231" y="117"/>
                </a:lnTo>
                <a:lnTo>
                  <a:pt x="229" y="114"/>
                </a:lnTo>
                <a:lnTo>
                  <a:pt x="209" y="102"/>
                </a:lnTo>
                <a:lnTo>
                  <a:pt x="162" y="70"/>
                </a:lnTo>
                <a:lnTo>
                  <a:pt x="162" y="70"/>
                </a:lnTo>
                <a:lnTo>
                  <a:pt x="132" y="51"/>
                </a:lnTo>
                <a:lnTo>
                  <a:pt x="107" y="36"/>
                </a:lnTo>
                <a:lnTo>
                  <a:pt x="86" y="26"/>
                </a:lnTo>
                <a:lnTo>
                  <a:pt x="68" y="19"/>
                </a:lnTo>
                <a:lnTo>
                  <a:pt x="55" y="15"/>
                </a:lnTo>
                <a:lnTo>
                  <a:pt x="44" y="14"/>
                </a:lnTo>
                <a:lnTo>
                  <a:pt x="34" y="14"/>
                </a:lnTo>
                <a:lnTo>
                  <a:pt x="24" y="16"/>
                </a:lnTo>
                <a:lnTo>
                  <a:pt x="24" y="16"/>
                </a:lnTo>
                <a:lnTo>
                  <a:pt x="19" y="18"/>
                </a:lnTo>
                <a:lnTo>
                  <a:pt x="15" y="20"/>
                </a:lnTo>
                <a:lnTo>
                  <a:pt x="13" y="24"/>
                </a:lnTo>
                <a:lnTo>
                  <a:pt x="9" y="28"/>
                </a:lnTo>
                <a:lnTo>
                  <a:pt x="4" y="37"/>
                </a:lnTo>
                <a:lnTo>
                  <a:pt x="1" y="49"/>
                </a:lnTo>
                <a:lnTo>
                  <a:pt x="0" y="61"/>
                </a:lnTo>
                <a:lnTo>
                  <a:pt x="0" y="75"/>
                </a:lnTo>
                <a:lnTo>
                  <a:pt x="1" y="87"/>
                </a:lnTo>
                <a:lnTo>
                  <a:pt x="4" y="98"/>
                </a:lnTo>
                <a:lnTo>
                  <a:pt x="4" y="98"/>
                </a:lnTo>
                <a:lnTo>
                  <a:pt x="6" y="105"/>
                </a:lnTo>
                <a:lnTo>
                  <a:pt x="9" y="109"/>
                </a:lnTo>
                <a:lnTo>
                  <a:pt x="19" y="123"/>
                </a:lnTo>
                <a:lnTo>
                  <a:pt x="30" y="137"/>
                </a:lnTo>
                <a:lnTo>
                  <a:pt x="42" y="150"/>
                </a:lnTo>
                <a:lnTo>
                  <a:pt x="54" y="164"/>
                </a:lnTo>
                <a:lnTo>
                  <a:pt x="65" y="178"/>
                </a:lnTo>
                <a:lnTo>
                  <a:pt x="73" y="190"/>
                </a:lnTo>
                <a:lnTo>
                  <a:pt x="76" y="196"/>
                </a:lnTo>
                <a:lnTo>
                  <a:pt x="77" y="203"/>
                </a:lnTo>
                <a:lnTo>
                  <a:pt x="77" y="203"/>
                </a:lnTo>
                <a:lnTo>
                  <a:pt x="83" y="226"/>
                </a:lnTo>
                <a:lnTo>
                  <a:pt x="90" y="250"/>
                </a:lnTo>
                <a:lnTo>
                  <a:pt x="96" y="271"/>
                </a:lnTo>
                <a:lnTo>
                  <a:pt x="101" y="282"/>
                </a:lnTo>
                <a:lnTo>
                  <a:pt x="101" y="282"/>
                </a:lnTo>
                <a:lnTo>
                  <a:pt x="102" y="286"/>
                </a:lnTo>
                <a:lnTo>
                  <a:pt x="102" y="291"/>
                </a:lnTo>
                <a:lnTo>
                  <a:pt x="102" y="302"/>
                </a:lnTo>
                <a:lnTo>
                  <a:pt x="98" y="314"/>
                </a:lnTo>
                <a:lnTo>
                  <a:pt x="96" y="321"/>
                </a:lnTo>
                <a:lnTo>
                  <a:pt x="93" y="327"/>
                </a:lnTo>
                <a:lnTo>
                  <a:pt x="93" y="327"/>
                </a:lnTo>
                <a:lnTo>
                  <a:pt x="88" y="335"/>
                </a:lnTo>
                <a:lnTo>
                  <a:pt x="82" y="349"/>
                </a:lnTo>
                <a:lnTo>
                  <a:pt x="68" y="388"/>
                </a:lnTo>
                <a:lnTo>
                  <a:pt x="63" y="407"/>
                </a:lnTo>
                <a:lnTo>
                  <a:pt x="59" y="426"/>
                </a:lnTo>
                <a:lnTo>
                  <a:pt x="55" y="442"/>
                </a:lnTo>
                <a:lnTo>
                  <a:pt x="54" y="453"/>
                </a:lnTo>
                <a:lnTo>
                  <a:pt x="54" y="453"/>
                </a:lnTo>
                <a:lnTo>
                  <a:pt x="57" y="465"/>
                </a:lnTo>
                <a:lnTo>
                  <a:pt x="62" y="481"/>
                </a:lnTo>
                <a:lnTo>
                  <a:pt x="78" y="518"/>
                </a:lnTo>
                <a:lnTo>
                  <a:pt x="95" y="551"/>
                </a:lnTo>
                <a:lnTo>
                  <a:pt x="102" y="566"/>
                </a:lnTo>
                <a:lnTo>
                  <a:pt x="127" y="633"/>
                </a:lnTo>
                <a:lnTo>
                  <a:pt x="52" y="632"/>
                </a:lnTo>
                <a:lnTo>
                  <a:pt x="131" y="654"/>
                </a:lnTo>
                <a:lnTo>
                  <a:pt x="67" y="666"/>
                </a:lnTo>
                <a:lnTo>
                  <a:pt x="140" y="673"/>
                </a:lnTo>
                <a:lnTo>
                  <a:pt x="104" y="697"/>
                </a:lnTo>
                <a:lnTo>
                  <a:pt x="148" y="690"/>
                </a:lnTo>
                <a:lnTo>
                  <a:pt x="148" y="690"/>
                </a:lnTo>
                <a:lnTo>
                  <a:pt x="157" y="699"/>
                </a:lnTo>
                <a:lnTo>
                  <a:pt x="174" y="721"/>
                </a:lnTo>
                <a:lnTo>
                  <a:pt x="185" y="735"/>
                </a:lnTo>
                <a:lnTo>
                  <a:pt x="196" y="750"/>
                </a:lnTo>
                <a:lnTo>
                  <a:pt x="206" y="766"/>
                </a:lnTo>
                <a:lnTo>
                  <a:pt x="214" y="781"/>
                </a:lnTo>
                <a:lnTo>
                  <a:pt x="214" y="781"/>
                </a:lnTo>
                <a:lnTo>
                  <a:pt x="217" y="789"/>
                </a:lnTo>
                <a:lnTo>
                  <a:pt x="222" y="796"/>
                </a:lnTo>
                <a:lnTo>
                  <a:pt x="236" y="811"/>
                </a:lnTo>
                <a:lnTo>
                  <a:pt x="252" y="825"/>
                </a:lnTo>
                <a:lnTo>
                  <a:pt x="270" y="838"/>
                </a:lnTo>
                <a:lnTo>
                  <a:pt x="286" y="849"/>
                </a:lnTo>
                <a:lnTo>
                  <a:pt x="299" y="859"/>
                </a:lnTo>
                <a:lnTo>
                  <a:pt x="313" y="867"/>
                </a:lnTo>
                <a:lnTo>
                  <a:pt x="313" y="867"/>
                </a:lnTo>
                <a:lnTo>
                  <a:pt x="309" y="868"/>
                </a:lnTo>
                <a:lnTo>
                  <a:pt x="306" y="870"/>
                </a:lnTo>
                <a:lnTo>
                  <a:pt x="302" y="875"/>
                </a:lnTo>
                <a:lnTo>
                  <a:pt x="298" y="882"/>
                </a:lnTo>
                <a:lnTo>
                  <a:pt x="296" y="892"/>
                </a:lnTo>
                <a:lnTo>
                  <a:pt x="294" y="905"/>
                </a:lnTo>
                <a:lnTo>
                  <a:pt x="296" y="923"/>
                </a:lnTo>
                <a:lnTo>
                  <a:pt x="296" y="923"/>
                </a:lnTo>
                <a:lnTo>
                  <a:pt x="299" y="940"/>
                </a:lnTo>
                <a:lnTo>
                  <a:pt x="306" y="955"/>
                </a:lnTo>
                <a:lnTo>
                  <a:pt x="312" y="966"/>
                </a:lnTo>
                <a:lnTo>
                  <a:pt x="320" y="975"/>
                </a:lnTo>
                <a:lnTo>
                  <a:pt x="329" y="982"/>
                </a:lnTo>
                <a:lnTo>
                  <a:pt x="338" y="987"/>
                </a:lnTo>
                <a:lnTo>
                  <a:pt x="348" y="992"/>
                </a:lnTo>
                <a:lnTo>
                  <a:pt x="356" y="996"/>
                </a:lnTo>
                <a:lnTo>
                  <a:pt x="356" y="996"/>
                </a:lnTo>
                <a:lnTo>
                  <a:pt x="366" y="998"/>
                </a:lnTo>
                <a:lnTo>
                  <a:pt x="378" y="998"/>
                </a:lnTo>
                <a:lnTo>
                  <a:pt x="389" y="996"/>
                </a:lnTo>
                <a:lnTo>
                  <a:pt x="400" y="992"/>
                </a:lnTo>
                <a:lnTo>
                  <a:pt x="410" y="988"/>
                </a:lnTo>
                <a:lnTo>
                  <a:pt x="420" y="983"/>
                </a:lnTo>
                <a:lnTo>
                  <a:pt x="432" y="976"/>
                </a:lnTo>
                <a:lnTo>
                  <a:pt x="432" y="976"/>
                </a:lnTo>
                <a:lnTo>
                  <a:pt x="440" y="967"/>
                </a:lnTo>
                <a:lnTo>
                  <a:pt x="448" y="956"/>
                </a:lnTo>
                <a:lnTo>
                  <a:pt x="457" y="942"/>
                </a:lnTo>
                <a:lnTo>
                  <a:pt x="483" y="936"/>
                </a:lnTo>
                <a:lnTo>
                  <a:pt x="483" y="936"/>
                </a:lnTo>
                <a:lnTo>
                  <a:pt x="478" y="945"/>
                </a:lnTo>
                <a:lnTo>
                  <a:pt x="467" y="965"/>
                </a:lnTo>
                <a:lnTo>
                  <a:pt x="461" y="978"/>
                </a:lnTo>
                <a:lnTo>
                  <a:pt x="456" y="991"/>
                </a:lnTo>
                <a:lnTo>
                  <a:pt x="453" y="1005"/>
                </a:lnTo>
                <a:lnTo>
                  <a:pt x="453" y="1011"/>
                </a:lnTo>
                <a:lnTo>
                  <a:pt x="453" y="1017"/>
                </a:lnTo>
                <a:lnTo>
                  <a:pt x="453" y="1017"/>
                </a:lnTo>
                <a:lnTo>
                  <a:pt x="455" y="1022"/>
                </a:lnTo>
                <a:lnTo>
                  <a:pt x="458" y="1027"/>
                </a:lnTo>
                <a:lnTo>
                  <a:pt x="462" y="1032"/>
                </a:lnTo>
                <a:lnTo>
                  <a:pt x="468" y="1037"/>
                </a:lnTo>
                <a:lnTo>
                  <a:pt x="482" y="1044"/>
                </a:lnTo>
                <a:lnTo>
                  <a:pt x="498" y="1052"/>
                </a:lnTo>
                <a:lnTo>
                  <a:pt x="514" y="1057"/>
                </a:lnTo>
                <a:lnTo>
                  <a:pt x="528" y="1060"/>
                </a:lnTo>
                <a:lnTo>
                  <a:pt x="541" y="1063"/>
                </a:lnTo>
                <a:lnTo>
                  <a:pt x="541" y="1063"/>
                </a:lnTo>
                <a:lnTo>
                  <a:pt x="564" y="1059"/>
                </a:lnTo>
                <a:lnTo>
                  <a:pt x="581" y="1054"/>
                </a:lnTo>
                <a:lnTo>
                  <a:pt x="589" y="1052"/>
                </a:lnTo>
                <a:lnTo>
                  <a:pt x="592" y="1049"/>
                </a:lnTo>
                <a:lnTo>
                  <a:pt x="592" y="1049"/>
                </a:lnTo>
                <a:lnTo>
                  <a:pt x="596" y="1047"/>
                </a:lnTo>
                <a:lnTo>
                  <a:pt x="601" y="1044"/>
                </a:lnTo>
                <a:lnTo>
                  <a:pt x="612" y="1041"/>
                </a:lnTo>
                <a:lnTo>
                  <a:pt x="625" y="1036"/>
                </a:lnTo>
                <a:lnTo>
                  <a:pt x="631" y="1032"/>
                </a:lnTo>
                <a:lnTo>
                  <a:pt x="637" y="1026"/>
                </a:lnTo>
                <a:lnTo>
                  <a:pt x="637" y="1026"/>
                </a:lnTo>
                <a:lnTo>
                  <a:pt x="638" y="1023"/>
                </a:lnTo>
                <a:lnTo>
                  <a:pt x="641" y="1018"/>
                </a:lnTo>
                <a:lnTo>
                  <a:pt x="642" y="1008"/>
                </a:lnTo>
                <a:lnTo>
                  <a:pt x="642" y="996"/>
                </a:lnTo>
                <a:lnTo>
                  <a:pt x="641" y="982"/>
                </a:lnTo>
                <a:lnTo>
                  <a:pt x="637" y="960"/>
                </a:lnTo>
                <a:lnTo>
                  <a:pt x="635" y="950"/>
                </a:lnTo>
                <a:lnTo>
                  <a:pt x="635" y="950"/>
                </a:lnTo>
                <a:lnTo>
                  <a:pt x="638" y="939"/>
                </a:lnTo>
                <a:lnTo>
                  <a:pt x="647" y="914"/>
                </a:lnTo>
                <a:lnTo>
                  <a:pt x="657" y="888"/>
                </a:lnTo>
                <a:lnTo>
                  <a:pt x="663" y="878"/>
                </a:lnTo>
                <a:lnTo>
                  <a:pt x="666" y="875"/>
                </a:lnTo>
                <a:lnTo>
                  <a:pt x="667" y="873"/>
                </a:lnTo>
                <a:lnTo>
                  <a:pt x="667" y="873"/>
                </a:lnTo>
                <a:lnTo>
                  <a:pt x="775" y="826"/>
                </a:lnTo>
                <a:lnTo>
                  <a:pt x="816" y="806"/>
                </a:lnTo>
                <a:lnTo>
                  <a:pt x="857" y="786"/>
                </a:lnTo>
                <a:lnTo>
                  <a:pt x="894" y="767"/>
                </a:lnTo>
                <a:lnTo>
                  <a:pt x="924" y="750"/>
                </a:lnTo>
                <a:lnTo>
                  <a:pt x="924" y="750"/>
                </a:lnTo>
                <a:lnTo>
                  <a:pt x="938" y="741"/>
                </a:lnTo>
                <a:lnTo>
                  <a:pt x="950" y="729"/>
                </a:lnTo>
                <a:lnTo>
                  <a:pt x="964" y="715"/>
                </a:lnTo>
                <a:lnTo>
                  <a:pt x="977" y="700"/>
                </a:lnTo>
                <a:lnTo>
                  <a:pt x="1003" y="667"/>
                </a:lnTo>
                <a:lnTo>
                  <a:pt x="1028" y="632"/>
                </a:lnTo>
                <a:lnTo>
                  <a:pt x="1049" y="600"/>
                </a:lnTo>
                <a:lnTo>
                  <a:pt x="1067" y="573"/>
                </a:lnTo>
                <a:lnTo>
                  <a:pt x="1082" y="546"/>
                </a:lnTo>
                <a:lnTo>
                  <a:pt x="1082" y="546"/>
                </a:lnTo>
                <a:lnTo>
                  <a:pt x="1089" y="561"/>
                </a:lnTo>
                <a:lnTo>
                  <a:pt x="1110" y="599"/>
                </a:lnTo>
                <a:lnTo>
                  <a:pt x="1125" y="622"/>
                </a:lnTo>
                <a:lnTo>
                  <a:pt x="1141" y="647"/>
                </a:lnTo>
                <a:lnTo>
                  <a:pt x="1159" y="671"/>
                </a:lnTo>
                <a:lnTo>
                  <a:pt x="1177" y="693"/>
                </a:lnTo>
                <a:lnTo>
                  <a:pt x="1177" y="693"/>
                </a:lnTo>
                <a:lnTo>
                  <a:pt x="1196" y="713"/>
                </a:lnTo>
                <a:lnTo>
                  <a:pt x="1216" y="730"/>
                </a:lnTo>
                <a:lnTo>
                  <a:pt x="1234" y="744"/>
                </a:lnTo>
                <a:lnTo>
                  <a:pt x="1244" y="749"/>
                </a:lnTo>
                <a:lnTo>
                  <a:pt x="1253" y="754"/>
                </a:lnTo>
                <a:lnTo>
                  <a:pt x="1263" y="757"/>
                </a:lnTo>
                <a:lnTo>
                  <a:pt x="1273" y="760"/>
                </a:lnTo>
                <a:lnTo>
                  <a:pt x="1281" y="761"/>
                </a:lnTo>
                <a:lnTo>
                  <a:pt x="1290" y="761"/>
                </a:lnTo>
                <a:lnTo>
                  <a:pt x="1299" y="760"/>
                </a:lnTo>
                <a:lnTo>
                  <a:pt x="1308" y="757"/>
                </a:lnTo>
                <a:lnTo>
                  <a:pt x="1316" y="754"/>
                </a:lnTo>
                <a:lnTo>
                  <a:pt x="1325" y="749"/>
                </a:lnTo>
                <a:lnTo>
                  <a:pt x="1325" y="749"/>
                </a:lnTo>
                <a:lnTo>
                  <a:pt x="1339" y="736"/>
                </a:lnTo>
                <a:lnTo>
                  <a:pt x="1350" y="724"/>
                </a:lnTo>
                <a:lnTo>
                  <a:pt x="1353" y="718"/>
                </a:lnTo>
                <a:lnTo>
                  <a:pt x="1357" y="712"/>
                </a:lnTo>
                <a:lnTo>
                  <a:pt x="1360" y="705"/>
                </a:lnTo>
                <a:lnTo>
                  <a:pt x="1361" y="699"/>
                </a:lnTo>
                <a:lnTo>
                  <a:pt x="1361" y="693"/>
                </a:lnTo>
                <a:lnTo>
                  <a:pt x="1360" y="687"/>
                </a:lnTo>
                <a:lnTo>
                  <a:pt x="1358" y="681"/>
                </a:lnTo>
                <a:lnTo>
                  <a:pt x="1356" y="674"/>
                </a:lnTo>
                <a:lnTo>
                  <a:pt x="1352" y="669"/>
                </a:lnTo>
                <a:lnTo>
                  <a:pt x="1347" y="663"/>
                </a:lnTo>
                <a:lnTo>
                  <a:pt x="1341" y="658"/>
                </a:lnTo>
                <a:lnTo>
                  <a:pt x="1335" y="652"/>
                </a:lnTo>
                <a:lnTo>
                  <a:pt x="1335" y="652"/>
                </a:lnTo>
                <a:lnTo>
                  <a:pt x="1320" y="643"/>
                </a:lnTo>
                <a:lnTo>
                  <a:pt x="1309" y="637"/>
                </a:lnTo>
                <a:lnTo>
                  <a:pt x="1290" y="630"/>
                </a:lnTo>
                <a:lnTo>
                  <a:pt x="1283" y="625"/>
                </a:lnTo>
                <a:lnTo>
                  <a:pt x="1275" y="620"/>
                </a:lnTo>
                <a:lnTo>
                  <a:pt x="1269" y="611"/>
                </a:lnTo>
                <a:lnTo>
                  <a:pt x="1262" y="599"/>
                </a:lnTo>
                <a:lnTo>
                  <a:pt x="1262" y="599"/>
                </a:lnTo>
                <a:lnTo>
                  <a:pt x="1244" y="565"/>
                </a:lnTo>
                <a:lnTo>
                  <a:pt x="1227" y="527"/>
                </a:lnTo>
                <a:lnTo>
                  <a:pt x="1208" y="491"/>
                </a:lnTo>
                <a:lnTo>
                  <a:pt x="1200" y="476"/>
                </a:lnTo>
                <a:lnTo>
                  <a:pt x="1191" y="463"/>
                </a:lnTo>
                <a:lnTo>
                  <a:pt x="1191" y="463"/>
                </a:lnTo>
                <a:lnTo>
                  <a:pt x="1182" y="452"/>
                </a:lnTo>
                <a:lnTo>
                  <a:pt x="1173" y="445"/>
                </a:lnTo>
                <a:lnTo>
                  <a:pt x="1160" y="432"/>
                </a:lnTo>
                <a:lnTo>
                  <a:pt x="1150" y="425"/>
                </a:lnTo>
                <a:lnTo>
                  <a:pt x="1146" y="422"/>
                </a:lnTo>
                <a:lnTo>
                  <a:pt x="1146" y="422"/>
                </a:lnTo>
                <a:lnTo>
                  <a:pt x="1151" y="402"/>
                </a:lnTo>
                <a:lnTo>
                  <a:pt x="1155" y="380"/>
                </a:lnTo>
                <a:lnTo>
                  <a:pt x="1159" y="354"/>
                </a:lnTo>
                <a:lnTo>
                  <a:pt x="1162" y="327"/>
                </a:lnTo>
                <a:lnTo>
                  <a:pt x="1162" y="299"/>
                </a:lnTo>
                <a:lnTo>
                  <a:pt x="1161" y="286"/>
                </a:lnTo>
                <a:lnTo>
                  <a:pt x="1160" y="275"/>
                </a:lnTo>
                <a:lnTo>
                  <a:pt x="1156" y="265"/>
                </a:lnTo>
                <a:lnTo>
                  <a:pt x="1152" y="256"/>
                </a:lnTo>
                <a:lnTo>
                  <a:pt x="1152" y="256"/>
                </a:lnTo>
                <a:lnTo>
                  <a:pt x="1135" y="227"/>
                </a:lnTo>
                <a:lnTo>
                  <a:pt x="1126" y="214"/>
                </a:lnTo>
                <a:lnTo>
                  <a:pt x="1116" y="203"/>
                </a:lnTo>
                <a:lnTo>
                  <a:pt x="1105" y="191"/>
                </a:lnTo>
                <a:lnTo>
                  <a:pt x="1093" y="180"/>
                </a:lnTo>
                <a:lnTo>
                  <a:pt x="1077" y="170"/>
                </a:lnTo>
                <a:lnTo>
                  <a:pt x="1058" y="162"/>
                </a:lnTo>
                <a:lnTo>
                  <a:pt x="1058" y="162"/>
                </a:lnTo>
                <a:lnTo>
                  <a:pt x="1037" y="154"/>
                </a:lnTo>
                <a:lnTo>
                  <a:pt x="1016" y="148"/>
                </a:lnTo>
                <a:lnTo>
                  <a:pt x="995" y="144"/>
                </a:lnTo>
                <a:lnTo>
                  <a:pt x="976" y="142"/>
                </a:lnTo>
                <a:lnTo>
                  <a:pt x="947" y="139"/>
                </a:lnTo>
                <a:lnTo>
                  <a:pt x="935" y="139"/>
                </a:lnTo>
                <a:lnTo>
                  <a:pt x="935" y="139"/>
                </a:lnTo>
                <a:lnTo>
                  <a:pt x="929" y="134"/>
                </a:lnTo>
                <a:lnTo>
                  <a:pt x="909" y="121"/>
                </a:lnTo>
                <a:lnTo>
                  <a:pt x="877" y="101"/>
                </a:lnTo>
                <a:lnTo>
                  <a:pt x="856" y="90"/>
                </a:lnTo>
                <a:lnTo>
                  <a:pt x="832" y="77"/>
                </a:lnTo>
                <a:lnTo>
                  <a:pt x="832" y="77"/>
                </a:lnTo>
                <a:lnTo>
                  <a:pt x="776" y="51"/>
                </a:lnTo>
                <a:lnTo>
                  <a:pt x="744" y="37"/>
                </a:lnTo>
                <a:lnTo>
                  <a:pt x="713" y="24"/>
                </a:lnTo>
                <a:lnTo>
                  <a:pt x="682" y="14"/>
                </a:lnTo>
                <a:lnTo>
                  <a:pt x="653" y="5"/>
                </a:lnTo>
                <a:lnTo>
                  <a:pt x="641" y="3"/>
                </a:lnTo>
                <a:lnTo>
                  <a:pt x="628" y="0"/>
                </a:lnTo>
                <a:lnTo>
                  <a:pt x="618" y="0"/>
                </a:lnTo>
                <a:lnTo>
                  <a:pt x="610" y="1"/>
                </a:lnTo>
                <a:lnTo>
                  <a:pt x="610" y="1"/>
                </a:lnTo>
                <a:lnTo>
                  <a:pt x="592" y="5"/>
                </a:lnTo>
                <a:lnTo>
                  <a:pt x="573" y="13"/>
                </a:lnTo>
                <a:lnTo>
                  <a:pt x="551" y="23"/>
                </a:lnTo>
                <a:lnTo>
                  <a:pt x="530" y="33"/>
                </a:lnTo>
                <a:lnTo>
                  <a:pt x="493" y="52"/>
                </a:lnTo>
                <a:lnTo>
                  <a:pt x="471" y="69"/>
                </a:lnTo>
                <a:lnTo>
                  <a:pt x="471" y="69"/>
                </a:lnTo>
                <a:lnTo>
                  <a:pt x="462" y="73"/>
                </a:lnTo>
                <a:lnTo>
                  <a:pt x="451" y="78"/>
                </a:lnTo>
                <a:lnTo>
                  <a:pt x="426" y="90"/>
                </a:lnTo>
                <a:lnTo>
                  <a:pt x="395" y="101"/>
                </a:lnTo>
                <a:lnTo>
                  <a:pt x="395" y="101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A6EFE0B6-02F4-4C62-BB41-480A28981AC4}"/>
              </a:ext>
            </a:extLst>
          </p:cNvPr>
          <p:cNvSpPr>
            <a:spLocks/>
          </p:cNvSpPr>
          <p:nvPr/>
        </p:nvSpPr>
        <p:spPr bwMode="auto">
          <a:xfrm>
            <a:off x="407495" y="3006176"/>
            <a:ext cx="1670905" cy="1187909"/>
          </a:xfrm>
          <a:custGeom>
            <a:avLst/>
            <a:gdLst>
              <a:gd name="T0" fmla="*/ 192 w 1280"/>
              <a:gd name="T1" fmla="*/ 66 h 910"/>
              <a:gd name="T2" fmla="*/ 114 w 1280"/>
              <a:gd name="T3" fmla="*/ 45 h 910"/>
              <a:gd name="T4" fmla="*/ 58 w 1280"/>
              <a:gd name="T5" fmla="*/ 0 h 910"/>
              <a:gd name="T6" fmla="*/ 28 w 1280"/>
              <a:gd name="T7" fmla="*/ 20 h 910"/>
              <a:gd name="T8" fmla="*/ 26 w 1280"/>
              <a:gd name="T9" fmla="*/ 125 h 910"/>
              <a:gd name="T10" fmla="*/ 19 w 1280"/>
              <a:gd name="T11" fmla="*/ 161 h 910"/>
              <a:gd name="T12" fmla="*/ 41 w 1280"/>
              <a:gd name="T13" fmla="*/ 251 h 910"/>
              <a:gd name="T14" fmla="*/ 8 w 1280"/>
              <a:gd name="T15" fmla="*/ 319 h 910"/>
              <a:gd name="T16" fmla="*/ 60 w 1280"/>
              <a:gd name="T17" fmla="*/ 329 h 910"/>
              <a:gd name="T18" fmla="*/ 63 w 1280"/>
              <a:gd name="T19" fmla="*/ 349 h 910"/>
              <a:gd name="T20" fmla="*/ 73 w 1280"/>
              <a:gd name="T21" fmla="*/ 398 h 910"/>
              <a:gd name="T22" fmla="*/ 67 w 1280"/>
              <a:gd name="T23" fmla="*/ 470 h 910"/>
              <a:gd name="T24" fmla="*/ 121 w 1280"/>
              <a:gd name="T25" fmla="*/ 537 h 910"/>
              <a:gd name="T26" fmla="*/ 98 w 1280"/>
              <a:gd name="T27" fmla="*/ 586 h 910"/>
              <a:gd name="T28" fmla="*/ 65 w 1280"/>
              <a:gd name="T29" fmla="*/ 677 h 910"/>
              <a:gd name="T30" fmla="*/ 38 w 1280"/>
              <a:gd name="T31" fmla="*/ 684 h 910"/>
              <a:gd name="T32" fmla="*/ 5 w 1280"/>
              <a:gd name="T33" fmla="*/ 705 h 910"/>
              <a:gd name="T34" fmla="*/ 3 w 1280"/>
              <a:gd name="T35" fmla="*/ 730 h 910"/>
              <a:gd name="T36" fmla="*/ 44 w 1280"/>
              <a:gd name="T37" fmla="*/ 749 h 910"/>
              <a:gd name="T38" fmla="*/ 113 w 1280"/>
              <a:gd name="T39" fmla="*/ 726 h 910"/>
              <a:gd name="T40" fmla="*/ 168 w 1280"/>
              <a:gd name="T41" fmla="*/ 668 h 910"/>
              <a:gd name="T42" fmla="*/ 227 w 1280"/>
              <a:gd name="T43" fmla="*/ 663 h 910"/>
              <a:gd name="T44" fmla="*/ 252 w 1280"/>
              <a:gd name="T45" fmla="*/ 686 h 910"/>
              <a:gd name="T46" fmla="*/ 224 w 1280"/>
              <a:gd name="T47" fmla="*/ 750 h 910"/>
              <a:gd name="T48" fmla="*/ 182 w 1280"/>
              <a:gd name="T49" fmla="*/ 811 h 910"/>
              <a:gd name="T50" fmla="*/ 127 w 1280"/>
              <a:gd name="T51" fmla="*/ 845 h 910"/>
              <a:gd name="T52" fmla="*/ 131 w 1280"/>
              <a:gd name="T53" fmla="*/ 875 h 910"/>
              <a:gd name="T54" fmla="*/ 156 w 1280"/>
              <a:gd name="T55" fmla="*/ 895 h 910"/>
              <a:gd name="T56" fmla="*/ 204 w 1280"/>
              <a:gd name="T57" fmla="*/ 886 h 910"/>
              <a:gd name="T58" fmla="*/ 271 w 1280"/>
              <a:gd name="T59" fmla="*/ 845 h 910"/>
              <a:gd name="T60" fmla="*/ 358 w 1280"/>
              <a:gd name="T61" fmla="*/ 744 h 910"/>
              <a:gd name="T62" fmla="*/ 406 w 1280"/>
              <a:gd name="T63" fmla="*/ 746 h 910"/>
              <a:gd name="T64" fmla="*/ 489 w 1280"/>
              <a:gd name="T65" fmla="*/ 772 h 910"/>
              <a:gd name="T66" fmla="*/ 593 w 1280"/>
              <a:gd name="T67" fmla="*/ 791 h 910"/>
              <a:gd name="T68" fmla="*/ 612 w 1280"/>
              <a:gd name="T69" fmla="*/ 807 h 910"/>
              <a:gd name="T70" fmla="*/ 629 w 1280"/>
              <a:gd name="T71" fmla="*/ 835 h 910"/>
              <a:gd name="T72" fmla="*/ 721 w 1280"/>
              <a:gd name="T73" fmla="*/ 847 h 910"/>
              <a:gd name="T74" fmla="*/ 712 w 1280"/>
              <a:gd name="T75" fmla="*/ 871 h 910"/>
              <a:gd name="T76" fmla="*/ 713 w 1280"/>
              <a:gd name="T77" fmla="*/ 895 h 910"/>
              <a:gd name="T78" fmla="*/ 762 w 1280"/>
              <a:gd name="T79" fmla="*/ 910 h 910"/>
              <a:gd name="T80" fmla="*/ 922 w 1280"/>
              <a:gd name="T81" fmla="*/ 896 h 910"/>
              <a:gd name="T82" fmla="*/ 1011 w 1280"/>
              <a:gd name="T83" fmla="*/ 865 h 910"/>
              <a:gd name="T84" fmla="*/ 1036 w 1280"/>
              <a:gd name="T85" fmla="*/ 816 h 910"/>
              <a:gd name="T86" fmla="*/ 1055 w 1280"/>
              <a:gd name="T87" fmla="*/ 756 h 910"/>
              <a:gd name="T88" fmla="*/ 1072 w 1280"/>
              <a:gd name="T89" fmla="*/ 756 h 910"/>
              <a:gd name="T90" fmla="*/ 1162 w 1280"/>
              <a:gd name="T91" fmla="*/ 791 h 910"/>
              <a:gd name="T92" fmla="*/ 1244 w 1280"/>
              <a:gd name="T93" fmla="*/ 789 h 910"/>
              <a:gd name="T94" fmla="*/ 1280 w 1280"/>
              <a:gd name="T95" fmla="*/ 750 h 910"/>
              <a:gd name="T96" fmla="*/ 1265 w 1280"/>
              <a:gd name="T97" fmla="*/ 704 h 910"/>
              <a:gd name="T98" fmla="*/ 1221 w 1280"/>
              <a:gd name="T99" fmla="*/ 679 h 910"/>
              <a:gd name="T100" fmla="*/ 1163 w 1280"/>
              <a:gd name="T101" fmla="*/ 669 h 910"/>
              <a:gd name="T102" fmla="*/ 1090 w 1280"/>
              <a:gd name="T103" fmla="*/ 619 h 910"/>
              <a:gd name="T104" fmla="*/ 1046 w 1280"/>
              <a:gd name="T105" fmla="*/ 582 h 910"/>
              <a:gd name="T106" fmla="*/ 1004 w 1280"/>
              <a:gd name="T107" fmla="*/ 510 h 910"/>
              <a:gd name="T108" fmla="*/ 876 w 1280"/>
              <a:gd name="T109" fmla="*/ 438 h 910"/>
              <a:gd name="T110" fmla="*/ 560 w 1280"/>
              <a:gd name="T111" fmla="*/ 329 h 910"/>
              <a:gd name="T112" fmla="*/ 416 w 1280"/>
              <a:gd name="T113" fmla="*/ 279 h 910"/>
              <a:gd name="T114" fmla="*/ 345 w 1280"/>
              <a:gd name="T115" fmla="*/ 139 h 910"/>
              <a:gd name="T116" fmla="*/ 351 w 1280"/>
              <a:gd name="T117" fmla="*/ 32 h 910"/>
              <a:gd name="T118" fmla="*/ 329 w 1280"/>
              <a:gd name="T119" fmla="*/ 9 h 910"/>
              <a:gd name="T120" fmla="*/ 265 w 1280"/>
              <a:gd name="T121" fmla="*/ 47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80" h="910">
                <a:moveTo>
                  <a:pt x="242" y="71"/>
                </a:moveTo>
                <a:lnTo>
                  <a:pt x="242" y="71"/>
                </a:lnTo>
                <a:lnTo>
                  <a:pt x="231" y="68"/>
                </a:lnTo>
                <a:lnTo>
                  <a:pt x="214" y="67"/>
                </a:lnTo>
                <a:lnTo>
                  <a:pt x="192" y="66"/>
                </a:lnTo>
                <a:lnTo>
                  <a:pt x="192" y="66"/>
                </a:lnTo>
                <a:lnTo>
                  <a:pt x="168" y="67"/>
                </a:lnTo>
                <a:lnTo>
                  <a:pt x="150" y="68"/>
                </a:lnTo>
                <a:lnTo>
                  <a:pt x="132" y="71"/>
                </a:lnTo>
                <a:lnTo>
                  <a:pt x="132" y="71"/>
                </a:lnTo>
                <a:lnTo>
                  <a:pt x="124" y="58"/>
                </a:lnTo>
                <a:lnTo>
                  <a:pt x="114" y="45"/>
                </a:lnTo>
                <a:lnTo>
                  <a:pt x="101" y="30"/>
                </a:lnTo>
                <a:lnTo>
                  <a:pt x="88" y="16"/>
                </a:lnTo>
                <a:lnTo>
                  <a:pt x="80" y="11"/>
                </a:lnTo>
                <a:lnTo>
                  <a:pt x="73" y="6"/>
                </a:lnTo>
                <a:lnTo>
                  <a:pt x="65" y="2"/>
                </a:lnTo>
                <a:lnTo>
                  <a:pt x="58" y="0"/>
                </a:lnTo>
                <a:lnTo>
                  <a:pt x="50" y="0"/>
                </a:lnTo>
                <a:lnTo>
                  <a:pt x="43" y="1"/>
                </a:lnTo>
                <a:lnTo>
                  <a:pt x="43" y="1"/>
                </a:lnTo>
                <a:lnTo>
                  <a:pt x="37" y="5"/>
                </a:lnTo>
                <a:lnTo>
                  <a:pt x="32" y="11"/>
                </a:lnTo>
                <a:lnTo>
                  <a:pt x="28" y="20"/>
                </a:lnTo>
                <a:lnTo>
                  <a:pt x="26" y="30"/>
                </a:lnTo>
                <a:lnTo>
                  <a:pt x="23" y="41"/>
                </a:lnTo>
                <a:lnTo>
                  <a:pt x="22" y="53"/>
                </a:lnTo>
                <a:lnTo>
                  <a:pt x="22" y="78"/>
                </a:lnTo>
                <a:lnTo>
                  <a:pt x="23" y="103"/>
                </a:lnTo>
                <a:lnTo>
                  <a:pt x="26" y="125"/>
                </a:lnTo>
                <a:lnTo>
                  <a:pt x="28" y="145"/>
                </a:lnTo>
                <a:lnTo>
                  <a:pt x="28" y="145"/>
                </a:lnTo>
                <a:lnTo>
                  <a:pt x="26" y="146"/>
                </a:lnTo>
                <a:lnTo>
                  <a:pt x="23" y="150"/>
                </a:lnTo>
                <a:lnTo>
                  <a:pt x="21" y="154"/>
                </a:lnTo>
                <a:lnTo>
                  <a:pt x="19" y="161"/>
                </a:lnTo>
                <a:lnTo>
                  <a:pt x="18" y="171"/>
                </a:lnTo>
                <a:lnTo>
                  <a:pt x="19" y="184"/>
                </a:lnTo>
                <a:lnTo>
                  <a:pt x="23" y="200"/>
                </a:lnTo>
                <a:lnTo>
                  <a:pt x="23" y="200"/>
                </a:lnTo>
                <a:lnTo>
                  <a:pt x="33" y="230"/>
                </a:lnTo>
                <a:lnTo>
                  <a:pt x="41" y="251"/>
                </a:lnTo>
                <a:lnTo>
                  <a:pt x="46" y="261"/>
                </a:lnTo>
                <a:lnTo>
                  <a:pt x="48" y="264"/>
                </a:lnTo>
                <a:lnTo>
                  <a:pt x="58" y="284"/>
                </a:lnTo>
                <a:lnTo>
                  <a:pt x="33" y="299"/>
                </a:lnTo>
                <a:lnTo>
                  <a:pt x="58" y="304"/>
                </a:lnTo>
                <a:lnTo>
                  <a:pt x="8" y="319"/>
                </a:lnTo>
                <a:lnTo>
                  <a:pt x="58" y="314"/>
                </a:lnTo>
                <a:lnTo>
                  <a:pt x="33" y="339"/>
                </a:lnTo>
                <a:lnTo>
                  <a:pt x="63" y="329"/>
                </a:lnTo>
                <a:lnTo>
                  <a:pt x="63" y="329"/>
                </a:lnTo>
                <a:lnTo>
                  <a:pt x="62" y="329"/>
                </a:lnTo>
                <a:lnTo>
                  <a:pt x="60" y="329"/>
                </a:lnTo>
                <a:lnTo>
                  <a:pt x="59" y="331"/>
                </a:lnTo>
                <a:lnTo>
                  <a:pt x="58" y="333"/>
                </a:lnTo>
                <a:lnTo>
                  <a:pt x="59" y="336"/>
                </a:lnTo>
                <a:lnTo>
                  <a:pt x="60" y="341"/>
                </a:lnTo>
                <a:lnTo>
                  <a:pt x="63" y="349"/>
                </a:lnTo>
                <a:lnTo>
                  <a:pt x="63" y="349"/>
                </a:lnTo>
                <a:lnTo>
                  <a:pt x="69" y="362"/>
                </a:lnTo>
                <a:lnTo>
                  <a:pt x="74" y="372"/>
                </a:lnTo>
                <a:lnTo>
                  <a:pt x="74" y="379"/>
                </a:lnTo>
                <a:lnTo>
                  <a:pt x="75" y="384"/>
                </a:lnTo>
                <a:lnTo>
                  <a:pt x="73" y="398"/>
                </a:lnTo>
                <a:lnTo>
                  <a:pt x="73" y="398"/>
                </a:lnTo>
                <a:lnTo>
                  <a:pt x="68" y="417"/>
                </a:lnTo>
                <a:lnTo>
                  <a:pt x="65" y="427"/>
                </a:lnTo>
                <a:lnTo>
                  <a:pt x="64" y="437"/>
                </a:lnTo>
                <a:lnTo>
                  <a:pt x="63" y="448"/>
                </a:lnTo>
                <a:lnTo>
                  <a:pt x="64" y="459"/>
                </a:lnTo>
                <a:lnTo>
                  <a:pt x="67" y="470"/>
                </a:lnTo>
                <a:lnTo>
                  <a:pt x="73" y="483"/>
                </a:lnTo>
                <a:lnTo>
                  <a:pt x="73" y="483"/>
                </a:lnTo>
                <a:lnTo>
                  <a:pt x="80" y="495"/>
                </a:lnTo>
                <a:lnTo>
                  <a:pt x="90" y="506"/>
                </a:lnTo>
                <a:lnTo>
                  <a:pt x="108" y="525"/>
                </a:lnTo>
                <a:lnTo>
                  <a:pt x="121" y="537"/>
                </a:lnTo>
                <a:lnTo>
                  <a:pt x="127" y="542"/>
                </a:lnTo>
                <a:lnTo>
                  <a:pt x="127" y="542"/>
                </a:lnTo>
                <a:lnTo>
                  <a:pt x="124" y="547"/>
                </a:lnTo>
                <a:lnTo>
                  <a:pt x="113" y="561"/>
                </a:lnTo>
                <a:lnTo>
                  <a:pt x="105" y="572"/>
                </a:lnTo>
                <a:lnTo>
                  <a:pt x="98" y="586"/>
                </a:lnTo>
                <a:lnTo>
                  <a:pt x="90" y="602"/>
                </a:lnTo>
                <a:lnTo>
                  <a:pt x="83" y="622"/>
                </a:lnTo>
                <a:lnTo>
                  <a:pt x="83" y="622"/>
                </a:lnTo>
                <a:lnTo>
                  <a:pt x="72" y="654"/>
                </a:lnTo>
                <a:lnTo>
                  <a:pt x="67" y="672"/>
                </a:lnTo>
                <a:lnTo>
                  <a:pt x="65" y="677"/>
                </a:lnTo>
                <a:lnTo>
                  <a:pt x="64" y="679"/>
                </a:lnTo>
                <a:lnTo>
                  <a:pt x="62" y="680"/>
                </a:lnTo>
                <a:lnTo>
                  <a:pt x="58" y="681"/>
                </a:lnTo>
                <a:lnTo>
                  <a:pt x="58" y="681"/>
                </a:lnTo>
                <a:lnTo>
                  <a:pt x="48" y="683"/>
                </a:lnTo>
                <a:lnTo>
                  <a:pt x="38" y="684"/>
                </a:lnTo>
                <a:lnTo>
                  <a:pt x="31" y="685"/>
                </a:lnTo>
                <a:lnTo>
                  <a:pt x="24" y="689"/>
                </a:lnTo>
                <a:lnTo>
                  <a:pt x="17" y="694"/>
                </a:lnTo>
                <a:lnTo>
                  <a:pt x="8" y="701"/>
                </a:lnTo>
                <a:lnTo>
                  <a:pt x="8" y="701"/>
                </a:lnTo>
                <a:lnTo>
                  <a:pt x="5" y="705"/>
                </a:lnTo>
                <a:lnTo>
                  <a:pt x="2" y="710"/>
                </a:lnTo>
                <a:lnTo>
                  <a:pt x="0" y="714"/>
                </a:lnTo>
                <a:lnTo>
                  <a:pt x="0" y="717"/>
                </a:lnTo>
                <a:lnTo>
                  <a:pt x="0" y="721"/>
                </a:lnTo>
                <a:lnTo>
                  <a:pt x="0" y="724"/>
                </a:lnTo>
                <a:lnTo>
                  <a:pt x="3" y="730"/>
                </a:lnTo>
                <a:lnTo>
                  <a:pt x="8" y="735"/>
                </a:lnTo>
                <a:lnTo>
                  <a:pt x="14" y="740"/>
                </a:lnTo>
                <a:lnTo>
                  <a:pt x="28" y="746"/>
                </a:lnTo>
                <a:lnTo>
                  <a:pt x="28" y="746"/>
                </a:lnTo>
                <a:lnTo>
                  <a:pt x="36" y="747"/>
                </a:lnTo>
                <a:lnTo>
                  <a:pt x="44" y="749"/>
                </a:lnTo>
                <a:lnTo>
                  <a:pt x="54" y="747"/>
                </a:lnTo>
                <a:lnTo>
                  <a:pt x="65" y="745"/>
                </a:lnTo>
                <a:lnTo>
                  <a:pt x="78" y="741"/>
                </a:lnTo>
                <a:lnTo>
                  <a:pt x="90" y="737"/>
                </a:lnTo>
                <a:lnTo>
                  <a:pt x="101" y="732"/>
                </a:lnTo>
                <a:lnTo>
                  <a:pt x="113" y="726"/>
                </a:lnTo>
                <a:lnTo>
                  <a:pt x="113" y="726"/>
                </a:lnTo>
                <a:lnTo>
                  <a:pt x="119" y="722"/>
                </a:lnTo>
                <a:lnTo>
                  <a:pt x="125" y="717"/>
                </a:lnTo>
                <a:lnTo>
                  <a:pt x="139" y="703"/>
                </a:lnTo>
                <a:lnTo>
                  <a:pt x="154" y="686"/>
                </a:lnTo>
                <a:lnTo>
                  <a:pt x="168" y="668"/>
                </a:lnTo>
                <a:lnTo>
                  <a:pt x="192" y="636"/>
                </a:lnTo>
                <a:lnTo>
                  <a:pt x="202" y="622"/>
                </a:lnTo>
                <a:lnTo>
                  <a:pt x="202" y="622"/>
                </a:lnTo>
                <a:lnTo>
                  <a:pt x="213" y="641"/>
                </a:lnTo>
                <a:lnTo>
                  <a:pt x="222" y="657"/>
                </a:lnTo>
                <a:lnTo>
                  <a:pt x="227" y="663"/>
                </a:lnTo>
                <a:lnTo>
                  <a:pt x="232" y="667"/>
                </a:lnTo>
                <a:lnTo>
                  <a:pt x="232" y="667"/>
                </a:lnTo>
                <a:lnTo>
                  <a:pt x="239" y="673"/>
                </a:lnTo>
                <a:lnTo>
                  <a:pt x="245" y="680"/>
                </a:lnTo>
                <a:lnTo>
                  <a:pt x="252" y="686"/>
                </a:lnTo>
                <a:lnTo>
                  <a:pt x="252" y="686"/>
                </a:lnTo>
                <a:lnTo>
                  <a:pt x="240" y="706"/>
                </a:lnTo>
                <a:lnTo>
                  <a:pt x="232" y="725"/>
                </a:lnTo>
                <a:lnTo>
                  <a:pt x="229" y="734"/>
                </a:lnTo>
                <a:lnTo>
                  <a:pt x="227" y="741"/>
                </a:lnTo>
                <a:lnTo>
                  <a:pt x="227" y="741"/>
                </a:lnTo>
                <a:lnTo>
                  <a:pt x="224" y="750"/>
                </a:lnTo>
                <a:lnTo>
                  <a:pt x="219" y="760"/>
                </a:lnTo>
                <a:lnTo>
                  <a:pt x="204" y="782"/>
                </a:lnTo>
                <a:lnTo>
                  <a:pt x="191" y="802"/>
                </a:lnTo>
                <a:lnTo>
                  <a:pt x="186" y="808"/>
                </a:lnTo>
                <a:lnTo>
                  <a:pt x="182" y="811"/>
                </a:lnTo>
                <a:lnTo>
                  <a:pt x="182" y="811"/>
                </a:lnTo>
                <a:lnTo>
                  <a:pt x="173" y="814"/>
                </a:lnTo>
                <a:lnTo>
                  <a:pt x="157" y="821"/>
                </a:lnTo>
                <a:lnTo>
                  <a:pt x="147" y="825"/>
                </a:lnTo>
                <a:lnTo>
                  <a:pt x="140" y="832"/>
                </a:lnTo>
                <a:lnTo>
                  <a:pt x="132" y="838"/>
                </a:lnTo>
                <a:lnTo>
                  <a:pt x="127" y="845"/>
                </a:lnTo>
                <a:lnTo>
                  <a:pt x="127" y="845"/>
                </a:lnTo>
                <a:lnTo>
                  <a:pt x="126" y="849"/>
                </a:lnTo>
                <a:lnTo>
                  <a:pt x="125" y="853"/>
                </a:lnTo>
                <a:lnTo>
                  <a:pt x="126" y="860"/>
                </a:lnTo>
                <a:lnTo>
                  <a:pt x="127" y="868"/>
                </a:lnTo>
                <a:lnTo>
                  <a:pt x="131" y="875"/>
                </a:lnTo>
                <a:lnTo>
                  <a:pt x="139" y="886"/>
                </a:lnTo>
                <a:lnTo>
                  <a:pt x="142" y="890"/>
                </a:lnTo>
                <a:lnTo>
                  <a:pt x="142" y="890"/>
                </a:lnTo>
                <a:lnTo>
                  <a:pt x="145" y="891"/>
                </a:lnTo>
                <a:lnTo>
                  <a:pt x="151" y="894"/>
                </a:lnTo>
                <a:lnTo>
                  <a:pt x="156" y="895"/>
                </a:lnTo>
                <a:lnTo>
                  <a:pt x="163" y="896"/>
                </a:lnTo>
                <a:lnTo>
                  <a:pt x="172" y="896"/>
                </a:lnTo>
                <a:lnTo>
                  <a:pt x="182" y="895"/>
                </a:lnTo>
                <a:lnTo>
                  <a:pt x="182" y="895"/>
                </a:lnTo>
                <a:lnTo>
                  <a:pt x="193" y="891"/>
                </a:lnTo>
                <a:lnTo>
                  <a:pt x="204" y="886"/>
                </a:lnTo>
                <a:lnTo>
                  <a:pt x="217" y="880"/>
                </a:lnTo>
                <a:lnTo>
                  <a:pt x="228" y="871"/>
                </a:lnTo>
                <a:lnTo>
                  <a:pt x="250" y="857"/>
                </a:lnTo>
                <a:lnTo>
                  <a:pt x="262" y="850"/>
                </a:lnTo>
                <a:lnTo>
                  <a:pt x="271" y="845"/>
                </a:lnTo>
                <a:lnTo>
                  <a:pt x="271" y="845"/>
                </a:lnTo>
                <a:lnTo>
                  <a:pt x="276" y="843"/>
                </a:lnTo>
                <a:lnTo>
                  <a:pt x="284" y="838"/>
                </a:lnTo>
                <a:lnTo>
                  <a:pt x="298" y="823"/>
                </a:lnTo>
                <a:lnTo>
                  <a:pt x="315" y="803"/>
                </a:lnTo>
                <a:lnTo>
                  <a:pt x="331" y="782"/>
                </a:lnTo>
                <a:lnTo>
                  <a:pt x="358" y="744"/>
                </a:lnTo>
                <a:lnTo>
                  <a:pt x="371" y="726"/>
                </a:lnTo>
                <a:lnTo>
                  <a:pt x="371" y="726"/>
                </a:lnTo>
                <a:lnTo>
                  <a:pt x="384" y="732"/>
                </a:lnTo>
                <a:lnTo>
                  <a:pt x="396" y="739"/>
                </a:lnTo>
                <a:lnTo>
                  <a:pt x="402" y="742"/>
                </a:lnTo>
                <a:lnTo>
                  <a:pt x="406" y="746"/>
                </a:lnTo>
                <a:lnTo>
                  <a:pt x="406" y="746"/>
                </a:lnTo>
                <a:lnTo>
                  <a:pt x="412" y="750"/>
                </a:lnTo>
                <a:lnTo>
                  <a:pt x="420" y="753"/>
                </a:lnTo>
                <a:lnTo>
                  <a:pt x="445" y="761"/>
                </a:lnTo>
                <a:lnTo>
                  <a:pt x="475" y="768"/>
                </a:lnTo>
                <a:lnTo>
                  <a:pt x="489" y="772"/>
                </a:lnTo>
                <a:lnTo>
                  <a:pt x="500" y="776"/>
                </a:lnTo>
                <a:lnTo>
                  <a:pt x="500" y="776"/>
                </a:lnTo>
                <a:lnTo>
                  <a:pt x="512" y="780"/>
                </a:lnTo>
                <a:lnTo>
                  <a:pt x="527" y="783"/>
                </a:lnTo>
                <a:lnTo>
                  <a:pt x="562" y="788"/>
                </a:lnTo>
                <a:lnTo>
                  <a:pt x="593" y="791"/>
                </a:lnTo>
                <a:lnTo>
                  <a:pt x="609" y="791"/>
                </a:lnTo>
                <a:lnTo>
                  <a:pt x="609" y="791"/>
                </a:lnTo>
                <a:lnTo>
                  <a:pt x="610" y="791"/>
                </a:lnTo>
                <a:lnTo>
                  <a:pt x="612" y="792"/>
                </a:lnTo>
                <a:lnTo>
                  <a:pt x="612" y="794"/>
                </a:lnTo>
                <a:lnTo>
                  <a:pt x="612" y="807"/>
                </a:lnTo>
                <a:lnTo>
                  <a:pt x="613" y="813"/>
                </a:lnTo>
                <a:lnTo>
                  <a:pt x="615" y="822"/>
                </a:lnTo>
                <a:lnTo>
                  <a:pt x="620" y="829"/>
                </a:lnTo>
                <a:lnTo>
                  <a:pt x="624" y="832"/>
                </a:lnTo>
                <a:lnTo>
                  <a:pt x="629" y="835"/>
                </a:lnTo>
                <a:lnTo>
                  <a:pt x="629" y="835"/>
                </a:lnTo>
                <a:lnTo>
                  <a:pt x="635" y="838"/>
                </a:lnTo>
                <a:lnTo>
                  <a:pt x="641" y="840"/>
                </a:lnTo>
                <a:lnTo>
                  <a:pt x="658" y="844"/>
                </a:lnTo>
                <a:lnTo>
                  <a:pt x="675" y="845"/>
                </a:lnTo>
                <a:lnTo>
                  <a:pt x="692" y="847"/>
                </a:lnTo>
                <a:lnTo>
                  <a:pt x="721" y="847"/>
                </a:lnTo>
                <a:lnTo>
                  <a:pt x="733" y="845"/>
                </a:lnTo>
                <a:lnTo>
                  <a:pt x="733" y="845"/>
                </a:lnTo>
                <a:lnTo>
                  <a:pt x="727" y="850"/>
                </a:lnTo>
                <a:lnTo>
                  <a:pt x="722" y="857"/>
                </a:lnTo>
                <a:lnTo>
                  <a:pt x="716" y="863"/>
                </a:lnTo>
                <a:lnTo>
                  <a:pt x="712" y="871"/>
                </a:lnTo>
                <a:lnTo>
                  <a:pt x="709" y="880"/>
                </a:lnTo>
                <a:lnTo>
                  <a:pt x="709" y="884"/>
                </a:lnTo>
                <a:lnTo>
                  <a:pt x="709" y="888"/>
                </a:lnTo>
                <a:lnTo>
                  <a:pt x="711" y="891"/>
                </a:lnTo>
                <a:lnTo>
                  <a:pt x="713" y="895"/>
                </a:lnTo>
                <a:lnTo>
                  <a:pt x="713" y="895"/>
                </a:lnTo>
                <a:lnTo>
                  <a:pt x="720" y="901"/>
                </a:lnTo>
                <a:lnTo>
                  <a:pt x="725" y="905"/>
                </a:lnTo>
                <a:lnTo>
                  <a:pt x="731" y="907"/>
                </a:lnTo>
                <a:lnTo>
                  <a:pt x="738" y="910"/>
                </a:lnTo>
                <a:lnTo>
                  <a:pt x="748" y="910"/>
                </a:lnTo>
                <a:lnTo>
                  <a:pt x="762" y="910"/>
                </a:lnTo>
                <a:lnTo>
                  <a:pt x="803" y="910"/>
                </a:lnTo>
                <a:lnTo>
                  <a:pt x="803" y="910"/>
                </a:lnTo>
                <a:lnTo>
                  <a:pt x="831" y="909"/>
                </a:lnTo>
                <a:lnTo>
                  <a:pt x="861" y="906"/>
                </a:lnTo>
                <a:lnTo>
                  <a:pt x="892" y="902"/>
                </a:lnTo>
                <a:lnTo>
                  <a:pt x="922" y="896"/>
                </a:lnTo>
                <a:lnTo>
                  <a:pt x="951" y="890"/>
                </a:lnTo>
                <a:lnTo>
                  <a:pt x="977" y="883"/>
                </a:lnTo>
                <a:lnTo>
                  <a:pt x="997" y="874"/>
                </a:lnTo>
                <a:lnTo>
                  <a:pt x="1005" y="870"/>
                </a:lnTo>
                <a:lnTo>
                  <a:pt x="1011" y="865"/>
                </a:lnTo>
                <a:lnTo>
                  <a:pt x="1011" y="865"/>
                </a:lnTo>
                <a:lnTo>
                  <a:pt x="1021" y="855"/>
                </a:lnTo>
                <a:lnTo>
                  <a:pt x="1028" y="847"/>
                </a:lnTo>
                <a:lnTo>
                  <a:pt x="1033" y="837"/>
                </a:lnTo>
                <a:lnTo>
                  <a:pt x="1035" y="828"/>
                </a:lnTo>
                <a:lnTo>
                  <a:pt x="1036" y="822"/>
                </a:lnTo>
                <a:lnTo>
                  <a:pt x="1036" y="816"/>
                </a:lnTo>
                <a:lnTo>
                  <a:pt x="1036" y="811"/>
                </a:lnTo>
                <a:lnTo>
                  <a:pt x="1036" y="811"/>
                </a:lnTo>
                <a:lnTo>
                  <a:pt x="1042" y="792"/>
                </a:lnTo>
                <a:lnTo>
                  <a:pt x="1051" y="766"/>
                </a:lnTo>
                <a:lnTo>
                  <a:pt x="1051" y="766"/>
                </a:lnTo>
                <a:lnTo>
                  <a:pt x="1055" y="756"/>
                </a:lnTo>
                <a:lnTo>
                  <a:pt x="1057" y="752"/>
                </a:lnTo>
                <a:lnTo>
                  <a:pt x="1061" y="751"/>
                </a:lnTo>
                <a:lnTo>
                  <a:pt x="1061" y="751"/>
                </a:lnTo>
                <a:lnTo>
                  <a:pt x="1062" y="751"/>
                </a:lnTo>
                <a:lnTo>
                  <a:pt x="1065" y="751"/>
                </a:lnTo>
                <a:lnTo>
                  <a:pt x="1072" y="756"/>
                </a:lnTo>
                <a:lnTo>
                  <a:pt x="1081" y="761"/>
                </a:lnTo>
                <a:lnTo>
                  <a:pt x="1095" y="767"/>
                </a:lnTo>
                <a:lnTo>
                  <a:pt x="1116" y="775"/>
                </a:lnTo>
                <a:lnTo>
                  <a:pt x="1146" y="786"/>
                </a:lnTo>
                <a:lnTo>
                  <a:pt x="1146" y="786"/>
                </a:lnTo>
                <a:lnTo>
                  <a:pt x="1162" y="791"/>
                </a:lnTo>
                <a:lnTo>
                  <a:pt x="1178" y="794"/>
                </a:lnTo>
                <a:lnTo>
                  <a:pt x="1194" y="796"/>
                </a:lnTo>
                <a:lnTo>
                  <a:pt x="1208" y="797"/>
                </a:lnTo>
                <a:lnTo>
                  <a:pt x="1221" y="796"/>
                </a:lnTo>
                <a:lnTo>
                  <a:pt x="1232" y="793"/>
                </a:lnTo>
                <a:lnTo>
                  <a:pt x="1244" y="789"/>
                </a:lnTo>
                <a:lnTo>
                  <a:pt x="1254" y="785"/>
                </a:lnTo>
                <a:lnTo>
                  <a:pt x="1262" y="780"/>
                </a:lnTo>
                <a:lnTo>
                  <a:pt x="1268" y="773"/>
                </a:lnTo>
                <a:lnTo>
                  <a:pt x="1275" y="766"/>
                </a:lnTo>
                <a:lnTo>
                  <a:pt x="1277" y="758"/>
                </a:lnTo>
                <a:lnTo>
                  <a:pt x="1280" y="750"/>
                </a:lnTo>
                <a:lnTo>
                  <a:pt x="1280" y="741"/>
                </a:lnTo>
                <a:lnTo>
                  <a:pt x="1278" y="731"/>
                </a:lnTo>
                <a:lnTo>
                  <a:pt x="1275" y="721"/>
                </a:lnTo>
                <a:lnTo>
                  <a:pt x="1275" y="721"/>
                </a:lnTo>
                <a:lnTo>
                  <a:pt x="1270" y="713"/>
                </a:lnTo>
                <a:lnTo>
                  <a:pt x="1265" y="704"/>
                </a:lnTo>
                <a:lnTo>
                  <a:pt x="1260" y="698"/>
                </a:lnTo>
                <a:lnTo>
                  <a:pt x="1255" y="693"/>
                </a:lnTo>
                <a:lnTo>
                  <a:pt x="1250" y="689"/>
                </a:lnTo>
                <a:lnTo>
                  <a:pt x="1244" y="685"/>
                </a:lnTo>
                <a:lnTo>
                  <a:pt x="1234" y="681"/>
                </a:lnTo>
                <a:lnTo>
                  <a:pt x="1221" y="679"/>
                </a:lnTo>
                <a:lnTo>
                  <a:pt x="1210" y="679"/>
                </a:lnTo>
                <a:lnTo>
                  <a:pt x="1198" y="678"/>
                </a:lnTo>
                <a:lnTo>
                  <a:pt x="1185" y="677"/>
                </a:lnTo>
                <a:lnTo>
                  <a:pt x="1185" y="677"/>
                </a:lnTo>
                <a:lnTo>
                  <a:pt x="1174" y="674"/>
                </a:lnTo>
                <a:lnTo>
                  <a:pt x="1163" y="669"/>
                </a:lnTo>
                <a:lnTo>
                  <a:pt x="1153" y="664"/>
                </a:lnTo>
                <a:lnTo>
                  <a:pt x="1143" y="659"/>
                </a:lnTo>
                <a:lnTo>
                  <a:pt x="1123" y="644"/>
                </a:lnTo>
                <a:lnTo>
                  <a:pt x="1101" y="627"/>
                </a:lnTo>
                <a:lnTo>
                  <a:pt x="1101" y="627"/>
                </a:lnTo>
                <a:lnTo>
                  <a:pt x="1090" y="619"/>
                </a:lnTo>
                <a:lnTo>
                  <a:pt x="1082" y="616"/>
                </a:lnTo>
                <a:lnTo>
                  <a:pt x="1071" y="612"/>
                </a:lnTo>
                <a:lnTo>
                  <a:pt x="1066" y="611"/>
                </a:lnTo>
                <a:lnTo>
                  <a:pt x="1061" y="606"/>
                </a:lnTo>
                <a:lnTo>
                  <a:pt x="1055" y="596"/>
                </a:lnTo>
                <a:lnTo>
                  <a:pt x="1046" y="582"/>
                </a:lnTo>
                <a:lnTo>
                  <a:pt x="1046" y="582"/>
                </a:lnTo>
                <a:lnTo>
                  <a:pt x="1038" y="566"/>
                </a:lnTo>
                <a:lnTo>
                  <a:pt x="1030" y="551"/>
                </a:lnTo>
                <a:lnTo>
                  <a:pt x="1023" y="536"/>
                </a:lnTo>
                <a:lnTo>
                  <a:pt x="1015" y="523"/>
                </a:lnTo>
                <a:lnTo>
                  <a:pt x="1004" y="510"/>
                </a:lnTo>
                <a:lnTo>
                  <a:pt x="989" y="497"/>
                </a:lnTo>
                <a:lnTo>
                  <a:pt x="968" y="483"/>
                </a:lnTo>
                <a:lnTo>
                  <a:pt x="942" y="468"/>
                </a:lnTo>
                <a:lnTo>
                  <a:pt x="942" y="468"/>
                </a:lnTo>
                <a:lnTo>
                  <a:pt x="911" y="453"/>
                </a:lnTo>
                <a:lnTo>
                  <a:pt x="876" y="438"/>
                </a:lnTo>
                <a:lnTo>
                  <a:pt x="841" y="423"/>
                </a:lnTo>
                <a:lnTo>
                  <a:pt x="804" y="410"/>
                </a:lnTo>
                <a:lnTo>
                  <a:pt x="723" y="382"/>
                </a:lnTo>
                <a:lnTo>
                  <a:pt x="639" y="354"/>
                </a:lnTo>
                <a:lnTo>
                  <a:pt x="639" y="354"/>
                </a:lnTo>
                <a:lnTo>
                  <a:pt x="560" y="329"/>
                </a:lnTo>
                <a:lnTo>
                  <a:pt x="495" y="309"/>
                </a:lnTo>
                <a:lnTo>
                  <a:pt x="468" y="300"/>
                </a:lnTo>
                <a:lnTo>
                  <a:pt x="447" y="293"/>
                </a:lnTo>
                <a:lnTo>
                  <a:pt x="428" y="287"/>
                </a:lnTo>
                <a:lnTo>
                  <a:pt x="416" y="279"/>
                </a:lnTo>
                <a:lnTo>
                  <a:pt x="416" y="279"/>
                </a:lnTo>
                <a:lnTo>
                  <a:pt x="392" y="263"/>
                </a:lnTo>
                <a:lnTo>
                  <a:pt x="367" y="245"/>
                </a:lnTo>
                <a:lnTo>
                  <a:pt x="341" y="225"/>
                </a:lnTo>
                <a:lnTo>
                  <a:pt x="341" y="160"/>
                </a:lnTo>
                <a:lnTo>
                  <a:pt x="341" y="160"/>
                </a:lnTo>
                <a:lnTo>
                  <a:pt x="345" y="139"/>
                </a:lnTo>
                <a:lnTo>
                  <a:pt x="348" y="118"/>
                </a:lnTo>
                <a:lnTo>
                  <a:pt x="352" y="93"/>
                </a:lnTo>
                <a:lnTo>
                  <a:pt x="353" y="66"/>
                </a:lnTo>
                <a:lnTo>
                  <a:pt x="353" y="53"/>
                </a:lnTo>
                <a:lnTo>
                  <a:pt x="353" y="42"/>
                </a:lnTo>
                <a:lnTo>
                  <a:pt x="351" y="32"/>
                </a:lnTo>
                <a:lnTo>
                  <a:pt x="350" y="22"/>
                </a:lnTo>
                <a:lnTo>
                  <a:pt x="346" y="16"/>
                </a:lnTo>
                <a:lnTo>
                  <a:pt x="341" y="11"/>
                </a:lnTo>
                <a:lnTo>
                  <a:pt x="341" y="11"/>
                </a:lnTo>
                <a:lnTo>
                  <a:pt x="335" y="9"/>
                </a:lnTo>
                <a:lnTo>
                  <a:pt x="329" y="9"/>
                </a:lnTo>
                <a:lnTo>
                  <a:pt x="321" y="10"/>
                </a:lnTo>
                <a:lnTo>
                  <a:pt x="314" y="12"/>
                </a:lnTo>
                <a:lnTo>
                  <a:pt x="305" y="17"/>
                </a:lnTo>
                <a:lnTo>
                  <a:pt x="298" y="22"/>
                </a:lnTo>
                <a:lnTo>
                  <a:pt x="280" y="33"/>
                </a:lnTo>
                <a:lnTo>
                  <a:pt x="265" y="47"/>
                </a:lnTo>
                <a:lnTo>
                  <a:pt x="253" y="58"/>
                </a:lnTo>
                <a:lnTo>
                  <a:pt x="242" y="71"/>
                </a:lnTo>
                <a:lnTo>
                  <a:pt x="242" y="71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E5971282-D210-48DD-BC18-4E86FAD79AB1}"/>
              </a:ext>
            </a:extLst>
          </p:cNvPr>
          <p:cNvSpPr>
            <a:spLocks/>
          </p:cNvSpPr>
          <p:nvPr/>
        </p:nvSpPr>
        <p:spPr bwMode="auto">
          <a:xfrm>
            <a:off x="2570256" y="2689621"/>
            <a:ext cx="1088699" cy="1757061"/>
          </a:xfrm>
          <a:custGeom>
            <a:avLst/>
            <a:gdLst>
              <a:gd name="T0" fmla="*/ 47 w 834"/>
              <a:gd name="T1" fmla="*/ 164 h 1346"/>
              <a:gd name="T2" fmla="*/ 16 w 834"/>
              <a:gd name="T3" fmla="*/ 230 h 1346"/>
              <a:gd name="T4" fmla="*/ 0 w 834"/>
              <a:gd name="T5" fmla="*/ 286 h 1346"/>
              <a:gd name="T6" fmla="*/ 16 w 834"/>
              <a:gd name="T7" fmla="*/ 343 h 1346"/>
              <a:gd name="T8" fmla="*/ 42 w 834"/>
              <a:gd name="T9" fmla="*/ 394 h 1346"/>
              <a:gd name="T10" fmla="*/ 64 w 834"/>
              <a:gd name="T11" fmla="*/ 442 h 1346"/>
              <a:gd name="T12" fmla="*/ 67 w 834"/>
              <a:gd name="T13" fmla="*/ 509 h 1346"/>
              <a:gd name="T14" fmla="*/ 120 w 834"/>
              <a:gd name="T15" fmla="*/ 702 h 1346"/>
              <a:gd name="T16" fmla="*/ 144 w 834"/>
              <a:gd name="T17" fmla="*/ 771 h 1346"/>
              <a:gd name="T18" fmla="*/ 149 w 834"/>
              <a:gd name="T19" fmla="*/ 849 h 1346"/>
              <a:gd name="T20" fmla="*/ 157 w 834"/>
              <a:gd name="T21" fmla="*/ 1016 h 1346"/>
              <a:gd name="T22" fmla="*/ 144 w 834"/>
              <a:gd name="T23" fmla="*/ 1092 h 1346"/>
              <a:gd name="T24" fmla="*/ 120 w 834"/>
              <a:gd name="T25" fmla="*/ 1130 h 1346"/>
              <a:gd name="T26" fmla="*/ 78 w 834"/>
              <a:gd name="T27" fmla="*/ 1144 h 1346"/>
              <a:gd name="T28" fmla="*/ 58 w 834"/>
              <a:gd name="T29" fmla="*/ 1177 h 1346"/>
              <a:gd name="T30" fmla="*/ 69 w 834"/>
              <a:gd name="T31" fmla="*/ 1202 h 1346"/>
              <a:gd name="T32" fmla="*/ 106 w 834"/>
              <a:gd name="T33" fmla="*/ 1206 h 1346"/>
              <a:gd name="T34" fmla="*/ 106 w 834"/>
              <a:gd name="T35" fmla="*/ 1219 h 1346"/>
              <a:gd name="T36" fmla="*/ 124 w 834"/>
              <a:gd name="T37" fmla="*/ 1236 h 1346"/>
              <a:gd name="T38" fmla="*/ 146 w 834"/>
              <a:gd name="T39" fmla="*/ 1239 h 1346"/>
              <a:gd name="T40" fmla="*/ 183 w 834"/>
              <a:gd name="T41" fmla="*/ 1247 h 1346"/>
              <a:gd name="T42" fmla="*/ 212 w 834"/>
              <a:gd name="T43" fmla="*/ 1243 h 1346"/>
              <a:gd name="T44" fmla="*/ 248 w 834"/>
              <a:gd name="T45" fmla="*/ 1209 h 1346"/>
              <a:gd name="T46" fmla="*/ 258 w 834"/>
              <a:gd name="T47" fmla="*/ 1181 h 1346"/>
              <a:gd name="T48" fmla="*/ 334 w 834"/>
              <a:gd name="T49" fmla="*/ 1144 h 1346"/>
              <a:gd name="T50" fmla="*/ 330 w 834"/>
              <a:gd name="T51" fmla="*/ 1170 h 1346"/>
              <a:gd name="T52" fmla="*/ 343 w 834"/>
              <a:gd name="T53" fmla="*/ 1185 h 1346"/>
              <a:gd name="T54" fmla="*/ 358 w 834"/>
              <a:gd name="T55" fmla="*/ 1197 h 1346"/>
              <a:gd name="T56" fmla="*/ 424 w 834"/>
              <a:gd name="T57" fmla="*/ 1190 h 1346"/>
              <a:gd name="T58" fmla="*/ 413 w 834"/>
              <a:gd name="T59" fmla="*/ 1212 h 1346"/>
              <a:gd name="T60" fmla="*/ 398 w 834"/>
              <a:gd name="T61" fmla="*/ 1255 h 1346"/>
              <a:gd name="T62" fmla="*/ 417 w 834"/>
              <a:gd name="T63" fmla="*/ 1303 h 1346"/>
              <a:gd name="T64" fmla="*/ 454 w 834"/>
              <a:gd name="T65" fmla="*/ 1337 h 1346"/>
              <a:gd name="T66" fmla="*/ 492 w 834"/>
              <a:gd name="T67" fmla="*/ 1346 h 1346"/>
              <a:gd name="T68" fmla="*/ 552 w 834"/>
              <a:gd name="T69" fmla="*/ 1319 h 1346"/>
              <a:gd name="T70" fmla="*/ 556 w 834"/>
              <a:gd name="T71" fmla="*/ 1305 h 1346"/>
              <a:gd name="T72" fmla="*/ 514 w 834"/>
              <a:gd name="T73" fmla="*/ 1260 h 1346"/>
              <a:gd name="T74" fmla="*/ 516 w 834"/>
              <a:gd name="T75" fmla="*/ 1247 h 1346"/>
              <a:gd name="T76" fmla="*/ 670 w 834"/>
              <a:gd name="T77" fmla="*/ 1213 h 1346"/>
              <a:gd name="T78" fmla="*/ 781 w 834"/>
              <a:gd name="T79" fmla="*/ 1166 h 1346"/>
              <a:gd name="T80" fmla="*/ 810 w 834"/>
              <a:gd name="T81" fmla="*/ 1130 h 1346"/>
              <a:gd name="T82" fmla="*/ 818 w 834"/>
              <a:gd name="T83" fmla="*/ 1085 h 1346"/>
              <a:gd name="T84" fmla="*/ 825 w 834"/>
              <a:gd name="T85" fmla="*/ 969 h 1346"/>
              <a:gd name="T86" fmla="*/ 834 w 834"/>
              <a:gd name="T87" fmla="*/ 931 h 1346"/>
              <a:gd name="T88" fmla="*/ 821 w 834"/>
              <a:gd name="T89" fmla="*/ 717 h 1346"/>
              <a:gd name="T90" fmla="*/ 810 w 834"/>
              <a:gd name="T91" fmla="*/ 625 h 1346"/>
              <a:gd name="T92" fmla="*/ 763 w 834"/>
              <a:gd name="T93" fmla="*/ 523 h 1346"/>
              <a:gd name="T94" fmla="*/ 702 w 834"/>
              <a:gd name="T95" fmla="*/ 439 h 1346"/>
              <a:gd name="T96" fmla="*/ 660 w 834"/>
              <a:gd name="T97" fmla="*/ 404 h 1346"/>
              <a:gd name="T98" fmla="*/ 494 w 834"/>
              <a:gd name="T99" fmla="*/ 355 h 1346"/>
              <a:gd name="T100" fmla="*/ 428 w 834"/>
              <a:gd name="T101" fmla="*/ 292 h 1346"/>
              <a:gd name="T102" fmla="*/ 389 w 834"/>
              <a:gd name="T103" fmla="*/ 249 h 1346"/>
              <a:gd name="T104" fmla="*/ 351 w 834"/>
              <a:gd name="T105" fmla="*/ 148 h 1346"/>
              <a:gd name="T106" fmla="*/ 307 w 834"/>
              <a:gd name="T107" fmla="*/ 81 h 1346"/>
              <a:gd name="T108" fmla="*/ 281 w 834"/>
              <a:gd name="T109" fmla="*/ 76 h 1346"/>
              <a:gd name="T110" fmla="*/ 245 w 834"/>
              <a:gd name="T111" fmla="*/ 110 h 1346"/>
              <a:gd name="T112" fmla="*/ 74 w 834"/>
              <a:gd name="T113" fmla="*/ 19 h 1346"/>
              <a:gd name="T114" fmla="*/ 31 w 834"/>
              <a:gd name="T115" fmla="*/ 0 h 1346"/>
              <a:gd name="T116" fmla="*/ 26 w 834"/>
              <a:gd name="T117" fmla="*/ 29 h 1346"/>
              <a:gd name="T118" fmla="*/ 54 w 834"/>
              <a:gd name="T119" fmla="*/ 108 h 1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4" h="1346">
                <a:moveTo>
                  <a:pt x="58" y="117"/>
                </a:moveTo>
                <a:lnTo>
                  <a:pt x="58" y="117"/>
                </a:lnTo>
                <a:lnTo>
                  <a:pt x="57" y="127"/>
                </a:lnTo>
                <a:lnTo>
                  <a:pt x="50" y="151"/>
                </a:lnTo>
                <a:lnTo>
                  <a:pt x="47" y="164"/>
                </a:lnTo>
                <a:lnTo>
                  <a:pt x="42" y="180"/>
                </a:lnTo>
                <a:lnTo>
                  <a:pt x="36" y="195"/>
                </a:lnTo>
                <a:lnTo>
                  <a:pt x="29" y="209"/>
                </a:lnTo>
                <a:lnTo>
                  <a:pt x="29" y="209"/>
                </a:lnTo>
                <a:lnTo>
                  <a:pt x="16" y="230"/>
                </a:lnTo>
                <a:lnTo>
                  <a:pt x="7" y="247"/>
                </a:lnTo>
                <a:lnTo>
                  <a:pt x="3" y="256"/>
                </a:lnTo>
                <a:lnTo>
                  <a:pt x="1" y="265"/>
                </a:lnTo>
                <a:lnTo>
                  <a:pt x="0" y="273"/>
                </a:lnTo>
                <a:lnTo>
                  <a:pt x="0" y="286"/>
                </a:lnTo>
                <a:lnTo>
                  <a:pt x="0" y="286"/>
                </a:lnTo>
                <a:lnTo>
                  <a:pt x="1" y="298"/>
                </a:lnTo>
                <a:lnTo>
                  <a:pt x="5" y="313"/>
                </a:lnTo>
                <a:lnTo>
                  <a:pt x="11" y="328"/>
                </a:lnTo>
                <a:lnTo>
                  <a:pt x="16" y="343"/>
                </a:lnTo>
                <a:lnTo>
                  <a:pt x="27" y="367"/>
                </a:lnTo>
                <a:lnTo>
                  <a:pt x="33" y="376"/>
                </a:lnTo>
                <a:lnTo>
                  <a:pt x="33" y="376"/>
                </a:lnTo>
                <a:lnTo>
                  <a:pt x="37" y="386"/>
                </a:lnTo>
                <a:lnTo>
                  <a:pt x="42" y="394"/>
                </a:lnTo>
                <a:lnTo>
                  <a:pt x="47" y="403"/>
                </a:lnTo>
                <a:lnTo>
                  <a:pt x="47" y="403"/>
                </a:lnTo>
                <a:lnTo>
                  <a:pt x="69" y="427"/>
                </a:lnTo>
                <a:lnTo>
                  <a:pt x="69" y="427"/>
                </a:lnTo>
                <a:lnTo>
                  <a:pt x="64" y="442"/>
                </a:lnTo>
                <a:lnTo>
                  <a:pt x="60" y="457"/>
                </a:lnTo>
                <a:lnTo>
                  <a:pt x="58" y="472"/>
                </a:lnTo>
                <a:lnTo>
                  <a:pt x="58" y="472"/>
                </a:lnTo>
                <a:lnTo>
                  <a:pt x="60" y="484"/>
                </a:lnTo>
                <a:lnTo>
                  <a:pt x="67" y="509"/>
                </a:lnTo>
                <a:lnTo>
                  <a:pt x="85" y="578"/>
                </a:lnTo>
                <a:lnTo>
                  <a:pt x="108" y="651"/>
                </a:lnTo>
                <a:lnTo>
                  <a:pt x="115" y="681"/>
                </a:lnTo>
                <a:lnTo>
                  <a:pt x="120" y="702"/>
                </a:lnTo>
                <a:lnTo>
                  <a:pt x="120" y="702"/>
                </a:lnTo>
                <a:lnTo>
                  <a:pt x="124" y="717"/>
                </a:lnTo>
                <a:lnTo>
                  <a:pt x="129" y="729"/>
                </a:lnTo>
                <a:lnTo>
                  <a:pt x="136" y="750"/>
                </a:lnTo>
                <a:lnTo>
                  <a:pt x="140" y="760"/>
                </a:lnTo>
                <a:lnTo>
                  <a:pt x="144" y="771"/>
                </a:lnTo>
                <a:lnTo>
                  <a:pt x="146" y="785"/>
                </a:lnTo>
                <a:lnTo>
                  <a:pt x="146" y="801"/>
                </a:lnTo>
                <a:lnTo>
                  <a:pt x="146" y="801"/>
                </a:lnTo>
                <a:lnTo>
                  <a:pt x="147" y="822"/>
                </a:lnTo>
                <a:lnTo>
                  <a:pt x="149" y="849"/>
                </a:lnTo>
                <a:lnTo>
                  <a:pt x="154" y="915"/>
                </a:lnTo>
                <a:lnTo>
                  <a:pt x="157" y="977"/>
                </a:lnTo>
                <a:lnTo>
                  <a:pt x="157" y="1001"/>
                </a:lnTo>
                <a:lnTo>
                  <a:pt x="157" y="1016"/>
                </a:lnTo>
                <a:lnTo>
                  <a:pt x="157" y="1016"/>
                </a:lnTo>
                <a:lnTo>
                  <a:pt x="155" y="1037"/>
                </a:lnTo>
                <a:lnTo>
                  <a:pt x="152" y="1059"/>
                </a:lnTo>
                <a:lnTo>
                  <a:pt x="150" y="1070"/>
                </a:lnTo>
                <a:lnTo>
                  <a:pt x="147" y="1082"/>
                </a:lnTo>
                <a:lnTo>
                  <a:pt x="144" y="1092"/>
                </a:lnTo>
                <a:lnTo>
                  <a:pt x="139" y="1100"/>
                </a:lnTo>
                <a:lnTo>
                  <a:pt x="139" y="1100"/>
                </a:lnTo>
                <a:lnTo>
                  <a:pt x="125" y="1124"/>
                </a:lnTo>
                <a:lnTo>
                  <a:pt x="120" y="1130"/>
                </a:lnTo>
                <a:lnTo>
                  <a:pt x="120" y="1130"/>
                </a:lnTo>
                <a:lnTo>
                  <a:pt x="115" y="1130"/>
                </a:lnTo>
                <a:lnTo>
                  <a:pt x="103" y="1131"/>
                </a:lnTo>
                <a:lnTo>
                  <a:pt x="95" y="1134"/>
                </a:lnTo>
                <a:lnTo>
                  <a:pt x="86" y="1137"/>
                </a:lnTo>
                <a:lnTo>
                  <a:pt x="78" y="1144"/>
                </a:lnTo>
                <a:lnTo>
                  <a:pt x="69" y="1151"/>
                </a:lnTo>
                <a:lnTo>
                  <a:pt x="69" y="1151"/>
                </a:lnTo>
                <a:lnTo>
                  <a:pt x="63" y="1161"/>
                </a:lnTo>
                <a:lnTo>
                  <a:pt x="59" y="1170"/>
                </a:lnTo>
                <a:lnTo>
                  <a:pt x="58" y="1177"/>
                </a:lnTo>
                <a:lnTo>
                  <a:pt x="58" y="1185"/>
                </a:lnTo>
                <a:lnTo>
                  <a:pt x="59" y="1191"/>
                </a:lnTo>
                <a:lnTo>
                  <a:pt x="63" y="1197"/>
                </a:lnTo>
                <a:lnTo>
                  <a:pt x="65" y="1201"/>
                </a:lnTo>
                <a:lnTo>
                  <a:pt x="69" y="1202"/>
                </a:lnTo>
                <a:lnTo>
                  <a:pt x="69" y="1202"/>
                </a:lnTo>
                <a:lnTo>
                  <a:pt x="77" y="1204"/>
                </a:lnTo>
                <a:lnTo>
                  <a:pt x="84" y="1204"/>
                </a:lnTo>
                <a:lnTo>
                  <a:pt x="91" y="1202"/>
                </a:lnTo>
                <a:lnTo>
                  <a:pt x="106" y="1206"/>
                </a:lnTo>
                <a:lnTo>
                  <a:pt x="106" y="1206"/>
                </a:lnTo>
                <a:lnTo>
                  <a:pt x="105" y="1208"/>
                </a:lnTo>
                <a:lnTo>
                  <a:pt x="105" y="1212"/>
                </a:lnTo>
                <a:lnTo>
                  <a:pt x="105" y="1216"/>
                </a:lnTo>
                <a:lnTo>
                  <a:pt x="106" y="1219"/>
                </a:lnTo>
                <a:lnTo>
                  <a:pt x="109" y="1223"/>
                </a:lnTo>
                <a:lnTo>
                  <a:pt x="114" y="1228"/>
                </a:lnTo>
                <a:lnTo>
                  <a:pt x="114" y="1228"/>
                </a:lnTo>
                <a:lnTo>
                  <a:pt x="119" y="1233"/>
                </a:lnTo>
                <a:lnTo>
                  <a:pt x="124" y="1236"/>
                </a:lnTo>
                <a:lnTo>
                  <a:pt x="130" y="1238"/>
                </a:lnTo>
                <a:lnTo>
                  <a:pt x="135" y="1239"/>
                </a:lnTo>
                <a:lnTo>
                  <a:pt x="142" y="1239"/>
                </a:lnTo>
                <a:lnTo>
                  <a:pt x="146" y="1239"/>
                </a:lnTo>
                <a:lnTo>
                  <a:pt x="146" y="1239"/>
                </a:lnTo>
                <a:lnTo>
                  <a:pt x="152" y="1243"/>
                </a:lnTo>
                <a:lnTo>
                  <a:pt x="158" y="1245"/>
                </a:lnTo>
                <a:lnTo>
                  <a:pt x="165" y="1247"/>
                </a:lnTo>
                <a:lnTo>
                  <a:pt x="183" y="1247"/>
                </a:lnTo>
                <a:lnTo>
                  <a:pt x="183" y="1247"/>
                </a:lnTo>
                <a:lnTo>
                  <a:pt x="185" y="1247"/>
                </a:lnTo>
                <a:lnTo>
                  <a:pt x="188" y="1248"/>
                </a:lnTo>
                <a:lnTo>
                  <a:pt x="198" y="1247"/>
                </a:lnTo>
                <a:lnTo>
                  <a:pt x="212" y="1243"/>
                </a:lnTo>
                <a:lnTo>
                  <a:pt x="212" y="1243"/>
                </a:lnTo>
                <a:lnTo>
                  <a:pt x="221" y="1238"/>
                </a:lnTo>
                <a:lnTo>
                  <a:pt x="228" y="1233"/>
                </a:lnTo>
                <a:lnTo>
                  <a:pt x="235" y="1226"/>
                </a:lnTo>
                <a:lnTo>
                  <a:pt x="242" y="1218"/>
                </a:lnTo>
                <a:lnTo>
                  <a:pt x="248" y="1209"/>
                </a:lnTo>
                <a:lnTo>
                  <a:pt x="252" y="1202"/>
                </a:lnTo>
                <a:lnTo>
                  <a:pt x="254" y="1195"/>
                </a:lnTo>
                <a:lnTo>
                  <a:pt x="257" y="1188"/>
                </a:lnTo>
                <a:lnTo>
                  <a:pt x="257" y="1188"/>
                </a:lnTo>
                <a:lnTo>
                  <a:pt x="258" y="1181"/>
                </a:lnTo>
                <a:lnTo>
                  <a:pt x="262" y="1171"/>
                </a:lnTo>
                <a:lnTo>
                  <a:pt x="271" y="1147"/>
                </a:lnTo>
                <a:lnTo>
                  <a:pt x="285" y="1119"/>
                </a:lnTo>
                <a:lnTo>
                  <a:pt x="334" y="1144"/>
                </a:lnTo>
                <a:lnTo>
                  <a:pt x="334" y="1144"/>
                </a:lnTo>
                <a:lnTo>
                  <a:pt x="332" y="1147"/>
                </a:lnTo>
                <a:lnTo>
                  <a:pt x="330" y="1154"/>
                </a:lnTo>
                <a:lnTo>
                  <a:pt x="327" y="1161"/>
                </a:lnTo>
                <a:lnTo>
                  <a:pt x="329" y="1166"/>
                </a:lnTo>
                <a:lnTo>
                  <a:pt x="330" y="1170"/>
                </a:lnTo>
                <a:lnTo>
                  <a:pt x="330" y="1170"/>
                </a:lnTo>
                <a:lnTo>
                  <a:pt x="334" y="1176"/>
                </a:lnTo>
                <a:lnTo>
                  <a:pt x="339" y="1181"/>
                </a:lnTo>
                <a:lnTo>
                  <a:pt x="343" y="1185"/>
                </a:lnTo>
                <a:lnTo>
                  <a:pt x="343" y="1185"/>
                </a:lnTo>
                <a:lnTo>
                  <a:pt x="346" y="1187"/>
                </a:lnTo>
                <a:lnTo>
                  <a:pt x="348" y="1191"/>
                </a:lnTo>
                <a:lnTo>
                  <a:pt x="355" y="1196"/>
                </a:lnTo>
                <a:lnTo>
                  <a:pt x="355" y="1196"/>
                </a:lnTo>
                <a:lnTo>
                  <a:pt x="358" y="1197"/>
                </a:lnTo>
                <a:lnTo>
                  <a:pt x="362" y="1197"/>
                </a:lnTo>
                <a:lnTo>
                  <a:pt x="372" y="1197"/>
                </a:lnTo>
                <a:lnTo>
                  <a:pt x="386" y="1196"/>
                </a:lnTo>
                <a:lnTo>
                  <a:pt x="399" y="1195"/>
                </a:lnTo>
                <a:lnTo>
                  <a:pt x="424" y="1190"/>
                </a:lnTo>
                <a:lnTo>
                  <a:pt x="435" y="1188"/>
                </a:lnTo>
                <a:lnTo>
                  <a:pt x="435" y="1188"/>
                </a:lnTo>
                <a:lnTo>
                  <a:pt x="428" y="1195"/>
                </a:lnTo>
                <a:lnTo>
                  <a:pt x="422" y="1202"/>
                </a:lnTo>
                <a:lnTo>
                  <a:pt x="413" y="1212"/>
                </a:lnTo>
                <a:lnTo>
                  <a:pt x="406" y="1223"/>
                </a:lnTo>
                <a:lnTo>
                  <a:pt x="401" y="1236"/>
                </a:lnTo>
                <a:lnTo>
                  <a:pt x="398" y="1242"/>
                </a:lnTo>
                <a:lnTo>
                  <a:pt x="397" y="1248"/>
                </a:lnTo>
                <a:lnTo>
                  <a:pt x="398" y="1255"/>
                </a:lnTo>
                <a:lnTo>
                  <a:pt x="399" y="1262"/>
                </a:lnTo>
                <a:lnTo>
                  <a:pt x="399" y="1262"/>
                </a:lnTo>
                <a:lnTo>
                  <a:pt x="407" y="1284"/>
                </a:lnTo>
                <a:lnTo>
                  <a:pt x="412" y="1294"/>
                </a:lnTo>
                <a:lnTo>
                  <a:pt x="417" y="1303"/>
                </a:lnTo>
                <a:lnTo>
                  <a:pt x="423" y="1312"/>
                </a:lnTo>
                <a:lnTo>
                  <a:pt x="432" y="1321"/>
                </a:lnTo>
                <a:lnTo>
                  <a:pt x="442" y="1330"/>
                </a:lnTo>
                <a:lnTo>
                  <a:pt x="454" y="1337"/>
                </a:lnTo>
                <a:lnTo>
                  <a:pt x="454" y="1337"/>
                </a:lnTo>
                <a:lnTo>
                  <a:pt x="461" y="1341"/>
                </a:lnTo>
                <a:lnTo>
                  <a:pt x="469" y="1344"/>
                </a:lnTo>
                <a:lnTo>
                  <a:pt x="476" y="1346"/>
                </a:lnTo>
                <a:lnTo>
                  <a:pt x="485" y="1346"/>
                </a:lnTo>
                <a:lnTo>
                  <a:pt x="492" y="1346"/>
                </a:lnTo>
                <a:lnTo>
                  <a:pt x="501" y="1345"/>
                </a:lnTo>
                <a:lnTo>
                  <a:pt x="517" y="1340"/>
                </a:lnTo>
                <a:lnTo>
                  <a:pt x="531" y="1334"/>
                </a:lnTo>
                <a:lnTo>
                  <a:pt x="543" y="1326"/>
                </a:lnTo>
                <a:lnTo>
                  <a:pt x="552" y="1319"/>
                </a:lnTo>
                <a:lnTo>
                  <a:pt x="555" y="1316"/>
                </a:lnTo>
                <a:lnTo>
                  <a:pt x="557" y="1312"/>
                </a:lnTo>
                <a:lnTo>
                  <a:pt x="557" y="1312"/>
                </a:lnTo>
                <a:lnTo>
                  <a:pt x="557" y="1309"/>
                </a:lnTo>
                <a:lnTo>
                  <a:pt x="556" y="1305"/>
                </a:lnTo>
                <a:lnTo>
                  <a:pt x="553" y="1301"/>
                </a:lnTo>
                <a:lnTo>
                  <a:pt x="551" y="1296"/>
                </a:lnTo>
                <a:lnTo>
                  <a:pt x="542" y="1286"/>
                </a:lnTo>
                <a:lnTo>
                  <a:pt x="531" y="1278"/>
                </a:lnTo>
                <a:lnTo>
                  <a:pt x="514" y="1260"/>
                </a:lnTo>
                <a:lnTo>
                  <a:pt x="509" y="1254"/>
                </a:lnTo>
                <a:lnTo>
                  <a:pt x="507" y="1252"/>
                </a:lnTo>
                <a:lnTo>
                  <a:pt x="509" y="1250"/>
                </a:lnTo>
                <a:lnTo>
                  <a:pt x="509" y="1250"/>
                </a:lnTo>
                <a:lnTo>
                  <a:pt x="516" y="1247"/>
                </a:lnTo>
                <a:lnTo>
                  <a:pt x="528" y="1243"/>
                </a:lnTo>
                <a:lnTo>
                  <a:pt x="568" y="1233"/>
                </a:lnTo>
                <a:lnTo>
                  <a:pt x="618" y="1222"/>
                </a:lnTo>
                <a:lnTo>
                  <a:pt x="670" y="1213"/>
                </a:lnTo>
                <a:lnTo>
                  <a:pt x="670" y="1213"/>
                </a:lnTo>
                <a:lnTo>
                  <a:pt x="695" y="1208"/>
                </a:lnTo>
                <a:lnTo>
                  <a:pt x="718" y="1201"/>
                </a:lnTo>
                <a:lnTo>
                  <a:pt x="742" y="1191"/>
                </a:lnTo>
                <a:lnTo>
                  <a:pt x="762" y="1180"/>
                </a:lnTo>
                <a:lnTo>
                  <a:pt x="781" y="1166"/>
                </a:lnTo>
                <a:lnTo>
                  <a:pt x="788" y="1160"/>
                </a:lnTo>
                <a:lnTo>
                  <a:pt x="795" y="1152"/>
                </a:lnTo>
                <a:lnTo>
                  <a:pt x="802" y="1145"/>
                </a:lnTo>
                <a:lnTo>
                  <a:pt x="807" y="1137"/>
                </a:lnTo>
                <a:lnTo>
                  <a:pt x="810" y="1130"/>
                </a:lnTo>
                <a:lnTo>
                  <a:pt x="813" y="1123"/>
                </a:lnTo>
                <a:lnTo>
                  <a:pt x="813" y="1123"/>
                </a:lnTo>
                <a:lnTo>
                  <a:pt x="815" y="1114"/>
                </a:lnTo>
                <a:lnTo>
                  <a:pt x="817" y="1105"/>
                </a:lnTo>
                <a:lnTo>
                  <a:pt x="818" y="1085"/>
                </a:lnTo>
                <a:lnTo>
                  <a:pt x="819" y="1039"/>
                </a:lnTo>
                <a:lnTo>
                  <a:pt x="819" y="1016"/>
                </a:lnTo>
                <a:lnTo>
                  <a:pt x="820" y="995"/>
                </a:lnTo>
                <a:lnTo>
                  <a:pt x="823" y="976"/>
                </a:lnTo>
                <a:lnTo>
                  <a:pt x="825" y="969"/>
                </a:lnTo>
                <a:lnTo>
                  <a:pt x="828" y="961"/>
                </a:lnTo>
                <a:lnTo>
                  <a:pt x="828" y="961"/>
                </a:lnTo>
                <a:lnTo>
                  <a:pt x="830" y="954"/>
                </a:lnTo>
                <a:lnTo>
                  <a:pt x="833" y="944"/>
                </a:lnTo>
                <a:lnTo>
                  <a:pt x="834" y="931"/>
                </a:lnTo>
                <a:lnTo>
                  <a:pt x="834" y="916"/>
                </a:lnTo>
                <a:lnTo>
                  <a:pt x="833" y="882"/>
                </a:lnTo>
                <a:lnTo>
                  <a:pt x="831" y="842"/>
                </a:lnTo>
                <a:lnTo>
                  <a:pt x="824" y="758"/>
                </a:lnTo>
                <a:lnTo>
                  <a:pt x="821" y="717"/>
                </a:lnTo>
                <a:lnTo>
                  <a:pt x="820" y="679"/>
                </a:lnTo>
                <a:lnTo>
                  <a:pt x="820" y="679"/>
                </a:lnTo>
                <a:lnTo>
                  <a:pt x="819" y="662"/>
                </a:lnTo>
                <a:lnTo>
                  <a:pt x="815" y="643"/>
                </a:lnTo>
                <a:lnTo>
                  <a:pt x="810" y="625"/>
                </a:lnTo>
                <a:lnTo>
                  <a:pt x="803" y="604"/>
                </a:lnTo>
                <a:lnTo>
                  <a:pt x="794" y="584"/>
                </a:lnTo>
                <a:lnTo>
                  <a:pt x="785" y="563"/>
                </a:lnTo>
                <a:lnTo>
                  <a:pt x="774" y="543"/>
                </a:lnTo>
                <a:lnTo>
                  <a:pt x="763" y="523"/>
                </a:lnTo>
                <a:lnTo>
                  <a:pt x="751" y="503"/>
                </a:lnTo>
                <a:lnTo>
                  <a:pt x="738" y="484"/>
                </a:lnTo>
                <a:lnTo>
                  <a:pt x="726" y="467"/>
                </a:lnTo>
                <a:lnTo>
                  <a:pt x="713" y="452"/>
                </a:lnTo>
                <a:lnTo>
                  <a:pt x="702" y="439"/>
                </a:lnTo>
                <a:lnTo>
                  <a:pt x="691" y="426"/>
                </a:lnTo>
                <a:lnTo>
                  <a:pt x="680" y="416"/>
                </a:lnTo>
                <a:lnTo>
                  <a:pt x="670" y="410"/>
                </a:lnTo>
                <a:lnTo>
                  <a:pt x="670" y="410"/>
                </a:lnTo>
                <a:lnTo>
                  <a:pt x="660" y="404"/>
                </a:lnTo>
                <a:lnTo>
                  <a:pt x="648" y="399"/>
                </a:lnTo>
                <a:lnTo>
                  <a:pt x="618" y="388"/>
                </a:lnTo>
                <a:lnTo>
                  <a:pt x="584" y="378"/>
                </a:lnTo>
                <a:lnTo>
                  <a:pt x="551" y="369"/>
                </a:lnTo>
                <a:lnTo>
                  <a:pt x="494" y="355"/>
                </a:lnTo>
                <a:lnTo>
                  <a:pt x="469" y="352"/>
                </a:lnTo>
                <a:lnTo>
                  <a:pt x="469" y="352"/>
                </a:lnTo>
                <a:lnTo>
                  <a:pt x="456" y="336"/>
                </a:lnTo>
                <a:lnTo>
                  <a:pt x="444" y="317"/>
                </a:lnTo>
                <a:lnTo>
                  <a:pt x="428" y="292"/>
                </a:lnTo>
                <a:lnTo>
                  <a:pt x="428" y="292"/>
                </a:lnTo>
                <a:lnTo>
                  <a:pt x="419" y="280"/>
                </a:lnTo>
                <a:lnTo>
                  <a:pt x="409" y="268"/>
                </a:lnTo>
                <a:lnTo>
                  <a:pt x="399" y="257"/>
                </a:lnTo>
                <a:lnTo>
                  <a:pt x="389" y="249"/>
                </a:lnTo>
                <a:lnTo>
                  <a:pt x="373" y="235"/>
                </a:lnTo>
                <a:lnTo>
                  <a:pt x="366" y="230"/>
                </a:lnTo>
                <a:lnTo>
                  <a:pt x="355" y="157"/>
                </a:lnTo>
                <a:lnTo>
                  <a:pt x="355" y="157"/>
                </a:lnTo>
                <a:lnTo>
                  <a:pt x="351" y="148"/>
                </a:lnTo>
                <a:lnTo>
                  <a:pt x="340" y="127"/>
                </a:lnTo>
                <a:lnTo>
                  <a:pt x="324" y="101"/>
                </a:lnTo>
                <a:lnTo>
                  <a:pt x="316" y="90"/>
                </a:lnTo>
                <a:lnTo>
                  <a:pt x="307" y="81"/>
                </a:lnTo>
                <a:lnTo>
                  <a:pt x="307" y="81"/>
                </a:lnTo>
                <a:lnTo>
                  <a:pt x="304" y="77"/>
                </a:lnTo>
                <a:lnTo>
                  <a:pt x="299" y="75"/>
                </a:lnTo>
                <a:lnTo>
                  <a:pt x="295" y="75"/>
                </a:lnTo>
                <a:lnTo>
                  <a:pt x="290" y="74"/>
                </a:lnTo>
                <a:lnTo>
                  <a:pt x="281" y="76"/>
                </a:lnTo>
                <a:lnTo>
                  <a:pt x="274" y="80"/>
                </a:lnTo>
                <a:lnTo>
                  <a:pt x="267" y="85"/>
                </a:lnTo>
                <a:lnTo>
                  <a:pt x="262" y="90"/>
                </a:lnTo>
                <a:lnTo>
                  <a:pt x="257" y="95"/>
                </a:lnTo>
                <a:lnTo>
                  <a:pt x="245" y="110"/>
                </a:lnTo>
                <a:lnTo>
                  <a:pt x="165" y="95"/>
                </a:lnTo>
                <a:lnTo>
                  <a:pt x="165" y="95"/>
                </a:lnTo>
                <a:lnTo>
                  <a:pt x="124" y="59"/>
                </a:lnTo>
                <a:lnTo>
                  <a:pt x="90" y="30"/>
                </a:lnTo>
                <a:lnTo>
                  <a:pt x="74" y="19"/>
                </a:lnTo>
                <a:lnTo>
                  <a:pt x="62" y="12"/>
                </a:lnTo>
                <a:lnTo>
                  <a:pt x="62" y="12"/>
                </a:lnTo>
                <a:lnTo>
                  <a:pt x="43" y="3"/>
                </a:lnTo>
                <a:lnTo>
                  <a:pt x="37" y="0"/>
                </a:lnTo>
                <a:lnTo>
                  <a:pt x="31" y="0"/>
                </a:lnTo>
                <a:lnTo>
                  <a:pt x="28" y="2"/>
                </a:lnTo>
                <a:lnTo>
                  <a:pt x="27" y="3"/>
                </a:lnTo>
                <a:lnTo>
                  <a:pt x="24" y="9"/>
                </a:lnTo>
                <a:lnTo>
                  <a:pt x="24" y="18"/>
                </a:lnTo>
                <a:lnTo>
                  <a:pt x="26" y="29"/>
                </a:lnTo>
                <a:lnTo>
                  <a:pt x="26" y="29"/>
                </a:lnTo>
                <a:lnTo>
                  <a:pt x="28" y="44"/>
                </a:lnTo>
                <a:lnTo>
                  <a:pt x="33" y="59"/>
                </a:lnTo>
                <a:lnTo>
                  <a:pt x="44" y="87"/>
                </a:lnTo>
                <a:lnTo>
                  <a:pt x="54" y="108"/>
                </a:lnTo>
                <a:lnTo>
                  <a:pt x="58" y="117"/>
                </a:lnTo>
                <a:lnTo>
                  <a:pt x="58" y="117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AD6D3484-5885-4650-BB31-ADF840F63A9A}"/>
              </a:ext>
            </a:extLst>
          </p:cNvPr>
          <p:cNvSpPr>
            <a:spLocks noEditPoints="1"/>
          </p:cNvSpPr>
          <p:nvPr/>
        </p:nvSpPr>
        <p:spPr bwMode="auto">
          <a:xfrm>
            <a:off x="7926809" y="3429000"/>
            <a:ext cx="1571696" cy="794986"/>
          </a:xfrm>
          <a:custGeom>
            <a:avLst/>
            <a:gdLst>
              <a:gd name="T0" fmla="*/ 859 w 1204"/>
              <a:gd name="T1" fmla="*/ 110 h 609"/>
              <a:gd name="T2" fmla="*/ 777 w 1204"/>
              <a:gd name="T3" fmla="*/ 125 h 609"/>
              <a:gd name="T4" fmla="*/ 712 w 1204"/>
              <a:gd name="T5" fmla="*/ 115 h 609"/>
              <a:gd name="T6" fmla="*/ 646 w 1204"/>
              <a:gd name="T7" fmla="*/ 106 h 609"/>
              <a:gd name="T8" fmla="*/ 510 w 1204"/>
              <a:gd name="T9" fmla="*/ 100 h 609"/>
              <a:gd name="T10" fmla="*/ 360 w 1204"/>
              <a:gd name="T11" fmla="*/ 119 h 609"/>
              <a:gd name="T12" fmla="*/ 260 w 1204"/>
              <a:gd name="T13" fmla="*/ 159 h 609"/>
              <a:gd name="T14" fmla="*/ 211 w 1204"/>
              <a:gd name="T15" fmla="*/ 197 h 609"/>
              <a:gd name="T16" fmla="*/ 169 w 1204"/>
              <a:gd name="T17" fmla="*/ 246 h 609"/>
              <a:gd name="T18" fmla="*/ 70 w 1204"/>
              <a:gd name="T19" fmla="*/ 396 h 609"/>
              <a:gd name="T20" fmla="*/ 13 w 1204"/>
              <a:gd name="T21" fmla="*/ 468 h 609"/>
              <a:gd name="T22" fmla="*/ 0 w 1204"/>
              <a:gd name="T23" fmla="*/ 511 h 609"/>
              <a:gd name="T24" fmla="*/ 18 w 1204"/>
              <a:gd name="T25" fmla="*/ 543 h 609"/>
              <a:gd name="T26" fmla="*/ 86 w 1204"/>
              <a:gd name="T27" fmla="*/ 579 h 609"/>
              <a:gd name="T28" fmla="*/ 189 w 1204"/>
              <a:gd name="T29" fmla="*/ 603 h 609"/>
              <a:gd name="T30" fmla="*/ 277 w 1204"/>
              <a:gd name="T31" fmla="*/ 609 h 609"/>
              <a:gd name="T32" fmla="*/ 440 w 1204"/>
              <a:gd name="T33" fmla="*/ 579 h 609"/>
              <a:gd name="T34" fmla="*/ 473 w 1204"/>
              <a:gd name="T35" fmla="*/ 553 h 609"/>
              <a:gd name="T36" fmla="*/ 473 w 1204"/>
              <a:gd name="T37" fmla="*/ 527 h 609"/>
              <a:gd name="T38" fmla="*/ 448 w 1204"/>
              <a:gd name="T39" fmla="*/ 489 h 609"/>
              <a:gd name="T40" fmla="*/ 589 w 1204"/>
              <a:gd name="T41" fmla="*/ 489 h 609"/>
              <a:gd name="T42" fmla="*/ 668 w 1204"/>
              <a:gd name="T43" fmla="*/ 486 h 609"/>
              <a:gd name="T44" fmla="*/ 704 w 1204"/>
              <a:gd name="T45" fmla="*/ 483 h 609"/>
              <a:gd name="T46" fmla="*/ 718 w 1204"/>
              <a:gd name="T47" fmla="*/ 457 h 609"/>
              <a:gd name="T48" fmla="*/ 726 w 1204"/>
              <a:gd name="T49" fmla="*/ 445 h 609"/>
              <a:gd name="T50" fmla="*/ 734 w 1204"/>
              <a:gd name="T51" fmla="*/ 408 h 609"/>
              <a:gd name="T52" fmla="*/ 800 w 1204"/>
              <a:gd name="T53" fmla="*/ 432 h 609"/>
              <a:gd name="T54" fmla="*/ 935 w 1204"/>
              <a:gd name="T55" fmla="*/ 439 h 609"/>
              <a:gd name="T56" fmla="*/ 1075 w 1204"/>
              <a:gd name="T57" fmla="*/ 454 h 609"/>
              <a:gd name="T58" fmla="*/ 1155 w 1204"/>
              <a:gd name="T59" fmla="*/ 468 h 609"/>
              <a:gd name="T60" fmla="*/ 1201 w 1204"/>
              <a:gd name="T61" fmla="*/ 457 h 609"/>
              <a:gd name="T62" fmla="*/ 1199 w 1204"/>
              <a:gd name="T63" fmla="*/ 432 h 609"/>
              <a:gd name="T64" fmla="*/ 1172 w 1204"/>
              <a:gd name="T65" fmla="*/ 409 h 609"/>
              <a:gd name="T66" fmla="*/ 1105 w 1204"/>
              <a:gd name="T67" fmla="*/ 394 h 609"/>
              <a:gd name="T68" fmla="*/ 1032 w 1204"/>
              <a:gd name="T69" fmla="*/ 361 h 609"/>
              <a:gd name="T70" fmla="*/ 1080 w 1204"/>
              <a:gd name="T71" fmla="*/ 356 h 609"/>
              <a:gd name="T72" fmla="*/ 1094 w 1204"/>
              <a:gd name="T73" fmla="*/ 326 h 609"/>
              <a:gd name="T74" fmla="*/ 1078 w 1204"/>
              <a:gd name="T75" fmla="*/ 314 h 609"/>
              <a:gd name="T76" fmla="*/ 1032 w 1204"/>
              <a:gd name="T77" fmla="*/ 316 h 609"/>
              <a:gd name="T78" fmla="*/ 1012 w 1204"/>
              <a:gd name="T79" fmla="*/ 296 h 609"/>
              <a:gd name="T80" fmla="*/ 1048 w 1204"/>
              <a:gd name="T81" fmla="*/ 293 h 609"/>
              <a:gd name="T82" fmla="*/ 1101 w 1204"/>
              <a:gd name="T83" fmla="*/ 288 h 609"/>
              <a:gd name="T84" fmla="*/ 1089 w 1204"/>
              <a:gd name="T85" fmla="*/ 255 h 609"/>
              <a:gd name="T86" fmla="*/ 1113 w 1204"/>
              <a:gd name="T87" fmla="*/ 233 h 609"/>
              <a:gd name="T88" fmla="*/ 1132 w 1204"/>
              <a:gd name="T89" fmla="*/ 192 h 609"/>
              <a:gd name="T90" fmla="*/ 1166 w 1204"/>
              <a:gd name="T91" fmla="*/ 99 h 609"/>
              <a:gd name="T92" fmla="*/ 1193 w 1204"/>
              <a:gd name="T93" fmla="*/ 42 h 609"/>
              <a:gd name="T94" fmla="*/ 1177 w 1204"/>
              <a:gd name="T95" fmla="*/ 31 h 609"/>
              <a:gd name="T96" fmla="*/ 1144 w 1204"/>
              <a:gd name="T97" fmla="*/ 41 h 609"/>
              <a:gd name="T98" fmla="*/ 1072 w 1204"/>
              <a:gd name="T99" fmla="*/ 74 h 609"/>
              <a:gd name="T100" fmla="*/ 1006 w 1204"/>
              <a:gd name="T101" fmla="*/ 63 h 609"/>
              <a:gd name="T102" fmla="*/ 945 w 1204"/>
              <a:gd name="T103" fmla="*/ 21 h 609"/>
              <a:gd name="T104" fmla="*/ 914 w 1204"/>
              <a:gd name="T105" fmla="*/ 1 h 609"/>
              <a:gd name="T106" fmla="*/ 899 w 1204"/>
              <a:gd name="T107" fmla="*/ 12 h 609"/>
              <a:gd name="T108" fmla="*/ 897 w 1204"/>
              <a:gd name="T109" fmla="*/ 94 h 609"/>
              <a:gd name="T110" fmla="*/ 262 w 1204"/>
              <a:gd name="T111" fmla="*/ 438 h 609"/>
              <a:gd name="T112" fmla="*/ 349 w 1204"/>
              <a:gd name="T113" fmla="*/ 438 h 609"/>
              <a:gd name="T114" fmla="*/ 370 w 1204"/>
              <a:gd name="T115" fmla="*/ 474 h 609"/>
              <a:gd name="T116" fmla="*/ 332 w 1204"/>
              <a:gd name="T117" fmla="*/ 483 h 609"/>
              <a:gd name="T118" fmla="*/ 231 w 1204"/>
              <a:gd name="T119" fmla="*/ 481 h 609"/>
              <a:gd name="T120" fmla="*/ 183 w 1204"/>
              <a:gd name="T121" fmla="*/ 457 h 609"/>
              <a:gd name="T122" fmla="*/ 201 w 1204"/>
              <a:gd name="T123" fmla="*/ 430 h 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04" h="609">
                <a:moveTo>
                  <a:pt x="897" y="94"/>
                </a:moveTo>
                <a:lnTo>
                  <a:pt x="897" y="94"/>
                </a:lnTo>
                <a:lnTo>
                  <a:pt x="887" y="99"/>
                </a:lnTo>
                <a:lnTo>
                  <a:pt x="874" y="104"/>
                </a:lnTo>
                <a:lnTo>
                  <a:pt x="859" y="110"/>
                </a:lnTo>
                <a:lnTo>
                  <a:pt x="841" y="116"/>
                </a:lnTo>
                <a:lnTo>
                  <a:pt x="821" y="121"/>
                </a:lnTo>
                <a:lnTo>
                  <a:pt x="800" y="124"/>
                </a:lnTo>
                <a:lnTo>
                  <a:pt x="789" y="125"/>
                </a:lnTo>
                <a:lnTo>
                  <a:pt x="777" y="125"/>
                </a:lnTo>
                <a:lnTo>
                  <a:pt x="777" y="125"/>
                </a:lnTo>
                <a:lnTo>
                  <a:pt x="759" y="124"/>
                </a:lnTo>
                <a:lnTo>
                  <a:pt x="746" y="123"/>
                </a:lnTo>
                <a:lnTo>
                  <a:pt x="729" y="119"/>
                </a:lnTo>
                <a:lnTo>
                  <a:pt x="712" y="115"/>
                </a:lnTo>
                <a:lnTo>
                  <a:pt x="700" y="113"/>
                </a:lnTo>
                <a:lnTo>
                  <a:pt x="683" y="111"/>
                </a:lnTo>
                <a:lnTo>
                  <a:pt x="683" y="111"/>
                </a:lnTo>
                <a:lnTo>
                  <a:pt x="664" y="109"/>
                </a:lnTo>
                <a:lnTo>
                  <a:pt x="646" y="106"/>
                </a:lnTo>
                <a:lnTo>
                  <a:pt x="626" y="103"/>
                </a:lnTo>
                <a:lnTo>
                  <a:pt x="604" y="100"/>
                </a:lnTo>
                <a:lnTo>
                  <a:pt x="577" y="99"/>
                </a:lnTo>
                <a:lnTo>
                  <a:pt x="548" y="98"/>
                </a:lnTo>
                <a:lnTo>
                  <a:pt x="510" y="100"/>
                </a:lnTo>
                <a:lnTo>
                  <a:pt x="467" y="104"/>
                </a:lnTo>
                <a:lnTo>
                  <a:pt x="467" y="104"/>
                </a:lnTo>
                <a:lnTo>
                  <a:pt x="424" y="109"/>
                </a:lnTo>
                <a:lnTo>
                  <a:pt x="389" y="114"/>
                </a:lnTo>
                <a:lnTo>
                  <a:pt x="360" y="119"/>
                </a:lnTo>
                <a:lnTo>
                  <a:pt x="337" y="125"/>
                </a:lnTo>
                <a:lnTo>
                  <a:pt x="317" y="131"/>
                </a:lnTo>
                <a:lnTo>
                  <a:pt x="298" y="139"/>
                </a:lnTo>
                <a:lnTo>
                  <a:pt x="280" y="147"/>
                </a:lnTo>
                <a:lnTo>
                  <a:pt x="260" y="159"/>
                </a:lnTo>
                <a:lnTo>
                  <a:pt x="260" y="159"/>
                </a:lnTo>
                <a:lnTo>
                  <a:pt x="241" y="171"/>
                </a:lnTo>
                <a:lnTo>
                  <a:pt x="229" y="181"/>
                </a:lnTo>
                <a:lnTo>
                  <a:pt x="219" y="190"/>
                </a:lnTo>
                <a:lnTo>
                  <a:pt x="211" y="197"/>
                </a:lnTo>
                <a:lnTo>
                  <a:pt x="199" y="213"/>
                </a:lnTo>
                <a:lnTo>
                  <a:pt x="191" y="222"/>
                </a:lnTo>
                <a:lnTo>
                  <a:pt x="183" y="232"/>
                </a:lnTo>
                <a:lnTo>
                  <a:pt x="183" y="232"/>
                </a:lnTo>
                <a:lnTo>
                  <a:pt x="169" y="246"/>
                </a:lnTo>
                <a:lnTo>
                  <a:pt x="154" y="267"/>
                </a:lnTo>
                <a:lnTo>
                  <a:pt x="137" y="291"/>
                </a:lnTo>
                <a:lnTo>
                  <a:pt x="119" y="319"/>
                </a:lnTo>
                <a:lnTo>
                  <a:pt x="85" y="373"/>
                </a:lnTo>
                <a:lnTo>
                  <a:pt x="70" y="396"/>
                </a:lnTo>
                <a:lnTo>
                  <a:pt x="57" y="413"/>
                </a:lnTo>
                <a:lnTo>
                  <a:pt x="57" y="413"/>
                </a:lnTo>
                <a:lnTo>
                  <a:pt x="34" y="440"/>
                </a:lnTo>
                <a:lnTo>
                  <a:pt x="23" y="454"/>
                </a:lnTo>
                <a:lnTo>
                  <a:pt x="13" y="468"/>
                </a:lnTo>
                <a:lnTo>
                  <a:pt x="5" y="481"/>
                </a:lnTo>
                <a:lnTo>
                  <a:pt x="3" y="489"/>
                </a:lnTo>
                <a:lnTo>
                  <a:pt x="0" y="496"/>
                </a:lnTo>
                <a:lnTo>
                  <a:pt x="0" y="504"/>
                </a:lnTo>
                <a:lnTo>
                  <a:pt x="0" y="511"/>
                </a:lnTo>
                <a:lnTo>
                  <a:pt x="1" y="519"/>
                </a:lnTo>
                <a:lnTo>
                  <a:pt x="5" y="527"/>
                </a:lnTo>
                <a:lnTo>
                  <a:pt x="5" y="527"/>
                </a:lnTo>
                <a:lnTo>
                  <a:pt x="9" y="536"/>
                </a:lnTo>
                <a:lnTo>
                  <a:pt x="18" y="543"/>
                </a:lnTo>
                <a:lnTo>
                  <a:pt x="27" y="552"/>
                </a:lnTo>
                <a:lnTo>
                  <a:pt x="39" y="560"/>
                </a:lnTo>
                <a:lnTo>
                  <a:pt x="54" y="567"/>
                </a:lnTo>
                <a:lnTo>
                  <a:pt x="68" y="573"/>
                </a:lnTo>
                <a:lnTo>
                  <a:pt x="86" y="579"/>
                </a:lnTo>
                <a:lnTo>
                  <a:pt x="106" y="586"/>
                </a:lnTo>
                <a:lnTo>
                  <a:pt x="124" y="592"/>
                </a:lnTo>
                <a:lnTo>
                  <a:pt x="145" y="596"/>
                </a:lnTo>
                <a:lnTo>
                  <a:pt x="168" y="601"/>
                </a:lnTo>
                <a:lnTo>
                  <a:pt x="189" y="603"/>
                </a:lnTo>
                <a:lnTo>
                  <a:pt x="211" y="607"/>
                </a:lnTo>
                <a:lnTo>
                  <a:pt x="234" y="608"/>
                </a:lnTo>
                <a:lnTo>
                  <a:pt x="256" y="609"/>
                </a:lnTo>
                <a:lnTo>
                  <a:pt x="277" y="609"/>
                </a:lnTo>
                <a:lnTo>
                  <a:pt x="277" y="609"/>
                </a:lnTo>
                <a:lnTo>
                  <a:pt x="319" y="607"/>
                </a:lnTo>
                <a:lnTo>
                  <a:pt x="356" y="603"/>
                </a:lnTo>
                <a:lnTo>
                  <a:pt x="389" y="597"/>
                </a:lnTo>
                <a:lnTo>
                  <a:pt x="417" y="588"/>
                </a:lnTo>
                <a:lnTo>
                  <a:pt x="440" y="579"/>
                </a:lnTo>
                <a:lnTo>
                  <a:pt x="450" y="574"/>
                </a:lnTo>
                <a:lnTo>
                  <a:pt x="457" y="570"/>
                </a:lnTo>
                <a:lnTo>
                  <a:pt x="464" y="563"/>
                </a:lnTo>
                <a:lnTo>
                  <a:pt x="469" y="558"/>
                </a:lnTo>
                <a:lnTo>
                  <a:pt x="473" y="553"/>
                </a:lnTo>
                <a:lnTo>
                  <a:pt x="474" y="548"/>
                </a:lnTo>
                <a:lnTo>
                  <a:pt x="474" y="548"/>
                </a:lnTo>
                <a:lnTo>
                  <a:pt x="476" y="543"/>
                </a:lnTo>
                <a:lnTo>
                  <a:pt x="476" y="538"/>
                </a:lnTo>
                <a:lnTo>
                  <a:pt x="473" y="527"/>
                </a:lnTo>
                <a:lnTo>
                  <a:pt x="469" y="517"/>
                </a:lnTo>
                <a:lnTo>
                  <a:pt x="463" y="509"/>
                </a:lnTo>
                <a:lnTo>
                  <a:pt x="453" y="494"/>
                </a:lnTo>
                <a:lnTo>
                  <a:pt x="448" y="489"/>
                </a:lnTo>
                <a:lnTo>
                  <a:pt x="448" y="489"/>
                </a:lnTo>
                <a:lnTo>
                  <a:pt x="488" y="490"/>
                </a:lnTo>
                <a:lnTo>
                  <a:pt x="525" y="490"/>
                </a:lnTo>
                <a:lnTo>
                  <a:pt x="561" y="490"/>
                </a:lnTo>
                <a:lnTo>
                  <a:pt x="561" y="490"/>
                </a:lnTo>
                <a:lnTo>
                  <a:pt x="589" y="489"/>
                </a:lnTo>
                <a:lnTo>
                  <a:pt x="610" y="488"/>
                </a:lnTo>
                <a:lnTo>
                  <a:pt x="627" y="486"/>
                </a:lnTo>
                <a:lnTo>
                  <a:pt x="648" y="486"/>
                </a:lnTo>
                <a:lnTo>
                  <a:pt x="648" y="486"/>
                </a:lnTo>
                <a:lnTo>
                  <a:pt x="668" y="486"/>
                </a:lnTo>
                <a:lnTo>
                  <a:pt x="683" y="489"/>
                </a:lnTo>
                <a:lnTo>
                  <a:pt x="689" y="489"/>
                </a:lnTo>
                <a:lnTo>
                  <a:pt x="695" y="488"/>
                </a:lnTo>
                <a:lnTo>
                  <a:pt x="700" y="486"/>
                </a:lnTo>
                <a:lnTo>
                  <a:pt x="704" y="483"/>
                </a:lnTo>
                <a:lnTo>
                  <a:pt x="704" y="483"/>
                </a:lnTo>
                <a:lnTo>
                  <a:pt x="708" y="479"/>
                </a:lnTo>
                <a:lnTo>
                  <a:pt x="712" y="474"/>
                </a:lnTo>
                <a:lnTo>
                  <a:pt x="715" y="464"/>
                </a:lnTo>
                <a:lnTo>
                  <a:pt x="718" y="457"/>
                </a:lnTo>
                <a:lnTo>
                  <a:pt x="718" y="453"/>
                </a:lnTo>
                <a:lnTo>
                  <a:pt x="718" y="453"/>
                </a:lnTo>
                <a:lnTo>
                  <a:pt x="719" y="453"/>
                </a:lnTo>
                <a:lnTo>
                  <a:pt x="723" y="450"/>
                </a:lnTo>
                <a:lnTo>
                  <a:pt x="726" y="445"/>
                </a:lnTo>
                <a:lnTo>
                  <a:pt x="730" y="437"/>
                </a:lnTo>
                <a:lnTo>
                  <a:pt x="730" y="437"/>
                </a:lnTo>
                <a:lnTo>
                  <a:pt x="733" y="427"/>
                </a:lnTo>
                <a:lnTo>
                  <a:pt x="734" y="418"/>
                </a:lnTo>
                <a:lnTo>
                  <a:pt x="734" y="408"/>
                </a:lnTo>
                <a:lnTo>
                  <a:pt x="734" y="408"/>
                </a:lnTo>
                <a:lnTo>
                  <a:pt x="743" y="413"/>
                </a:lnTo>
                <a:lnTo>
                  <a:pt x="766" y="422"/>
                </a:lnTo>
                <a:lnTo>
                  <a:pt x="782" y="428"/>
                </a:lnTo>
                <a:lnTo>
                  <a:pt x="800" y="432"/>
                </a:lnTo>
                <a:lnTo>
                  <a:pt x="820" y="435"/>
                </a:lnTo>
                <a:lnTo>
                  <a:pt x="838" y="437"/>
                </a:lnTo>
                <a:lnTo>
                  <a:pt x="838" y="437"/>
                </a:lnTo>
                <a:lnTo>
                  <a:pt x="884" y="438"/>
                </a:lnTo>
                <a:lnTo>
                  <a:pt x="935" y="439"/>
                </a:lnTo>
                <a:lnTo>
                  <a:pt x="987" y="442"/>
                </a:lnTo>
                <a:lnTo>
                  <a:pt x="1012" y="444"/>
                </a:lnTo>
                <a:lnTo>
                  <a:pt x="1036" y="448"/>
                </a:lnTo>
                <a:lnTo>
                  <a:pt x="1036" y="448"/>
                </a:lnTo>
                <a:lnTo>
                  <a:pt x="1075" y="454"/>
                </a:lnTo>
                <a:lnTo>
                  <a:pt x="1105" y="462"/>
                </a:lnTo>
                <a:lnTo>
                  <a:pt x="1130" y="466"/>
                </a:lnTo>
                <a:lnTo>
                  <a:pt x="1142" y="468"/>
                </a:lnTo>
                <a:lnTo>
                  <a:pt x="1155" y="468"/>
                </a:lnTo>
                <a:lnTo>
                  <a:pt x="1155" y="468"/>
                </a:lnTo>
                <a:lnTo>
                  <a:pt x="1167" y="468"/>
                </a:lnTo>
                <a:lnTo>
                  <a:pt x="1178" y="466"/>
                </a:lnTo>
                <a:lnTo>
                  <a:pt x="1188" y="464"/>
                </a:lnTo>
                <a:lnTo>
                  <a:pt x="1195" y="462"/>
                </a:lnTo>
                <a:lnTo>
                  <a:pt x="1201" y="457"/>
                </a:lnTo>
                <a:lnTo>
                  <a:pt x="1203" y="452"/>
                </a:lnTo>
                <a:lnTo>
                  <a:pt x="1204" y="445"/>
                </a:lnTo>
                <a:lnTo>
                  <a:pt x="1203" y="438"/>
                </a:lnTo>
                <a:lnTo>
                  <a:pt x="1203" y="438"/>
                </a:lnTo>
                <a:lnTo>
                  <a:pt x="1199" y="432"/>
                </a:lnTo>
                <a:lnTo>
                  <a:pt x="1197" y="426"/>
                </a:lnTo>
                <a:lnTo>
                  <a:pt x="1193" y="421"/>
                </a:lnTo>
                <a:lnTo>
                  <a:pt x="1188" y="416"/>
                </a:lnTo>
                <a:lnTo>
                  <a:pt x="1181" y="412"/>
                </a:lnTo>
                <a:lnTo>
                  <a:pt x="1172" y="409"/>
                </a:lnTo>
                <a:lnTo>
                  <a:pt x="1161" y="407"/>
                </a:lnTo>
                <a:lnTo>
                  <a:pt x="1146" y="404"/>
                </a:lnTo>
                <a:lnTo>
                  <a:pt x="1146" y="404"/>
                </a:lnTo>
                <a:lnTo>
                  <a:pt x="1127" y="401"/>
                </a:lnTo>
                <a:lnTo>
                  <a:pt x="1105" y="394"/>
                </a:lnTo>
                <a:lnTo>
                  <a:pt x="1057" y="381"/>
                </a:lnTo>
                <a:lnTo>
                  <a:pt x="1017" y="367"/>
                </a:lnTo>
                <a:lnTo>
                  <a:pt x="1000" y="361"/>
                </a:lnTo>
                <a:lnTo>
                  <a:pt x="1000" y="361"/>
                </a:lnTo>
                <a:lnTo>
                  <a:pt x="1032" y="361"/>
                </a:lnTo>
                <a:lnTo>
                  <a:pt x="1057" y="361"/>
                </a:lnTo>
                <a:lnTo>
                  <a:pt x="1067" y="360"/>
                </a:lnTo>
                <a:lnTo>
                  <a:pt x="1074" y="358"/>
                </a:lnTo>
                <a:lnTo>
                  <a:pt x="1074" y="358"/>
                </a:lnTo>
                <a:lnTo>
                  <a:pt x="1080" y="356"/>
                </a:lnTo>
                <a:lnTo>
                  <a:pt x="1085" y="351"/>
                </a:lnTo>
                <a:lnTo>
                  <a:pt x="1089" y="345"/>
                </a:lnTo>
                <a:lnTo>
                  <a:pt x="1091" y="339"/>
                </a:lnTo>
                <a:lnTo>
                  <a:pt x="1094" y="332"/>
                </a:lnTo>
                <a:lnTo>
                  <a:pt x="1094" y="326"/>
                </a:lnTo>
                <a:lnTo>
                  <a:pt x="1093" y="320"/>
                </a:lnTo>
                <a:lnTo>
                  <a:pt x="1089" y="316"/>
                </a:lnTo>
                <a:lnTo>
                  <a:pt x="1089" y="316"/>
                </a:lnTo>
                <a:lnTo>
                  <a:pt x="1084" y="314"/>
                </a:lnTo>
                <a:lnTo>
                  <a:pt x="1078" y="314"/>
                </a:lnTo>
                <a:lnTo>
                  <a:pt x="1062" y="315"/>
                </a:lnTo>
                <a:lnTo>
                  <a:pt x="1046" y="316"/>
                </a:lnTo>
                <a:lnTo>
                  <a:pt x="1038" y="318"/>
                </a:lnTo>
                <a:lnTo>
                  <a:pt x="1032" y="316"/>
                </a:lnTo>
                <a:lnTo>
                  <a:pt x="1032" y="316"/>
                </a:lnTo>
                <a:lnTo>
                  <a:pt x="1012" y="311"/>
                </a:lnTo>
                <a:lnTo>
                  <a:pt x="1003" y="308"/>
                </a:lnTo>
                <a:lnTo>
                  <a:pt x="1000" y="295"/>
                </a:lnTo>
                <a:lnTo>
                  <a:pt x="1000" y="295"/>
                </a:lnTo>
                <a:lnTo>
                  <a:pt x="1012" y="296"/>
                </a:lnTo>
                <a:lnTo>
                  <a:pt x="1024" y="296"/>
                </a:lnTo>
                <a:lnTo>
                  <a:pt x="1037" y="295"/>
                </a:lnTo>
                <a:lnTo>
                  <a:pt x="1037" y="295"/>
                </a:lnTo>
                <a:lnTo>
                  <a:pt x="1043" y="295"/>
                </a:lnTo>
                <a:lnTo>
                  <a:pt x="1048" y="293"/>
                </a:lnTo>
                <a:lnTo>
                  <a:pt x="1055" y="289"/>
                </a:lnTo>
                <a:lnTo>
                  <a:pt x="1060" y="285"/>
                </a:lnTo>
                <a:lnTo>
                  <a:pt x="1063" y="284"/>
                </a:lnTo>
                <a:lnTo>
                  <a:pt x="1074" y="275"/>
                </a:lnTo>
                <a:lnTo>
                  <a:pt x="1101" y="288"/>
                </a:lnTo>
                <a:lnTo>
                  <a:pt x="1084" y="270"/>
                </a:lnTo>
                <a:lnTo>
                  <a:pt x="1124" y="283"/>
                </a:lnTo>
                <a:lnTo>
                  <a:pt x="1089" y="264"/>
                </a:lnTo>
                <a:lnTo>
                  <a:pt x="1131" y="270"/>
                </a:lnTo>
                <a:lnTo>
                  <a:pt x="1089" y="255"/>
                </a:lnTo>
                <a:lnTo>
                  <a:pt x="1089" y="255"/>
                </a:lnTo>
                <a:lnTo>
                  <a:pt x="1093" y="253"/>
                </a:lnTo>
                <a:lnTo>
                  <a:pt x="1101" y="246"/>
                </a:lnTo>
                <a:lnTo>
                  <a:pt x="1106" y="241"/>
                </a:lnTo>
                <a:lnTo>
                  <a:pt x="1113" y="233"/>
                </a:lnTo>
                <a:lnTo>
                  <a:pt x="1119" y="226"/>
                </a:lnTo>
                <a:lnTo>
                  <a:pt x="1124" y="216"/>
                </a:lnTo>
                <a:lnTo>
                  <a:pt x="1124" y="216"/>
                </a:lnTo>
                <a:lnTo>
                  <a:pt x="1129" y="205"/>
                </a:lnTo>
                <a:lnTo>
                  <a:pt x="1132" y="192"/>
                </a:lnTo>
                <a:lnTo>
                  <a:pt x="1136" y="170"/>
                </a:lnTo>
                <a:lnTo>
                  <a:pt x="1139" y="151"/>
                </a:lnTo>
                <a:lnTo>
                  <a:pt x="1139" y="144"/>
                </a:lnTo>
                <a:lnTo>
                  <a:pt x="1139" y="144"/>
                </a:lnTo>
                <a:lnTo>
                  <a:pt x="1166" y="99"/>
                </a:lnTo>
                <a:lnTo>
                  <a:pt x="1186" y="67"/>
                </a:lnTo>
                <a:lnTo>
                  <a:pt x="1192" y="53"/>
                </a:lnTo>
                <a:lnTo>
                  <a:pt x="1195" y="46"/>
                </a:lnTo>
                <a:lnTo>
                  <a:pt x="1195" y="46"/>
                </a:lnTo>
                <a:lnTo>
                  <a:pt x="1193" y="42"/>
                </a:lnTo>
                <a:lnTo>
                  <a:pt x="1192" y="38"/>
                </a:lnTo>
                <a:lnTo>
                  <a:pt x="1190" y="36"/>
                </a:lnTo>
                <a:lnTo>
                  <a:pt x="1186" y="33"/>
                </a:lnTo>
                <a:lnTo>
                  <a:pt x="1182" y="32"/>
                </a:lnTo>
                <a:lnTo>
                  <a:pt x="1177" y="31"/>
                </a:lnTo>
                <a:lnTo>
                  <a:pt x="1171" y="31"/>
                </a:lnTo>
                <a:lnTo>
                  <a:pt x="1163" y="31"/>
                </a:lnTo>
                <a:lnTo>
                  <a:pt x="1163" y="31"/>
                </a:lnTo>
                <a:lnTo>
                  <a:pt x="1155" y="34"/>
                </a:lnTo>
                <a:lnTo>
                  <a:pt x="1144" y="41"/>
                </a:lnTo>
                <a:lnTo>
                  <a:pt x="1116" y="57"/>
                </a:lnTo>
                <a:lnTo>
                  <a:pt x="1094" y="72"/>
                </a:lnTo>
                <a:lnTo>
                  <a:pt x="1084" y="79"/>
                </a:lnTo>
                <a:lnTo>
                  <a:pt x="1084" y="79"/>
                </a:lnTo>
                <a:lnTo>
                  <a:pt x="1072" y="74"/>
                </a:lnTo>
                <a:lnTo>
                  <a:pt x="1058" y="69"/>
                </a:lnTo>
                <a:lnTo>
                  <a:pt x="1041" y="66"/>
                </a:lnTo>
                <a:lnTo>
                  <a:pt x="1041" y="66"/>
                </a:lnTo>
                <a:lnTo>
                  <a:pt x="1022" y="63"/>
                </a:lnTo>
                <a:lnTo>
                  <a:pt x="1006" y="63"/>
                </a:lnTo>
                <a:lnTo>
                  <a:pt x="990" y="64"/>
                </a:lnTo>
                <a:lnTo>
                  <a:pt x="990" y="64"/>
                </a:lnTo>
                <a:lnTo>
                  <a:pt x="970" y="44"/>
                </a:lnTo>
                <a:lnTo>
                  <a:pt x="954" y="27"/>
                </a:lnTo>
                <a:lnTo>
                  <a:pt x="945" y="21"/>
                </a:lnTo>
                <a:lnTo>
                  <a:pt x="938" y="15"/>
                </a:lnTo>
                <a:lnTo>
                  <a:pt x="938" y="15"/>
                </a:lnTo>
                <a:lnTo>
                  <a:pt x="924" y="6"/>
                </a:lnTo>
                <a:lnTo>
                  <a:pt x="919" y="2"/>
                </a:lnTo>
                <a:lnTo>
                  <a:pt x="914" y="1"/>
                </a:lnTo>
                <a:lnTo>
                  <a:pt x="909" y="0"/>
                </a:lnTo>
                <a:lnTo>
                  <a:pt x="905" y="1"/>
                </a:lnTo>
                <a:lnTo>
                  <a:pt x="902" y="5"/>
                </a:lnTo>
                <a:lnTo>
                  <a:pt x="899" y="12"/>
                </a:lnTo>
                <a:lnTo>
                  <a:pt x="899" y="12"/>
                </a:lnTo>
                <a:lnTo>
                  <a:pt x="897" y="22"/>
                </a:lnTo>
                <a:lnTo>
                  <a:pt x="895" y="34"/>
                </a:lnTo>
                <a:lnTo>
                  <a:pt x="895" y="62"/>
                </a:lnTo>
                <a:lnTo>
                  <a:pt x="897" y="94"/>
                </a:lnTo>
                <a:lnTo>
                  <a:pt x="897" y="94"/>
                </a:lnTo>
                <a:close/>
                <a:moveTo>
                  <a:pt x="205" y="422"/>
                </a:moveTo>
                <a:lnTo>
                  <a:pt x="205" y="422"/>
                </a:lnTo>
                <a:lnTo>
                  <a:pt x="227" y="430"/>
                </a:lnTo>
                <a:lnTo>
                  <a:pt x="250" y="437"/>
                </a:lnTo>
                <a:lnTo>
                  <a:pt x="262" y="438"/>
                </a:lnTo>
                <a:lnTo>
                  <a:pt x="273" y="440"/>
                </a:lnTo>
                <a:lnTo>
                  <a:pt x="273" y="440"/>
                </a:lnTo>
                <a:lnTo>
                  <a:pt x="298" y="440"/>
                </a:lnTo>
                <a:lnTo>
                  <a:pt x="323" y="440"/>
                </a:lnTo>
                <a:lnTo>
                  <a:pt x="349" y="438"/>
                </a:lnTo>
                <a:lnTo>
                  <a:pt x="349" y="438"/>
                </a:lnTo>
                <a:lnTo>
                  <a:pt x="354" y="445"/>
                </a:lnTo>
                <a:lnTo>
                  <a:pt x="364" y="465"/>
                </a:lnTo>
                <a:lnTo>
                  <a:pt x="364" y="465"/>
                </a:lnTo>
                <a:lnTo>
                  <a:pt x="370" y="474"/>
                </a:lnTo>
                <a:lnTo>
                  <a:pt x="375" y="479"/>
                </a:lnTo>
                <a:lnTo>
                  <a:pt x="379" y="481"/>
                </a:lnTo>
                <a:lnTo>
                  <a:pt x="380" y="481"/>
                </a:lnTo>
                <a:lnTo>
                  <a:pt x="380" y="481"/>
                </a:lnTo>
                <a:lnTo>
                  <a:pt x="332" y="483"/>
                </a:lnTo>
                <a:lnTo>
                  <a:pt x="332" y="483"/>
                </a:lnTo>
                <a:lnTo>
                  <a:pt x="303" y="484"/>
                </a:lnTo>
                <a:lnTo>
                  <a:pt x="265" y="483"/>
                </a:lnTo>
                <a:lnTo>
                  <a:pt x="265" y="483"/>
                </a:lnTo>
                <a:lnTo>
                  <a:pt x="231" y="481"/>
                </a:lnTo>
                <a:lnTo>
                  <a:pt x="195" y="479"/>
                </a:lnTo>
                <a:lnTo>
                  <a:pt x="153" y="475"/>
                </a:lnTo>
                <a:lnTo>
                  <a:pt x="153" y="475"/>
                </a:lnTo>
                <a:lnTo>
                  <a:pt x="169" y="465"/>
                </a:lnTo>
                <a:lnTo>
                  <a:pt x="183" y="457"/>
                </a:lnTo>
                <a:lnTo>
                  <a:pt x="189" y="452"/>
                </a:lnTo>
                <a:lnTo>
                  <a:pt x="193" y="448"/>
                </a:lnTo>
                <a:lnTo>
                  <a:pt x="193" y="448"/>
                </a:lnTo>
                <a:lnTo>
                  <a:pt x="198" y="439"/>
                </a:lnTo>
                <a:lnTo>
                  <a:pt x="201" y="430"/>
                </a:lnTo>
                <a:lnTo>
                  <a:pt x="205" y="422"/>
                </a:lnTo>
                <a:lnTo>
                  <a:pt x="205" y="422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637E7510-F74E-4984-96A4-4E139F8D8F3B}"/>
              </a:ext>
            </a:extLst>
          </p:cNvPr>
          <p:cNvSpPr>
            <a:spLocks/>
          </p:cNvSpPr>
          <p:nvPr/>
        </p:nvSpPr>
        <p:spPr bwMode="auto">
          <a:xfrm>
            <a:off x="4187915" y="2990755"/>
            <a:ext cx="1584749" cy="1216628"/>
          </a:xfrm>
          <a:custGeom>
            <a:avLst/>
            <a:gdLst>
              <a:gd name="T0" fmla="*/ 787 w 1214"/>
              <a:gd name="T1" fmla="*/ 22 h 932"/>
              <a:gd name="T2" fmla="*/ 800 w 1214"/>
              <a:gd name="T3" fmla="*/ 1 h 932"/>
              <a:gd name="T4" fmla="*/ 836 w 1214"/>
              <a:gd name="T5" fmla="*/ 42 h 932"/>
              <a:gd name="T6" fmla="*/ 931 w 1214"/>
              <a:gd name="T7" fmla="*/ 107 h 932"/>
              <a:gd name="T8" fmla="*/ 984 w 1214"/>
              <a:gd name="T9" fmla="*/ 140 h 932"/>
              <a:gd name="T10" fmla="*/ 1009 w 1214"/>
              <a:gd name="T11" fmla="*/ 135 h 932"/>
              <a:gd name="T12" fmla="*/ 1029 w 1214"/>
              <a:gd name="T13" fmla="*/ 165 h 932"/>
              <a:gd name="T14" fmla="*/ 1041 w 1214"/>
              <a:gd name="T15" fmla="*/ 214 h 932"/>
              <a:gd name="T16" fmla="*/ 1064 w 1214"/>
              <a:gd name="T17" fmla="*/ 282 h 932"/>
              <a:gd name="T18" fmla="*/ 1075 w 1214"/>
              <a:gd name="T19" fmla="*/ 303 h 932"/>
              <a:gd name="T20" fmla="*/ 1100 w 1214"/>
              <a:gd name="T21" fmla="*/ 410 h 932"/>
              <a:gd name="T22" fmla="*/ 1088 w 1214"/>
              <a:gd name="T23" fmla="*/ 473 h 932"/>
              <a:gd name="T24" fmla="*/ 1054 w 1214"/>
              <a:gd name="T25" fmla="*/ 513 h 932"/>
              <a:gd name="T26" fmla="*/ 1052 w 1214"/>
              <a:gd name="T27" fmla="*/ 553 h 932"/>
              <a:gd name="T28" fmla="*/ 1084 w 1214"/>
              <a:gd name="T29" fmla="*/ 590 h 932"/>
              <a:gd name="T30" fmla="*/ 1168 w 1214"/>
              <a:gd name="T31" fmla="*/ 617 h 932"/>
              <a:gd name="T32" fmla="*/ 1189 w 1214"/>
              <a:gd name="T33" fmla="*/ 654 h 932"/>
              <a:gd name="T34" fmla="*/ 1168 w 1214"/>
              <a:gd name="T35" fmla="*/ 677 h 932"/>
              <a:gd name="T36" fmla="*/ 1070 w 1214"/>
              <a:gd name="T37" fmla="*/ 675 h 932"/>
              <a:gd name="T38" fmla="*/ 1004 w 1214"/>
              <a:gd name="T39" fmla="*/ 647 h 932"/>
              <a:gd name="T40" fmla="*/ 984 w 1214"/>
              <a:gd name="T41" fmla="*/ 587 h 932"/>
              <a:gd name="T42" fmla="*/ 937 w 1214"/>
              <a:gd name="T43" fmla="*/ 658 h 932"/>
              <a:gd name="T44" fmla="*/ 961 w 1214"/>
              <a:gd name="T45" fmla="*/ 702 h 932"/>
              <a:gd name="T46" fmla="*/ 1097 w 1214"/>
              <a:gd name="T47" fmla="*/ 771 h 932"/>
              <a:gd name="T48" fmla="*/ 1172 w 1214"/>
              <a:gd name="T49" fmla="*/ 782 h 932"/>
              <a:gd name="T50" fmla="*/ 1208 w 1214"/>
              <a:gd name="T51" fmla="*/ 805 h 932"/>
              <a:gd name="T52" fmla="*/ 1214 w 1214"/>
              <a:gd name="T53" fmla="*/ 838 h 932"/>
              <a:gd name="T54" fmla="*/ 1193 w 1214"/>
              <a:gd name="T55" fmla="*/ 860 h 932"/>
              <a:gd name="T56" fmla="*/ 1118 w 1214"/>
              <a:gd name="T57" fmla="*/ 862 h 932"/>
              <a:gd name="T58" fmla="*/ 1084 w 1214"/>
              <a:gd name="T59" fmla="*/ 847 h 932"/>
              <a:gd name="T60" fmla="*/ 1025 w 1214"/>
              <a:gd name="T61" fmla="*/ 839 h 932"/>
              <a:gd name="T62" fmla="*/ 860 w 1214"/>
              <a:gd name="T63" fmla="*/ 792 h 932"/>
              <a:gd name="T64" fmla="*/ 659 w 1214"/>
              <a:gd name="T65" fmla="*/ 841 h 932"/>
              <a:gd name="T66" fmla="*/ 602 w 1214"/>
              <a:gd name="T67" fmla="*/ 855 h 932"/>
              <a:gd name="T68" fmla="*/ 577 w 1214"/>
              <a:gd name="T69" fmla="*/ 821 h 932"/>
              <a:gd name="T70" fmla="*/ 584 w 1214"/>
              <a:gd name="T71" fmla="*/ 831 h 932"/>
              <a:gd name="T72" fmla="*/ 418 w 1214"/>
              <a:gd name="T73" fmla="*/ 834 h 932"/>
              <a:gd name="T74" fmla="*/ 298 w 1214"/>
              <a:gd name="T75" fmla="*/ 829 h 932"/>
              <a:gd name="T76" fmla="*/ 142 w 1214"/>
              <a:gd name="T77" fmla="*/ 916 h 932"/>
              <a:gd name="T78" fmla="*/ 58 w 1214"/>
              <a:gd name="T79" fmla="*/ 931 h 932"/>
              <a:gd name="T80" fmla="*/ 1 w 1214"/>
              <a:gd name="T81" fmla="*/ 895 h 932"/>
              <a:gd name="T82" fmla="*/ 11 w 1214"/>
              <a:gd name="T83" fmla="*/ 837 h 932"/>
              <a:gd name="T84" fmla="*/ 56 w 1214"/>
              <a:gd name="T85" fmla="*/ 795 h 932"/>
              <a:gd name="T86" fmla="*/ 130 w 1214"/>
              <a:gd name="T87" fmla="*/ 786 h 932"/>
              <a:gd name="T88" fmla="*/ 175 w 1214"/>
              <a:gd name="T89" fmla="*/ 781 h 932"/>
              <a:gd name="T90" fmla="*/ 198 w 1214"/>
              <a:gd name="T91" fmla="*/ 757 h 932"/>
              <a:gd name="T92" fmla="*/ 200 w 1214"/>
              <a:gd name="T93" fmla="*/ 649 h 932"/>
              <a:gd name="T94" fmla="*/ 223 w 1214"/>
              <a:gd name="T95" fmla="*/ 553 h 932"/>
              <a:gd name="T96" fmla="*/ 325 w 1214"/>
              <a:gd name="T97" fmla="*/ 454 h 932"/>
              <a:gd name="T98" fmla="*/ 423 w 1214"/>
              <a:gd name="T99" fmla="*/ 389 h 932"/>
              <a:gd name="T100" fmla="*/ 609 w 1214"/>
              <a:gd name="T101" fmla="*/ 309 h 932"/>
              <a:gd name="T102" fmla="*/ 722 w 1214"/>
              <a:gd name="T103" fmla="*/ 278 h 932"/>
              <a:gd name="T104" fmla="*/ 730 w 1214"/>
              <a:gd name="T105" fmla="*/ 242 h 932"/>
              <a:gd name="T106" fmla="*/ 756 w 1214"/>
              <a:gd name="T107" fmla="*/ 180 h 932"/>
              <a:gd name="T108" fmla="*/ 795 w 1214"/>
              <a:gd name="T109" fmla="*/ 139 h 932"/>
              <a:gd name="T110" fmla="*/ 800 w 1214"/>
              <a:gd name="T111" fmla="*/ 116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14" h="932">
                <a:moveTo>
                  <a:pt x="800" y="116"/>
                </a:moveTo>
                <a:lnTo>
                  <a:pt x="800" y="116"/>
                </a:lnTo>
                <a:lnTo>
                  <a:pt x="797" y="98"/>
                </a:lnTo>
                <a:lnTo>
                  <a:pt x="791" y="61"/>
                </a:lnTo>
                <a:lnTo>
                  <a:pt x="788" y="41"/>
                </a:lnTo>
                <a:lnTo>
                  <a:pt x="787" y="22"/>
                </a:lnTo>
                <a:lnTo>
                  <a:pt x="787" y="9"/>
                </a:lnTo>
                <a:lnTo>
                  <a:pt x="788" y="4"/>
                </a:lnTo>
                <a:lnTo>
                  <a:pt x="791" y="1"/>
                </a:lnTo>
                <a:lnTo>
                  <a:pt x="791" y="1"/>
                </a:lnTo>
                <a:lnTo>
                  <a:pt x="795" y="0"/>
                </a:lnTo>
                <a:lnTo>
                  <a:pt x="800" y="1"/>
                </a:lnTo>
                <a:lnTo>
                  <a:pt x="805" y="5"/>
                </a:lnTo>
                <a:lnTo>
                  <a:pt x="810" y="9"/>
                </a:lnTo>
                <a:lnTo>
                  <a:pt x="818" y="21"/>
                </a:lnTo>
                <a:lnTo>
                  <a:pt x="825" y="31"/>
                </a:lnTo>
                <a:lnTo>
                  <a:pt x="825" y="31"/>
                </a:lnTo>
                <a:lnTo>
                  <a:pt x="836" y="42"/>
                </a:lnTo>
                <a:lnTo>
                  <a:pt x="851" y="57"/>
                </a:lnTo>
                <a:lnTo>
                  <a:pt x="870" y="76"/>
                </a:lnTo>
                <a:lnTo>
                  <a:pt x="870" y="76"/>
                </a:lnTo>
                <a:lnTo>
                  <a:pt x="897" y="91"/>
                </a:lnTo>
                <a:lnTo>
                  <a:pt x="920" y="103"/>
                </a:lnTo>
                <a:lnTo>
                  <a:pt x="931" y="107"/>
                </a:lnTo>
                <a:lnTo>
                  <a:pt x="940" y="111"/>
                </a:lnTo>
                <a:lnTo>
                  <a:pt x="940" y="111"/>
                </a:lnTo>
                <a:lnTo>
                  <a:pt x="948" y="114"/>
                </a:lnTo>
                <a:lnTo>
                  <a:pt x="956" y="118"/>
                </a:lnTo>
                <a:lnTo>
                  <a:pt x="972" y="130"/>
                </a:lnTo>
                <a:lnTo>
                  <a:pt x="984" y="140"/>
                </a:lnTo>
                <a:lnTo>
                  <a:pt x="989" y="145"/>
                </a:lnTo>
                <a:lnTo>
                  <a:pt x="989" y="145"/>
                </a:lnTo>
                <a:lnTo>
                  <a:pt x="992" y="143"/>
                </a:lnTo>
                <a:lnTo>
                  <a:pt x="999" y="138"/>
                </a:lnTo>
                <a:lnTo>
                  <a:pt x="1004" y="137"/>
                </a:lnTo>
                <a:lnTo>
                  <a:pt x="1009" y="135"/>
                </a:lnTo>
                <a:lnTo>
                  <a:pt x="1014" y="137"/>
                </a:lnTo>
                <a:lnTo>
                  <a:pt x="1019" y="140"/>
                </a:lnTo>
                <a:lnTo>
                  <a:pt x="1019" y="140"/>
                </a:lnTo>
                <a:lnTo>
                  <a:pt x="1023" y="147"/>
                </a:lnTo>
                <a:lnTo>
                  <a:pt x="1026" y="155"/>
                </a:lnTo>
                <a:lnTo>
                  <a:pt x="1029" y="165"/>
                </a:lnTo>
                <a:lnTo>
                  <a:pt x="1031" y="175"/>
                </a:lnTo>
                <a:lnTo>
                  <a:pt x="1034" y="193"/>
                </a:lnTo>
                <a:lnTo>
                  <a:pt x="1034" y="200"/>
                </a:lnTo>
                <a:lnTo>
                  <a:pt x="1034" y="200"/>
                </a:lnTo>
                <a:lnTo>
                  <a:pt x="1036" y="204"/>
                </a:lnTo>
                <a:lnTo>
                  <a:pt x="1041" y="214"/>
                </a:lnTo>
                <a:lnTo>
                  <a:pt x="1048" y="230"/>
                </a:lnTo>
                <a:lnTo>
                  <a:pt x="1054" y="250"/>
                </a:lnTo>
                <a:lnTo>
                  <a:pt x="1054" y="250"/>
                </a:lnTo>
                <a:lnTo>
                  <a:pt x="1059" y="267"/>
                </a:lnTo>
                <a:lnTo>
                  <a:pt x="1061" y="276"/>
                </a:lnTo>
                <a:lnTo>
                  <a:pt x="1064" y="282"/>
                </a:lnTo>
                <a:lnTo>
                  <a:pt x="1064" y="284"/>
                </a:lnTo>
                <a:lnTo>
                  <a:pt x="1064" y="284"/>
                </a:lnTo>
                <a:lnTo>
                  <a:pt x="1064" y="287"/>
                </a:lnTo>
                <a:lnTo>
                  <a:pt x="1066" y="289"/>
                </a:lnTo>
                <a:lnTo>
                  <a:pt x="1070" y="296"/>
                </a:lnTo>
                <a:lnTo>
                  <a:pt x="1075" y="303"/>
                </a:lnTo>
                <a:lnTo>
                  <a:pt x="1080" y="314"/>
                </a:lnTo>
                <a:lnTo>
                  <a:pt x="1085" y="328"/>
                </a:lnTo>
                <a:lnTo>
                  <a:pt x="1090" y="346"/>
                </a:lnTo>
                <a:lnTo>
                  <a:pt x="1093" y="369"/>
                </a:lnTo>
                <a:lnTo>
                  <a:pt x="1093" y="369"/>
                </a:lnTo>
                <a:lnTo>
                  <a:pt x="1100" y="410"/>
                </a:lnTo>
                <a:lnTo>
                  <a:pt x="1101" y="425"/>
                </a:lnTo>
                <a:lnTo>
                  <a:pt x="1102" y="437"/>
                </a:lnTo>
                <a:lnTo>
                  <a:pt x="1101" y="447"/>
                </a:lnTo>
                <a:lnTo>
                  <a:pt x="1098" y="456"/>
                </a:lnTo>
                <a:lnTo>
                  <a:pt x="1095" y="464"/>
                </a:lnTo>
                <a:lnTo>
                  <a:pt x="1088" y="473"/>
                </a:lnTo>
                <a:lnTo>
                  <a:pt x="1088" y="473"/>
                </a:lnTo>
                <a:lnTo>
                  <a:pt x="1065" y="503"/>
                </a:lnTo>
                <a:lnTo>
                  <a:pt x="1057" y="512"/>
                </a:lnTo>
                <a:lnTo>
                  <a:pt x="1055" y="513"/>
                </a:lnTo>
                <a:lnTo>
                  <a:pt x="1054" y="513"/>
                </a:lnTo>
                <a:lnTo>
                  <a:pt x="1054" y="513"/>
                </a:lnTo>
                <a:lnTo>
                  <a:pt x="1052" y="513"/>
                </a:lnTo>
                <a:lnTo>
                  <a:pt x="1052" y="514"/>
                </a:lnTo>
                <a:lnTo>
                  <a:pt x="1051" y="518"/>
                </a:lnTo>
                <a:lnTo>
                  <a:pt x="1051" y="531"/>
                </a:lnTo>
                <a:lnTo>
                  <a:pt x="1051" y="546"/>
                </a:lnTo>
                <a:lnTo>
                  <a:pt x="1052" y="553"/>
                </a:lnTo>
                <a:lnTo>
                  <a:pt x="1054" y="558"/>
                </a:lnTo>
                <a:lnTo>
                  <a:pt x="1054" y="558"/>
                </a:lnTo>
                <a:lnTo>
                  <a:pt x="1062" y="576"/>
                </a:lnTo>
                <a:lnTo>
                  <a:pt x="1069" y="587"/>
                </a:lnTo>
                <a:lnTo>
                  <a:pt x="1069" y="587"/>
                </a:lnTo>
                <a:lnTo>
                  <a:pt x="1084" y="590"/>
                </a:lnTo>
                <a:lnTo>
                  <a:pt x="1098" y="592"/>
                </a:lnTo>
                <a:lnTo>
                  <a:pt x="1117" y="596"/>
                </a:lnTo>
                <a:lnTo>
                  <a:pt x="1136" y="602"/>
                </a:lnTo>
                <a:lnTo>
                  <a:pt x="1154" y="608"/>
                </a:lnTo>
                <a:lnTo>
                  <a:pt x="1162" y="613"/>
                </a:lnTo>
                <a:lnTo>
                  <a:pt x="1168" y="617"/>
                </a:lnTo>
                <a:lnTo>
                  <a:pt x="1174" y="622"/>
                </a:lnTo>
                <a:lnTo>
                  <a:pt x="1178" y="627"/>
                </a:lnTo>
                <a:lnTo>
                  <a:pt x="1178" y="627"/>
                </a:lnTo>
                <a:lnTo>
                  <a:pt x="1183" y="637"/>
                </a:lnTo>
                <a:lnTo>
                  <a:pt x="1187" y="646"/>
                </a:lnTo>
                <a:lnTo>
                  <a:pt x="1189" y="654"/>
                </a:lnTo>
                <a:lnTo>
                  <a:pt x="1189" y="661"/>
                </a:lnTo>
                <a:lnTo>
                  <a:pt x="1188" y="667"/>
                </a:lnTo>
                <a:lnTo>
                  <a:pt x="1183" y="670"/>
                </a:lnTo>
                <a:lnTo>
                  <a:pt x="1177" y="674"/>
                </a:lnTo>
                <a:lnTo>
                  <a:pt x="1168" y="677"/>
                </a:lnTo>
                <a:lnTo>
                  <a:pt x="1168" y="677"/>
                </a:lnTo>
                <a:lnTo>
                  <a:pt x="1157" y="678"/>
                </a:lnTo>
                <a:lnTo>
                  <a:pt x="1143" y="679"/>
                </a:lnTo>
                <a:lnTo>
                  <a:pt x="1112" y="679"/>
                </a:lnTo>
                <a:lnTo>
                  <a:pt x="1097" y="679"/>
                </a:lnTo>
                <a:lnTo>
                  <a:pt x="1082" y="678"/>
                </a:lnTo>
                <a:lnTo>
                  <a:pt x="1070" y="675"/>
                </a:lnTo>
                <a:lnTo>
                  <a:pt x="1059" y="672"/>
                </a:lnTo>
                <a:lnTo>
                  <a:pt x="1059" y="672"/>
                </a:lnTo>
                <a:lnTo>
                  <a:pt x="1028" y="659"/>
                </a:lnTo>
                <a:lnTo>
                  <a:pt x="1015" y="654"/>
                </a:lnTo>
                <a:lnTo>
                  <a:pt x="1004" y="647"/>
                </a:lnTo>
                <a:lnTo>
                  <a:pt x="1004" y="647"/>
                </a:lnTo>
                <a:lnTo>
                  <a:pt x="999" y="641"/>
                </a:lnTo>
                <a:lnTo>
                  <a:pt x="994" y="633"/>
                </a:lnTo>
                <a:lnTo>
                  <a:pt x="992" y="623"/>
                </a:lnTo>
                <a:lnTo>
                  <a:pt x="989" y="613"/>
                </a:lnTo>
                <a:lnTo>
                  <a:pt x="985" y="595"/>
                </a:lnTo>
                <a:lnTo>
                  <a:pt x="984" y="587"/>
                </a:lnTo>
                <a:lnTo>
                  <a:pt x="984" y="587"/>
                </a:lnTo>
                <a:lnTo>
                  <a:pt x="964" y="615"/>
                </a:lnTo>
                <a:lnTo>
                  <a:pt x="949" y="636"/>
                </a:lnTo>
                <a:lnTo>
                  <a:pt x="940" y="652"/>
                </a:lnTo>
                <a:lnTo>
                  <a:pt x="940" y="652"/>
                </a:lnTo>
                <a:lnTo>
                  <a:pt x="937" y="658"/>
                </a:lnTo>
                <a:lnTo>
                  <a:pt x="937" y="664"/>
                </a:lnTo>
                <a:lnTo>
                  <a:pt x="940" y="672"/>
                </a:lnTo>
                <a:lnTo>
                  <a:pt x="942" y="679"/>
                </a:lnTo>
                <a:lnTo>
                  <a:pt x="947" y="688"/>
                </a:lnTo>
                <a:lnTo>
                  <a:pt x="953" y="694"/>
                </a:lnTo>
                <a:lnTo>
                  <a:pt x="961" y="702"/>
                </a:lnTo>
                <a:lnTo>
                  <a:pt x="969" y="706"/>
                </a:lnTo>
                <a:lnTo>
                  <a:pt x="969" y="706"/>
                </a:lnTo>
                <a:lnTo>
                  <a:pt x="1036" y="742"/>
                </a:lnTo>
                <a:lnTo>
                  <a:pt x="1057" y="752"/>
                </a:lnTo>
                <a:lnTo>
                  <a:pt x="1077" y="762"/>
                </a:lnTo>
                <a:lnTo>
                  <a:pt x="1097" y="771"/>
                </a:lnTo>
                <a:lnTo>
                  <a:pt x="1113" y="776"/>
                </a:lnTo>
                <a:lnTo>
                  <a:pt x="1113" y="776"/>
                </a:lnTo>
                <a:lnTo>
                  <a:pt x="1127" y="778"/>
                </a:lnTo>
                <a:lnTo>
                  <a:pt x="1139" y="781"/>
                </a:lnTo>
                <a:lnTo>
                  <a:pt x="1158" y="782"/>
                </a:lnTo>
                <a:lnTo>
                  <a:pt x="1172" y="782"/>
                </a:lnTo>
                <a:lnTo>
                  <a:pt x="1177" y="783"/>
                </a:lnTo>
                <a:lnTo>
                  <a:pt x="1183" y="786"/>
                </a:lnTo>
                <a:lnTo>
                  <a:pt x="1183" y="786"/>
                </a:lnTo>
                <a:lnTo>
                  <a:pt x="1194" y="792"/>
                </a:lnTo>
                <a:lnTo>
                  <a:pt x="1204" y="800"/>
                </a:lnTo>
                <a:lnTo>
                  <a:pt x="1208" y="805"/>
                </a:lnTo>
                <a:lnTo>
                  <a:pt x="1210" y="810"/>
                </a:lnTo>
                <a:lnTo>
                  <a:pt x="1211" y="814"/>
                </a:lnTo>
                <a:lnTo>
                  <a:pt x="1213" y="821"/>
                </a:lnTo>
                <a:lnTo>
                  <a:pt x="1213" y="821"/>
                </a:lnTo>
                <a:lnTo>
                  <a:pt x="1214" y="832"/>
                </a:lnTo>
                <a:lnTo>
                  <a:pt x="1214" y="838"/>
                </a:lnTo>
                <a:lnTo>
                  <a:pt x="1213" y="843"/>
                </a:lnTo>
                <a:lnTo>
                  <a:pt x="1211" y="848"/>
                </a:lnTo>
                <a:lnTo>
                  <a:pt x="1208" y="853"/>
                </a:lnTo>
                <a:lnTo>
                  <a:pt x="1201" y="857"/>
                </a:lnTo>
                <a:lnTo>
                  <a:pt x="1193" y="860"/>
                </a:lnTo>
                <a:lnTo>
                  <a:pt x="1193" y="860"/>
                </a:lnTo>
                <a:lnTo>
                  <a:pt x="1182" y="863"/>
                </a:lnTo>
                <a:lnTo>
                  <a:pt x="1169" y="865"/>
                </a:lnTo>
                <a:lnTo>
                  <a:pt x="1156" y="865"/>
                </a:lnTo>
                <a:lnTo>
                  <a:pt x="1143" y="865"/>
                </a:lnTo>
                <a:lnTo>
                  <a:pt x="1129" y="864"/>
                </a:lnTo>
                <a:lnTo>
                  <a:pt x="1118" y="862"/>
                </a:lnTo>
                <a:lnTo>
                  <a:pt x="1110" y="859"/>
                </a:lnTo>
                <a:lnTo>
                  <a:pt x="1103" y="855"/>
                </a:lnTo>
                <a:lnTo>
                  <a:pt x="1103" y="855"/>
                </a:lnTo>
                <a:lnTo>
                  <a:pt x="1098" y="852"/>
                </a:lnTo>
                <a:lnTo>
                  <a:pt x="1093" y="849"/>
                </a:lnTo>
                <a:lnTo>
                  <a:pt x="1084" y="847"/>
                </a:lnTo>
                <a:lnTo>
                  <a:pt x="1076" y="846"/>
                </a:lnTo>
                <a:lnTo>
                  <a:pt x="1074" y="846"/>
                </a:lnTo>
                <a:lnTo>
                  <a:pt x="1074" y="846"/>
                </a:lnTo>
                <a:lnTo>
                  <a:pt x="1065" y="846"/>
                </a:lnTo>
                <a:lnTo>
                  <a:pt x="1043" y="842"/>
                </a:lnTo>
                <a:lnTo>
                  <a:pt x="1025" y="839"/>
                </a:lnTo>
                <a:lnTo>
                  <a:pt x="1004" y="834"/>
                </a:lnTo>
                <a:lnTo>
                  <a:pt x="980" y="828"/>
                </a:lnTo>
                <a:lnTo>
                  <a:pt x="954" y="821"/>
                </a:lnTo>
                <a:lnTo>
                  <a:pt x="954" y="821"/>
                </a:lnTo>
                <a:lnTo>
                  <a:pt x="902" y="805"/>
                </a:lnTo>
                <a:lnTo>
                  <a:pt x="860" y="792"/>
                </a:lnTo>
                <a:lnTo>
                  <a:pt x="820" y="781"/>
                </a:lnTo>
                <a:lnTo>
                  <a:pt x="820" y="781"/>
                </a:lnTo>
                <a:lnTo>
                  <a:pt x="781" y="795"/>
                </a:lnTo>
                <a:lnTo>
                  <a:pt x="696" y="826"/>
                </a:lnTo>
                <a:lnTo>
                  <a:pt x="696" y="826"/>
                </a:lnTo>
                <a:lnTo>
                  <a:pt x="659" y="841"/>
                </a:lnTo>
                <a:lnTo>
                  <a:pt x="634" y="852"/>
                </a:lnTo>
                <a:lnTo>
                  <a:pt x="624" y="855"/>
                </a:lnTo>
                <a:lnTo>
                  <a:pt x="615" y="857"/>
                </a:lnTo>
                <a:lnTo>
                  <a:pt x="608" y="857"/>
                </a:lnTo>
                <a:lnTo>
                  <a:pt x="602" y="855"/>
                </a:lnTo>
                <a:lnTo>
                  <a:pt x="602" y="855"/>
                </a:lnTo>
                <a:lnTo>
                  <a:pt x="596" y="852"/>
                </a:lnTo>
                <a:lnTo>
                  <a:pt x="591" y="847"/>
                </a:lnTo>
                <a:lnTo>
                  <a:pt x="587" y="842"/>
                </a:lnTo>
                <a:lnTo>
                  <a:pt x="583" y="836"/>
                </a:lnTo>
                <a:lnTo>
                  <a:pt x="578" y="826"/>
                </a:lnTo>
                <a:lnTo>
                  <a:pt x="577" y="821"/>
                </a:lnTo>
                <a:lnTo>
                  <a:pt x="577" y="821"/>
                </a:lnTo>
                <a:lnTo>
                  <a:pt x="583" y="823"/>
                </a:lnTo>
                <a:lnTo>
                  <a:pt x="587" y="826"/>
                </a:lnTo>
                <a:lnTo>
                  <a:pt x="587" y="827"/>
                </a:lnTo>
                <a:lnTo>
                  <a:pt x="587" y="828"/>
                </a:lnTo>
                <a:lnTo>
                  <a:pt x="584" y="831"/>
                </a:lnTo>
                <a:lnTo>
                  <a:pt x="581" y="832"/>
                </a:lnTo>
                <a:lnTo>
                  <a:pt x="567" y="834"/>
                </a:lnTo>
                <a:lnTo>
                  <a:pt x="542" y="836"/>
                </a:lnTo>
                <a:lnTo>
                  <a:pt x="502" y="836"/>
                </a:lnTo>
                <a:lnTo>
                  <a:pt x="502" y="836"/>
                </a:lnTo>
                <a:lnTo>
                  <a:pt x="418" y="834"/>
                </a:lnTo>
                <a:lnTo>
                  <a:pt x="356" y="831"/>
                </a:lnTo>
                <a:lnTo>
                  <a:pt x="317" y="828"/>
                </a:lnTo>
                <a:lnTo>
                  <a:pt x="308" y="827"/>
                </a:lnTo>
                <a:lnTo>
                  <a:pt x="304" y="826"/>
                </a:lnTo>
                <a:lnTo>
                  <a:pt x="304" y="826"/>
                </a:lnTo>
                <a:lnTo>
                  <a:pt x="298" y="829"/>
                </a:lnTo>
                <a:lnTo>
                  <a:pt x="281" y="839"/>
                </a:lnTo>
                <a:lnTo>
                  <a:pt x="257" y="855"/>
                </a:lnTo>
                <a:lnTo>
                  <a:pt x="227" y="874"/>
                </a:lnTo>
                <a:lnTo>
                  <a:pt x="193" y="893"/>
                </a:lnTo>
                <a:lnTo>
                  <a:pt x="160" y="910"/>
                </a:lnTo>
                <a:lnTo>
                  <a:pt x="142" y="916"/>
                </a:lnTo>
                <a:lnTo>
                  <a:pt x="128" y="922"/>
                </a:lnTo>
                <a:lnTo>
                  <a:pt x="113" y="927"/>
                </a:lnTo>
                <a:lnTo>
                  <a:pt x="100" y="930"/>
                </a:lnTo>
                <a:lnTo>
                  <a:pt x="100" y="930"/>
                </a:lnTo>
                <a:lnTo>
                  <a:pt x="78" y="932"/>
                </a:lnTo>
                <a:lnTo>
                  <a:pt x="58" y="931"/>
                </a:lnTo>
                <a:lnTo>
                  <a:pt x="42" y="929"/>
                </a:lnTo>
                <a:lnTo>
                  <a:pt x="29" y="924"/>
                </a:lnTo>
                <a:lnTo>
                  <a:pt x="18" y="919"/>
                </a:lnTo>
                <a:lnTo>
                  <a:pt x="11" y="911"/>
                </a:lnTo>
                <a:lnTo>
                  <a:pt x="5" y="904"/>
                </a:lnTo>
                <a:lnTo>
                  <a:pt x="1" y="895"/>
                </a:lnTo>
                <a:lnTo>
                  <a:pt x="1" y="895"/>
                </a:lnTo>
                <a:lnTo>
                  <a:pt x="0" y="885"/>
                </a:lnTo>
                <a:lnTo>
                  <a:pt x="0" y="874"/>
                </a:lnTo>
                <a:lnTo>
                  <a:pt x="2" y="862"/>
                </a:lnTo>
                <a:lnTo>
                  <a:pt x="6" y="849"/>
                </a:lnTo>
                <a:lnTo>
                  <a:pt x="11" y="837"/>
                </a:lnTo>
                <a:lnTo>
                  <a:pt x="18" y="824"/>
                </a:lnTo>
                <a:lnTo>
                  <a:pt x="27" y="814"/>
                </a:lnTo>
                <a:lnTo>
                  <a:pt x="36" y="806"/>
                </a:lnTo>
                <a:lnTo>
                  <a:pt x="36" y="806"/>
                </a:lnTo>
                <a:lnTo>
                  <a:pt x="46" y="800"/>
                </a:lnTo>
                <a:lnTo>
                  <a:pt x="56" y="795"/>
                </a:lnTo>
                <a:lnTo>
                  <a:pt x="67" y="792"/>
                </a:lnTo>
                <a:lnTo>
                  <a:pt x="77" y="790"/>
                </a:lnTo>
                <a:lnTo>
                  <a:pt x="99" y="787"/>
                </a:lnTo>
                <a:lnTo>
                  <a:pt x="120" y="786"/>
                </a:lnTo>
                <a:lnTo>
                  <a:pt x="120" y="786"/>
                </a:lnTo>
                <a:lnTo>
                  <a:pt x="130" y="786"/>
                </a:lnTo>
                <a:lnTo>
                  <a:pt x="139" y="787"/>
                </a:lnTo>
                <a:lnTo>
                  <a:pt x="152" y="788"/>
                </a:lnTo>
                <a:lnTo>
                  <a:pt x="157" y="790"/>
                </a:lnTo>
                <a:lnTo>
                  <a:pt x="164" y="788"/>
                </a:lnTo>
                <a:lnTo>
                  <a:pt x="169" y="786"/>
                </a:lnTo>
                <a:lnTo>
                  <a:pt x="175" y="781"/>
                </a:lnTo>
                <a:lnTo>
                  <a:pt x="175" y="781"/>
                </a:lnTo>
                <a:lnTo>
                  <a:pt x="181" y="776"/>
                </a:lnTo>
                <a:lnTo>
                  <a:pt x="186" y="772"/>
                </a:lnTo>
                <a:lnTo>
                  <a:pt x="193" y="766"/>
                </a:lnTo>
                <a:lnTo>
                  <a:pt x="197" y="762"/>
                </a:lnTo>
                <a:lnTo>
                  <a:pt x="198" y="757"/>
                </a:lnTo>
                <a:lnTo>
                  <a:pt x="200" y="750"/>
                </a:lnTo>
                <a:lnTo>
                  <a:pt x="200" y="741"/>
                </a:lnTo>
                <a:lnTo>
                  <a:pt x="200" y="741"/>
                </a:lnTo>
                <a:lnTo>
                  <a:pt x="198" y="705"/>
                </a:lnTo>
                <a:lnTo>
                  <a:pt x="198" y="678"/>
                </a:lnTo>
                <a:lnTo>
                  <a:pt x="200" y="649"/>
                </a:lnTo>
                <a:lnTo>
                  <a:pt x="203" y="618"/>
                </a:lnTo>
                <a:lnTo>
                  <a:pt x="205" y="603"/>
                </a:lnTo>
                <a:lnTo>
                  <a:pt x="208" y="590"/>
                </a:lnTo>
                <a:lnTo>
                  <a:pt x="212" y="576"/>
                </a:lnTo>
                <a:lnTo>
                  <a:pt x="217" y="564"/>
                </a:lnTo>
                <a:lnTo>
                  <a:pt x="223" y="553"/>
                </a:lnTo>
                <a:lnTo>
                  <a:pt x="229" y="543"/>
                </a:lnTo>
                <a:lnTo>
                  <a:pt x="229" y="543"/>
                </a:lnTo>
                <a:lnTo>
                  <a:pt x="247" y="523"/>
                </a:lnTo>
                <a:lnTo>
                  <a:pt x="270" y="500"/>
                </a:lnTo>
                <a:lnTo>
                  <a:pt x="296" y="477"/>
                </a:lnTo>
                <a:lnTo>
                  <a:pt x="325" y="454"/>
                </a:lnTo>
                <a:lnTo>
                  <a:pt x="354" y="432"/>
                </a:lnTo>
                <a:lnTo>
                  <a:pt x="381" y="414"/>
                </a:lnTo>
                <a:lnTo>
                  <a:pt x="404" y="399"/>
                </a:lnTo>
                <a:lnTo>
                  <a:pt x="414" y="392"/>
                </a:lnTo>
                <a:lnTo>
                  <a:pt x="423" y="389"/>
                </a:lnTo>
                <a:lnTo>
                  <a:pt x="423" y="389"/>
                </a:lnTo>
                <a:lnTo>
                  <a:pt x="442" y="381"/>
                </a:lnTo>
                <a:lnTo>
                  <a:pt x="466" y="370"/>
                </a:lnTo>
                <a:lnTo>
                  <a:pt x="524" y="344"/>
                </a:lnTo>
                <a:lnTo>
                  <a:pt x="555" y="330"/>
                </a:lnTo>
                <a:lnTo>
                  <a:pt x="583" y="319"/>
                </a:lnTo>
                <a:lnTo>
                  <a:pt x="609" y="309"/>
                </a:lnTo>
                <a:lnTo>
                  <a:pt x="632" y="304"/>
                </a:lnTo>
                <a:lnTo>
                  <a:pt x="632" y="304"/>
                </a:lnTo>
                <a:lnTo>
                  <a:pt x="650" y="301"/>
                </a:lnTo>
                <a:lnTo>
                  <a:pt x="669" y="296"/>
                </a:lnTo>
                <a:lnTo>
                  <a:pt x="700" y="286"/>
                </a:lnTo>
                <a:lnTo>
                  <a:pt x="722" y="278"/>
                </a:lnTo>
                <a:lnTo>
                  <a:pt x="731" y="274"/>
                </a:lnTo>
                <a:lnTo>
                  <a:pt x="731" y="274"/>
                </a:lnTo>
                <a:lnTo>
                  <a:pt x="730" y="271"/>
                </a:lnTo>
                <a:lnTo>
                  <a:pt x="728" y="260"/>
                </a:lnTo>
                <a:lnTo>
                  <a:pt x="728" y="251"/>
                </a:lnTo>
                <a:lnTo>
                  <a:pt x="730" y="242"/>
                </a:lnTo>
                <a:lnTo>
                  <a:pt x="732" y="231"/>
                </a:lnTo>
                <a:lnTo>
                  <a:pt x="736" y="220"/>
                </a:lnTo>
                <a:lnTo>
                  <a:pt x="736" y="220"/>
                </a:lnTo>
                <a:lnTo>
                  <a:pt x="741" y="209"/>
                </a:lnTo>
                <a:lnTo>
                  <a:pt x="746" y="198"/>
                </a:lnTo>
                <a:lnTo>
                  <a:pt x="756" y="180"/>
                </a:lnTo>
                <a:lnTo>
                  <a:pt x="767" y="166"/>
                </a:lnTo>
                <a:lnTo>
                  <a:pt x="776" y="155"/>
                </a:lnTo>
                <a:lnTo>
                  <a:pt x="776" y="155"/>
                </a:lnTo>
                <a:lnTo>
                  <a:pt x="781" y="150"/>
                </a:lnTo>
                <a:lnTo>
                  <a:pt x="786" y="147"/>
                </a:lnTo>
                <a:lnTo>
                  <a:pt x="795" y="139"/>
                </a:lnTo>
                <a:lnTo>
                  <a:pt x="803" y="134"/>
                </a:lnTo>
                <a:lnTo>
                  <a:pt x="805" y="132"/>
                </a:lnTo>
                <a:lnTo>
                  <a:pt x="805" y="130"/>
                </a:lnTo>
                <a:lnTo>
                  <a:pt x="805" y="130"/>
                </a:lnTo>
                <a:lnTo>
                  <a:pt x="802" y="122"/>
                </a:lnTo>
                <a:lnTo>
                  <a:pt x="800" y="116"/>
                </a:lnTo>
                <a:lnTo>
                  <a:pt x="800" y="116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31C035DF-5168-4EFE-BAC6-505F9EA9E2AB}"/>
              </a:ext>
            </a:extLst>
          </p:cNvPr>
          <p:cNvSpPr>
            <a:spLocks/>
          </p:cNvSpPr>
          <p:nvPr/>
        </p:nvSpPr>
        <p:spPr bwMode="auto">
          <a:xfrm>
            <a:off x="6206366" y="2950300"/>
            <a:ext cx="1220337" cy="1326581"/>
          </a:xfrm>
          <a:custGeom>
            <a:avLst/>
            <a:gdLst>
              <a:gd name="T0" fmla="*/ 196 w 827"/>
              <a:gd name="T1" fmla="*/ 656 h 899"/>
              <a:gd name="T2" fmla="*/ 151 w 827"/>
              <a:gd name="T3" fmla="*/ 747 h 899"/>
              <a:gd name="T4" fmla="*/ 107 w 827"/>
              <a:gd name="T5" fmla="*/ 803 h 899"/>
              <a:gd name="T6" fmla="*/ 76 w 827"/>
              <a:gd name="T7" fmla="*/ 815 h 899"/>
              <a:gd name="T8" fmla="*/ 23 w 827"/>
              <a:gd name="T9" fmla="*/ 818 h 899"/>
              <a:gd name="T10" fmla="*/ 0 w 827"/>
              <a:gd name="T11" fmla="*/ 800 h 899"/>
              <a:gd name="T12" fmla="*/ 10 w 827"/>
              <a:gd name="T13" fmla="*/ 783 h 899"/>
              <a:gd name="T14" fmla="*/ 69 w 827"/>
              <a:gd name="T15" fmla="*/ 752 h 899"/>
              <a:gd name="T16" fmla="*/ 100 w 827"/>
              <a:gd name="T17" fmla="*/ 722 h 899"/>
              <a:gd name="T18" fmla="*/ 107 w 827"/>
              <a:gd name="T19" fmla="*/ 669 h 899"/>
              <a:gd name="T20" fmla="*/ 139 w 827"/>
              <a:gd name="T21" fmla="*/ 488 h 899"/>
              <a:gd name="T22" fmla="*/ 132 w 827"/>
              <a:gd name="T23" fmla="*/ 306 h 899"/>
              <a:gd name="T24" fmla="*/ 158 w 827"/>
              <a:gd name="T25" fmla="*/ 218 h 899"/>
              <a:gd name="T26" fmla="*/ 204 w 827"/>
              <a:gd name="T27" fmla="*/ 159 h 899"/>
              <a:gd name="T28" fmla="*/ 275 w 827"/>
              <a:gd name="T29" fmla="*/ 124 h 899"/>
              <a:gd name="T30" fmla="*/ 343 w 827"/>
              <a:gd name="T31" fmla="*/ 79 h 899"/>
              <a:gd name="T32" fmla="*/ 434 w 827"/>
              <a:gd name="T33" fmla="*/ 39 h 899"/>
              <a:gd name="T34" fmla="*/ 484 w 827"/>
              <a:gd name="T35" fmla="*/ 1 h 899"/>
              <a:gd name="T36" fmla="*/ 494 w 827"/>
              <a:gd name="T37" fmla="*/ 10 h 899"/>
              <a:gd name="T38" fmla="*/ 487 w 827"/>
              <a:gd name="T39" fmla="*/ 63 h 899"/>
              <a:gd name="T40" fmla="*/ 489 w 827"/>
              <a:gd name="T41" fmla="*/ 92 h 899"/>
              <a:gd name="T42" fmla="*/ 524 w 827"/>
              <a:gd name="T43" fmla="*/ 124 h 899"/>
              <a:gd name="T44" fmla="*/ 545 w 827"/>
              <a:gd name="T45" fmla="*/ 149 h 899"/>
              <a:gd name="T46" fmla="*/ 561 w 827"/>
              <a:gd name="T47" fmla="*/ 186 h 899"/>
              <a:gd name="T48" fmla="*/ 569 w 827"/>
              <a:gd name="T49" fmla="*/ 227 h 899"/>
              <a:gd name="T50" fmla="*/ 581 w 827"/>
              <a:gd name="T51" fmla="*/ 246 h 899"/>
              <a:gd name="T52" fmla="*/ 617 w 827"/>
              <a:gd name="T53" fmla="*/ 275 h 899"/>
              <a:gd name="T54" fmla="*/ 668 w 827"/>
              <a:gd name="T55" fmla="*/ 303 h 899"/>
              <a:gd name="T56" fmla="*/ 740 w 827"/>
              <a:gd name="T57" fmla="*/ 395 h 899"/>
              <a:gd name="T58" fmla="*/ 784 w 827"/>
              <a:gd name="T59" fmla="*/ 501 h 899"/>
              <a:gd name="T60" fmla="*/ 815 w 827"/>
              <a:gd name="T61" fmla="*/ 643 h 899"/>
              <a:gd name="T62" fmla="*/ 821 w 827"/>
              <a:gd name="T63" fmla="*/ 702 h 899"/>
              <a:gd name="T64" fmla="*/ 826 w 827"/>
              <a:gd name="T65" fmla="*/ 778 h 899"/>
              <a:gd name="T66" fmla="*/ 809 w 827"/>
              <a:gd name="T67" fmla="*/ 815 h 899"/>
              <a:gd name="T68" fmla="*/ 705 w 827"/>
              <a:gd name="T69" fmla="*/ 851 h 899"/>
              <a:gd name="T70" fmla="*/ 641 w 827"/>
              <a:gd name="T71" fmla="*/ 861 h 899"/>
              <a:gd name="T72" fmla="*/ 565 w 827"/>
              <a:gd name="T73" fmla="*/ 851 h 899"/>
              <a:gd name="T74" fmla="*/ 519 w 827"/>
              <a:gd name="T75" fmla="*/ 864 h 899"/>
              <a:gd name="T76" fmla="*/ 431 w 827"/>
              <a:gd name="T77" fmla="*/ 896 h 899"/>
              <a:gd name="T78" fmla="*/ 409 w 827"/>
              <a:gd name="T79" fmla="*/ 877 h 899"/>
              <a:gd name="T80" fmla="*/ 406 w 827"/>
              <a:gd name="T81" fmla="*/ 846 h 899"/>
              <a:gd name="T82" fmla="*/ 425 w 827"/>
              <a:gd name="T83" fmla="*/ 827 h 899"/>
              <a:gd name="T84" fmla="*/ 564 w 827"/>
              <a:gd name="T85" fmla="*/ 800 h 899"/>
              <a:gd name="T86" fmla="*/ 493 w 827"/>
              <a:gd name="T87" fmla="*/ 783 h 899"/>
              <a:gd name="T88" fmla="*/ 466 w 827"/>
              <a:gd name="T89" fmla="*/ 784 h 899"/>
              <a:gd name="T90" fmla="*/ 440 w 827"/>
              <a:gd name="T91" fmla="*/ 786 h 899"/>
              <a:gd name="T92" fmla="*/ 417 w 827"/>
              <a:gd name="T93" fmla="*/ 793 h 899"/>
              <a:gd name="T94" fmla="*/ 395 w 827"/>
              <a:gd name="T95" fmla="*/ 774 h 899"/>
              <a:gd name="T96" fmla="*/ 375 w 827"/>
              <a:gd name="T97" fmla="*/ 766 h 899"/>
              <a:gd name="T98" fmla="*/ 375 w 827"/>
              <a:gd name="T99" fmla="*/ 830 h 899"/>
              <a:gd name="T100" fmla="*/ 374 w 827"/>
              <a:gd name="T101" fmla="*/ 867 h 899"/>
              <a:gd name="T102" fmla="*/ 354 w 827"/>
              <a:gd name="T103" fmla="*/ 896 h 899"/>
              <a:gd name="T104" fmla="*/ 307 w 827"/>
              <a:gd name="T105" fmla="*/ 899 h 899"/>
              <a:gd name="T106" fmla="*/ 292 w 827"/>
              <a:gd name="T107" fmla="*/ 895 h 899"/>
              <a:gd name="T108" fmla="*/ 280 w 827"/>
              <a:gd name="T109" fmla="*/ 861 h 899"/>
              <a:gd name="T110" fmla="*/ 291 w 827"/>
              <a:gd name="T111" fmla="*/ 834 h 899"/>
              <a:gd name="T112" fmla="*/ 292 w 827"/>
              <a:gd name="T113" fmla="*/ 779 h 899"/>
              <a:gd name="T114" fmla="*/ 293 w 827"/>
              <a:gd name="T115" fmla="*/ 733 h 899"/>
              <a:gd name="T116" fmla="*/ 309 w 827"/>
              <a:gd name="T117" fmla="*/ 687 h 899"/>
              <a:gd name="T118" fmla="*/ 304 w 827"/>
              <a:gd name="T119" fmla="*/ 666 h 899"/>
              <a:gd name="T120" fmla="*/ 276 w 827"/>
              <a:gd name="T121" fmla="*/ 630 h 899"/>
              <a:gd name="T122" fmla="*/ 268 w 827"/>
              <a:gd name="T123" fmla="*/ 596 h 899"/>
              <a:gd name="T124" fmla="*/ 265 w 827"/>
              <a:gd name="T125" fmla="*/ 567 h 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27" h="899">
                <a:moveTo>
                  <a:pt x="259" y="555"/>
                </a:moveTo>
                <a:lnTo>
                  <a:pt x="259" y="555"/>
                </a:lnTo>
                <a:lnTo>
                  <a:pt x="249" y="570"/>
                </a:lnTo>
                <a:lnTo>
                  <a:pt x="225" y="607"/>
                </a:lnTo>
                <a:lnTo>
                  <a:pt x="196" y="656"/>
                </a:lnTo>
                <a:lnTo>
                  <a:pt x="183" y="683"/>
                </a:lnTo>
                <a:lnTo>
                  <a:pt x="170" y="707"/>
                </a:lnTo>
                <a:lnTo>
                  <a:pt x="170" y="707"/>
                </a:lnTo>
                <a:lnTo>
                  <a:pt x="160" y="728"/>
                </a:lnTo>
                <a:lnTo>
                  <a:pt x="151" y="747"/>
                </a:lnTo>
                <a:lnTo>
                  <a:pt x="141" y="763"/>
                </a:lnTo>
                <a:lnTo>
                  <a:pt x="131" y="777"/>
                </a:lnTo>
                <a:lnTo>
                  <a:pt x="122" y="788"/>
                </a:lnTo>
                <a:lnTo>
                  <a:pt x="115" y="797"/>
                </a:lnTo>
                <a:lnTo>
                  <a:pt x="107" y="803"/>
                </a:lnTo>
                <a:lnTo>
                  <a:pt x="101" y="807"/>
                </a:lnTo>
                <a:lnTo>
                  <a:pt x="101" y="807"/>
                </a:lnTo>
                <a:lnTo>
                  <a:pt x="93" y="810"/>
                </a:lnTo>
                <a:lnTo>
                  <a:pt x="86" y="813"/>
                </a:lnTo>
                <a:lnTo>
                  <a:pt x="76" y="815"/>
                </a:lnTo>
                <a:lnTo>
                  <a:pt x="65" y="818"/>
                </a:lnTo>
                <a:lnTo>
                  <a:pt x="43" y="819"/>
                </a:lnTo>
                <a:lnTo>
                  <a:pt x="33" y="819"/>
                </a:lnTo>
                <a:lnTo>
                  <a:pt x="23" y="818"/>
                </a:lnTo>
                <a:lnTo>
                  <a:pt x="23" y="818"/>
                </a:lnTo>
                <a:lnTo>
                  <a:pt x="15" y="815"/>
                </a:lnTo>
                <a:lnTo>
                  <a:pt x="9" y="813"/>
                </a:lnTo>
                <a:lnTo>
                  <a:pt x="4" y="809"/>
                </a:lnTo>
                <a:lnTo>
                  <a:pt x="2" y="805"/>
                </a:lnTo>
                <a:lnTo>
                  <a:pt x="0" y="800"/>
                </a:lnTo>
                <a:lnTo>
                  <a:pt x="0" y="797"/>
                </a:lnTo>
                <a:lnTo>
                  <a:pt x="3" y="792"/>
                </a:lnTo>
                <a:lnTo>
                  <a:pt x="6" y="787"/>
                </a:lnTo>
                <a:lnTo>
                  <a:pt x="6" y="787"/>
                </a:lnTo>
                <a:lnTo>
                  <a:pt x="10" y="783"/>
                </a:lnTo>
                <a:lnTo>
                  <a:pt x="16" y="779"/>
                </a:lnTo>
                <a:lnTo>
                  <a:pt x="31" y="773"/>
                </a:lnTo>
                <a:lnTo>
                  <a:pt x="50" y="764"/>
                </a:lnTo>
                <a:lnTo>
                  <a:pt x="59" y="759"/>
                </a:lnTo>
                <a:lnTo>
                  <a:pt x="69" y="752"/>
                </a:lnTo>
                <a:lnTo>
                  <a:pt x="69" y="752"/>
                </a:lnTo>
                <a:lnTo>
                  <a:pt x="85" y="738"/>
                </a:lnTo>
                <a:lnTo>
                  <a:pt x="95" y="731"/>
                </a:lnTo>
                <a:lnTo>
                  <a:pt x="97" y="726"/>
                </a:lnTo>
                <a:lnTo>
                  <a:pt x="100" y="722"/>
                </a:lnTo>
                <a:lnTo>
                  <a:pt x="101" y="717"/>
                </a:lnTo>
                <a:lnTo>
                  <a:pt x="101" y="710"/>
                </a:lnTo>
                <a:lnTo>
                  <a:pt x="101" y="710"/>
                </a:lnTo>
                <a:lnTo>
                  <a:pt x="102" y="695"/>
                </a:lnTo>
                <a:lnTo>
                  <a:pt x="107" y="669"/>
                </a:lnTo>
                <a:lnTo>
                  <a:pt x="119" y="598"/>
                </a:lnTo>
                <a:lnTo>
                  <a:pt x="133" y="529"/>
                </a:lnTo>
                <a:lnTo>
                  <a:pt x="138" y="503"/>
                </a:lnTo>
                <a:lnTo>
                  <a:pt x="139" y="488"/>
                </a:lnTo>
                <a:lnTo>
                  <a:pt x="139" y="488"/>
                </a:lnTo>
                <a:lnTo>
                  <a:pt x="136" y="421"/>
                </a:lnTo>
                <a:lnTo>
                  <a:pt x="133" y="370"/>
                </a:lnTo>
                <a:lnTo>
                  <a:pt x="132" y="319"/>
                </a:lnTo>
                <a:lnTo>
                  <a:pt x="132" y="319"/>
                </a:lnTo>
                <a:lnTo>
                  <a:pt x="132" y="306"/>
                </a:lnTo>
                <a:lnTo>
                  <a:pt x="133" y="295"/>
                </a:lnTo>
                <a:lnTo>
                  <a:pt x="137" y="274"/>
                </a:lnTo>
                <a:lnTo>
                  <a:pt x="143" y="253"/>
                </a:lnTo>
                <a:lnTo>
                  <a:pt x="151" y="234"/>
                </a:lnTo>
                <a:lnTo>
                  <a:pt x="158" y="218"/>
                </a:lnTo>
                <a:lnTo>
                  <a:pt x="167" y="203"/>
                </a:lnTo>
                <a:lnTo>
                  <a:pt x="184" y="177"/>
                </a:lnTo>
                <a:lnTo>
                  <a:pt x="184" y="177"/>
                </a:lnTo>
                <a:lnTo>
                  <a:pt x="193" y="167"/>
                </a:lnTo>
                <a:lnTo>
                  <a:pt x="204" y="159"/>
                </a:lnTo>
                <a:lnTo>
                  <a:pt x="216" y="150"/>
                </a:lnTo>
                <a:lnTo>
                  <a:pt x="229" y="144"/>
                </a:lnTo>
                <a:lnTo>
                  <a:pt x="255" y="133"/>
                </a:lnTo>
                <a:lnTo>
                  <a:pt x="275" y="124"/>
                </a:lnTo>
                <a:lnTo>
                  <a:pt x="275" y="124"/>
                </a:lnTo>
                <a:lnTo>
                  <a:pt x="291" y="114"/>
                </a:lnTo>
                <a:lnTo>
                  <a:pt x="308" y="102"/>
                </a:lnTo>
                <a:lnTo>
                  <a:pt x="326" y="90"/>
                </a:lnTo>
                <a:lnTo>
                  <a:pt x="343" y="79"/>
                </a:lnTo>
                <a:lnTo>
                  <a:pt x="343" y="79"/>
                </a:lnTo>
                <a:lnTo>
                  <a:pt x="363" y="71"/>
                </a:lnTo>
                <a:lnTo>
                  <a:pt x="383" y="64"/>
                </a:lnTo>
                <a:lnTo>
                  <a:pt x="403" y="58"/>
                </a:lnTo>
                <a:lnTo>
                  <a:pt x="403" y="58"/>
                </a:lnTo>
                <a:lnTo>
                  <a:pt x="434" y="39"/>
                </a:lnTo>
                <a:lnTo>
                  <a:pt x="471" y="17"/>
                </a:lnTo>
                <a:lnTo>
                  <a:pt x="471" y="17"/>
                </a:lnTo>
                <a:lnTo>
                  <a:pt x="477" y="11"/>
                </a:lnTo>
                <a:lnTo>
                  <a:pt x="482" y="3"/>
                </a:lnTo>
                <a:lnTo>
                  <a:pt x="484" y="1"/>
                </a:lnTo>
                <a:lnTo>
                  <a:pt x="487" y="0"/>
                </a:lnTo>
                <a:lnTo>
                  <a:pt x="489" y="0"/>
                </a:lnTo>
                <a:lnTo>
                  <a:pt x="492" y="2"/>
                </a:lnTo>
                <a:lnTo>
                  <a:pt x="492" y="2"/>
                </a:lnTo>
                <a:lnTo>
                  <a:pt x="494" y="10"/>
                </a:lnTo>
                <a:lnTo>
                  <a:pt x="496" y="20"/>
                </a:lnTo>
                <a:lnTo>
                  <a:pt x="494" y="31"/>
                </a:lnTo>
                <a:lnTo>
                  <a:pt x="492" y="44"/>
                </a:lnTo>
                <a:lnTo>
                  <a:pt x="492" y="44"/>
                </a:lnTo>
                <a:lnTo>
                  <a:pt x="487" y="63"/>
                </a:lnTo>
                <a:lnTo>
                  <a:pt x="486" y="69"/>
                </a:lnTo>
                <a:lnTo>
                  <a:pt x="486" y="77"/>
                </a:lnTo>
                <a:lnTo>
                  <a:pt x="486" y="77"/>
                </a:lnTo>
                <a:lnTo>
                  <a:pt x="487" y="84"/>
                </a:lnTo>
                <a:lnTo>
                  <a:pt x="489" y="92"/>
                </a:lnTo>
                <a:lnTo>
                  <a:pt x="493" y="100"/>
                </a:lnTo>
                <a:lnTo>
                  <a:pt x="493" y="100"/>
                </a:lnTo>
                <a:lnTo>
                  <a:pt x="504" y="107"/>
                </a:lnTo>
                <a:lnTo>
                  <a:pt x="513" y="113"/>
                </a:lnTo>
                <a:lnTo>
                  <a:pt x="524" y="124"/>
                </a:lnTo>
                <a:lnTo>
                  <a:pt x="524" y="124"/>
                </a:lnTo>
                <a:lnTo>
                  <a:pt x="538" y="140"/>
                </a:lnTo>
                <a:lnTo>
                  <a:pt x="542" y="145"/>
                </a:lnTo>
                <a:lnTo>
                  <a:pt x="542" y="145"/>
                </a:lnTo>
                <a:lnTo>
                  <a:pt x="545" y="149"/>
                </a:lnTo>
                <a:lnTo>
                  <a:pt x="552" y="159"/>
                </a:lnTo>
                <a:lnTo>
                  <a:pt x="558" y="171"/>
                </a:lnTo>
                <a:lnTo>
                  <a:pt x="560" y="179"/>
                </a:lnTo>
                <a:lnTo>
                  <a:pt x="561" y="186"/>
                </a:lnTo>
                <a:lnTo>
                  <a:pt x="561" y="186"/>
                </a:lnTo>
                <a:lnTo>
                  <a:pt x="561" y="208"/>
                </a:lnTo>
                <a:lnTo>
                  <a:pt x="563" y="216"/>
                </a:lnTo>
                <a:lnTo>
                  <a:pt x="565" y="222"/>
                </a:lnTo>
                <a:lnTo>
                  <a:pt x="565" y="222"/>
                </a:lnTo>
                <a:lnTo>
                  <a:pt x="569" y="227"/>
                </a:lnTo>
                <a:lnTo>
                  <a:pt x="574" y="232"/>
                </a:lnTo>
                <a:lnTo>
                  <a:pt x="578" y="237"/>
                </a:lnTo>
                <a:lnTo>
                  <a:pt x="581" y="241"/>
                </a:lnTo>
                <a:lnTo>
                  <a:pt x="581" y="241"/>
                </a:lnTo>
                <a:lnTo>
                  <a:pt x="581" y="246"/>
                </a:lnTo>
                <a:lnTo>
                  <a:pt x="580" y="253"/>
                </a:lnTo>
                <a:lnTo>
                  <a:pt x="579" y="263"/>
                </a:lnTo>
                <a:lnTo>
                  <a:pt x="579" y="263"/>
                </a:lnTo>
                <a:lnTo>
                  <a:pt x="590" y="267"/>
                </a:lnTo>
                <a:lnTo>
                  <a:pt x="617" y="275"/>
                </a:lnTo>
                <a:lnTo>
                  <a:pt x="633" y="282"/>
                </a:lnTo>
                <a:lnTo>
                  <a:pt x="647" y="289"/>
                </a:lnTo>
                <a:lnTo>
                  <a:pt x="660" y="295"/>
                </a:lnTo>
                <a:lnTo>
                  <a:pt x="668" y="303"/>
                </a:lnTo>
                <a:lnTo>
                  <a:pt x="668" y="303"/>
                </a:lnTo>
                <a:lnTo>
                  <a:pt x="686" y="321"/>
                </a:lnTo>
                <a:lnTo>
                  <a:pt x="699" y="336"/>
                </a:lnTo>
                <a:lnTo>
                  <a:pt x="713" y="352"/>
                </a:lnTo>
                <a:lnTo>
                  <a:pt x="727" y="372"/>
                </a:lnTo>
                <a:lnTo>
                  <a:pt x="740" y="395"/>
                </a:lnTo>
                <a:lnTo>
                  <a:pt x="754" y="418"/>
                </a:lnTo>
                <a:lnTo>
                  <a:pt x="765" y="444"/>
                </a:lnTo>
                <a:lnTo>
                  <a:pt x="765" y="444"/>
                </a:lnTo>
                <a:lnTo>
                  <a:pt x="775" y="473"/>
                </a:lnTo>
                <a:lnTo>
                  <a:pt x="784" y="501"/>
                </a:lnTo>
                <a:lnTo>
                  <a:pt x="800" y="557"/>
                </a:lnTo>
                <a:lnTo>
                  <a:pt x="806" y="584"/>
                </a:lnTo>
                <a:lnTo>
                  <a:pt x="810" y="608"/>
                </a:lnTo>
                <a:lnTo>
                  <a:pt x="814" y="628"/>
                </a:lnTo>
                <a:lnTo>
                  <a:pt x="815" y="643"/>
                </a:lnTo>
                <a:lnTo>
                  <a:pt x="815" y="643"/>
                </a:lnTo>
                <a:lnTo>
                  <a:pt x="815" y="661"/>
                </a:lnTo>
                <a:lnTo>
                  <a:pt x="815" y="671"/>
                </a:lnTo>
                <a:lnTo>
                  <a:pt x="821" y="702"/>
                </a:lnTo>
                <a:lnTo>
                  <a:pt x="821" y="702"/>
                </a:lnTo>
                <a:lnTo>
                  <a:pt x="825" y="717"/>
                </a:lnTo>
                <a:lnTo>
                  <a:pt x="826" y="733"/>
                </a:lnTo>
                <a:lnTo>
                  <a:pt x="827" y="750"/>
                </a:lnTo>
                <a:lnTo>
                  <a:pt x="827" y="764"/>
                </a:lnTo>
                <a:lnTo>
                  <a:pt x="826" y="778"/>
                </a:lnTo>
                <a:lnTo>
                  <a:pt x="822" y="792"/>
                </a:lnTo>
                <a:lnTo>
                  <a:pt x="818" y="803"/>
                </a:lnTo>
                <a:lnTo>
                  <a:pt x="814" y="812"/>
                </a:lnTo>
                <a:lnTo>
                  <a:pt x="814" y="812"/>
                </a:lnTo>
                <a:lnTo>
                  <a:pt x="809" y="815"/>
                </a:lnTo>
                <a:lnTo>
                  <a:pt x="802" y="819"/>
                </a:lnTo>
                <a:lnTo>
                  <a:pt x="784" y="828"/>
                </a:lnTo>
                <a:lnTo>
                  <a:pt x="759" y="836"/>
                </a:lnTo>
                <a:lnTo>
                  <a:pt x="733" y="844"/>
                </a:lnTo>
                <a:lnTo>
                  <a:pt x="705" y="851"/>
                </a:lnTo>
                <a:lnTo>
                  <a:pt x="681" y="858"/>
                </a:lnTo>
                <a:lnTo>
                  <a:pt x="661" y="861"/>
                </a:lnTo>
                <a:lnTo>
                  <a:pt x="650" y="863"/>
                </a:lnTo>
                <a:lnTo>
                  <a:pt x="650" y="863"/>
                </a:lnTo>
                <a:lnTo>
                  <a:pt x="641" y="861"/>
                </a:lnTo>
                <a:lnTo>
                  <a:pt x="630" y="859"/>
                </a:lnTo>
                <a:lnTo>
                  <a:pt x="617" y="855"/>
                </a:lnTo>
                <a:lnTo>
                  <a:pt x="602" y="853"/>
                </a:lnTo>
                <a:lnTo>
                  <a:pt x="585" y="851"/>
                </a:lnTo>
                <a:lnTo>
                  <a:pt x="565" y="851"/>
                </a:lnTo>
                <a:lnTo>
                  <a:pt x="555" y="853"/>
                </a:lnTo>
                <a:lnTo>
                  <a:pt x="544" y="855"/>
                </a:lnTo>
                <a:lnTo>
                  <a:pt x="532" y="859"/>
                </a:lnTo>
                <a:lnTo>
                  <a:pt x="519" y="864"/>
                </a:lnTo>
                <a:lnTo>
                  <a:pt x="519" y="864"/>
                </a:lnTo>
                <a:lnTo>
                  <a:pt x="477" y="881"/>
                </a:lnTo>
                <a:lnTo>
                  <a:pt x="452" y="892"/>
                </a:lnTo>
                <a:lnTo>
                  <a:pt x="445" y="896"/>
                </a:lnTo>
                <a:lnTo>
                  <a:pt x="437" y="896"/>
                </a:lnTo>
                <a:lnTo>
                  <a:pt x="431" y="896"/>
                </a:lnTo>
                <a:lnTo>
                  <a:pt x="424" y="892"/>
                </a:lnTo>
                <a:lnTo>
                  <a:pt x="424" y="892"/>
                </a:lnTo>
                <a:lnTo>
                  <a:pt x="417" y="889"/>
                </a:lnTo>
                <a:lnTo>
                  <a:pt x="412" y="884"/>
                </a:lnTo>
                <a:lnTo>
                  <a:pt x="409" y="877"/>
                </a:lnTo>
                <a:lnTo>
                  <a:pt x="405" y="871"/>
                </a:lnTo>
                <a:lnTo>
                  <a:pt x="404" y="865"/>
                </a:lnTo>
                <a:lnTo>
                  <a:pt x="404" y="859"/>
                </a:lnTo>
                <a:lnTo>
                  <a:pt x="404" y="853"/>
                </a:lnTo>
                <a:lnTo>
                  <a:pt x="406" y="846"/>
                </a:lnTo>
                <a:lnTo>
                  <a:pt x="406" y="846"/>
                </a:lnTo>
                <a:lnTo>
                  <a:pt x="410" y="840"/>
                </a:lnTo>
                <a:lnTo>
                  <a:pt x="415" y="835"/>
                </a:lnTo>
                <a:lnTo>
                  <a:pt x="420" y="830"/>
                </a:lnTo>
                <a:lnTo>
                  <a:pt x="425" y="827"/>
                </a:lnTo>
                <a:lnTo>
                  <a:pt x="437" y="822"/>
                </a:lnTo>
                <a:lnTo>
                  <a:pt x="445" y="819"/>
                </a:lnTo>
                <a:lnTo>
                  <a:pt x="445" y="819"/>
                </a:lnTo>
                <a:lnTo>
                  <a:pt x="564" y="800"/>
                </a:lnTo>
                <a:lnTo>
                  <a:pt x="564" y="800"/>
                </a:lnTo>
                <a:lnTo>
                  <a:pt x="517" y="792"/>
                </a:lnTo>
                <a:lnTo>
                  <a:pt x="517" y="792"/>
                </a:lnTo>
                <a:lnTo>
                  <a:pt x="511" y="789"/>
                </a:lnTo>
                <a:lnTo>
                  <a:pt x="502" y="787"/>
                </a:lnTo>
                <a:lnTo>
                  <a:pt x="493" y="783"/>
                </a:lnTo>
                <a:lnTo>
                  <a:pt x="478" y="792"/>
                </a:lnTo>
                <a:lnTo>
                  <a:pt x="478" y="792"/>
                </a:lnTo>
                <a:lnTo>
                  <a:pt x="473" y="788"/>
                </a:lnTo>
                <a:lnTo>
                  <a:pt x="470" y="786"/>
                </a:lnTo>
                <a:lnTo>
                  <a:pt x="466" y="784"/>
                </a:lnTo>
                <a:lnTo>
                  <a:pt x="466" y="784"/>
                </a:lnTo>
                <a:lnTo>
                  <a:pt x="453" y="783"/>
                </a:lnTo>
                <a:lnTo>
                  <a:pt x="446" y="783"/>
                </a:lnTo>
                <a:lnTo>
                  <a:pt x="440" y="786"/>
                </a:lnTo>
                <a:lnTo>
                  <a:pt x="440" y="786"/>
                </a:lnTo>
                <a:lnTo>
                  <a:pt x="435" y="787"/>
                </a:lnTo>
                <a:lnTo>
                  <a:pt x="429" y="789"/>
                </a:lnTo>
                <a:lnTo>
                  <a:pt x="421" y="792"/>
                </a:lnTo>
                <a:lnTo>
                  <a:pt x="417" y="793"/>
                </a:lnTo>
                <a:lnTo>
                  <a:pt x="417" y="793"/>
                </a:lnTo>
                <a:lnTo>
                  <a:pt x="417" y="793"/>
                </a:lnTo>
                <a:lnTo>
                  <a:pt x="416" y="792"/>
                </a:lnTo>
                <a:lnTo>
                  <a:pt x="412" y="784"/>
                </a:lnTo>
                <a:lnTo>
                  <a:pt x="409" y="772"/>
                </a:lnTo>
                <a:lnTo>
                  <a:pt x="395" y="774"/>
                </a:lnTo>
                <a:lnTo>
                  <a:pt x="385" y="742"/>
                </a:lnTo>
                <a:lnTo>
                  <a:pt x="385" y="742"/>
                </a:lnTo>
                <a:lnTo>
                  <a:pt x="384" y="746"/>
                </a:lnTo>
                <a:lnTo>
                  <a:pt x="380" y="753"/>
                </a:lnTo>
                <a:lnTo>
                  <a:pt x="375" y="766"/>
                </a:lnTo>
                <a:lnTo>
                  <a:pt x="374" y="772"/>
                </a:lnTo>
                <a:lnTo>
                  <a:pt x="374" y="779"/>
                </a:lnTo>
                <a:lnTo>
                  <a:pt x="374" y="779"/>
                </a:lnTo>
                <a:lnTo>
                  <a:pt x="374" y="813"/>
                </a:lnTo>
                <a:lnTo>
                  <a:pt x="375" y="830"/>
                </a:lnTo>
                <a:lnTo>
                  <a:pt x="376" y="844"/>
                </a:lnTo>
                <a:lnTo>
                  <a:pt x="376" y="844"/>
                </a:lnTo>
                <a:lnTo>
                  <a:pt x="376" y="850"/>
                </a:lnTo>
                <a:lnTo>
                  <a:pt x="376" y="859"/>
                </a:lnTo>
                <a:lnTo>
                  <a:pt x="374" y="867"/>
                </a:lnTo>
                <a:lnTo>
                  <a:pt x="372" y="876"/>
                </a:lnTo>
                <a:lnTo>
                  <a:pt x="368" y="885"/>
                </a:lnTo>
                <a:lnTo>
                  <a:pt x="362" y="891"/>
                </a:lnTo>
                <a:lnTo>
                  <a:pt x="358" y="894"/>
                </a:lnTo>
                <a:lnTo>
                  <a:pt x="354" y="896"/>
                </a:lnTo>
                <a:lnTo>
                  <a:pt x="349" y="897"/>
                </a:lnTo>
                <a:lnTo>
                  <a:pt x="344" y="899"/>
                </a:lnTo>
                <a:lnTo>
                  <a:pt x="344" y="899"/>
                </a:lnTo>
                <a:lnTo>
                  <a:pt x="314" y="899"/>
                </a:lnTo>
                <a:lnTo>
                  <a:pt x="307" y="899"/>
                </a:lnTo>
                <a:lnTo>
                  <a:pt x="307" y="899"/>
                </a:lnTo>
                <a:lnTo>
                  <a:pt x="303" y="899"/>
                </a:lnTo>
                <a:lnTo>
                  <a:pt x="301" y="897"/>
                </a:lnTo>
                <a:lnTo>
                  <a:pt x="297" y="896"/>
                </a:lnTo>
                <a:lnTo>
                  <a:pt x="292" y="895"/>
                </a:lnTo>
                <a:lnTo>
                  <a:pt x="288" y="891"/>
                </a:lnTo>
                <a:lnTo>
                  <a:pt x="285" y="885"/>
                </a:lnTo>
                <a:lnTo>
                  <a:pt x="282" y="877"/>
                </a:lnTo>
                <a:lnTo>
                  <a:pt x="282" y="877"/>
                </a:lnTo>
                <a:lnTo>
                  <a:pt x="280" y="861"/>
                </a:lnTo>
                <a:lnTo>
                  <a:pt x="280" y="851"/>
                </a:lnTo>
                <a:lnTo>
                  <a:pt x="281" y="844"/>
                </a:lnTo>
                <a:lnTo>
                  <a:pt x="285" y="839"/>
                </a:lnTo>
                <a:lnTo>
                  <a:pt x="285" y="839"/>
                </a:lnTo>
                <a:lnTo>
                  <a:pt x="291" y="834"/>
                </a:lnTo>
                <a:lnTo>
                  <a:pt x="293" y="833"/>
                </a:lnTo>
                <a:lnTo>
                  <a:pt x="301" y="828"/>
                </a:lnTo>
                <a:lnTo>
                  <a:pt x="301" y="828"/>
                </a:lnTo>
                <a:lnTo>
                  <a:pt x="295" y="803"/>
                </a:lnTo>
                <a:lnTo>
                  <a:pt x="292" y="779"/>
                </a:lnTo>
                <a:lnTo>
                  <a:pt x="291" y="767"/>
                </a:lnTo>
                <a:lnTo>
                  <a:pt x="291" y="755"/>
                </a:lnTo>
                <a:lnTo>
                  <a:pt x="291" y="755"/>
                </a:lnTo>
                <a:lnTo>
                  <a:pt x="292" y="743"/>
                </a:lnTo>
                <a:lnTo>
                  <a:pt x="293" y="733"/>
                </a:lnTo>
                <a:lnTo>
                  <a:pt x="300" y="717"/>
                </a:lnTo>
                <a:lnTo>
                  <a:pt x="306" y="702"/>
                </a:lnTo>
                <a:lnTo>
                  <a:pt x="308" y="695"/>
                </a:lnTo>
                <a:lnTo>
                  <a:pt x="309" y="687"/>
                </a:lnTo>
                <a:lnTo>
                  <a:pt x="309" y="687"/>
                </a:lnTo>
                <a:lnTo>
                  <a:pt x="311" y="681"/>
                </a:lnTo>
                <a:lnTo>
                  <a:pt x="311" y="676"/>
                </a:lnTo>
                <a:lnTo>
                  <a:pt x="309" y="673"/>
                </a:lnTo>
                <a:lnTo>
                  <a:pt x="308" y="669"/>
                </a:lnTo>
                <a:lnTo>
                  <a:pt x="304" y="666"/>
                </a:lnTo>
                <a:lnTo>
                  <a:pt x="303" y="666"/>
                </a:lnTo>
                <a:lnTo>
                  <a:pt x="290" y="679"/>
                </a:lnTo>
                <a:lnTo>
                  <a:pt x="290" y="654"/>
                </a:lnTo>
                <a:lnTo>
                  <a:pt x="296" y="608"/>
                </a:lnTo>
                <a:lnTo>
                  <a:pt x="276" y="630"/>
                </a:lnTo>
                <a:lnTo>
                  <a:pt x="287" y="601"/>
                </a:lnTo>
                <a:lnTo>
                  <a:pt x="273" y="604"/>
                </a:lnTo>
                <a:lnTo>
                  <a:pt x="276" y="589"/>
                </a:lnTo>
                <a:lnTo>
                  <a:pt x="268" y="596"/>
                </a:lnTo>
                <a:lnTo>
                  <a:pt x="268" y="596"/>
                </a:lnTo>
                <a:lnTo>
                  <a:pt x="270" y="577"/>
                </a:lnTo>
                <a:lnTo>
                  <a:pt x="271" y="561"/>
                </a:lnTo>
                <a:lnTo>
                  <a:pt x="271" y="561"/>
                </a:lnTo>
                <a:lnTo>
                  <a:pt x="268" y="563"/>
                </a:lnTo>
                <a:lnTo>
                  <a:pt x="265" y="567"/>
                </a:lnTo>
                <a:lnTo>
                  <a:pt x="259" y="571"/>
                </a:lnTo>
                <a:lnTo>
                  <a:pt x="259" y="555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C377FF33-4537-4D73-B539-19D0D6BE437D}"/>
              </a:ext>
            </a:extLst>
          </p:cNvPr>
          <p:cNvSpPr>
            <a:spLocks/>
          </p:cNvSpPr>
          <p:nvPr/>
        </p:nvSpPr>
        <p:spPr bwMode="auto">
          <a:xfrm>
            <a:off x="669749" y="4689998"/>
            <a:ext cx="1167455" cy="1664327"/>
          </a:xfrm>
          <a:custGeom>
            <a:avLst/>
            <a:gdLst>
              <a:gd name="T0" fmla="*/ 13 w 914"/>
              <a:gd name="T1" fmla="*/ 323 h 1303"/>
              <a:gd name="T2" fmla="*/ 24 w 914"/>
              <a:gd name="T3" fmla="*/ 412 h 1303"/>
              <a:gd name="T4" fmla="*/ 76 w 914"/>
              <a:gd name="T5" fmla="*/ 460 h 1303"/>
              <a:gd name="T6" fmla="*/ 67 w 914"/>
              <a:gd name="T7" fmla="*/ 577 h 1303"/>
              <a:gd name="T8" fmla="*/ 96 w 914"/>
              <a:gd name="T9" fmla="*/ 724 h 1303"/>
              <a:gd name="T10" fmla="*/ 155 w 914"/>
              <a:gd name="T11" fmla="*/ 970 h 1303"/>
              <a:gd name="T12" fmla="*/ 132 w 914"/>
              <a:gd name="T13" fmla="*/ 1011 h 1303"/>
              <a:gd name="T14" fmla="*/ 141 w 914"/>
              <a:gd name="T15" fmla="*/ 1029 h 1303"/>
              <a:gd name="T16" fmla="*/ 151 w 914"/>
              <a:gd name="T17" fmla="*/ 1072 h 1303"/>
              <a:gd name="T18" fmla="*/ 172 w 914"/>
              <a:gd name="T19" fmla="*/ 1157 h 1303"/>
              <a:gd name="T20" fmla="*/ 137 w 914"/>
              <a:gd name="T21" fmla="*/ 1195 h 1303"/>
              <a:gd name="T22" fmla="*/ 128 w 914"/>
              <a:gd name="T23" fmla="*/ 1236 h 1303"/>
              <a:gd name="T24" fmla="*/ 188 w 914"/>
              <a:gd name="T25" fmla="*/ 1246 h 1303"/>
              <a:gd name="T26" fmla="*/ 225 w 914"/>
              <a:gd name="T27" fmla="*/ 1254 h 1303"/>
              <a:gd name="T28" fmla="*/ 279 w 914"/>
              <a:gd name="T29" fmla="*/ 1247 h 1303"/>
              <a:gd name="T30" fmla="*/ 287 w 914"/>
              <a:gd name="T31" fmla="*/ 1167 h 1303"/>
              <a:gd name="T32" fmla="*/ 343 w 914"/>
              <a:gd name="T33" fmla="*/ 1193 h 1303"/>
              <a:gd name="T34" fmla="*/ 360 w 914"/>
              <a:gd name="T35" fmla="*/ 1207 h 1303"/>
              <a:gd name="T36" fmla="*/ 377 w 914"/>
              <a:gd name="T37" fmla="*/ 1202 h 1303"/>
              <a:gd name="T38" fmla="*/ 399 w 914"/>
              <a:gd name="T39" fmla="*/ 1193 h 1303"/>
              <a:gd name="T40" fmla="*/ 435 w 914"/>
              <a:gd name="T41" fmla="*/ 1202 h 1303"/>
              <a:gd name="T42" fmla="*/ 408 w 914"/>
              <a:gd name="T43" fmla="*/ 1247 h 1303"/>
              <a:gd name="T44" fmla="*/ 429 w 914"/>
              <a:gd name="T45" fmla="*/ 1281 h 1303"/>
              <a:gd name="T46" fmla="*/ 460 w 914"/>
              <a:gd name="T47" fmla="*/ 1286 h 1303"/>
              <a:gd name="T48" fmla="*/ 517 w 914"/>
              <a:gd name="T49" fmla="*/ 1296 h 1303"/>
              <a:gd name="T50" fmla="*/ 539 w 914"/>
              <a:gd name="T51" fmla="*/ 1287 h 1303"/>
              <a:gd name="T52" fmla="*/ 557 w 914"/>
              <a:gd name="T53" fmla="*/ 1285 h 1303"/>
              <a:gd name="T54" fmla="*/ 552 w 914"/>
              <a:gd name="T55" fmla="*/ 1258 h 1303"/>
              <a:gd name="T56" fmla="*/ 617 w 914"/>
              <a:gd name="T57" fmla="*/ 1287 h 1303"/>
              <a:gd name="T58" fmla="*/ 709 w 914"/>
              <a:gd name="T59" fmla="*/ 1303 h 1303"/>
              <a:gd name="T60" fmla="*/ 772 w 914"/>
              <a:gd name="T61" fmla="*/ 1278 h 1303"/>
              <a:gd name="T62" fmla="*/ 774 w 914"/>
              <a:gd name="T63" fmla="*/ 1271 h 1303"/>
              <a:gd name="T64" fmla="*/ 799 w 914"/>
              <a:gd name="T65" fmla="*/ 1290 h 1303"/>
              <a:gd name="T66" fmla="*/ 865 w 914"/>
              <a:gd name="T67" fmla="*/ 1282 h 1303"/>
              <a:gd name="T68" fmla="*/ 911 w 914"/>
              <a:gd name="T69" fmla="*/ 1242 h 1303"/>
              <a:gd name="T70" fmla="*/ 903 w 914"/>
              <a:gd name="T71" fmla="*/ 1198 h 1303"/>
              <a:gd name="T72" fmla="*/ 862 w 914"/>
              <a:gd name="T73" fmla="*/ 1161 h 1303"/>
              <a:gd name="T74" fmla="*/ 839 w 914"/>
              <a:gd name="T75" fmla="*/ 1126 h 1303"/>
              <a:gd name="T76" fmla="*/ 863 w 914"/>
              <a:gd name="T77" fmla="*/ 1048 h 1303"/>
              <a:gd name="T78" fmla="*/ 850 w 914"/>
              <a:gd name="T79" fmla="*/ 964 h 1303"/>
              <a:gd name="T80" fmla="*/ 809 w 914"/>
              <a:gd name="T81" fmla="*/ 847 h 1303"/>
              <a:gd name="T82" fmla="*/ 780 w 914"/>
              <a:gd name="T83" fmla="*/ 685 h 1303"/>
              <a:gd name="T84" fmla="*/ 673 w 914"/>
              <a:gd name="T85" fmla="*/ 454 h 1303"/>
              <a:gd name="T86" fmla="*/ 584 w 914"/>
              <a:gd name="T87" fmla="*/ 372 h 1303"/>
              <a:gd name="T88" fmla="*/ 483 w 914"/>
              <a:gd name="T89" fmla="*/ 311 h 1303"/>
              <a:gd name="T90" fmla="*/ 421 w 914"/>
              <a:gd name="T91" fmla="*/ 201 h 1303"/>
              <a:gd name="T92" fmla="*/ 428 w 914"/>
              <a:gd name="T93" fmla="*/ 106 h 1303"/>
              <a:gd name="T94" fmla="*/ 434 w 914"/>
              <a:gd name="T95" fmla="*/ 4 h 1303"/>
              <a:gd name="T96" fmla="*/ 388 w 914"/>
              <a:gd name="T97" fmla="*/ 19 h 1303"/>
              <a:gd name="T98" fmla="*/ 310 w 914"/>
              <a:gd name="T99" fmla="*/ 88 h 1303"/>
              <a:gd name="T100" fmla="*/ 191 w 914"/>
              <a:gd name="T101" fmla="*/ 108 h 1303"/>
              <a:gd name="T102" fmla="*/ 40 w 914"/>
              <a:gd name="T103" fmla="*/ 22 h 1303"/>
              <a:gd name="T104" fmla="*/ 3 w 914"/>
              <a:gd name="T105" fmla="*/ 26 h 1303"/>
              <a:gd name="T106" fmla="*/ 7 w 914"/>
              <a:gd name="T107" fmla="*/ 133 h 1303"/>
              <a:gd name="T108" fmla="*/ 17 w 914"/>
              <a:gd name="T109" fmla="*/ 213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14" h="1303">
                <a:moveTo>
                  <a:pt x="19" y="231"/>
                </a:moveTo>
                <a:lnTo>
                  <a:pt x="19" y="231"/>
                </a:lnTo>
                <a:lnTo>
                  <a:pt x="17" y="243"/>
                </a:lnTo>
                <a:lnTo>
                  <a:pt x="13" y="270"/>
                </a:lnTo>
                <a:lnTo>
                  <a:pt x="12" y="288"/>
                </a:lnTo>
                <a:lnTo>
                  <a:pt x="12" y="306"/>
                </a:lnTo>
                <a:lnTo>
                  <a:pt x="13" y="323"/>
                </a:lnTo>
                <a:lnTo>
                  <a:pt x="16" y="338"/>
                </a:lnTo>
                <a:lnTo>
                  <a:pt x="16" y="338"/>
                </a:lnTo>
                <a:lnTo>
                  <a:pt x="23" y="363"/>
                </a:lnTo>
                <a:lnTo>
                  <a:pt x="32" y="382"/>
                </a:lnTo>
                <a:lnTo>
                  <a:pt x="38" y="395"/>
                </a:lnTo>
                <a:lnTo>
                  <a:pt x="40" y="398"/>
                </a:lnTo>
                <a:lnTo>
                  <a:pt x="24" y="412"/>
                </a:lnTo>
                <a:lnTo>
                  <a:pt x="46" y="411"/>
                </a:lnTo>
                <a:lnTo>
                  <a:pt x="19" y="425"/>
                </a:lnTo>
                <a:lnTo>
                  <a:pt x="57" y="433"/>
                </a:lnTo>
                <a:lnTo>
                  <a:pt x="34" y="445"/>
                </a:lnTo>
                <a:lnTo>
                  <a:pt x="69" y="445"/>
                </a:lnTo>
                <a:lnTo>
                  <a:pt x="76" y="460"/>
                </a:lnTo>
                <a:lnTo>
                  <a:pt x="76" y="460"/>
                </a:lnTo>
                <a:lnTo>
                  <a:pt x="71" y="476"/>
                </a:lnTo>
                <a:lnTo>
                  <a:pt x="67" y="492"/>
                </a:lnTo>
                <a:lnTo>
                  <a:pt x="66" y="500"/>
                </a:lnTo>
                <a:lnTo>
                  <a:pt x="65" y="509"/>
                </a:lnTo>
                <a:lnTo>
                  <a:pt x="65" y="509"/>
                </a:lnTo>
                <a:lnTo>
                  <a:pt x="66" y="546"/>
                </a:lnTo>
                <a:lnTo>
                  <a:pt x="67" y="577"/>
                </a:lnTo>
                <a:lnTo>
                  <a:pt x="71" y="610"/>
                </a:lnTo>
                <a:lnTo>
                  <a:pt x="75" y="644"/>
                </a:lnTo>
                <a:lnTo>
                  <a:pt x="80" y="676"/>
                </a:lnTo>
                <a:lnTo>
                  <a:pt x="83" y="691"/>
                </a:lnTo>
                <a:lnTo>
                  <a:pt x="87" y="704"/>
                </a:lnTo>
                <a:lnTo>
                  <a:pt x="91" y="716"/>
                </a:lnTo>
                <a:lnTo>
                  <a:pt x="96" y="724"/>
                </a:lnTo>
                <a:lnTo>
                  <a:pt x="96" y="724"/>
                </a:lnTo>
                <a:lnTo>
                  <a:pt x="116" y="759"/>
                </a:lnTo>
                <a:lnTo>
                  <a:pt x="119" y="763"/>
                </a:lnTo>
                <a:lnTo>
                  <a:pt x="120" y="768"/>
                </a:lnTo>
                <a:lnTo>
                  <a:pt x="120" y="768"/>
                </a:lnTo>
                <a:lnTo>
                  <a:pt x="155" y="970"/>
                </a:lnTo>
                <a:lnTo>
                  <a:pt x="155" y="970"/>
                </a:lnTo>
                <a:lnTo>
                  <a:pt x="156" y="961"/>
                </a:lnTo>
                <a:lnTo>
                  <a:pt x="156" y="960"/>
                </a:lnTo>
                <a:lnTo>
                  <a:pt x="155" y="961"/>
                </a:lnTo>
                <a:lnTo>
                  <a:pt x="148" y="974"/>
                </a:lnTo>
                <a:lnTo>
                  <a:pt x="148" y="974"/>
                </a:lnTo>
                <a:lnTo>
                  <a:pt x="136" y="1003"/>
                </a:lnTo>
                <a:lnTo>
                  <a:pt x="132" y="1011"/>
                </a:lnTo>
                <a:lnTo>
                  <a:pt x="131" y="1014"/>
                </a:lnTo>
                <a:lnTo>
                  <a:pt x="131" y="1014"/>
                </a:lnTo>
                <a:lnTo>
                  <a:pt x="132" y="1017"/>
                </a:lnTo>
                <a:lnTo>
                  <a:pt x="136" y="1020"/>
                </a:lnTo>
                <a:lnTo>
                  <a:pt x="140" y="1024"/>
                </a:lnTo>
                <a:lnTo>
                  <a:pt x="141" y="1029"/>
                </a:lnTo>
                <a:lnTo>
                  <a:pt x="141" y="1029"/>
                </a:lnTo>
                <a:lnTo>
                  <a:pt x="142" y="1032"/>
                </a:lnTo>
                <a:lnTo>
                  <a:pt x="142" y="1030"/>
                </a:lnTo>
                <a:lnTo>
                  <a:pt x="144" y="1033"/>
                </a:lnTo>
                <a:lnTo>
                  <a:pt x="145" y="1040"/>
                </a:lnTo>
                <a:lnTo>
                  <a:pt x="145" y="1040"/>
                </a:lnTo>
                <a:lnTo>
                  <a:pt x="147" y="1056"/>
                </a:lnTo>
                <a:lnTo>
                  <a:pt x="151" y="1072"/>
                </a:lnTo>
                <a:lnTo>
                  <a:pt x="158" y="1094"/>
                </a:lnTo>
                <a:lnTo>
                  <a:pt x="158" y="1094"/>
                </a:lnTo>
                <a:lnTo>
                  <a:pt x="162" y="1105"/>
                </a:lnTo>
                <a:lnTo>
                  <a:pt x="167" y="1124"/>
                </a:lnTo>
                <a:lnTo>
                  <a:pt x="171" y="1143"/>
                </a:lnTo>
                <a:lnTo>
                  <a:pt x="172" y="1152"/>
                </a:lnTo>
                <a:lnTo>
                  <a:pt x="172" y="1157"/>
                </a:lnTo>
                <a:lnTo>
                  <a:pt x="172" y="1157"/>
                </a:lnTo>
                <a:lnTo>
                  <a:pt x="171" y="1161"/>
                </a:lnTo>
                <a:lnTo>
                  <a:pt x="167" y="1164"/>
                </a:lnTo>
                <a:lnTo>
                  <a:pt x="158" y="1172"/>
                </a:lnTo>
                <a:lnTo>
                  <a:pt x="147" y="1182"/>
                </a:lnTo>
                <a:lnTo>
                  <a:pt x="142" y="1188"/>
                </a:lnTo>
                <a:lnTo>
                  <a:pt x="137" y="1195"/>
                </a:lnTo>
                <a:lnTo>
                  <a:pt x="137" y="1195"/>
                </a:lnTo>
                <a:lnTo>
                  <a:pt x="129" y="1209"/>
                </a:lnTo>
                <a:lnTo>
                  <a:pt x="125" y="1215"/>
                </a:lnTo>
                <a:lnTo>
                  <a:pt x="124" y="1220"/>
                </a:lnTo>
                <a:lnTo>
                  <a:pt x="123" y="1226"/>
                </a:lnTo>
                <a:lnTo>
                  <a:pt x="124" y="1231"/>
                </a:lnTo>
                <a:lnTo>
                  <a:pt x="128" y="1236"/>
                </a:lnTo>
                <a:lnTo>
                  <a:pt x="134" y="1241"/>
                </a:lnTo>
                <a:lnTo>
                  <a:pt x="134" y="1241"/>
                </a:lnTo>
                <a:lnTo>
                  <a:pt x="142" y="1244"/>
                </a:lnTo>
                <a:lnTo>
                  <a:pt x="151" y="1247"/>
                </a:lnTo>
                <a:lnTo>
                  <a:pt x="162" y="1248"/>
                </a:lnTo>
                <a:lnTo>
                  <a:pt x="172" y="1248"/>
                </a:lnTo>
                <a:lnTo>
                  <a:pt x="188" y="1246"/>
                </a:lnTo>
                <a:lnTo>
                  <a:pt x="195" y="1244"/>
                </a:lnTo>
                <a:lnTo>
                  <a:pt x="195" y="1244"/>
                </a:lnTo>
                <a:lnTo>
                  <a:pt x="196" y="1247"/>
                </a:lnTo>
                <a:lnTo>
                  <a:pt x="204" y="1250"/>
                </a:lnTo>
                <a:lnTo>
                  <a:pt x="209" y="1252"/>
                </a:lnTo>
                <a:lnTo>
                  <a:pt x="216" y="1254"/>
                </a:lnTo>
                <a:lnTo>
                  <a:pt x="225" y="1254"/>
                </a:lnTo>
                <a:lnTo>
                  <a:pt x="235" y="1254"/>
                </a:lnTo>
                <a:lnTo>
                  <a:pt x="235" y="1254"/>
                </a:lnTo>
                <a:lnTo>
                  <a:pt x="253" y="1254"/>
                </a:lnTo>
                <a:lnTo>
                  <a:pt x="265" y="1254"/>
                </a:lnTo>
                <a:lnTo>
                  <a:pt x="270" y="1253"/>
                </a:lnTo>
                <a:lnTo>
                  <a:pt x="275" y="1250"/>
                </a:lnTo>
                <a:lnTo>
                  <a:pt x="279" y="1247"/>
                </a:lnTo>
                <a:lnTo>
                  <a:pt x="282" y="1241"/>
                </a:lnTo>
                <a:lnTo>
                  <a:pt x="282" y="1241"/>
                </a:lnTo>
                <a:lnTo>
                  <a:pt x="285" y="1232"/>
                </a:lnTo>
                <a:lnTo>
                  <a:pt x="287" y="1220"/>
                </a:lnTo>
                <a:lnTo>
                  <a:pt x="287" y="1206"/>
                </a:lnTo>
                <a:lnTo>
                  <a:pt x="287" y="1191"/>
                </a:lnTo>
                <a:lnTo>
                  <a:pt x="287" y="1167"/>
                </a:lnTo>
                <a:lnTo>
                  <a:pt x="286" y="1157"/>
                </a:lnTo>
                <a:lnTo>
                  <a:pt x="289" y="1150"/>
                </a:lnTo>
                <a:lnTo>
                  <a:pt x="317" y="1182"/>
                </a:lnTo>
                <a:lnTo>
                  <a:pt x="324" y="1175"/>
                </a:lnTo>
                <a:lnTo>
                  <a:pt x="332" y="1202"/>
                </a:lnTo>
                <a:lnTo>
                  <a:pt x="332" y="1202"/>
                </a:lnTo>
                <a:lnTo>
                  <a:pt x="343" y="1193"/>
                </a:lnTo>
                <a:lnTo>
                  <a:pt x="350" y="1188"/>
                </a:lnTo>
                <a:lnTo>
                  <a:pt x="353" y="1188"/>
                </a:lnTo>
                <a:lnTo>
                  <a:pt x="353" y="1189"/>
                </a:lnTo>
                <a:lnTo>
                  <a:pt x="353" y="1189"/>
                </a:lnTo>
                <a:lnTo>
                  <a:pt x="354" y="1193"/>
                </a:lnTo>
                <a:lnTo>
                  <a:pt x="355" y="1198"/>
                </a:lnTo>
                <a:lnTo>
                  <a:pt x="360" y="1207"/>
                </a:lnTo>
                <a:lnTo>
                  <a:pt x="366" y="1220"/>
                </a:lnTo>
                <a:lnTo>
                  <a:pt x="366" y="1220"/>
                </a:lnTo>
                <a:lnTo>
                  <a:pt x="372" y="1210"/>
                </a:lnTo>
                <a:lnTo>
                  <a:pt x="376" y="1204"/>
                </a:lnTo>
                <a:lnTo>
                  <a:pt x="377" y="1202"/>
                </a:lnTo>
                <a:lnTo>
                  <a:pt x="377" y="1202"/>
                </a:lnTo>
                <a:lnTo>
                  <a:pt x="377" y="1202"/>
                </a:lnTo>
                <a:lnTo>
                  <a:pt x="380" y="1206"/>
                </a:lnTo>
                <a:lnTo>
                  <a:pt x="383" y="1211"/>
                </a:lnTo>
                <a:lnTo>
                  <a:pt x="387" y="1218"/>
                </a:lnTo>
                <a:lnTo>
                  <a:pt x="387" y="1218"/>
                </a:lnTo>
                <a:lnTo>
                  <a:pt x="393" y="1204"/>
                </a:lnTo>
                <a:lnTo>
                  <a:pt x="398" y="1195"/>
                </a:lnTo>
                <a:lnTo>
                  <a:pt x="399" y="1193"/>
                </a:lnTo>
                <a:lnTo>
                  <a:pt x="400" y="1193"/>
                </a:lnTo>
                <a:lnTo>
                  <a:pt x="400" y="1193"/>
                </a:lnTo>
                <a:lnTo>
                  <a:pt x="400" y="1193"/>
                </a:lnTo>
                <a:lnTo>
                  <a:pt x="403" y="1198"/>
                </a:lnTo>
                <a:lnTo>
                  <a:pt x="407" y="1202"/>
                </a:lnTo>
                <a:lnTo>
                  <a:pt x="412" y="1209"/>
                </a:lnTo>
                <a:lnTo>
                  <a:pt x="435" y="1202"/>
                </a:lnTo>
                <a:lnTo>
                  <a:pt x="435" y="1202"/>
                </a:lnTo>
                <a:lnTo>
                  <a:pt x="429" y="1209"/>
                </a:lnTo>
                <a:lnTo>
                  <a:pt x="423" y="1216"/>
                </a:lnTo>
                <a:lnTo>
                  <a:pt x="415" y="1226"/>
                </a:lnTo>
                <a:lnTo>
                  <a:pt x="410" y="1236"/>
                </a:lnTo>
                <a:lnTo>
                  <a:pt x="409" y="1241"/>
                </a:lnTo>
                <a:lnTo>
                  <a:pt x="408" y="1247"/>
                </a:lnTo>
                <a:lnTo>
                  <a:pt x="408" y="1252"/>
                </a:lnTo>
                <a:lnTo>
                  <a:pt x="408" y="1257"/>
                </a:lnTo>
                <a:lnTo>
                  <a:pt x="410" y="1263"/>
                </a:lnTo>
                <a:lnTo>
                  <a:pt x="414" y="1268"/>
                </a:lnTo>
                <a:lnTo>
                  <a:pt x="414" y="1268"/>
                </a:lnTo>
                <a:lnTo>
                  <a:pt x="423" y="1276"/>
                </a:lnTo>
                <a:lnTo>
                  <a:pt x="429" y="1281"/>
                </a:lnTo>
                <a:lnTo>
                  <a:pt x="435" y="1285"/>
                </a:lnTo>
                <a:lnTo>
                  <a:pt x="441" y="1286"/>
                </a:lnTo>
                <a:lnTo>
                  <a:pt x="445" y="1287"/>
                </a:lnTo>
                <a:lnTo>
                  <a:pt x="447" y="1287"/>
                </a:lnTo>
                <a:lnTo>
                  <a:pt x="450" y="1286"/>
                </a:lnTo>
                <a:lnTo>
                  <a:pt x="450" y="1286"/>
                </a:lnTo>
                <a:lnTo>
                  <a:pt x="460" y="1286"/>
                </a:lnTo>
                <a:lnTo>
                  <a:pt x="468" y="1287"/>
                </a:lnTo>
                <a:lnTo>
                  <a:pt x="480" y="1290"/>
                </a:lnTo>
                <a:lnTo>
                  <a:pt x="480" y="1290"/>
                </a:lnTo>
                <a:lnTo>
                  <a:pt x="493" y="1293"/>
                </a:lnTo>
                <a:lnTo>
                  <a:pt x="505" y="1296"/>
                </a:lnTo>
                <a:lnTo>
                  <a:pt x="514" y="1296"/>
                </a:lnTo>
                <a:lnTo>
                  <a:pt x="517" y="1296"/>
                </a:lnTo>
                <a:lnTo>
                  <a:pt x="521" y="1293"/>
                </a:lnTo>
                <a:lnTo>
                  <a:pt x="521" y="1293"/>
                </a:lnTo>
                <a:lnTo>
                  <a:pt x="530" y="1287"/>
                </a:lnTo>
                <a:lnTo>
                  <a:pt x="535" y="1286"/>
                </a:lnTo>
                <a:lnTo>
                  <a:pt x="538" y="1286"/>
                </a:lnTo>
                <a:lnTo>
                  <a:pt x="538" y="1286"/>
                </a:lnTo>
                <a:lnTo>
                  <a:pt x="539" y="1287"/>
                </a:lnTo>
                <a:lnTo>
                  <a:pt x="538" y="1289"/>
                </a:lnTo>
                <a:lnTo>
                  <a:pt x="538" y="1291"/>
                </a:lnTo>
                <a:lnTo>
                  <a:pt x="538" y="1292"/>
                </a:lnTo>
                <a:lnTo>
                  <a:pt x="539" y="1292"/>
                </a:lnTo>
                <a:lnTo>
                  <a:pt x="549" y="1289"/>
                </a:lnTo>
                <a:lnTo>
                  <a:pt x="549" y="1289"/>
                </a:lnTo>
                <a:lnTo>
                  <a:pt x="557" y="1285"/>
                </a:lnTo>
                <a:lnTo>
                  <a:pt x="562" y="1281"/>
                </a:lnTo>
                <a:lnTo>
                  <a:pt x="571" y="1274"/>
                </a:lnTo>
                <a:lnTo>
                  <a:pt x="576" y="1268"/>
                </a:lnTo>
                <a:lnTo>
                  <a:pt x="578" y="1265"/>
                </a:lnTo>
                <a:lnTo>
                  <a:pt x="578" y="1265"/>
                </a:lnTo>
                <a:lnTo>
                  <a:pt x="568" y="1263"/>
                </a:lnTo>
                <a:lnTo>
                  <a:pt x="552" y="1258"/>
                </a:lnTo>
                <a:lnTo>
                  <a:pt x="549" y="1258"/>
                </a:lnTo>
                <a:lnTo>
                  <a:pt x="549" y="1259"/>
                </a:lnTo>
                <a:lnTo>
                  <a:pt x="554" y="1262"/>
                </a:lnTo>
                <a:lnTo>
                  <a:pt x="570" y="1269"/>
                </a:lnTo>
                <a:lnTo>
                  <a:pt x="598" y="1281"/>
                </a:lnTo>
                <a:lnTo>
                  <a:pt x="598" y="1281"/>
                </a:lnTo>
                <a:lnTo>
                  <a:pt x="617" y="1287"/>
                </a:lnTo>
                <a:lnTo>
                  <a:pt x="633" y="1292"/>
                </a:lnTo>
                <a:lnTo>
                  <a:pt x="649" y="1297"/>
                </a:lnTo>
                <a:lnTo>
                  <a:pt x="662" y="1300"/>
                </a:lnTo>
                <a:lnTo>
                  <a:pt x="676" y="1302"/>
                </a:lnTo>
                <a:lnTo>
                  <a:pt x="688" y="1303"/>
                </a:lnTo>
                <a:lnTo>
                  <a:pt x="699" y="1303"/>
                </a:lnTo>
                <a:lnTo>
                  <a:pt x="709" y="1303"/>
                </a:lnTo>
                <a:lnTo>
                  <a:pt x="726" y="1301"/>
                </a:lnTo>
                <a:lnTo>
                  <a:pt x="741" y="1296"/>
                </a:lnTo>
                <a:lnTo>
                  <a:pt x="752" y="1291"/>
                </a:lnTo>
                <a:lnTo>
                  <a:pt x="761" y="1286"/>
                </a:lnTo>
                <a:lnTo>
                  <a:pt x="761" y="1286"/>
                </a:lnTo>
                <a:lnTo>
                  <a:pt x="768" y="1282"/>
                </a:lnTo>
                <a:lnTo>
                  <a:pt x="772" y="1278"/>
                </a:lnTo>
                <a:lnTo>
                  <a:pt x="775" y="1274"/>
                </a:lnTo>
                <a:lnTo>
                  <a:pt x="777" y="1270"/>
                </a:lnTo>
                <a:lnTo>
                  <a:pt x="778" y="1264"/>
                </a:lnTo>
                <a:lnTo>
                  <a:pt x="778" y="1262"/>
                </a:lnTo>
                <a:lnTo>
                  <a:pt x="778" y="1262"/>
                </a:lnTo>
                <a:lnTo>
                  <a:pt x="775" y="1266"/>
                </a:lnTo>
                <a:lnTo>
                  <a:pt x="774" y="1271"/>
                </a:lnTo>
                <a:lnTo>
                  <a:pt x="774" y="1276"/>
                </a:lnTo>
                <a:lnTo>
                  <a:pt x="775" y="1279"/>
                </a:lnTo>
                <a:lnTo>
                  <a:pt x="778" y="1281"/>
                </a:lnTo>
                <a:lnTo>
                  <a:pt x="780" y="1284"/>
                </a:lnTo>
                <a:lnTo>
                  <a:pt x="785" y="1286"/>
                </a:lnTo>
                <a:lnTo>
                  <a:pt x="791" y="1287"/>
                </a:lnTo>
                <a:lnTo>
                  <a:pt x="799" y="1290"/>
                </a:lnTo>
                <a:lnTo>
                  <a:pt x="809" y="1290"/>
                </a:lnTo>
                <a:lnTo>
                  <a:pt x="820" y="1290"/>
                </a:lnTo>
                <a:lnTo>
                  <a:pt x="820" y="1290"/>
                </a:lnTo>
                <a:lnTo>
                  <a:pt x="832" y="1290"/>
                </a:lnTo>
                <a:lnTo>
                  <a:pt x="844" y="1287"/>
                </a:lnTo>
                <a:lnTo>
                  <a:pt x="855" y="1285"/>
                </a:lnTo>
                <a:lnTo>
                  <a:pt x="865" y="1282"/>
                </a:lnTo>
                <a:lnTo>
                  <a:pt x="874" y="1278"/>
                </a:lnTo>
                <a:lnTo>
                  <a:pt x="882" y="1273"/>
                </a:lnTo>
                <a:lnTo>
                  <a:pt x="891" y="1268"/>
                </a:lnTo>
                <a:lnTo>
                  <a:pt x="897" y="1262"/>
                </a:lnTo>
                <a:lnTo>
                  <a:pt x="903" y="1255"/>
                </a:lnTo>
                <a:lnTo>
                  <a:pt x="907" y="1249"/>
                </a:lnTo>
                <a:lnTo>
                  <a:pt x="911" y="1242"/>
                </a:lnTo>
                <a:lnTo>
                  <a:pt x="913" y="1234"/>
                </a:lnTo>
                <a:lnTo>
                  <a:pt x="914" y="1228"/>
                </a:lnTo>
                <a:lnTo>
                  <a:pt x="914" y="1221"/>
                </a:lnTo>
                <a:lnTo>
                  <a:pt x="913" y="1215"/>
                </a:lnTo>
                <a:lnTo>
                  <a:pt x="910" y="1209"/>
                </a:lnTo>
                <a:lnTo>
                  <a:pt x="910" y="1209"/>
                </a:lnTo>
                <a:lnTo>
                  <a:pt x="903" y="1198"/>
                </a:lnTo>
                <a:lnTo>
                  <a:pt x="897" y="1190"/>
                </a:lnTo>
                <a:lnTo>
                  <a:pt x="892" y="1185"/>
                </a:lnTo>
                <a:lnTo>
                  <a:pt x="886" y="1182"/>
                </a:lnTo>
                <a:lnTo>
                  <a:pt x="876" y="1174"/>
                </a:lnTo>
                <a:lnTo>
                  <a:pt x="869" y="1168"/>
                </a:lnTo>
                <a:lnTo>
                  <a:pt x="862" y="1161"/>
                </a:lnTo>
                <a:lnTo>
                  <a:pt x="862" y="1161"/>
                </a:lnTo>
                <a:lnTo>
                  <a:pt x="855" y="1153"/>
                </a:lnTo>
                <a:lnTo>
                  <a:pt x="849" y="1148"/>
                </a:lnTo>
                <a:lnTo>
                  <a:pt x="841" y="1142"/>
                </a:lnTo>
                <a:lnTo>
                  <a:pt x="839" y="1141"/>
                </a:lnTo>
                <a:lnTo>
                  <a:pt x="838" y="1137"/>
                </a:lnTo>
                <a:lnTo>
                  <a:pt x="838" y="1134"/>
                </a:lnTo>
                <a:lnTo>
                  <a:pt x="839" y="1126"/>
                </a:lnTo>
                <a:lnTo>
                  <a:pt x="839" y="1126"/>
                </a:lnTo>
                <a:lnTo>
                  <a:pt x="842" y="1118"/>
                </a:lnTo>
                <a:lnTo>
                  <a:pt x="846" y="1107"/>
                </a:lnTo>
                <a:lnTo>
                  <a:pt x="850" y="1094"/>
                </a:lnTo>
                <a:lnTo>
                  <a:pt x="855" y="1081"/>
                </a:lnTo>
                <a:lnTo>
                  <a:pt x="860" y="1065"/>
                </a:lnTo>
                <a:lnTo>
                  <a:pt x="863" y="1048"/>
                </a:lnTo>
                <a:lnTo>
                  <a:pt x="864" y="1028"/>
                </a:lnTo>
                <a:lnTo>
                  <a:pt x="864" y="1018"/>
                </a:lnTo>
                <a:lnTo>
                  <a:pt x="862" y="1007"/>
                </a:lnTo>
                <a:lnTo>
                  <a:pt x="862" y="1007"/>
                </a:lnTo>
                <a:lnTo>
                  <a:pt x="859" y="987"/>
                </a:lnTo>
                <a:lnTo>
                  <a:pt x="854" y="974"/>
                </a:lnTo>
                <a:lnTo>
                  <a:pt x="850" y="964"/>
                </a:lnTo>
                <a:lnTo>
                  <a:pt x="846" y="955"/>
                </a:lnTo>
                <a:lnTo>
                  <a:pt x="839" y="944"/>
                </a:lnTo>
                <a:lnTo>
                  <a:pt x="833" y="929"/>
                </a:lnTo>
                <a:lnTo>
                  <a:pt x="826" y="909"/>
                </a:lnTo>
                <a:lnTo>
                  <a:pt x="816" y="879"/>
                </a:lnTo>
                <a:lnTo>
                  <a:pt x="816" y="879"/>
                </a:lnTo>
                <a:lnTo>
                  <a:pt x="809" y="847"/>
                </a:lnTo>
                <a:lnTo>
                  <a:pt x="805" y="821"/>
                </a:lnTo>
                <a:lnTo>
                  <a:pt x="804" y="799"/>
                </a:lnTo>
                <a:lnTo>
                  <a:pt x="803" y="779"/>
                </a:lnTo>
                <a:lnTo>
                  <a:pt x="801" y="760"/>
                </a:lnTo>
                <a:lnTo>
                  <a:pt x="798" y="739"/>
                </a:lnTo>
                <a:lnTo>
                  <a:pt x="791" y="714"/>
                </a:lnTo>
                <a:lnTo>
                  <a:pt x="780" y="685"/>
                </a:lnTo>
                <a:lnTo>
                  <a:pt x="780" y="685"/>
                </a:lnTo>
                <a:lnTo>
                  <a:pt x="750" y="610"/>
                </a:lnTo>
                <a:lnTo>
                  <a:pt x="734" y="569"/>
                </a:lnTo>
                <a:lnTo>
                  <a:pt x="715" y="527"/>
                </a:lnTo>
                <a:lnTo>
                  <a:pt x="696" y="489"/>
                </a:lnTo>
                <a:lnTo>
                  <a:pt x="685" y="471"/>
                </a:lnTo>
                <a:lnTo>
                  <a:pt x="673" y="454"/>
                </a:lnTo>
                <a:lnTo>
                  <a:pt x="662" y="438"/>
                </a:lnTo>
                <a:lnTo>
                  <a:pt x="650" y="423"/>
                </a:lnTo>
                <a:lnTo>
                  <a:pt x="638" y="409"/>
                </a:lnTo>
                <a:lnTo>
                  <a:pt x="625" y="398"/>
                </a:lnTo>
                <a:lnTo>
                  <a:pt x="625" y="398"/>
                </a:lnTo>
                <a:lnTo>
                  <a:pt x="602" y="382"/>
                </a:lnTo>
                <a:lnTo>
                  <a:pt x="584" y="372"/>
                </a:lnTo>
                <a:lnTo>
                  <a:pt x="569" y="366"/>
                </a:lnTo>
                <a:lnTo>
                  <a:pt x="555" y="361"/>
                </a:lnTo>
                <a:lnTo>
                  <a:pt x="542" y="355"/>
                </a:lnTo>
                <a:lnTo>
                  <a:pt x="526" y="347"/>
                </a:lnTo>
                <a:lnTo>
                  <a:pt x="506" y="333"/>
                </a:lnTo>
                <a:lnTo>
                  <a:pt x="483" y="311"/>
                </a:lnTo>
                <a:lnTo>
                  <a:pt x="483" y="311"/>
                </a:lnTo>
                <a:lnTo>
                  <a:pt x="460" y="288"/>
                </a:lnTo>
                <a:lnTo>
                  <a:pt x="442" y="267"/>
                </a:lnTo>
                <a:lnTo>
                  <a:pt x="430" y="249"/>
                </a:lnTo>
                <a:lnTo>
                  <a:pt x="424" y="233"/>
                </a:lnTo>
                <a:lnTo>
                  <a:pt x="420" y="221"/>
                </a:lnTo>
                <a:lnTo>
                  <a:pt x="420" y="210"/>
                </a:lnTo>
                <a:lnTo>
                  <a:pt x="421" y="201"/>
                </a:lnTo>
                <a:lnTo>
                  <a:pt x="424" y="193"/>
                </a:lnTo>
                <a:lnTo>
                  <a:pt x="424" y="193"/>
                </a:lnTo>
                <a:lnTo>
                  <a:pt x="425" y="183"/>
                </a:lnTo>
                <a:lnTo>
                  <a:pt x="426" y="171"/>
                </a:lnTo>
                <a:lnTo>
                  <a:pt x="428" y="141"/>
                </a:lnTo>
                <a:lnTo>
                  <a:pt x="428" y="106"/>
                </a:lnTo>
                <a:lnTo>
                  <a:pt x="428" y="106"/>
                </a:lnTo>
                <a:lnTo>
                  <a:pt x="430" y="91"/>
                </a:lnTo>
                <a:lnTo>
                  <a:pt x="436" y="56"/>
                </a:lnTo>
                <a:lnTo>
                  <a:pt x="437" y="38"/>
                </a:lnTo>
                <a:lnTo>
                  <a:pt x="439" y="21"/>
                </a:lnTo>
                <a:lnTo>
                  <a:pt x="437" y="15"/>
                </a:lnTo>
                <a:lnTo>
                  <a:pt x="436" y="8"/>
                </a:lnTo>
                <a:lnTo>
                  <a:pt x="434" y="4"/>
                </a:lnTo>
                <a:lnTo>
                  <a:pt x="431" y="1"/>
                </a:lnTo>
                <a:lnTo>
                  <a:pt x="431" y="1"/>
                </a:lnTo>
                <a:lnTo>
                  <a:pt x="426" y="0"/>
                </a:lnTo>
                <a:lnTo>
                  <a:pt x="421" y="1"/>
                </a:lnTo>
                <a:lnTo>
                  <a:pt x="414" y="4"/>
                </a:lnTo>
                <a:lnTo>
                  <a:pt x="407" y="8"/>
                </a:lnTo>
                <a:lnTo>
                  <a:pt x="388" y="19"/>
                </a:lnTo>
                <a:lnTo>
                  <a:pt x="370" y="34"/>
                </a:lnTo>
                <a:lnTo>
                  <a:pt x="351" y="50"/>
                </a:lnTo>
                <a:lnTo>
                  <a:pt x="335" y="64"/>
                </a:lnTo>
                <a:lnTo>
                  <a:pt x="321" y="79"/>
                </a:lnTo>
                <a:lnTo>
                  <a:pt x="321" y="79"/>
                </a:lnTo>
                <a:lnTo>
                  <a:pt x="316" y="85"/>
                </a:lnTo>
                <a:lnTo>
                  <a:pt x="310" y="88"/>
                </a:lnTo>
                <a:lnTo>
                  <a:pt x="301" y="93"/>
                </a:lnTo>
                <a:lnTo>
                  <a:pt x="289" y="98"/>
                </a:lnTo>
                <a:lnTo>
                  <a:pt x="274" y="102"/>
                </a:lnTo>
                <a:lnTo>
                  <a:pt x="255" y="106"/>
                </a:lnTo>
                <a:lnTo>
                  <a:pt x="233" y="107"/>
                </a:lnTo>
                <a:lnTo>
                  <a:pt x="233" y="107"/>
                </a:lnTo>
                <a:lnTo>
                  <a:pt x="191" y="108"/>
                </a:lnTo>
                <a:lnTo>
                  <a:pt x="166" y="108"/>
                </a:lnTo>
                <a:lnTo>
                  <a:pt x="147" y="107"/>
                </a:lnTo>
                <a:lnTo>
                  <a:pt x="147" y="107"/>
                </a:lnTo>
                <a:lnTo>
                  <a:pt x="104" y="70"/>
                </a:lnTo>
                <a:lnTo>
                  <a:pt x="69" y="42"/>
                </a:lnTo>
                <a:lnTo>
                  <a:pt x="53" y="29"/>
                </a:lnTo>
                <a:lnTo>
                  <a:pt x="40" y="22"/>
                </a:lnTo>
                <a:lnTo>
                  <a:pt x="40" y="22"/>
                </a:lnTo>
                <a:lnTo>
                  <a:pt x="30" y="17"/>
                </a:lnTo>
                <a:lnTo>
                  <a:pt x="22" y="16"/>
                </a:lnTo>
                <a:lnTo>
                  <a:pt x="16" y="16"/>
                </a:lnTo>
                <a:lnTo>
                  <a:pt x="11" y="18"/>
                </a:lnTo>
                <a:lnTo>
                  <a:pt x="6" y="22"/>
                </a:lnTo>
                <a:lnTo>
                  <a:pt x="3" y="26"/>
                </a:lnTo>
                <a:lnTo>
                  <a:pt x="1" y="29"/>
                </a:lnTo>
                <a:lnTo>
                  <a:pt x="0" y="33"/>
                </a:lnTo>
                <a:lnTo>
                  <a:pt x="0" y="33"/>
                </a:lnTo>
                <a:lnTo>
                  <a:pt x="0" y="51"/>
                </a:lnTo>
                <a:lnTo>
                  <a:pt x="2" y="85"/>
                </a:lnTo>
                <a:lnTo>
                  <a:pt x="6" y="119"/>
                </a:lnTo>
                <a:lnTo>
                  <a:pt x="7" y="133"/>
                </a:lnTo>
                <a:lnTo>
                  <a:pt x="10" y="141"/>
                </a:lnTo>
                <a:lnTo>
                  <a:pt x="10" y="141"/>
                </a:lnTo>
                <a:lnTo>
                  <a:pt x="12" y="154"/>
                </a:lnTo>
                <a:lnTo>
                  <a:pt x="14" y="162"/>
                </a:lnTo>
                <a:lnTo>
                  <a:pt x="16" y="182"/>
                </a:lnTo>
                <a:lnTo>
                  <a:pt x="16" y="182"/>
                </a:lnTo>
                <a:lnTo>
                  <a:pt x="17" y="213"/>
                </a:lnTo>
                <a:lnTo>
                  <a:pt x="19" y="231"/>
                </a:lnTo>
                <a:lnTo>
                  <a:pt x="19" y="23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6" name="Freeform 12">
            <a:extLst>
              <a:ext uri="{FF2B5EF4-FFF2-40B4-BE49-F238E27FC236}">
                <a16:creationId xmlns:a16="http://schemas.microsoft.com/office/drawing/2014/main" id="{DC85F0EB-D53C-4F97-907F-B5040C7EC074}"/>
              </a:ext>
            </a:extLst>
          </p:cNvPr>
          <p:cNvSpPr>
            <a:spLocks/>
          </p:cNvSpPr>
          <p:nvPr/>
        </p:nvSpPr>
        <p:spPr bwMode="auto">
          <a:xfrm>
            <a:off x="2654697" y="4662218"/>
            <a:ext cx="976313" cy="1692108"/>
          </a:xfrm>
          <a:custGeom>
            <a:avLst/>
            <a:gdLst>
              <a:gd name="T0" fmla="*/ 19 w 772"/>
              <a:gd name="T1" fmla="*/ 951 h 1338"/>
              <a:gd name="T2" fmla="*/ 1 w 772"/>
              <a:gd name="T3" fmla="*/ 1041 h 1338"/>
              <a:gd name="T4" fmla="*/ 5 w 772"/>
              <a:gd name="T5" fmla="*/ 1136 h 1338"/>
              <a:gd name="T6" fmla="*/ 43 w 772"/>
              <a:gd name="T7" fmla="*/ 1184 h 1338"/>
              <a:gd name="T8" fmla="*/ 39 w 772"/>
              <a:gd name="T9" fmla="*/ 1223 h 1338"/>
              <a:gd name="T10" fmla="*/ 38 w 772"/>
              <a:gd name="T11" fmla="*/ 1243 h 1338"/>
              <a:gd name="T12" fmla="*/ 76 w 772"/>
              <a:gd name="T13" fmla="*/ 1259 h 1338"/>
              <a:gd name="T14" fmla="*/ 85 w 772"/>
              <a:gd name="T15" fmla="*/ 1263 h 1338"/>
              <a:gd name="T16" fmla="*/ 128 w 772"/>
              <a:gd name="T17" fmla="*/ 1264 h 1338"/>
              <a:gd name="T18" fmla="*/ 167 w 772"/>
              <a:gd name="T19" fmla="*/ 1256 h 1338"/>
              <a:gd name="T20" fmla="*/ 192 w 772"/>
              <a:gd name="T21" fmla="*/ 1240 h 1338"/>
              <a:gd name="T22" fmla="*/ 258 w 772"/>
              <a:gd name="T23" fmla="*/ 1250 h 1338"/>
              <a:gd name="T24" fmla="*/ 341 w 772"/>
              <a:gd name="T25" fmla="*/ 1251 h 1338"/>
              <a:gd name="T26" fmla="*/ 321 w 772"/>
              <a:gd name="T27" fmla="*/ 1283 h 1338"/>
              <a:gd name="T28" fmla="*/ 323 w 772"/>
              <a:gd name="T29" fmla="*/ 1297 h 1338"/>
              <a:gd name="T30" fmla="*/ 359 w 772"/>
              <a:gd name="T31" fmla="*/ 1307 h 1338"/>
              <a:gd name="T32" fmla="*/ 375 w 772"/>
              <a:gd name="T33" fmla="*/ 1315 h 1338"/>
              <a:gd name="T34" fmla="*/ 404 w 772"/>
              <a:gd name="T35" fmla="*/ 1315 h 1338"/>
              <a:gd name="T36" fmla="*/ 412 w 772"/>
              <a:gd name="T37" fmla="*/ 1322 h 1338"/>
              <a:gd name="T38" fmla="*/ 432 w 772"/>
              <a:gd name="T39" fmla="*/ 1319 h 1338"/>
              <a:gd name="T40" fmla="*/ 461 w 772"/>
              <a:gd name="T41" fmla="*/ 1324 h 1338"/>
              <a:gd name="T42" fmla="*/ 473 w 772"/>
              <a:gd name="T43" fmla="*/ 1309 h 1338"/>
              <a:gd name="T44" fmla="*/ 490 w 772"/>
              <a:gd name="T45" fmla="*/ 1303 h 1338"/>
              <a:gd name="T46" fmla="*/ 535 w 772"/>
              <a:gd name="T47" fmla="*/ 1330 h 1338"/>
              <a:gd name="T48" fmla="*/ 621 w 772"/>
              <a:gd name="T49" fmla="*/ 1331 h 1338"/>
              <a:gd name="T50" fmla="*/ 659 w 772"/>
              <a:gd name="T51" fmla="*/ 1319 h 1338"/>
              <a:gd name="T52" fmla="*/ 671 w 772"/>
              <a:gd name="T53" fmla="*/ 1304 h 1338"/>
              <a:gd name="T54" fmla="*/ 705 w 772"/>
              <a:gd name="T55" fmla="*/ 1329 h 1338"/>
              <a:gd name="T56" fmla="*/ 741 w 772"/>
              <a:gd name="T57" fmla="*/ 1336 h 1338"/>
              <a:gd name="T58" fmla="*/ 762 w 772"/>
              <a:gd name="T59" fmla="*/ 1322 h 1338"/>
              <a:gd name="T60" fmla="*/ 772 w 772"/>
              <a:gd name="T61" fmla="*/ 1287 h 1338"/>
              <a:gd name="T62" fmla="*/ 757 w 772"/>
              <a:gd name="T63" fmla="*/ 1233 h 1338"/>
              <a:gd name="T64" fmla="*/ 708 w 772"/>
              <a:gd name="T65" fmla="*/ 1148 h 1338"/>
              <a:gd name="T66" fmla="*/ 718 w 772"/>
              <a:gd name="T67" fmla="*/ 1128 h 1338"/>
              <a:gd name="T68" fmla="*/ 732 w 772"/>
              <a:gd name="T69" fmla="*/ 1072 h 1338"/>
              <a:gd name="T70" fmla="*/ 725 w 772"/>
              <a:gd name="T71" fmla="*/ 1006 h 1338"/>
              <a:gd name="T72" fmla="*/ 651 w 772"/>
              <a:gd name="T73" fmla="*/ 688 h 1338"/>
              <a:gd name="T74" fmla="*/ 613 w 772"/>
              <a:gd name="T75" fmla="*/ 578 h 1338"/>
              <a:gd name="T76" fmla="*/ 557 w 772"/>
              <a:gd name="T77" fmla="*/ 466 h 1338"/>
              <a:gd name="T78" fmla="*/ 576 w 772"/>
              <a:gd name="T79" fmla="*/ 429 h 1338"/>
              <a:gd name="T80" fmla="*/ 568 w 772"/>
              <a:gd name="T81" fmla="*/ 385 h 1338"/>
              <a:gd name="T82" fmla="*/ 553 w 772"/>
              <a:gd name="T83" fmla="*/ 354 h 1338"/>
              <a:gd name="T84" fmla="*/ 562 w 772"/>
              <a:gd name="T85" fmla="*/ 290 h 1338"/>
              <a:gd name="T86" fmla="*/ 521 w 772"/>
              <a:gd name="T87" fmla="*/ 221 h 1338"/>
              <a:gd name="T88" fmla="*/ 483 w 772"/>
              <a:gd name="T89" fmla="*/ 140 h 1338"/>
              <a:gd name="T90" fmla="*/ 469 w 772"/>
              <a:gd name="T91" fmla="*/ 98 h 1338"/>
              <a:gd name="T92" fmla="*/ 512 w 772"/>
              <a:gd name="T93" fmla="*/ 13 h 1338"/>
              <a:gd name="T94" fmla="*/ 506 w 772"/>
              <a:gd name="T95" fmla="*/ 2 h 1338"/>
              <a:gd name="T96" fmla="*/ 393 w 772"/>
              <a:gd name="T97" fmla="*/ 56 h 1338"/>
              <a:gd name="T98" fmla="*/ 365 w 772"/>
              <a:gd name="T99" fmla="*/ 57 h 1338"/>
              <a:gd name="T100" fmla="*/ 269 w 772"/>
              <a:gd name="T101" fmla="*/ 98 h 1338"/>
              <a:gd name="T102" fmla="*/ 167 w 772"/>
              <a:gd name="T103" fmla="*/ 135 h 1338"/>
              <a:gd name="T104" fmla="*/ 130 w 772"/>
              <a:gd name="T105" fmla="*/ 166 h 1338"/>
              <a:gd name="T106" fmla="*/ 37 w 772"/>
              <a:gd name="T107" fmla="*/ 318 h 1338"/>
              <a:gd name="T108" fmla="*/ 16 w 772"/>
              <a:gd name="T109" fmla="*/ 382 h 1338"/>
              <a:gd name="T110" fmla="*/ 17 w 772"/>
              <a:gd name="T111" fmla="*/ 664 h 1338"/>
              <a:gd name="T112" fmla="*/ 28 w 772"/>
              <a:gd name="T113" fmla="*/ 851 h 1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72" h="1338">
                <a:moveTo>
                  <a:pt x="35" y="912"/>
                </a:moveTo>
                <a:lnTo>
                  <a:pt x="35" y="912"/>
                </a:lnTo>
                <a:lnTo>
                  <a:pt x="30" y="923"/>
                </a:lnTo>
                <a:lnTo>
                  <a:pt x="26" y="935"/>
                </a:lnTo>
                <a:lnTo>
                  <a:pt x="19" y="951"/>
                </a:lnTo>
                <a:lnTo>
                  <a:pt x="13" y="971"/>
                </a:lnTo>
                <a:lnTo>
                  <a:pt x="7" y="992"/>
                </a:lnTo>
                <a:lnTo>
                  <a:pt x="3" y="1017"/>
                </a:lnTo>
                <a:lnTo>
                  <a:pt x="1" y="1041"/>
                </a:lnTo>
                <a:lnTo>
                  <a:pt x="1" y="1041"/>
                </a:lnTo>
                <a:lnTo>
                  <a:pt x="0" y="1085"/>
                </a:lnTo>
                <a:lnTo>
                  <a:pt x="0" y="1101"/>
                </a:lnTo>
                <a:lnTo>
                  <a:pt x="1" y="1116"/>
                </a:lnTo>
                <a:lnTo>
                  <a:pt x="2" y="1127"/>
                </a:lnTo>
                <a:lnTo>
                  <a:pt x="5" y="1136"/>
                </a:lnTo>
                <a:lnTo>
                  <a:pt x="10" y="1144"/>
                </a:lnTo>
                <a:lnTo>
                  <a:pt x="16" y="1152"/>
                </a:lnTo>
                <a:lnTo>
                  <a:pt x="16" y="1152"/>
                </a:lnTo>
                <a:lnTo>
                  <a:pt x="30" y="1167"/>
                </a:lnTo>
                <a:lnTo>
                  <a:pt x="43" y="1184"/>
                </a:lnTo>
                <a:lnTo>
                  <a:pt x="56" y="1202"/>
                </a:lnTo>
                <a:lnTo>
                  <a:pt x="56" y="1202"/>
                </a:lnTo>
                <a:lnTo>
                  <a:pt x="51" y="1207"/>
                </a:lnTo>
                <a:lnTo>
                  <a:pt x="43" y="1217"/>
                </a:lnTo>
                <a:lnTo>
                  <a:pt x="39" y="1223"/>
                </a:lnTo>
                <a:lnTo>
                  <a:pt x="37" y="1231"/>
                </a:lnTo>
                <a:lnTo>
                  <a:pt x="35" y="1237"/>
                </a:lnTo>
                <a:lnTo>
                  <a:pt x="37" y="1240"/>
                </a:lnTo>
                <a:lnTo>
                  <a:pt x="38" y="1243"/>
                </a:lnTo>
                <a:lnTo>
                  <a:pt x="38" y="1243"/>
                </a:lnTo>
                <a:lnTo>
                  <a:pt x="42" y="1248"/>
                </a:lnTo>
                <a:lnTo>
                  <a:pt x="49" y="1251"/>
                </a:lnTo>
                <a:lnTo>
                  <a:pt x="55" y="1254"/>
                </a:lnTo>
                <a:lnTo>
                  <a:pt x="62" y="1256"/>
                </a:lnTo>
                <a:lnTo>
                  <a:pt x="76" y="1259"/>
                </a:lnTo>
                <a:lnTo>
                  <a:pt x="82" y="1259"/>
                </a:lnTo>
                <a:lnTo>
                  <a:pt x="82" y="1259"/>
                </a:lnTo>
                <a:lnTo>
                  <a:pt x="81" y="1259"/>
                </a:lnTo>
                <a:lnTo>
                  <a:pt x="81" y="1260"/>
                </a:lnTo>
                <a:lnTo>
                  <a:pt x="85" y="1263"/>
                </a:lnTo>
                <a:lnTo>
                  <a:pt x="96" y="1265"/>
                </a:lnTo>
                <a:lnTo>
                  <a:pt x="96" y="1265"/>
                </a:lnTo>
                <a:lnTo>
                  <a:pt x="109" y="1266"/>
                </a:lnTo>
                <a:lnTo>
                  <a:pt x="118" y="1265"/>
                </a:lnTo>
                <a:lnTo>
                  <a:pt x="128" y="1264"/>
                </a:lnTo>
                <a:lnTo>
                  <a:pt x="144" y="1263"/>
                </a:lnTo>
                <a:lnTo>
                  <a:pt x="144" y="1263"/>
                </a:lnTo>
                <a:lnTo>
                  <a:pt x="153" y="1261"/>
                </a:lnTo>
                <a:lnTo>
                  <a:pt x="161" y="1259"/>
                </a:lnTo>
                <a:lnTo>
                  <a:pt x="167" y="1256"/>
                </a:lnTo>
                <a:lnTo>
                  <a:pt x="171" y="1253"/>
                </a:lnTo>
                <a:lnTo>
                  <a:pt x="176" y="1247"/>
                </a:lnTo>
                <a:lnTo>
                  <a:pt x="177" y="1244"/>
                </a:lnTo>
                <a:lnTo>
                  <a:pt x="180" y="1229"/>
                </a:lnTo>
                <a:lnTo>
                  <a:pt x="192" y="1240"/>
                </a:lnTo>
                <a:lnTo>
                  <a:pt x="203" y="1235"/>
                </a:lnTo>
                <a:lnTo>
                  <a:pt x="236" y="1232"/>
                </a:lnTo>
                <a:lnTo>
                  <a:pt x="236" y="1247"/>
                </a:lnTo>
                <a:lnTo>
                  <a:pt x="251" y="1239"/>
                </a:lnTo>
                <a:lnTo>
                  <a:pt x="258" y="1250"/>
                </a:lnTo>
                <a:lnTo>
                  <a:pt x="286" y="1233"/>
                </a:lnTo>
                <a:lnTo>
                  <a:pt x="292" y="1251"/>
                </a:lnTo>
                <a:lnTo>
                  <a:pt x="323" y="1239"/>
                </a:lnTo>
                <a:lnTo>
                  <a:pt x="334" y="1254"/>
                </a:lnTo>
                <a:lnTo>
                  <a:pt x="341" y="1251"/>
                </a:lnTo>
                <a:lnTo>
                  <a:pt x="341" y="1251"/>
                </a:lnTo>
                <a:lnTo>
                  <a:pt x="338" y="1258"/>
                </a:lnTo>
                <a:lnTo>
                  <a:pt x="329" y="1270"/>
                </a:lnTo>
                <a:lnTo>
                  <a:pt x="324" y="1277"/>
                </a:lnTo>
                <a:lnTo>
                  <a:pt x="321" y="1283"/>
                </a:lnTo>
                <a:lnTo>
                  <a:pt x="319" y="1290"/>
                </a:lnTo>
                <a:lnTo>
                  <a:pt x="319" y="1292"/>
                </a:lnTo>
                <a:lnTo>
                  <a:pt x="319" y="1293"/>
                </a:lnTo>
                <a:lnTo>
                  <a:pt x="319" y="1293"/>
                </a:lnTo>
                <a:lnTo>
                  <a:pt x="323" y="1297"/>
                </a:lnTo>
                <a:lnTo>
                  <a:pt x="328" y="1299"/>
                </a:lnTo>
                <a:lnTo>
                  <a:pt x="341" y="1303"/>
                </a:lnTo>
                <a:lnTo>
                  <a:pt x="360" y="1307"/>
                </a:lnTo>
                <a:lnTo>
                  <a:pt x="360" y="1307"/>
                </a:lnTo>
                <a:lnTo>
                  <a:pt x="359" y="1307"/>
                </a:lnTo>
                <a:lnTo>
                  <a:pt x="359" y="1308"/>
                </a:lnTo>
                <a:lnTo>
                  <a:pt x="359" y="1309"/>
                </a:lnTo>
                <a:lnTo>
                  <a:pt x="360" y="1310"/>
                </a:lnTo>
                <a:lnTo>
                  <a:pt x="362" y="1312"/>
                </a:lnTo>
                <a:lnTo>
                  <a:pt x="375" y="1315"/>
                </a:lnTo>
                <a:lnTo>
                  <a:pt x="375" y="1315"/>
                </a:lnTo>
                <a:lnTo>
                  <a:pt x="389" y="1318"/>
                </a:lnTo>
                <a:lnTo>
                  <a:pt x="398" y="1317"/>
                </a:lnTo>
                <a:lnTo>
                  <a:pt x="403" y="1317"/>
                </a:lnTo>
                <a:lnTo>
                  <a:pt x="404" y="1315"/>
                </a:lnTo>
                <a:lnTo>
                  <a:pt x="404" y="1315"/>
                </a:lnTo>
                <a:lnTo>
                  <a:pt x="404" y="1317"/>
                </a:lnTo>
                <a:lnTo>
                  <a:pt x="407" y="1319"/>
                </a:lnTo>
                <a:lnTo>
                  <a:pt x="409" y="1320"/>
                </a:lnTo>
                <a:lnTo>
                  <a:pt x="412" y="1322"/>
                </a:lnTo>
                <a:lnTo>
                  <a:pt x="416" y="1322"/>
                </a:lnTo>
                <a:lnTo>
                  <a:pt x="423" y="1322"/>
                </a:lnTo>
                <a:lnTo>
                  <a:pt x="423" y="1322"/>
                </a:lnTo>
                <a:lnTo>
                  <a:pt x="430" y="1319"/>
                </a:lnTo>
                <a:lnTo>
                  <a:pt x="432" y="1319"/>
                </a:lnTo>
                <a:lnTo>
                  <a:pt x="445" y="1319"/>
                </a:lnTo>
                <a:lnTo>
                  <a:pt x="445" y="1319"/>
                </a:lnTo>
                <a:lnTo>
                  <a:pt x="451" y="1320"/>
                </a:lnTo>
                <a:lnTo>
                  <a:pt x="455" y="1322"/>
                </a:lnTo>
                <a:lnTo>
                  <a:pt x="461" y="1324"/>
                </a:lnTo>
                <a:lnTo>
                  <a:pt x="463" y="1324"/>
                </a:lnTo>
                <a:lnTo>
                  <a:pt x="464" y="1324"/>
                </a:lnTo>
                <a:lnTo>
                  <a:pt x="468" y="1319"/>
                </a:lnTo>
                <a:lnTo>
                  <a:pt x="468" y="1319"/>
                </a:lnTo>
                <a:lnTo>
                  <a:pt x="473" y="1309"/>
                </a:lnTo>
                <a:lnTo>
                  <a:pt x="473" y="1307"/>
                </a:lnTo>
                <a:lnTo>
                  <a:pt x="480" y="1290"/>
                </a:lnTo>
                <a:lnTo>
                  <a:pt x="480" y="1290"/>
                </a:lnTo>
                <a:lnTo>
                  <a:pt x="485" y="1297"/>
                </a:lnTo>
                <a:lnTo>
                  <a:pt x="490" y="1303"/>
                </a:lnTo>
                <a:lnTo>
                  <a:pt x="496" y="1310"/>
                </a:lnTo>
                <a:lnTo>
                  <a:pt x="506" y="1318"/>
                </a:lnTo>
                <a:lnTo>
                  <a:pt x="519" y="1325"/>
                </a:lnTo>
                <a:lnTo>
                  <a:pt x="526" y="1328"/>
                </a:lnTo>
                <a:lnTo>
                  <a:pt x="535" y="1330"/>
                </a:lnTo>
                <a:lnTo>
                  <a:pt x="543" y="1331"/>
                </a:lnTo>
                <a:lnTo>
                  <a:pt x="553" y="1331"/>
                </a:lnTo>
                <a:lnTo>
                  <a:pt x="553" y="1331"/>
                </a:lnTo>
                <a:lnTo>
                  <a:pt x="590" y="1333"/>
                </a:lnTo>
                <a:lnTo>
                  <a:pt x="621" y="1331"/>
                </a:lnTo>
                <a:lnTo>
                  <a:pt x="633" y="1330"/>
                </a:lnTo>
                <a:lnTo>
                  <a:pt x="644" y="1328"/>
                </a:lnTo>
                <a:lnTo>
                  <a:pt x="653" y="1324"/>
                </a:lnTo>
                <a:lnTo>
                  <a:pt x="659" y="1319"/>
                </a:lnTo>
                <a:lnTo>
                  <a:pt x="659" y="1319"/>
                </a:lnTo>
                <a:lnTo>
                  <a:pt x="665" y="1312"/>
                </a:lnTo>
                <a:lnTo>
                  <a:pt x="667" y="1307"/>
                </a:lnTo>
                <a:lnTo>
                  <a:pt x="670" y="1303"/>
                </a:lnTo>
                <a:lnTo>
                  <a:pt x="670" y="1303"/>
                </a:lnTo>
                <a:lnTo>
                  <a:pt x="671" y="1304"/>
                </a:lnTo>
                <a:lnTo>
                  <a:pt x="671" y="1304"/>
                </a:lnTo>
                <a:lnTo>
                  <a:pt x="680" y="1312"/>
                </a:lnTo>
                <a:lnTo>
                  <a:pt x="687" y="1318"/>
                </a:lnTo>
                <a:lnTo>
                  <a:pt x="696" y="1324"/>
                </a:lnTo>
                <a:lnTo>
                  <a:pt x="705" y="1329"/>
                </a:lnTo>
                <a:lnTo>
                  <a:pt x="715" y="1334"/>
                </a:lnTo>
                <a:lnTo>
                  <a:pt x="725" y="1336"/>
                </a:lnTo>
                <a:lnTo>
                  <a:pt x="736" y="1338"/>
                </a:lnTo>
                <a:lnTo>
                  <a:pt x="736" y="1338"/>
                </a:lnTo>
                <a:lnTo>
                  <a:pt x="741" y="1336"/>
                </a:lnTo>
                <a:lnTo>
                  <a:pt x="745" y="1335"/>
                </a:lnTo>
                <a:lnTo>
                  <a:pt x="750" y="1333"/>
                </a:lnTo>
                <a:lnTo>
                  <a:pt x="755" y="1330"/>
                </a:lnTo>
                <a:lnTo>
                  <a:pt x="758" y="1326"/>
                </a:lnTo>
                <a:lnTo>
                  <a:pt x="762" y="1322"/>
                </a:lnTo>
                <a:lnTo>
                  <a:pt x="766" y="1315"/>
                </a:lnTo>
                <a:lnTo>
                  <a:pt x="768" y="1309"/>
                </a:lnTo>
                <a:lnTo>
                  <a:pt x="771" y="1303"/>
                </a:lnTo>
                <a:lnTo>
                  <a:pt x="772" y="1296"/>
                </a:lnTo>
                <a:lnTo>
                  <a:pt x="772" y="1287"/>
                </a:lnTo>
                <a:lnTo>
                  <a:pt x="772" y="1277"/>
                </a:lnTo>
                <a:lnTo>
                  <a:pt x="769" y="1267"/>
                </a:lnTo>
                <a:lnTo>
                  <a:pt x="767" y="1258"/>
                </a:lnTo>
                <a:lnTo>
                  <a:pt x="763" y="1245"/>
                </a:lnTo>
                <a:lnTo>
                  <a:pt x="757" y="1233"/>
                </a:lnTo>
                <a:lnTo>
                  <a:pt x="757" y="1233"/>
                </a:lnTo>
                <a:lnTo>
                  <a:pt x="746" y="1211"/>
                </a:lnTo>
                <a:lnTo>
                  <a:pt x="736" y="1191"/>
                </a:lnTo>
                <a:lnTo>
                  <a:pt x="719" y="1164"/>
                </a:lnTo>
                <a:lnTo>
                  <a:pt x="708" y="1148"/>
                </a:lnTo>
                <a:lnTo>
                  <a:pt x="704" y="1144"/>
                </a:lnTo>
                <a:lnTo>
                  <a:pt x="704" y="1144"/>
                </a:lnTo>
                <a:lnTo>
                  <a:pt x="707" y="1142"/>
                </a:lnTo>
                <a:lnTo>
                  <a:pt x="712" y="1137"/>
                </a:lnTo>
                <a:lnTo>
                  <a:pt x="718" y="1128"/>
                </a:lnTo>
                <a:lnTo>
                  <a:pt x="724" y="1115"/>
                </a:lnTo>
                <a:lnTo>
                  <a:pt x="726" y="1106"/>
                </a:lnTo>
                <a:lnTo>
                  <a:pt x="729" y="1097"/>
                </a:lnTo>
                <a:lnTo>
                  <a:pt x="731" y="1085"/>
                </a:lnTo>
                <a:lnTo>
                  <a:pt x="732" y="1072"/>
                </a:lnTo>
                <a:lnTo>
                  <a:pt x="732" y="1058"/>
                </a:lnTo>
                <a:lnTo>
                  <a:pt x="731" y="1042"/>
                </a:lnTo>
                <a:lnTo>
                  <a:pt x="729" y="1024"/>
                </a:lnTo>
                <a:lnTo>
                  <a:pt x="725" y="1006"/>
                </a:lnTo>
                <a:lnTo>
                  <a:pt x="725" y="1006"/>
                </a:lnTo>
                <a:lnTo>
                  <a:pt x="699" y="887"/>
                </a:lnTo>
                <a:lnTo>
                  <a:pt x="671" y="764"/>
                </a:lnTo>
                <a:lnTo>
                  <a:pt x="671" y="764"/>
                </a:lnTo>
                <a:lnTo>
                  <a:pt x="661" y="724"/>
                </a:lnTo>
                <a:lnTo>
                  <a:pt x="651" y="688"/>
                </a:lnTo>
                <a:lnTo>
                  <a:pt x="643" y="658"/>
                </a:lnTo>
                <a:lnTo>
                  <a:pt x="634" y="632"/>
                </a:lnTo>
                <a:lnTo>
                  <a:pt x="619" y="595"/>
                </a:lnTo>
                <a:lnTo>
                  <a:pt x="613" y="578"/>
                </a:lnTo>
                <a:lnTo>
                  <a:pt x="613" y="578"/>
                </a:lnTo>
                <a:lnTo>
                  <a:pt x="602" y="558"/>
                </a:lnTo>
                <a:lnTo>
                  <a:pt x="581" y="521"/>
                </a:lnTo>
                <a:lnTo>
                  <a:pt x="553" y="468"/>
                </a:lnTo>
                <a:lnTo>
                  <a:pt x="553" y="468"/>
                </a:lnTo>
                <a:lnTo>
                  <a:pt x="557" y="466"/>
                </a:lnTo>
                <a:lnTo>
                  <a:pt x="560" y="461"/>
                </a:lnTo>
                <a:lnTo>
                  <a:pt x="565" y="456"/>
                </a:lnTo>
                <a:lnTo>
                  <a:pt x="569" y="448"/>
                </a:lnTo>
                <a:lnTo>
                  <a:pt x="574" y="440"/>
                </a:lnTo>
                <a:lnTo>
                  <a:pt x="576" y="429"/>
                </a:lnTo>
                <a:lnTo>
                  <a:pt x="576" y="418"/>
                </a:lnTo>
                <a:lnTo>
                  <a:pt x="576" y="418"/>
                </a:lnTo>
                <a:lnTo>
                  <a:pt x="575" y="405"/>
                </a:lnTo>
                <a:lnTo>
                  <a:pt x="571" y="394"/>
                </a:lnTo>
                <a:lnTo>
                  <a:pt x="568" y="385"/>
                </a:lnTo>
                <a:lnTo>
                  <a:pt x="564" y="376"/>
                </a:lnTo>
                <a:lnTo>
                  <a:pt x="557" y="362"/>
                </a:lnTo>
                <a:lnTo>
                  <a:pt x="554" y="357"/>
                </a:lnTo>
                <a:lnTo>
                  <a:pt x="553" y="354"/>
                </a:lnTo>
                <a:lnTo>
                  <a:pt x="553" y="354"/>
                </a:lnTo>
                <a:lnTo>
                  <a:pt x="553" y="341"/>
                </a:lnTo>
                <a:lnTo>
                  <a:pt x="555" y="323"/>
                </a:lnTo>
                <a:lnTo>
                  <a:pt x="559" y="303"/>
                </a:lnTo>
                <a:lnTo>
                  <a:pt x="562" y="290"/>
                </a:lnTo>
                <a:lnTo>
                  <a:pt x="562" y="290"/>
                </a:lnTo>
                <a:lnTo>
                  <a:pt x="562" y="285"/>
                </a:lnTo>
                <a:lnTo>
                  <a:pt x="559" y="280"/>
                </a:lnTo>
                <a:lnTo>
                  <a:pt x="551" y="265"/>
                </a:lnTo>
                <a:lnTo>
                  <a:pt x="537" y="246"/>
                </a:lnTo>
                <a:lnTo>
                  <a:pt x="521" y="221"/>
                </a:lnTo>
                <a:lnTo>
                  <a:pt x="521" y="221"/>
                </a:lnTo>
                <a:lnTo>
                  <a:pt x="509" y="195"/>
                </a:lnTo>
                <a:lnTo>
                  <a:pt x="499" y="175"/>
                </a:lnTo>
                <a:lnTo>
                  <a:pt x="491" y="158"/>
                </a:lnTo>
                <a:lnTo>
                  <a:pt x="483" y="140"/>
                </a:lnTo>
                <a:lnTo>
                  <a:pt x="483" y="140"/>
                </a:lnTo>
                <a:lnTo>
                  <a:pt x="474" y="124"/>
                </a:lnTo>
                <a:lnTo>
                  <a:pt x="469" y="112"/>
                </a:lnTo>
                <a:lnTo>
                  <a:pt x="468" y="102"/>
                </a:lnTo>
                <a:lnTo>
                  <a:pt x="469" y="98"/>
                </a:lnTo>
                <a:lnTo>
                  <a:pt x="471" y="94"/>
                </a:lnTo>
                <a:lnTo>
                  <a:pt x="471" y="94"/>
                </a:lnTo>
                <a:lnTo>
                  <a:pt x="498" y="44"/>
                </a:lnTo>
                <a:lnTo>
                  <a:pt x="506" y="27"/>
                </a:lnTo>
                <a:lnTo>
                  <a:pt x="512" y="13"/>
                </a:lnTo>
                <a:lnTo>
                  <a:pt x="515" y="3"/>
                </a:lnTo>
                <a:lnTo>
                  <a:pt x="515" y="1"/>
                </a:lnTo>
                <a:lnTo>
                  <a:pt x="514" y="0"/>
                </a:lnTo>
                <a:lnTo>
                  <a:pt x="514" y="0"/>
                </a:lnTo>
                <a:lnTo>
                  <a:pt x="506" y="2"/>
                </a:lnTo>
                <a:lnTo>
                  <a:pt x="491" y="9"/>
                </a:lnTo>
                <a:lnTo>
                  <a:pt x="453" y="29"/>
                </a:lnTo>
                <a:lnTo>
                  <a:pt x="401" y="60"/>
                </a:lnTo>
                <a:lnTo>
                  <a:pt x="401" y="60"/>
                </a:lnTo>
                <a:lnTo>
                  <a:pt x="393" y="56"/>
                </a:lnTo>
                <a:lnTo>
                  <a:pt x="387" y="54"/>
                </a:lnTo>
                <a:lnTo>
                  <a:pt x="380" y="52"/>
                </a:lnTo>
                <a:lnTo>
                  <a:pt x="380" y="52"/>
                </a:lnTo>
                <a:lnTo>
                  <a:pt x="375" y="54"/>
                </a:lnTo>
                <a:lnTo>
                  <a:pt x="365" y="57"/>
                </a:lnTo>
                <a:lnTo>
                  <a:pt x="341" y="71"/>
                </a:lnTo>
                <a:lnTo>
                  <a:pt x="308" y="89"/>
                </a:lnTo>
                <a:lnTo>
                  <a:pt x="308" y="89"/>
                </a:lnTo>
                <a:lnTo>
                  <a:pt x="290" y="93"/>
                </a:lnTo>
                <a:lnTo>
                  <a:pt x="269" y="98"/>
                </a:lnTo>
                <a:lnTo>
                  <a:pt x="244" y="104"/>
                </a:lnTo>
                <a:lnTo>
                  <a:pt x="219" y="113"/>
                </a:lnTo>
                <a:lnTo>
                  <a:pt x="192" y="123"/>
                </a:lnTo>
                <a:lnTo>
                  <a:pt x="179" y="129"/>
                </a:lnTo>
                <a:lnTo>
                  <a:pt x="167" y="135"/>
                </a:lnTo>
                <a:lnTo>
                  <a:pt x="157" y="141"/>
                </a:lnTo>
                <a:lnTo>
                  <a:pt x="147" y="147"/>
                </a:lnTo>
                <a:lnTo>
                  <a:pt x="147" y="147"/>
                </a:lnTo>
                <a:lnTo>
                  <a:pt x="139" y="156"/>
                </a:lnTo>
                <a:lnTo>
                  <a:pt x="130" y="166"/>
                </a:lnTo>
                <a:lnTo>
                  <a:pt x="110" y="190"/>
                </a:lnTo>
                <a:lnTo>
                  <a:pt x="89" y="221"/>
                </a:lnTo>
                <a:lnTo>
                  <a:pt x="70" y="253"/>
                </a:lnTo>
                <a:lnTo>
                  <a:pt x="51" y="286"/>
                </a:lnTo>
                <a:lnTo>
                  <a:pt x="37" y="318"/>
                </a:lnTo>
                <a:lnTo>
                  <a:pt x="24" y="348"/>
                </a:lnTo>
                <a:lnTo>
                  <a:pt x="21" y="360"/>
                </a:lnTo>
                <a:lnTo>
                  <a:pt x="17" y="370"/>
                </a:lnTo>
                <a:lnTo>
                  <a:pt x="17" y="370"/>
                </a:lnTo>
                <a:lnTo>
                  <a:pt x="16" y="382"/>
                </a:lnTo>
                <a:lnTo>
                  <a:pt x="14" y="398"/>
                </a:lnTo>
                <a:lnTo>
                  <a:pt x="13" y="441"/>
                </a:lnTo>
                <a:lnTo>
                  <a:pt x="13" y="494"/>
                </a:lnTo>
                <a:lnTo>
                  <a:pt x="14" y="551"/>
                </a:lnTo>
                <a:lnTo>
                  <a:pt x="17" y="664"/>
                </a:lnTo>
                <a:lnTo>
                  <a:pt x="19" y="741"/>
                </a:lnTo>
                <a:lnTo>
                  <a:pt x="19" y="741"/>
                </a:lnTo>
                <a:lnTo>
                  <a:pt x="21" y="766"/>
                </a:lnTo>
                <a:lnTo>
                  <a:pt x="22" y="794"/>
                </a:lnTo>
                <a:lnTo>
                  <a:pt x="28" y="851"/>
                </a:lnTo>
                <a:lnTo>
                  <a:pt x="35" y="912"/>
                </a:lnTo>
                <a:lnTo>
                  <a:pt x="35" y="91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7" name="Freeform 19">
            <a:extLst>
              <a:ext uri="{FF2B5EF4-FFF2-40B4-BE49-F238E27FC236}">
                <a16:creationId xmlns:a16="http://schemas.microsoft.com/office/drawing/2014/main" id="{79BC05E5-CFD4-4E20-9E87-3A613288DE09}"/>
              </a:ext>
            </a:extLst>
          </p:cNvPr>
          <p:cNvSpPr>
            <a:spLocks/>
          </p:cNvSpPr>
          <p:nvPr/>
        </p:nvSpPr>
        <p:spPr bwMode="auto">
          <a:xfrm>
            <a:off x="4187916" y="5122256"/>
            <a:ext cx="1683362" cy="1216628"/>
          </a:xfrm>
          <a:custGeom>
            <a:avLst/>
            <a:gdLst>
              <a:gd name="T0" fmla="*/ 749 w 1403"/>
              <a:gd name="T1" fmla="*/ 84 h 1014"/>
              <a:gd name="T2" fmla="*/ 405 w 1403"/>
              <a:gd name="T3" fmla="*/ 2 h 1014"/>
              <a:gd name="T4" fmla="*/ 237 w 1403"/>
              <a:gd name="T5" fmla="*/ 13 h 1014"/>
              <a:gd name="T6" fmla="*/ 128 w 1403"/>
              <a:gd name="T7" fmla="*/ 72 h 1014"/>
              <a:gd name="T8" fmla="*/ 41 w 1403"/>
              <a:gd name="T9" fmla="*/ 194 h 1014"/>
              <a:gd name="T10" fmla="*/ 17 w 1403"/>
              <a:gd name="T11" fmla="*/ 318 h 1014"/>
              <a:gd name="T12" fmla="*/ 29 w 1403"/>
              <a:gd name="T13" fmla="*/ 570 h 1014"/>
              <a:gd name="T14" fmla="*/ 1 w 1403"/>
              <a:gd name="T15" fmla="*/ 738 h 1014"/>
              <a:gd name="T16" fmla="*/ 24 w 1403"/>
              <a:gd name="T17" fmla="*/ 818 h 1014"/>
              <a:gd name="T18" fmla="*/ 85 w 1403"/>
              <a:gd name="T19" fmla="*/ 845 h 1014"/>
              <a:gd name="T20" fmla="*/ 153 w 1403"/>
              <a:gd name="T21" fmla="*/ 814 h 1014"/>
              <a:gd name="T22" fmla="*/ 181 w 1403"/>
              <a:gd name="T23" fmla="*/ 703 h 1014"/>
              <a:gd name="T24" fmla="*/ 209 w 1403"/>
              <a:gd name="T25" fmla="*/ 813 h 1014"/>
              <a:gd name="T26" fmla="*/ 245 w 1403"/>
              <a:gd name="T27" fmla="*/ 891 h 1014"/>
              <a:gd name="T28" fmla="*/ 334 w 1403"/>
              <a:gd name="T29" fmla="*/ 977 h 1014"/>
              <a:gd name="T30" fmla="*/ 388 w 1403"/>
              <a:gd name="T31" fmla="*/ 1014 h 1014"/>
              <a:gd name="T32" fmla="*/ 496 w 1403"/>
              <a:gd name="T33" fmla="*/ 1001 h 1014"/>
              <a:gd name="T34" fmla="*/ 498 w 1403"/>
              <a:gd name="T35" fmla="*/ 963 h 1014"/>
              <a:gd name="T36" fmla="*/ 453 w 1403"/>
              <a:gd name="T37" fmla="*/ 928 h 1014"/>
              <a:gd name="T38" fmla="*/ 442 w 1403"/>
              <a:gd name="T39" fmla="*/ 892 h 1014"/>
              <a:gd name="T40" fmla="*/ 448 w 1403"/>
              <a:gd name="T41" fmla="*/ 847 h 1014"/>
              <a:gd name="T42" fmla="*/ 378 w 1403"/>
              <a:gd name="T43" fmla="*/ 829 h 1014"/>
              <a:gd name="T44" fmla="*/ 364 w 1403"/>
              <a:gd name="T45" fmla="*/ 778 h 1014"/>
              <a:gd name="T46" fmla="*/ 433 w 1403"/>
              <a:gd name="T47" fmla="*/ 713 h 1014"/>
              <a:gd name="T48" fmla="*/ 572 w 1403"/>
              <a:gd name="T49" fmla="*/ 544 h 1014"/>
              <a:gd name="T50" fmla="*/ 567 w 1403"/>
              <a:gd name="T51" fmla="*/ 720 h 1014"/>
              <a:gd name="T52" fmla="*/ 574 w 1403"/>
              <a:gd name="T53" fmla="*/ 801 h 1014"/>
              <a:gd name="T54" fmla="*/ 615 w 1403"/>
              <a:gd name="T55" fmla="*/ 923 h 1014"/>
              <a:gd name="T56" fmla="*/ 699 w 1403"/>
              <a:gd name="T57" fmla="*/ 933 h 1014"/>
              <a:gd name="T58" fmla="*/ 756 w 1403"/>
              <a:gd name="T59" fmla="*/ 897 h 1014"/>
              <a:gd name="T60" fmla="*/ 726 w 1403"/>
              <a:gd name="T61" fmla="*/ 862 h 1014"/>
              <a:gd name="T62" fmla="*/ 694 w 1403"/>
              <a:gd name="T63" fmla="*/ 784 h 1014"/>
              <a:gd name="T64" fmla="*/ 705 w 1403"/>
              <a:gd name="T65" fmla="*/ 729 h 1014"/>
              <a:gd name="T66" fmla="*/ 779 w 1403"/>
              <a:gd name="T67" fmla="*/ 859 h 1014"/>
              <a:gd name="T68" fmla="*/ 818 w 1403"/>
              <a:gd name="T69" fmla="*/ 951 h 1014"/>
              <a:gd name="T70" fmla="*/ 890 w 1403"/>
              <a:gd name="T71" fmla="*/ 944 h 1014"/>
              <a:gd name="T72" fmla="*/ 949 w 1403"/>
              <a:gd name="T73" fmla="*/ 954 h 1014"/>
              <a:gd name="T74" fmla="*/ 977 w 1403"/>
              <a:gd name="T75" fmla="*/ 909 h 1014"/>
              <a:gd name="T76" fmla="*/ 930 w 1403"/>
              <a:gd name="T77" fmla="*/ 874 h 1014"/>
              <a:gd name="T78" fmla="*/ 886 w 1403"/>
              <a:gd name="T79" fmla="*/ 870 h 1014"/>
              <a:gd name="T80" fmla="*/ 847 w 1403"/>
              <a:gd name="T81" fmla="*/ 821 h 1014"/>
              <a:gd name="T82" fmla="*/ 867 w 1403"/>
              <a:gd name="T83" fmla="*/ 689 h 1014"/>
              <a:gd name="T84" fmla="*/ 1061 w 1403"/>
              <a:gd name="T85" fmla="*/ 579 h 1014"/>
              <a:gd name="T86" fmla="*/ 1175 w 1403"/>
              <a:gd name="T87" fmla="*/ 472 h 1014"/>
              <a:gd name="T88" fmla="*/ 1262 w 1403"/>
              <a:gd name="T89" fmla="*/ 461 h 1014"/>
              <a:gd name="T90" fmla="*/ 1272 w 1403"/>
              <a:gd name="T91" fmla="*/ 460 h 1014"/>
              <a:gd name="T92" fmla="*/ 1280 w 1403"/>
              <a:gd name="T93" fmla="*/ 443 h 1014"/>
              <a:gd name="T94" fmla="*/ 1296 w 1403"/>
              <a:gd name="T95" fmla="*/ 445 h 1014"/>
              <a:gd name="T96" fmla="*/ 1306 w 1403"/>
              <a:gd name="T97" fmla="*/ 394 h 1014"/>
              <a:gd name="T98" fmla="*/ 1343 w 1403"/>
              <a:gd name="T99" fmla="*/ 307 h 1014"/>
              <a:gd name="T100" fmla="*/ 1366 w 1403"/>
              <a:gd name="T101" fmla="*/ 229 h 1014"/>
              <a:gd name="T102" fmla="*/ 1402 w 1403"/>
              <a:gd name="T103" fmla="*/ 108 h 1014"/>
              <a:gd name="T104" fmla="*/ 1381 w 1403"/>
              <a:gd name="T105" fmla="*/ 79 h 1014"/>
              <a:gd name="T106" fmla="*/ 1278 w 1403"/>
              <a:gd name="T107" fmla="*/ 121 h 1014"/>
              <a:gd name="T108" fmla="*/ 1176 w 1403"/>
              <a:gd name="T109" fmla="*/ 102 h 1014"/>
              <a:gd name="T110" fmla="*/ 1062 w 1403"/>
              <a:gd name="T111" fmla="*/ 59 h 1014"/>
              <a:gd name="T112" fmla="*/ 1010 w 1403"/>
              <a:gd name="T113" fmla="*/ 44 h 1014"/>
              <a:gd name="T114" fmla="*/ 996 w 1403"/>
              <a:gd name="T115" fmla="*/ 76 h 1014"/>
              <a:gd name="T116" fmla="*/ 976 w 1403"/>
              <a:gd name="T117" fmla="*/ 96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03" h="1014">
                <a:moveTo>
                  <a:pt x="976" y="96"/>
                </a:moveTo>
                <a:lnTo>
                  <a:pt x="976" y="96"/>
                </a:lnTo>
                <a:lnTo>
                  <a:pt x="905" y="91"/>
                </a:lnTo>
                <a:lnTo>
                  <a:pt x="842" y="89"/>
                </a:lnTo>
                <a:lnTo>
                  <a:pt x="782" y="86"/>
                </a:lnTo>
                <a:lnTo>
                  <a:pt x="782" y="86"/>
                </a:lnTo>
                <a:lnTo>
                  <a:pt x="767" y="86"/>
                </a:lnTo>
                <a:lnTo>
                  <a:pt x="749" y="84"/>
                </a:lnTo>
                <a:lnTo>
                  <a:pt x="703" y="74"/>
                </a:lnTo>
                <a:lnTo>
                  <a:pt x="649" y="62"/>
                </a:lnTo>
                <a:lnTo>
                  <a:pt x="592" y="46"/>
                </a:lnTo>
                <a:lnTo>
                  <a:pt x="535" y="31"/>
                </a:lnTo>
                <a:lnTo>
                  <a:pt x="483" y="18"/>
                </a:lnTo>
                <a:lnTo>
                  <a:pt x="438" y="7"/>
                </a:lnTo>
                <a:lnTo>
                  <a:pt x="420" y="4"/>
                </a:lnTo>
                <a:lnTo>
                  <a:pt x="405" y="2"/>
                </a:lnTo>
                <a:lnTo>
                  <a:pt x="405" y="2"/>
                </a:lnTo>
                <a:lnTo>
                  <a:pt x="378" y="1"/>
                </a:lnTo>
                <a:lnTo>
                  <a:pt x="348" y="0"/>
                </a:lnTo>
                <a:lnTo>
                  <a:pt x="318" y="1"/>
                </a:lnTo>
                <a:lnTo>
                  <a:pt x="285" y="4"/>
                </a:lnTo>
                <a:lnTo>
                  <a:pt x="270" y="6"/>
                </a:lnTo>
                <a:lnTo>
                  <a:pt x="253" y="8"/>
                </a:lnTo>
                <a:lnTo>
                  <a:pt x="237" y="13"/>
                </a:lnTo>
                <a:lnTo>
                  <a:pt x="220" y="18"/>
                </a:lnTo>
                <a:lnTo>
                  <a:pt x="204" y="24"/>
                </a:lnTo>
                <a:lnTo>
                  <a:pt x="188" y="30"/>
                </a:lnTo>
                <a:lnTo>
                  <a:pt x="173" y="39"/>
                </a:lnTo>
                <a:lnTo>
                  <a:pt x="157" y="48"/>
                </a:lnTo>
                <a:lnTo>
                  <a:pt x="157" y="48"/>
                </a:lnTo>
                <a:lnTo>
                  <a:pt x="142" y="59"/>
                </a:lnTo>
                <a:lnTo>
                  <a:pt x="128" y="72"/>
                </a:lnTo>
                <a:lnTo>
                  <a:pt x="114" y="85"/>
                </a:lnTo>
                <a:lnTo>
                  <a:pt x="101" y="98"/>
                </a:lnTo>
                <a:lnTo>
                  <a:pt x="89" y="113"/>
                </a:lnTo>
                <a:lnTo>
                  <a:pt x="78" y="129"/>
                </a:lnTo>
                <a:lnTo>
                  <a:pt x="67" y="144"/>
                </a:lnTo>
                <a:lnTo>
                  <a:pt x="57" y="161"/>
                </a:lnTo>
                <a:lnTo>
                  <a:pt x="49" y="177"/>
                </a:lnTo>
                <a:lnTo>
                  <a:pt x="41" y="194"/>
                </a:lnTo>
                <a:lnTo>
                  <a:pt x="34" y="211"/>
                </a:lnTo>
                <a:lnTo>
                  <a:pt x="28" y="227"/>
                </a:lnTo>
                <a:lnTo>
                  <a:pt x="24" y="244"/>
                </a:lnTo>
                <a:lnTo>
                  <a:pt x="21" y="260"/>
                </a:lnTo>
                <a:lnTo>
                  <a:pt x="18" y="274"/>
                </a:lnTo>
                <a:lnTo>
                  <a:pt x="17" y="289"/>
                </a:lnTo>
                <a:lnTo>
                  <a:pt x="17" y="289"/>
                </a:lnTo>
                <a:lnTo>
                  <a:pt x="17" y="318"/>
                </a:lnTo>
                <a:lnTo>
                  <a:pt x="18" y="349"/>
                </a:lnTo>
                <a:lnTo>
                  <a:pt x="23" y="414"/>
                </a:lnTo>
                <a:lnTo>
                  <a:pt x="29" y="480"/>
                </a:lnTo>
                <a:lnTo>
                  <a:pt x="31" y="512"/>
                </a:lnTo>
                <a:lnTo>
                  <a:pt x="32" y="542"/>
                </a:lnTo>
                <a:lnTo>
                  <a:pt x="32" y="542"/>
                </a:lnTo>
                <a:lnTo>
                  <a:pt x="31" y="556"/>
                </a:lnTo>
                <a:lnTo>
                  <a:pt x="29" y="570"/>
                </a:lnTo>
                <a:lnTo>
                  <a:pt x="24" y="597"/>
                </a:lnTo>
                <a:lnTo>
                  <a:pt x="20" y="622"/>
                </a:lnTo>
                <a:lnTo>
                  <a:pt x="14" y="648"/>
                </a:lnTo>
                <a:lnTo>
                  <a:pt x="8" y="671"/>
                </a:lnTo>
                <a:lnTo>
                  <a:pt x="3" y="694"/>
                </a:lnTo>
                <a:lnTo>
                  <a:pt x="0" y="716"/>
                </a:lnTo>
                <a:lnTo>
                  <a:pt x="0" y="727"/>
                </a:lnTo>
                <a:lnTo>
                  <a:pt x="1" y="738"/>
                </a:lnTo>
                <a:lnTo>
                  <a:pt x="1" y="738"/>
                </a:lnTo>
                <a:lnTo>
                  <a:pt x="4" y="758"/>
                </a:lnTo>
                <a:lnTo>
                  <a:pt x="6" y="775"/>
                </a:lnTo>
                <a:lnTo>
                  <a:pt x="10" y="792"/>
                </a:lnTo>
                <a:lnTo>
                  <a:pt x="12" y="798"/>
                </a:lnTo>
                <a:lnTo>
                  <a:pt x="16" y="806"/>
                </a:lnTo>
                <a:lnTo>
                  <a:pt x="20" y="812"/>
                </a:lnTo>
                <a:lnTo>
                  <a:pt x="24" y="818"/>
                </a:lnTo>
                <a:lnTo>
                  <a:pt x="31" y="823"/>
                </a:lnTo>
                <a:lnTo>
                  <a:pt x="37" y="828"/>
                </a:lnTo>
                <a:lnTo>
                  <a:pt x="44" y="832"/>
                </a:lnTo>
                <a:lnTo>
                  <a:pt x="54" y="836"/>
                </a:lnTo>
                <a:lnTo>
                  <a:pt x="63" y="840"/>
                </a:lnTo>
                <a:lnTo>
                  <a:pt x="74" y="842"/>
                </a:lnTo>
                <a:lnTo>
                  <a:pt x="74" y="842"/>
                </a:lnTo>
                <a:lnTo>
                  <a:pt x="85" y="845"/>
                </a:lnTo>
                <a:lnTo>
                  <a:pt x="96" y="846"/>
                </a:lnTo>
                <a:lnTo>
                  <a:pt x="107" y="845"/>
                </a:lnTo>
                <a:lnTo>
                  <a:pt x="117" y="842"/>
                </a:lnTo>
                <a:lnTo>
                  <a:pt x="125" y="838"/>
                </a:lnTo>
                <a:lnTo>
                  <a:pt x="132" y="834"/>
                </a:lnTo>
                <a:lnTo>
                  <a:pt x="141" y="829"/>
                </a:lnTo>
                <a:lnTo>
                  <a:pt x="147" y="821"/>
                </a:lnTo>
                <a:lnTo>
                  <a:pt x="153" y="814"/>
                </a:lnTo>
                <a:lnTo>
                  <a:pt x="158" y="807"/>
                </a:lnTo>
                <a:lnTo>
                  <a:pt x="163" y="798"/>
                </a:lnTo>
                <a:lnTo>
                  <a:pt x="166" y="789"/>
                </a:lnTo>
                <a:lnTo>
                  <a:pt x="170" y="780"/>
                </a:lnTo>
                <a:lnTo>
                  <a:pt x="173" y="771"/>
                </a:lnTo>
                <a:lnTo>
                  <a:pt x="176" y="750"/>
                </a:lnTo>
                <a:lnTo>
                  <a:pt x="176" y="750"/>
                </a:lnTo>
                <a:lnTo>
                  <a:pt x="181" y="703"/>
                </a:lnTo>
                <a:lnTo>
                  <a:pt x="188" y="649"/>
                </a:lnTo>
                <a:lnTo>
                  <a:pt x="198" y="586"/>
                </a:lnTo>
                <a:lnTo>
                  <a:pt x="198" y="586"/>
                </a:lnTo>
                <a:lnTo>
                  <a:pt x="206" y="720"/>
                </a:lnTo>
                <a:lnTo>
                  <a:pt x="206" y="720"/>
                </a:lnTo>
                <a:lnTo>
                  <a:pt x="206" y="752"/>
                </a:lnTo>
                <a:lnTo>
                  <a:pt x="208" y="792"/>
                </a:lnTo>
                <a:lnTo>
                  <a:pt x="209" y="813"/>
                </a:lnTo>
                <a:lnTo>
                  <a:pt x="211" y="832"/>
                </a:lnTo>
                <a:lnTo>
                  <a:pt x="215" y="848"/>
                </a:lnTo>
                <a:lnTo>
                  <a:pt x="217" y="855"/>
                </a:lnTo>
                <a:lnTo>
                  <a:pt x="221" y="862"/>
                </a:lnTo>
                <a:lnTo>
                  <a:pt x="221" y="862"/>
                </a:lnTo>
                <a:lnTo>
                  <a:pt x="227" y="872"/>
                </a:lnTo>
                <a:lnTo>
                  <a:pt x="236" y="882"/>
                </a:lnTo>
                <a:lnTo>
                  <a:pt x="245" y="891"/>
                </a:lnTo>
                <a:lnTo>
                  <a:pt x="254" y="899"/>
                </a:lnTo>
                <a:lnTo>
                  <a:pt x="270" y="910"/>
                </a:lnTo>
                <a:lnTo>
                  <a:pt x="276" y="914"/>
                </a:lnTo>
                <a:lnTo>
                  <a:pt x="276" y="914"/>
                </a:lnTo>
                <a:lnTo>
                  <a:pt x="284" y="922"/>
                </a:lnTo>
                <a:lnTo>
                  <a:pt x="302" y="940"/>
                </a:lnTo>
                <a:lnTo>
                  <a:pt x="324" y="965"/>
                </a:lnTo>
                <a:lnTo>
                  <a:pt x="334" y="977"/>
                </a:lnTo>
                <a:lnTo>
                  <a:pt x="341" y="988"/>
                </a:lnTo>
                <a:lnTo>
                  <a:pt x="341" y="988"/>
                </a:lnTo>
                <a:lnTo>
                  <a:pt x="347" y="996"/>
                </a:lnTo>
                <a:lnTo>
                  <a:pt x="353" y="1003"/>
                </a:lnTo>
                <a:lnTo>
                  <a:pt x="361" y="1008"/>
                </a:lnTo>
                <a:lnTo>
                  <a:pt x="368" y="1011"/>
                </a:lnTo>
                <a:lnTo>
                  <a:pt x="378" y="1013"/>
                </a:lnTo>
                <a:lnTo>
                  <a:pt x="388" y="1014"/>
                </a:lnTo>
                <a:lnTo>
                  <a:pt x="419" y="1014"/>
                </a:lnTo>
                <a:lnTo>
                  <a:pt x="419" y="1014"/>
                </a:lnTo>
                <a:lnTo>
                  <a:pt x="438" y="1014"/>
                </a:lnTo>
                <a:lnTo>
                  <a:pt x="455" y="1013"/>
                </a:lnTo>
                <a:lnTo>
                  <a:pt x="471" y="1011"/>
                </a:lnTo>
                <a:lnTo>
                  <a:pt x="486" y="1006"/>
                </a:lnTo>
                <a:lnTo>
                  <a:pt x="492" y="1003"/>
                </a:lnTo>
                <a:lnTo>
                  <a:pt x="496" y="1001"/>
                </a:lnTo>
                <a:lnTo>
                  <a:pt x="500" y="997"/>
                </a:lnTo>
                <a:lnTo>
                  <a:pt x="504" y="994"/>
                </a:lnTo>
                <a:lnTo>
                  <a:pt x="505" y="990"/>
                </a:lnTo>
                <a:lnTo>
                  <a:pt x="506" y="985"/>
                </a:lnTo>
                <a:lnTo>
                  <a:pt x="505" y="980"/>
                </a:lnTo>
                <a:lnTo>
                  <a:pt x="504" y="974"/>
                </a:lnTo>
                <a:lnTo>
                  <a:pt x="504" y="974"/>
                </a:lnTo>
                <a:lnTo>
                  <a:pt x="498" y="963"/>
                </a:lnTo>
                <a:lnTo>
                  <a:pt x="490" y="954"/>
                </a:lnTo>
                <a:lnTo>
                  <a:pt x="483" y="946"/>
                </a:lnTo>
                <a:lnTo>
                  <a:pt x="476" y="939"/>
                </a:lnTo>
                <a:lnTo>
                  <a:pt x="470" y="934"/>
                </a:lnTo>
                <a:lnTo>
                  <a:pt x="463" y="931"/>
                </a:lnTo>
                <a:lnTo>
                  <a:pt x="458" y="929"/>
                </a:lnTo>
                <a:lnTo>
                  <a:pt x="453" y="928"/>
                </a:lnTo>
                <a:lnTo>
                  <a:pt x="453" y="928"/>
                </a:lnTo>
                <a:lnTo>
                  <a:pt x="449" y="927"/>
                </a:lnTo>
                <a:lnTo>
                  <a:pt x="447" y="923"/>
                </a:lnTo>
                <a:lnTo>
                  <a:pt x="444" y="917"/>
                </a:lnTo>
                <a:lnTo>
                  <a:pt x="442" y="911"/>
                </a:lnTo>
                <a:lnTo>
                  <a:pt x="439" y="900"/>
                </a:lnTo>
                <a:lnTo>
                  <a:pt x="438" y="895"/>
                </a:lnTo>
                <a:lnTo>
                  <a:pt x="438" y="895"/>
                </a:lnTo>
                <a:lnTo>
                  <a:pt x="442" y="892"/>
                </a:lnTo>
                <a:lnTo>
                  <a:pt x="449" y="881"/>
                </a:lnTo>
                <a:lnTo>
                  <a:pt x="453" y="875"/>
                </a:lnTo>
                <a:lnTo>
                  <a:pt x="454" y="869"/>
                </a:lnTo>
                <a:lnTo>
                  <a:pt x="455" y="862"/>
                </a:lnTo>
                <a:lnTo>
                  <a:pt x="453" y="854"/>
                </a:lnTo>
                <a:lnTo>
                  <a:pt x="453" y="854"/>
                </a:lnTo>
                <a:lnTo>
                  <a:pt x="450" y="851"/>
                </a:lnTo>
                <a:lnTo>
                  <a:pt x="448" y="847"/>
                </a:lnTo>
                <a:lnTo>
                  <a:pt x="439" y="843"/>
                </a:lnTo>
                <a:lnTo>
                  <a:pt x="431" y="840"/>
                </a:lnTo>
                <a:lnTo>
                  <a:pt x="420" y="837"/>
                </a:lnTo>
                <a:lnTo>
                  <a:pt x="403" y="836"/>
                </a:lnTo>
                <a:lnTo>
                  <a:pt x="396" y="836"/>
                </a:lnTo>
                <a:lnTo>
                  <a:pt x="396" y="836"/>
                </a:lnTo>
                <a:lnTo>
                  <a:pt x="390" y="834"/>
                </a:lnTo>
                <a:lnTo>
                  <a:pt x="378" y="829"/>
                </a:lnTo>
                <a:lnTo>
                  <a:pt x="372" y="825"/>
                </a:lnTo>
                <a:lnTo>
                  <a:pt x="365" y="821"/>
                </a:lnTo>
                <a:lnTo>
                  <a:pt x="362" y="818"/>
                </a:lnTo>
                <a:lnTo>
                  <a:pt x="361" y="814"/>
                </a:lnTo>
                <a:lnTo>
                  <a:pt x="361" y="814"/>
                </a:lnTo>
                <a:lnTo>
                  <a:pt x="361" y="802"/>
                </a:lnTo>
                <a:lnTo>
                  <a:pt x="362" y="786"/>
                </a:lnTo>
                <a:lnTo>
                  <a:pt x="364" y="778"/>
                </a:lnTo>
                <a:lnTo>
                  <a:pt x="367" y="769"/>
                </a:lnTo>
                <a:lnTo>
                  <a:pt x="370" y="763"/>
                </a:lnTo>
                <a:lnTo>
                  <a:pt x="373" y="761"/>
                </a:lnTo>
                <a:lnTo>
                  <a:pt x="375" y="760"/>
                </a:lnTo>
                <a:lnTo>
                  <a:pt x="375" y="760"/>
                </a:lnTo>
                <a:lnTo>
                  <a:pt x="384" y="755"/>
                </a:lnTo>
                <a:lnTo>
                  <a:pt x="392" y="749"/>
                </a:lnTo>
                <a:lnTo>
                  <a:pt x="433" y="713"/>
                </a:lnTo>
                <a:lnTo>
                  <a:pt x="433" y="713"/>
                </a:lnTo>
                <a:lnTo>
                  <a:pt x="443" y="705"/>
                </a:lnTo>
                <a:lnTo>
                  <a:pt x="453" y="695"/>
                </a:lnTo>
                <a:lnTo>
                  <a:pt x="475" y="671"/>
                </a:lnTo>
                <a:lnTo>
                  <a:pt x="498" y="643"/>
                </a:lnTo>
                <a:lnTo>
                  <a:pt x="520" y="614"/>
                </a:lnTo>
                <a:lnTo>
                  <a:pt x="557" y="564"/>
                </a:lnTo>
                <a:lnTo>
                  <a:pt x="572" y="544"/>
                </a:lnTo>
                <a:lnTo>
                  <a:pt x="618" y="601"/>
                </a:lnTo>
                <a:lnTo>
                  <a:pt x="618" y="601"/>
                </a:lnTo>
                <a:lnTo>
                  <a:pt x="611" y="613"/>
                </a:lnTo>
                <a:lnTo>
                  <a:pt x="595" y="643"/>
                </a:lnTo>
                <a:lnTo>
                  <a:pt x="586" y="663"/>
                </a:lnTo>
                <a:lnTo>
                  <a:pt x="578" y="683"/>
                </a:lnTo>
                <a:lnTo>
                  <a:pt x="572" y="703"/>
                </a:lnTo>
                <a:lnTo>
                  <a:pt x="567" y="720"/>
                </a:lnTo>
                <a:lnTo>
                  <a:pt x="567" y="720"/>
                </a:lnTo>
                <a:lnTo>
                  <a:pt x="564" y="749"/>
                </a:lnTo>
                <a:lnTo>
                  <a:pt x="564" y="760"/>
                </a:lnTo>
                <a:lnTo>
                  <a:pt x="564" y="768"/>
                </a:lnTo>
                <a:lnTo>
                  <a:pt x="566" y="777"/>
                </a:lnTo>
                <a:lnTo>
                  <a:pt x="568" y="785"/>
                </a:lnTo>
                <a:lnTo>
                  <a:pt x="574" y="801"/>
                </a:lnTo>
                <a:lnTo>
                  <a:pt x="574" y="801"/>
                </a:lnTo>
                <a:lnTo>
                  <a:pt x="578" y="813"/>
                </a:lnTo>
                <a:lnTo>
                  <a:pt x="581" y="829"/>
                </a:lnTo>
                <a:lnTo>
                  <a:pt x="591" y="868"/>
                </a:lnTo>
                <a:lnTo>
                  <a:pt x="597" y="886"/>
                </a:lnTo>
                <a:lnTo>
                  <a:pt x="602" y="903"/>
                </a:lnTo>
                <a:lnTo>
                  <a:pt x="608" y="916"/>
                </a:lnTo>
                <a:lnTo>
                  <a:pt x="612" y="921"/>
                </a:lnTo>
                <a:lnTo>
                  <a:pt x="615" y="923"/>
                </a:lnTo>
                <a:lnTo>
                  <a:pt x="615" y="923"/>
                </a:lnTo>
                <a:lnTo>
                  <a:pt x="623" y="927"/>
                </a:lnTo>
                <a:lnTo>
                  <a:pt x="630" y="929"/>
                </a:lnTo>
                <a:lnTo>
                  <a:pt x="640" y="931"/>
                </a:lnTo>
                <a:lnTo>
                  <a:pt x="649" y="932"/>
                </a:lnTo>
                <a:lnTo>
                  <a:pt x="674" y="932"/>
                </a:lnTo>
                <a:lnTo>
                  <a:pt x="699" y="933"/>
                </a:lnTo>
                <a:lnTo>
                  <a:pt x="699" y="933"/>
                </a:lnTo>
                <a:lnTo>
                  <a:pt x="706" y="933"/>
                </a:lnTo>
                <a:lnTo>
                  <a:pt x="712" y="933"/>
                </a:lnTo>
                <a:lnTo>
                  <a:pt x="725" y="929"/>
                </a:lnTo>
                <a:lnTo>
                  <a:pt x="736" y="925"/>
                </a:lnTo>
                <a:lnTo>
                  <a:pt x="744" y="917"/>
                </a:lnTo>
                <a:lnTo>
                  <a:pt x="751" y="910"/>
                </a:lnTo>
                <a:lnTo>
                  <a:pt x="755" y="902"/>
                </a:lnTo>
                <a:lnTo>
                  <a:pt x="756" y="897"/>
                </a:lnTo>
                <a:lnTo>
                  <a:pt x="756" y="893"/>
                </a:lnTo>
                <a:lnTo>
                  <a:pt x="755" y="889"/>
                </a:lnTo>
                <a:lnTo>
                  <a:pt x="754" y="886"/>
                </a:lnTo>
                <a:lnTo>
                  <a:pt x="754" y="886"/>
                </a:lnTo>
                <a:lnTo>
                  <a:pt x="748" y="879"/>
                </a:lnTo>
                <a:lnTo>
                  <a:pt x="742" y="872"/>
                </a:lnTo>
                <a:lnTo>
                  <a:pt x="734" y="866"/>
                </a:lnTo>
                <a:lnTo>
                  <a:pt x="726" y="862"/>
                </a:lnTo>
                <a:lnTo>
                  <a:pt x="711" y="853"/>
                </a:lnTo>
                <a:lnTo>
                  <a:pt x="706" y="849"/>
                </a:lnTo>
                <a:lnTo>
                  <a:pt x="703" y="846"/>
                </a:lnTo>
                <a:lnTo>
                  <a:pt x="703" y="846"/>
                </a:lnTo>
                <a:lnTo>
                  <a:pt x="700" y="838"/>
                </a:lnTo>
                <a:lnTo>
                  <a:pt x="698" y="824"/>
                </a:lnTo>
                <a:lnTo>
                  <a:pt x="695" y="804"/>
                </a:lnTo>
                <a:lnTo>
                  <a:pt x="694" y="784"/>
                </a:lnTo>
                <a:lnTo>
                  <a:pt x="694" y="763"/>
                </a:lnTo>
                <a:lnTo>
                  <a:pt x="694" y="745"/>
                </a:lnTo>
                <a:lnTo>
                  <a:pt x="695" y="738"/>
                </a:lnTo>
                <a:lnTo>
                  <a:pt x="698" y="733"/>
                </a:lnTo>
                <a:lnTo>
                  <a:pt x="700" y="729"/>
                </a:lnTo>
                <a:lnTo>
                  <a:pt x="703" y="728"/>
                </a:lnTo>
                <a:lnTo>
                  <a:pt x="703" y="728"/>
                </a:lnTo>
                <a:lnTo>
                  <a:pt x="705" y="729"/>
                </a:lnTo>
                <a:lnTo>
                  <a:pt x="709" y="732"/>
                </a:lnTo>
                <a:lnTo>
                  <a:pt x="717" y="740"/>
                </a:lnTo>
                <a:lnTo>
                  <a:pt x="727" y="755"/>
                </a:lnTo>
                <a:lnTo>
                  <a:pt x="737" y="772"/>
                </a:lnTo>
                <a:lnTo>
                  <a:pt x="756" y="809"/>
                </a:lnTo>
                <a:lnTo>
                  <a:pt x="772" y="845"/>
                </a:lnTo>
                <a:lnTo>
                  <a:pt x="772" y="845"/>
                </a:lnTo>
                <a:lnTo>
                  <a:pt x="779" y="859"/>
                </a:lnTo>
                <a:lnTo>
                  <a:pt x="784" y="876"/>
                </a:lnTo>
                <a:lnTo>
                  <a:pt x="794" y="909"/>
                </a:lnTo>
                <a:lnTo>
                  <a:pt x="799" y="923"/>
                </a:lnTo>
                <a:lnTo>
                  <a:pt x="805" y="936"/>
                </a:lnTo>
                <a:lnTo>
                  <a:pt x="807" y="942"/>
                </a:lnTo>
                <a:lnTo>
                  <a:pt x="811" y="945"/>
                </a:lnTo>
                <a:lnTo>
                  <a:pt x="814" y="949"/>
                </a:lnTo>
                <a:lnTo>
                  <a:pt x="818" y="951"/>
                </a:lnTo>
                <a:lnTo>
                  <a:pt x="818" y="951"/>
                </a:lnTo>
                <a:lnTo>
                  <a:pt x="828" y="953"/>
                </a:lnTo>
                <a:lnTo>
                  <a:pt x="836" y="953"/>
                </a:lnTo>
                <a:lnTo>
                  <a:pt x="846" y="951"/>
                </a:lnTo>
                <a:lnTo>
                  <a:pt x="854" y="949"/>
                </a:lnTo>
                <a:lnTo>
                  <a:pt x="874" y="944"/>
                </a:lnTo>
                <a:lnTo>
                  <a:pt x="882" y="944"/>
                </a:lnTo>
                <a:lnTo>
                  <a:pt x="890" y="944"/>
                </a:lnTo>
                <a:lnTo>
                  <a:pt x="890" y="944"/>
                </a:lnTo>
                <a:lnTo>
                  <a:pt x="905" y="949"/>
                </a:lnTo>
                <a:lnTo>
                  <a:pt x="920" y="954"/>
                </a:lnTo>
                <a:lnTo>
                  <a:pt x="927" y="955"/>
                </a:lnTo>
                <a:lnTo>
                  <a:pt x="935" y="956"/>
                </a:lnTo>
                <a:lnTo>
                  <a:pt x="942" y="955"/>
                </a:lnTo>
                <a:lnTo>
                  <a:pt x="949" y="954"/>
                </a:lnTo>
                <a:lnTo>
                  <a:pt x="949" y="954"/>
                </a:lnTo>
                <a:lnTo>
                  <a:pt x="956" y="950"/>
                </a:lnTo>
                <a:lnTo>
                  <a:pt x="964" y="945"/>
                </a:lnTo>
                <a:lnTo>
                  <a:pt x="970" y="939"/>
                </a:lnTo>
                <a:lnTo>
                  <a:pt x="975" y="932"/>
                </a:lnTo>
                <a:lnTo>
                  <a:pt x="978" y="925"/>
                </a:lnTo>
                <a:lnTo>
                  <a:pt x="978" y="916"/>
                </a:lnTo>
                <a:lnTo>
                  <a:pt x="978" y="912"/>
                </a:lnTo>
                <a:lnTo>
                  <a:pt x="977" y="909"/>
                </a:lnTo>
                <a:lnTo>
                  <a:pt x="975" y="905"/>
                </a:lnTo>
                <a:lnTo>
                  <a:pt x="971" y="902"/>
                </a:lnTo>
                <a:lnTo>
                  <a:pt x="971" y="902"/>
                </a:lnTo>
                <a:lnTo>
                  <a:pt x="959" y="889"/>
                </a:lnTo>
                <a:lnTo>
                  <a:pt x="948" y="882"/>
                </a:lnTo>
                <a:lnTo>
                  <a:pt x="942" y="879"/>
                </a:lnTo>
                <a:lnTo>
                  <a:pt x="937" y="876"/>
                </a:lnTo>
                <a:lnTo>
                  <a:pt x="930" y="874"/>
                </a:lnTo>
                <a:lnTo>
                  <a:pt x="922" y="872"/>
                </a:lnTo>
                <a:lnTo>
                  <a:pt x="922" y="872"/>
                </a:lnTo>
                <a:lnTo>
                  <a:pt x="908" y="871"/>
                </a:lnTo>
                <a:lnTo>
                  <a:pt x="897" y="871"/>
                </a:lnTo>
                <a:lnTo>
                  <a:pt x="890" y="871"/>
                </a:lnTo>
                <a:lnTo>
                  <a:pt x="887" y="871"/>
                </a:lnTo>
                <a:lnTo>
                  <a:pt x="886" y="870"/>
                </a:lnTo>
                <a:lnTo>
                  <a:pt x="886" y="870"/>
                </a:lnTo>
                <a:lnTo>
                  <a:pt x="877" y="864"/>
                </a:lnTo>
                <a:lnTo>
                  <a:pt x="870" y="860"/>
                </a:lnTo>
                <a:lnTo>
                  <a:pt x="864" y="854"/>
                </a:lnTo>
                <a:lnTo>
                  <a:pt x="857" y="848"/>
                </a:lnTo>
                <a:lnTo>
                  <a:pt x="852" y="841"/>
                </a:lnTo>
                <a:lnTo>
                  <a:pt x="848" y="832"/>
                </a:lnTo>
                <a:lnTo>
                  <a:pt x="847" y="828"/>
                </a:lnTo>
                <a:lnTo>
                  <a:pt x="847" y="821"/>
                </a:lnTo>
                <a:lnTo>
                  <a:pt x="847" y="821"/>
                </a:lnTo>
                <a:lnTo>
                  <a:pt x="851" y="760"/>
                </a:lnTo>
                <a:lnTo>
                  <a:pt x="851" y="760"/>
                </a:lnTo>
                <a:lnTo>
                  <a:pt x="852" y="741"/>
                </a:lnTo>
                <a:lnTo>
                  <a:pt x="856" y="723"/>
                </a:lnTo>
                <a:lnTo>
                  <a:pt x="860" y="705"/>
                </a:lnTo>
                <a:lnTo>
                  <a:pt x="863" y="696"/>
                </a:lnTo>
                <a:lnTo>
                  <a:pt x="867" y="689"/>
                </a:lnTo>
                <a:lnTo>
                  <a:pt x="867" y="689"/>
                </a:lnTo>
                <a:lnTo>
                  <a:pt x="869" y="686"/>
                </a:lnTo>
                <a:lnTo>
                  <a:pt x="875" y="681"/>
                </a:lnTo>
                <a:lnTo>
                  <a:pt x="894" y="669"/>
                </a:lnTo>
                <a:lnTo>
                  <a:pt x="920" y="654"/>
                </a:lnTo>
                <a:lnTo>
                  <a:pt x="949" y="637"/>
                </a:lnTo>
                <a:lnTo>
                  <a:pt x="1061" y="579"/>
                </a:lnTo>
                <a:lnTo>
                  <a:pt x="1061" y="579"/>
                </a:lnTo>
                <a:lnTo>
                  <a:pt x="1069" y="573"/>
                </a:lnTo>
                <a:lnTo>
                  <a:pt x="1079" y="567"/>
                </a:lnTo>
                <a:lnTo>
                  <a:pt x="1097" y="551"/>
                </a:lnTo>
                <a:lnTo>
                  <a:pt x="1117" y="534"/>
                </a:lnTo>
                <a:lnTo>
                  <a:pt x="1135" y="516"/>
                </a:lnTo>
                <a:lnTo>
                  <a:pt x="1164" y="485"/>
                </a:lnTo>
                <a:lnTo>
                  <a:pt x="1175" y="472"/>
                </a:lnTo>
                <a:lnTo>
                  <a:pt x="1175" y="472"/>
                </a:lnTo>
                <a:lnTo>
                  <a:pt x="1183" y="470"/>
                </a:lnTo>
                <a:lnTo>
                  <a:pt x="1201" y="463"/>
                </a:lnTo>
                <a:lnTo>
                  <a:pt x="1201" y="463"/>
                </a:lnTo>
                <a:lnTo>
                  <a:pt x="1231" y="453"/>
                </a:lnTo>
                <a:lnTo>
                  <a:pt x="1231" y="453"/>
                </a:lnTo>
                <a:lnTo>
                  <a:pt x="1245" y="455"/>
                </a:lnTo>
                <a:lnTo>
                  <a:pt x="1257" y="459"/>
                </a:lnTo>
                <a:lnTo>
                  <a:pt x="1262" y="461"/>
                </a:lnTo>
                <a:lnTo>
                  <a:pt x="1266" y="463"/>
                </a:lnTo>
                <a:lnTo>
                  <a:pt x="1266" y="463"/>
                </a:lnTo>
                <a:lnTo>
                  <a:pt x="1274" y="476"/>
                </a:lnTo>
                <a:lnTo>
                  <a:pt x="1277" y="482"/>
                </a:lnTo>
                <a:lnTo>
                  <a:pt x="1277" y="482"/>
                </a:lnTo>
                <a:lnTo>
                  <a:pt x="1273" y="463"/>
                </a:lnTo>
                <a:lnTo>
                  <a:pt x="1273" y="463"/>
                </a:lnTo>
                <a:lnTo>
                  <a:pt x="1272" y="460"/>
                </a:lnTo>
                <a:lnTo>
                  <a:pt x="1269" y="456"/>
                </a:lnTo>
                <a:lnTo>
                  <a:pt x="1262" y="450"/>
                </a:lnTo>
                <a:lnTo>
                  <a:pt x="1252" y="443"/>
                </a:lnTo>
                <a:lnTo>
                  <a:pt x="1260" y="437"/>
                </a:lnTo>
                <a:lnTo>
                  <a:pt x="1260" y="437"/>
                </a:lnTo>
                <a:lnTo>
                  <a:pt x="1267" y="438"/>
                </a:lnTo>
                <a:lnTo>
                  <a:pt x="1273" y="439"/>
                </a:lnTo>
                <a:lnTo>
                  <a:pt x="1280" y="443"/>
                </a:lnTo>
                <a:lnTo>
                  <a:pt x="1280" y="443"/>
                </a:lnTo>
                <a:lnTo>
                  <a:pt x="1286" y="450"/>
                </a:lnTo>
                <a:lnTo>
                  <a:pt x="1295" y="460"/>
                </a:lnTo>
                <a:lnTo>
                  <a:pt x="1303" y="472"/>
                </a:lnTo>
                <a:lnTo>
                  <a:pt x="1303" y="472"/>
                </a:lnTo>
                <a:lnTo>
                  <a:pt x="1301" y="461"/>
                </a:lnTo>
                <a:lnTo>
                  <a:pt x="1299" y="453"/>
                </a:lnTo>
                <a:lnTo>
                  <a:pt x="1296" y="445"/>
                </a:lnTo>
                <a:lnTo>
                  <a:pt x="1296" y="445"/>
                </a:lnTo>
                <a:lnTo>
                  <a:pt x="1291" y="438"/>
                </a:lnTo>
                <a:lnTo>
                  <a:pt x="1286" y="432"/>
                </a:lnTo>
                <a:lnTo>
                  <a:pt x="1282" y="426"/>
                </a:lnTo>
                <a:lnTo>
                  <a:pt x="1282" y="426"/>
                </a:lnTo>
                <a:lnTo>
                  <a:pt x="1289" y="416"/>
                </a:lnTo>
                <a:lnTo>
                  <a:pt x="1306" y="394"/>
                </a:lnTo>
                <a:lnTo>
                  <a:pt x="1306" y="394"/>
                </a:lnTo>
                <a:lnTo>
                  <a:pt x="1315" y="380"/>
                </a:lnTo>
                <a:lnTo>
                  <a:pt x="1326" y="363"/>
                </a:lnTo>
                <a:lnTo>
                  <a:pt x="1331" y="354"/>
                </a:lnTo>
                <a:lnTo>
                  <a:pt x="1336" y="345"/>
                </a:lnTo>
                <a:lnTo>
                  <a:pt x="1339" y="335"/>
                </a:lnTo>
                <a:lnTo>
                  <a:pt x="1340" y="325"/>
                </a:lnTo>
                <a:lnTo>
                  <a:pt x="1340" y="325"/>
                </a:lnTo>
                <a:lnTo>
                  <a:pt x="1343" y="307"/>
                </a:lnTo>
                <a:lnTo>
                  <a:pt x="1347" y="291"/>
                </a:lnTo>
                <a:lnTo>
                  <a:pt x="1352" y="277"/>
                </a:lnTo>
                <a:lnTo>
                  <a:pt x="1354" y="264"/>
                </a:lnTo>
                <a:lnTo>
                  <a:pt x="1354" y="264"/>
                </a:lnTo>
                <a:lnTo>
                  <a:pt x="1358" y="251"/>
                </a:lnTo>
                <a:lnTo>
                  <a:pt x="1360" y="241"/>
                </a:lnTo>
                <a:lnTo>
                  <a:pt x="1360" y="241"/>
                </a:lnTo>
                <a:lnTo>
                  <a:pt x="1366" y="229"/>
                </a:lnTo>
                <a:lnTo>
                  <a:pt x="1376" y="210"/>
                </a:lnTo>
                <a:lnTo>
                  <a:pt x="1381" y="198"/>
                </a:lnTo>
                <a:lnTo>
                  <a:pt x="1386" y="184"/>
                </a:lnTo>
                <a:lnTo>
                  <a:pt x="1390" y="171"/>
                </a:lnTo>
                <a:lnTo>
                  <a:pt x="1393" y="156"/>
                </a:lnTo>
                <a:lnTo>
                  <a:pt x="1393" y="156"/>
                </a:lnTo>
                <a:lnTo>
                  <a:pt x="1398" y="130"/>
                </a:lnTo>
                <a:lnTo>
                  <a:pt x="1402" y="108"/>
                </a:lnTo>
                <a:lnTo>
                  <a:pt x="1403" y="99"/>
                </a:lnTo>
                <a:lnTo>
                  <a:pt x="1402" y="92"/>
                </a:lnTo>
                <a:lnTo>
                  <a:pt x="1399" y="86"/>
                </a:lnTo>
                <a:lnTo>
                  <a:pt x="1397" y="84"/>
                </a:lnTo>
                <a:lnTo>
                  <a:pt x="1394" y="82"/>
                </a:lnTo>
                <a:lnTo>
                  <a:pt x="1394" y="82"/>
                </a:lnTo>
                <a:lnTo>
                  <a:pt x="1387" y="80"/>
                </a:lnTo>
                <a:lnTo>
                  <a:pt x="1381" y="79"/>
                </a:lnTo>
                <a:lnTo>
                  <a:pt x="1373" y="80"/>
                </a:lnTo>
                <a:lnTo>
                  <a:pt x="1365" y="81"/>
                </a:lnTo>
                <a:lnTo>
                  <a:pt x="1349" y="89"/>
                </a:lnTo>
                <a:lnTo>
                  <a:pt x="1334" y="96"/>
                </a:lnTo>
                <a:lnTo>
                  <a:pt x="1334" y="96"/>
                </a:lnTo>
                <a:lnTo>
                  <a:pt x="1317" y="104"/>
                </a:lnTo>
                <a:lnTo>
                  <a:pt x="1299" y="113"/>
                </a:lnTo>
                <a:lnTo>
                  <a:pt x="1278" y="121"/>
                </a:lnTo>
                <a:lnTo>
                  <a:pt x="1267" y="131"/>
                </a:lnTo>
                <a:lnTo>
                  <a:pt x="1267" y="131"/>
                </a:lnTo>
                <a:lnTo>
                  <a:pt x="1243" y="124"/>
                </a:lnTo>
                <a:lnTo>
                  <a:pt x="1200" y="110"/>
                </a:lnTo>
                <a:lnTo>
                  <a:pt x="1200" y="110"/>
                </a:lnTo>
                <a:lnTo>
                  <a:pt x="1187" y="106"/>
                </a:lnTo>
                <a:lnTo>
                  <a:pt x="1182" y="103"/>
                </a:lnTo>
                <a:lnTo>
                  <a:pt x="1176" y="102"/>
                </a:lnTo>
                <a:lnTo>
                  <a:pt x="1164" y="101"/>
                </a:lnTo>
                <a:lnTo>
                  <a:pt x="1164" y="101"/>
                </a:lnTo>
                <a:lnTo>
                  <a:pt x="1112" y="96"/>
                </a:lnTo>
                <a:lnTo>
                  <a:pt x="1107" y="95"/>
                </a:lnTo>
                <a:lnTo>
                  <a:pt x="1107" y="95"/>
                </a:lnTo>
                <a:lnTo>
                  <a:pt x="1089" y="79"/>
                </a:lnTo>
                <a:lnTo>
                  <a:pt x="1072" y="65"/>
                </a:lnTo>
                <a:lnTo>
                  <a:pt x="1062" y="59"/>
                </a:lnTo>
                <a:lnTo>
                  <a:pt x="1052" y="53"/>
                </a:lnTo>
                <a:lnTo>
                  <a:pt x="1052" y="53"/>
                </a:lnTo>
                <a:lnTo>
                  <a:pt x="1044" y="48"/>
                </a:lnTo>
                <a:lnTo>
                  <a:pt x="1035" y="46"/>
                </a:lnTo>
                <a:lnTo>
                  <a:pt x="1027" y="44"/>
                </a:lnTo>
                <a:lnTo>
                  <a:pt x="1019" y="42"/>
                </a:lnTo>
                <a:lnTo>
                  <a:pt x="1015" y="42"/>
                </a:lnTo>
                <a:lnTo>
                  <a:pt x="1010" y="44"/>
                </a:lnTo>
                <a:lnTo>
                  <a:pt x="1006" y="46"/>
                </a:lnTo>
                <a:lnTo>
                  <a:pt x="1004" y="48"/>
                </a:lnTo>
                <a:lnTo>
                  <a:pt x="1004" y="48"/>
                </a:lnTo>
                <a:lnTo>
                  <a:pt x="998" y="59"/>
                </a:lnTo>
                <a:lnTo>
                  <a:pt x="998" y="65"/>
                </a:lnTo>
                <a:lnTo>
                  <a:pt x="996" y="70"/>
                </a:lnTo>
                <a:lnTo>
                  <a:pt x="996" y="70"/>
                </a:lnTo>
                <a:lnTo>
                  <a:pt x="996" y="76"/>
                </a:lnTo>
                <a:lnTo>
                  <a:pt x="995" y="82"/>
                </a:lnTo>
                <a:lnTo>
                  <a:pt x="992" y="91"/>
                </a:lnTo>
                <a:lnTo>
                  <a:pt x="992" y="91"/>
                </a:lnTo>
                <a:lnTo>
                  <a:pt x="990" y="93"/>
                </a:lnTo>
                <a:lnTo>
                  <a:pt x="989" y="95"/>
                </a:lnTo>
                <a:lnTo>
                  <a:pt x="983" y="96"/>
                </a:lnTo>
                <a:lnTo>
                  <a:pt x="976" y="96"/>
                </a:lnTo>
                <a:lnTo>
                  <a:pt x="976" y="9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8" name="Freeform 29">
            <a:extLst>
              <a:ext uri="{FF2B5EF4-FFF2-40B4-BE49-F238E27FC236}">
                <a16:creationId xmlns:a16="http://schemas.microsoft.com/office/drawing/2014/main" id="{395F2E5F-0A8C-4D8D-BB45-3AC3D5EDC80E}"/>
              </a:ext>
            </a:extLst>
          </p:cNvPr>
          <p:cNvSpPr>
            <a:spLocks/>
          </p:cNvSpPr>
          <p:nvPr/>
        </p:nvSpPr>
        <p:spPr bwMode="auto">
          <a:xfrm>
            <a:off x="6018213" y="5001114"/>
            <a:ext cx="1683362" cy="924692"/>
          </a:xfrm>
          <a:custGeom>
            <a:avLst/>
            <a:gdLst>
              <a:gd name="T0" fmla="*/ 175 w 1673"/>
              <a:gd name="T1" fmla="*/ 43 h 919"/>
              <a:gd name="T2" fmla="*/ 91 w 1673"/>
              <a:gd name="T3" fmla="*/ 57 h 919"/>
              <a:gd name="T4" fmla="*/ 25 w 1673"/>
              <a:gd name="T5" fmla="*/ 36 h 919"/>
              <a:gd name="T6" fmla="*/ 3 w 1673"/>
              <a:gd name="T7" fmla="*/ 51 h 919"/>
              <a:gd name="T8" fmla="*/ 15 w 1673"/>
              <a:gd name="T9" fmla="*/ 160 h 919"/>
              <a:gd name="T10" fmla="*/ 25 w 1673"/>
              <a:gd name="T11" fmla="*/ 255 h 919"/>
              <a:gd name="T12" fmla="*/ 49 w 1673"/>
              <a:gd name="T13" fmla="*/ 315 h 919"/>
              <a:gd name="T14" fmla="*/ 80 w 1673"/>
              <a:gd name="T15" fmla="*/ 345 h 919"/>
              <a:gd name="T16" fmla="*/ 156 w 1673"/>
              <a:gd name="T17" fmla="*/ 388 h 919"/>
              <a:gd name="T18" fmla="*/ 207 w 1673"/>
              <a:gd name="T19" fmla="*/ 442 h 919"/>
              <a:gd name="T20" fmla="*/ 265 w 1673"/>
              <a:gd name="T21" fmla="*/ 482 h 919"/>
              <a:gd name="T22" fmla="*/ 362 w 1673"/>
              <a:gd name="T23" fmla="*/ 501 h 919"/>
              <a:gd name="T24" fmla="*/ 427 w 1673"/>
              <a:gd name="T25" fmla="*/ 515 h 919"/>
              <a:gd name="T26" fmla="*/ 435 w 1673"/>
              <a:gd name="T27" fmla="*/ 547 h 919"/>
              <a:gd name="T28" fmla="*/ 405 w 1673"/>
              <a:gd name="T29" fmla="*/ 574 h 919"/>
              <a:gd name="T30" fmla="*/ 359 w 1673"/>
              <a:gd name="T31" fmla="*/ 603 h 919"/>
              <a:gd name="T32" fmla="*/ 353 w 1673"/>
              <a:gd name="T33" fmla="*/ 637 h 919"/>
              <a:gd name="T34" fmla="*/ 393 w 1673"/>
              <a:gd name="T35" fmla="*/ 660 h 919"/>
              <a:gd name="T36" fmla="*/ 389 w 1673"/>
              <a:gd name="T37" fmla="*/ 682 h 919"/>
              <a:gd name="T38" fmla="*/ 413 w 1673"/>
              <a:gd name="T39" fmla="*/ 708 h 919"/>
              <a:gd name="T40" fmla="*/ 491 w 1673"/>
              <a:gd name="T41" fmla="*/ 726 h 919"/>
              <a:gd name="T42" fmla="*/ 541 w 1673"/>
              <a:gd name="T43" fmla="*/ 711 h 919"/>
              <a:gd name="T44" fmla="*/ 565 w 1673"/>
              <a:gd name="T45" fmla="*/ 686 h 919"/>
              <a:gd name="T46" fmla="*/ 685 w 1673"/>
              <a:gd name="T47" fmla="*/ 660 h 919"/>
              <a:gd name="T48" fmla="*/ 737 w 1673"/>
              <a:gd name="T49" fmla="*/ 692 h 919"/>
              <a:gd name="T50" fmla="*/ 765 w 1673"/>
              <a:gd name="T51" fmla="*/ 698 h 919"/>
              <a:gd name="T52" fmla="*/ 763 w 1673"/>
              <a:gd name="T53" fmla="*/ 732 h 919"/>
              <a:gd name="T54" fmla="*/ 806 w 1673"/>
              <a:gd name="T55" fmla="*/ 748 h 919"/>
              <a:gd name="T56" fmla="*/ 1043 w 1673"/>
              <a:gd name="T57" fmla="*/ 727 h 919"/>
              <a:gd name="T58" fmla="*/ 1148 w 1673"/>
              <a:gd name="T59" fmla="*/ 718 h 919"/>
              <a:gd name="T60" fmla="*/ 1169 w 1673"/>
              <a:gd name="T61" fmla="*/ 688 h 919"/>
              <a:gd name="T62" fmla="*/ 1232 w 1673"/>
              <a:gd name="T63" fmla="*/ 696 h 919"/>
              <a:gd name="T64" fmla="*/ 1308 w 1673"/>
              <a:gd name="T65" fmla="*/ 673 h 919"/>
              <a:gd name="T66" fmla="*/ 1365 w 1673"/>
              <a:gd name="T67" fmla="*/ 570 h 919"/>
              <a:gd name="T68" fmla="*/ 1440 w 1673"/>
              <a:gd name="T69" fmla="*/ 527 h 919"/>
              <a:gd name="T70" fmla="*/ 1495 w 1673"/>
              <a:gd name="T71" fmla="*/ 567 h 919"/>
              <a:gd name="T72" fmla="*/ 1529 w 1673"/>
              <a:gd name="T73" fmla="*/ 658 h 919"/>
              <a:gd name="T74" fmla="*/ 1519 w 1673"/>
              <a:gd name="T75" fmla="*/ 694 h 919"/>
              <a:gd name="T76" fmla="*/ 1483 w 1673"/>
              <a:gd name="T77" fmla="*/ 724 h 919"/>
              <a:gd name="T78" fmla="*/ 1448 w 1673"/>
              <a:gd name="T79" fmla="*/ 812 h 919"/>
              <a:gd name="T80" fmla="*/ 1460 w 1673"/>
              <a:gd name="T81" fmla="*/ 884 h 919"/>
              <a:gd name="T82" fmla="*/ 1491 w 1673"/>
              <a:gd name="T83" fmla="*/ 912 h 919"/>
              <a:gd name="T84" fmla="*/ 1543 w 1673"/>
              <a:gd name="T85" fmla="*/ 915 h 919"/>
              <a:gd name="T86" fmla="*/ 1614 w 1673"/>
              <a:gd name="T87" fmla="*/ 849 h 919"/>
              <a:gd name="T88" fmla="*/ 1666 w 1673"/>
              <a:gd name="T89" fmla="*/ 741 h 919"/>
              <a:gd name="T90" fmla="*/ 1671 w 1673"/>
              <a:gd name="T91" fmla="*/ 649 h 919"/>
              <a:gd name="T92" fmla="*/ 1623 w 1673"/>
              <a:gd name="T93" fmla="*/ 531 h 919"/>
              <a:gd name="T94" fmla="*/ 1546 w 1673"/>
              <a:gd name="T95" fmla="*/ 458 h 919"/>
              <a:gd name="T96" fmla="*/ 1511 w 1673"/>
              <a:gd name="T97" fmla="*/ 417 h 919"/>
              <a:gd name="T98" fmla="*/ 1436 w 1673"/>
              <a:gd name="T99" fmla="*/ 395 h 919"/>
              <a:gd name="T100" fmla="*/ 1383 w 1673"/>
              <a:gd name="T101" fmla="*/ 353 h 919"/>
              <a:gd name="T102" fmla="*/ 1330 w 1673"/>
              <a:gd name="T103" fmla="*/ 251 h 919"/>
              <a:gd name="T104" fmla="*/ 1300 w 1673"/>
              <a:gd name="T105" fmla="*/ 214 h 919"/>
              <a:gd name="T106" fmla="*/ 1283 w 1673"/>
              <a:gd name="T107" fmla="*/ 189 h 919"/>
              <a:gd name="T108" fmla="*/ 1139 w 1673"/>
              <a:gd name="T109" fmla="*/ 103 h 919"/>
              <a:gd name="T110" fmla="*/ 742 w 1673"/>
              <a:gd name="T111" fmla="*/ 31 h 919"/>
              <a:gd name="T112" fmla="*/ 595 w 1673"/>
              <a:gd name="T113" fmla="*/ 40 h 919"/>
              <a:gd name="T114" fmla="*/ 509 w 1673"/>
              <a:gd name="T115" fmla="*/ 65 h 919"/>
              <a:gd name="T116" fmla="*/ 400 w 1673"/>
              <a:gd name="T117" fmla="*/ 37 h 919"/>
              <a:gd name="T118" fmla="*/ 408 w 1673"/>
              <a:gd name="T119" fmla="*/ 0 h 919"/>
              <a:gd name="T120" fmla="*/ 314 w 1673"/>
              <a:gd name="T121" fmla="*/ 46 h 9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73" h="919">
                <a:moveTo>
                  <a:pt x="261" y="50"/>
                </a:moveTo>
                <a:lnTo>
                  <a:pt x="261" y="50"/>
                </a:lnTo>
                <a:lnTo>
                  <a:pt x="250" y="49"/>
                </a:lnTo>
                <a:lnTo>
                  <a:pt x="225" y="46"/>
                </a:lnTo>
                <a:lnTo>
                  <a:pt x="191" y="43"/>
                </a:lnTo>
                <a:lnTo>
                  <a:pt x="175" y="43"/>
                </a:lnTo>
                <a:lnTo>
                  <a:pt x="161" y="45"/>
                </a:lnTo>
                <a:lnTo>
                  <a:pt x="161" y="45"/>
                </a:lnTo>
                <a:lnTo>
                  <a:pt x="134" y="49"/>
                </a:lnTo>
                <a:lnTo>
                  <a:pt x="112" y="54"/>
                </a:lnTo>
                <a:lnTo>
                  <a:pt x="91" y="57"/>
                </a:lnTo>
                <a:lnTo>
                  <a:pt x="91" y="57"/>
                </a:lnTo>
                <a:lnTo>
                  <a:pt x="79" y="52"/>
                </a:lnTo>
                <a:lnTo>
                  <a:pt x="67" y="47"/>
                </a:lnTo>
                <a:lnTo>
                  <a:pt x="53" y="41"/>
                </a:lnTo>
                <a:lnTo>
                  <a:pt x="39" y="37"/>
                </a:lnTo>
                <a:lnTo>
                  <a:pt x="31" y="36"/>
                </a:lnTo>
                <a:lnTo>
                  <a:pt x="25" y="36"/>
                </a:lnTo>
                <a:lnTo>
                  <a:pt x="19" y="36"/>
                </a:lnTo>
                <a:lnTo>
                  <a:pt x="13" y="38"/>
                </a:lnTo>
                <a:lnTo>
                  <a:pt x="8" y="41"/>
                </a:lnTo>
                <a:lnTo>
                  <a:pt x="5" y="45"/>
                </a:lnTo>
                <a:lnTo>
                  <a:pt x="5" y="45"/>
                </a:lnTo>
                <a:lnTo>
                  <a:pt x="3" y="51"/>
                </a:lnTo>
                <a:lnTo>
                  <a:pt x="0" y="59"/>
                </a:lnTo>
                <a:lnTo>
                  <a:pt x="0" y="66"/>
                </a:lnTo>
                <a:lnTo>
                  <a:pt x="0" y="76"/>
                </a:lnTo>
                <a:lnTo>
                  <a:pt x="3" y="98"/>
                </a:lnTo>
                <a:lnTo>
                  <a:pt x="6" y="120"/>
                </a:lnTo>
                <a:lnTo>
                  <a:pt x="15" y="160"/>
                </a:lnTo>
                <a:lnTo>
                  <a:pt x="19" y="175"/>
                </a:lnTo>
                <a:lnTo>
                  <a:pt x="20" y="184"/>
                </a:lnTo>
                <a:lnTo>
                  <a:pt x="20" y="184"/>
                </a:lnTo>
                <a:lnTo>
                  <a:pt x="20" y="199"/>
                </a:lnTo>
                <a:lnTo>
                  <a:pt x="21" y="224"/>
                </a:lnTo>
                <a:lnTo>
                  <a:pt x="25" y="255"/>
                </a:lnTo>
                <a:lnTo>
                  <a:pt x="28" y="268"/>
                </a:lnTo>
                <a:lnTo>
                  <a:pt x="33" y="282"/>
                </a:lnTo>
                <a:lnTo>
                  <a:pt x="33" y="282"/>
                </a:lnTo>
                <a:lnTo>
                  <a:pt x="38" y="294"/>
                </a:lnTo>
                <a:lnTo>
                  <a:pt x="43" y="305"/>
                </a:lnTo>
                <a:lnTo>
                  <a:pt x="49" y="315"/>
                </a:lnTo>
                <a:lnTo>
                  <a:pt x="55" y="324"/>
                </a:lnTo>
                <a:lnTo>
                  <a:pt x="63" y="331"/>
                </a:lnTo>
                <a:lnTo>
                  <a:pt x="69" y="337"/>
                </a:lnTo>
                <a:lnTo>
                  <a:pt x="75" y="343"/>
                </a:lnTo>
                <a:lnTo>
                  <a:pt x="80" y="345"/>
                </a:lnTo>
                <a:lnTo>
                  <a:pt x="80" y="345"/>
                </a:lnTo>
                <a:lnTo>
                  <a:pt x="112" y="356"/>
                </a:lnTo>
                <a:lnTo>
                  <a:pt x="136" y="363"/>
                </a:lnTo>
                <a:lnTo>
                  <a:pt x="96" y="383"/>
                </a:lnTo>
                <a:lnTo>
                  <a:pt x="146" y="378"/>
                </a:lnTo>
                <a:lnTo>
                  <a:pt x="101" y="428"/>
                </a:lnTo>
                <a:lnTo>
                  <a:pt x="156" y="388"/>
                </a:lnTo>
                <a:lnTo>
                  <a:pt x="146" y="425"/>
                </a:lnTo>
                <a:lnTo>
                  <a:pt x="176" y="400"/>
                </a:lnTo>
                <a:lnTo>
                  <a:pt x="176" y="400"/>
                </a:lnTo>
                <a:lnTo>
                  <a:pt x="182" y="409"/>
                </a:lnTo>
                <a:lnTo>
                  <a:pt x="197" y="430"/>
                </a:lnTo>
                <a:lnTo>
                  <a:pt x="207" y="442"/>
                </a:lnTo>
                <a:lnTo>
                  <a:pt x="219" y="453"/>
                </a:lnTo>
                <a:lnTo>
                  <a:pt x="230" y="463"/>
                </a:lnTo>
                <a:lnTo>
                  <a:pt x="241" y="471"/>
                </a:lnTo>
                <a:lnTo>
                  <a:pt x="241" y="471"/>
                </a:lnTo>
                <a:lnTo>
                  <a:pt x="253" y="477"/>
                </a:lnTo>
                <a:lnTo>
                  <a:pt x="265" y="482"/>
                </a:lnTo>
                <a:lnTo>
                  <a:pt x="280" y="487"/>
                </a:lnTo>
                <a:lnTo>
                  <a:pt x="294" y="491"/>
                </a:lnTo>
                <a:lnTo>
                  <a:pt x="310" y="495"/>
                </a:lnTo>
                <a:lnTo>
                  <a:pt x="327" y="498"/>
                </a:lnTo>
                <a:lnTo>
                  <a:pt x="344" y="501"/>
                </a:lnTo>
                <a:lnTo>
                  <a:pt x="362" y="501"/>
                </a:lnTo>
                <a:lnTo>
                  <a:pt x="362" y="501"/>
                </a:lnTo>
                <a:lnTo>
                  <a:pt x="379" y="502"/>
                </a:lnTo>
                <a:lnTo>
                  <a:pt x="394" y="505"/>
                </a:lnTo>
                <a:lnTo>
                  <a:pt x="407" y="507"/>
                </a:lnTo>
                <a:lnTo>
                  <a:pt x="418" y="511"/>
                </a:lnTo>
                <a:lnTo>
                  <a:pt x="427" y="515"/>
                </a:lnTo>
                <a:lnTo>
                  <a:pt x="433" y="521"/>
                </a:lnTo>
                <a:lnTo>
                  <a:pt x="437" y="527"/>
                </a:lnTo>
                <a:lnTo>
                  <a:pt x="437" y="530"/>
                </a:lnTo>
                <a:lnTo>
                  <a:pt x="437" y="535"/>
                </a:lnTo>
                <a:lnTo>
                  <a:pt x="437" y="535"/>
                </a:lnTo>
                <a:lnTo>
                  <a:pt x="435" y="547"/>
                </a:lnTo>
                <a:lnTo>
                  <a:pt x="431" y="556"/>
                </a:lnTo>
                <a:lnTo>
                  <a:pt x="426" y="562"/>
                </a:lnTo>
                <a:lnTo>
                  <a:pt x="417" y="570"/>
                </a:lnTo>
                <a:lnTo>
                  <a:pt x="417" y="570"/>
                </a:lnTo>
                <a:lnTo>
                  <a:pt x="412" y="572"/>
                </a:lnTo>
                <a:lnTo>
                  <a:pt x="405" y="574"/>
                </a:lnTo>
                <a:lnTo>
                  <a:pt x="388" y="577"/>
                </a:lnTo>
                <a:lnTo>
                  <a:pt x="381" y="580"/>
                </a:lnTo>
                <a:lnTo>
                  <a:pt x="372" y="585"/>
                </a:lnTo>
                <a:lnTo>
                  <a:pt x="366" y="593"/>
                </a:lnTo>
                <a:lnTo>
                  <a:pt x="362" y="596"/>
                </a:lnTo>
                <a:lnTo>
                  <a:pt x="359" y="603"/>
                </a:lnTo>
                <a:lnTo>
                  <a:pt x="359" y="603"/>
                </a:lnTo>
                <a:lnTo>
                  <a:pt x="352" y="620"/>
                </a:lnTo>
                <a:lnTo>
                  <a:pt x="351" y="626"/>
                </a:lnTo>
                <a:lnTo>
                  <a:pt x="349" y="630"/>
                </a:lnTo>
                <a:lnTo>
                  <a:pt x="351" y="634"/>
                </a:lnTo>
                <a:lnTo>
                  <a:pt x="353" y="637"/>
                </a:lnTo>
                <a:lnTo>
                  <a:pt x="362" y="645"/>
                </a:lnTo>
                <a:lnTo>
                  <a:pt x="362" y="645"/>
                </a:lnTo>
                <a:lnTo>
                  <a:pt x="368" y="650"/>
                </a:lnTo>
                <a:lnTo>
                  <a:pt x="374" y="653"/>
                </a:lnTo>
                <a:lnTo>
                  <a:pt x="386" y="658"/>
                </a:lnTo>
                <a:lnTo>
                  <a:pt x="393" y="660"/>
                </a:lnTo>
                <a:lnTo>
                  <a:pt x="397" y="660"/>
                </a:lnTo>
                <a:lnTo>
                  <a:pt x="397" y="660"/>
                </a:lnTo>
                <a:lnTo>
                  <a:pt x="393" y="665"/>
                </a:lnTo>
                <a:lnTo>
                  <a:pt x="391" y="670"/>
                </a:lnTo>
                <a:lnTo>
                  <a:pt x="389" y="678"/>
                </a:lnTo>
                <a:lnTo>
                  <a:pt x="389" y="682"/>
                </a:lnTo>
                <a:lnTo>
                  <a:pt x="391" y="686"/>
                </a:lnTo>
                <a:lnTo>
                  <a:pt x="393" y="691"/>
                </a:lnTo>
                <a:lnTo>
                  <a:pt x="396" y="694"/>
                </a:lnTo>
                <a:lnTo>
                  <a:pt x="401" y="699"/>
                </a:lnTo>
                <a:lnTo>
                  <a:pt x="406" y="704"/>
                </a:lnTo>
                <a:lnTo>
                  <a:pt x="413" y="708"/>
                </a:lnTo>
                <a:lnTo>
                  <a:pt x="422" y="713"/>
                </a:lnTo>
                <a:lnTo>
                  <a:pt x="422" y="713"/>
                </a:lnTo>
                <a:lnTo>
                  <a:pt x="441" y="721"/>
                </a:lnTo>
                <a:lnTo>
                  <a:pt x="460" y="724"/>
                </a:lnTo>
                <a:lnTo>
                  <a:pt x="476" y="726"/>
                </a:lnTo>
                <a:lnTo>
                  <a:pt x="491" y="726"/>
                </a:lnTo>
                <a:lnTo>
                  <a:pt x="505" y="723"/>
                </a:lnTo>
                <a:lnTo>
                  <a:pt x="516" y="721"/>
                </a:lnTo>
                <a:lnTo>
                  <a:pt x="526" y="717"/>
                </a:lnTo>
                <a:lnTo>
                  <a:pt x="535" y="713"/>
                </a:lnTo>
                <a:lnTo>
                  <a:pt x="535" y="713"/>
                </a:lnTo>
                <a:lnTo>
                  <a:pt x="541" y="711"/>
                </a:lnTo>
                <a:lnTo>
                  <a:pt x="546" y="711"/>
                </a:lnTo>
                <a:lnTo>
                  <a:pt x="553" y="713"/>
                </a:lnTo>
                <a:lnTo>
                  <a:pt x="555" y="712"/>
                </a:lnTo>
                <a:lnTo>
                  <a:pt x="558" y="708"/>
                </a:lnTo>
                <a:lnTo>
                  <a:pt x="565" y="686"/>
                </a:lnTo>
                <a:lnTo>
                  <a:pt x="565" y="686"/>
                </a:lnTo>
                <a:lnTo>
                  <a:pt x="577" y="650"/>
                </a:lnTo>
                <a:lnTo>
                  <a:pt x="585" y="618"/>
                </a:lnTo>
                <a:lnTo>
                  <a:pt x="593" y="585"/>
                </a:lnTo>
                <a:lnTo>
                  <a:pt x="593" y="585"/>
                </a:lnTo>
                <a:lnTo>
                  <a:pt x="646" y="628"/>
                </a:lnTo>
                <a:lnTo>
                  <a:pt x="685" y="660"/>
                </a:lnTo>
                <a:lnTo>
                  <a:pt x="708" y="683"/>
                </a:lnTo>
                <a:lnTo>
                  <a:pt x="708" y="683"/>
                </a:lnTo>
                <a:lnTo>
                  <a:pt x="712" y="686"/>
                </a:lnTo>
                <a:lnTo>
                  <a:pt x="716" y="688"/>
                </a:lnTo>
                <a:lnTo>
                  <a:pt x="726" y="691"/>
                </a:lnTo>
                <a:lnTo>
                  <a:pt x="737" y="692"/>
                </a:lnTo>
                <a:lnTo>
                  <a:pt x="747" y="692"/>
                </a:lnTo>
                <a:lnTo>
                  <a:pt x="766" y="689"/>
                </a:lnTo>
                <a:lnTo>
                  <a:pt x="775" y="688"/>
                </a:lnTo>
                <a:lnTo>
                  <a:pt x="775" y="688"/>
                </a:lnTo>
                <a:lnTo>
                  <a:pt x="770" y="693"/>
                </a:lnTo>
                <a:lnTo>
                  <a:pt x="765" y="698"/>
                </a:lnTo>
                <a:lnTo>
                  <a:pt x="761" y="704"/>
                </a:lnTo>
                <a:lnTo>
                  <a:pt x="759" y="712"/>
                </a:lnTo>
                <a:lnTo>
                  <a:pt x="757" y="719"/>
                </a:lnTo>
                <a:lnTo>
                  <a:pt x="759" y="723"/>
                </a:lnTo>
                <a:lnTo>
                  <a:pt x="760" y="728"/>
                </a:lnTo>
                <a:lnTo>
                  <a:pt x="763" y="732"/>
                </a:lnTo>
                <a:lnTo>
                  <a:pt x="768" y="736"/>
                </a:lnTo>
                <a:lnTo>
                  <a:pt x="768" y="736"/>
                </a:lnTo>
                <a:lnTo>
                  <a:pt x="776" y="742"/>
                </a:lnTo>
                <a:lnTo>
                  <a:pt x="786" y="746"/>
                </a:lnTo>
                <a:lnTo>
                  <a:pt x="798" y="748"/>
                </a:lnTo>
                <a:lnTo>
                  <a:pt x="806" y="748"/>
                </a:lnTo>
                <a:lnTo>
                  <a:pt x="815" y="748"/>
                </a:lnTo>
                <a:lnTo>
                  <a:pt x="822" y="747"/>
                </a:lnTo>
                <a:lnTo>
                  <a:pt x="828" y="746"/>
                </a:lnTo>
                <a:lnTo>
                  <a:pt x="828" y="746"/>
                </a:lnTo>
                <a:lnTo>
                  <a:pt x="948" y="735"/>
                </a:lnTo>
                <a:lnTo>
                  <a:pt x="1043" y="727"/>
                </a:lnTo>
                <a:lnTo>
                  <a:pt x="1080" y="724"/>
                </a:lnTo>
                <a:lnTo>
                  <a:pt x="1107" y="723"/>
                </a:lnTo>
                <a:lnTo>
                  <a:pt x="1107" y="723"/>
                </a:lnTo>
                <a:lnTo>
                  <a:pt x="1123" y="723"/>
                </a:lnTo>
                <a:lnTo>
                  <a:pt x="1138" y="721"/>
                </a:lnTo>
                <a:lnTo>
                  <a:pt x="1148" y="718"/>
                </a:lnTo>
                <a:lnTo>
                  <a:pt x="1157" y="713"/>
                </a:lnTo>
                <a:lnTo>
                  <a:pt x="1163" y="708"/>
                </a:lnTo>
                <a:lnTo>
                  <a:pt x="1167" y="703"/>
                </a:lnTo>
                <a:lnTo>
                  <a:pt x="1169" y="696"/>
                </a:lnTo>
                <a:lnTo>
                  <a:pt x="1169" y="688"/>
                </a:lnTo>
                <a:lnTo>
                  <a:pt x="1169" y="688"/>
                </a:lnTo>
                <a:lnTo>
                  <a:pt x="1168" y="674"/>
                </a:lnTo>
                <a:lnTo>
                  <a:pt x="1167" y="665"/>
                </a:lnTo>
                <a:lnTo>
                  <a:pt x="1164" y="660"/>
                </a:lnTo>
                <a:lnTo>
                  <a:pt x="1164" y="660"/>
                </a:lnTo>
                <a:lnTo>
                  <a:pt x="1232" y="696"/>
                </a:lnTo>
                <a:lnTo>
                  <a:pt x="1232" y="696"/>
                </a:lnTo>
                <a:lnTo>
                  <a:pt x="1236" y="697"/>
                </a:lnTo>
                <a:lnTo>
                  <a:pt x="1241" y="697"/>
                </a:lnTo>
                <a:lnTo>
                  <a:pt x="1254" y="696"/>
                </a:lnTo>
                <a:lnTo>
                  <a:pt x="1267" y="691"/>
                </a:lnTo>
                <a:lnTo>
                  <a:pt x="1281" y="686"/>
                </a:lnTo>
                <a:lnTo>
                  <a:pt x="1308" y="673"/>
                </a:lnTo>
                <a:lnTo>
                  <a:pt x="1318" y="668"/>
                </a:lnTo>
                <a:lnTo>
                  <a:pt x="1305" y="650"/>
                </a:lnTo>
                <a:lnTo>
                  <a:pt x="1335" y="640"/>
                </a:lnTo>
                <a:lnTo>
                  <a:pt x="1323" y="608"/>
                </a:lnTo>
                <a:lnTo>
                  <a:pt x="1370" y="613"/>
                </a:lnTo>
                <a:lnTo>
                  <a:pt x="1365" y="570"/>
                </a:lnTo>
                <a:lnTo>
                  <a:pt x="1393" y="590"/>
                </a:lnTo>
                <a:lnTo>
                  <a:pt x="1393" y="518"/>
                </a:lnTo>
                <a:lnTo>
                  <a:pt x="1393" y="518"/>
                </a:lnTo>
                <a:lnTo>
                  <a:pt x="1407" y="520"/>
                </a:lnTo>
                <a:lnTo>
                  <a:pt x="1422" y="522"/>
                </a:lnTo>
                <a:lnTo>
                  <a:pt x="1440" y="527"/>
                </a:lnTo>
                <a:lnTo>
                  <a:pt x="1448" y="531"/>
                </a:lnTo>
                <a:lnTo>
                  <a:pt x="1458" y="536"/>
                </a:lnTo>
                <a:lnTo>
                  <a:pt x="1468" y="541"/>
                </a:lnTo>
                <a:lnTo>
                  <a:pt x="1477" y="549"/>
                </a:lnTo>
                <a:lnTo>
                  <a:pt x="1486" y="557"/>
                </a:lnTo>
                <a:lnTo>
                  <a:pt x="1495" y="567"/>
                </a:lnTo>
                <a:lnTo>
                  <a:pt x="1502" y="579"/>
                </a:lnTo>
                <a:lnTo>
                  <a:pt x="1509" y="593"/>
                </a:lnTo>
                <a:lnTo>
                  <a:pt x="1509" y="593"/>
                </a:lnTo>
                <a:lnTo>
                  <a:pt x="1520" y="618"/>
                </a:lnTo>
                <a:lnTo>
                  <a:pt x="1526" y="640"/>
                </a:lnTo>
                <a:lnTo>
                  <a:pt x="1529" y="658"/>
                </a:lnTo>
                <a:lnTo>
                  <a:pt x="1529" y="667"/>
                </a:lnTo>
                <a:lnTo>
                  <a:pt x="1527" y="673"/>
                </a:lnTo>
                <a:lnTo>
                  <a:pt x="1526" y="679"/>
                </a:lnTo>
                <a:lnTo>
                  <a:pt x="1525" y="684"/>
                </a:lnTo>
                <a:lnTo>
                  <a:pt x="1522" y="689"/>
                </a:lnTo>
                <a:lnTo>
                  <a:pt x="1519" y="694"/>
                </a:lnTo>
                <a:lnTo>
                  <a:pt x="1511" y="701"/>
                </a:lnTo>
                <a:lnTo>
                  <a:pt x="1501" y="706"/>
                </a:lnTo>
                <a:lnTo>
                  <a:pt x="1501" y="706"/>
                </a:lnTo>
                <a:lnTo>
                  <a:pt x="1496" y="709"/>
                </a:lnTo>
                <a:lnTo>
                  <a:pt x="1490" y="716"/>
                </a:lnTo>
                <a:lnTo>
                  <a:pt x="1483" y="724"/>
                </a:lnTo>
                <a:lnTo>
                  <a:pt x="1476" y="736"/>
                </a:lnTo>
                <a:lnTo>
                  <a:pt x="1468" y="750"/>
                </a:lnTo>
                <a:lnTo>
                  <a:pt x="1462" y="763"/>
                </a:lnTo>
                <a:lnTo>
                  <a:pt x="1457" y="780"/>
                </a:lnTo>
                <a:lnTo>
                  <a:pt x="1452" y="796"/>
                </a:lnTo>
                <a:lnTo>
                  <a:pt x="1448" y="812"/>
                </a:lnTo>
                <a:lnTo>
                  <a:pt x="1447" y="830"/>
                </a:lnTo>
                <a:lnTo>
                  <a:pt x="1447" y="846"/>
                </a:lnTo>
                <a:lnTo>
                  <a:pt x="1451" y="861"/>
                </a:lnTo>
                <a:lnTo>
                  <a:pt x="1453" y="870"/>
                </a:lnTo>
                <a:lnTo>
                  <a:pt x="1456" y="877"/>
                </a:lnTo>
                <a:lnTo>
                  <a:pt x="1460" y="884"/>
                </a:lnTo>
                <a:lnTo>
                  <a:pt x="1465" y="890"/>
                </a:lnTo>
                <a:lnTo>
                  <a:pt x="1470" y="897"/>
                </a:lnTo>
                <a:lnTo>
                  <a:pt x="1476" y="903"/>
                </a:lnTo>
                <a:lnTo>
                  <a:pt x="1483" y="908"/>
                </a:lnTo>
                <a:lnTo>
                  <a:pt x="1491" y="912"/>
                </a:lnTo>
                <a:lnTo>
                  <a:pt x="1491" y="912"/>
                </a:lnTo>
                <a:lnTo>
                  <a:pt x="1500" y="915"/>
                </a:lnTo>
                <a:lnTo>
                  <a:pt x="1509" y="918"/>
                </a:lnTo>
                <a:lnTo>
                  <a:pt x="1517" y="919"/>
                </a:lnTo>
                <a:lnTo>
                  <a:pt x="1526" y="919"/>
                </a:lnTo>
                <a:lnTo>
                  <a:pt x="1534" y="918"/>
                </a:lnTo>
                <a:lnTo>
                  <a:pt x="1543" y="915"/>
                </a:lnTo>
                <a:lnTo>
                  <a:pt x="1550" y="912"/>
                </a:lnTo>
                <a:lnTo>
                  <a:pt x="1558" y="908"/>
                </a:lnTo>
                <a:lnTo>
                  <a:pt x="1573" y="897"/>
                </a:lnTo>
                <a:lnTo>
                  <a:pt x="1588" y="883"/>
                </a:lnTo>
                <a:lnTo>
                  <a:pt x="1602" y="866"/>
                </a:lnTo>
                <a:lnTo>
                  <a:pt x="1614" y="849"/>
                </a:lnTo>
                <a:lnTo>
                  <a:pt x="1625" y="830"/>
                </a:lnTo>
                <a:lnTo>
                  <a:pt x="1637" y="810"/>
                </a:lnTo>
                <a:lnTo>
                  <a:pt x="1646" y="791"/>
                </a:lnTo>
                <a:lnTo>
                  <a:pt x="1653" y="772"/>
                </a:lnTo>
                <a:lnTo>
                  <a:pt x="1661" y="756"/>
                </a:lnTo>
                <a:lnTo>
                  <a:pt x="1666" y="741"/>
                </a:lnTo>
                <a:lnTo>
                  <a:pt x="1668" y="728"/>
                </a:lnTo>
                <a:lnTo>
                  <a:pt x="1671" y="718"/>
                </a:lnTo>
                <a:lnTo>
                  <a:pt x="1671" y="718"/>
                </a:lnTo>
                <a:lnTo>
                  <a:pt x="1673" y="686"/>
                </a:lnTo>
                <a:lnTo>
                  <a:pt x="1673" y="668"/>
                </a:lnTo>
                <a:lnTo>
                  <a:pt x="1671" y="649"/>
                </a:lnTo>
                <a:lnTo>
                  <a:pt x="1667" y="628"/>
                </a:lnTo>
                <a:lnTo>
                  <a:pt x="1659" y="604"/>
                </a:lnTo>
                <a:lnTo>
                  <a:pt x="1648" y="577"/>
                </a:lnTo>
                <a:lnTo>
                  <a:pt x="1633" y="547"/>
                </a:lnTo>
                <a:lnTo>
                  <a:pt x="1633" y="547"/>
                </a:lnTo>
                <a:lnTo>
                  <a:pt x="1623" y="531"/>
                </a:lnTo>
                <a:lnTo>
                  <a:pt x="1613" y="517"/>
                </a:lnTo>
                <a:lnTo>
                  <a:pt x="1602" y="505"/>
                </a:lnTo>
                <a:lnTo>
                  <a:pt x="1590" y="493"/>
                </a:lnTo>
                <a:lnTo>
                  <a:pt x="1579" y="482"/>
                </a:lnTo>
                <a:lnTo>
                  <a:pt x="1568" y="473"/>
                </a:lnTo>
                <a:lnTo>
                  <a:pt x="1546" y="458"/>
                </a:lnTo>
                <a:lnTo>
                  <a:pt x="1526" y="447"/>
                </a:lnTo>
                <a:lnTo>
                  <a:pt x="1511" y="439"/>
                </a:lnTo>
                <a:lnTo>
                  <a:pt x="1496" y="433"/>
                </a:lnTo>
                <a:lnTo>
                  <a:pt x="1519" y="418"/>
                </a:lnTo>
                <a:lnTo>
                  <a:pt x="1519" y="418"/>
                </a:lnTo>
                <a:lnTo>
                  <a:pt x="1511" y="417"/>
                </a:lnTo>
                <a:lnTo>
                  <a:pt x="1490" y="414"/>
                </a:lnTo>
                <a:lnTo>
                  <a:pt x="1476" y="410"/>
                </a:lnTo>
                <a:lnTo>
                  <a:pt x="1462" y="407"/>
                </a:lnTo>
                <a:lnTo>
                  <a:pt x="1450" y="402"/>
                </a:lnTo>
                <a:lnTo>
                  <a:pt x="1436" y="395"/>
                </a:lnTo>
                <a:lnTo>
                  <a:pt x="1436" y="395"/>
                </a:lnTo>
                <a:lnTo>
                  <a:pt x="1416" y="385"/>
                </a:lnTo>
                <a:lnTo>
                  <a:pt x="1402" y="378"/>
                </a:lnTo>
                <a:lnTo>
                  <a:pt x="1397" y="374"/>
                </a:lnTo>
                <a:lnTo>
                  <a:pt x="1392" y="369"/>
                </a:lnTo>
                <a:lnTo>
                  <a:pt x="1388" y="361"/>
                </a:lnTo>
                <a:lnTo>
                  <a:pt x="1383" y="353"/>
                </a:lnTo>
                <a:lnTo>
                  <a:pt x="1383" y="353"/>
                </a:lnTo>
                <a:lnTo>
                  <a:pt x="1365" y="307"/>
                </a:lnTo>
                <a:lnTo>
                  <a:pt x="1380" y="307"/>
                </a:lnTo>
                <a:lnTo>
                  <a:pt x="1380" y="307"/>
                </a:lnTo>
                <a:lnTo>
                  <a:pt x="1354" y="276"/>
                </a:lnTo>
                <a:lnTo>
                  <a:pt x="1330" y="251"/>
                </a:lnTo>
                <a:lnTo>
                  <a:pt x="1320" y="239"/>
                </a:lnTo>
                <a:lnTo>
                  <a:pt x="1310" y="232"/>
                </a:lnTo>
                <a:lnTo>
                  <a:pt x="1310" y="232"/>
                </a:lnTo>
                <a:lnTo>
                  <a:pt x="1304" y="226"/>
                </a:lnTo>
                <a:lnTo>
                  <a:pt x="1301" y="219"/>
                </a:lnTo>
                <a:lnTo>
                  <a:pt x="1300" y="214"/>
                </a:lnTo>
                <a:lnTo>
                  <a:pt x="1301" y="209"/>
                </a:lnTo>
                <a:lnTo>
                  <a:pt x="1303" y="207"/>
                </a:lnTo>
                <a:lnTo>
                  <a:pt x="1305" y="203"/>
                </a:lnTo>
                <a:lnTo>
                  <a:pt x="1308" y="202"/>
                </a:lnTo>
                <a:lnTo>
                  <a:pt x="1308" y="202"/>
                </a:lnTo>
                <a:lnTo>
                  <a:pt x="1283" y="189"/>
                </a:lnTo>
                <a:lnTo>
                  <a:pt x="1260" y="177"/>
                </a:lnTo>
                <a:lnTo>
                  <a:pt x="1237" y="164"/>
                </a:lnTo>
                <a:lnTo>
                  <a:pt x="1237" y="164"/>
                </a:lnTo>
                <a:lnTo>
                  <a:pt x="1178" y="126"/>
                </a:lnTo>
                <a:lnTo>
                  <a:pt x="1139" y="103"/>
                </a:lnTo>
                <a:lnTo>
                  <a:pt x="1139" y="103"/>
                </a:lnTo>
                <a:lnTo>
                  <a:pt x="1089" y="91"/>
                </a:lnTo>
                <a:lnTo>
                  <a:pt x="971" y="67"/>
                </a:lnTo>
                <a:lnTo>
                  <a:pt x="901" y="54"/>
                </a:lnTo>
                <a:lnTo>
                  <a:pt x="832" y="42"/>
                </a:lnTo>
                <a:lnTo>
                  <a:pt x="769" y="33"/>
                </a:lnTo>
                <a:lnTo>
                  <a:pt x="742" y="31"/>
                </a:lnTo>
                <a:lnTo>
                  <a:pt x="719" y="30"/>
                </a:lnTo>
                <a:lnTo>
                  <a:pt x="719" y="30"/>
                </a:lnTo>
                <a:lnTo>
                  <a:pt x="681" y="31"/>
                </a:lnTo>
                <a:lnTo>
                  <a:pt x="648" y="32"/>
                </a:lnTo>
                <a:lnTo>
                  <a:pt x="619" y="36"/>
                </a:lnTo>
                <a:lnTo>
                  <a:pt x="595" y="40"/>
                </a:lnTo>
                <a:lnTo>
                  <a:pt x="577" y="43"/>
                </a:lnTo>
                <a:lnTo>
                  <a:pt x="560" y="49"/>
                </a:lnTo>
                <a:lnTo>
                  <a:pt x="538" y="55"/>
                </a:lnTo>
                <a:lnTo>
                  <a:pt x="538" y="55"/>
                </a:lnTo>
                <a:lnTo>
                  <a:pt x="518" y="62"/>
                </a:lnTo>
                <a:lnTo>
                  <a:pt x="509" y="65"/>
                </a:lnTo>
                <a:lnTo>
                  <a:pt x="492" y="65"/>
                </a:lnTo>
                <a:lnTo>
                  <a:pt x="492" y="65"/>
                </a:lnTo>
                <a:lnTo>
                  <a:pt x="427" y="70"/>
                </a:lnTo>
                <a:lnTo>
                  <a:pt x="382" y="72"/>
                </a:lnTo>
                <a:lnTo>
                  <a:pt x="382" y="72"/>
                </a:lnTo>
                <a:lnTo>
                  <a:pt x="400" y="37"/>
                </a:lnTo>
                <a:lnTo>
                  <a:pt x="410" y="12"/>
                </a:lnTo>
                <a:lnTo>
                  <a:pt x="412" y="3"/>
                </a:lnTo>
                <a:lnTo>
                  <a:pt x="413" y="1"/>
                </a:lnTo>
                <a:lnTo>
                  <a:pt x="412" y="0"/>
                </a:lnTo>
                <a:lnTo>
                  <a:pt x="412" y="0"/>
                </a:lnTo>
                <a:lnTo>
                  <a:pt x="408" y="0"/>
                </a:lnTo>
                <a:lnTo>
                  <a:pt x="401" y="2"/>
                </a:lnTo>
                <a:lnTo>
                  <a:pt x="379" y="11"/>
                </a:lnTo>
                <a:lnTo>
                  <a:pt x="357" y="22"/>
                </a:lnTo>
                <a:lnTo>
                  <a:pt x="339" y="32"/>
                </a:lnTo>
                <a:lnTo>
                  <a:pt x="339" y="32"/>
                </a:lnTo>
                <a:lnTo>
                  <a:pt x="314" y="46"/>
                </a:lnTo>
                <a:lnTo>
                  <a:pt x="302" y="52"/>
                </a:lnTo>
                <a:lnTo>
                  <a:pt x="261" y="5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0">
            <a:extLst>
              <a:ext uri="{FF2B5EF4-FFF2-40B4-BE49-F238E27FC236}">
                <a16:creationId xmlns:a16="http://schemas.microsoft.com/office/drawing/2014/main" id="{D7C2789D-73C5-4426-81CC-2A92419B30C1}"/>
              </a:ext>
            </a:extLst>
          </p:cNvPr>
          <p:cNvSpPr>
            <a:spLocks/>
          </p:cNvSpPr>
          <p:nvPr/>
        </p:nvSpPr>
        <p:spPr bwMode="auto">
          <a:xfrm>
            <a:off x="7926809" y="4789158"/>
            <a:ext cx="1571696" cy="1500133"/>
          </a:xfrm>
          <a:custGeom>
            <a:avLst/>
            <a:gdLst>
              <a:gd name="T0" fmla="*/ 63 w 1164"/>
              <a:gd name="T1" fmla="*/ 275 h 1111"/>
              <a:gd name="T2" fmla="*/ 2 w 1164"/>
              <a:gd name="T3" fmla="*/ 322 h 1111"/>
              <a:gd name="T4" fmla="*/ 49 w 1164"/>
              <a:gd name="T5" fmla="*/ 342 h 1111"/>
              <a:gd name="T6" fmla="*/ 86 w 1164"/>
              <a:gd name="T7" fmla="*/ 414 h 1111"/>
              <a:gd name="T8" fmla="*/ 110 w 1164"/>
              <a:gd name="T9" fmla="*/ 455 h 1111"/>
              <a:gd name="T10" fmla="*/ 61 w 1164"/>
              <a:gd name="T11" fmla="*/ 711 h 1111"/>
              <a:gd name="T12" fmla="*/ 65 w 1164"/>
              <a:gd name="T13" fmla="*/ 843 h 1111"/>
              <a:gd name="T14" fmla="*/ 68 w 1164"/>
              <a:gd name="T15" fmla="*/ 881 h 1111"/>
              <a:gd name="T16" fmla="*/ 107 w 1164"/>
              <a:gd name="T17" fmla="*/ 892 h 1111"/>
              <a:gd name="T18" fmla="*/ 163 w 1164"/>
              <a:gd name="T19" fmla="*/ 983 h 1111"/>
              <a:gd name="T20" fmla="*/ 113 w 1164"/>
              <a:gd name="T21" fmla="*/ 1004 h 1111"/>
              <a:gd name="T22" fmla="*/ 89 w 1164"/>
              <a:gd name="T23" fmla="*/ 1036 h 1111"/>
              <a:gd name="T24" fmla="*/ 110 w 1164"/>
              <a:gd name="T25" fmla="*/ 1070 h 1111"/>
              <a:gd name="T26" fmla="*/ 157 w 1164"/>
              <a:gd name="T27" fmla="*/ 1059 h 1111"/>
              <a:gd name="T28" fmla="*/ 223 w 1164"/>
              <a:gd name="T29" fmla="*/ 1044 h 1111"/>
              <a:gd name="T30" fmla="*/ 223 w 1164"/>
              <a:gd name="T31" fmla="*/ 970 h 1111"/>
              <a:gd name="T32" fmla="*/ 270 w 1164"/>
              <a:gd name="T33" fmla="*/ 958 h 1111"/>
              <a:gd name="T34" fmla="*/ 282 w 1164"/>
              <a:gd name="T35" fmla="*/ 947 h 1111"/>
              <a:gd name="T36" fmla="*/ 293 w 1164"/>
              <a:gd name="T37" fmla="*/ 989 h 1111"/>
              <a:gd name="T38" fmla="*/ 312 w 1164"/>
              <a:gd name="T39" fmla="*/ 1036 h 1111"/>
              <a:gd name="T40" fmla="*/ 288 w 1164"/>
              <a:gd name="T41" fmla="*/ 1051 h 1111"/>
              <a:gd name="T42" fmla="*/ 275 w 1164"/>
              <a:gd name="T43" fmla="*/ 1086 h 1111"/>
              <a:gd name="T44" fmla="*/ 288 w 1164"/>
              <a:gd name="T45" fmla="*/ 1094 h 1111"/>
              <a:gd name="T46" fmla="*/ 329 w 1164"/>
              <a:gd name="T47" fmla="*/ 1086 h 1111"/>
              <a:gd name="T48" fmla="*/ 393 w 1164"/>
              <a:gd name="T49" fmla="*/ 1085 h 1111"/>
              <a:gd name="T50" fmla="*/ 387 w 1164"/>
              <a:gd name="T51" fmla="*/ 1028 h 1111"/>
              <a:gd name="T52" fmla="*/ 406 w 1164"/>
              <a:gd name="T53" fmla="*/ 975 h 1111"/>
              <a:gd name="T54" fmla="*/ 562 w 1164"/>
              <a:gd name="T55" fmla="*/ 1028 h 1111"/>
              <a:gd name="T56" fmla="*/ 655 w 1164"/>
              <a:gd name="T57" fmla="*/ 1025 h 1111"/>
              <a:gd name="T58" fmla="*/ 621 w 1164"/>
              <a:gd name="T59" fmla="*/ 1054 h 1111"/>
              <a:gd name="T60" fmla="*/ 613 w 1164"/>
              <a:gd name="T61" fmla="*/ 1083 h 1111"/>
              <a:gd name="T62" fmla="*/ 670 w 1164"/>
              <a:gd name="T63" fmla="*/ 1078 h 1111"/>
              <a:gd name="T64" fmla="*/ 693 w 1164"/>
              <a:gd name="T65" fmla="*/ 1102 h 1111"/>
              <a:gd name="T66" fmla="*/ 759 w 1164"/>
              <a:gd name="T67" fmla="*/ 1096 h 1111"/>
              <a:gd name="T68" fmla="*/ 848 w 1164"/>
              <a:gd name="T69" fmla="*/ 1106 h 1111"/>
              <a:gd name="T70" fmla="*/ 866 w 1164"/>
              <a:gd name="T71" fmla="*/ 1056 h 1111"/>
              <a:gd name="T72" fmla="*/ 927 w 1164"/>
              <a:gd name="T73" fmla="*/ 963 h 1111"/>
              <a:gd name="T74" fmla="*/ 997 w 1164"/>
              <a:gd name="T75" fmla="*/ 835 h 1111"/>
              <a:gd name="T76" fmla="*/ 994 w 1164"/>
              <a:gd name="T77" fmla="*/ 690 h 1111"/>
              <a:gd name="T78" fmla="*/ 1034 w 1164"/>
              <a:gd name="T79" fmla="*/ 550 h 1111"/>
              <a:gd name="T80" fmla="*/ 1144 w 1164"/>
              <a:gd name="T81" fmla="*/ 397 h 1111"/>
              <a:gd name="T82" fmla="*/ 1162 w 1164"/>
              <a:gd name="T83" fmla="*/ 215 h 1111"/>
              <a:gd name="T84" fmla="*/ 1126 w 1164"/>
              <a:gd name="T85" fmla="*/ 49 h 1111"/>
              <a:gd name="T86" fmla="*/ 1070 w 1164"/>
              <a:gd name="T87" fmla="*/ 0 h 1111"/>
              <a:gd name="T88" fmla="*/ 1049 w 1164"/>
              <a:gd name="T89" fmla="*/ 47 h 1111"/>
              <a:gd name="T90" fmla="*/ 1091 w 1164"/>
              <a:gd name="T91" fmla="*/ 274 h 1111"/>
              <a:gd name="T92" fmla="*/ 1076 w 1164"/>
              <a:gd name="T93" fmla="*/ 414 h 1111"/>
              <a:gd name="T94" fmla="*/ 969 w 1164"/>
              <a:gd name="T95" fmla="*/ 541 h 1111"/>
              <a:gd name="T96" fmla="*/ 861 w 1164"/>
              <a:gd name="T97" fmla="*/ 546 h 1111"/>
              <a:gd name="T98" fmla="*/ 638 w 1164"/>
              <a:gd name="T99" fmla="*/ 567 h 1111"/>
              <a:gd name="T100" fmla="*/ 497 w 1164"/>
              <a:gd name="T101" fmla="*/ 572 h 1111"/>
              <a:gd name="T102" fmla="*/ 340 w 1164"/>
              <a:gd name="T103" fmla="*/ 471 h 1111"/>
              <a:gd name="T104" fmla="*/ 322 w 1164"/>
              <a:gd name="T105" fmla="*/ 413 h 1111"/>
              <a:gd name="T106" fmla="*/ 364 w 1164"/>
              <a:gd name="T107" fmla="*/ 311 h 1111"/>
              <a:gd name="T108" fmla="*/ 343 w 1164"/>
              <a:gd name="T109" fmla="*/ 230 h 1111"/>
              <a:gd name="T110" fmla="*/ 362 w 1164"/>
              <a:gd name="T111" fmla="*/ 92 h 1111"/>
              <a:gd name="T112" fmla="*/ 335 w 1164"/>
              <a:gd name="T113" fmla="*/ 92 h 1111"/>
              <a:gd name="T114" fmla="*/ 257 w 1164"/>
              <a:gd name="T115" fmla="*/ 173 h 1111"/>
              <a:gd name="T116" fmla="*/ 199 w 1164"/>
              <a:gd name="T117" fmla="*/ 81 h 1111"/>
              <a:gd name="T118" fmla="*/ 172 w 1164"/>
              <a:gd name="T119" fmla="*/ 83 h 1111"/>
              <a:gd name="T120" fmla="*/ 112 w 1164"/>
              <a:gd name="T121" fmla="*/ 188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64" h="1111">
                <a:moveTo>
                  <a:pt x="110" y="194"/>
                </a:moveTo>
                <a:lnTo>
                  <a:pt x="110" y="194"/>
                </a:lnTo>
                <a:lnTo>
                  <a:pt x="89" y="225"/>
                </a:lnTo>
                <a:lnTo>
                  <a:pt x="74" y="253"/>
                </a:lnTo>
                <a:lnTo>
                  <a:pt x="68" y="264"/>
                </a:lnTo>
                <a:lnTo>
                  <a:pt x="63" y="275"/>
                </a:lnTo>
                <a:lnTo>
                  <a:pt x="63" y="275"/>
                </a:lnTo>
                <a:lnTo>
                  <a:pt x="60" y="293"/>
                </a:lnTo>
                <a:lnTo>
                  <a:pt x="57" y="306"/>
                </a:lnTo>
                <a:lnTo>
                  <a:pt x="55" y="319"/>
                </a:lnTo>
                <a:lnTo>
                  <a:pt x="55" y="319"/>
                </a:lnTo>
                <a:lnTo>
                  <a:pt x="32" y="321"/>
                </a:lnTo>
                <a:lnTo>
                  <a:pt x="2" y="322"/>
                </a:lnTo>
                <a:lnTo>
                  <a:pt x="2" y="322"/>
                </a:lnTo>
                <a:lnTo>
                  <a:pt x="0" y="322"/>
                </a:lnTo>
                <a:lnTo>
                  <a:pt x="5" y="324"/>
                </a:lnTo>
                <a:lnTo>
                  <a:pt x="23" y="327"/>
                </a:lnTo>
                <a:lnTo>
                  <a:pt x="50" y="332"/>
                </a:lnTo>
                <a:lnTo>
                  <a:pt x="16" y="347"/>
                </a:lnTo>
                <a:lnTo>
                  <a:pt x="49" y="342"/>
                </a:lnTo>
                <a:lnTo>
                  <a:pt x="49" y="342"/>
                </a:lnTo>
                <a:lnTo>
                  <a:pt x="50" y="361"/>
                </a:lnTo>
                <a:lnTo>
                  <a:pt x="55" y="377"/>
                </a:lnTo>
                <a:lnTo>
                  <a:pt x="58" y="385"/>
                </a:lnTo>
                <a:lnTo>
                  <a:pt x="63" y="393"/>
                </a:lnTo>
                <a:lnTo>
                  <a:pt x="63" y="393"/>
                </a:lnTo>
                <a:lnTo>
                  <a:pt x="74" y="405"/>
                </a:lnTo>
                <a:lnTo>
                  <a:pt x="86" y="414"/>
                </a:lnTo>
                <a:lnTo>
                  <a:pt x="99" y="424"/>
                </a:lnTo>
                <a:lnTo>
                  <a:pt x="99" y="424"/>
                </a:lnTo>
                <a:lnTo>
                  <a:pt x="105" y="436"/>
                </a:lnTo>
                <a:lnTo>
                  <a:pt x="110" y="445"/>
                </a:lnTo>
                <a:lnTo>
                  <a:pt x="110" y="450"/>
                </a:lnTo>
                <a:lnTo>
                  <a:pt x="110" y="455"/>
                </a:lnTo>
                <a:lnTo>
                  <a:pt x="110" y="455"/>
                </a:lnTo>
                <a:lnTo>
                  <a:pt x="92" y="521"/>
                </a:lnTo>
                <a:lnTo>
                  <a:pt x="78" y="573"/>
                </a:lnTo>
                <a:lnTo>
                  <a:pt x="68" y="623"/>
                </a:lnTo>
                <a:lnTo>
                  <a:pt x="68" y="623"/>
                </a:lnTo>
                <a:lnTo>
                  <a:pt x="65" y="644"/>
                </a:lnTo>
                <a:lnTo>
                  <a:pt x="61" y="667"/>
                </a:lnTo>
                <a:lnTo>
                  <a:pt x="61" y="711"/>
                </a:lnTo>
                <a:lnTo>
                  <a:pt x="63" y="787"/>
                </a:lnTo>
                <a:lnTo>
                  <a:pt x="63" y="787"/>
                </a:lnTo>
                <a:lnTo>
                  <a:pt x="63" y="827"/>
                </a:lnTo>
                <a:lnTo>
                  <a:pt x="63" y="842"/>
                </a:lnTo>
                <a:lnTo>
                  <a:pt x="63" y="842"/>
                </a:lnTo>
                <a:lnTo>
                  <a:pt x="63" y="842"/>
                </a:lnTo>
                <a:lnTo>
                  <a:pt x="65" y="843"/>
                </a:lnTo>
                <a:lnTo>
                  <a:pt x="71" y="842"/>
                </a:lnTo>
                <a:lnTo>
                  <a:pt x="79" y="842"/>
                </a:lnTo>
                <a:lnTo>
                  <a:pt x="79" y="842"/>
                </a:lnTo>
                <a:lnTo>
                  <a:pt x="76" y="856"/>
                </a:lnTo>
                <a:lnTo>
                  <a:pt x="71" y="869"/>
                </a:lnTo>
                <a:lnTo>
                  <a:pt x="68" y="881"/>
                </a:lnTo>
                <a:lnTo>
                  <a:pt x="68" y="881"/>
                </a:lnTo>
                <a:lnTo>
                  <a:pt x="66" y="882"/>
                </a:lnTo>
                <a:lnTo>
                  <a:pt x="68" y="882"/>
                </a:lnTo>
                <a:lnTo>
                  <a:pt x="76" y="879"/>
                </a:lnTo>
                <a:lnTo>
                  <a:pt x="91" y="873"/>
                </a:lnTo>
                <a:lnTo>
                  <a:pt x="91" y="900"/>
                </a:lnTo>
                <a:lnTo>
                  <a:pt x="107" y="892"/>
                </a:lnTo>
                <a:lnTo>
                  <a:pt x="107" y="892"/>
                </a:lnTo>
                <a:lnTo>
                  <a:pt x="117" y="911"/>
                </a:lnTo>
                <a:lnTo>
                  <a:pt x="128" y="929"/>
                </a:lnTo>
                <a:lnTo>
                  <a:pt x="141" y="947"/>
                </a:lnTo>
                <a:lnTo>
                  <a:pt x="141" y="947"/>
                </a:lnTo>
                <a:lnTo>
                  <a:pt x="154" y="962"/>
                </a:lnTo>
                <a:lnTo>
                  <a:pt x="160" y="973"/>
                </a:lnTo>
                <a:lnTo>
                  <a:pt x="163" y="983"/>
                </a:lnTo>
                <a:lnTo>
                  <a:pt x="165" y="986"/>
                </a:lnTo>
                <a:lnTo>
                  <a:pt x="165" y="986"/>
                </a:lnTo>
                <a:lnTo>
                  <a:pt x="147" y="989"/>
                </a:lnTo>
                <a:lnTo>
                  <a:pt x="133" y="994"/>
                </a:lnTo>
                <a:lnTo>
                  <a:pt x="121" y="999"/>
                </a:lnTo>
                <a:lnTo>
                  <a:pt x="121" y="999"/>
                </a:lnTo>
                <a:lnTo>
                  <a:pt x="113" y="1004"/>
                </a:lnTo>
                <a:lnTo>
                  <a:pt x="113" y="1004"/>
                </a:lnTo>
                <a:lnTo>
                  <a:pt x="104" y="1017"/>
                </a:lnTo>
                <a:lnTo>
                  <a:pt x="104" y="1017"/>
                </a:lnTo>
                <a:lnTo>
                  <a:pt x="94" y="1030"/>
                </a:lnTo>
                <a:lnTo>
                  <a:pt x="91" y="1033"/>
                </a:lnTo>
                <a:lnTo>
                  <a:pt x="91" y="1033"/>
                </a:lnTo>
                <a:lnTo>
                  <a:pt x="89" y="1036"/>
                </a:lnTo>
                <a:lnTo>
                  <a:pt x="87" y="1044"/>
                </a:lnTo>
                <a:lnTo>
                  <a:pt x="89" y="1051"/>
                </a:lnTo>
                <a:lnTo>
                  <a:pt x="91" y="1056"/>
                </a:lnTo>
                <a:lnTo>
                  <a:pt x="95" y="1062"/>
                </a:lnTo>
                <a:lnTo>
                  <a:pt x="102" y="1067"/>
                </a:lnTo>
                <a:lnTo>
                  <a:pt x="102" y="1067"/>
                </a:lnTo>
                <a:lnTo>
                  <a:pt x="110" y="1070"/>
                </a:lnTo>
                <a:lnTo>
                  <a:pt x="117" y="1072"/>
                </a:lnTo>
                <a:lnTo>
                  <a:pt x="123" y="1072"/>
                </a:lnTo>
                <a:lnTo>
                  <a:pt x="129" y="1070"/>
                </a:lnTo>
                <a:lnTo>
                  <a:pt x="141" y="1064"/>
                </a:lnTo>
                <a:lnTo>
                  <a:pt x="149" y="1062"/>
                </a:lnTo>
                <a:lnTo>
                  <a:pt x="157" y="1059"/>
                </a:lnTo>
                <a:lnTo>
                  <a:pt x="157" y="1059"/>
                </a:lnTo>
                <a:lnTo>
                  <a:pt x="176" y="1057"/>
                </a:lnTo>
                <a:lnTo>
                  <a:pt x="196" y="1056"/>
                </a:lnTo>
                <a:lnTo>
                  <a:pt x="206" y="1054"/>
                </a:lnTo>
                <a:lnTo>
                  <a:pt x="212" y="1052"/>
                </a:lnTo>
                <a:lnTo>
                  <a:pt x="218" y="1049"/>
                </a:lnTo>
                <a:lnTo>
                  <a:pt x="223" y="1044"/>
                </a:lnTo>
                <a:lnTo>
                  <a:pt x="223" y="1044"/>
                </a:lnTo>
                <a:lnTo>
                  <a:pt x="225" y="1038"/>
                </a:lnTo>
                <a:lnTo>
                  <a:pt x="227" y="1031"/>
                </a:lnTo>
                <a:lnTo>
                  <a:pt x="225" y="1018"/>
                </a:lnTo>
                <a:lnTo>
                  <a:pt x="223" y="1005"/>
                </a:lnTo>
                <a:lnTo>
                  <a:pt x="223" y="992"/>
                </a:lnTo>
                <a:lnTo>
                  <a:pt x="223" y="992"/>
                </a:lnTo>
                <a:lnTo>
                  <a:pt x="223" y="970"/>
                </a:lnTo>
                <a:lnTo>
                  <a:pt x="223" y="958"/>
                </a:lnTo>
                <a:lnTo>
                  <a:pt x="230" y="962"/>
                </a:lnTo>
                <a:lnTo>
                  <a:pt x="254" y="966"/>
                </a:lnTo>
                <a:lnTo>
                  <a:pt x="257" y="954"/>
                </a:lnTo>
                <a:lnTo>
                  <a:pt x="257" y="954"/>
                </a:lnTo>
                <a:lnTo>
                  <a:pt x="264" y="957"/>
                </a:lnTo>
                <a:lnTo>
                  <a:pt x="270" y="958"/>
                </a:lnTo>
                <a:lnTo>
                  <a:pt x="277" y="958"/>
                </a:lnTo>
                <a:lnTo>
                  <a:pt x="277" y="958"/>
                </a:lnTo>
                <a:lnTo>
                  <a:pt x="282" y="957"/>
                </a:lnTo>
                <a:lnTo>
                  <a:pt x="282" y="954"/>
                </a:lnTo>
                <a:lnTo>
                  <a:pt x="282" y="954"/>
                </a:lnTo>
                <a:lnTo>
                  <a:pt x="282" y="947"/>
                </a:lnTo>
                <a:lnTo>
                  <a:pt x="282" y="947"/>
                </a:lnTo>
                <a:lnTo>
                  <a:pt x="282" y="949"/>
                </a:lnTo>
                <a:lnTo>
                  <a:pt x="282" y="954"/>
                </a:lnTo>
                <a:lnTo>
                  <a:pt x="282" y="954"/>
                </a:lnTo>
                <a:lnTo>
                  <a:pt x="286" y="971"/>
                </a:lnTo>
                <a:lnTo>
                  <a:pt x="290" y="981"/>
                </a:lnTo>
                <a:lnTo>
                  <a:pt x="293" y="989"/>
                </a:lnTo>
                <a:lnTo>
                  <a:pt x="293" y="989"/>
                </a:lnTo>
                <a:lnTo>
                  <a:pt x="304" y="1007"/>
                </a:lnTo>
                <a:lnTo>
                  <a:pt x="307" y="1013"/>
                </a:lnTo>
                <a:lnTo>
                  <a:pt x="312" y="1017"/>
                </a:lnTo>
                <a:lnTo>
                  <a:pt x="312" y="1017"/>
                </a:lnTo>
                <a:lnTo>
                  <a:pt x="314" y="1020"/>
                </a:lnTo>
                <a:lnTo>
                  <a:pt x="314" y="1025"/>
                </a:lnTo>
                <a:lnTo>
                  <a:pt x="312" y="1036"/>
                </a:lnTo>
                <a:lnTo>
                  <a:pt x="312" y="1036"/>
                </a:lnTo>
                <a:lnTo>
                  <a:pt x="311" y="1039"/>
                </a:lnTo>
                <a:lnTo>
                  <a:pt x="309" y="1041"/>
                </a:lnTo>
                <a:lnTo>
                  <a:pt x="306" y="1041"/>
                </a:lnTo>
                <a:lnTo>
                  <a:pt x="301" y="1039"/>
                </a:lnTo>
                <a:lnTo>
                  <a:pt x="301" y="1039"/>
                </a:lnTo>
                <a:lnTo>
                  <a:pt x="288" y="1051"/>
                </a:lnTo>
                <a:lnTo>
                  <a:pt x="280" y="1062"/>
                </a:lnTo>
                <a:lnTo>
                  <a:pt x="277" y="1068"/>
                </a:lnTo>
                <a:lnTo>
                  <a:pt x="273" y="1075"/>
                </a:lnTo>
                <a:lnTo>
                  <a:pt x="273" y="1075"/>
                </a:lnTo>
                <a:lnTo>
                  <a:pt x="272" y="1080"/>
                </a:lnTo>
                <a:lnTo>
                  <a:pt x="273" y="1085"/>
                </a:lnTo>
                <a:lnTo>
                  <a:pt x="275" y="1086"/>
                </a:lnTo>
                <a:lnTo>
                  <a:pt x="277" y="1086"/>
                </a:lnTo>
                <a:lnTo>
                  <a:pt x="282" y="1088"/>
                </a:lnTo>
                <a:lnTo>
                  <a:pt x="283" y="1088"/>
                </a:lnTo>
                <a:lnTo>
                  <a:pt x="285" y="1091"/>
                </a:lnTo>
                <a:lnTo>
                  <a:pt x="285" y="1091"/>
                </a:lnTo>
                <a:lnTo>
                  <a:pt x="286" y="1093"/>
                </a:lnTo>
                <a:lnTo>
                  <a:pt x="288" y="1094"/>
                </a:lnTo>
                <a:lnTo>
                  <a:pt x="293" y="1096"/>
                </a:lnTo>
                <a:lnTo>
                  <a:pt x="309" y="1094"/>
                </a:lnTo>
                <a:lnTo>
                  <a:pt x="309" y="1094"/>
                </a:lnTo>
                <a:lnTo>
                  <a:pt x="317" y="1093"/>
                </a:lnTo>
                <a:lnTo>
                  <a:pt x="324" y="1091"/>
                </a:lnTo>
                <a:lnTo>
                  <a:pt x="329" y="1086"/>
                </a:lnTo>
                <a:lnTo>
                  <a:pt x="329" y="1086"/>
                </a:lnTo>
                <a:lnTo>
                  <a:pt x="362" y="1091"/>
                </a:lnTo>
                <a:lnTo>
                  <a:pt x="362" y="1091"/>
                </a:lnTo>
                <a:lnTo>
                  <a:pt x="367" y="1091"/>
                </a:lnTo>
                <a:lnTo>
                  <a:pt x="372" y="1090"/>
                </a:lnTo>
                <a:lnTo>
                  <a:pt x="387" y="1086"/>
                </a:lnTo>
                <a:lnTo>
                  <a:pt x="387" y="1086"/>
                </a:lnTo>
                <a:lnTo>
                  <a:pt x="393" y="1085"/>
                </a:lnTo>
                <a:lnTo>
                  <a:pt x="395" y="1081"/>
                </a:lnTo>
                <a:lnTo>
                  <a:pt x="395" y="1078"/>
                </a:lnTo>
                <a:lnTo>
                  <a:pt x="393" y="1072"/>
                </a:lnTo>
                <a:lnTo>
                  <a:pt x="393" y="1072"/>
                </a:lnTo>
                <a:lnTo>
                  <a:pt x="392" y="1049"/>
                </a:lnTo>
                <a:lnTo>
                  <a:pt x="388" y="1038"/>
                </a:lnTo>
                <a:lnTo>
                  <a:pt x="387" y="1028"/>
                </a:lnTo>
                <a:lnTo>
                  <a:pt x="387" y="1028"/>
                </a:lnTo>
                <a:lnTo>
                  <a:pt x="384" y="1013"/>
                </a:lnTo>
                <a:lnTo>
                  <a:pt x="380" y="988"/>
                </a:lnTo>
                <a:lnTo>
                  <a:pt x="379" y="954"/>
                </a:lnTo>
                <a:lnTo>
                  <a:pt x="379" y="954"/>
                </a:lnTo>
                <a:lnTo>
                  <a:pt x="390" y="965"/>
                </a:lnTo>
                <a:lnTo>
                  <a:pt x="406" y="975"/>
                </a:lnTo>
                <a:lnTo>
                  <a:pt x="427" y="988"/>
                </a:lnTo>
                <a:lnTo>
                  <a:pt x="453" y="1000"/>
                </a:lnTo>
                <a:lnTo>
                  <a:pt x="484" y="1013"/>
                </a:lnTo>
                <a:lnTo>
                  <a:pt x="502" y="1018"/>
                </a:lnTo>
                <a:lnTo>
                  <a:pt x="521" y="1023"/>
                </a:lnTo>
                <a:lnTo>
                  <a:pt x="540" y="1026"/>
                </a:lnTo>
                <a:lnTo>
                  <a:pt x="562" y="1028"/>
                </a:lnTo>
                <a:lnTo>
                  <a:pt x="562" y="1028"/>
                </a:lnTo>
                <a:lnTo>
                  <a:pt x="620" y="1031"/>
                </a:lnTo>
                <a:lnTo>
                  <a:pt x="636" y="1031"/>
                </a:lnTo>
                <a:lnTo>
                  <a:pt x="647" y="1030"/>
                </a:lnTo>
                <a:lnTo>
                  <a:pt x="654" y="1025"/>
                </a:lnTo>
                <a:lnTo>
                  <a:pt x="654" y="1025"/>
                </a:lnTo>
                <a:lnTo>
                  <a:pt x="655" y="1025"/>
                </a:lnTo>
                <a:lnTo>
                  <a:pt x="655" y="1026"/>
                </a:lnTo>
                <a:lnTo>
                  <a:pt x="654" y="1028"/>
                </a:lnTo>
                <a:lnTo>
                  <a:pt x="647" y="1030"/>
                </a:lnTo>
                <a:lnTo>
                  <a:pt x="631" y="1044"/>
                </a:lnTo>
                <a:lnTo>
                  <a:pt x="631" y="1044"/>
                </a:lnTo>
                <a:lnTo>
                  <a:pt x="626" y="1049"/>
                </a:lnTo>
                <a:lnTo>
                  <a:pt x="621" y="1054"/>
                </a:lnTo>
                <a:lnTo>
                  <a:pt x="615" y="1059"/>
                </a:lnTo>
                <a:lnTo>
                  <a:pt x="615" y="1059"/>
                </a:lnTo>
                <a:lnTo>
                  <a:pt x="613" y="1062"/>
                </a:lnTo>
                <a:lnTo>
                  <a:pt x="612" y="1067"/>
                </a:lnTo>
                <a:lnTo>
                  <a:pt x="610" y="1072"/>
                </a:lnTo>
                <a:lnTo>
                  <a:pt x="612" y="1078"/>
                </a:lnTo>
                <a:lnTo>
                  <a:pt x="613" y="1083"/>
                </a:lnTo>
                <a:lnTo>
                  <a:pt x="617" y="1086"/>
                </a:lnTo>
                <a:lnTo>
                  <a:pt x="620" y="1090"/>
                </a:lnTo>
                <a:lnTo>
                  <a:pt x="623" y="1091"/>
                </a:lnTo>
                <a:lnTo>
                  <a:pt x="623" y="1091"/>
                </a:lnTo>
                <a:lnTo>
                  <a:pt x="636" y="1090"/>
                </a:lnTo>
                <a:lnTo>
                  <a:pt x="651" y="1085"/>
                </a:lnTo>
                <a:lnTo>
                  <a:pt x="670" y="1078"/>
                </a:lnTo>
                <a:lnTo>
                  <a:pt x="670" y="1078"/>
                </a:lnTo>
                <a:lnTo>
                  <a:pt x="672" y="1083"/>
                </a:lnTo>
                <a:lnTo>
                  <a:pt x="676" y="1090"/>
                </a:lnTo>
                <a:lnTo>
                  <a:pt x="683" y="1098"/>
                </a:lnTo>
                <a:lnTo>
                  <a:pt x="688" y="1101"/>
                </a:lnTo>
                <a:lnTo>
                  <a:pt x="693" y="1102"/>
                </a:lnTo>
                <a:lnTo>
                  <a:pt x="693" y="1102"/>
                </a:lnTo>
                <a:lnTo>
                  <a:pt x="704" y="1102"/>
                </a:lnTo>
                <a:lnTo>
                  <a:pt x="715" y="1099"/>
                </a:lnTo>
                <a:lnTo>
                  <a:pt x="728" y="1096"/>
                </a:lnTo>
                <a:lnTo>
                  <a:pt x="744" y="1094"/>
                </a:lnTo>
                <a:lnTo>
                  <a:pt x="744" y="1094"/>
                </a:lnTo>
                <a:lnTo>
                  <a:pt x="752" y="1094"/>
                </a:lnTo>
                <a:lnTo>
                  <a:pt x="759" y="1096"/>
                </a:lnTo>
                <a:lnTo>
                  <a:pt x="777" y="1101"/>
                </a:lnTo>
                <a:lnTo>
                  <a:pt x="795" y="1106"/>
                </a:lnTo>
                <a:lnTo>
                  <a:pt x="817" y="1111"/>
                </a:lnTo>
                <a:lnTo>
                  <a:pt x="817" y="1111"/>
                </a:lnTo>
                <a:lnTo>
                  <a:pt x="830" y="1111"/>
                </a:lnTo>
                <a:lnTo>
                  <a:pt x="840" y="1109"/>
                </a:lnTo>
                <a:lnTo>
                  <a:pt x="848" y="1106"/>
                </a:lnTo>
                <a:lnTo>
                  <a:pt x="856" y="1101"/>
                </a:lnTo>
                <a:lnTo>
                  <a:pt x="861" y="1096"/>
                </a:lnTo>
                <a:lnTo>
                  <a:pt x="866" y="1088"/>
                </a:lnTo>
                <a:lnTo>
                  <a:pt x="867" y="1081"/>
                </a:lnTo>
                <a:lnTo>
                  <a:pt x="867" y="1073"/>
                </a:lnTo>
                <a:lnTo>
                  <a:pt x="867" y="1073"/>
                </a:lnTo>
                <a:lnTo>
                  <a:pt x="866" y="1056"/>
                </a:lnTo>
                <a:lnTo>
                  <a:pt x="863" y="1036"/>
                </a:lnTo>
                <a:lnTo>
                  <a:pt x="856" y="1017"/>
                </a:lnTo>
                <a:lnTo>
                  <a:pt x="856" y="1017"/>
                </a:lnTo>
                <a:lnTo>
                  <a:pt x="869" y="1009"/>
                </a:lnTo>
                <a:lnTo>
                  <a:pt x="911" y="978"/>
                </a:lnTo>
                <a:lnTo>
                  <a:pt x="911" y="978"/>
                </a:lnTo>
                <a:lnTo>
                  <a:pt x="927" y="963"/>
                </a:lnTo>
                <a:lnTo>
                  <a:pt x="945" y="942"/>
                </a:lnTo>
                <a:lnTo>
                  <a:pt x="963" y="918"/>
                </a:lnTo>
                <a:lnTo>
                  <a:pt x="971" y="903"/>
                </a:lnTo>
                <a:lnTo>
                  <a:pt x="979" y="889"/>
                </a:lnTo>
                <a:lnTo>
                  <a:pt x="986" y="873"/>
                </a:lnTo>
                <a:lnTo>
                  <a:pt x="992" y="855"/>
                </a:lnTo>
                <a:lnTo>
                  <a:pt x="997" y="835"/>
                </a:lnTo>
                <a:lnTo>
                  <a:pt x="1002" y="816"/>
                </a:lnTo>
                <a:lnTo>
                  <a:pt x="1003" y="797"/>
                </a:lnTo>
                <a:lnTo>
                  <a:pt x="1005" y="775"/>
                </a:lnTo>
                <a:lnTo>
                  <a:pt x="1003" y="753"/>
                </a:lnTo>
                <a:lnTo>
                  <a:pt x="1002" y="730"/>
                </a:lnTo>
                <a:lnTo>
                  <a:pt x="1002" y="730"/>
                </a:lnTo>
                <a:lnTo>
                  <a:pt x="994" y="690"/>
                </a:lnTo>
                <a:lnTo>
                  <a:pt x="984" y="656"/>
                </a:lnTo>
                <a:lnTo>
                  <a:pt x="974" y="627"/>
                </a:lnTo>
                <a:lnTo>
                  <a:pt x="963" y="604"/>
                </a:lnTo>
                <a:lnTo>
                  <a:pt x="963" y="604"/>
                </a:lnTo>
                <a:lnTo>
                  <a:pt x="984" y="591"/>
                </a:lnTo>
                <a:lnTo>
                  <a:pt x="1008" y="573"/>
                </a:lnTo>
                <a:lnTo>
                  <a:pt x="1034" y="550"/>
                </a:lnTo>
                <a:lnTo>
                  <a:pt x="1060" y="525"/>
                </a:lnTo>
                <a:lnTo>
                  <a:pt x="1084" y="495"/>
                </a:lnTo>
                <a:lnTo>
                  <a:pt x="1107" y="465"/>
                </a:lnTo>
                <a:lnTo>
                  <a:pt x="1128" y="432"/>
                </a:lnTo>
                <a:lnTo>
                  <a:pt x="1136" y="414"/>
                </a:lnTo>
                <a:lnTo>
                  <a:pt x="1144" y="397"/>
                </a:lnTo>
                <a:lnTo>
                  <a:pt x="1144" y="397"/>
                </a:lnTo>
                <a:lnTo>
                  <a:pt x="1151" y="379"/>
                </a:lnTo>
                <a:lnTo>
                  <a:pt x="1155" y="359"/>
                </a:lnTo>
                <a:lnTo>
                  <a:pt x="1159" y="337"/>
                </a:lnTo>
                <a:lnTo>
                  <a:pt x="1162" y="314"/>
                </a:lnTo>
                <a:lnTo>
                  <a:pt x="1164" y="290"/>
                </a:lnTo>
                <a:lnTo>
                  <a:pt x="1164" y="266"/>
                </a:lnTo>
                <a:lnTo>
                  <a:pt x="1162" y="215"/>
                </a:lnTo>
                <a:lnTo>
                  <a:pt x="1159" y="167"/>
                </a:lnTo>
                <a:lnTo>
                  <a:pt x="1152" y="123"/>
                </a:lnTo>
                <a:lnTo>
                  <a:pt x="1144" y="89"/>
                </a:lnTo>
                <a:lnTo>
                  <a:pt x="1141" y="76"/>
                </a:lnTo>
                <a:lnTo>
                  <a:pt x="1136" y="65"/>
                </a:lnTo>
                <a:lnTo>
                  <a:pt x="1136" y="65"/>
                </a:lnTo>
                <a:lnTo>
                  <a:pt x="1126" y="49"/>
                </a:lnTo>
                <a:lnTo>
                  <a:pt x="1115" y="32"/>
                </a:lnTo>
                <a:lnTo>
                  <a:pt x="1104" y="18"/>
                </a:lnTo>
                <a:lnTo>
                  <a:pt x="1092" y="7"/>
                </a:lnTo>
                <a:lnTo>
                  <a:pt x="1086" y="3"/>
                </a:lnTo>
                <a:lnTo>
                  <a:pt x="1081" y="2"/>
                </a:lnTo>
                <a:lnTo>
                  <a:pt x="1075" y="0"/>
                </a:lnTo>
                <a:lnTo>
                  <a:pt x="1070" y="0"/>
                </a:lnTo>
                <a:lnTo>
                  <a:pt x="1063" y="3"/>
                </a:lnTo>
                <a:lnTo>
                  <a:pt x="1058" y="8"/>
                </a:lnTo>
                <a:lnTo>
                  <a:pt x="1055" y="13"/>
                </a:lnTo>
                <a:lnTo>
                  <a:pt x="1050" y="23"/>
                </a:lnTo>
                <a:lnTo>
                  <a:pt x="1050" y="23"/>
                </a:lnTo>
                <a:lnTo>
                  <a:pt x="1049" y="34"/>
                </a:lnTo>
                <a:lnTo>
                  <a:pt x="1049" y="47"/>
                </a:lnTo>
                <a:lnTo>
                  <a:pt x="1049" y="63"/>
                </a:lnTo>
                <a:lnTo>
                  <a:pt x="1052" y="81"/>
                </a:lnTo>
                <a:lnTo>
                  <a:pt x="1062" y="121"/>
                </a:lnTo>
                <a:lnTo>
                  <a:pt x="1073" y="168"/>
                </a:lnTo>
                <a:lnTo>
                  <a:pt x="1084" y="220"/>
                </a:lnTo>
                <a:lnTo>
                  <a:pt x="1087" y="246"/>
                </a:lnTo>
                <a:lnTo>
                  <a:pt x="1091" y="274"/>
                </a:lnTo>
                <a:lnTo>
                  <a:pt x="1092" y="300"/>
                </a:lnTo>
                <a:lnTo>
                  <a:pt x="1094" y="327"/>
                </a:lnTo>
                <a:lnTo>
                  <a:pt x="1091" y="353"/>
                </a:lnTo>
                <a:lnTo>
                  <a:pt x="1087" y="380"/>
                </a:lnTo>
                <a:lnTo>
                  <a:pt x="1087" y="380"/>
                </a:lnTo>
                <a:lnTo>
                  <a:pt x="1083" y="397"/>
                </a:lnTo>
                <a:lnTo>
                  <a:pt x="1076" y="414"/>
                </a:lnTo>
                <a:lnTo>
                  <a:pt x="1070" y="429"/>
                </a:lnTo>
                <a:lnTo>
                  <a:pt x="1060" y="445"/>
                </a:lnTo>
                <a:lnTo>
                  <a:pt x="1050" y="460"/>
                </a:lnTo>
                <a:lnTo>
                  <a:pt x="1041" y="473"/>
                </a:lnTo>
                <a:lnTo>
                  <a:pt x="1018" y="499"/>
                </a:lnTo>
                <a:lnTo>
                  <a:pt x="994" y="521"/>
                </a:lnTo>
                <a:lnTo>
                  <a:pt x="969" y="541"/>
                </a:lnTo>
                <a:lnTo>
                  <a:pt x="947" y="557"/>
                </a:lnTo>
                <a:lnTo>
                  <a:pt x="924" y="570"/>
                </a:lnTo>
                <a:lnTo>
                  <a:pt x="924" y="570"/>
                </a:lnTo>
                <a:lnTo>
                  <a:pt x="911" y="563"/>
                </a:lnTo>
                <a:lnTo>
                  <a:pt x="897" y="557"/>
                </a:lnTo>
                <a:lnTo>
                  <a:pt x="861" y="546"/>
                </a:lnTo>
                <a:lnTo>
                  <a:pt x="861" y="546"/>
                </a:lnTo>
                <a:lnTo>
                  <a:pt x="845" y="542"/>
                </a:lnTo>
                <a:lnTo>
                  <a:pt x="827" y="541"/>
                </a:lnTo>
                <a:lnTo>
                  <a:pt x="806" y="541"/>
                </a:lnTo>
                <a:lnTo>
                  <a:pt x="785" y="542"/>
                </a:lnTo>
                <a:lnTo>
                  <a:pt x="738" y="549"/>
                </a:lnTo>
                <a:lnTo>
                  <a:pt x="688" y="557"/>
                </a:lnTo>
                <a:lnTo>
                  <a:pt x="638" y="567"/>
                </a:lnTo>
                <a:lnTo>
                  <a:pt x="589" y="573"/>
                </a:lnTo>
                <a:lnTo>
                  <a:pt x="566" y="576"/>
                </a:lnTo>
                <a:lnTo>
                  <a:pt x="547" y="576"/>
                </a:lnTo>
                <a:lnTo>
                  <a:pt x="528" y="576"/>
                </a:lnTo>
                <a:lnTo>
                  <a:pt x="511" y="575"/>
                </a:lnTo>
                <a:lnTo>
                  <a:pt x="511" y="575"/>
                </a:lnTo>
                <a:lnTo>
                  <a:pt x="497" y="572"/>
                </a:lnTo>
                <a:lnTo>
                  <a:pt x="481" y="567"/>
                </a:lnTo>
                <a:lnTo>
                  <a:pt x="464" y="560"/>
                </a:lnTo>
                <a:lnTo>
                  <a:pt x="448" y="552"/>
                </a:lnTo>
                <a:lnTo>
                  <a:pt x="418" y="534"/>
                </a:lnTo>
                <a:lnTo>
                  <a:pt x="388" y="515"/>
                </a:lnTo>
                <a:lnTo>
                  <a:pt x="361" y="494"/>
                </a:lnTo>
                <a:lnTo>
                  <a:pt x="340" y="471"/>
                </a:lnTo>
                <a:lnTo>
                  <a:pt x="330" y="461"/>
                </a:lnTo>
                <a:lnTo>
                  <a:pt x="324" y="452"/>
                </a:lnTo>
                <a:lnTo>
                  <a:pt x="317" y="442"/>
                </a:lnTo>
                <a:lnTo>
                  <a:pt x="314" y="432"/>
                </a:lnTo>
                <a:lnTo>
                  <a:pt x="314" y="432"/>
                </a:lnTo>
                <a:lnTo>
                  <a:pt x="317" y="423"/>
                </a:lnTo>
                <a:lnTo>
                  <a:pt x="322" y="413"/>
                </a:lnTo>
                <a:lnTo>
                  <a:pt x="335" y="390"/>
                </a:lnTo>
                <a:lnTo>
                  <a:pt x="343" y="379"/>
                </a:lnTo>
                <a:lnTo>
                  <a:pt x="350" y="364"/>
                </a:lnTo>
                <a:lnTo>
                  <a:pt x="356" y="348"/>
                </a:lnTo>
                <a:lnTo>
                  <a:pt x="362" y="330"/>
                </a:lnTo>
                <a:lnTo>
                  <a:pt x="362" y="330"/>
                </a:lnTo>
                <a:lnTo>
                  <a:pt x="364" y="311"/>
                </a:lnTo>
                <a:lnTo>
                  <a:pt x="364" y="293"/>
                </a:lnTo>
                <a:lnTo>
                  <a:pt x="361" y="277"/>
                </a:lnTo>
                <a:lnTo>
                  <a:pt x="358" y="261"/>
                </a:lnTo>
                <a:lnTo>
                  <a:pt x="353" y="248"/>
                </a:lnTo>
                <a:lnTo>
                  <a:pt x="348" y="238"/>
                </a:lnTo>
                <a:lnTo>
                  <a:pt x="343" y="230"/>
                </a:lnTo>
                <a:lnTo>
                  <a:pt x="343" y="230"/>
                </a:lnTo>
                <a:lnTo>
                  <a:pt x="350" y="211"/>
                </a:lnTo>
                <a:lnTo>
                  <a:pt x="353" y="194"/>
                </a:lnTo>
                <a:lnTo>
                  <a:pt x="356" y="180"/>
                </a:lnTo>
                <a:lnTo>
                  <a:pt x="356" y="180"/>
                </a:lnTo>
                <a:lnTo>
                  <a:pt x="362" y="126"/>
                </a:lnTo>
                <a:lnTo>
                  <a:pt x="364" y="102"/>
                </a:lnTo>
                <a:lnTo>
                  <a:pt x="362" y="92"/>
                </a:lnTo>
                <a:lnTo>
                  <a:pt x="362" y="86"/>
                </a:lnTo>
                <a:lnTo>
                  <a:pt x="362" y="86"/>
                </a:lnTo>
                <a:lnTo>
                  <a:pt x="361" y="86"/>
                </a:lnTo>
                <a:lnTo>
                  <a:pt x="358" y="84"/>
                </a:lnTo>
                <a:lnTo>
                  <a:pt x="353" y="84"/>
                </a:lnTo>
                <a:lnTo>
                  <a:pt x="345" y="88"/>
                </a:lnTo>
                <a:lnTo>
                  <a:pt x="335" y="92"/>
                </a:lnTo>
                <a:lnTo>
                  <a:pt x="325" y="100"/>
                </a:lnTo>
                <a:lnTo>
                  <a:pt x="314" y="109"/>
                </a:lnTo>
                <a:lnTo>
                  <a:pt x="288" y="131"/>
                </a:lnTo>
                <a:lnTo>
                  <a:pt x="288" y="131"/>
                </a:lnTo>
                <a:lnTo>
                  <a:pt x="278" y="144"/>
                </a:lnTo>
                <a:lnTo>
                  <a:pt x="269" y="155"/>
                </a:lnTo>
                <a:lnTo>
                  <a:pt x="257" y="173"/>
                </a:lnTo>
                <a:lnTo>
                  <a:pt x="251" y="186"/>
                </a:lnTo>
                <a:lnTo>
                  <a:pt x="249" y="189"/>
                </a:lnTo>
                <a:lnTo>
                  <a:pt x="204" y="186"/>
                </a:lnTo>
                <a:lnTo>
                  <a:pt x="204" y="186"/>
                </a:lnTo>
                <a:lnTo>
                  <a:pt x="202" y="134"/>
                </a:lnTo>
                <a:lnTo>
                  <a:pt x="201" y="96"/>
                </a:lnTo>
                <a:lnTo>
                  <a:pt x="199" y="81"/>
                </a:lnTo>
                <a:lnTo>
                  <a:pt x="196" y="73"/>
                </a:lnTo>
                <a:lnTo>
                  <a:pt x="196" y="73"/>
                </a:lnTo>
                <a:lnTo>
                  <a:pt x="194" y="71"/>
                </a:lnTo>
                <a:lnTo>
                  <a:pt x="191" y="70"/>
                </a:lnTo>
                <a:lnTo>
                  <a:pt x="186" y="71"/>
                </a:lnTo>
                <a:lnTo>
                  <a:pt x="178" y="76"/>
                </a:lnTo>
                <a:lnTo>
                  <a:pt x="172" y="83"/>
                </a:lnTo>
                <a:lnTo>
                  <a:pt x="154" y="104"/>
                </a:lnTo>
                <a:lnTo>
                  <a:pt x="138" y="128"/>
                </a:lnTo>
                <a:lnTo>
                  <a:pt x="138" y="128"/>
                </a:lnTo>
                <a:lnTo>
                  <a:pt x="129" y="139"/>
                </a:lnTo>
                <a:lnTo>
                  <a:pt x="125" y="152"/>
                </a:lnTo>
                <a:lnTo>
                  <a:pt x="117" y="173"/>
                </a:lnTo>
                <a:lnTo>
                  <a:pt x="112" y="188"/>
                </a:lnTo>
                <a:lnTo>
                  <a:pt x="110" y="194"/>
                </a:lnTo>
                <a:lnTo>
                  <a:pt x="110" y="19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pptxa60_ネコのシルエット</dc:title>
  <dc:subject>pptxa60_ネコのシルエット</dc:subject>
  <dc:creator>でじけろお</dc:creator>
  <cp:revision>1</cp:revision>
  <dcterms:created xsi:type="dcterms:W3CDTF">2018-05-20T00:31:01Z</dcterms:created>
  <dcterms:modified xsi:type="dcterms:W3CDTF">2019-06-26T08:12:51Z</dcterms:modified>
  <cp:version>1</cp:version>
</cp:coreProperties>
</file>