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31">
            <a:extLst>
              <a:ext uri="{FF2B5EF4-FFF2-40B4-BE49-F238E27FC236}">
                <a16:creationId xmlns:a16="http://schemas.microsoft.com/office/drawing/2014/main" id="{79E59153-0D0E-4FE7-B552-368184128164}"/>
              </a:ext>
            </a:extLst>
          </p:cNvPr>
          <p:cNvSpPr>
            <a:spLocks/>
          </p:cNvSpPr>
          <p:nvPr/>
        </p:nvSpPr>
        <p:spPr bwMode="auto">
          <a:xfrm>
            <a:off x="787323" y="1180545"/>
            <a:ext cx="2649227" cy="2005137"/>
          </a:xfrm>
          <a:custGeom>
            <a:avLst/>
            <a:gdLst>
              <a:gd name="T0" fmla="*/ 389 w 1127"/>
              <a:gd name="T1" fmla="*/ 273 h 853"/>
              <a:gd name="T2" fmla="*/ 297 w 1127"/>
              <a:gd name="T3" fmla="*/ 357 h 853"/>
              <a:gd name="T4" fmla="*/ 98 w 1127"/>
              <a:gd name="T5" fmla="*/ 522 h 853"/>
              <a:gd name="T6" fmla="*/ 25 w 1127"/>
              <a:gd name="T7" fmla="*/ 606 h 853"/>
              <a:gd name="T8" fmla="*/ 0 w 1127"/>
              <a:gd name="T9" fmla="*/ 715 h 853"/>
              <a:gd name="T10" fmla="*/ 15 w 1127"/>
              <a:gd name="T11" fmla="*/ 785 h 853"/>
              <a:gd name="T12" fmla="*/ 62 w 1127"/>
              <a:gd name="T13" fmla="*/ 802 h 853"/>
              <a:gd name="T14" fmla="*/ 123 w 1127"/>
              <a:gd name="T15" fmla="*/ 790 h 853"/>
              <a:gd name="T16" fmla="*/ 156 w 1127"/>
              <a:gd name="T17" fmla="*/ 779 h 853"/>
              <a:gd name="T18" fmla="*/ 238 w 1127"/>
              <a:gd name="T19" fmla="*/ 771 h 853"/>
              <a:gd name="T20" fmla="*/ 280 w 1127"/>
              <a:gd name="T21" fmla="*/ 752 h 853"/>
              <a:gd name="T22" fmla="*/ 394 w 1127"/>
              <a:gd name="T23" fmla="*/ 731 h 853"/>
              <a:gd name="T24" fmla="*/ 456 w 1127"/>
              <a:gd name="T25" fmla="*/ 688 h 853"/>
              <a:gd name="T26" fmla="*/ 487 w 1127"/>
              <a:gd name="T27" fmla="*/ 767 h 853"/>
              <a:gd name="T28" fmla="*/ 552 w 1127"/>
              <a:gd name="T29" fmla="*/ 826 h 853"/>
              <a:gd name="T30" fmla="*/ 611 w 1127"/>
              <a:gd name="T31" fmla="*/ 840 h 853"/>
              <a:gd name="T32" fmla="*/ 639 w 1127"/>
              <a:gd name="T33" fmla="*/ 826 h 853"/>
              <a:gd name="T34" fmla="*/ 636 w 1127"/>
              <a:gd name="T35" fmla="*/ 804 h 853"/>
              <a:gd name="T36" fmla="*/ 598 w 1127"/>
              <a:gd name="T37" fmla="*/ 767 h 853"/>
              <a:gd name="T38" fmla="*/ 592 w 1127"/>
              <a:gd name="T39" fmla="*/ 641 h 853"/>
              <a:gd name="T40" fmla="*/ 611 w 1127"/>
              <a:gd name="T41" fmla="*/ 514 h 853"/>
              <a:gd name="T42" fmla="*/ 628 w 1127"/>
              <a:gd name="T43" fmla="*/ 470 h 853"/>
              <a:gd name="T44" fmla="*/ 623 w 1127"/>
              <a:gd name="T45" fmla="*/ 568 h 853"/>
              <a:gd name="T46" fmla="*/ 632 w 1127"/>
              <a:gd name="T47" fmla="*/ 628 h 853"/>
              <a:gd name="T48" fmla="*/ 680 w 1127"/>
              <a:gd name="T49" fmla="*/ 658 h 853"/>
              <a:gd name="T50" fmla="*/ 781 w 1127"/>
              <a:gd name="T51" fmla="*/ 704 h 853"/>
              <a:gd name="T52" fmla="*/ 872 w 1127"/>
              <a:gd name="T53" fmla="*/ 754 h 853"/>
              <a:gd name="T54" fmla="*/ 938 w 1127"/>
              <a:gd name="T55" fmla="*/ 766 h 853"/>
              <a:gd name="T56" fmla="*/ 984 w 1127"/>
              <a:gd name="T57" fmla="*/ 788 h 853"/>
              <a:gd name="T58" fmla="*/ 1032 w 1127"/>
              <a:gd name="T59" fmla="*/ 807 h 853"/>
              <a:gd name="T60" fmla="*/ 1095 w 1127"/>
              <a:gd name="T61" fmla="*/ 852 h 853"/>
              <a:gd name="T62" fmla="*/ 1117 w 1127"/>
              <a:gd name="T63" fmla="*/ 841 h 853"/>
              <a:gd name="T64" fmla="*/ 1120 w 1127"/>
              <a:gd name="T65" fmla="*/ 788 h 853"/>
              <a:gd name="T66" fmla="*/ 1078 w 1127"/>
              <a:gd name="T67" fmla="*/ 690 h 853"/>
              <a:gd name="T68" fmla="*/ 1007 w 1127"/>
              <a:gd name="T69" fmla="*/ 613 h 853"/>
              <a:gd name="T70" fmla="*/ 857 w 1127"/>
              <a:gd name="T71" fmla="*/ 471 h 853"/>
              <a:gd name="T72" fmla="*/ 696 w 1127"/>
              <a:gd name="T73" fmla="*/ 315 h 853"/>
              <a:gd name="T74" fmla="*/ 619 w 1127"/>
              <a:gd name="T75" fmla="*/ 238 h 853"/>
              <a:gd name="T76" fmla="*/ 580 w 1127"/>
              <a:gd name="T77" fmla="*/ 174 h 853"/>
              <a:gd name="T78" fmla="*/ 563 w 1127"/>
              <a:gd name="T79" fmla="*/ 84 h 853"/>
              <a:gd name="T80" fmla="*/ 567 w 1127"/>
              <a:gd name="T81" fmla="*/ 40 h 853"/>
              <a:gd name="T82" fmla="*/ 556 w 1127"/>
              <a:gd name="T83" fmla="*/ 41 h 853"/>
              <a:gd name="T84" fmla="*/ 559 w 1127"/>
              <a:gd name="T85" fmla="*/ 124 h 853"/>
              <a:gd name="T86" fmla="*/ 556 w 1127"/>
              <a:gd name="T87" fmla="*/ 158 h 853"/>
              <a:gd name="T88" fmla="*/ 514 w 1127"/>
              <a:gd name="T89" fmla="*/ 138 h 853"/>
              <a:gd name="T90" fmla="*/ 465 w 1127"/>
              <a:gd name="T91" fmla="*/ 170 h 853"/>
              <a:gd name="T92" fmla="*/ 414 w 1127"/>
              <a:gd name="T93" fmla="*/ 161 h 853"/>
              <a:gd name="T94" fmla="*/ 404 w 1127"/>
              <a:gd name="T95" fmla="*/ 125 h 853"/>
              <a:gd name="T96" fmla="*/ 371 w 1127"/>
              <a:gd name="T97" fmla="*/ 69 h 853"/>
              <a:gd name="T98" fmla="*/ 341 w 1127"/>
              <a:gd name="T99" fmla="*/ 15 h 853"/>
              <a:gd name="T100" fmla="*/ 304 w 1127"/>
              <a:gd name="T101" fmla="*/ 0 h 853"/>
              <a:gd name="T102" fmla="*/ 324 w 1127"/>
              <a:gd name="T103" fmla="*/ 20 h 853"/>
              <a:gd name="T104" fmla="*/ 341 w 1127"/>
              <a:gd name="T105" fmla="*/ 40 h 853"/>
              <a:gd name="T106" fmla="*/ 375 w 1127"/>
              <a:gd name="T107" fmla="*/ 112 h 853"/>
              <a:gd name="T108" fmla="*/ 387 w 1127"/>
              <a:gd name="T109" fmla="*/ 130 h 853"/>
              <a:gd name="T110" fmla="*/ 395 w 1127"/>
              <a:gd name="T111" fmla="*/ 167 h 853"/>
              <a:gd name="T112" fmla="*/ 412 w 1127"/>
              <a:gd name="T113" fmla="*/ 213 h 8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27" h="853">
                <a:moveTo>
                  <a:pt x="404" y="245"/>
                </a:moveTo>
                <a:lnTo>
                  <a:pt x="404" y="245"/>
                </a:lnTo>
                <a:lnTo>
                  <a:pt x="402" y="250"/>
                </a:lnTo>
                <a:lnTo>
                  <a:pt x="400" y="256"/>
                </a:lnTo>
                <a:lnTo>
                  <a:pt x="396" y="263"/>
                </a:lnTo>
                <a:lnTo>
                  <a:pt x="389" y="273"/>
                </a:lnTo>
                <a:lnTo>
                  <a:pt x="380" y="285"/>
                </a:lnTo>
                <a:lnTo>
                  <a:pt x="366" y="298"/>
                </a:lnTo>
                <a:lnTo>
                  <a:pt x="349" y="313"/>
                </a:lnTo>
                <a:lnTo>
                  <a:pt x="349" y="313"/>
                </a:lnTo>
                <a:lnTo>
                  <a:pt x="325" y="332"/>
                </a:lnTo>
                <a:lnTo>
                  <a:pt x="297" y="357"/>
                </a:lnTo>
                <a:lnTo>
                  <a:pt x="229" y="417"/>
                </a:lnTo>
                <a:lnTo>
                  <a:pt x="162" y="474"/>
                </a:lnTo>
                <a:lnTo>
                  <a:pt x="135" y="496"/>
                </a:lnTo>
                <a:lnTo>
                  <a:pt x="114" y="512"/>
                </a:lnTo>
                <a:lnTo>
                  <a:pt x="114" y="512"/>
                </a:lnTo>
                <a:lnTo>
                  <a:pt x="98" y="522"/>
                </a:lnTo>
                <a:lnTo>
                  <a:pt x="84" y="536"/>
                </a:lnTo>
                <a:lnTo>
                  <a:pt x="69" y="549"/>
                </a:lnTo>
                <a:lnTo>
                  <a:pt x="56" y="563"/>
                </a:lnTo>
                <a:lnTo>
                  <a:pt x="44" y="577"/>
                </a:lnTo>
                <a:lnTo>
                  <a:pt x="34" y="591"/>
                </a:lnTo>
                <a:lnTo>
                  <a:pt x="25" y="606"/>
                </a:lnTo>
                <a:lnTo>
                  <a:pt x="18" y="619"/>
                </a:lnTo>
                <a:lnTo>
                  <a:pt x="18" y="619"/>
                </a:lnTo>
                <a:lnTo>
                  <a:pt x="12" y="637"/>
                </a:lnTo>
                <a:lnTo>
                  <a:pt x="6" y="659"/>
                </a:lnTo>
                <a:lnTo>
                  <a:pt x="3" y="687"/>
                </a:lnTo>
                <a:lnTo>
                  <a:pt x="0" y="715"/>
                </a:lnTo>
                <a:lnTo>
                  <a:pt x="0" y="729"/>
                </a:lnTo>
                <a:lnTo>
                  <a:pt x="1" y="742"/>
                </a:lnTo>
                <a:lnTo>
                  <a:pt x="3" y="756"/>
                </a:lnTo>
                <a:lnTo>
                  <a:pt x="6" y="767"/>
                </a:lnTo>
                <a:lnTo>
                  <a:pt x="10" y="777"/>
                </a:lnTo>
                <a:lnTo>
                  <a:pt x="15" y="785"/>
                </a:lnTo>
                <a:lnTo>
                  <a:pt x="22" y="792"/>
                </a:lnTo>
                <a:lnTo>
                  <a:pt x="25" y="794"/>
                </a:lnTo>
                <a:lnTo>
                  <a:pt x="29" y="796"/>
                </a:lnTo>
                <a:lnTo>
                  <a:pt x="29" y="796"/>
                </a:lnTo>
                <a:lnTo>
                  <a:pt x="45" y="800"/>
                </a:lnTo>
                <a:lnTo>
                  <a:pt x="62" y="802"/>
                </a:lnTo>
                <a:lnTo>
                  <a:pt x="76" y="802"/>
                </a:lnTo>
                <a:lnTo>
                  <a:pt x="89" y="801"/>
                </a:lnTo>
                <a:lnTo>
                  <a:pt x="101" y="800"/>
                </a:lnTo>
                <a:lnTo>
                  <a:pt x="111" y="796"/>
                </a:lnTo>
                <a:lnTo>
                  <a:pt x="118" y="794"/>
                </a:lnTo>
                <a:lnTo>
                  <a:pt x="123" y="790"/>
                </a:lnTo>
                <a:lnTo>
                  <a:pt x="123" y="790"/>
                </a:lnTo>
                <a:lnTo>
                  <a:pt x="128" y="785"/>
                </a:lnTo>
                <a:lnTo>
                  <a:pt x="131" y="782"/>
                </a:lnTo>
                <a:lnTo>
                  <a:pt x="139" y="781"/>
                </a:lnTo>
                <a:lnTo>
                  <a:pt x="156" y="779"/>
                </a:lnTo>
                <a:lnTo>
                  <a:pt x="156" y="779"/>
                </a:lnTo>
                <a:lnTo>
                  <a:pt x="178" y="779"/>
                </a:lnTo>
                <a:lnTo>
                  <a:pt x="199" y="779"/>
                </a:lnTo>
                <a:lnTo>
                  <a:pt x="210" y="779"/>
                </a:lnTo>
                <a:lnTo>
                  <a:pt x="219" y="778"/>
                </a:lnTo>
                <a:lnTo>
                  <a:pt x="229" y="775"/>
                </a:lnTo>
                <a:lnTo>
                  <a:pt x="238" y="771"/>
                </a:lnTo>
                <a:lnTo>
                  <a:pt x="238" y="771"/>
                </a:lnTo>
                <a:lnTo>
                  <a:pt x="252" y="763"/>
                </a:lnTo>
                <a:lnTo>
                  <a:pt x="261" y="757"/>
                </a:lnTo>
                <a:lnTo>
                  <a:pt x="268" y="753"/>
                </a:lnTo>
                <a:lnTo>
                  <a:pt x="280" y="752"/>
                </a:lnTo>
                <a:lnTo>
                  <a:pt x="280" y="752"/>
                </a:lnTo>
                <a:lnTo>
                  <a:pt x="298" y="750"/>
                </a:lnTo>
                <a:lnTo>
                  <a:pt x="318" y="746"/>
                </a:lnTo>
                <a:lnTo>
                  <a:pt x="351" y="740"/>
                </a:lnTo>
                <a:lnTo>
                  <a:pt x="351" y="740"/>
                </a:lnTo>
                <a:lnTo>
                  <a:pt x="380" y="735"/>
                </a:lnTo>
                <a:lnTo>
                  <a:pt x="394" y="731"/>
                </a:lnTo>
                <a:lnTo>
                  <a:pt x="401" y="728"/>
                </a:lnTo>
                <a:lnTo>
                  <a:pt x="406" y="723"/>
                </a:lnTo>
                <a:lnTo>
                  <a:pt x="406" y="723"/>
                </a:lnTo>
                <a:lnTo>
                  <a:pt x="419" y="714"/>
                </a:lnTo>
                <a:lnTo>
                  <a:pt x="436" y="702"/>
                </a:lnTo>
                <a:lnTo>
                  <a:pt x="456" y="688"/>
                </a:lnTo>
                <a:lnTo>
                  <a:pt x="456" y="688"/>
                </a:lnTo>
                <a:lnTo>
                  <a:pt x="460" y="704"/>
                </a:lnTo>
                <a:lnTo>
                  <a:pt x="465" y="722"/>
                </a:lnTo>
                <a:lnTo>
                  <a:pt x="474" y="744"/>
                </a:lnTo>
                <a:lnTo>
                  <a:pt x="480" y="756"/>
                </a:lnTo>
                <a:lnTo>
                  <a:pt x="487" y="767"/>
                </a:lnTo>
                <a:lnTo>
                  <a:pt x="494" y="779"/>
                </a:lnTo>
                <a:lnTo>
                  <a:pt x="504" y="790"/>
                </a:lnTo>
                <a:lnTo>
                  <a:pt x="513" y="801"/>
                </a:lnTo>
                <a:lnTo>
                  <a:pt x="525" y="810"/>
                </a:lnTo>
                <a:lnTo>
                  <a:pt x="538" y="819"/>
                </a:lnTo>
                <a:lnTo>
                  <a:pt x="552" y="826"/>
                </a:lnTo>
                <a:lnTo>
                  <a:pt x="552" y="826"/>
                </a:lnTo>
                <a:lnTo>
                  <a:pt x="567" y="832"/>
                </a:lnTo>
                <a:lnTo>
                  <a:pt x="580" y="836"/>
                </a:lnTo>
                <a:lnTo>
                  <a:pt x="592" y="839"/>
                </a:lnTo>
                <a:lnTo>
                  <a:pt x="602" y="840"/>
                </a:lnTo>
                <a:lnTo>
                  <a:pt x="611" y="840"/>
                </a:lnTo>
                <a:lnTo>
                  <a:pt x="619" y="840"/>
                </a:lnTo>
                <a:lnTo>
                  <a:pt x="625" y="838"/>
                </a:lnTo>
                <a:lnTo>
                  <a:pt x="631" y="835"/>
                </a:lnTo>
                <a:lnTo>
                  <a:pt x="634" y="833"/>
                </a:lnTo>
                <a:lnTo>
                  <a:pt x="638" y="829"/>
                </a:lnTo>
                <a:lnTo>
                  <a:pt x="639" y="826"/>
                </a:lnTo>
                <a:lnTo>
                  <a:pt x="640" y="821"/>
                </a:lnTo>
                <a:lnTo>
                  <a:pt x="640" y="816"/>
                </a:lnTo>
                <a:lnTo>
                  <a:pt x="639" y="813"/>
                </a:lnTo>
                <a:lnTo>
                  <a:pt x="638" y="808"/>
                </a:lnTo>
                <a:lnTo>
                  <a:pt x="636" y="804"/>
                </a:lnTo>
                <a:lnTo>
                  <a:pt x="636" y="804"/>
                </a:lnTo>
                <a:lnTo>
                  <a:pt x="628" y="797"/>
                </a:lnTo>
                <a:lnTo>
                  <a:pt x="623" y="791"/>
                </a:lnTo>
                <a:lnTo>
                  <a:pt x="611" y="783"/>
                </a:lnTo>
                <a:lnTo>
                  <a:pt x="606" y="778"/>
                </a:lnTo>
                <a:lnTo>
                  <a:pt x="601" y="773"/>
                </a:lnTo>
                <a:lnTo>
                  <a:pt x="598" y="767"/>
                </a:lnTo>
                <a:lnTo>
                  <a:pt x="594" y="760"/>
                </a:lnTo>
                <a:lnTo>
                  <a:pt x="594" y="760"/>
                </a:lnTo>
                <a:lnTo>
                  <a:pt x="592" y="748"/>
                </a:lnTo>
                <a:lnTo>
                  <a:pt x="590" y="732"/>
                </a:lnTo>
                <a:lnTo>
                  <a:pt x="590" y="693"/>
                </a:lnTo>
                <a:lnTo>
                  <a:pt x="592" y="641"/>
                </a:lnTo>
                <a:lnTo>
                  <a:pt x="592" y="619"/>
                </a:lnTo>
                <a:lnTo>
                  <a:pt x="592" y="619"/>
                </a:lnTo>
                <a:lnTo>
                  <a:pt x="593" y="603"/>
                </a:lnTo>
                <a:lnTo>
                  <a:pt x="599" y="575"/>
                </a:lnTo>
                <a:lnTo>
                  <a:pt x="611" y="514"/>
                </a:lnTo>
                <a:lnTo>
                  <a:pt x="611" y="514"/>
                </a:lnTo>
                <a:lnTo>
                  <a:pt x="615" y="490"/>
                </a:lnTo>
                <a:lnTo>
                  <a:pt x="621" y="471"/>
                </a:lnTo>
                <a:lnTo>
                  <a:pt x="624" y="467"/>
                </a:lnTo>
                <a:lnTo>
                  <a:pt x="625" y="465"/>
                </a:lnTo>
                <a:lnTo>
                  <a:pt x="626" y="465"/>
                </a:lnTo>
                <a:lnTo>
                  <a:pt x="628" y="470"/>
                </a:lnTo>
                <a:lnTo>
                  <a:pt x="630" y="481"/>
                </a:lnTo>
                <a:lnTo>
                  <a:pt x="630" y="481"/>
                </a:lnTo>
                <a:lnTo>
                  <a:pt x="630" y="496"/>
                </a:lnTo>
                <a:lnTo>
                  <a:pt x="628" y="513"/>
                </a:lnTo>
                <a:lnTo>
                  <a:pt x="624" y="550"/>
                </a:lnTo>
                <a:lnTo>
                  <a:pt x="623" y="568"/>
                </a:lnTo>
                <a:lnTo>
                  <a:pt x="621" y="585"/>
                </a:lnTo>
                <a:lnTo>
                  <a:pt x="623" y="602"/>
                </a:lnTo>
                <a:lnTo>
                  <a:pt x="625" y="609"/>
                </a:lnTo>
                <a:lnTo>
                  <a:pt x="627" y="616"/>
                </a:lnTo>
                <a:lnTo>
                  <a:pt x="627" y="616"/>
                </a:lnTo>
                <a:lnTo>
                  <a:pt x="632" y="628"/>
                </a:lnTo>
                <a:lnTo>
                  <a:pt x="638" y="637"/>
                </a:lnTo>
                <a:lnTo>
                  <a:pt x="644" y="644"/>
                </a:lnTo>
                <a:lnTo>
                  <a:pt x="650" y="649"/>
                </a:lnTo>
                <a:lnTo>
                  <a:pt x="656" y="652"/>
                </a:lnTo>
                <a:lnTo>
                  <a:pt x="663" y="654"/>
                </a:lnTo>
                <a:lnTo>
                  <a:pt x="680" y="658"/>
                </a:lnTo>
                <a:lnTo>
                  <a:pt x="680" y="658"/>
                </a:lnTo>
                <a:lnTo>
                  <a:pt x="700" y="664"/>
                </a:lnTo>
                <a:lnTo>
                  <a:pt x="724" y="673"/>
                </a:lnTo>
                <a:lnTo>
                  <a:pt x="751" y="687"/>
                </a:lnTo>
                <a:lnTo>
                  <a:pt x="766" y="695"/>
                </a:lnTo>
                <a:lnTo>
                  <a:pt x="781" y="704"/>
                </a:lnTo>
                <a:lnTo>
                  <a:pt x="781" y="704"/>
                </a:lnTo>
                <a:lnTo>
                  <a:pt x="812" y="725"/>
                </a:lnTo>
                <a:lnTo>
                  <a:pt x="827" y="733"/>
                </a:lnTo>
                <a:lnTo>
                  <a:pt x="843" y="741"/>
                </a:lnTo>
                <a:lnTo>
                  <a:pt x="857" y="748"/>
                </a:lnTo>
                <a:lnTo>
                  <a:pt x="872" y="754"/>
                </a:lnTo>
                <a:lnTo>
                  <a:pt x="885" y="758"/>
                </a:lnTo>
                <a:lnTo>
                  <a:pt x="900" y="760"/>
                </a:lnTo>
                <a:lnTo>
                  <a:pt x="900" y="760"/>
                </a:lnTo>
                <a:lnTo>
                  <a:pt x="913" y="761"/>
                </a:lnTo>
                <a:lnTo>
                  <a:pt x="926" y="764"/>
                </a:lnTo>
                <a:lnTo>
                  <a:pt x="938" y="766"/>
                </a:lnTo>
                <a:lnTo>
                  <a:pt x="949" y="770"/>
                </a:lnTo>
                <a:lnTo>
                  <a:pt x="968" y="777"/>
                </a:lnTo>
                <a:lnTo>
                  <a:pt x="975" y="781"/>
                </a:lnTo>
                <a:lnTo>
                  <a:pt x="979" y="785"/>
                </a:lnTo>
                <a:lnTo>
                  <a:pt x="979" y="785"/>
                </a:lnTo>
                <a:lnTo>
                  <a:pt x="984" y="788"/>
                </a:lnTo>
                <a:lnTo>
                  <a:pt x="989" y="790"/>
                </a:lnTo>
                <a:lnTo>
                  <a:pt x="1000" y="792"/>
                </a:lnTo>
                <a:lnTo>
                  <a:pt x="1014" y="797"/>
                </a:lnTo>
                <a:lnTo>
                  <a:pt x="1022" y="801"/>
                </a:lnTo>
                <a:lnTo>
                  <a:pt x="1032" y="807"/>
                </a:lnTo>
                <a:lnTo>
                  <a:pt x="1032" y="807"/>
                </a:lnTo>
                <a:lnTo>
                  <a:pt x="1043" y="815"/>
                </a:lnTo>
                <a:lnTo>
                  <a:pt x="1053" y="823"/>
                </a:lnTo>
                <a:lnTo>
                  <a:pt x="1064" y="833"/>
                </a:lnTo>
                <a:lnTo>
                  <a:pt x="1075" y="841"/>
                </a:lnTo>
                <a:lnTo>
                  <a:pt x="1085" y="848"/>
                </a:lnTo>
                <a:lnTo>
                  <a:pt x="1095" y="852"/>
                </a:lnTo>
                <a:lnTo>
                  <a:pt x="1100" y="853"/>
                </a:lnTo>
                <a:lnTo>
                  <a:pt x="1104" y="853"/>
                </a:lnTo>
                <a:lnTo>
                  <a:pt x="1108" y="851"/>
                </a:lnTo>
                <a:lnTo>
                  <a:pt x="1112" y="848"/>
                </a:lnTo>
                <a:lnTo>
                  <a:pt x="1112" y="848"/>
                </a:lnTo>
                <a:lnTo>
                  <a:pt x="1117" y="841"/>
                </a:lnTo>
                <a:lnTo>
                  <a:pt x="1122" y="835"/>
                </a:lnTo>
                <a:lnTo>
                  <a:pt x="1125" y="829"/>
                </a:lnTo>
                <a:lnTo>
                  <a:pt x="1127" y="823"/>
                </a:lnTo>
                <a:lnTo>
                  <a:pt x="1127" y="816"/>
                </a:lnTo>
                <a:lnTo>
                  <a:pt x="1126" y="808"/>
                </a:lnTo>
                <a:lnTo>
                  <a:pt x="1120" y="788"/>
                </a:lnTo>
                <a:lnTo>
                  <a:pt x="1120" y="788"/>
                </a:lnTo>
                <a:lnTo>
                  <a:pt x="1112" y="761"/>
                </a:lnTo>
                <a:lnTo>
                  <a:pt x="1102" y="734"/>
                </a:lnTo>
                <a:lnTo>
                  <a:pt x="1095" y="720"/>
                </a:lnTo>
                <a:lnTo>
                  <a:pt x="1088" y="706"/>
                </a:lnTo>
                <a:lnTo>
                  <a:pt x="1078" y="690"/>
                </a:lnTo>
                <a:lnTo>
                  <a:pt x="1067" y="675"/>
                </a:lnTo>
                <a:lnTo>
                  <a:pt x="1067" y="675"/>
                </a:lnTo>
                <a:lnTo>
                  <a:pt x="1054" y="658"/>
                </a:lnTo>
                <a:lnTo>
                  <a:pt x="1039" y="643"/>
                </a:lnTo>
                <a:lnTo>
                  <a:pt x="1023" y="627"/>
                </a:lnTo>
                <a:lnTo>
                  <a:pt x="1007" y="613"/>
                </a:lnTo>
                <a:lnTo>
                  <a:pt x="975" y="589"/>
                </a:lnTo>
                <a:lnTo>
                  <a:pt x="952" y="572"/>
                </a:lnTo>
                <a:lnTo>
                  <a:pt x="952" y="572"/>
                </a:lnTo>
                <a:lnTo>
                  <a:pt x="939" y="559"/>
                </a:lnTo>
                <a:lnTo>
                  <a:pt x="916" y="536"/>
                </a:lnTo>
                <a:lnTo>
                  <a:pt x="857" y="471"/>
                </a:lnTo>
                <a:lnTo>
                  <a:pt x="797" y="405"/>
                </a:lnTo>
                <a:lnTo>
                  <a:pt x="774" y="380"/>
                </a:lnTo>
                <a:lnTo>
                  <a:pt x="759" y="365"/>
                </a:lnTo>
                <a:lnTo>
                  <a:pt x="759" y="365"/>
                </a:lnTo>
                <a:lnTo>
                  <a:pt x="725" y="337"/>
                </a:lnTo>
                <a:lnTo>
                  <a:pt x="696" y="315"/>
                </a:lnTo>
                <a:lnTo>
                  <a:pt x="696" y="315"/>
                </a:lnTo>
                <a:lnTo>
                  <a:pt x="677" y="300"/>
                </a:lnTo>
                <a:lnTo>
                  <a:pt x="653" y="279"/>
                </a:lnTo>
                <a:lnTo>
                  <a:pt x="624" y="252"/>
                </a:lnTo>
                <a:lnTo>
                  <a:pt x="624" y="252"/>
                </a:lnTo>
                <a:lnTo>
                  <a:pt x="619" y="238"/>
                </a:lnTo>
                <a:lnTo>
                  <a:pt x="612" y="224"/>
                </a:lnTo>
                <a:lnTo>
                  <a:pt x="602" y="205"/>
                </a:lnTo>
                <a:lnTo>
                  <a:pt x="602" y="205"/>
                </a:lnTo>
                <a:lnTo>
                  <a:pt x="593" y="189"/>
                </a:lnTo>
                <a:lnTo>
                  <a:pt x="586" y="179"/>
                </a:lnTo>
                <a:lnTo>
                  <a:pt x="580" y="174"/>
                </a:lnTo>
                <a:lnTo>
                  <a:pt x="577" y="172"/>
                </a:lnTo>
                <a:lnTo>
                  <a:pt x="577" y="172"/>
                </a:lnTo>
                <a:lnTo>
                  <a:pt x="576" y="168"/>
                </a:lnTo>
                <a:lnTo>
                  <a:pt x="574" y="160"/>
                </a:lnTo>
                <a:lnTo>
                  <a:pt x="569" y="130"/>
                </a:lnTo>
                <a:lnTo>
                  <a:pt x="563" y="84"/>
                </a:lnTo>
                <a:lnTo>
                  <a:pt x="563" y="84"/>
                </a:lnTo>
                <a:lnTo>
                  <a:pt x="565" y="74"/>
                </a:lnTo>
                <a:lnTo>
                  <a:pt x="567" y="59"/>
                </a:lnTo>
                <a:lnTo>
                  <a:pt x="568" y="51"/>
                </a:lnTo>
                <a:lnTo>
                  <a:pt x="568" y="44"/>
                </a:lnTo>
                <a:lnTo>
                  <a:pt x="567" y="40"/>
                </a:lnTo>
                <a:lnTo>
                  <a:pt x="565" y="38"/>
                </a:lnTo>
                <a:lnTo>
                  <a:pt x="563" y="37"/>
                </a:lnTo>
                <a:lnTo>
                  <a:pt x="563" y="37"/>
                </a:lnTo>
                <a:lnTo>
                  <a:pt x="561" y="36"/>
                </a:lnTo>
                <a:lnTo>
                  <a:pt x="558" y="38"/>
                </a:lnTo>
                <a:lnTo>
                  <a:pt x="556" y="41"/>
                </a:lnTo>
                <a:lnTo>
                  <a:pt x="555" y="45"/>
                </a:lnTo>
                <a:lnTo>
                  <a:pt x="553" y="57"/>
                </a:lnTo>
                <a:lnTo>
                  <a:pt x="552" y="69"/>
                </a:lnTo>
                <a:lnTo>
                  <a:pt x="552" y="69"/>
                </a:lnTo>
                <a:lnTo>
                  <a:pt x="555" y="92"/>
                </a:lnTo>
                <a:lnTo>
                  <a:pt x="559" y="124"/>
                </a:lnTo>
                <a:lnTo>
                  <a:pt x="563" y="153"/>
                </a:lnTo>
                <a:lnTo>
                  <a:pt x="564" y="161"/>
                </a:lnTo>
                <a:lnTo>
                  <a:pt x="564" y="163"/>
                </a:lnTo>
                <a:lnTo>
                  <a:pt x="563" y="163"/>
                </a:lnTo>
                <a:lnTo>
                  <a:pt x="563" y="163"/>
                </a:lnTo>
                <a:lnTo>
                  <a:pt x="556" y="158"/>
                </a:lnTo>
                <a:lnTo>
                  <a:pt x="543" y="149"/>
                </a:lnTo>
                <a:lnTo>
                  <a:pt x="534" y="144"/>
                </a:lnTo>
                <a:lnTo>
                  <a:pt x="527" y="141"/>
                </a:lnTo>
                <a:lnTo>
                  <a:pt x="520" y="139"/>
                </a:lnTo>
                <a:lnTo>
                  <a:pt x="514" y="138"/>
                </a:lnTo>
                <a:lnTo>
                  <a:pt x="514" y="138"/>
                </a:lnTo>
                <a:lnTo>
                  <a:pt x="504" y="142"/>
                </a:lnTo>
                <a:lnTo>
                  <a:pt x="494" y="147"/>
                </a:lnTo>
                <a:lnTo>
                  <a:pt x="479" y="158"/>
                </a:lnTo>
                <a:lnTo>
                  <a:pt x="479" y="158"/>
                </a:lnTo>
                <a:lnTo>
                  <a:pt x="471" y="164"/>
                </a:lnTo>
                <a:lnTo>
                  <a:pt x="465" y="170"/>
                </a:lnTo>
                <a:lnTo>
                  <a:pt x="458" y="177"/>
                </a:lnTo>
                <a:lnTo>
                  <a:pt x="458" y="177"/>
                </a:lnTo>
                <a:lnTo>
                  <a:pt x="438" y="172"/>
                </a:lnTo>
                <a:lnTo>
                  <a:pt x="424" y="167"/>
                </a:lnTo>
                <a:lnTo>
                  <a:pt x="418" y="163"/>
                </a:lnTo>
                <a:lnTo>
                  <a:pt x="414" y="161"/>
                </a:lnTo>
                <a:lnTo>
                  <a:pt x="414" y="161"/>
                </a:lnTo>
                <a:lnTo>
                  <a:pt x="412" y="155"/>
                </a:lnTo>
                <a:lnTo>
                  <a:pt x="411" y="145"/>
                </a:lnTo>
                <a:lnTo>
                  <a:pt x="408" y="136"/>
                </a:lnTo>
                <a:lnTo>
                  <a:pt x="404" y="125"/>
                </a:lnTo>
                <a:lnTo>
                  <a:pt x="404" y="125"/>
                </a:lnTo>
                <a:lnTo>
                  <a:pt x="399" y="117"/>
                </a:lnTo>
                <a:lnTo>
                  <a:pt x="395" y="112"/>
                </a:lnTo>
                <a:lnTo>
                  <a:pt x="390" y="106"/>
                </a:lnTo>
                <a:lnTo>
                  <a:pt x="390" y="106"/>
                </a:lnTo>
                <a:lnTo>
                  <a:pt x="383" y="93"/>
                </a:lnTo>
                <a:lnTo>
                  <a:pt x="371" y="69"/>
                </a:lnTo>
                <a:lnTo>
                  <a:pt x="357" y="37"/>
                </a:lnTo>
                <a:lnTo>
                  <a:pt x="357" y="37"/>
                </a:lnTo>
                <a:lnTo>
                  <a:pt x="355" y="34"/>
                </a:lnTo>
                <a:lnTo>
                  <a:pt x="350" y="24"/>
                </a:lnTo>
                <a:lnTo>
                  <a:pt x="346" y="19"/>
                </a:lnTo>
                <a:lnTo>
                  <a:pt x="341" y="15"/>
                </a:lnTo>
                <a:lnTo>
                  <a:pt x="335" y="10"/>
                </a:lnTo>
                <a:lnTo>
                  <a:pt x="326" y="6"/>
                </a:lnTo>
                <a:lnTo>
                  <a:pt x="326" y="6"/>
                </a:lnTo>
                <a:lnTo>
                  <a:pt x="313" y="1"/>
                </a:lnTo>
                <a:lnTo>
                  <a:pt x="306" y="0"/>
                </a:lnTo>
                <a:lnTo>
                  <a:pt x="304" y="0"/>
                </a:lnTo>
                <a:lnTo>
                  <a:pt x="304" y="1"/>
                </a:lnTo>
                <a:lnTo>
                  <a:pt x="305" y="4"/>
                </a:lnTo>
                <a:lnTo>
                  <a:pt x="305" y="4"/>
                </a:lnTo>
                <a:lnTo>
                  <a:pt x="313" y="11"/>
                </a:lnTo>
                <a:lnTo>
                  <a:pt x="319" y="16"/>
                </a:lnTo>
                <a:lnTo>
                  <a:pt x="324" y="20"/>
                </a:lnTo>
                <a:lnTo>
                  <a:pt x="324" y="20"/>
                </a:lnTo>
                <a:lnTo>
                  <a:pt x="329" y="25"/>
                </a:lnTo>
                <a:lnTo>
                  <a:pt x="332" y="29"/>
                </a:lnTo>
                <a:lnTo>
                  <a:pt x="337" y="34"/>
                </a:lnTo>
                <a:lnTo>
                  <a:pt x="341" y="40"/>
                </a:lnTo>
                <a:lnTo>
                  <a:pt x="341" y="40"/>
                </a:lnTo>
                <a:lnTo>
                  <a:pt x="356" y="69"/>
                </a:lnTo>
                <a:lnTo>
                  <a:pt x="364" y="88"/>
                </a:lnTo>
                <a:lnTo>
                  <a:pt x="370" y="103"/>
                </a:lnTo>
                <a:lnTo>
                  <a:pt x="370" y="103"/>
                </a:lnTo>
                <a:lnTo>
                  <a:pt x="373" y="107"/>
                </a:lnTo>
                <a:lnTo>
                  <a:pt x="375" y="112"/>
                </a:lnTo>
                <a:lnTo>
                  <a:pt x="381" y="118"/>
                </a:lnTo>
                <a:lnTo>
                  <a:pt x="386" y="124"/>
                </a:lnTo>
                <a:lnTo>
                  <a:pt x="387" y="125"/>
                </a:lnTo>
                <a:lnTo>
                  <a:pt x="387" y="128"/>
                </a:lnTo>
                <a:lnTo>
                  <a:pt x="387" y="128"/>
                </a:lnTo>
                <a:lnTo>
                  <a:pt x="387" y="130"/>
                </a:lnTo>
                <a:lnTo>
                  <a:pt x="388" y="133"/>
                </a:lnTo>
                <a:lnTo>
                  <a:pt x="390" y="143"/>
                </a:lnTo>
                <a:lnTo>
                  <a:pt x="394" y="154"/>
                </a:lnTo>
                <a:lnTo>
                  <a:pt x="395" y="160"/>
                </a:lnTo>
                <a:lnTo>
                  <a:pt x="395" y="167"/>
                </a:lnTo>
                <a:lnTo>
                  <a:pt x="395" y="167"/>
                </a:lnTo>
                <a:lnTo>
                  <a:pt x="396" y="174"/>
                </a:lnTo>
                <a:lnTo>
                  <a:pt x="398" y="181"/>
                </a:lnTo>
                <a:lnTo>
                  <a:pt x="404" y="194"/>
                </a:lnTo>
                <a:lnTo>
                  <a:pt x="410" y="206"/>
                </a:lnTo>
                <a:lnTo>
                  <a:pt x="412" y="213"/>
                </a:lnTo>
                <a:lnTo>
                  <a:pt x="412" y="213"/>
                </a:lnTo>
                <a:lnTo>
                  <a:pt x="411" y="220"/>
                </a:lnTo>
                <a:lnTo>
                  <a:pt x="408" y="231"/>
                </a:lnTo>
                <a:lnTo>
                  <a:pt x="404" y="245"/>
                </a:lnTo>
                <a:lnTo>
                  <a:pt x="404" y="24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32">
            <a:extLst>
              <a:ext uri="{FF2B5EF4-FFF2-40B4-BE49-F238E27FC236}">
                <a16:creationId xmlns:a16="http://schemas.microsoft.com/office/drawing/2014/main" id="{751B3AA1-8CA6-40CC-B2B0-B429F004B652}"/>
              </a:ext>
            </a:extLst>
          </p:cNvPr>
          <p:cNvSpPr>
            <a:spLocks/>
          </p:cNvSpPr>
          <p:nvPr/>
        </p:nvSpPr>
        <p:spPr bwMode="auto">
          <a:xfrm>
            <a:off x="4445369" y="892398"/>
            <a:ext cx="1460461" cy="2633531"/>
          </a:xfrm>
          <a:custGeom>
            <a:avLst/>
            <a:gdLst>
              <a:gd name="T0" fmla="*/ 79 w 559"/>
              <a:gd name="T1" fmla="*/ 119 h 1008"/>
              <a:gd name="T2" fmla="*/ 25 w 559"/>
              <a:gd name="T3" fmla="*/ 29 h 1008"/>
              <a:gd name="T4" fmla="*/ 12 w 559"/>
              <a:gd name="T5" fmla="*/ 0 h 1008"/>
              <a:gd name="T6" fmla="*/ 5 w 559"/>
              <a:gd name="T7" fmla="*/ 21 h 1008"/>
              <a:gd name="T8" fmla="*/ 35 w 559"/>
              <a:gd name="T9" fmla="*/ 73 h 1008"/>
              <a:gd name="T10" fmla="*/ 72 w 559"/>
              <a:gd name="T11" fmla="*/ 143 h 1008"/>
              <a:gd name="T12" fmla="*/ 102 w 559"/>
              <a:gd name="T13" fmla="*/ 222 h 1008"/>
              <a:gd name="T14" fmla="*/ 119 w 559"/>
              <a:gd name="T15" fmla="*/ 241 h 1008"/>
              <a:gd name="T16" fmla="*/ 64 w 559"/>
              <a:gd name="T17" fmla="*/ 241 h 1008"/>
              <a:gd name="T18" fmla="*/ 25 w 559"/>
              <a:gd name="T19" fmla="*/ 216 h 1008"/>
              <a:gd name="T20" fmla="*/ 18 w 559"/>
              <a:gd name="T21" fmla="*/ 223 h 1008"/>
              <a:gd name="T22" fmla="*/ 77 w 559"/>
              <a:gd name="T23" fmla="*/ 261 h 1008"/>
              <a:gd name="T24" fmla="*/ 108 w 559"/>
              <a:gd name="T25" fmla="*/ 272 h 1008"/>
              <a:gd name="T26" fmla="*/ 100 w 559"/>
              <a:gd name="T27" fmla="*/ 299 h 1008"/>
              <a:gd name="T28" fmla="*/ 118 w 559"/>
              <a:gd name="T29" fmla="*/ 369 h 1008"/>
              <a:gd name="T30" fmla="*/ 132 w 559"/>
              <a:gd name="T31" fmla="*/ 437 h 1008"/>
              <a:gd name="T32" fmla="*/ 127 w 559"/>
              <a:gd name="T33" fmla="*/ 459 h 1008"/>
              <a:gd name="T34" fmla="*/ 107 w 559"/>
              <a:gd name="T35" fmla="*/ 464 h 1008"/>
              <a:gd name="T36" fmla="*/ 76 w 559"/>
              <a:gd name="T37" fmla="*/ 487 h 1008"/>
              <a:gd name="T38" fmla="*/ 0 w 559"/>
              <a:gd name="T39" fmla="*/ 508 h 1008"/>
              <a:gd name="T40" fmla="*/ 69 w 559"/>
              <a:gd name="T41" fmla="*/ 508 h 1008"/>
              <a:gd name="T42" fmla="*/ 123 w 559"/>
              <a:gd name="T43" fmla="*/ 476 h 1008"/>
              <a:gd name="T44" fmla="*/ 132 w 559"/>
              <a:gd name="T45" fmla="*/ 493 h 1008"/>
              <a:gd name="T46" fmla="*/ 125 w 559"/>
              <a:gd name="T47" fmla="*/ 520 h 1008"/>
              <a:gd name="T48" fmla="*/ 87 w 559"/>
              <a:gd name="T49" fmla="*/ 537 h 1008"/>
              <a:gd name="T50" fmla="*/ 58 w 559"/>
              <a:gd name="T51" fmla="*/ 564 h 1008"/>
              <a:gd name="T52" fmla="*/ 9 w 559"/>
              <a:gd name="T53" fmla="*/ 584 h 1008"/>
              <a:gd name="T54" fmla="*/ 15 w 559"/>
              <a:gd name="T55" fmla="*/ 592 h 1008"/>
              <a:gd name="T56" fmla="*/ 52 w 559"/>
              <a:gd name="T57" fmla="*/ 581 h 1008"/>
              <a:gd name="T58" fmla="*/ 93 w 559"/>
              <a:gd name="T59" fmla="*/ 550 h 1008"/>
              <a:gd name="T60" fmla="*/ 139 w 559"/>
              <a:gd name="T61" fmla="*/ 653 h 1008"/>
              <a:gd name="T62" fmla="*/ 148 w 559"/>
              <a:gd name="T63" fmla="*/ 707 h 1008"/>
              <a:gd name="T64" fmla="*/ 185 w 559"/>
              <a:gd name="T65" fmla="*/ 758 h 1008"/>
              <a:gd name="T66" fmla="*/ 209 w 559"/>
              <a:gd name="T67" fmla="*/ 815 h 1008"/>
              <a:gd name="T68" fmla="*/ 207 w 559"/>
              <a:gd name="T69" fmla="*/ 960 h 1008"/>
              <a:gd name="T70" fmla="*/ 228 w 559"/>
              <a:gd name="T71" fmla="*/ 1005 h 1008"/>
              <a:gd name="T72" fmla="*/ 266 w 559"/>
              <a:gd name="T73" fmla="*/ 996 h 1008"/>
              <a:gd name="T74" fmla="*/ 328 w 559"/>
              <a:gd name="T75" fmla="*/ 897 h 1008"/>
              <a:gd name="T76" fmla="*/ 361 w 559"/>
              <a:gd name="T77" fmla="*/ 798 h 1008"/>
              <a:gd name="T78" fmla="*/ 331 w 559"/>
              <a:gd name="T79" fmla="*/ 720 h 1008"/>
              <a:gd name="T80" fmla="*/ 341 w 559"/>
              <a:gd name="T81" fmla="*/ 691 h 1008"/>
              <a:gd name="T82" fmla="*/ 366 w 559"/>
              <a:gd name="T83" fmla="*/ 675 h 1008"/>
              <a:gd name="T84" fmla="*/ 286 w 559"/>
              <a:gd name="T85" fmla="*/ 506 h 1008"/>
              <a:gd name="T86" fmla="*/ 301 w 559"/>
              <a:gd name="T87" fmla="*/ 493 h 1008"/>
              <a:gd name="T88" fmla="*/ 402 w 559"/>
              <a:gd name="T89" fmla="*/ 672 h 1008"/>
              <a:gd name="T90" fmla="*/ 458 w 559"/>
              <a:gd name="T91" fmla="*/ 688 h 1008"/>
              <a:gd name="T92" fmla="*/ 519 w 559"/>
              <a:gd name="T93" fmla="*/ 747 h 1008"/>
              <a:gd name="T94" fmla="*/ 542 w 559"/>
              <a:gd name="T95" fmla="*/ 745 h 1008"/>
              <a:gd name="T96" fmla="*/ 559 w 559"/>
              <a:gd name="T97" fmla="*/ 693 h 1008"/>
              <a:gd name="T98" fmla="*/ 538 w 559"/>
              <a:gd name="T99" fmla="*/ 594 h 1008"/>
              <a:gd name="T100" fmla="*/ 470 w 559"/>
              <a:gd name="T101" fmla="*/ 457 h 1008"/>
              <a:gd name="T102" fmla="*/ 389 w 559"/>
              <a:gd name="T103" fmla="*/ 381 h 1008"/>
              <a:gd name="T104" fmla="*/ 322 w 559"/>
              <a:gd name="T105" fmla="*/ 310 h 1008"/>
              <a:gd name="T106" fmla="*/ 257 w 559"/>
              <a:gd name="T107" fmla="*/ 197 h 1008"/>
              <a:gd name="T108" fmla="*/ 227 w 559"/>
              <a:gd name="T109" fmla="*/ 185 h 1008"/>
              <a:gd name="T110" fmla="*/ 188 w 559"/>
              <a:gd name="T111" fmla="*/ 163 h 1008"/>
              <a:gd name="T112" fmla="*/ 146 w 559"/>
              <a:gd name="T113" fmla="*/ 167 h 10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59" h="1008">
                <a:moveTo>
                  <a:pt x="127" y="161"/>
                </a:moveTo>
                <a:lnTo>
                  <a:pt x="127" y="161"/>
                </a:lnTo>
                <a:lnTo>
                  <a:pt x="106" y="143"/>
                </a:lnTo>
                <a:lnTo>
                  <a:pt x="90" y="129"/>
                </a:lnTo>
                <a:lnTo>
                  <a:pt x="79" y="119"/>
                </a:lnTo>
                <a:lnTo>
                  <a:pt x="79" y="119"/>
                </a:lnTo>
                <a:lnTo>
                  <a:pt x="71" y="110"/>
                </a:lnTo>
                <a:lnTo>
                  <a:pt x="66" y="104"/>
                </a:lnTo>
                <a:lnTo>
                  <a:pt x="60" y="94"/>
                </a:lnTo>
                <a:lnTo>
                  <a:pt x="60" y="94"/>
                </a:lnTo>
                <a:lnTo>
                  <a:pt x="25" y="29"/>
                </a:lnTo>
                <a:lnTo>
                  <a:pt x="25" y="29"/>
                </a:lnTo>
                <a:lnTo>
                  <a:pt x="21" y="16"/>
                </a:lnTo>
                <a:lnTo>
                  <a:pt x="18" y="6"/>
                </a:lnTo>
                <a:lnTo>
                  <a:pt x="16" y="3"/>
                </a:lnTo>
                <a:lnTo>
                  <a:pt x="14" y="0"/>
                </a:lnTo>
                <a:lnTo>
                  <a:pt x="14" y="0"/>
                </a:lnTo>
                <a:lnTo>
                  <a:pt x="12" y="0"/>
                </a:lnTo>
                <a:lnTo>
                  <a:pt x="9" y="0"/>
                </a:lnTo>
                <a:lnTo>
                  <a:pt x="6" y="3"/>
                </a:lnTo>
                <a:lnTo>
                  <a:pt x="3" y="6"/>
                </a:lnTo>
                <a:lnTo>
                  <a:pt x="3" y="9"/>
                </a:lnTo>
                <a:lnTo>
                  <a:pt x="3" y="9"/>
                </a:lnTo>
                <a:lnTo>
                  <a:pt x="5" y="21"/>
                </a:lnTo>
                <a:lnTo>
                  <a:pt x="8" y="31"/>
                </a:lnTo>
                <a:lnTo>
                  <a:pt x="8" y="31"/>
                </a:lnTo>
                <a:lnTo>
                  <a:pt x="21" y="48"/>
                </a:lnTo>
                <a:lnTo>
                  <a:pt x="30" y="61"/>
                </a:lnTo>
                <a:lnTo>
                  <a:pt x="33" y="67"/>
                </a:lnTo>
                <a:lnTo>
                  <a:pt x="35" y="73"/>
                </a:lnTo>
                <a:lnTo>
                  <a:pt x="35" y="73"/>
                </a:lnTo>
                <a:lnTo>
                  <a:pt x="49" y="103"/>
                </a:lnTo>
                <a:lnTo>
                  <a:pt x="56" y="118"/>
                </a:lnTo>
                <a:lnTo>
                  <a:pt x="60" y="128"/>
                </a:lnTo>
                <a:lnTo>
                  <a:pt x="60" y="128"/>
                </a:lnTo>
                <a:lnTo>
                  <a:pt x="72" y="143"/>
                </a:lnTo>
                <a:lnTo>
                  <a:pt x="77" y="150"/>
                </a:lnTo>
                <a:lnTo>
                  <a:pt x="79" y="155"/>
                </a:lnTo>
                <a:lnTo>
                  <a:pt x="79" y="155"/>
                </a:lnTo>
                <a:lnTo>
                  <a:pt x="90" y="187"/>
                </a:lnTo>
                <a:lnTo>
                  <a:pt x="102" y="222"/>
                </a:lnTo>
                <a:lnTo>
                  <a:pt x="102" y="222"/>
                </a:lnTo>
                <a:lnTo>
                  <a:pt x="103" y="224"/>
                </a:lnTo>
                <a:lnTo>
                  <a:pt x="106" y="228"/>
                </a:lnTo>
                <a:lnTo>
                  <a:pt x="113" y="232"/>
                </a:lnTo>
                <a:lnTo>
                  <a:pt x="118" y="237"/>
                </a:lnTo>
                <a:lnTo>
                  <a:pt x="119" y="239"/>
                </a:lnTo>
                <a:lnTo>
                  <a:pt x="119" y="241"/>
                </a:lnTo>
                <a:lnTo>
                  <a:pt x="119" y="241"/>
                </a:lnTo>
                <a:lnTo>
                  <a:pt x="110" y="255"/>
                </a:lnTo>
                <a:lnTo>
                  <a:pt x="110" y="255"/>
                </a:lnTo>
                <a:lnTo>
                  <a:pt x="93" y="250"/>
                </a:lnTo>
                <a:lnTo>
                  <a:pt x="77" y="247"/>
                </a:lnTo>
                <a:lnTo>
                  <a:pt x="64" y="241"/>
                </a:lnTo>
                <a:lnTo>
                  <a:pt x="64" y="241"/>
                </a:lnTo>
                <a:lnTo>
                  <a:pt x="52" y="235"/>
                </a:lnTo>
                <a:lnTo>
                  <a:pt x="41" y="226"/>
                </a:lnTo>
                <a:lnTo>
                  <a:pt x="31" y="219"/>
                </a:lnTo>
                <a:lnTo>
                  <a:pt x="25" y="216"/>
                </a:lnTo>
                <a:lnTo>
                  <a:pt x="25" y="216"/>
                </a:lnTo>
                <a:lnTo>
                  <a:pt x="18" y="213"/>
                </a:lnTo>
                <a:lnTo>
                  <a:pt x="18" y="213"/>
                </a:lnTo>
                <a:lnTo>
                  <a:pt x="16" y="214"/>
                </a:lnTo>
                <a:lnTo>
                  <a:pt x="16" y="219"/>
                </a:lnTo>
                <a:lnTo>
                  <a:pt x="16" y="219"/>
                </a:lnTo>
                <a:lnTo>
                  <a:pt x="18" y="223"/>
                </a:lnTo>
                <a:lnTo>
                  <a:pt x="20" y="226"/>
                </a:lnTo>
                <a:lnTo>
                  <a:pt x="27" y="235"/>
                </a:lnTo>
                <a:lnTo>
                  <a:pt x="35" y="244"/>
                </a:lnTo>
                <a:lnTo>
                  <a:pt x="52" y="253"/>
                </a:lnTo>
                <a:lnTo>
                  <a:pt x="52" y="253"/>
                </a:lnTo>
                <a:lnTo>
                  <a:pt x="77" y="261"/>
                </a:lnTo>
                <a:lnTo>
                  <a:pt x="77" y="261"/>
                </a:lnTo>
                <a:lnTo>
                  <a:pt x="95" y="266"/>
                </a:lnTo>
                <a:lnTo>
                  <a:pt x="103" y="268"/>
                </a:lnTo>
                <a:lnTo>
                  <a:pt x="106" y="270"/>
                </a:lnTo>
                <a:lnTo>
                  <a:pt x="108" y="272"/>
                </a:lnTo>
                <a:lnTo>
                  <a:pt x="108" y="272"/>
                </a:lnTo>
                <a:lnTo>
                  <a:pt x="108" y="273"/>
                </a:lnTo>
                <a:lnTo>
                  <a:pt x="107" y="275"/>
                </a:lnTo>
                <a:lnTo>
                  <a:pt x="104" y="281"/>
                </a:lnTo>
                <a:lnTo>
                  <a:pt x="101" y="288"/>
                </a:lnTo>
                <a:lnTo>
                  <a:pt x="100" y="293"/>
                </a:lnTo>
                <a:lnTo>
                  <a:pt x="100" y="299"/>
                </a:lnTo>
                <a:lnTo>
                  <a:pt x="100" y="299"/>
                </a:lnTo>
                <a:lnTo>
                  <a:pt x="100" y="317"/>
                </a:lnTo>
                <a:lnTo>
                  <a:pt x="101" y="324"/>
                </a:lnTo>
                <a:lnTo>
                  <a:pt x="104" y="335"/>
                </a:lnTo>
                <a:lnTo>
                  <a:pt x="104" y="335"/>
                </a:lnTo>
                <a:lnTo>
                  <a:pt x="118" y="369"/>
                </a:lnTo>
                <a:lnTo>
                  <a:pt x="122" y="385"/>
                </a:lnTo>
                <a:lnTo>
                  <a:pt x="123" y="393"/>
                </a:lnTo>
                <a:lnTo>
                  <a:pt x="123" y="393"/>
                </a:lnTo>
                <a:lnTo>
                  <a:pt x="128" y="414"/>
                </a:lnTo>
                <a:lnTo>
                  <a:pt x="131" y="429"/>
                </a:lnTo>
                <a:lnTo>
                  <a:pt x="132" y="437"/>
                </a:lnTo>
                <a:lnTo>
                  <a:pt x="132" y="437"/>
                </a:lnTo>
                <a:lnTo>
                  <a:pt x="131" y="451"/>
                </a:lnTo>
                <a:lnTo>
                  <a:pt x="128" y="457"/>
                </a:lnTo>
                <a:lnTo>
                  <a:pt x="128" y="458"/>
                </a:lnTo>
                <a:lnTo>
                  <a:pt x="127" y="459"/>
                </a:lnTo>
                <a:lnTo>
                  <a:pt x="127" y="459"/>
                </a:lnTo>
                <a:lnTo>
                  <a:pt x="125" y="457"/>
                </a:lnTo>
                <a:lnTo>
                  <a:pt x="122" y="456"/>
                </a:lnTo>
                <a:lnTo>
                  <a:pt x="119" y="456"/>
                </a:lnTo>
                <a:lnTo>
                  <a:pt x="113" y="459"/>
                </a:lnTo>
                <a:lnTo>
                  <a:pt x="113" y="459"/>
                </a:lnTo>
                <a:lnTo>
                  <a:pt x="107" y="464"/>
                </a:lnTo>
                <a:lnTo>
                  <a:pt x="101" y="470"/>
                </a:lnTo>
                <a:lnTo>
                  <a:pt x="96" y="475"/>
                </a:lnTo>
                <a:lnTo>
                  <a:pt x="91" y="479"/>
                </a:lnTo>
                <a:lnTo>
                  <a:pt x="91" y="479"/>
                </a:lnTo>
                <a:lnTo>
                  <a:pt x="82" y="484"/>
                </a:lnTo>
                <a:lnTo>
                  <a:pt x="76" y="487"/>
                </a:lnTo>
                <a:lnTo>
                  <a:pt x="69" y="489"/>
                </a:lnTo>
                <a:lnTo>
                  <a:pt x="69" y="489"/>
                </a:lnTo>
                <a:lnTo>
                  <a:pt x="25" y="500"/>
                </a:lnTo>
                <a:lnTo>
                  <a:pt x="3" y="506"/>
                </a:lnTo>
                <a:lnTo>
                  <a:pt x="0" y="508"/>
                </a:lnTo>
                <a:lnTo>
                  <a:pt x="0" y="508"/>
                </a:lnTo>
                <a:lnTo>
                  <a:pt x="3" y="508"/>
                </a:lnTo>
                <a:lnTo>
                  <a:pt x="3" y="508"/>
                </a:lnTo>
                <a:lnTo>
                  <a:pt x="40" y="511"/>
                </a:lnTo>
                <a:lnTo>
                  <a:pt x="58" y="511"/>
                </a:lnTo>
                <a:lnTo>
                  <a:pt x="69" y="508"/>
                </a:lnTo>
                <a:lnTo>
                  <a:pt x="69" y="508"/>
                </a:lnTo>
                <a:lnTo>
                  <a:pt x="90" y="499"/>
                </a:lnTo>
                <a:lnTo>
                  <a:pt x="101" y="493"/>
                </a:lnTo>
                <a:lnTo>
                  <a:pt x="108" y="489"/>
                </a:lnTo>
                <a:lnTo>
                  <a:pt x="108" y="489"/>
                </a:lnTo>
                <a:lnTo>
                  <a:pt x="123" y="476"/>
                </a:lnTo>
                <a:lnTo>
                  <a:pt x="123" y="476"/>
                </a:lnTo>
                <a:lnTo>
                  <a:pt x="126" y="476"/>
                </a:lnTo>
                <a:lnTo>
                  <a:pt x="129" y="480"/>
                </a:lnTo>
                <a:lnTo>
                  <a:pt x="132" y="482"/>
                </a:lnTo>
                <a:lnTo>
                  <a:pt x="133" y="484"/>
                </a:lnTo>
                <a:lnTo>
                  <a:pt x="133" y="488"/>
                </a:lnTo>
                <a:lnTo>
                  <a:pt x="132" y="493"/>
                </a:lnTo>
                <a:lnTo>
                  <a:pt x="132" y="493"/>
                </a:lnTo>
                <a:lnTo>
                  <a:pt x="131" y="501"/>
                </a:lnTo>
                <a:lnTo>
                  <a:pt x="129" y="509"/>
                </a:lnTo>
                <a:lnTo>
                  <a:pt x="128" y="513"/>
                </a:lnTo>
                <a:lnTo>
                  <a:pt x="127" y="517"/>
                </a:lnTo>
                <a:lnTo>
                  <a:pt x="125" y="520"/>
                </a:lnTo>
                <a:lnTo>
                  <a:pt x="121" y="523"/>
                </a:lnTo>
                <a:lnTo>
                  <a:pt x="121" y="523"/>
                </a:lnTo>
                <a:lnTo>
                  <a:pt x="112" y="526"/>
                </a:lnTo>
                <a:lnTo>
                  <a:pt x="101" y="530"/>
                </a:lnTo>
                <a:lnTo>
                  <a:pt x="90" y="534"/>
                </a:lnTo>
                <a:lnTo>
                  <a:pt x="87" y="537"/>
                </a:lnTo>
                <a:lnTo>
                  <a:pt x="83" y="539"/>
                </a:lnTo>
                <a:lnTo>
                  <a:pt x="83" y="539"/>
                </a:lnTo>
                <a:lnTo>
                  <a:pt x="74" y="550"/>
                </a:lnTo>
                <a:lnTo>
                  <a:pt x="68" y="556"/>
                </a:lnTo>
                <a:lnTo>
                  <a:pt x="58" y="564"/>
                </a:lnTo>
                <a:lnTo>
                  <a:pt x="58" y="564"/>
                </a:lnTo>
                <a:lnTo>
                  <a:pt x="51" y="568"/>
                </a:lnTo>
                <a:lnTo>
                  <a:pt x="44" y="571"/>
                </a:lnTo>
                <a:lnTo>
                  <a:pt x="27" y="576"/>
                </a:lnTo>
                <a:lnTo>
                  <a:pt x="14" y="581"/>
                </a:lnTo>
                <a:lnTo>
                  <a:pt x="9" y="583"/>
                </a:lnTo>
                <a:lnTo>
                  <a:pt x="9" y="584"/>
                </a:lnTo>
                <a:lnTo>
                  <a:pt x="8" y="586"/>
                </a:lnTo>
                <a:lnTo>
                  <a:pt x="8" y="586"/>
                </a:lnTo>
                <a:lnTo>
                  <a:pt x="9" y="589"/>
                </a:lnTo>
                <a:lnTo>
                  <a:pt x="10" y="590"/>
                </a:lnTo>
                <a:lnTo>
                  <a:pt x="13" y="592"/>
                </a:lnTo>
                <a:lnTo>
                  <a:pt x="15" y="592"/>
                </a:lnTo>
                <a:lnTo>
                  <a:pt x="22" y="590"/>
                </a:lnTo>
                <a:lnTo>
                  <a:pt x="31" y="589"/>
                </a:lnTo>
                <a:lnTo>
                  <a:pt x="31" y="589"/>
                </a:lnTo>
                <a:lnTo>
                  <a:pt x="34" y="588"/>
                </a:lnTo>
                <a:lnTo>
                  <a:pt x="40" y="587"/>
                </a:lnTo>
                <a:lnTo>
                  <a:pt x="52" y="581"/>
                </a:lnTo>
                <a:lnTo>
                  <a:pt x="66" y="572"/>
                </a:lnTo>
                <a:lnTo>
                  <a:pt x="66" y="572"/>
                </a:lnTo>
                <a:lnTo>
                  <a:pt x="74" y="564"/>
                </a:lnTo>
                <a:lnTo>
                  <a:pt x="85" y="553"/>
                </a:lnTo>
                <a:lnTo>
                  <a:pt x="85" y="553"/>
                </a:lnTo>
                <a:lnTo>
                  <a:pt x="93" y="550"/>
                </a:lnTo>
                <a:lnTo>
                  <a:pt x="101" y="548"/>
                </a:lnTo>
                <a:lnTo>
                  <a:pt x="113" y="545"/>
                </a:lnTo>
                <a:lnTo>
                  <a:pt x="123" y="556"/>
                </a:lnTo>
                <a:lnTo>
                  <a:pt x="123" y="556"/>
                </a:lnTo>
                <a:lnTo>
                  <a:pt x="132" y="609"/>
                </a:lnTo>
                <a:lnTo>
                  <a:pt x="139" y="653"/>
                </a:lnTo>
                <a:lnTo>
                  <a:pt x="143" y="671"/>
                </a:lnTo>
                <a:lnTo>
                  <a:pt x="146" y="685"/>
                </a:lnTo>
                <a:lnTo>
                  <a:pt x="146" y="685"/>
                </a:lnTo>
                <a:lnTo>
                  <a:pt x="148" y="695"/>
                </a:lnTo>
                <a:lnTo>
                  <a:pt x="148" y="701"/>
                </a:lnTo>
                <a:lnTo>
                  <a:pt x="148" y="707"/>
                </a:lnTo>
                <a:lnTo>
                  <a:pt x="148" y="709"/>
                </a:lnTo>
                <a:lnTo>
                  <a:pt x="150" y="713"/>
                </a:lnTo>
                <a:lnTo>
                  <a:pt x="160" y="727"/>
                </a:lnTo>
                <a:lnTo>
                  <a:pt x="160" y="727"/>
                </a:lnTo>
                <a:lnTo>
                  <a:pt x="177" y="747"/>
                </a:lnTo>
                <a:lnTo>
                  <a:pt x="185" y="758"/>
                </a:lnTo>
                <a:lnTo>
                  <a:pt x="194" y="769"/>
                </a:lnTo>
                <a:lnTo>
                  <a:pt x="201" y="781"/>
                </a:lnTo>
                <a:lnTo>
                  <a:pt x="206" y="791"/>
                </a:lnTo>
                <a:lnTo>
                  <a:pt x="209" y="803"/>
                </a:lnTo>
                <a:lnTo>
                  <a:pt x="209" y="809"/>
                </a:lnTo>
                <a:lnTo>
                  <a:pt x="209" y="815"/>
                </a:lnTo>
                <a:lnTo>
                  <a:pt x="209" y="815"/>
                </a:lnTo>
                <a:lnTo>
                  <a:pt x="206" y="856"/>
                </a:lnTo>
                <a:lnTo>
                  <a:pt x="204" y="884"/>
                </a:lnTo>
                <a:lnTo>
                  <a:pt x="204" y="915"/>
                </a:lnTo>
                <a:lnTo>
                  <a:pt x="206" y="946"/>
                </a:lnTo>
                <a:lnTo>
                  <a:pt x="207" y="960"/>
                </a:lnTo>
                <a:lnTo>
                  <a:pt x="209" y="973"/>
                </a:lnTo>
                <a:lnTo>
                  <a:pt x="213" y="984"/>
                </a:lnTo>
                <a:lnTo>
                  <a:pt x="217" y="994"/>
                </a:lnTo>
                <a:lnTo>
                  <a:pt x="222" y="1001"/>
                </a:lnTo>
                <a:lnTo>
                  <a:pt x="226" y="1003"/>
                </a:lnTo>
                <a:lnTo>
                  <a:pt x="228" y="1005"/>
                </a:lnTo>
                <a:lnTo>
                  <a:pt x="228" y="1005"/>
                </a:lnTo>
                <a:lnTo>
                  <a:pt x="235" y="1008"/>
                </a:lnTo>
                <a:lnTo>
                  <a:pt x="244" y="1008"/>
                </a:lnTo>
                <a:lnTo>
                  <a:pt x="251" y="1005"/>
                </a:lnTo>
                <a:lnTo>
                  <a:pt x="258" y="1002"/>
                </a:lnTo>
                <a:lnTo>
                  <a:pt x="266" y="996"/>
                </a:lnTo>
                <a:lnTo>
                  <a:pt x="273" y="989"/>
                </a:lnTo>
                <a:lnTo>
                  <a:pt x="281" y="979"/>
                </a:lnTo>
                <a:lnTo>
                  <a:pt x="289" y="970"/>
                </a:lnTo>
                <a:lnTo>
                  <a:pt x="303" y="947"/>
                </a:lnTo>
                <a:lnTo>
                  <a:pt x="316" y="923"/>
                </a:lnTo>
                <a:lnTo>
                  <a:pt x="328" y="897"/>
                </a:lnTo>
                <a:lnTo>
                  <a:pt x="339" y="873"/>
                </a:lnTo>
                <a:lnTo>
                  <a:pt x="339" y="873"/>
                </a:lnTo>
                <a:lnTo>
                  <a:pt x="353" y="834"/>
                </a:lnTo>
                <a:lnTo>
                  <a:pt x="358" y="820"/>
                </a:lnTo>
                <a:lnTo>
                  <a:pt x="360" y="808"/>
                </a:lnTo>
                <a:lnTo>
                  <a:pt x="361" y="798"/>
                </a:lnTo>
                <a:lnTo>
                  <a:pt x="361" y="790"/>
                </a:lnTo>
                <a:lnTo>
                  <a:pt x="359" y="782"/>
                </a:lnTo>
                <a:lnTo>
                  <a:pt x="356" y="774"/>
                </a:lnTo>
                <a:lnTo>
                  <a:pt x="356" y="774"/>
                </a:lnTo>
                <a:lnTo>
                  <a:pt x="336" y="735"/>
                </a:lnTo>
                <a:lnTo>
                  <a:pt x="331" y="720"/>
                </a:lnTo>
                <a:lnTo>
                  <a:pt x="328" y="714"/>
                </a:lnTo>
                <a:lnTo>
                  <a:pt x="328" y="710"/>
                </a:lnTo>
                <a:lnTo>
                  <a:pt x="328" y="710"/>
                </a:lnTo>
                <a:lnTo>
                  <a:pt x="331" y="705"/>
                </a:lnTo>
                <a:lnTo>
                  <a:pt x="335" y="697"/>
                </a:lnTo>
                <a:lnTo>
                  <a:pt x="341" y="691"/>
                </a:lnTo>
                <a:lnTo>
                  <a:pt x="347" y="688"/>
                </a:lnTo>
                <a:lnTo>
                  <a:pt x="347" y="688"/>
                </a:lnTo>
                <a:lnTo>
                  <a:pt x="360" y="682"/>
                </a:lnTo>
                <a:lnTo>
                  <a:pt x="365" y="678"/>
                </a:lnTo>
                <a:lnTo>
                  <a:pt x="366" y="676"/>
                </a:lnTo>
                <a:lnTo>
                  <a:pt x="366" y="675"/>
                </a:lnTo>
                <a:lnTo>
                  <a:pt x="366" y="675"/>
                </a:lnTo>
                <a:lnTo>
                  <a:pt x="326" y="590"/>
                </a:lnTo>
                <a:lnTo>
                  <a:pt x="298" y="534"/>
                </a:lnTo>
                <a:lnTo>
                  <a:pt x="290" y="514"/>
                </a:lnTo>
                <a:lnTo>
                  <a:pt x="286" y="506"/>
                </a:lnTo>
                <a:lnTo>
                  <a:pt x="286" y="506"/>
                </a:lnTo>
                <a:lnTo>
                  <a:pt x="288" y="501"/>
                </a:lnTo>
                <a:lnTo>
                  <a:pt x="292" y="496"/>
                </a:lnTo>
                <a:lnTo>
                  <a:pt x="296" y="493"/>
                </a:lnTo>
                <a:lnTo>
                  <a:pt x="298" y="492"/>
                </a:lnTo>
                <a:lnTo>
                  <a:pt x="301" y="493"/>
                </a:lnTo>
                <a:lnTo>
                  <a:pt x="301" y="493"/>
                </a:lnTo>
                <a:lnTo>
                  <a:pt x="306" y="501"/>
                </a:lnTo>
                <a:lnTo>
                  <a:pt x="316" y="521"/>
                </a:lnTo>
                <a:lnTo>
                  <a:pt x="348" y="583"/>
                </a:lnTo>
                <a:lnTo>
                  <a:pt x="394" y="671"/>
                </a:lnTo>
                <a:lnTo>
                  <a:pt x="394" y="671"/>
                </a:lnTo>
                <a:lnTo>
                  <a:pt x="402" y="672"/>
                </a:lnTo>
                <a:lnTo>
                  <a:pt x="420" y="675"/>
                </a:lnTo>
                <a:lnTo>
                  <a:pt x="430" y="677"/>
                </a:lnTo>
                <a:lnTo>
                  <a:pt x="440" y="681"/>
                </a:lnTo>
                <a:lnTo>
                  <a:pt x="449" y="684"/>
                </a:lnTo>
                <a:lnTo>
                  <a:pt x="458" y="688"/>
                </a:lnTo>
                <a:lnTo>
                  <a:pt x="458" y="688"/>
                </a:lnTo>
                <a:lnTo>
                  <a:pt x="464" y="694"/>
                </a:lnTo>
                <a:lnTo>
                  <a:pt x="472" y="702"/>
                </a:lnTo>
                <a:lnTo>
                  <a:pt x="491" y="722"/>
                </a:lnTo>
                <a:lnTo>
                  <a:pt x="501" y="732"/>
                </a:lnTo>
                <a:lnTo>
                  <a:pt x="510" y="741"/>
                </a:lnTo>
                <a:lnTo>
                  <a:pt x="519" y="747"/>
                </a:lnTo>
                <a:lnTo>
                  <a:pt x="527" y="752"/>
                </a:lnTo>
                <a:lnTo>
                  <a:pt x="527" y="752"/>
                </a:lnTo>
                <a:lnTo>
                  <a:pt x="530" y="752"/>
                </a:lnTo>
                <a:lnTo>
                  <a:pt x="534" y="751"/>
                </a:lnTo>
                <a:lnTo>
                  <a:pt x="539" y="749"/>
                </a:lnTo>
                <a:lnTo>
                  <a:pt x="542" y="745"/>
                </a:lnTo>
                <a:lnTo>
                  <a:pt x="547" y="739"/>
                </a:lnTo>
                <a:lnTo>
                  <a:pt x="551" y="733"/>
                </a:lnTo>
                <a:lnTo>
                  <a:pt x="553" y="725"/>
                </a:lnTo>
                <a:lnTo>
                  <a:pt x="557" y="715"/>
                </a:lnTo>
                <a:lnTo>
                  <a:pt x="558" y="705"/>
                </a:lnTo>
                <a:lnTo>
                  <a:pt x="559" y="693"/>
                </a:lnTo>
                <a:lnTo>
                  <a:pt x="559" y="680"/>
                </a:lnTo>
                <a:lnTo>
                  <a:pt x="558" y="665"/>
                </a:lnTo>
                <a:lnTo>
                  <a:pt x="555" y="650"/>
                </a:lnTo>
                <a:lnTo>
                  <a:pt x="551" y="632"/>
                </a:lnTo>
                <a:lnTo>
                  <a:pt x="545" y="614"/>
                </a:lnTo>
                <a:lnTo>
                  <a:pt x="538" y="594"/>
                </a:lnTo>
                <a:lnTo>
                  <a:pt x="538" y="594"/>
                </a:lnTo>
                <a:lnTo>
                  <a:pt x="521" y="557"/>
                </a:lnTo>
                <a:lnTo>
                  <a:pt x="508" y="526"/>
                </a:lnTo>
                <a:lnTo>
                  <a:pt x="495" y="499"/>
                </a:lnTo>
                <a:lnTo>
                  <a:pt x="482" y="476"/>
                </a:lnTo>
                <a:lnTo>
                  <a:pt x="470" y="457"/>
                </a:lnTo>
                <a:lnTo>
                  <a:pt x="455" y="439"/>
                </a:lnTo>
                <a:lnTo>
                  <a:pt x="440" y="423"/>
                </a:lnTo>
                <a:lnTo>
                  <a:pt x="422" y="407"/>
                </a:lnTo>
                <a:lnTo>
                  <a:pt x="422" y="407"/>
                </a:lnTo>
                <a:lnTo>
                  <a:pt x="404" y="393"/>
                </a:lnTo>
                <a:lnTo>
                  <a:pt x="389" y="381"/>
                </a:lnTo>
                <a:lnTo>
                  <a:pt x="366" y="364"/>
                </a:lnTo>
                <a:lnTo>
                  <a:pt x="357" y="356"/>
                </a:lnTo>
                <a:lnTo>
                  <a:pt x="346" y="344"/>
                </a:lnTo>
                <a:lnTo>
                  <a:pt x="335" y="330"/>
                </a:lnTo>
                <a:lnTo>
                  <a:pt x="322" y="310"/>
                </a:lnTo>
                <a:lnTo>
                  <a:pt x="322" y="310"/>
                </a:lnTo>
                <a:lnTo>
                  <a:pt x="289" y="255"/>
                </a:lnTo>
                <a:lnTo>
                  <a:pt x="272" y="224"/>
                </a:lnTo>
                <a:lnTo>
                  <a:pt x="272" y="224"/>
                </a:lnTo>
                <a:lnTo>
                  <a:pt x="265" y="209"/>
                </a:lnTo>
                <a:lnTo>
                  <a:pt x="259" y="200"/>
                </a:lnTo>
                <a:lnTo>
                  <a:pt x="257" y="197"/>
                </a:lnTo>
                <a:lnTo>
                  <a:pt x="253" y="194"/>
                </a:lnTo>
                <a:lnTo>
                  <a:pt x="245" y="192"/>
                </a:lnTo>
                <a:lnTo>
                  <a:pt x="245" y="192"/>
                </a:lnTo>
                <a:lnTo>
                  <a:pt x="234" y="188"/>
                </a:lnTo>
                <a:lnTo>
                  <a:pt x="234" y="188"/>
                </a:lnTo>
                <a:lnTo>
                  <a:pt x="227" y="185"/>
                </a:lnTo>
                <a:lnTo>
                  <a:pt x="215" y="178"/>
                </a:lnTo>
                <a:lnTo>
                  <a:pt x="215" y="178"/>
                </a:lnTo>
                <a:lnTo>
                  <a:pt x="204" y="170"/>
                </a:lnTo>
                <a:lnTo>
                  <a:pt x="198" y="167"/>
                </a:lnTo>
                <a:lnTo>
                  <a:pt x="194" y="165"/>
                </a:lnTo>
                <a:lnTo>
                  <a:pt x="188" y="163"/>
                </a:lnTo>
                <a:lnTo>
                  <a:pt x="188" y="163"/>
                </a:lnTo>
                <a:lnTo>
                  <a:pt x="169" y="163"/>
                </a:lnTo>
                <a:lnTo>
                  <a:pt x="160" y="163"/>
                </a:lnTo>
                <a:lnTo>
                  <a:pt x="154" y="163"/>
                </a:lnTo>
                <a:lnTo>
                  <a:pt x="154" y="163"/>
                </a:lnTo>
                <a:lnTo>
                  <a:pt x="146" y="167"/>
                </a:lnTo>
                <a:lnTo>
                  <a:pt x="127" y="16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5">
            <a:extLst>
              <a:ext uri="{FF2B5EF4-FFF2-40B4-BE49-F238E27FC236}">
                <a16:creationId xmlns:a16="http://schemas.microsoft.com/office/drawing/2014/main" id="{CBCE07D9-555E-475C-97EA-22C858B6D98A}"/>
              </a:ext>
            </a:extLst>
          </p:cNvPr>
          <p:cNvSpPr>
            <a:spLocks/>
          </p:cNvSpPr>
          <p:nvPr/>
        </p:nvSpPr>
        <p:spPr bwMode="auto">
          <a:xfrm>
            <a:off x="3624869" y="3895935"/>
            <a:ext cx="2707172" cy="2298728"/>
          </a:xfrm>
          <a:custGeom>
            <a:avLst/>
            <a:gdLst>
              <a:gd name="T0" fmla="*/ 838 w 1657"/>
              <a:gd name="T1" fmla="*/ 272 h 1407"/>
              <a:gd name="T2" fmla="*/ 784 w 1657"/>
              <a:gd name="T3" fmla="*/ 328 h 1407"/>
              <a:gd name="T4" fmla="*/ 742 w 1657"/>
              <a:gd name="T5" fmla="*/ 476 h 1407"/>
              <a:gd name="T6" fmla="*/ 366 w 1657"/>
              <a:gd name="T7" fmla="*/ 829 h 1407"/>
              <a:gd name="T8" fmla="*/ 190 w 1657"/>
              <a:gd name="T9" fmla="*/ 1025 h 1407"/>
              <a:gd name="T10" fmla="*/ 72 w 1657"/>
              <a:gd name="T11" fmla="*/ 1205 h 1407"/>
              <a:gd name="T12" fmla="*/ 2 w 1657"/>
              <a:gd name="T13" fmla="*/ 1367 h 1407"/>
              <a:gd name="T14" fmla="*/ 10 w 1657"/>
              <a:gd name="T15" fmla="*/ 1407 h 1407"/>
              <a:gd name="T16" fmla="*/ 82 w 1657"/>
              <a:gd name="T17" fmla="*/ 1389 h 1407"/>
              <a:gd name="T18" fmla="*/ 284 w 1657"/>
              <a:gd name="T19" fmla="*/ 1259 h 1407"/>
              <a:gd name="T20" fmla="*/ 430 w 1657"/>
              <a:gd name="T21" fmla="*/ 1123 h 1407"/>
              <a:gd name="T22" fmla="*/ 534 w 1657"/>
              <a:gd name="T23" fmla="*/ 1069 h 1407"/>
              <a:gd name="T24" fmla="*/ 604 w 1657"/>
              <a:gd name="T25" fmla="*/ 1059 h 1407"/>
              <a:gd name="T26" fmla="*/ 646 w 1657"/>
              <a:gd name="T27" fmla="*/ 1013 h 1407"/>
              <a:gd name="T28" fmla="*/ 698 w 1657"/>
              <a:gd name="T29" fmla="*/ 851 h 1407"/>
              <a:gd name="T30" fmla="*/ 722 w 1657"/>
              <a:gd name="T31" fmla="*/ 829 h 1407"/>
              <a:gd name="T32" fmla="*/ 764 w 1657"/>
              <a:gd name="T33" fmla="*/ 835 h 1407"/>
              <a:gd name="T34" fmla="*/ 774 w 1657"/>
              <a:gd name="T35" fmla="*/ 897 h 1407"/>
              <a:gd name="T36" fmla="*/ 742 w 1657"/>
              <a:gd name="T37" fmla="*/ 1019 h 1407"/>
              <a:gd name="T38" fmla="*/ 744 w 1657"/>
              <a:gd name="T39" fmla="*/ 1055 h 1407"/>
              <a:gd name="T40" fmla="*/ 784 w 1657"/>
              <a:gd name="T41" fmla="*/ 1049 h 1407"/>
              <a:gd name="T42" fmla="*/ 824 w 1657"/>
              <a:gd name="T43" fmla="*/ 1045 h 1407"/>
              <a:gd name="T44" fmla="*/ 818 w 1657"/>
              <a:gd name="T45" fmla="*/ 1125 h 1407"/>
              <a:gd name="T46" fmla="*/ 764 w 1657"/>
              <a:gd name="T47" fmla="*/ 1271 h 1407"/>
              <a:gd name="T48" fmla="*/ 730 w 1657"/>
              <a:gd name="T49" fmla="*/ 1323 h 1407"/>
              <a:gd name="T50" fmla="*/ 764 w 1657"/>
              <a:gd name="T51" fmla="*/ 1339 h 1407"/>
              <a:gd name="T52" fmla="*/ 834 w 1657"/>
              <a:gd name="T53" fmla="*/ 1347 h 1407"/>
              <a:gd name="T54" fmla="*/ 981 w 1657"/>
              <a:gd name="T55" fmla="*/ 1239 h 1407"/>
              <a:gd name="T56" fmla="*/ 1347 w 1657"/>
              <a:gd name="T57" fmla="*/ 1243 h 1407"/>
              <a:gd name="T58" fmla="*/ 1535 w 1657"/>
              <a:gd name="T59" fmla="*/ 1293 h 1407"/>
              <a:gd name="T60" fmla="*/ 1595 w 1657"/>
              <a:gd name="T61" fmla="*/ 1287 h 1407"/>
              <a:gd name="T62" fmla="*/ 1657 w 1657"/>
              <a:gd name="T63" fmla="*/ 1241 h 1407"/>
              <a:gd name="T64" fmla="*/ 1653 w 1657"/>
              <a:gd name="T65" fmla="*/ 1179 h 1407"/>
              <a:gd name="T66" fmla="*/ 1645 w 1657"/>
              <a:gd name="T67" fmla="*/ 997 h 1407"/>
              <a:gd name="T68" fmla="*/ 1603 w 1657"/>
              <a:gd name="T69" fmla="*/ 923 h 1407"/>
              <a:gd name="T70" fmla="*/ 1303 w 1657"/>
              <a:gd name="T71" fmla="*/ 615 h 1407"/>
              <a:gd name="T72" fmla="*/ 1417 w 1657"/>
              <a:gd name="T73" fmla="*/ 639 h 1407"/>
              <a:gd name="T74" fmla="*/ 1473 w 1657"/>
              <a:gd name="T75" fmla="*/ 619 h 1407"/>
              <a:gd name="T76" fmla="*/ 1403 w 1657"/>
              <a:gd name="T77" fmla="*/ 607 h 1407"/>
              <a:gd name="T78" fmla="*/ 1217 w 1657"/>
              <a:gd name="T79" fmla="*/ 518 h 1407"/>
              <a:gd name="T80" fmla="*/ 1095 w 1657"/>
              <a:gd name="T81" fmla="*/ 402 h 1407"/>
              <a:gd name="T82" fmla="*/ 1127 w 1657"/>
              <a:gd name="T83" fmla="*/ 292 h 1407"/>
              <a:gd name="T84" fmla="*/ 1117 w 1657"/>
              <a:gd name="T85" fmla="*/ 232 h 1407"/>
              <a:gd name="T86" fmla="*/ 1187 w 1657"/>
              <a:gd name="T87" fmla="*/ 48 h 1407"/>
              <a:gd name="T88" fmla="*/ 1199 w 1657"/>
              <a:gd name="T89" fmla="*/ 36 h 1407"/>
              <a:gd name="T90" fmla="*/ 1159 w 1657"/>
              <a:gd name="T91" fmla="*/ 24 h 1407"/>
              <a:gd name="T92" fmla="*/ 1117 w 1657"/>
              <a:gd name="T93" fmla="*/ 126 h 1407"/>
              <a:gd name="T94" fmla="*/ 1093 w 1657"/>
              <a:gd name="T95" fmla="*/ 188 h 1407"/>
              <a:gd name="T96" fmla="*/ 1071 w 1657"/>
              <a:gd name="T97" fmla="*/ 224 h 1407"/>
              <a:gd name="T98" fmla="*/ 1041 w 1657"/>
              <a:gd name="T99" fmla="*/ 292 h 1407"/>
              <a:gd name="T100" fmla="*/ 1025 w 1657"/>
              <a:gd name="T101" fmla="*/ 262 h 1407"/>
              <a:gd name="T102" fmla="*/ 963 w 1657"/>
              <a:gd name="T103" fmla="*/ 232 h 1407"/>
              <a:gd name="T104" fmla="*/ 913 w 1657"/>
              <a:gd name="T105" fmla="*/ 248 h 1407"/>
              <a:gd name="T106" fmla="*/ 917 w 1657"/>
              <a:gd name="T107" fmla="*/ 142 h 1407"/>
              <a:gd name="T108" fmla="*/ 893 w 1657"/>
              <a:gd name="T109" fmla="*/ 36 h 1407"/>
              <a:gd name="T110" fmla="*/ 852 w 1657"/>
              <a:gd name="T111" fmla="*/ 46 h 1407"/>
              <a:gd name="T112" fmla="*/ 881 w 1657"/>
              <a:gd name="T113" fmla="*/ 78 h 1407"/>
              <a:gd name="T114" fmla="*/ 889 w 1657"/>
              <a:gd name="T115" fmla="*/ 172 h 1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657" h="1407">
                <a:moveTo>
                  <a:pt x="877" y="260"/>
                </a:moveTo>
                <a:lnTo>
                  <a:pt x="877" y="260"/>
                </a:lnTo>
                <a:lnTo>
                  <a:pt x="864" y="262"/>
                </a:lnTo>
                <a:lnTo>
                  <a:pt x="852" y="264"/>
                </a:lnTo>
                <a:lnTo>
                  <a:pt x="838" y="272"/>
                </a:lnTo>
                <a:lnTo>
                  <a:pt x="822" y="282"/>
                </a:lnTo>
                <a:lnTo>
                  <a:pt x="806" y="296"/>
                </a:lnTo>
                <a:lnTo>
                  <a:pt x="798" y="306"/>
                </a:lnTo>
                <a:lnTo>
                  <a:pt x="790" y="316"/>
                </a:lnTo>
                <a:lnTo>
                  <a:pt x="784" y="328"/>
                </a:lnTo>
                <a:lnTo>
                  <a:pt x="778" y="342"/>
                </a:lnTo>
                <a:lnTo>
                  <a:pt x="778" y="342"/>
                </a:lnTo>
                <a:lnTo>
                  <a:pt x="760" y="396"/>
                </a:lnTo>
                <a:lnTo>
                  <a:pt x="750" y="440"/>
                </a:lnTo>
                <a:lnTo>
                  <a:pt x="742" y="476"/>
                </a:lnTo>
                <a:lnTo>
                  <a:pt x="742" y="476"/>
                </a:lnTo>
                <a:lnTo>
                  <a:pt x="682" y="530"/>
                </a:lnTo>
                <a:lnTo>
                  <a:pt x="538" y="661"/>
                </a:lnTo>
                <a:lnTo>
                  <a:pt x="452" y="743"/>
                </a:lnTo>
                <a:lnTo>
                  <a:pt x="366" y="829"/>
                </a:lnTo>
                <a:lnTo>
                  <a:pt x="286" y="913"/>
                </a:lnTo>
                <a:lnTo>
                  <a:pt x="250" y="953"/>
                </a:lnTo>
                <a:lnTo>
                  <a:pt x="218" y="989"/>
                </a:lnTo>
                <a:lnTo>
                  <a:pt x="218" y="989"/>
                </a:lnTo>
                <a:lnTo>
                  <a:pt x="190" y="1025"/>
                </a:lnTo>
                <a:lnTo>
                  <a:pt x="162" y="1063"/>
                </a:lnTo>
                <a:lnTo>
                  <a:pt x="138" y="1099"/>
                </a:lnTo>
                <a:lnTo>
                  <a:pt x="114" y="1135"/>
                </a:lnTo>
                <a:lnTo>
                  <a:pt x="92" y="1169"/>
                </a:lnTo>
                <a:lnTo>
                  <a:pt x="72" y="1205"/>
                </a:lnTo>
                <a:lnTo>
                  <a:pt x="40" y="1267"/>
                </a:lnTo>
                <a:lnTo>
                  <a:pt x="26" y="1297"/>
                </a:lnTo>
                <a:lnTo>
                  <a:pt x="16" y="1323"/>
                </a:lnTo>
                <a:lnTo>
                  <a:pt x="8" y="1347"/>
                </a:lnTo>
                <a:lnTo>
                  <a:pt x="2" y="1367"/>
                </a:lnTo>
                <a:lnTo>
                  <a:pt x="0" y="1383"/>
                </a:lnTo>
                <a:lnTo>
                  <a:pt x="0" y="1395"/>
                </a:lnTo>
                <a:lnTo>
                  <a:pt x="4" y="1403"/>
                </a:lnTo>
                <a:lnTo>
                  <a:pt x="6" y="1405"/>
                </a:lnTo>
                <a:lnTo>
                  <a:pt x="10" y="1407"/>
                </a:lnTo>
                <a:lnTo>
                  <a:pt x="10" y="1407"/>
                </a:lnTo>
                <a:lnTo>
                  <a:pt x="18" y="1407"/>
                </a:lnTo>
                <a:lnTo>
                  <a:pt x="28" y="1405"/>
                </a:lnTo>
                <a:lnTo>
                  <a:pt x="52" y="1399"/>
                </a:lnTo>
                <a:lnTo>
                  <a:pt x="82" y="1389"/>
                </a:lnTo>
                <a:lnTo>
                  <a:pt x="116" y="1373"/>
                </a:lnTo>
                <a:lnTo>
                  <a:pt x="152" y="1351"/>
                </a:lnTo>
                <a:lnTo>
                  <a:pt x="194" y="1325"/>
                </a:lnTo>
                <a:lnTo>
                  <a:pt x="238" y="1295"/>
                </a:lnTo>
                <a:lnTo>
                  <a:pt x="284" y="1259"/>
                </a:lnTo>
                <a:lnTo>
                  <a:pt x="284" y="1259"/>
                </a:lnTo>
                <a:lnTo>
                  <a:pt x="324" y="1223"/>
                </a:lnTo>
                <a:lnTo>
                  <a:pt x="358" y="1191"/>
                </a:lnTo>
                <a:lnTo>
                  <a:pt x="408" y="1143"/>
                </a:lnTo>
                <a:lnTo>
                  <a:pt x="430" y="1123"/>
                </a:lnTo>
                <a:lnTo>
                  <a:pt x="452" y="1105"/>
                </a:lnTo>
                <a:lnTo>
                  <a:pt x="476" y="1091"/>
                </a:lnTo>
                <a:lnTo>
                  <a:pt x="506" y="1077"/>
                </a:lnTo>
                <a:lnTo>
                  <a:pt x="506" y="1077"/>
                </a:lnTo>
                <a:lnTo>
                  <a:pt x="534" y="1069"/>
                </a:lnTo>
                <a:lnTo>
                  <a:pt x="556" y="1065"/>
                </a:lnTo>
                <a:lnTo>
                  <a:pt x="572" y="1063"/>
                </a:lnTo>
                <a:lnTo>
                  <a:pt x="584" y="1065"/>
                </a:lnTo>
                <a:lnTo>
                  <a:pt x="594" y="1063"/>
                </a:lnTo>
                <a:lnTo>
                  <a:pt x="604" y="1059"/>
                </a:lnTo>
                <a:lnTo>
                  <a:pt x="616" y="1051"/>
                </a:lnTo>
                <a:lnTo>
                  <a:pt x="630" y="1037"/>
                </a:lnTo>
                <a:lnTo>
                  <a:pt x="630" y="1037"/>
                </a:lnTo>
                <a:lnTo>
                  <a:pt x="638" y="1025"/>
                </a:lnTo>
                <a:lnTo>
                  <a:pt x="646" y="1013"/>
                </a:lnTo>
                <a:lnTo>
                  <a:pt x="660" y="981"/>
                </a:lnTo>
                <a:lnTo>
                  <a:pt x="670" y="947"/>
                </a:lnTo>
                <a:lnTo>
                  <a:pt x="680" y="911"/>
                </a:lnTo>
                <a:lnTo>
                  <a:pt x="690" y="879"/>
                </a:lnTo>
                <a:lnTo>
                  <a:pt x="698" y="851"/>
                </a:lnTo>
                <a:lnTo>
                  <a:pt x="706" y="833"/>
                </a:lnTo>
                <a:lnTo>
                  <a:pt x="710" y="829"/>
                </a:lnTo>
                <a:lnTo>
                  <a:pt x="714" y="827"/>
                </a:lnTo>
                <a:lnTo>
                  <a:pt x="714" y="827"/>
                </a:lnTo>
                <a:lnTo>
                  <a:pt x="722" y="829"/>
                </a:lnTo>
                <a:lnTo>
                  <a:pt x="732" y="827"/>
                </a:lnTo>
                <a:lnTo>
                  <a:pt x="740" y="825"/>
                </a:lnTo>
                <a:lnTo>
                  <a:pt x="748" y="825"/>
                </a:lnTo>
                <a:lnTo>
                  <a:pt x="756" y="827"/>
                </a:lnTo>
                <a:lnTo>
                  <a:pt x="764" y="835"/>
                </a:lnTo>
                <a:lnTo>
                  <a:pt x="770" y="849"/>
                </a:lnTo>
                <a:lnTo>
                  <a:pt x="774" y="869"/>
                </a:lnTo>
                <a:lnTo>
                  <a:pt x="774" y="869"/>
                </a:lnTo>
                <a:lnTo>
                  <a:pt x="774" y="883"/>
                </a:lnTo>
                <a:lnTo>
                  <a:pt x="774" y="897"/>
                </a:lnTo>
                <a:lnTo>
                  <a:pt x="770" y="923"/>
                </a:lnTo>
                <a:lnTo>
                  <a:pt x="764" y="949"/>
                </a:lnTo>
                <a:lnTo>
                  <a:pt x="756" y="975"/>
                </a:lnTo>
                <a:lnTo>
                  <a:pt x="748" y="999"/>
                </a:lnTo>
                <a:lnTo>
                  <a:pt x="742" y="1019"/>
                </a:lnTo>
                <a:lnTo>
                  <a:pt x="740" y="1037"/>
                </a:lnTo>
                <a:lnTo>
                  <a:pt x="740" y="1045"/>
                </a:lnTo>
                <a:lnTo>
                  <a:pt x="742" y="1051"/>
                </a:lnTo>
                <a:lnTo>
                  <a:pt x="742" y="1051"/>
                </a:lnTo>
                <a:lnTo>
                  <a:pt x="744" y="1055"/>
                </a:lnTo>
                <a:lnTo>
                  <a:pt x="748" y="1057"/>
                </a:lnTo>
                <a:lnTo>
                  <a:pt x="754" y="1059"/>
                </a:lnTo>
                <a:lnTo>
                  <a:pt x="760" y="1057"/>
                </a:lnTo>
                <a:lnTo>
                  <a:pt x="772" y="1055"/>
                </a:lnTo>
                <a:lnTo>
                  <a:pt x="784" y="1049"/>
                </a:lnTo>
                <a:lnTo>
                  <a:pt x="798" y="1045"/>
                </a:lnTo>
                <a:lnTo>
                  <a:pt x="810" y="1041"/>
                </a:lnTo>
                <a:lnTo>
                  <a:pt x="820" y="1041"/>
                </a:lnTo>
                <a:lnTo>
                  <a:pt x="822" y="1043"/>
                </a:lnTo>
                <a:lnTo>
                  <a:pt x="824" y="1045"/>
                </a:lnTo>
                <a:lnTo>
                  <a:pt x="824" y="1045"/>
                </a:lnTo>
                <a:lnTo>
                  <a:pt x="826" y="1057"/>
                </a:lnTo>
                <a:lnTo>
                  <a:pt x="826" y="1075"/>
                </a:lnTo>
                <a:lnTo>
                  <a:pt x="824" y="1099"/>
                </a:lnTo>
                <a:lnTo>
                  <a:pt x="818" y="1125"/>
                </a:lnTo>
                <a:lnTo>
                  <a:pt x="804" y="1179"/>
                </a:lnTo>
                <a:lnTo>
                  <a:pt x="788" y="1231"/>
                </a:lnTo>
                <a:lnTo>
                  <a:pt x="788" y="1231"/>
                </a:lnTo>
                <a:lnTo>
                  <a:pt x="778" y="1251"/>
                </a:lnTo>
                <a:lnTo>
                  <a:pt x="764" y="1271"/>
                </a:lnTo>
                <a:lnTo>
                  <a:pt x="740" y="1299"/>
                </a:lnTo>
                <a:lnTo>
                  <a:pt x="730" y="1311"/>
                </a:lnTo>
                <a:lnTo>
                  <a:pt x="728" y="1315"/>
                </a:lnTo>
                <a:lnTo>
                  <a:pt x="728" y="1319"/>
                </a:lnTo>
                <a:lnTo>
                  <a:pt x="730" y="1323"/>
                </a:lnTo>
                <a:lnTo>
                  <a:pt x="732" y="1327"/>
                </a:lnTo>
                <a:lnTo>
                  <a:pt x="738" y="1329"/>
                </a:lnTo>
                <a:lnTo>
                  <a:pt x="746" y="1333"/>
                </a:lnTo>
                <a:lnTo>
                  <a:pt x="746" y="1333"/>
                </a:lnTo>
                <a:lnTo>
                  <a:pt x="764" y="1339"/>
                </a:lnTo>
                <a:lnTo>
                  <a:pt x="776" y="1345"/>
                </a:lnTo>
                <a:lnTo>
                  <a:pt x="790" y="1349"/>
                </a:lnTo>
                <a:lnTo>
                  <a:pt x="802" y="1353"/>
                </a:lnTo>
                <a:lnTo>
                  <a:pt x="816" y="1353"/>
                </a:lnTo>
                <a:lnTo>
                  <a:pt x="834" y="1347"/>
                </a:lnTo>
                <a:lnTo>
                  <a:pt x="856" y="1335"/>
                </a:lnTo>
                <a:lnTo>
                  <a:pt x="885" y="1315"/>
                </a:lnTo>
                <a:lnTo>
                  <a:pt x="885" y="1315"/>
                </a:lnTo>
                <a:lnTo>
                  <a:pt x="943" y="1271"/>
                </a:lnTo>
                <a:lnTo>
                  <a:pt x="981" y="1239"/>
                </a:lnTo>
                <a:lnTo>
                  <a:pt x="1011" y="1213"/>
                </a:lnTo>
                <a:lnTo>
                  <a:pt x="1015" y="1185"/>
                </a:lnTo>
                <a:lnTo>
                  <a:pt x="1015" y="1185"/>
                </a:lnTo>
                <a:lnTo>
                  <a:pt x="1201" y="1217"/>
                </a:lnTo>
                <a:lnTo>
                  <a:pt x="1347" y="1243"/>
                </a:lnTo>
                <a:lnTo>
                  <a:pt x="1451" y="1263"/>
                </a:lnTo>
                <a:lnTo>
                  <a:pt x="1451" y="1263"/>
                </a:lnTo>
                <a:lnTo>
                  <a:pt x="1479" y="1271"/>
                </a:lnTo>
                <a:lnTo>
                  <a:pt x="1501" y="1279"/>
                </a:lnTo>
                <a:lnTo>
                  <a:pt x="1535" y="1293"/>
                </a:lnTo>
                <a:lnTo>
                  <a:pt x="1549" y="1297"/>
                </a:lnTo>
                <a:lnTo>
                  <a:pt x="1563" y="1297"/>
                </a:lnTo>
                <a:lnTo>
                  <a:pt x="1577" y="1295"/>
                </a:lnTo>
                <a:lnTo>
                  <a:pt x="1595" y="1287"/>
                </a:lnTo>
                <a:lnTo>
                  <a:pt x="1595" y="1287"/>
                </a:lnTo>
                <a:lnTo>
                  <a:pt x="1627" y="1269"/>
                </a:lnTo>
                <a:lnTo>
                  <a:pt x="1639" y="1263"/>
                </a:lnTo>
                <a:lnTo>
                  <a:pt x="1647" y="1255"/>
                </a:lnTo>
                <a:lnTo>
                  <a:pt x="1653" y="1249"/>
                </a:lnTo>
                <a:lnTo>
                  <a:pt x="1657" y="1241"/>
                </a:lnTo>
                <a:lnTo>
                  <a:pt x="1657" y="1233"/>
                </a:lnTo>
                <a:lnTo>
                  <a:pt x="1655" y="1221"/>
                </a:lnTo>
                <a:lnTo>
                  <a:pt x="1655" y="1221"/>
                </a:lnTo>
                <a:lnTo>
                  <a:pt x="1653" y="1205"/>
                </a:lnTo>
                <a:lnTo>
                  <a:pt x="1653" y="1179"/>
                </a:lnTo>
                <a:lnTo>
                  <a:pt x="1657" y="1113"/>
                </a:lnTo>
                <a:lnTo>
                  <a:pt x="1657" y="1075"/>
                </a:lnTo>
                <a:lnTo>
                  <a:pt x="1653" y="1035"/>
                </a:lnTo>
                <a:lnTo>
                  <a:pt x="1649" y="1015"/>
                </a:lnTo>
                <a:lnTo>
                  <a:pt x="1645" y="997"/>
                </a:lnTo>
                <a:lnTo>
                  <a:pt x="1639" y="979"/>
                </a:lnTo>
                <a:lnTo>
                  <a:pt x="1631" y="963"/>
                </a:lnTo>
                <a:lnTo>
                  <a:pt x="1631" y="963"/>
                </a:lnTo>
                <a:lnTo>
                  <a:pt x="1621" y="943"/>
                </a:lnTo>
                <a:lnTo>
                  <a:pt x="1603" y="923"/>
                </a:lnTo>
                <a:lnTo>
                  <a:pt x="1561" y="871"/>
                </a:lnTo>
                <a:lnTo>
                  <a:pt x="1507" y="813"/>
                </a:lnTo>
                <a:lnTo>
                  <a:pt x="1449" y="755"/>
                </a:lnTo>
                <a:lnTo>
                  <a:pt x="1347" y="657"/>
                </a:lnTo>
                <a:lnTo>
                  <a:pt x="1303" y="615"/>
                </a:lnTo>
                <a:lnTo>
                  <a:pt x="1303" y="615"/>
                </a:lnTo>
                <a:lnTo>
                  <a:pt x="1391" y="639"/>
                </a:lnTo>
                <a:lnTo>
                  <a:pt x="1391" y="639"/>
                </a:lnTo>
                <a:lnTo>
                  <a:pt x="1403" y="639"/>
                </a:lnTo>
                <a:lnTo>
                  <a:pt x="1417" y="639"/>
                </a:lnTo>
                <a:lnTo>
                  <a:pt x="1431" y="637"/>
                </a:lnTo>
                <a:lnTo>
                  <a:pt x="1445" y="633"/>
                </a:lnTo>
                <a:lnTo>
                  <a:pt x="1465" y="623"/>
                </a:lnTo>
                <a:lnTo>
                  <a:pt x="1473" y="619"/>
                </a:lnTo>
                <a:lnTo>
                  <a:pt x="1473" y="619"/>
                </a:lnTo>
                <a:lnTo>
                  <a:pt x="1465" y="617"/>
                </a:lnTo>
                <a:lnTo>
                  <a:pt x="1449" y="613"/>
                </a:lnTo>
                <a:lnTo>
                  <a:pt x="1423" y="611"/>
                </a:lnTo>
                <a:lnTo>
                  <a:pt x="1423" y="611"/>
                </a:lnTo>
                <a:lnTo>
                  <a:pt x="1403" y="607"/>
                </a:lnTo>
                <a:lnTo>
                  <a:pt x="1379" y="600"/>
                </a:lnTo>
                <a:lnTo>
                  <a:pt x="1321" y="580"/>
                </a:lnTo>
                <a:lnTo>
                  <a:pt x="1251" y="552"/>
                </a:lnTo>
                <a:lnTo>
                  <a:pt x="1251" y="552"/>
                </a:lnTo>
                <a:lnTo>
                  <a:pt x="1217" y="518"/>
                </a:lnTo>
                <a:lnTo>
                  <a:pt x="1191" y="492"/>
                </a:lnTo>
                <a:lnTo>
                  <a:pt x="1173" y="476"/>
                </a:lnTo>
                <a:lnTo>
                  <a:pt x="1103" y="430"/>
                </a:lnTo>
                <a:lnTo>
                  <a:pt x="1095" y="402"/>
                </a:lnTo>
                <a:lnTo>
                  <a:pt x="1095" y="402"/>
                </a:lnTo>
                <a:lnTo>
                  <a:pt x="1099" y="392"/>
                </a:lnTo>
                <a:lnTo>
                  <a:pt x="1111" y="362"/>
                </a:lnTo>
                <a:lnTo>
                  <a:pt x="1121" y="326"/>
                </a:lnTo>
                <a:lnTo>
                  <a:pt x="1125" y="308"/>
                </a:lnTo>
                <a:lnTo>
                  <a:pt x="1127" y="292"/>
                </a:lnTo>
                <a:lnTo>
                  <a:pt x="1127" y="292"/>
                </a:lnTo>
                <a:lnTo>
                  <a:pt x="1125" y="264"/>
                </a:lnTo>
                <a:lnTo>
                  <a:pt x="1123" y="246"/>
                </a:lnTo>
                <a:lnTo>
                  <a:pt x="1117" y="232"/>
                </a:lnTo>
                <a:lnTo>
                  <a:pt x="1117" y="232"/>
                </a:lnTo>
                <a:lnTo>
                  <a:pt x="1141" y="160"/>
                </a:lnTo>
                <a:lnTo>
                  <a:pt x="1173" y="72"/>
                </a:lnTo>
                <a:lnTo>
                  <a:pt x="1173" y="72"/>
                </a:lnTo>
                <a:lnTo>
                  <a:pt x="1179" y="58"/>
                </a:lnTo>
                <a:lnTo>
                  <a:pt x="1187" y="48"/>
                </a:lnTo>
                <a:lnTo>
                  <a:pt x="1193" y="42"/>
                </a:lnTo>
                <a:lnTo>
                  <a:pt x="1199" y="40"/>
                </a:lnTo>
                <a:lnTo>
                  <a:pt x="1199" y="40"/>
                </a:lnTo>
                <a:lnTo>
                  <a:pt x="1199" y="38"/>
                </a:lnTo>
                <a:lnTo>
                  <a:pt x="1199" y="36"/>
                </a:lnTo>
                <a:lnTo>
                  <a:pt x="1191" y="32"/>
                </a:lnTo>
                <a:lnTo>
                  <a:pt x="1179" y="26"/>
                </a:lnTo>
                <a:lnTo>
                  <a:pt x="1173" y="0"/>
                </a:lnTo>
                <a:lnTo>
                  <a:pt x="1159" y="24"/>
                </a:lnTo>
                <a:lnTo>
                  <a:pt x="1159" y="24"/>
                </a:lnTo>
                <a:lnTo>
                  <a:pt x="1141" y="68"/>
                </a:lnTo>
                <a:lnTo>
                  <a:pt x="1141" y="68"/>
                </a:lnTo>
                <a:lnTo>
                  <a:pt x="1131" y="92"/>
                </a:lnTo>
                <a:lnTo>
                  <a:pt x="1117" y="126"/>
                </a:lnTo>
                <a:lnTo>
                  <a:pt x="1117" y="126"/>
                </a:lnTo>
                <a:lnTo>
                  <a:pt x="1109" y="146"/>
                </a:lnTo>
                <a:lnTo>
                  <a:pt x="1101" y="166"/>
                </a:lnTo>
                <a:lnTo>
                  <a:pt x="1097" y="186"/>
                </a:lnTo>
                <a:lnTo>
                  <a:pt x="1097" y="186"/>
                </a:lnTo>
                <a:lnTo>
                  <a:pt x="1093" y="188"/>
                </a:lnTo>
                <a:lnTo>
                  <a:pt x="1089" y="192"/>
                </a:lnTo>
                <a:lnTo>
                  <a:pt x="1085" y="200"/>
                </a:lnTo>
                <a:lnTo>
                  <a:pt x="1085" y="200"/>
                </a:lnTo>
                <a:lnTo>
                  <a:pt x="1081" y="206"/>
                </a:lnTo>
                <a:lnTo>
                  <a:pt x="1071" y="224"/>
                </a:lnTo>
                <a:lnTo>
                  <a:pt x="1071" y="224"/>
                </a:lnTo>
                <a:lnTo>
                  <a:pt x="1049" y="270"/>
                </a:lnTo>
                <a:lnTo>
                  <a:pt x="1039" y="294"/>
                </a:lnTo>
                <a:lnTo>
                  <a:pt x="1039" y="294"/>
                </a:lnTo>
                <a:lnTo>
                  <a:pt x="1041" y="292"/>
                </a:lnTo>
                <a:lnTo>
                  <a:pt x="1041" y="284"/>
                </a:lnTo>
                <a:lnTo>
                  <a:pt x="1041" y="280"/>
                </a:lnTo>
                <a:lnTo>
                  <a:pt x="1037" y="274"/>
                </a:lnTo>
                <a:lnTo>
                  <a:pt x="1033" y="268"/>
                </a:lnTo>
                <a:lnTo>
                  <a:pt x="1025" y="262"/>
                </a:lnTo>
                <a:lnTo>
                  <a:pt x="1025" y="262"/>
                </a:lnTo>
                <a:lnTo>
                  <a:pt x="1007" y="250"/>
                </a:lnTo>
                <a:lnTo>
                  <a:pt x="993" y="240"/>
                </a:lnTo>
                <a:lnTo>
                  <a:pt x="979" y="234"/>
                </a:lnTo>
                <a:lnTo>
                  <a:pt x="963" y="232"/>
                </a:lnTo>
                <a:lnTo>
                  <a:pt x="963" y="232"/>
                </a:lnTo>
                <a:lnTo>
                  <a:pt x="953" y="232"/>
                </a:lnTo>
                <a:lnTo>
                  <a:pt x="945" y="234"/>
                </a:lnTo>
                <a:lnTo>
                  <a:pt x="929" y="240"/>
                </a:lnTo>
                <a:lnTo>
                  <a:pt x="913" y="248"/>
                </a:lnTo>
                <a:lnTo>
                  <a:pt x="913" y="248"/>
                </a:lnTo>
                <a:lnTo>
                  <a:pt x="915" y="212"/>
                </a:lnTo>
                <a:lnTo>
                  <a:pt x="917" y="178"/>
                </a:lnTo>
                <a:lnTo>
                  <a:pt x="917" y="142"/>
                </a:lnTo>
                <a:lnTo>
                  <a:pt x="917" y="142"/>
                </a:lnTo>
                <a:lnTo>
                  <a:pt x="913" y="104"/>
                </a:lnTo>
                <a:lnTo>
                  <a:pt x="905" y="68"/>
                </a:lnTo>
                <a:lnTo>
                  <a:pt x="897" y="42"/>
                </a:lnTo>
                <a:lnTo>
                  <a:pt x="893" y="36"/>
                </a:lnTo>
                <a:lnTo>
                  <a:pt x="893" y="36"/>
                </a:lnTo>
                <a:lnTo>
                  <a:pt x="891" y="38"/>
                </a:lnTo>
                <a:lnTo>
                  <a:pt x="891" y="38"/>
                </a:lnTo>
                <a:lnTo>
                  <a:pt x="885" y="48"/>
                </a:lnTo>
                <a:lnTo>
                  <a:pt x="883" y="50"/>
                </a:lnTo>
                <a:lnTo>
                  <a:pt x="852" y="46"/>
                </a:lnTo>
                <a:lnTo>
                  <a:pt x="852" y="46"/>
                </a:lnTo>
                <a:lnTo>
                  <a:pt x="864" y="56"/>
                </a:lnTo>
                <a:lnTo>
                  <a:pt x="875" y="66"/>
                </a:lnTo>
                <a:lnTo>
                  <a:pt x="879" y="72"/>
                </a:lnTo>
                <a:lnTo>
                  <a:pt x="881" y="78"/>
                </a:lnTo>
                <a:lnTo>
                  <a:pt x="881" y="78"/>
                </a:lnTo>
                <a:lnTo>
                  <a:pt x="885" y="96"/>
                </a:lnTo>
                <a:lnTo>
                  <a:pt x="889" y="120"/>
                </a:lnTo>
                <a:lnTo>
                  <a:pt x="889" y="146"/>
                </a:lnTo>
                <a:lnTo>
                  <a:pt x="889" y="172"/>
                </a:lnTo>
                <a:lnTo>
                  <a:pt x="889" y="172"/>
                </a:lnTo>
                <a:lnTo>
                  <a:pt x="877" y="260"/>
                </a:lnTo>
                <a:lnTo>
                  <a:pt x="877" y="260"/>
                </a:lnTo>
                <a:close/>
              </a:path>
            </a:pathLst>
          </a:custGeom>
          <a:solidFill>
            <a:schemeClr val="tx1"/>
          </a:solidFill>
          <a:ln w="1270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DCD784C7-F272-4044-8003-1923C739FFC8}"/>
              </a:ext>
            </a:extLst>
          </p:cNvPr>
          <p:cNvSpPr>
            <a:spLocks/>
          </p:cNvSpPr>
          <p:nvPr/>
        </p:nvSpPr>
        <p:spPr bwMode="auto">
          <a:xfrm>
            <a:off x="6914650" y="770844"/>
            <a:ext cx="1885363" cy="2824541"/>
          </a:xfrm>
          <a:custGeom>
            <a:avLst/>
            <a:gdLst>
              <a:gd name="T0" fmla="*/ 172 w 1345"/>
              <a:gd name="T1" fmla="*/ 30 h 2015"/>
              <a:gd name="T2" fmla="*/ 316 w 1345"/>
              <a:gd name="T3" fmla="*/ 316 h 2015"/>
              <a:gd name="T4" fmla="*/ 386 w 1345"/>
              <a:gd name="T5" fmla="*/ 450 h 2015"/>
              <a:gd name="T6" fmla="*/ 388 w 1345"/>
              <a:gd name="T7" fmla="*/ 426 h 2015"/>
              <a:gd name="T8" fmla="*/ 442 w 1345"/>
              <a:gd name="T9" fmla="*/ 404 h 2015"/>
              <a:gd name="T10" fmla="*/ 458 w 1345"/>
              <a:gd name="T11" fmla="*/ 394 h 2015"/>
              <a:gd name="T12" fmla="*/ 420 w 1345"/>
              <a:gd name="T13" fmla="*/ 224 h 2015"/>
              <a:gd name="T14" fmla="*/ 390 w 1345"/>
              <a:gd name="T15" fmla="*/ 176 h 2015"/>
              <a:gd name="T16" fmla="*/ 390 w 1345"/>
              <a:gd name="T17" fmla="*/ 148 h 2015"/>
              <a:gd name="T18" fmla="*/ 470 w 1345"/>
              <a:gd name="T19" fmla="*/ 292 h 2015"/>
              <a:gd name="T20" fmla="*/ 635 w 1345"/>
              <a:gd name="T21" fmla="*/ 444 h 2015"/>
              <a:gd name="T22" fmla="*/ 745 w 1345"/>
              <a:gd name="T23" fmla="*/ 518 h 2015"/>
              <a:gd name="T24" fmla="*/ 857 w 1345"/>
              <a:gd name="T25" fmla="*/ 690 h 2015"/>
              <a:gd name="T26" fmla="*/ 885 w 1345"/>
              <a:gd name="T27" fmla="*/ 867 h 2015"/>
              <a:gd name="T28" fmla="*/ 1105 w 1345"/>
              <a:gd name="T29" fmla="*/ 1423 h 2015"/>
              <a:gd name="T30" fmla="*/ 1343 w 1345"/>
              <a:gd name="T31" fmla="*/ 1923 h 2015"/>
              <a:gd name="T32" fmla="*/ 1325 w 1345"/>
              <a:gd name="T33" fmla="*/ 1939 h 2015"/>
              <a:gd name="T34" fmla="*/ 1323 w 1345"/>
              <a:gd name="T35" fmla="*/ 2001 h 2015"/>
              <a:gd name="T36" fmla="*/ 1309 w 1345"/>
              <a:gd name="T37" fmla="*/ 2011 h 2015"/>
              <a:gd name="T38" fmla="*/ 1269 w 1345"/>
              <a:gd name="T39" fmla="*/ 1917 h 2015"/>
              <a:gd name="T40" fmla="*/ 1181 w 1345"/>
              <a:gd name="T41" fmla="*/ 1697 h 2015"/>
              <a:gd name="T42" fmla="*/ 1059 w 1345"/>
              <a:gd name="T43" fmla="*/ 1563 h 2015"/>
              <a:gd name="T44" fmla="*/ 1043 w 1345"/>
              <a:gd name="T45" fmla="*/ 1581 h 2015"/>
              <a:gd name="T46" fmla="*/ 1045 w 1345"/>
              <a:gd name="T47" fmla="*/ 1651 h 2015"/>
              <a:gd name="T48" fmla="*/ 1021 w 1345"/>
              <a:gd name="T49" fmla="*/ 1651 h 2015"/>
              <a:gd name="T50" fmla="*/ 1019 w 1345"/>
              <a:gd name="T51" fmla="*/ 1731 h 2015"/>
              <a:gd name="T52" fmla="*/ 1013 w 1345"/>
              <a:gd name="T53" fmla="*/ 1849 h 2015"/>
              <a:gd name="T54" fmla="*/ 993 w 1345"/>
              <a:gd name="T55" fmla="*/ 1849 h 2015"/>
              <a:gd name="T56" fmla="*/ 955 w 1345"/>
              <a:gd name="T57" fmla="*/ 1907 h 2015"/>
              <a:gd name="T58" fmla="*/ 981 w 1345"/>
              <a:gd name="T59" fmla="*/ 1967 h 2015"/>
              <a:gd name="T60" fmla="*/ 977 w 1345"/>
              <a:gd name="T61" fmla="*/ 1997 h 2015"/>
              <a:gd name="T62" fmla="*/ 939 w 1345"/>
              <a:gd name="T63" fmla="*/ 2007 h 2015"/>
              <a:gd name="T64" fmla="*/ 653 w 1345"/>
              <a:gd name="T65" fmla="*/ 1989 h 2015"/>
              <a:gd name="T66" fmla="*/ 591 w 1345"/>
              <a:gd name="T67" fmla="*/ 1993 h 2015"/>
              <a:gd name="T68" fmla="*/ 525 w 1345"/>
              <a:gd name="T69" fmla="*/ 1979 h 2015"/>
              <a:gd name="T70" fmla="*/ 479 w 1345"/>
              <a:gd name="T71" fmla="*/ 1963 h 2015"/>
              <a:gd name="T72" fmla="*/ 412 w 1345"/>
              <a:gd name="T73" fmla="*/ 1821 h 2015"/>
              <a:gd name="T74" fmla="*/ 404 w 1345"/>
              <a:gd name="T75" fmla="*/ 1431 h 2015"/>
              <a:gd name="T76" fmla="*/ 386 w 1345"/>
              <a:gd name="T77" fmla="*/ 1409 h 2015"/>
              <a:gd name="T78" fmla="*/ 356 w 1345"/>
              <a:gd name="T79" fmla="*/ 1325 h 2015"/>
              <a:gd name="T80" fmla="*/ 370 w 1345"/>
              <a:gd name="T81" fmla="*/ 1179 h 2015"/>
              <a:gd name="T82" fmla="*/ 306 w 1345"/>
              <a:gd name="T83" fmla="*/ 1319 h 2015"/>
              <a:gd name="T84" fmla="*/ 276 w 1345"/>
              <a:gd name="T85" fmla="*/ 1427 h 2015"/>
              <a:gd name="T86" fmla="*/ 232 w 1345"/>
              <a:gd name="T87" fmla="*/ 1515 h 2015"/>
              <a:gd name="T88" fmla="*/ 208 w 1345"/>
              <a:gd name="T89" fmla="*/ 1505 h 2015"/>
              <a:gd name="T90" fmla="*/ 206 w 1345"/>
              <a:gd name="T91" fmla="*/ 1487 h 2015"/>
              <a:gd name="T92" fmla="*/ 232 w 1345"/>
              <a:gd name="T93" fmla="*/ 1367 h 2015"/>
              <a:gd name="T94" fmla="*/ 296 w 1345"/>
              <a:gd name="T95" fmla="*/ 1219 h 2015"/>
              <a:gd name="T96" fmla="*/ 340 w 1345"/>
              <a:gd name="T97" fmla="*/ 1145 h 2015"/>
              <a:gd name="T98" fmla="*/ 330 w 1345"/>
              <a:gd name="T99" fmla="*/ 766 h 2015"/>
              <a:gd name="T100" fmla="*/ 330 w 1345"/>
              <a:gd name="T101" fmla="*/ 736 h 2015"/>
              <a:gd name="T102" fmla="*/ 262 w 1345"/>
              <a:gd name="T103" fmla="*/ 790 h 2015"/>
              <a:gd name="T104" fmla="*/ 10 w 1345"/>
              <a:gd name="T105" fmla="*/ 774 h 2015"/>
              <a:gd name="T106" fmla="*/ 20 w 1345"/>
              <a:gd name="T107" fmla="*/ 756 h 2015"/>
              <a:gd name="T108" fmla="*/ 56 w 1345"/>
              <a:gd name="T109" fmla="*/ 728 h 2015"/>
              <a:gd name="T110" fmla="*/ 136 w 1345"/>
              <a:gd name="T111" fmla="*/ 728 h 2015"/>
              <a:gd name="T112" fmla="*/ 246 w 1345"/>
              <a:gd name="T113" fmla="*/ 706 h 2015"/>
              <a:gd name="T114" fmla="*/ 312 w 1345"/>
              <a:gd name="T115" fmla="*/ 666 h 2015"/>
              <a:gd name="T116" fmla="*/ 332 w 1345"/>
              <a:gd name="T117" fmla="*/ 622 h 2015"/>
              <a:gd name="T118" fmla="*/ 326 w 1345"/>
              <a:gd name="T119" fmla="*/ 552 h 2015"/>
              <a:gd name="T120" fmla="*/ 316 w 1345"/>
              <a:gd name="T121" fmla="*/ 490 h 2015"/>
              <a:gd name="T122" fmla="*/ 316 w 1345"/>
              <a:gd name="T123" fmla="*/ 440 h 20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45" h="2015">
                <a:moveTo>
                  <a:pt x="316" y="440"/>
                </a:moveTo>
                <a:lnTo>
                  <a:pt x="228" y="320"/>
                </a:lnTo>
                <a:lnTo>
                  <a:pt x="276" y="306"/>
                </a:lnTo>
                <a:lnTo>
                  <a:pt x="178" y="60"/>
                </a:lnTo>
                <a:lnTo>
                  <a:pt x="144" y="30"/>
                </a:lnTo>
                <a:lnTo>
                  <a:pt x="172" y="30"/>
                </a:lnTo>
                <a:lnTo>
                  <a:pt x="182" y="0"/>
                </a:lnTo>
                <a:lnTo>
                  <a:pt x="198" y="50"/>
                </a:lnTo>
                <a:lnTo>
                  <a:pt x="302" y="302"/>
                </a:lnTo>
                <a:lnTo>
                  <a:pt x="302" y="302"/>
                </a:lnTo>
                <a:lnTo>
                  <a:pt x="308" y="308"/>
                </a:lnTo>
                <a:lnTo>
                  <a:pt x="316" y="316"/>
                </a:lnTo>
                <a:lnTo>
                  <a:pt x="326" y="330"/>
                </a:lnTo>
                <a:lnTo>
                  <a:pt x="326" y="330"/>
                </a:lnTo>
                <a:lnTo>
                  <a:pt x="334" y="350"/>
                </a:lnTo>
                <a:lnTo>
                  <a:pt x="342" y="374"/>
                </a:lnTo>
                <a:lnTo>
                  <a:pt x="350" y="400"/>
                </a:lnTo>
                <a:lnTo>
                  <a:pt x="386" y="450"/>
                </a:lnTo>
                <a:lnTo>
                  <a:pt x="386" y="450"/>
                </a:lnTo>
                <a:lnTo>
                  <a:pt x="384" y="446"/>
                </a:lnTo>
                <a:lnTo>
                  <a:pt x="380" y="440"/>
                </a:lnTo>
                <a:lnTo>
                  <a:pt x="382" y="436"/>
                </a:lnTo>
                <a:lnTo>
                  <a:pt x="384" y="430"/>
                </a:lnTo>
                <a:lnTo>
                  <a:pt x="388" y="426"/>
                </a:lnTo>
                <a:lnTo>
                  <a:pt x="394" y="420"/>
                </a:lnTo>
                <a:lnTo>
                  <a:pt x="394" y="420"/>
                </a:lnTo>
                <a:lnTo>
                  <a:pt x="404" y="414"/>
                </a:lnTo>
                <a:lnTo>
                  <a:pt x="414" y="412"/>
                </a:lnTo>
                <a:lnTo>
                  <a:pt x="430" y="406"/>
                </a:lnTo>
                <a:lnTo>
                  <a:pt x="442" y="404"/>
                </a:lnTo>
                <a:lnTo>
                  <a:pt x="446" y="402"/>
                </a:lnTo>
                <a:lnTo>
                  <a:pt x="450" y="400"/>
                </a:lnTo>
                <a:lnTo>
                  <a:pt x="450" y="400"/>
                </a:lnTo>
                <a:lnTo>
                  <a:pt x="452" y="398"/>
                </a:lnTo>
                <a:lnTo>
                  <a:pt x="456" y="398"/>
                </a:lnTo>
                <a:lnTo>
                  <a:pt x="458" y="394"/>
                </a:lnTo>
                <a:lnTo>
                  <a:pt x="460" y="384"/>
                </a:lnTo>
                <a:lnTo>
                  <a:pt x="460" y="384"/>
                </a:lnTo>
                <a:lnTo>
                  <a:pt x="454" y="352"/>
                </a:lnTo>
                <a:lnTo>
                  <a:pt x="442" y="298"/>
                </a:lnTo>
                <a:lnTo>
                  <a:pt x="428" y="244"/>
                </a:lnTo>
                <a:lnTo>
                  <a:pt x="420" y="224"/>
                </a:lnTo>
                <a:lnTo>
                  <a:pt x="414" y="212"/>
                </a:lnTo>
                <a:lnTo>
                  <a:pt x="414" y="212"/>
                </a:lnTo>
                <a:lnTo>
                  <a:pt x="406" y="200"/>
                </a:lnTo>
                <a:lnTo>
                  <a:pt x="400" y="188"/>
                </a:lnTo>
                <a:lnTo>
                  <a:pt x="394" y="180"/>
                </a:lnTo>
                <a:lnTo>
                  <a:pt x="390" y="176"/>
                </a:lnTo>
                <a:lnTo>
                  <a:pt x="386" y="172"/>
                </a:lnTo>
                <a:lnTo>
                  <a:pt x="386" y="172"/>
                </a:lnTo>
                <a:lnTo>
                  <a:pt x="376" y="168"/>
                </a:lnTo>
                <a:lnTo>
                  <a:pt x="370" y="162"/>
                </a:lnTo>
                <a:lnTo>
                  <a:pt x="366" y="158"/>
                </a:lnTo>
                <a:lnTo>
                  <a:pt x="390" y="148"/>
                </a:lnTo>
                <a:lnTo>
                  <a:pt x="400" y="134"/>
                </a:lnTo>
                <a:lnTo>
                  <a:pt x="410" y="162"/>
                </a:lnTo>
                <a:lnTo>
                  <a:pt x="410" y="162"/>
                </a:lnTo>
                <a:lnTo>
                  <a:pt x="434" y="210"/>
                </a:lnTo>
                <a:lnTo>
                  <a:pt x="454" y="252"/>
                </a:lnTo>
                <a:lnTo>
                  <a:pt x="470" y="292"/>
                </a:lnTo>
                <a:lnTo>
                  <a:pt x="470" y="292"/>
                </a:lnTo>
                <a:lnTo>
                  <a:pt x="499" y="384"/>
                </a:lnTo>
                <a:lnTo>
                  <a:pt x="499" y="384"/>
                </a:lnTo>
                <a:lnTo>
                  <a:pt x="529" y="396"/>
                </a:lnTo>
                <a:lnTo>
                  <a:pt x="595" y="426"/>
                </a:lnTo>
                <a:lnTo>
                  <a:pt x="635" y="444"/>
                </a:lnTo>
                <a:lnTo>
                  <a:pt x="671" y="462"/>
                </a:lnTo>
                <a:lnTo>
                  <a:pt x="703" y="480"/>
                </a:lnTo>
                <a:lnTo>
                  <a:pt x="717" y="490"/>
                </a:lnTo>
                <a:lnTo>
                  <a:pt x="727" y="498"/>
                </a:lnTo>
                <a:lnTo>
                  <a:pt x="727" y="498"/>
                </a:lnTo>
                <a:lnTo>
                  <a:pt x="745" y="518"/>
                </a:lnTo>
                <a:lnTo>
                  <a:pt x="765" y="540"/>
                </a:lnTo>
                <a:lnTo>
                  <a:pt x="787" y="566"/>
                </a:lnTo>
                <a:lnTo>
                  <a:pt x="807" y="596"/>
                </a:lnTo>
                <a:lnTo>
                  <a:pt x="827" y="626"/>
                </a:lnTo>
                <a:lnTo>
                  <a:pt x="843" y="658"/>
                </a:lnTo>
                <a:lnTo>
                  <a:pt x="857" y="690"/>
                </a:lnTo>
                <a:lnTo>
                  <a:pt x="865" y="720"/>
                </a:lnTo>
                <a:lnTo>
                  <a:pt x="865" y="720"/>
                </a:lnTo>
                <a:lnTo>
                  <a:pt x="875" y="776"/>
                </a:lnTo>
                <a:lnTo>
                  <a:pt x="883" y="817"/>
                </a:lnTo>
                <a:lnTo>
                  <a:pt x="885" y="847"/>
                </a:lnTo>
                <a:lnTo>
                  <a:pt x="885" y="867"/>
                </a:lnTo>
                <a:lnTo>
                  <a:pt x="885" y="867"/>
                </a:lnTo>
                <a:lnTo>
                  <a:pt x="879" y="899"/>
                </a:lnTo>
                <a:lnTo>
                  <a:pt x="875" y="917"/>
                </a:lnTo>
                <a:lnTo>
                  <a:pt x="875" y="917"/>
                </a:lnTo>
                <a:lnTo>
                  <a:pt x="1003" y="1201"/>
                </a:lnTo>
                <a:lnTo>
                  <a:pt x="1105" y="1423"/>
                </a:lnTo>
                <a:lnTo>
                  <a:pt x="1149" y="1513"/>
                </a:lnTo>
                <a:lnTo>
                  <a:pt x="1181" y="1579"/>
                </a:lnTo>
                <a:lnTo>
                  <a:pt x="1181" y="1579"/>
                </a:lnTo>
                <a:lnTo>
                  <a:pt x="1233" y="1683"/>
                </a:lnTo>
                <a:lnTo>
                  <a:pt x="1285" y="1791"/>
                </a:lnTo>
                <a:lnTo>
                  <a:pt x="1343" y="1923"/>
                </a:lnTo>
                <a:lnTo>
                  <a:pt x="1343" y="1923"/>
                </a:lnTo>
                <a:lnTo>
                  <a:pt x="1345" y="1929"/>
                </a:lnTo>
                <a:lnTo>
                  <a:pt x="1343" y="1933"/>
                </a:lnTo>
                <a:lnTo>
                  <a:pt x="1339" y="1937"/>
                </a:lnTo>
                <a:lnTo>
                  <a:pt x="1335" y="1937"/>
                </a:lnTo>
                <a:lnTo>
                  <a:pt x="1325" y="1939"/>
                </a:lnTo>
                <a:lnTo>
                  <a:pt x="1319" y="1939"/>
                </a:lnTo>
                <a:lnTo>
                  <a:pt x="1319" y="1939"/>
                </a:lnTo>
                <a:lnTo>
                  <a:pt x="1321" y="1951"/>
                </a:lnTo>
                <a:lnTo>
                  <a:pt x="1323" y="1977"/>
                </a:lnTo>
                <a:lnTo>
                  <a:pt x="1323" y="1989"/>
                </a:lnTo>
                <a:lnTo>
                  <a:pt x="1323" y="2001"/>
                </a:lnTo>
                <a:lnTo>
                  <a:pt x="1319" y="2007"/>
                </a:lnTo>
                <a:lnTo>
                  <a:pt x="1317" y="2009"/>
                </a:lnTo>
                <a:lnTo>
                  <a:pt x="1315" y="2007"/>
                </a:lnTo>
                <a:lnTo>
                  <a:pt x="1315" y="2007"/>
                </a:lnTo>
                <a:lnTo>
                  <a:pt x="1309" y="2007"/>
                </a:lnTo>
                <a:lnTo>
                  <a:pt x="1309" y="2011"/>
                </a:lnTo>
                <a:lnTo>
                  <a:pt x="1309" y="2015"/>
                </a:lnTo>
                <a:lnTo>
                  <a:pt x="1309" y="2015"/>
                </a:lnTo>
                <a:lnTo>
                  <a:pt x="1305" y="2003"/>
                </a:lnTo>
                <a:lnTo>
                  <a:pt x="1285" y="1953"/>
                </a:lnTo>
                <a:lnTo>
                  <a:pt x="1285" y="1953"/>
                </a:lnTo>
                <a:lnTo>
                  <a:pt x="1269" y="1917"/>
                </a:lnTo>
                <a:lnTo>
                  <a:pt x="1257" y="1883"/>
                </a:lnTo>
                <a:lnTo>
                  <a:pt x="1233" y="1817"/>
                </a:lnTo>
                <a:lnTo>
                  <a:pt x="1211" y="1755"/>
                </a:lnTo>
                <a:lnTo>
                  <a:pt x="1197" y="1725"/>
                </a:lnTo>
                <a:lnTo>
                  <a:pt x="1181" y="1697"/>
                </a:lnTo>
                <a:lnTo>
                  <a:pt x="1181" y="1697"/>
                </a:lnTo>
                <a:lnTo>
                  <a:pt x="1163" y="1669"/>
                </a:lnTo>
                <a:lnTo>
                  <a:pt x="1141" y="1639"/>
                </a:lnTo>
                <a:lnTo>
                  <a:pt x="1119" y="1613"/>
                </a:lnTo>
                <a:lnTo>
                  <a:pt x="1097" y="1591"/>
                </a:lnTo>
                <a:lnTo>
                  <a:pt x="1075" y="1573"/>
                </a:lnTo>
                <a:lnTo>
                  <a:pt x="1059" y="1563"/>
                </a:lnTo>
                <a:lnTo>
                  <a:pt x="1053" y="1561"/>
                </a:lnTo>
                <a:lnTo>
                  <a:pt x="1047" y="1561"/>
                </a:lnTo>
                <a:lnTo>
                  <a:pt x="1045" y="1563"/>
                </a:lnTo>
                <a:lnTo>
                  <a:pt x="1043" y="1569"/>
                </a:lnTo>
                <a:lnTo>
                  <a:pt x="1043" y="1569"/>
                </a:lnTo>
                <a:lnTo>
                  <a:pt x="1043" y="1581"/>
                </a:lnTo>
                <a:lnTo>
                  <a:pt x="1045" y="1595"/>
                </a:lnTo>
                <a:lnTo>
                  <a:pt x="1049" y="1621"/>
                </a:lnTo>
                <a:lnTo>
                  <a:pt x="1051" y="1633"/>
                </a:lnTo>
                <a:lnTo>
                  <a:pt x="1051" y="1643"/>
                </a:lnTo>
                <a:lnTo>
                  <a:pt x="1049" y="1649"/>
                </a:lnTo>
                <a:lnTo>
                  <a:pt x="1045" y="1651"/>
                </a:lnTo>
                <a:lnTo>
                  <a:pt x="1043" y="1653"/>
                </a:lnTo>
                <a:lnTo>
                  <a:pt x="1043" y="1653"/>
                </a:lnTo>
                <a:lnTo>
                  <a:pt x="1037" y="1653"/>
                </a:lnTo>
                <a:lnTo>
                  <a:pt x="1031" y="1653"/>
                </a:lnTo>
                <a:lnTo>
                  <a:pt x="1023" y="1651"/>
                </a:lnTo>
                <a:lnTo>
                  <a:pt x="1021" y="1651"/>
                </a:lnTo>
                <a:lnTo>
                  <a:pt x="1021" y="1653"/>
                </a:lnTo>
                <a:lnTo>
                  <a:pt x="1019" y="1667"/>
                </a:lnTo>
                <a:lnTo>
                  <a:pt x="1019" y="1667"/>
                </a:lnTo>
                <a:lnTo>
                  <a:pt x="1017" y="1687"/>
                </a:lnTo>
                <a:lnTo>
                  <a:pt x="1017" y="1701"/>
                </a:lnTo>
                <a:lnTo>
                  <a:pt x="1019" y="1731"/>
                </a:lnTo>
                <a:lnTo>
                  <a:pt x="1019" y="1731"/>
                </a:lnTo>
                <a:lnTo>
                  <a:pt x="1019" y="1801"/>
                </a:lnTo>
                <a:lnTo>
                  <a:pt x="1017" y="1837"/>
                </a:lnTo>
                <a:lnTo>
                  <a:pt x="1015" y="1847"/>
                </a:lnTo>
                <a:lnTo>
                  <a:pt x="1015" y="1849"/>
                </a:lnTo>
                <a:lnTo>
                  <a:pt x="1013" y="1849"/>
                </a:lnTo>
                <a:lnTo>
                  <a:pt x="1013" y="1849"/>
                </a:lnTo>
                <a:lnTo>
                  <a:pt x="1009" y="1847"/>
                </a:lnTo>
                <a:lnTo>
                  <a:pt x="1003" y="1843"/>
                </a:lnTo>
                <a:lnTo>
                  <a:pt x="1001" y="1843"/>
                </a:lnTo>
                <a:lnTo>
                  <a:pt x="997" y="1845"/>
                </a:lnTo>
                <a:lnTo>
                  <a:pt x="993" y="1849"/>
                </a:lnTo>
                <a:lnTo>
                  <a:pt x="989" y="1855"/>
                </a:lnTo>
                <a:lnTo>
                  <a:pt x="989" y="1855"/>
                </a:lnTo>
                <a:lnTo>
                  <a:pt x="975" y="1871"/>
                </a:lnTo>
                <a:lnTo>
                  <a:pt x="963" y="1889"/>
                </a:lnTo>
                <a:lnTo>
                  <a:pt x="957" y="1899"/>
                </a:lnTo>
                <a:lnTo>
                  <a:pt x="955" y="1907"/>
                </a:lnTo>
                <a:lnTo>
                  <a:pt x="955" y="1919"/>
                </a:lnTo>
                <a:lnTo>
                  <a:pt x="959" y="1929"/>
                </a:lnTo>
                <a:lnTo>
                  <a:pt x="959" y="1929"/>
                </a:lnTo>
                <a:lnTo>
                  <a:pt x="969" y="1947"/>
                </a:lnTo>
                <a:lnTo>
                  <a:pt x="977" y="1961"/>
                </a:lnTo>
                <a:lnTo>
                  <a:pt x="981" y="1967"/>
                </a:lnTo>
                <a:lnTo>
                  <a:pt x="981" y="1973"/>
                </a:lnTo>
                <a:lnTo>
                  <a:pt x="981" y="1977"/>
                </a:lnTo>
                <a:lnTo>
                  <a:pt x="979" y="1983"/>
                </a:lnTo>
                <a:lnTo>
                  <a:pt x="979" y="1983"/>
                </a:lnTo>
                <a:lnTo>
                  <a:pt x="977" y="1989"/>
                </a:lnTo>
                <a:lnTo>
                  <a:pt x="977" y="1997"/>
                </a:lnTo>
                <a:lnTo>
                  <a:pt x="977" y="2003"/>
                </a:lnTo>
                <a:lnTo>
                  <a:pt x="979" y="2009"/>
                </a:lnTo>
                <a:lnTo>
                  <a:pt x="977" y="2013"/>
                </a:lnTo>
                <a:lnTo>
                  <a:pt x="969" y="2015"/>
                </a:lnTo>
                <a:lnTo>
                  <a:pt x="959" y="2013"/>
                </a:lnTo>
                <a:lnTo>
                  <a:pt x="939" y="2007"/>
                </a:lnTo>
                <a:lnTo>
                  <a:pt x="939" y="2007"/>
                </a:lnTo>
                <a:lnTo>
                  <a:pt x="741" y="1943"/>
                </a:lnTo>
                <a:lnTo>
                  <a:pt x="741" y="1943"/>
                </a:lnTo>
                <a:lnTo>
                  <a:pt x="703" y="1965"/>
                </a:lnTo>
                <a:lnTo>
                  <a:pt x="669" y="1983"/>
                </a:lnTo>
                <a:lnTo>
                  <a:pt x="653" y="1989"/>
                </a:lnTo>
                <a:lnTo>
                  <a:pt x="637" y="1993"/>
                </a:lnTo>
                <a:lnTo>
                  <a:pt x="637" y="1993"/>
                </a:lnTo>
                <a:lnTo>
                  <a:pt x="625" y="1995"/>
                </a:lnTo>
                <a:lnTo>
                  <a:pt x="613" y="1995"/>
                </a:lnTo>
                <a:lnTo>
                  <a:pt x="601" y="1995"/>
                </a:lnTo>
                <a:lnTo>
                  <a:pt x="591" y="1993"/>
                </a:lnTo>
                <a:lnTo>
                  <a:pt x="571" y="1987"/>
                </a:lnTo>
                <a:lnTo>
                  <a:pt x="553" y="1979"/>
                </a:lnTo>
                <a:lnTo>
                  <a:pt x="553" y="1979"/>
                </a:lnTo>
                <a:lnTo>
                  <a:pt x="545" y="1975"/>
                </a:lnTo>
                <a:lnTo>
                  <a:pt x="535" y="1977"/>
                </a:lnTo>
                <a:lnTo>
                  <a:pt x="525" y="1979"/>
                </a:lnTo>
                <a:lnTo>
                  <a:pt x="515" y="1981"/>
                </a:lnTo>
                <a:lnTo>
                  <a:pt x="503" y="1981"/>
                </a:lnTo>
                <a:lnTo>
                  <a:pt x="497" y="1979"/>
                </a:lnTo>
                <a:lnTo>
                  <a:pt x="491" y="1975"/>
                </a:lnTo>
                <a:lnTo>
                  <a:pt x="485" y="1971"/>
                </a:lnTo>
                <a:lnTo>
                  <a:pt x="479" y="1963"/>
                </a:lnTo>
                <a:lnTo>
                  <a:pt x="470" y="1955"/>
                </a:lnTo>
                <a:lnTo>
                  <a:pt x="464" y="1943"/>
                </a:lnTo>
                <a:lnTo>
                  <a:pt x="464" y="1943"/>
                </a:lnTo>
                <a:lnTo>
                  <a:pt x="450" y="1917"/>
                </a:lnTo>
                <a:lnTo>
                  <a:pt x="436" y="1885"/>
                </a:lnTo>
                <a:lnTo>
                  <a:pt x="412" y="1821"/>
                </a:lnTo>
                <a:lnTo>
                  <a:pt x="394" y="1767"/>
                </a:lnTo>
                <a:lnTo>
                  <a:pt x="386" y="1741"/>
                </a:lnTo>
                <a:lnTo>
                  <a:pt x="386" y="1741"/>
                </a:lnTo>
                <a:lnTo>
                  <a:pt x="388" y="1689"/>
                </a:lnTo>
                <a:lnTo>
                  <a:pt x="394" y="1583"/>
                </a:lnTo>
                <a:lnTo>
                  <a:pt x="404" y="1431"/>
                </a:lnTo>
                <a:lnTo>
                  <a:pt x="404" y="1431"/>
                </a:lnTo>
                <a:lnTo>
                  <a:pt x="404" y="1431"/>
                </a:lnTo>
                <a:lnTo>
                  <a:pt x="398" y="1429"/>
                </a:lnTo>
                <a:lnTo>
                  <a:pt x="394" y="1425"/>
                </a:lnTo>
                <a:lnTo>
                  <a:pt x="390" y="1419"/>
                </a:lnTo>
                <a:lnTo>
                  <a:pt x="386" y="1409"/>
                </a:lnTo>
                <a:lnTo>
                  <a:pt x="380" y="1395"/>
                </a:lnTo>
                <a:lnTo>
                  <a:pt x="380" y="1395"/>
                </a:lnTo>
                <a:lnTo>
                  <a:pt x="370" y="1369"/>
                </a:lnTo>
                <a:lnTo>
                  <a:pt x="362" y="1349"/>
                </a:lnTo>
                <a:lnTo>
                  <a:pt x="358" y="1337"/>
                </a:lnTo>
                <a:lnTo>
                  <a:pt x="356" y="1325"/>
                </a:lnTo>
                <a:lnTo>
                  <a:pt x="356" y="1311"/>
                </a:lnTo>
                <a:lnTo>
                  <a:pt x="356" y="1293"/>
                </a:lnTo>
                <a:lnTo>
                  <a:pt x="356" y="1293"/>
                </a:lnTo>
                <a:lnTo>
                  <a:pt x="358" y="1251"/>
                </a:lnTo>
                <a:lnTo>
                  <a:pt x="364" y="1215"/>
                </a:lnTo>
                <a:lnTo>
                  <a:pt x="370" y="1179"/>
                </a:lnTo>
                <a:lnTo>
                  <a:pt x="370" y="1179"/>
                </a:lnTo>
                <a:lnTo>
                  <a:pt x="344" y="1231"/>
                </a:lnTo>
                <a:lnTo>
                  <a:pt x="324" y="1273"/>
                </a:lnTo>
                <a:lnTo>
                  <a:pt x="312" y="1303"/>
                </a:lnTo>
                <a:lnTo>
                  <a:pt x="312" y="1303"/>
                </a:lnTo>
                <a:lnTo>
                  <a:pt x="306" y="1319"/>
                </a:lnTo>
                <a:lnTo>
                  <a:pt x="304" y="1333"/>
                </a:lnTo>
                <a:lnTo>
                  <a:pt x="300" y="1351"/>
                </a:lnTo>
                <a:lnTo>
                  <a:pt x="292" y="1377"/>
                </a:lnTo>
                <a:lnTo>
                  <a:pt x="292" y="1377"/>
                </a:lnTo>
                <a:lnTo>
                  <a:pt x="282" y="1405"/>
                </a:lnTo>
                <a:lnTo>
                  <a:pt x="276" y="1427"/>
                </a:lnTo>
                <a:lnTo>
                  <a:pt x="270" y="1445"/>
                </a:lnTo>
                <a:lnTo>
                  <a:pt x="262" y="1461"/>
                </a:lnTo>
                <a:lnTo>
                  <a:pt x="262" y="1461"/>
                </a:lnTo>
                <a:lnTo>
                  <a:pt x="244" y="1489"/>
                </a:lnTo>
                <a:lnTo>
                  <a:pt x="236" y="1503"/>
                </a:lnTo>
                <a:lnTo>
                  <a:pt x="232" y="1515"/>
                </a:lnTo>
                <a:lnTo>
                  <a:pt x="232" y="1515"/>
                </a:lnTo>
                <a:lnTo>
                  <a:pt x="230" y="1523"/>
                </a:lnTo>
                <a:lnTo>
                  <a:pt x="226" y="1531"/>
                </a:lnTo>
                <a:lnTo>
                  <a:pt x="222" y="1539"/>
                </a:lnTo>
                <a:lnTo>
                  <a:pt x="198" y="1543"/>
                </a:lnTo>
                <a:lnTo>
                  <a:pt x="208" y="1505"/>
                </a:lnTo>
                <a:lnTo>
                  <a:pt x="208" y="1505"/>
                </a:lnTo>
                <a:lnTo>
                  <a:pt x="208" y="1497"/>
                </a:lnTo>
                <a:lnTo>
                  <a:pt x="208" y="1493"/>
                </a:lnTo>
                <a:lnTo>
                  <a:pt x="208" y="1489"/>
                </a:lnTo>
                <a:lnTo>
                  <a:pt x="208" y="1489"/>
                </a:lnTo>
                <a:lnTo>
                  <a:pt x="206" y="1487"/>
                </a:lnTo>
                <a:lnTo>
                  <a:pt x="204" y="1479"/>
                </a:lnTo>
                <a:lnTo>
                  <a:pt x="204" y="1463"/>
                </a:lnTo>
                <a:lnTo>
                  <a:pt x="208" y="1441"/>
                </a:lnTo>
                <a:lnTo>
                  <a:pt x="208" y="1441"/>
                </a:lnTo>
                <a:lnTo>
                  <a:pt x="216" y="1407"/>
                </a:lnTo>
                <a:lnTo>
                  <a:pt x="232" y="1367"/>
                </a:lnTo>
                <a:lnTo>
                  <a:pt x="246" y="1329"/>
                </a:lnTo>
                <a:lnTo>
                  <a:pt x="256" y="1297"/>
                </a:lnTo>
                <a:lnTo>
                  <a:pt x="256" y="1297"/>
                </a:lnTo>
                <a:lnTo>
                  <a:pt x="264" y="1275"/>
                </a:lnTo>
                <a:lnTo>
                  <a:pt x="272" y="1259"/>
                </a:lnTo>
                <a:lnTo>
                  <a:pt x="296" y="1219"/>
                </a:lnTo>
                <a:lnTo>
                  <a:pt x="296" y="1219"/>
                </a:lnTo>
                <a:lnTo>
                  <a:pt x="312" y="1193"/>
                </a:lnTo>
                <a:lnTo>
                  <a:pt x="326" y="1173"/>
                </a:lnTo>
                <a:lnTo>
                  <a:pt x="332" y="1163"/>
                </a:lnTo>
                <a:lnTo>
                  <a:pt x="336" y="1155"/>
                </a:lnTo>
                <a:lnTo>
                  <a:pt x="340" y="1145"/>
                </a:lnTo>
                <a:lnTo>
                  <a:pt x="340" y="1135"/>
                </a:lnTo>
                <a:lnTo>
                  <a:pt x="340" y="1061"/>
                </a:lnTo>
                <a:lnTo>
                  <a:pt x="340" y="1061"/>
                </a:lnTo>
                <a:lnTo>
                  <a:pt x="340" y="987"/>
                </a:lnTo>
                <a:lnTo>
                  <a:pt x="336" y="893"/>
                </a:lnTo>
                <a:lnTo>
                  <a:pt x="330" y="766"/>
                </a:lnTo>
                <a:lnTo>
                  <a:pt x="330" y="766"/>
                </a:lnTo>
                <a:lnTo>
                  <a:pt x="332" y="750"/>
                </a:lnTo>
                <a:lnTo>
                  <a:pt x="334" y="738"/>
                </a:lnTo>
                <a:lnTo>
                  <a:pt x="334" y="732"/>
                </a:lnTo>
                <a:lnTo>
                  <a:pt x="330" y="736"/>
                </a:lnTo>
                <a:lnTo>
                  <a:pt x="330" y="736"/>
                </a:lnTo>
                <a:lnTo>
                  <a:pt x="318" y="748"/>
                </a:lnTo>
                <a:lnTo>
                  <a:pt x="300" y="766"/>
                </a:lnTo>
                <a:lnTo>
                  <a:pt x="280" y="782"/>
                </a:lnTo>
                <a:lnTo>
                  <a:pt x="270" y="788"/>
                </a:lnTo>
                <a:lnTo>
                  <a:pt x="262" y="790"/>
                </a:lnTo>
                <a:lnTo>
                  <a:pt x="262" y="790"/>
                </a:lnTo>
                <a:lnTo>
                  <a:pt x="250" y="790"/>
                </a:lnTo>
                <a:lnTo>
                  <a:pt x="230" y="788"/>
                </a:lnTo>
                <a:lnTo>
                  <a:pt x="184" y="784"/>
                </a:lnTo>
                <a:lnTo>
                  <a:pt x="124" y="774"/>
                </a:lnTo>
                <a:lnTo>
                  <a:pt x="70" y="774"/>
                </a:lnTo>
                <a:lnTo>
                  <a:pt x="10" y="774"/>
                </a:lnTo>
                <a:lnTo>
                  <a:pt x="10" y="774"/>
                </a:lnTo>
                <a:lnTo>
                  <a:pt x="14" y="772"/>
                </a:lnTo>
                <a:lnTo>
                  <a:pt x="18" y="766"/>
                </a:lnTo>
                <a:lnTo>
                  <a:pt x="20" y="760"/>
                </a:lnTo>
                <a:lnTo>
                  <a:pt x="20" y="760"/>
                </a:lnTo>
                <a:lnTo>
                  <a:pt x="20" y="756"/>
                </a:lnTo>
                <a:lnTo>
                  <a:pt x="18" y="750"/>
                </a:lnTo>
                <a:lnTo>
                  <a:pt x="10" y="736"/>
                </a:lnTo>
                <a:lnTo>
                  <a:pt x="0" y="720"/>
                </a:lnTo>
                <a:lnTo>
                  <a:pt x="40" y="730"/>
                </a:lnTo>
                <a:lnTo>
                  <a:pt x="40" y="730"/>
                </a:lnTo>
                <a:lnTo>
                  <a:pt x="56" y="728"/>
                </a:lnTo>
                <a:lnTo>
                  <a:pt x="74" y="726"/>
                </a:lnTo>
                <a:lnTo>
                  <a:pt x="94" y="726"/>
                </a:lnTo>
                <a:lnTo>
                  <a:pt x="94" y="726"/>
                </a:lnTo>
                <a:lnTo>
                  <a:pt x="110" y="726"/>
                </a:lnTo>
                <a:lnTo>
                  <a:pt x="122" y="728"/>
                </a:lnTo>
                <a:lnTo>
                  <a:pt x="136" y="728"/>
                </a:lnTo>
                <a:lnTo>
                  <a:pt x="158" y="726"/>
                </a:lnTo>
                <a:lnTo>
                  <a:pt x="158" y="726"/>
                </a:lnTo>
                <a:lnTo>
                  <a:pt x="208" y="720"/>
                </a:lnTo>
                <a:lnTo>
                  <a:pt x="228" y="714"/>
                </a:lnTo>
                <a:lnTo>
                  <a:pt x="238" y="710"/>
                </a:lnTo>
                <a:lnTo>
                  <a:pt x="246" y="706"/>
                </a:lnTo>
                <a:lnTo>
                  <a:pt x="246" y="706"/>
                </a:lnTo>
                <a:lnTo>
                  <a:pt x="266" y="696"/>
                </a:lnTo>
                <a:lnTo>
                  <a:pt x="284" y="686"/>
                </a:lnTo>
                <a:lnTo>
                  <a:pt x="300" y="676"/>
                </a:lnTo>
                <a:lnTo>
                  <a:pt x="308" y="672"/>
                </a:lnTo>
                <a:lnTo>
                  <a:pt x="312" y="666"/>
                </a:lnTo>
                <a:lnTo>
                  <a:pt x="312" y="666"/>
                </a:lnTo>
                <a:lnTo>
                  <a:pt x="318" y="656"/>
                </a:lnTo>
                <a:lnTo>
                  <a:pt x="326" y="644"/>
                </a:lnTo>
                <a:lnTo>
                  <a:pt x="328" y="638"/>
                </a:lnTo>
                <a:lnTo>
                  <a:pt x="330" y="630"/>
                </a:lnTo>
                <a:lnTo>
                  <a:pt x="332" y="622"/>
                </a:lnTo>
                <a:lnTo>
                  <a:pt x="330" y="612"/>
                </a:lnTo>
                <a:lnTo>
                  <a:pt x="330" y="612"/>
                </a:lnTo>
                <a:lnTo>
                  <a:pt x="328" y="592"/>
                </a:lnTo>
                <a:lnTo>
                  <a:pt x="326" y="572"/>
                </a:lnTo>
                <a:lnTo>
                  <a:pt x="326" y="552"/>
                </a:lnTo>
                <a:lnTo>
                  <a:pt x="326" y="552"/>
                </a:lnTo>
                <a:lnTo>
                  <a:pt x="320" y="534"/>
                </a:lnTo>
                <a:lnTo>
                  <a:pt x="312" y="508"/>
                </a:lnTo>
                <a:lnTo>
                  <a:pt x="312" y="508"/>
                </a:lnTo>
                <a:lnTo>
                  <a:pt x="310" y="502"/>
                </a:lnTo>
                <a:lnTo>
                  <a:pt x="312" y="496"/>
                </a:lnTo>
                <a:lnTo>
                  <a:pt x="316" y="490"/>
                </a:lnTo>
                <a:lnTo>
                  <a:pt x="320" y="484"/>
                </a:lnTo>
                <a:lnTo>
                  <a:pt x="320" y="484"/>
                </a:lnTo>
                <a:lnTo>
                  <a:pt x="322" y="480"/>
                </a:lnTo>
                <a:lnTo>
                  <a:pt x="324" y="474"/>
                </a:lnTo>
                <a:lnTo>
                  <a:pt x="322" y="458"/>
                </a:lnTo>
                <a:lnTo>
                  <a:pt x="316" y="440"/>
                </a:lnTo>
                <a:lnTo>
                  <a:pt x="316" y="440"/>
                </a:lnTo>
                <a:close/>
              </a:path>
            </a:pathLst>
          </a:custGeom>
          <a:solidFill>
            <a:schemeClr val="tx1"/>
          </a:solidFill>
          <a:ln w="1270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7">
            <a:extLst>
              <a:ext uri="{FF2B5EF4-FFF2-40B4-BE49-F238E27FC236}">
                <a16:creationId xmlns:a16="http://schemas.microsoft.com/office/drawing/2014/main" id="{7BE4E301-F4CB-43AB-B33E-0237C344D31B}"/>
              </a:ext>
            </a:extLst>
          </p:cNvPr>
          <p:cNvSpPr>
            <a:spLocks/>
          </p:cNvSpPr>
          <p:nvPr/>
        </p:nvSpPr>
        <p:spPr bwMode="auto">
          <a:xfrm>
            <a:off x="661902" y="4082020"/>
            <a:ext cx="2707171" cy="1861814"/>
          </a:xfrm>
          <a:custGeom>
            <a:avLst/>
            <a:gdLst>
              <a:gd name="T0" fmla="*/ 1123 w 2674"/>
              <a:gd name="T1" fmla="*/ 308 h 1839"/>
              <a:gd name="T2" fmla="*/ 1111 w 2674"/>
              <a:gd name="T3" fmla="*/ 264 h 1839"/>
              <a:gd name="T4" fmla="*/ 1027 w 2674"/>
              <a:gd name="T5" fmla="*/ 74 h 1839"/>
              <a:gd name="T6" fmla="*/ 1039 w 2674"/>
              <a:gd name="T7" fmla="*/ 44 h 1839"/>
              <a:gd name="T8" fmla="*/ 1125 w 2674"/>
              <a:gd name="T9" fmla="*/ 242 h 1839"/>
              <a:gd name="T10" fmla="*/ 1287 w 2674"/>
              <a:gd name="T11" fmla="*/ 346 h 1839"/>
              <a:gd name="T12" fmla="*/ 1343 w 2674"/>
              <a:gd name="T13" fmla="*/ 316 h 1839"/>
              <a:gd name="T14" fmla="*/ 1455 w 2674"/>
              <a:gd name="T15" fmla="*/ 378 h 1839"/>
              <a:gd name="T16" fmla="*/ 1499 w 2674"/>
              <a:gd name="T17" fmla="*/ 250 h 1839"/>
              <a:gd name="T18" fmla="*/ 1533 w 2674"/>
              <a:gd name="T19" fmla="*/ 110 h 1839"/>
              <a:gd name="T20" fmla="*/ 1547 w 2674"/>
              <a:gd name="T21" fmla="*/ 96 h 1839"/>
              <a:gd name="T22" fmla="*/ 1549 w 2674"/>
              <a:gd name="T23" fmla="*/ 190 h 1839"/>
              <a:gd name="T24" fmla="*/ 1537 w 2674"/>
              <a:gd name="T25" fmla="*/ 384 h 1839"/>
              <a:gd name="T26" fmla="*/ 1525 w 2674"/>
              <a:gd name="T27" fmla="*/ 450 h 1839"/>
              <a:gd name="T28" fmla="*/ 1527 w 2674"/>
              <a:gd name="T29" fmla="*/ 522 h 1839"/>
              <a:gd name="T30" fmla="*/ 2177 w 2674"/>
              <a:gd name="T31" fmla="*/ 1022 h 1839"/>
              <a:gd name="T32" fmla="*/ 2524 w 2674"/>
              <a:gd name="T33" fmla="*/ 1307 h 1839"/>
              <a:gd name="T34" fmla="*/ 2606 w 2674"/>
              <a:gd name="T35" fmla="*/ 1493 h 1839"/>
              <a:gd name="T36" fmla="*/ 2660 w 2674"/>
              <a:gd name="T37" fmla="*/ 1619 h 1839"/>
              <a:gd name="T38" fmla="*/ 2672 w 2674"/>
              <a:gd name="T39" fmla="*/ 1697 h 1839"/>
              <a:gd name="T40" fmla="*/ 2662 w 2674"/>
              <a:gd name="T41" fmla="*/ 1759 h 1839"/>
              <a:gd name="T42" fmla="*/ 2638 w 2674"/>
              <a:gd name="T43" fmla="*/ 1831 h 1839"/>
              <a:gd name="T44" fmla="*/ 2590 w 2674"/>
              <a:gd name="T45" fmla="*/ 1825 h 1839"/>
              <a:gd name="T46" fmla="*/ 2506 w 2674"/>
              <a:gd name="T47" fmla="*/ 1777 h 1839"/>
              <a:gd name="T48" fmla="*/ 2291 w 2674"/>
              <a:gd name="T49" fmla="*/ 1735 h 1839"/>
              <a:gd name="T50" fmla="*/ 2121 w 2674"/>
              <a:gd name="T51" fmla="*/ 1711 h 1839"/>
              <a:gd name="T52" fmla="*/ 1973 w 2674"/>
              <a:gd name="T53" fmla="*/ 1645 h 1839"/>
              <a:gd name="T54" fmla="*/ 1803 w 2674"/>
              <a:gd name="T55" fmla="*/ 1581 h 1839"/>
              <a:gd name="T56" fmla="*/ 1605 w 2674"/>
              <a:gd name="T57" fmla="*/ 1453 h 1839"/>
              <a:gd name="T58" fmla="*/ 1539 w 2674"/>
              <a:gd name="T59" fmla="*/ 1445 h 1839"/>
              <a:gd name="T60" fmla="*/ 1541 w 2674"/>
              <a:gd name="T61" fmla="*/ 1469 h 1839"/>
              <a:gd name="T62" fmla="*/ 1497 w 2674"/>
              <a:gd name="T63" fmla="*/ 1689 h 1839"/>
              <a:gd name="T64" fmla="*/ 1449 w 2674"/>
              <a:gd name="T65" fmla="*/ 1771 h 1839"/>
              <a:gd name="T66" fmla="*/ 1385 w 2674"/>
              <a:gd name="T67" fmla="*/ 1785 h 1839"/>
              <a:gd name="T68" fmla="*/ 1315 w 2674"/>
              <a:gd name="T69" fmla="*/ 1791 h 1839"/>
              <a:gd name="T70" fmla="*/ 1273 w 2674"/>
              <a:gd name="T71" fmla="*/ 1767 h 1839"/>
              <a:gd name="T72" fmla="*/ 1219 w 2674"/>
              <a:gd name="T73" fmla="*/ 1691 h 1839"/>
              <a:gd name="T74" fmla="*/ 1187 w 2674"/>
              <a:gd name="T75" fmla="*/ 1423 h 1839"/>
              <a:gd name="T76" fmla="*/ 1073 w 2674"/>
              <a:gd name="T77" fmla="*/ 1421 h 1839"/>
              <a:gd name="T78" fmla="*/ 1007 w 2674"/>
              <a:gd name="T79" fmla="*/ 1459 h 1839"/>
              <a:gd name="T80" fmla="*/ 879 w 2674"/>
              <a:gd name="T81" fmla="*/ 1561 h 1839"/>
              <a:gd name="T82" fmla="*/ 606 w 2674"/>
              <a:gd name="T83" fmla="*/ 1733 h 1839"/>
              <a:gd name="T84" fmla="*/ 452 w 2674"/>
              <a:gd name="T85" fmla="*/ 1795 h 1839"/>
              <a:gd name="T86" fmla="*/ 270 w 2674"/>
              <a:gd name="T87" fmla="*/ 1811 h 1839"/>
              <a:gd name="T88" fmla="*/ 114 w 2674"/>
              <a:gd name="T89" fmla="*/ 1839 h 1839"/>
              <a:gd name="T90" fmla="*/ 50 w 2674"/>
              <a:gd name="T91" fmla="*/ 1825 h 1839"/>
              <a:gd name="T92" fmla="*/ 16 w 2674"/>
              <a:gd name="T93" fmla="*/ 1803 h 1839"/>
              <a:gd name="T94" fmla="*/ 2 w 2674"/>
              <a:gd name="T95" fmla="*/ 1769 h 1839"/>
              <a:gd name="T96" fmla="*/ 46 w 2674"/>
              <a:gd name="T97" fmla="*/ 1593 h 1839"/>
              <a:gd name="T98" fmla="*/ 120 w 2674"/>
              <a:gd name="T99" fmla="*/ 1433 h 1839"/>
              <a:gd name="T100" fmla="*/ 220 w 2674"/>
              <a:gd name="T101" fmla="*/ 1255 h 1839"/>
              <a:gd name="T102" fmla="*/ 334 w 2674"/>
              <a:gd name="T103" fmla="*/ 1117 h 1839"/>
              <a:gd name="T104" fmla="*/ 670 w 2674"/>
              <a:gd name="T105" fmla="*/ 898 h 1839"/>
              <a:gd name="T106" fmla="*/ 869 w 2674"/>
              <a:gd name="T107" fmla="*/ 766 h 1839"/>
              <a:gd name="T108" fmla="*/ 690 w 2674"/>
              <a:gd name="T109" fmla="*/ 748 h 1839"/>
              <a:gd name="T110" fmla="*/ 686 w 2674"/>
              <a:gd name="T111" fmla="*/ 698 h 1839"/>
              <a:gd name="T112" fmla="*/ 879 w 2674"/>
              <a:gd name="T113" fmla="*/ 698 h 1839"/>
              <a:gd name="T114" fmla="*/ 939 w 2674"/>
              <a:gd name="T115" fmla="*/ 670 h 1839"/>
              <a:gd name="T116" fmla="*/ 1091 w 2674"/>
              <a:gd name="T117" fmla="*/ 580 h 1839"/>
              <a:gd name="T118" fmla="*/ 1111 w 2674"/>
              <a:gd name="T119" fmla="*/ 530 h 1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674" h="1839">
                <a:moveTo>
                  <a:pt x="1143" y="470"/>
                </a:moveTo>
                <a:lnTo>
                  <a:pt x="1143" y="470"/>
                </a:lnTo>
                <a:lnTo>
                  <a:pt x="1141" y="464"/>
                </a:lnTo>
                <a:lnTo>
                  <a:pt x="1137" y="446"/>
                </a:lnTo>
                <a:lnTo>
                  <a:pt x="1131" y="392"/>
                </a:lnTo>
                <a:lnTo>
                  <a:pt x="1123" y="308"/>
                </a:lnTo>
                <a:lnTo>
                  <a:pt x="1123" y="308"/>
                </a:lnTo>
                <a:lnTo>
                  <a:pt x="1123" y="300"/>
                </a:lnTo>
                <a:lnTo>
                  <a:pt x="1121" y="290"/>
                </a:lnTo>
                <a:lnTo>
                  <a:pt x="1117" y="278"/>
                </a:lnTo>
                <a:lnTo>
                  <a:pt x="1111" y="264"/>
                </a:lnTo>
                <a:lnTo>
                  <a:pt x="1111" y="264"/>
                </a:lnTo>
                <a:lnTo>
                  <a:pt x="1095" y="230"/>
                </a:lnTo>
                <a:lnTo>
                  <a:pt x="1073" y="180"/>
                </a:lnTo>
                <a:lnTo>
                  <a:pt x="1039" y="94"/>
                </a:lnTo>
                <a:lnTo>
                  <a:pt x="1039" y="94"/>
                </a:lnTo>
                <a:lnTo>
                  <a:pt x="1035" y="84"/>
                </a:lnTo>
                <a:lnTo>
                  <a:pt x="1027" y="74"/>
                </a:lnTo>
                <a:lnTo>
                  <a:pt x="1011" y="56"/>
                </a:lnTo>
                <a:lnTo>
                  <a:pt x="995" y="44"/>
                </a:lnTo>
                <a:lnTo>
                  <a:pt x="989" y="40"/>
                </a:lnTo>
                <a:lnTo>
                  <a:pt x="1009" y="30"/>
                </a:lnTo>
                <a:lnTo>
                  <a:pt x="1015" y="0"/>
                </a:lnTo>
                <a:lnTo>
                  <a:pt x="1039" y="44"/>
                </a:lnTo>
                <a:lnTo>
                  <a:pt x="1039" y="44"/>
                </a:lnTo>
                <a:lnTo>
                  <a:pt x="1055" y="78"/>
                </a:lnTo>
                <a:lnTo>
                  <a:pt x="1085" y="142"/>
                </a:lnTo>
                <a:lnTo>
                  <a:pt x="1085" y="142"/>
                </a:lnTo>
                <a:lnTo>
                  <a:pt x="1105" y="186"/>
                </a:lnTo>
                <a:lnTo>
                  <a:pt x="1125" y="242"/>
                </a:lnTo>
                <a:lnTo>
                  <a:pt x="1149" y="310"/>
                </a:lnTo>
                <a:lnTo>
                  <a:pt x="1193" y="436"/>
                </a:lnTo>
                <a:lnTo>
                  <a:pt x="1193" y="436"/>
                </a:lnTo>
                <a:lnTo>
                  <a:pt x="1213" y="416"/>
                </a:lnTo>
                <a:lnTo>
                  <a:pt x="1261" y="370"/>
                </a:lnTo>
                <a:lnTo>
                  <a:pt x="1287" y="346"/>
                </a:lnTo>
                <a:lnTo>
                  <a:pt x="1311" y="328"/>
                </a:lnTo>
                <a:lnTo>
                  <a:pt x="1321" y="320"/>
                </a:lnTo>
                <a:lnTo>
                  <a:pt x="1331" y="316"/>
                </a:lnTo>
                <a:lnTo>
                  <a:pt x="1339" y="314"/>
                </a:lnTo>
                <a:lnTo>
                  <a:pt x="1343" y="316"/>
                </a:lnTo>
                <a:lnTo>
                  <a:pt x="1343" y="316"/>
                </a:lnTo>
                <a:lnTo>
                  <a:pt x="1369" y="338"/>
                </a:lnTo>
                <a:lnTo>
                  <a:pt x="1403" y="370"/>
                </a:lnTo>
                <a:lnTo>
                  <a:pt x="1447" y="412"/>
                </a:lnTo>
                <a:lnTo>
                  <a:pt x="1447" y="412"/>
                </a:lnTo>
                <a:lnTo>
                  <a:pt x="1449" y="396"/>
                </a:lnTo>
                <a:lnTo>
                  <a:pt x="1455" y="378"/>
                </a:lnTo>
                <a:lnTo>
                  <a:pt x="1463" y="356"/>
                </a:lnTo>
                <a:lnTo>
                  <a:pt x="1463" y="356"/>
                </a:lnTo>
                <a:lnTo>
                  <a:pt x="1483" y="306"/>
                </a:lnTo>
                <a:lnTo>
                  <a:pt x="1493" y="280"/>
                </a:lnTo>
                <a:lnTo>
                  <a:pt x="1499" y="250"/>
                </a:lnTo>
                <a:lnTo>
                  <a:pt x="1499" y="250"/>
                </a:lnTo>
                <a:lnTo>
                  <a:pt x="1507" y="218"/>
                </a:lnTo>
                <a:lnTo>
                  <a:pt x="1517" y="184"/>
                </a:lnTo>
                <a:lnTo>
                  <a:pt x="1525" y="154"/>
                </a:lnTo>
                <a:lnTo>
                  <a:pt x="1531" y="130"/>
                </a:lnTo>
                <a:lnTo>
                  <a:pt x="1531" y="130"/>
                </a:lnTo>
                <a:lnTo>
                  <a:pt x="1533" y="110"/>
                </a:lnTo>
                <a:lnTo>
                  <a:pt x="1535" y="94"/>
                </a:lnTo>
                <a:lnTo>
                  <a:pt x="1537" y="88"/>
                </a:lnTo>
                <a:lnTo>
                  <a:pt x="1539" y="86"/>
                </a:lnTo>
                <a:lnTo>
                  <a:pt x="1543" y="90"/>
                </a:lnTo>
                <a:lnTo>
                  <a:pt x="1547" y="96"/>
                </a:lnTo>
                <a:lnTo>
                  <a:pt x="1547" y="96"/>
                </a:lnTo>
                <a:lnTo>
                  <a:pt x="1551" y="116"/>
                </a:lnTo>
                <a:lnTo>
                  <a:pt x="1553" y="132"/>
                </a:lnTo>
                <a:lnTo>
                  <a:pt x="1553" y="160"/>
                </a:lnTo>
                <a:lnTo>
                  <a:pt x="1553" y="160"/>
                </a:lnTo>
                <a:lnTo>
                  <a:pt x="1551" y="174"/>
                </a:lnTo>
                <a:lnTo>
                  <a:pt x="1549" y="190"/>
                </a:lnTo>
                <a:lnTo>
                  <a:pt x="1545" y="210"/>
                </a:lnTo>
                <a:lnTo>
                  <a:pt x="1543" y="238"/>
                </a:lnTo>
                <a:lnTo>
                  <a:pt x="1543" y="238"/>
                </a:lnTo>
                <a:lnTo>
                  <a:pt x="1541" y="320"/>
                </a:lnTo>
                <a:lnTo>
                  <a:pt x="1539" y="364"/>
                </a:lnTo>
                <a:lnTo>
                  <a:pt x="1537" y="384"/>
                </a:lnTo>
                <a:lnTo>
                  <a:pt x="1533" y="400"/>
                </a:lnTo>
                <a:lnTo>
                  <a:pt x="1533" y="400"/>
                </a:lnTo>
                <a:lnTo>
                  <a:pt x="1527" y="422"/>
                </a:lnTo>
                <a:lnTo>
                  <a:pt x="1525" y="438"/>
                </a:lnTo>
                <a:lnTo>
                  <a:pt x="1525" y="450"/>
                </a:lnTo>
                <a:lnTo>
                  <a:pt x="1525" y="450"/>
                </a:lnTo>
                <a:lnTo>
                  <a:pt x="1521" y="456"/>
                </a:lnTo>
                <a:lnTo>
                  <a:pt x="1517" y="472"/>
                </a:lnTo>
                <a:lnTo>
                  <a:pt x="1515" y="484"/>
                </a:lnTo>
                <a:lnTo>
                  <a:pt x="1515" y="496"/>
                </a:lnTo>
                <a:lnTo>
                  <a:pt x="1519" y="508"/>
                </a:lnTo>
                <a:lnTo>
                  <a:pt x="1527" y="522"/>
                </a:lnTo>
                <a:lnTo>
                  <a:pt x="1527" y="522"/>
                </a:lnTo>
                <a:lnTo>
                  <a:pt x="1541" y="536"/>
                </a:lnTo>
                <a:lnTo>
                  <a:pt x="1573" y="562"/>
                </a:lnTo>
                <a:lnTo>
                  <a:pt x="1681" y="646"/>
                </a:lnTo>
                <a:lnTo>
                  <a:pt x="2003" y="890"/>
                </a:lnTo>
                <a:lnTo>
                  <a:pt x="2177" y="1022"/>
                </a:lnTo>
                <a:lnTo>
                  <a:pt x="2335" y="1145"/>
                </a:lnTo>
                <a:lnTo>
                  <a:pt x="2403" y="1199"/>
                </a:lnTo>
                <a:lnTo>
                  <a:pt x="2457" y="1245"/>
                </a:lnTo>
                <a:lnTo>
                  <a:pt x="2500" y="1281"/>
                </a:lnTo>
                <a:lnTo>
                  <a:pt x="2524" y="1307"/>
                </a:lnTo>
                <a:lnTo>
                  <a:pt x="2524" y="1307"/>
                </a:lnTo>
                <a:lnTo>
                  <a:pt x="2540" y="1327"/>
                </a:lnTo>
                <a:lnTo>
                  <a:pt x="2552" y="1345"/>
                </a:lnTo>
                <a:lnTo>
                  <a:pt x="2570" y="1379"/>
                </a:lnTo>
                <a:lnTo>
                  <a:pt x="2584" y="1411"/>
                </a:lnTo>
                <a:lnTo>
                  <a:pt x="2594" y="1439"/>
                </a:lnTo>
                <a:lnTo>
                  <a:pt x="2606" y="1493"/>
                </a:lnTo>
                <a:lnTo>
                  <a:pt x="2612" y="1519"/>
                </a:lnTo>
                <a:lnTo>
                  <a:pt x="2622" y="1547"/>
                </a:lnTo>
                <a:lnTo>
                  <a:pt x="2622" y="1547"/>
                </a:lnTo>
                <a:lnTo>
                  <a:pt x="2632" y="1571"/>
                </a:lnTo>
                <a:lnTo>
                  <a:pt x="2642" y="1589"/>
                </a:lnTo>
                <a:lnTo>
                  <a:pt x="2660" y="1619"/>
                </a:lnTo>
                <a:lnTo>
                  <a:pt x="2666" y="1631"/>
                </a:lnTo>
                <a:lnTo>
                  <a:pt x="2670" y="1643"/>
                </a:lnTo>
                <a:lnTo>
                  <a:pt x="2672" y="1659"/>
                </a:lnTo>
                <a:lnTo>
                  <a:pt x="2672" y="1679"/>
                </a:lnTo>
                <a:lnTo>
                  <a:pt x="2672" y="1679"/>
                </a:lnTo>
                <a:lnTo>
                  <a:pt x="2672" y="1697"/>
                </a:lnTo>
                <a:lnTo>
                  <a:pt x="2672" y="1709"/>
                </a:lnTo>
                <a:lnTo>
                  <a:pt x="2674" y="1725"/>
                </a:lnTo>
                <a:lnTo>
                  <a:pt x="2674" y="1731"/>
                </a:lnTo>
                <a:lnTo>
                  <a:pt x="2672" y="1737"/>
                </a:lnTo>
                <a:lnTo>
                  <a:pt x="2662" y="1759"/>
                </a:lnTo>
                <a:lnTo>
                  <a:pt x="2662" y="1759"/>
                </a:lnTo>
                <a:lnTo>
                  <a:pt x="2654" y="1775"/>
                </a:lnTo>
                <a:lnTo>
                  <a:pt x="2650" y="1793"/>
                </a:lnTo>
                <a:lnTo>
                  <a:pt x="2648" y="1807"/>
                </a:lnTo>
                <a:lnTo>
                  <a:pt x="2644" y="1821"/>
                </a:lnTo>
                <a:lnTo>
                  <a:pt x="2642" y="1827"/>
                </a:lnTo>
                <a:lnTo>
                  <a:pt x="2638" y="1831"/>
                </a:lnTo>
                <a:lnTo>
                  <a:pt x="2634" y="1833"/>
                </a:lnTo>
                <a:lnTo>
                  <a:pt x="2630" y="1835"/>
                </a:lnTo>
                <a:lnTo>
                  <a:pt x="2622" y="1835"/>
                </a:lnTo>
                <a:lnTo>
                  <a:pt x="2614" y="1833"/>
                </a:lnTo>
                <a:lnTo>
                  <a:pt x="2590" y="1825"/>
                </a:lnTo>
                <a:lnTo>
                  <a:pt x="2590" y="1825"/>
                </a:lnTo>
                <a:lnTo>
                  <a:pt x="2568" y="1815"/>
                </a:lnTo>
                <a:lnTo>
                  <a:pt x="2554" y="1805"/>
                </a:lnTo>
                <a:lnTo>
                  <a:pt x="2538" y="1791"/>
                </a:lnTo>
                <a:lnTo>
                  <a:pt x="2532" y="1787"/>
                </a:lnTo>
                <a:lnTo>
                  <a:pt x="2522" y="1783"/>
                </a:lnTo>
                <a:lnTo>
                  <a:pt x="2506" y="1777"/>
                </a:lnTo>
                <a:lnTo>
                  <a:pt x="2480" y="1773"/>
                </a:lnTo>
                <a:lnTo>
                  <a:pt x="2480" y="1773"/>
                </a:lnTo>
                <a:lnTo>
                  <a:pt x="2419" y="1761"/>
                </a:lnTo>
                <a:lnTo>
                  <a:pt x="2361" y="1749"/>
                </a:lnTo>
                <a:lnTo>
                  <a:pt x="2311" y="1737"/>
                </a:lnTo>
                <a:lnTo>
                  <a:pt x="2291" y="1735"/>
                </a:lnTo>
                <a:lnTo>
                  <a:pt x="2275" y="1733"/>
                </a:lnTo>
                <a:lnTo>
                  <a:pt x="2275" y="1733"/>
                </a:lnTo>
                <a:lnTo>
                  <a:pt x="2239" y="1731"/>
                </a:lnTo>
                <a:lnTo>
                  <a:pt x="2193" y="1723"/>
                </a:lnTo>
                <a:lnTo>
                  <a:pt x="2149" y="1717"/>
                </a:lnTo>
                <a:lnTo>
                  <a:pt x="2121" y="1711"/>
                </a:lnTo>
                <a:lnTo>
                  <a:pt x="2121" y="1711"/>
                </a:lnTo>
                <a:lnTo>
                  <a:pt x="2091" y="1699"/>
                </a:lnTo>
                <a:lnTo>
                  <a:pt x="2043" y="1677"/>
                </a:lnTo>
                <a:lnTo>
                  <a:pt x="1997" y="1655"/>
                </a:lnTo>
                <a:lnTo>
                  <a:pt x="1981" y="1647"/>
                </a:lnTo>
                <a:lnTo>
                  <a:pt x="1973" y="1645"/>
                </a:lnTo>
                <a:lnTo>
                  <a:pt x="1973" y="1645"/>
                </a:lnTo>
                <a:lnTo>
                  <a:pt x="1949" y="1639"/>
                </a:lnTo>
                <a:lnTo>
                  <a:pt x="1901" y="1623"/>
                </a:lnTo>
                <a:lnTo>
                  <a:pt x="1847" y="1601"/>
                </a:lnTo>
                <a:lnTo>
                  <a:pt x="1803" y="1581"/>
                </a:lnTo>
                <a:lnTo>
                  <a:pt x="1803" y="1581"/>
                </a:lnTo>
                <a:lnTo>
                  <a:pt x="1783" y="1569"/>
                </a:lnTo>
                <a:lnTo>
                  <a:pt x="1757" y="1551"/>
                </a:lnTo>
                <a:lnTo>
                  <a:pt x="1693" y="1509"/>
                </a:lnTo>
                <a:lnTo>
                  <a:pt x="1635" y="1469"/>
                </a:lnTo>
                <a:lnTo>
                  <a:pt x="1615" y="1457"/>
                </a:lnTo>
                <a:lnTo>
                  <a:pt x="1605" y="1453"/>
                </a:lnTo>
                <a:lnTo>
                  <a:pt x="1605" y="1453"/>
                </a:lnTo>
                <a:lnTo>
                  <a:pt x="1591" y="1451"/>
                </a:lnTo>
                <a:lnTo>
                  <a:pt x="1567" y="1449"/>
                </a:lnTo>
                <a:lnTo>
                  <a:pt x="1539" y="1443"/>
                </a:lnTo>
                <a:lnTo>
                  <a:pt x="1539" y="1443"/>
                </a:lnTo>
                <a:lnTo>
                  <a:pt x="1539" y="1445"/>
                </a:lnTo>
                <a:lnTo>
                  <a:pt x="1535" y="1449"/>
                </a:lnTo>
                <a:lnTo>
                  <a:pt x="1535" y="1455"/>
                </a:lnTo>
                <a:lnTo>
                  <a:pt x="1537" y="1459"/>
                </a:lnTo>
                <a:lnTo>
                  <a:pt x="1539" y="1463"/>
                </a:lnTo>
                <a:lnTo>
                  <a:pt x="1539" y="1463"/>
                </a:lnTo>
                <a:lnTo>
                  <a:pt x="1541" y="1469"/>
                </a:lnTo>
                <a:lnTo>
                  <a:pt x="1541" y="1477"/>
                </a:lnTo>
                <a:lnTo>
                  <a:pt x="1537" y="1507"/>
                </a:lnTo>
                <a:lnTo>
                  <a:pt x="1531" y="1549"/>
                </a:lnTo>
                <a:lnTo>
                  <a:pt x="1521" y="1595"/>
                </a:lnTo>
                <a:lnTo>
                  <a:pt x="1511" y="1645"/>
                </a:lnTo>
                <a:lnTo>
                  <a:pt x="1497" y="1689"/>
                </a:lnTo>
                <a:lnTo>
                  <a:pt x="1485" y="1725"/>
                </a:lnTo>
                <a:lnTo>
                  <a:pt x="1479" y="1739"/>
                </a:lnTo>
                <a:lnTo>
                  <a:pt x="1473" y="1749"/>
                </a:lnTo>
                <a:lnTo>
                  <a:pt x="1473" y="1749"/>
                </a:lnTo>
                <a:lnTo>
                  <a:pt x="1461" y="1761"/>
                </a:lnTo>
                <a:lnTo>
                  <a:pt x="1449" y="1771"/>
                </a:lnTo>
                <a:lnTo>
                  <a:pt x="1437" y="1779"/>
                </a:lnTo>
                <a:lnTo>
                  <a:pt x="1425" y="1783"/>
                </a:lnTo>
                <a:lnTo>
                  <a:pt x="1413" y="1787"/>
                </a:lnTo>
                <a:lnTo>
                  <a:pt x="1403" y="1787"/>
                </a:lnTo>
                <a:lnTo>
                  <a:pt x="1385" y="1785"/>
                </a:lnTo>
                <a:lnTo>
                  <a:pt x="1385" y="1785"/>
                </a:lnTo>
                <a:lnTo>
                  <a:pt x="1373" y="1785"/>
                </a:lnTo>
                <a:lnTo>
                  <a:pt x="1359" y="1785"/>
                </a:lnTo>
                <a:lnTo>
                  <a:pt x="1331" y="1789"/>
                </a:lnTo>
                <a:lnTo>
                  <a:pt x="1331" y="1789"/>
                </a:lnTo>
                <a:lnTo>
                  <a:pt x="1321" y="1789"/>
                </a:lnTo>
                <a:lnTo>
                  <a:pt x="1315" y="1791"/>
                </a:lnTo>
                <a:lnTo>
                  <a:pt x="1307" y="1793"/>
                </a:lnTo>
                <a:lnTo>
                  <a:pt x="1301" y="1795"/>
                </a:lnTo>
                <a:lnTo>
                  <a:pt x="1295" y="1795"/>
                </a:lnTo>
                <a:lnTo>
                  <a:pt x="1289" y="1789"/>
                </a:lnTo>
                <a:lnTo>
                  <a:pt x="1281" y="1781"/>
                </a:lnTo>
                <a:lnTo>
                  <a:pt x="1273" y="1767"/>
                </a:lnTo>
                <a:lnTo>
                  <a:pt x="1273" y="1767"/>
                </a:lnTo>
                <a:lnTo>
                  <a:pt x="1263" y="1751"/>
                </a:lnTo>
                <a:lnTo>
                  <a:pt x="1255" y="1739"/>
                </a:lnTo>
                <a:lnTo>
                  <a:pt x="1235" y="1719"/>
                </a:lnTo>
                <a:lnTo>
                  <a:pt x="1225" y="1707"/>
                </a:lnTo>
                <a:lnTo>
                  <a:pt x="1219" y="1691"/>
                </a:lnTo>
                <a:lnTo>
                  <a:pt x="1213" y="1671"/>
                </a:lnTo>
                <a:lnTo>
                  <a:pt x="1209" y="1643"/>
                </a:lnTo>
                <a:lnTo>
                  <a:pt x="1209" y="1643"/>
                </a:lnTo>
                <a:lnTo>
                  <a:pt x="1203" y="1573"/>
                </a:lnTo>
                <a:lnTo>
                  <a:pt x="1195" y="1501"/>
                </a:lnTo>
                <a:lnTo>
                  <a:pt x="1187" y="1423"/>
                </a:lnTo>
                <a:lnTo>
                  <a:pt x="1187" y="1423"/>
                </a:lnTo>
                <a:lnTo>
                  <a:pt x="1167" y="1419"/>
                </a:lnTo>
                <a:lnTo>
                  <a:pt x="1145" y="1417"/>
                </a:lnTo>
                <a:lnTo>
                  <a:pt x="1119" y="1417"/>
                </a:lnTo>
                <a:lnTo>
                  <a:pt x="1089" y="1419"/>
                </a:lnTo>
                <a:lnTo>
                  <a:pt x="1073" y="1421"/>
                </a:lnTo>
                <a:lnTo>
                  <a:pt x="1059" y="1425"/>
                </a:lnTo>
                <a:lnTo>
                  <a:pt x="1045" y="1431"/>
                </a:lnTo>
                <a:lnTo>
                  <a:pt x="1031" y="1439"/>
                </a:lnTo>
                <a:lnTo>
                  <a:pt x="1019" y="1447"/>
                </a:lnTo>
                <a:lnTo>
                  <a:pt x="1007" y="1459"/>
                </a:lnTo>
                <a:lnTo>
                  <a:pt x="1007" y="1459"/>
                </a:lnTo>
                <a:lnTo>
                  <a:pt x="977" y="1493"/>
                </a:lnTo>
                <a:lnTo>
                  <a:pt x="969" y="1503"/>
                </a:lnTo>
                <a:lnTo>
                  <a:pt x="963" y="1511"/>
                </a:lnTo>
                <a:lnTo>
                  <a:pt x="937" y="1527"/>
                </a:lnTo>
                <a:lnTo>
                  <a:pt x="879" y="1561"/>
                </a:lnTo>
                <a:lnTo>
                  <a:pt x="879" y="1561"/>
                </a:lnTo>
                <a:lnTo>
                  <a:pt x="817" y="1601"/>
                </a:lnTo>
                <a:lnTo>
                  <a:pt x="781" y="1627"/>
                </a:lnTo>
                <a:lnTo>
                  <a:pt x="743" y="1653"/>
                </a:lnTo>
                <a:lnTo>
                  <a:pt x="678" y="1691"/>
                </a:lnTo>
                <a:lnTo>
                  <a:pt x="678" y="1691"/>
                </a:lnTo>
                <a:lnTo>
                  <a:pt x="606" y="1733"/>
                </a:lnTo>
                <a:lnTo>
                  <a:pt x="558" y="1759"/>
                </a:lnTo>
                <a:lnTo>
                  <a:pt x="522" y="1777"/>
                </a:lnTo>
                <a:lnTo>
                  <a:pt x="506" y="1783"/>
                </a:lnTo>
                <a:lnTo>
                  <a:pt x="490" y="1789"/>
                </a:lnTo>
                <a:lnTo>
                  <a:pt x="490" y="1789"/>
                </a:lnTo>
                <a:lnTo>
                  <a:pt x="452" y="1795"/>
                </a:lnTo>
                <a:lnTo>
                  <a:pt x="410" y="1799"/>
                </a:lnTo>
                <a:lnTo>
                  <a:pt x="366" y="1801"/>
                </a:lnTo>
                <a:lnTo>
                  <a:pt x="328" y="1805"/>
                </a:lnTo>
                <a:lnTo>
                  <a:pt x="328" y="1805"/>
                </a:lnTo>
                <a:lnTo>
                  <a:pt x="296" y="1809"/>
                </a:lnTo>
                <a:lnTo>
                  <a:pt x="270" y="1811"/>
                </a:lnTo>
                <a:lnTo>
                  <a:pt x="244" y="1813"/>
                </a:lnTo>
                <a:lnTo>
                  <a:pt x="216" y="1821"/>
                </a:lnTo>
                <a:lnTo>
                  <a:pt x="216" y="1821"/>
                </a:lnTo>
                <a:lnTo>
                  <a:pt x="186" y="1829"/>
                </a:lnTo>
                <a:lnTo>
                  <a:pt x="160" y="1833"/>
                </a:lnTo>
                <a:lnTo>
                  <a:pt x="114" y="1839"/>
                </a:lnTo>
                <a:lnTo>
                  <a:pt x="114" y="1839"/>
                </a:lnTo>
                <a:lnTo>
                  <a:pt x="102" y="1839"/>
                </a:lnTo>
                <a:lnTo>
                  <a:pt x="88" y="1837"/>
                </a:lnTo>
                <a:lnTo>
                  <a:pt x="74" y="1835"/>
                </a:lnTo>
                <a:lnTo>
                  <a:pt x="62" y="1831"/>
                </a:lnTo>
                <a:lnTo>
                  <a:pt x="50" y="1825"/>
                </a:lnTo>
                <a:lnTo>
                  <a:pt x="42" y="1819"/>
                </a:lnTo>
                <a:lnTo>
                  <a:pt x="34" y="1813"/>
                </a:lnTo>
                <a:lnTo>
                  <a:pt x="28" y="1807"/>
                </a:lnTo>
                <a:lnTo>
                  <a:pt x="28" y="1807"/>
                </a:lnTo>
                <a:lnTo>
                  <a:pt x="22" y="1805"/>
                </a:lnTo>
                <a:lnTo>
                  <a:pt x="16" y="1803"/>
                </a:lnTo>
                <a:lnTo>
                  <a:pt x="10" y="1803"/>
                </a:lnTo>
                <a:lnTo>
                  <a:pt x="4" y="1801"/>
                </a:lnTo>
                <a:lnTo>
                  <a:pt x="2" y="1799"/>
                </a:lnTo>
                <a:lnTo>
                  <a:pt x="2" y="1797"/>
                </a:lnTo>
                <a:lnTo>
                  <a:pt x="0" y="1787"/>
                </a:lnTo>
                <a:lnTo>
                  <a:pt x="2" y="1769"/>
                </a:lnTo>
                <a:lnTo>
                  <a:pt x="10" y="1743"/>
                </a:lnTo>
                <a:lnTo>
                  <a:pt x="10" y="1743"/>
                </a:lnTo>
                <a:lnTo>
                  <a:pt x="20" y="1709"/>
                </a:lnTo>
                <a:lnTo>
                  <a:pt x="28" y="1671"/>
                </a:lnTo>
                <a:lnTo>
                  <a:pt x="36" y="1633"/>
                </a:lnTo>
                <a:lnTo>
                  <a:pt x="46" y="1593"/>
                </a:lnTo>
                <a:lnTo>
                  <a:pt x="58" y="1553"/>
                </a:lnTo>
                <a:lnTo>
                  <a:pt x="74" y="1513"/>
                </a:lnTo>
                <a:lnTo>
                  <a:pt x="84" y="1491"/>
                </a:lnTo>
                <a:lnTo>
                  <a:pt x="94" y="1471"/>
                </a:lnTo>
                <a:lnTo>
                  <a:pt x="106" y="1451"/>
                </a:lnTo>
                <a:lnTo>
                  <a:pt x="120" y="1433"/>
                </a:lnTo>
                <a:lnTo>
                  <a:pt x="120" y="1433"/>
                </a:lnTo>
                <a:lnTo>
                  <a:pt x="134" y="1413"/>
                </a:lnTo>
                <a:lnTo>
                  <a:pt x="148" y="1391"/>
                </a:lnTo>
                <a:lnTo>
                  <a:pt x="172" y="1349"/>
                </a:lnTo>
                <a:lnTo>
                  <a:pt x="194" y="1301"/>
                </a:lnTo>
                <a:lnTo>
                  <a:pt x="220" y="1255"/>
                </a:lnTo>
                <a:lnTo>
                  <a:pt x="234" y="1231"/>
                </a:lnTo>
                <a:lnTo>
                  <a:pt x="250" y="1207"/>
                </a:lnTo>
                <a:lnTo>
                  <a:pt x="268" y="1185"/>
                </a:lnTo>
                <a:lnTo>
                  <a:pt x="288" y="1161"/>
                </a:lnTo>
                <a:lnTo>
                  <a:pt x="310" y="1139"/>
                </a:lnTo>
                <a:lnTo>
                  <a:pt x="334" y="1117"/>
                </a:lnTo>
                <a:lnTo>
                  <a:pt x="362" y="1097"/>
                </a:lnTo>
                <a:lnTo>
                  <a:pt x="394" y="1077"/>
                </a:lnTo>
                <a:lnTo>
                  <a:pt x="394" y="1077"/>
                </a:lnTo>
                <a:lnTo>
                  <a:pt x="462" y="1036"/>
                </a:lnTo>
                <a:lnTo>
                  <a:pt x="532" y="990"/>
                </a:lnTo>
                <a:lnTo>
                  <a:pt x="670" y="898"/>
                </a:lnTo>
                <a:lnTo>
                  <a:pt x="781" y="822"/>
                </a:lnTo>
                <a:lnTo>
                  <a:pt x="817" y="800"/>
                </a:lnTo>
                <a:lnTo>
                  <a:pt x="835" y="788"/>
                </a:lnTo>
                <a:lnTo>
                  <a:pt x="835" y="788"/>
                </a:lnTo>
                <a:lnTo>
                  <a:pt x="853" y="778"/>
                </a:lnTo>
                <a:lnTo>
                  <a:pt x="869" y="766"/>
                </a:lnTo>
                <a:lnTo>
                  <a:pt x="885" y="752"/>
                </a:lnTo>
                <a:lnTo>
                  <a:pt x="885" y="752"/>
                </a:lnTo>
                <a:lnTo>
                  <a:pt x="855" y="750"/>
                </a:lnTo>
                <a:lnTo>
                  <a:pt x="799" y="748"/>
                </a:lnTo>
                <a:lnTo>
                  <a:pt x="799" y="748"/>
                </a:lnTo>
                <a:lnTo>
                  <a:pt x="690" y="748"/>
                </a:lnTo>
                <a:lnTo>
                  <a:pt x="614" y="746"/>
                </a:lnTo>
                <a:lnTo>
                  <a:pt x="636" y="724"/>
                </a:lnTo>
                <a:lnTo>
                  <a:pt x="624" y="696"/>
                </a:lnTo>
                <a:lnTo>
                  <a:pt x="684" y="696"/>
                </a:lnTo>
                <a:lnTo>
                  <a:pt x="684" y="696"/>
                </a:lnTo>
                <a:lnTo>
                  <a:pt x="686" y="698"/>
                </a:lnTo>
                <a:lnTo>
                  <a:pt x="696" y="700"/>
                </a:lnTo>
                <a:lnTo>
                  <a:pt x="718" y="704"/>
                </a:lnTo>
                <a:lnTo>
                  <a:pt x="755" y="702"/>
                </a:lnTo>
                <a:lnTo>
                  <a:pt x="755" y="702"/>
                </a:lnTo>
                <a:lnTo>
                  <a:pt x="835" y="698"/>
                </a:lnTo>
                <a:lnTo>
                  <a:pt x="879" y="698"/>
                </a:lnTo>
                <a:lnTo>
                  <a:pt x="879" y="698"/>
                </a:lnTo>
                <a:lnTo>
                  <a:pt x="885" y="698"/>
                </a:lnTo>
                <a:lnTo>
                  <a:pt x="893" y="694"/>
                </a:lnTo>
                <a:lnTo>
                  <a:pt x="911" y="686"/>
                </a:lnTo>
                <a:lnTo>
                  <a:pt x="939" y="670"/>
                </a:lnTo>
                <a:lnTo>
                  <a:pt x="939" y="670"/>
                </a:lnTo>
                <a:lnTo>
                  <a:pt x="989" y="644"/>
                </a:lnTo>
                <a:lnTo>
                  <a:pt x="989" y="644"/>
                </a:lnTo>
                <a:lnTo>
                  <a:pt x="1043" y="612"/>
                </a:lnTo>
                <a:lnTo>
                  <a:pt x="1075" y="592"/>
                </a:lnTo>
                <a:lnTo>
                  <a:pt x="1087" y="584"/>
                </a:lnTo>
                <a:lnTo>
                  <a:pt x="1091" y="580"/>
                </a:lnTo>
                <a:lnTo>
                  <a:pt x="1091" y="580"/>
                </a:lnTo>
                <a:lnTo>
                  <a:pt x="1091" y="572"/>
                </a:lnTo>
                <a:lnTo>
                  <a:pt x="1093" y="560"/>
                </a:lnTo>
                <a:lnTo>
                  <a:pt x="1101" y="546"/>
                </a:lnTo>
                <a:lnTo>
                  <a:pt x="1111" y="530"/>
                </a:lnTo>
                <a:lnTo>
                  <a:pt x="1111" y="530"/>
                </a:lnTo>
                <a:lnTo>
                  <a:pt x="1135" y="490"/>
                </a:lnTo>
                <a:lnTo>
                  <a:pt x="1143" y="476"/>
                </a:lnTo>
                <a:lnTo>
                  <a:pt x="1145" y="472"/>
                </a:lnTo>
                <a:lnTo>
                  <a:pt x="1143" y="470"/>
                </a:lnTo>
                <a:lnTo>
                  <a:pt x="1143" y="470"/>
                </a:lnTo>
                <a:close/>
              </a:path>
            </a:pathLst>
          </a:custGeom>
          <a:solidFill>
            <a:schemeClr val="tx1"/>
          </a:solidFill>
          <a:ln w="1270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4">
            <a:extLst>
              <a:ext uri="{FF2B5EF4-FFF2-40B4-BE49-F238E27FC236}">
                <a16:creationId xmlns:a16="http://schemas.microsoft.com/office/drawing/2014/main" id="{9E3CD2B9-FDE7-41F7-91D8-BA3F1AD863CC}"/>
              </a:ext>
            </a:extLst>
          </p:cNvPr>
          <p:cNvSpPr>
            <a:spLocks/>
          </p:cNvSpPr>
          <p:nvPr/>
        </p:nvSpPr>
        <p:spPr bwMode="auto">
          <a:xfrm>
            <a:off x="6656908" y="4015866"/>
            <a:ext cx="2505130" cy="2178797"/>
          </a:xfrm>
          <a:custGeom>
            <a:avLst/>
            <a:gdLst>
              <a:gd name="T0" fmla="*/ 638 w 1543"/>
              <a:gd name="T1" fmla="*/ 444 h 1342"/>
              <a:gd name="T2" fmla="*/ 421 w 1543"/>
              <a:gd name="T3" fmla="*/ 229 h 1342"/>
              <a:gd name="T4" fmla="*/ 221 w 1543"/>
              <a:gd name="T5" fmla="*/ 47 h 1342"/>
              <a:gd name="T6" fmla="*/ 122 w 1543"/>
              <a:gd name="T7" fmla="*/ 15 h 1342"/>
              <a:gd name="T8" fmla="*/ 49 w 1543"/>
              <a:gd name="T9" fmla="*/ 132 h 1342"/>
              <a:gd name="T10" fmla="*/ 0 w 1543"/>
              <a:gd name="T11" fmla="*/ 313 h 1342"/>
              <a:gd name="T12" fmla="*/ 28 w 1543"/>
              <a:gd name="T13" fmla="*/ 421 h 1342"/>
              <a:gd name="T14" fmla="*/ 119 w 1543"/>
              <a:gd name="T15" fmla="*/ 578 h 1342"/>
              <a:gd name="T16" fmla="*/ 135 w 1543"/>
              <a:gd name="T17" fmla="*/ 766 h 1342"/>
              <a:gd name="T18" fmla="*/ 229 w 1543"/>
              <a:gd name="T19" fmla="*/ 784 h 1342"/>
              <a:gd name="T20" fmla="*/ 424 w 1543"/>
              <a:gd name="T21" fmla="*/ 773 h 1342"/>
              <a:gd name="T22" fmla="*/ 72 w 1543"/>
              <a:gd name="T23" fmla="*/ 928 h 1342"/>
              <a:gd name="T24" fmla="*/ 33 w 1543"/>
              <a:gd name="T25" fmla="*/ 962 h 1342"/>
              <a:gd name="T26" fmla="*/ 65 w 1543"/>
              <a:gd name="T27" fmla="*/ 1098 h 1342"/>
              <a:gd name="T28" fmla="*/ 188 w 1543"/>
              <a:gd name="T29" fmla="*/ 1208 h 1342"/>
              <a:gd name="T30" fmla="*/ 238 w 1543"/>
              <a:gd name="T31" fmla="*/ 1315 h 1342"/>
              <a:gd name="T32" fmla="*/ 295 w 1543"/>
              <a:gd name="T33" fmla="*/ 1336 h 1342"/>
              <a:gd name="T34" fmla="*/ 376 w 1543"/>
              <a:gd name="T35" fmla="*/ 1226 h 1342"/>
              <a:gd name="T36" fmla="*/ 496 w 1543"/>
              <a:gd name="T37" fmla="*/ 1036 h 1342"/>
              <a:gd name="T38" fmla="*/ 619 w 1543"/>
              <a:gd name="T39" fmla="*/ 1072 h 1342"/>
              <a:gd name="T40" fmla="*/ 700 w 1543"/>
              <a:gd name="T41" fmla="*/ 1270 h 1342"/>
              <a:gd name="T42" fmla="*/ 753 w 1543"/>
              <a:gd name="T43" fmla="*/ 1260 h 1342"/>
              <a:gd name="T44" fmla="*/ 826 w 1543"/>
              <a:gd name="T45" fmla="*/ 928 h 1342"/>
              <a:gd name="T46" fmla="*/ 889 w 1543"/>
              <a:gd name="T47" fmla="*/ 1138 h 1342"/>
              <a:gd name="T48" fmla="*/ 997 w 1543"/>
              <a:gd name="T49" fmla="*/ 1310 h 1342"/>
              <a:gd name="T50" fmla="*/ 1080 w 1543"/>
              <a:gd name="T51" fmla="*/ 1338 h 1342"/>
              <a:gd name="T52" fmla="*/ 1208 w 1543"/>
              <a:gd name="T53" fmla="*/ 1279 h 1342"/>
              <a:gd name="T54" fmla="*/ 1292 w 1543"/>
              <a:gd name="T55" fmla="*/ 1185 h 1342"/>
              <a:gd name="T56" fmla="*/ 1363 w 1543"/>
              <a:gd name="T57" fmla="*/ 1053 h 1342"/>
              <a:gd name="T58" fmla="*/ 1315 w 1543"/>
              <a:gd name="T59" fmla="*/ 980 h 1342"/>
              <a:gd name="T60" fmla="*/ 916 w 1543"/>
              <a:gd name="T61" fmla="*/ 721 h 1342"/>
              <a:gd name="T62" fmla="*/ 1300 w 1543"/>
              <a:gd name="T63" fmla="*/ 787 h 1342"/>
              <a:gd name="T64" fmla="*/ 1459 w 1543"/>
              <a:gd name="T65" fmla="*/ 766 h 1342"/>
              <a:gd name="T66" fmla="*/ 1520 w 1543"/>
              <a:gd name="T67" fmla="*/ 671 h 1342"/>
              <a:gd name="T68" fmla="*/ 1527 w 1543"/>
              <a:gd name="T69" fmla="*/ 543 h 1342"/>
              <a:gd name="T70" fmla="*/ 1533 w 1543"/>
              <a:gd name="T71" fmla="*/ 450 h 1342"/>
              <a:gd name="T72" fmla="*/ 1525 w 1543"/>
              <a:gd name="T73" fmla="*/ 324 h 1342"/>
              <a:gd name="T74" fmla="*/ 1502 w 1543"/>
              <a:gd name="T75" fmla="*/ 154 h 1342"/>
              <a:gd name="T76" fmla="*/ 1449 w 1543"/>
              <a:gd name="T77" fmla="*/ 31 h 1342"/>
              <a:gd name="T78" fmla="*/ 1357 w 1543"/>
              <a:gd name="T79" fmla="*/ 18 h 1342"/>
              <a:gd name="T80" fmla="*/ 1167 w 1543"/>
              <a:gd name="T81" fmla="*/ 255 h 1342"/>
              <a:gd name="T82" fmla="*/ 994 w 1543"/>
              <a:gd name="T83" fmla="*/ 410 h 1342"/>
              <a:gd name="T84" fmla="*/ 925 w 1543"/>
              <a:gd name="T85" fmla="*/ 389 h 1342"/>
              <a:gd name="T86" fmla="*/ 991 w 1543"/>
              <a:gd name="T87" fmla="*/ 190 h 1342"/>
              <a:gd name="T88" fmla="*/ 968 w 1543"/>
              <a:gd name="T89" fmla="*/ 31 h 1342"/>
              <a:gd name="T90" fmla="*/ 959 w 1543"/>
              <a:gd name="T91" fmla="*/ 253 h 1342"/>
              <a:gd name="T92" fmla="*/ 866 w 1543"/>
              <a:gd name="T93" fmla="*/ 426 h 1342"/>
              <a:gd name="T94" fmla="*/ 848 w 1543"/>
              <a:gd name="T95" fmla="*/ 246 h 1342"/>
              <a:gd name="T96" fmla="*/ 839 w 1543"/>
              <a:gd name="T97" fmla="*/ 327 h 1342"/>
              <a:gd name="T98" fmla="*/ 785 w 1543"/>
              <a:gd name="T99" fmla="*/ 416 h 1342"/>
              <a:gd name="T100" fmla="*/ 732 w 1543"/>
              <a:gd name="T101" fmla="*/ 381 h 1342"/>
              <a:gd name="T102" fmla="*/ 696 w 1543"/>
              <a:gd name="T103" fmla="*/ 413 h 1342"/>
              <a:gd name="T104" fmla="*/ 646 w 1543"/>
              <a:gd name="T105" fmla="*/ 360 h 1342"/>
              <a:gd name="T106" fmla="*/ 630 w 1543"/>
              <a:gd name="T107" fmla="*/ 310 h 1342"/>
              <a:gd name="T108" fmla="*/ 599 w 1543"/>
              <a:gd name="T109" fmla="*/ 363 h 1342"/>
              <a:gd name="T110" fmla="*/ 546 w 1543"/>
              <a:gd name="T111" fmla="*/ 198 h 1342"/>
              <a:gd name="T112" fmla="*/ 564 w 1543"/>
              <a:gd name="T113" fmla="*/ 20 h 1342"/>
              <a:gd name="T114" fmla="*/ 531 w 1543"/>
              <a:gd name="T115" fmla="*/ 243 h 1342"/>
              <a:gd name="T116" fmla="*/ 630 w 1543"/>
              <a:gd name="T117" fmla="*/ 408 h 1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543" h="1342">
                <a:moveTo>
                  <a:pt x="638" y="421"/>
                </a:moveTo>
                <a:lnTo>
                  <a:pt x="638" y="421"/>
                </a:lnTo>
                <a:lnTo>
                  <a:pt x="645" y="425"/>
                </a:lnTo>
                <a:lnTo>
                  <a:pt x="646" y="428"/>
                </a:lnTo>
                <a:lnTo>
                  <a:pt x="648" y="433"/>
                </a:lnTo>
                <a:lnTo>
                  <a:pt x="648" y="437"/>
                </a:lnTo>
                <a:lnTo>
                  <a:pt x="645" y="441"/>
                </a:lnTo>
                <a:lnTo>
                  <a:pt x="643" y="442"/>
                </a:lnTo>
                <a:lnTo>
                  <a:pt x="638" y="444"/>
                </a:lnTo>
                <a:lnTo>
                  <a:pt x="635" y="442"/>
                </a:lnTo>
                <a:lnTo>
                  <a:pt x="635" y="442"/>
                </a:lnTo>
                <a:lnTo>
                  <a:pt x="622" y="436"/>
                </a:lnTo>
                <a:lnTo>
                  <a:pt x="601" y="421"/>
                </a:lnTo>
                <a:lnTo>
                  <a:pt x="578" y="400"/>
                </a:lnTo>
                <a:lnTo>
                  <a:pt x="554" y="376"/>
                </a:lnTo>
                <a:lnTo>
                  <a:pt x="554" y="376"/>
                </a:lnTo>
                <a:lnTo>
                  <a:pt x="496" y="313"/>
                </a:lnTo>
                <a:lnTo>
                  <a:pt x="421" y="229"/>
                </a:lnTo>
                <a:lnTo>
                  <a:pt x="421" y="229"/>
                </a:lnTo>
                <a:lnTo>
                  <a:pt x="397" y="206"/>
                </a:lnTo>
                <a:lnTo>
                  <a:pt x="369" y="182"/>
                </a:lnTo>
                <a:lnTo>
                  <a:pt x="310" y="132"/>
                </a:lnTo>
                <a:lnTo>
                  <a:pt x="282" y="107"/>
                </a:lnTo>
                <a:lnTo>
                  <a:pt x="256" y="85"/>
                </a:lnTo>
                <a:lnTo>
                  <a:pt x="235" y="65"/>
                </a:lnTo>
                <a:lnTo>
                  <a:pt x="227" y="55"/>
                </a:lnTo>
                <a:lnTo>
                  <a:pt x="221" y="47"/>
                </a:lnTo>
                <a:lnTo>
                  <a:pt x="221" y="47"/>
                </a:lnTo>
                <a:lnTo>
                  <a:pt x="209" y="31"/>
                </a:lnTo>
                <a:lnTo>
                  <a:pt x="200" y="20"/>
                </a:lnTo>
                <a:lnTo>
                  <a:pt x="190" y="10"/>
                </a:lnTo>
                <a:lnTo>
                  <a:pt x="180" y="4"/>
                </a:lnTo>
                <a:lnTo>
                  <a:pt x="167" y="0"/>
                </a:lnTo>
                <a:lnTo>
                  <a:pt x="154" y="2"/>
                </a:lnTo>
                <a:lnTo>
                  <a:pt x="140" y="7"/>
                </a:lnTo>
                <a:lnTo>
                  <a:pt x="122" y="15"/>
                </a:lnTo>
                <a:lnTo>
                  <a:pt x="122" y="15"/>
                </a:lnTo>
                <a:lnTo>
                  <a:pt x="114" y="21"/>
                </a:lnTo>
                <a:lnTo>
                  <a:pt x="104" y="28"/>
                </a:lnTo>
                <a:lnTo>
                  <a:pt x="98" y="36"/>
                </a:lnTo>
                <a:lnTo>
                  <a:pt x="91" y="44"/>
                </a:lnTo>
                <a:lnTo>
                  <a:pt x="78" y="64"/>
                </a:lnTo>
                <a:lnTo>
                  <a:pt x="67" y="85"/>
                </a:lnTo>
                <a:lnTo>
                  <a:pt x="57" y="107"/>
                </a:lnTo>
                <a:lnTo>
                  <a:pt x="49" y="132"/>
                </a:lnTo>
                <a:lnTo>
                  <a:pt x="39" y="156"/>
                </a:lnTo>
                <a:lnTo>
                  <a:pt x="28" y="180"/>
                </a:lnTo>
                <a:lnTo>
                  <a:pt x="28" y="180"/>
                </a:lnTo>
                <a:lnTo>
                  <a:pt x="18" y="204"/>
                </a:lnTo>
                <a:lnTo>
                  <a:pt x="12" y="229"/>
                </a:lnTo>
                <a:lnTo>
                  <a:pt x="7" y="253"/>
                </a:lnTo>
                <a:lnTo>
                  <a:pt x="4" y="276"/>
                </a:lnTo>
                <a:lnTo>
                  <a:pt x="2" y="295"/>
                </a:lnTo>
                <a:lnTo>
                  <a:pt x="0" y="313"/>
                </a:lnTo>
                <a:lnTo>
                  <a:pt x="2" y="336"/>
                </a:lnTo>
                <a:lnTo>
                  <a:pt x="2" y="336"/>
                </a:lnTo>
                <a:lnTo>
                  <a:pt x="2" y="348"/>
                </a:lnTo>
                <a:lnTo>
                  <a:pt x="5" y="363"/>
                </a:lnTo>
                <a:lnTo>
                  <a:pt x="9" y="378"/>
                </a:lnTo>
                <a:lnTo>
                  <a:pt x="15" y="399"/>
                </a:lnTo>
                <a:lnTo>
                  <a:pt x="15" y="399"/>
                </a:lnTo>
                <a:lnTo>
                  <a:pt x="22" y="410"/>
                </a:lnTo>
                <a:lnTo>
                  <a:pt x="28" y="421"/>
                </a:lnTo>
                <a:lnTo>
                  <a:pt x="47" y="444"/>
                </a:lnTo>
                <a:lnTo>
                  <a:pt x="67" y="467"/>
                </a:lnTo>
                <a:lnTo>
                  <a:pt x="75" y="480"/>
                </a:lnTo>
                <a:lnTo>
                  <a:pt x="81" y="493"/>
                </a:lnTo>
                <a:lnTo>
                  <a:pt x="81" y="493"/>
                </a:lnTo>
                <a:lnTo>
                  <a:pt x="94" y="517"/>
                </a:lnTo>
                <a:lnTo>
                  <a:pt x="107" y="543"/>
                </a:lnTo>
                <a:lnTo>
                  <a:pt x="112" y="559"/>
                </a:lnTo>
                <a:lnTo>
                  <a:pt x="119" y="578"/>
                </a:lnTo>
                <a:lnTo>
                  <a:pt x="123" y="603"/>
                </a:lnTo>
                <a:lnTo>
                  <a:pt x="127" y="630"/>
                </a:lnTo>
                <a:lnTo>
                  <a:pt x="127" y="630"/>
                </a:lnTo>
                <a:lnTo>
                  <a:pt x="128" y="658"/>
                </a:lnTo>
                <a:lnTo>
                  <a:pt x="130" y="682"/>
                </a:lnTo>
                <a:lnTo>
                  <a:pt x="132" y="721"/>
                </a:lnTo>
                <a:lnTo>
                  <a:pt x="132" y="737"/>
                </a:lnTo>
                <a:lnTo>
                  <a:pt x="133" y="752"/>
                </a:lnTo>
                <a:lnTo>
                  <a:pt x="135" y="766"/>
                </a:lnTo>
                <a:lnTo>
                  <a:pt x="140" y="781"/>
                </a:lnTo>
                <a:lnTo>
                  <a:pt x="140" y="781"/>
                </a:lnTo>
                <a:lnTo>
                  <a:pt x="143" y="786"/>
                </a:lnTo>
                <a:lnTo>
                  <a:pt x="146" y="787"/>
                </a:lnTo>
                <a:lnTo>
                  <a:pt x="153" y="789"/>
                </a:lnTo>
                <a:lnTo>
                  <a:pt x="159" y="790"/>
                </a:lnTo>
                <a:lnTo>
                  <a:pt x="179" y="790"/>
                </a:lnTo>
                <a:lnTo>
                  <a:pt x="201" y="787"/>
                </a:lnTo>
                <a:lnTo>
                  <a:pt x="229" y="784"/>
                </a:lnTo>
                <a:lnTo>
                  <a:pt x="259" y="777"/>
                </a:lnTo>
                <a:lnTo>
                  <a:pt x="324" y="761"/>
                </a:lnTo>
                <a:lnTo>
                  <a:pt x="387" y="743"/>
                </a:lnTo>
                <a:lnTo>
                  <a:pt x="442" y="727"/>
                </a:lnTo>
                <a:lnTo>
                  <a:pt x="496" y="709"/>
                </a:lnTo>
                <a:lnTo>
                  <a:pt x="496" y="709"/>
                </a:lnTo>
                <a:lnTo>
                  <a:pt x="467" y="737"/>
                </a:lnTo>
                <a:lnTo>
                  <a:pt x="424" y="773"/>
                </a:lnTo>
                <a:lnTo>
                  <a:pt x="424" y="773"/>
                </a:lnTo>
                <a:lnTo>
                  <a:pt x="413" y="781"/>
                </a:lnTo>
                <a:lnTo>
                  <a:pt x="389" y="794"/>
                </a:lnTo>
                <a:lnTo>
                  <a:pt x="318" y="828"/>
                </a:lnTo>
                <a:lnTo>
                  <a:pt x="235" y="866"/>
                </a:lnTo>
                <a:lnTo>
                  <a:pt x="162" y="897"/>
                </a:lnTo>
                <a:lnTo>
                  <a:pt x="162" y="897"/>
                </a:lnTo>
                <a:lnTo>
                  <a:pt x="117" y="915"/>
                </a:lnTo>
                <a:lnTo>
                  <a:pt x="91" y="923"/>
                </a:lnTo>
                <a:lnTo>
                  <a:pt x="72" y="928"/>
                </a:lnTo>
                <a:lnTo>
                  <a:pt x="46" y="933"/>
                </a:lnTo>
                <a:lnTo>
                  <a:pt x="46" y="933"/>
                </a:lnTo>
                <a:lnTo>
                  <a:pt x="33" y="936"/>
                </a:lnTo>
                <a:lnTo>
                  <a:pt x="26" y="941"/>
                </a:lnTo>
                <a:lnTo>
                  <a:pt x="23" y="946"/>
                </a:lnTo>
                <a:lnTo>
                  <a:pt x="23" y="951"/>
                </a:lnTo>
                <a:lnTo>
                  <a:pt x="26" y="954"/>
                </a:lnTo>
                <a:lnTo>
                  <a:pt x="30" y="959"/>
                </a:lnTo>
                <a:lnTo>
                  <a:pt x="33" y="962"/>
                </a:lnTo>
                <a:lnTo>
                  <a:pt x="33" y="964"/>
                </a:lnTo>
                <a:lnTo>
                  <a:pt x="33" y="964"/>
                </a:lnTo>
                <a:lnTo>
                  <a:pt x="34" y="981"/>
                </a:lnTo>
                <a:lnTo>
                  <a:pt x="39" y="1015"/>
                </a:lnTo>
                <a:lnTo>
                  <a:pt x="47" y="1053"/>
                </a:lnTo>
                <a:lnTo>
                  <a:pt x="51" y="1069"/>
                </a:lnTo>
                <a:lnTo>
                  <a:pt x="56" y="1080"/>
                </a:lnTo>
                <a:lnTo>
                  <a:pt x="56" y="1080"/>
                </a:lnTo>
                <a:lnTo>
                  <a:pt x="65" y="1098"/>
                </a:lnTo>
                <a:lnTo>
                  <a:pt x="78" y="1116"/>
                </a:lnTo>
                <a:lnTo>
                  <a:pt x="91" y="1134"/>
                </a:lnTo>
                <a:lnTo>
                  <a:pt x="104" y="1147"/>
                </a:lnTo>
                <a:lnTo>
                  <a:pt x="104" y="1147"/>
                </a:lnTo>
                <a:lnTo>
                  <a:pt x="122" y="1161"/>
                </a:lnTo>
                <a:lnTo>
                  <a:pt x="146" y="1180"/>
                </a:lnTo>
                <a:lnTo>
                  <a:pt x="170" y="1198"/>
                </a:lnTo>
                <a:lnTo>
                  <a:pt x="188" y="1208"/>
                </a:lnTo>
                <a:lnTo>
                  <a:pt x="188" y="1208"/>
                </a:lnTo>
                <a:lnTo>
                  <a:pt x="195" y="1213"/>
                </a:lnTo>
                <a:lnTo>
                  <a:pt x="198" y="1216"/>
                </a:lnTo>
                <a:lnTo>
                  <a:pt x="201" y="1223"/>
                </a:lnTo>
                <a:lnTo>
                  <a:pt x="204" y="1229"/>
                </a:lnTo>
                <a:lnTo>
                  <a:pt x="211" y="1248"/>
                </a:lnTo>
                <a:lnTo>
                  <a:pt x="221" y="1276"/>
                </a:lnTo>
                <a:lnTo>
                  <a:pt x="221" y="1276"/>
                </a:lnTo>
                <a:lnTo>
                  <a:pt x="232" y="1304"/>
                </a:lnTo>
                <a:lnTo>
                  <a:pt x="238" y="1315"/>
                </a:lnTo>
                <a:lnTo>
                  <a:pt x="245" y="1325"/>
                </a:lnTo>
                <a:lnTo>
                  <a:pt x="251" y="1331"/>
                </a:lnTo>
                <a:lnTo>
                  <a:pt x="258" y="1338"/>
                </a:lnTo>
                <a:lnTo>
                  <a:pt x="266" y="1341"/>
                </a:lnTo>
                <a:lnTo>
                  <a:pt x="274" y="1342"/>
                </a:lnTo>
                <a:lnTo>
                  <a:pt x="274" y="1342"/>
                </a:lnTo>
                <a:lnTo>
                  <a:pt x="282" y="1342"/>
                </a:lnTo>
                <a:lnTo>
                  <a:pt x="289" y="1339"/>
                </a:lnTo>
                <a:lnTo>
                  <a:pt x="295" y="1336"/>
                </a:lnTo>
                <a:lnTo>
                  <a:pt x="301" y="1331"/>
                </a:lnTo>
                <a:lnTo>
                  <a:pt x="311" y="1321"/>
                </a:lnTo>
                <a:lnTo>
                  <a:pt x="318" y="1312"/>
                </a:lnTo>
                <a:lnTo>
                  <a:pt x="318" y="1312"/>
                </a:lnTo>
                <a:lnTo>
                  <a:pt x="329" y="1297"/>
                </a:lnTo>
                <a:lnTo>
                  <a:pt x="347" y="1276"/>
                </a:lnTo>
                <a:lnTo>
                  <a:pt x="365" y="1250"/>
                </a:lnTo>
                <a:lnTo>
                  <a:pt x="371" y="1239"/>
                </a:lnTo>
                <a:lnTo>
                  <a:pt x="376" y="1226"/>
                </a:lnTo>
                <a:lnTo>
                  <a:pt x="376" y="1226"/>
                </a:lnTo>
                <a:lnTo>
                  <a:pt x="382" y="1213"/>
                </a:lnTo>
                <a:lnTo>
                  <a:pt x="394" y="1193"/>
                </a:lnTo>
                <a:lnTo>
                  <a:pt x="424" y="1148"/>
                </a:lnTo>
                <a:lnTo>
                  <a:pt x="458" y="1098"/>
                </a:lnTo>
                <a:lnTo>
                  <a:pt x="473" y="1077"/>
                </a:lnTo>
                <a:lnTo>
                  <a:pt x="483" y="1057"/>
                </a:lnTo>
                <a:lnTo>
                  <a:pt x="483" y="1057"/>
                </a:lnTo>
                <a:lnTo>
                  <a:pt x="496" y="1036"/>
                </a:lnTo>
                <a:lnTo>
                  <a:pt x="512" y="1011"/>
                </a:lnTo>
                <a:lnTo>
                  <a:pt x="556" y="949"/>
                </a:lnTo>
                <a:lnTo>
                  <a:pt x="612" y="875"/>
                </a:lnTo>
                <a:lnTo>
                  <a:pt x="612" y="875"/>
                </a:lnTo>
                <a:lnTo>
                  <a:pt x="614" y="952"/>
                </a:lnTo>
                <a:lnTo>
                  <a:pt x="615" y="1012"/>
                </a:lnTo>
                <a:lnTo>
                  <a:pt x="617" y="1053"/>
                </a:lnTo>
                <a:lnTo>
                  <a:pt x="617" y="1053"/>
                </a:lnTo>
                <a:lnTo>
                  <a:pt x="619" y="1072"/>
                </a:lnTo>
                <a:lnTo>
                  <a:pt x="625" y="1101"/>
                </a:lnTo>
                <a:lnTo>
                  <a:pt x="635" y="1137"/>
                </a:lnTo>
                <a:lnTo>
                  <a:pt x="646" y="1176"/>
                </a:lnTo>
                <a:lnTo>
                  <a:pt x="653" y="1195"/>
                </a:lnTo>
                <a:lnTo>
                  <a:pt x="661" y="1213"/>
                </a:lnTo>
                <a:lnTo>
                  <a:pt x="670" y="1231"/>
                </a:lnTo>
                <a:lnTo>
                  <a:pt x="679" y="1245"/>
                </a:lnTo>
                <a:lnTo>
                  <a:pt x="688" y="1258"/>
                </a:lnTo>
                <a:lnTo>
                  <a:pt x="700" y="1270"/>
                </a:lnTo>
                <a:lnTo>
                  <a:pt x="711" y="1276"/>
                </a:lnTo>
                <a:lnTo>
                  <a:pt x="717" y="1279"/>
                </a:lnTo>
                <a:lnTo>
                  <a:pt x="724" y="1279"/>
                </a:lnTo>
                <a:lnTo>
                  <a:pt x="724" y="1279"/>
                </a:lnTo>
                <a:lnTo>
                  <a:pt x="730" y="1279"/>
                </a:lnTo>
                <a:lnTo>
                  <a:pt x="735" y="1278"/>
                </a:lnTo>
                <a:lnTo>
                  <a:pt x="742" y="1273"/>
                </a:lnTo>
                <a:lnTo>
                  <a:pt x="747" y="1266"/>
                </a:lnTo>
                <a:lnTo>
                  <a:pt x="753" y="1260"/>
                </a:lnTo>
                <a:lnTo>
                  <a:pt x="758" y="1250"/>
                </a:lnTo>
                <a:lnTo>
                  <a:pt x="768" y="1227"/>
                </a:lnTo>
                <a:lnTo>
                  <a:pt x="777" y="1202"/>
                </a:lnTo>
                <a:lnTo>
                  <a:pt x="785" y="1172"/>
                </a:lnTo>
                <a:lnTo>
                  <a:pt x="793" y="1140"/>
                </a:lnTo>
                <a:lnTo>
                  <a:pt x="800" y="1108"/>
                </a:lnTo>
                <a:lnTo>
                  <a:pt x="811" y="1041"/>
                </a:lnTo>
                <a:lnTo>
                  <a:pt x="819" y="985"/>
                </a:lnTo>
                <a:lnTo>
                  <a:pt x="826" y="928"/>
                </a:lnTo>
                <a:lnTo>
                  <a:pt x="826" y="928"/>
                </a:lnTo>
                <a:lnTo>
                  <a:pt x="845" y="988"/>
                </a:lnTo>
                <a:lnTo>
                  <a:pt x="860" y="1040"/>
                </a:lnTo>
                <a:lnTo>
                  <a:pt x="866" y="1066"/>
                </a:lnTo>
                <a:lnTo>
                  <a:pt x="871" y="1088"/>
                </a:lnTo>
                <a:lnTo>
                  <a:pt x="871" y="1088"/>
                </a:lnTo>
                <a:lnTo>
                  <a:pt x="873" y="1100"/>
                </a:lnTo>
                <a:lnTo>
                  <a:pt x="878" y="1113"/>
                </a:lnTo>
                <a:lnTo>
                  <a:pt x="889" y="1138"/>
                </a:lnTo>
                <a:lnTo>
                  <a:pt x="903" y="1168"/>
                </a:lnTo>
                <a:lnTo>
                  <a:pt x="921" y="1197"/>
                </a:lnTo>
                <a:lnTo>
                  <a:pt x="954" y="1248"/>
                </a:lnTo>
                <a:lnTo>
                  <a:pt x="967" y="1268"/>
                </a:lnTo>
                <a:lnTo>
                  <a:pt x="973" y="1279"/>
                </a:lnTo>
                <a:lnTo>
                  <a:pt x="973" y="1279"/>
                </a:lnTo>
                <a:lnTo>
                  <a:pt x="978" y="1289"/>
                </a:lnTo>
                <a:lnTo>
                  <a:pt x="983" y="1295"/>
                </a:lnTo>
                <a:lnTo>
                  <a:pt x="997" y="1310"/>
                </a:lnTo>
                <a:lnTo>
                  <a:pt x="1014" y="1323"/>
                </a:lnTo>
                <a:lnTo>
                  <a:pt x="1031" y="1333"/>
                </a:lnTo>
                <a:lnTo>
                  <a:pt x="1031" y="1333"/>
                </a:lnTo>
                <a:lnTo>
                  <a:pt x="1039" y="1338"/>
                </a:lnTo>
                <a:lnTo>
                  <a:pt x="1048" y="1339"/>
                </a:lnTo>
                <a:lnTo>
                  <a:pt x="1064" y="1341"/>
                </a:lnTo>
                <a:lnTo>
                  <a:pt x="1075" y="1339"/>
                </a:lnTo>
                <a:lnTo>
                  <a:pt x="1080" y="1338"/>
                </a:lnTo>
                <a:lnTo>
                  <a:pt x="1080" y="1338"/>
                </a:lnTo>
                <a:lnTo>
                  <a:pt x="1098" y="1338"/>
                </a:lnTo>
                <a:lnTo>
                  <a:pt x="1128" y="1333"/>
                </a:lnTo>
                <a:lnTo>
                  <a:pt x="1128" y="1333"/>
                </a:lnTo>
                <a:lnTo>
                  <a:pt x="1138" y="1331"/>
                </a:lnTo>
                <a:lnTo>
                  <a:pt x="1149" y="1326"/>
                </a:lnTo>
                <a:lnTo>
                  <a:pt x="1162" y="1318"/>
                </a:lnTo>
                <a:lnTo>
                  <a:pt x="1177" y="1308"/>
                </a:lnTo>
                <a:lnTo>
                  <a:pt x="1192" y="1295"/>
                </a:lnTo>
                <a:lnTo>
                  <a:pt x="1208" y="1279"/>
                </a:lnTo>
                <a:lnTo>
                  <a:pt x="1222" y="1261"/>
                </a:lnTo>
                <a:lnTo>
                  <a:pt x="1235" y="1240"/>
                </a:lnTo>
                <a:lnTo>
                  <a:pt x="1235" y="1240"/>
                </a:lnTo>
                <a:lnTo>
                  <a:pt x="1247" y="1221"/>
                </a:lnTo>
                <a:lnTo>
                  <a:pt x="1256" y="1208"/>
                </a:lnTo>
                <a:lnTo>
                  <a:pt x="1263" y="1200"/>
                </a:lnTo>
                <a:lnTo>
                  <a:pt x="1269" y="1197"/>
                </a:lnTo>
                <a:lnTo>
                  <a:pt x="1282" y="1190"/>
                </a:lnTo>
                <a:lnTo>
                  <a:pt x="1292" y="1185"/>
                </a:lnTo>
                <a:lnTo>
                  <a:pt x="1303" y="1177"/>
                </a:lnTo>
                <a:lnTo>
                  <a:pt x="1303" y="1177"/>
                </a:lnTo>
                <a:lnTo>
                  <a:pt x="1315" y="1166"/>
                </a:lnTo>
                <a:lnTo>
                  <a:pt x="1326" y="1150"/>
                </a:lnTo>
                <a:lnTo>
                  <a:pt x="1337" y="1132"/>
                </a:lnTo>
                <a:lnTo>
                  <a:pt x="1345" y="1113"/>
                </a:lnTo>
                <a:lnTo>
                  <a:pt x="1353" y="1091"/>
                </a:lnTo>
                <a:lnTo>
                  <a:pt x="1360" y="1070"/>
                </a:lnTo>
                <a:lnTo>
                  <a:pt x="1363" y="1053"/>
                </a:lnTo>
                <a:lnTo>
                  <a:pt x="1365" y="1035"/>
                </a:lnTo>
                <a:lnTo>
                  <a:pt x="1365" y="1035"/>
                </a:lnTo>
                <a:lnTo>
                  <a:pt x="1365" y="1028"/>
                </a:lnTo>
                <a:lnTo>
                  <a:pt x="1363" y="1022"/>
                </a:lnTo>
                <a:lnTo>
                  <a:pt x="1361" y="1015"/>
                </a:lnTo>
                <a:lnTo>
                  <a:pt x="1358" y="1011"/>
                </a:lnTo>
                <a:lnTo>
                  <a:pt x="1350" y="1001"/>
                </a:lnTo>
                <a:lnTo>
                  <a:pt x="1340" y="994"/>
                </a:lnTo>
                <a:lnTo>
                  <a:pt x="1315" y="980"/>
                </a:lnTo>
                <a:lnTo>
                  <a:pt x="1300" y="973"/>
                </a:lnTo>
                <a:lnTo>
                  <a:pt x="1285" y="964"/>
                </a:lnTo>
                <a:lnTo>
                  <a:pt x="1285" y="964"/>
                </a:lnTo>
                <a:lnTo>
                  <a:pt x="1159" y="883"/>
                </a:lnTo>
                <a:lnTo>
                  <a:pt x="1081" y="832"/>
                </a:lnTo>
                <a:lnTo>
                  <a:pt x="1026" y="795"/>
                </a:lnTo>
                <a:lnTo>
                  <a:pt x="1026" y="795"/>
                </a:lnTo>
                <a:lnTo>
                  <a:pt x="978" y="761"/>
                </a:lnTo>
                <a:lnTo>
                  <a:pt x="916" y="721"/>
                </a:lnTo>
                <a:lnTo>
                  <a:pt x="844" y="674"/>
                </a:lnTo>
                <a:lnTo>
                  <a:pt x="844" y="674"/>
                </a:lnTo>
                <a:lnTo>
                  <a:pt x="1028" y="727"/>
                </a:lnTo>
                <a:lnTo>
                  <a:pt x="1166" y="764"/>
                </a:lnTo>
                <a:lnTo>
                  <a:pt x="1219" y="779"/>
                </a:lnTo>
                <a:lnTo>
                  <a:pt x="1253" y="786"/>
                </a:lnTo>
                <a:lnTo>
                  <a:pt x="1253" y="786"/>
                </a:lnTo>
                <a:lnTo>
                  <a:pt x="1276" y="787"/>
                </a:lnTo>
                <a:lnTo>
                  <a:pt x="1300" y="787"/>
                </a:lnTo>
                <a:lnTo>
                  <a:pt x="1323" y="786"/>
                </a:lnTo>
                <a:lnTo>
                  <a:pt x="1347" y="782"/>
                </a:lnTo>
                <a:lnTo>
                  <a:pt x="1391" y="776"/>
                </a:lnTo>
                <a:lnTo>
                  <a:pt x="1408" y="774"/>
                </a:lnTo>
                <a:lnTo>
                  <a:pt x="1423" y="773"/>
                </a:lnTo>
                <a:lnTo>
                  <a:pt x="1423" y="773"/>
                </a:lnTo>
                <a:lnTo>
                  <a:pt x="1444" y="771"/>
                </a:lnTo>
                <a:lnTo>
                  <a:pt x="1450" y="769"/>
                </a:lnTo>
                <a:lnTo>
                  <a:pt x="1459" y="766"/>
                </a:lnTo>
                <a:lnTo>
                  <a:pt x="1465" y="761"/>
                </a:lnTo>
                <a:lnTo>
                  <a:pt x="1470" y="756"/>
                </a:lnTo>
                <a:lnTo>
                  <a:pt x="1484" y="742"/>
                </a:lnTo>
                <a:lnTo>
                  <a:pt x="1484" y="742"/>
                </a:lnTo>
                <a:lnTo>
                  <a:pt x="1497" y="727"/>
                </a:lnTo>
                <a:lnTo>
                  <a:pt x="1502" y="714"/>
                </a:lnTo>
                <a:lnTo>
                  <a:pt x="1509" y="698"/>
                </a:lnTo>
                <a:lnTo>
                  <a:pt x="1520" y="671"/>
                </a:lnTo>
                <a:lnTo>
                  <a:pt x="1520" y="671"/>
                </a:lnTo>
                <a:lnTo>
                  <a:pt x="1528" y="654"/>
                </a:lnTo>
                <a:lnTo>
                  <a:pt x="1531" y="641"/>
                </a:lnTo>
                <a:lnTo>
                  <a:pt x="1531" y="630"/>
                </a:lnTo>
                <a:lnTo>
                  <a:pt x="1531" y="619"/>
                </a:lnTo>
                <a:lnTo>
                  <a:pt x="1527" y="598"/>
                </a:lnTo>
                <a:lnTo>
                  <a:pt x="1525" y="585"/>
                </a:lnTo>
                <a:lnTo>
                  <a:pt x="1525" y="567"/>
                </a:lnTo>
                <a:lnTo>
                  <a:pt x="1525" y="567"/>
                </a:lnTo>
                <a:lnTo>
                  <a:pt x="1527" y="543"/>
                </a:lnTo>
                <a:lnTo>
                  <a:pt x="1528" y="531"/>
                </a:lnTo>
                <a:lnTo>
                  <a:pt x="1531" y="525"/>
                </a:lnTo>
                <a:lnTo>
                  <a:pt x="1539" y="510"/>
                </a:lnTo>
                <a:lnTo>
                  <a:pt x="1539" y="510"/>
                </a:lnTo>
                <a:lnTo>
                  <a:pt x="1541" y="499"/>
                </a:lnTo>
                <a:lnTo>
                  <a:pt x="1543" y="489"/>
                </a:lnTo>
                <a:lnTo>
                  <a:pt x="1541" y="480"/>
                </a:lnTo>
                <a:lnTo>
                  <a:pt x="1539" y="470"/>
                </a:lnTo>
                <a:lnTo>
                  <a:pt x="1533" y="450"/>
                </a:lnTo>
                <a:lnTo>
                  <a:pt x="1525" y="429"/>
                </a:lnTo>
                <a:lnTo>
                  <a:pt x="1525" y="429"/>
                </a:lnTo>
                <a:lnTo>
                  <a:pt x="1523" y="418"/>
                </a:lnTo>
                <a:lnTo>
                  <a:pt x="1522" y="408"/>
                </a:lnTo>
                <a:lnTo>
                  <a:pt x="1523" y="387"/>
                </a:lnTo>
                <a:lnTo>
                  <a:pt x="1525" y="368"/>
                </a:lnTo>
                <a:lnTo>
                  <a:pt x="1525" y="345"/>
                </a:lnTo>
                <a:lnTo>
                  <a:pt x="1525" y="345"/>
                </a:lnTo>
                <a:lnTo>
                  <a:pt x="1525" y="324"/>
                </a:lnTo>
                <a:lnTo>
                  <a:pt x="1528" y="306"/>
                </a:lnTo>
                <a:lnTo>
                  <a:pt x="1528" y="289"/>
                </a:lnTo>
                <a:lnTo>
                  <a:pt x="1528" y="277"/>
                </a:lnTo>
                <a:lnTo>
                  <a:pt x="1525" y="264"/>
                </a:lnTo>
                <a:lnTo>
                  <a:pt x="1525" y="264"/>
                </a:lnTo>
                <a:lnTo>
                  <a:pt x="1514" y="214"/>
                </a:lnTo>
                <a:lnTo>
                  <a:pt x="1509" y="187"/>
                </a:lnTo>
                <a:lnTo>
                  <a:pt x="1502" y="154"/>
                </a:lnTo>
                <a:lnTo>
                  <a:pt x="1502" y="154"/>
                </a:lnTo>
                <a:lnTo>
                  <a:pt x="1501" y="133"/>
                </a:lnTo>
                <a:lnTo>
                  <a:pt x="1496" y="112"/>
                </a:lnTo>
                <a:lnTo>
                  <a:pt x="1489" y="89"/>
                </a:lnTo>
                <a:lnTo>
                  <a:pt x="1486" y="78"/>
                </a:lnTo>
                <a:lnTo>
                  <a:pt x="1480" y="68"/>
                </a:lnTo>
                <a:lnTo>
                  <a:pt x="1475" y="57"/>
                </a:lnTo>
                <a:lnTo>
                  <a:pt x="1467" y="47"/>
                </a:lnTo>
                <a:lnTo>
                  <a:pt x="1459" y="39"/>
                </a:lnTo>
                <a:lnTo>
                  <a:pt x="1449" y="31"/>
                </a:lnTo>
                <a:lnTo>
                  <a:pt x="1436" y="25"/>
                </a:lnTo>
                <a:lnTo>
                  <a:pt x="1423" y="18"/>
                </a:lnTo>
                <a:lnTo>
                  <a:pt x="1408" y="13"/>
                </a:lnTo>
                <a:lnTo>
                  <a:pt x="1392" y="12"/>
                </a:lnTo>
                <a:lnTo>
                  <a:pt x="1392" y="12"/>
                </a:lnTo>
                <a:lnTo>
                  <a:pt x="1382" y="10"/>
                </a:lnTo>
                <a:lnTo>
                  <a:pt x="1374" y="12"/>
                </a:lnTo>
                <a:lnTo>
                  <a:pt x="1365" y="13"/>
                </a:lnTo>
                <a:lnTo>
                  <a:pt x="1357" y="18"/>
                </a:lnTo>
                <a:lnTo>
                  <a:pt x="1339" y="28"/>
                </a:lnTo>
                <a:lnTo>
                  <a:pt x="1321" y="41"/>
                </a:lnTo>
                <a:lnTo>
                  <a:pt x="1305" y="59"/>
                </a:lnTo>
                <a:lnTo>
                  <a:pt x="1287" y="80"/>
                </a:lnTo>
                <a:lnTo>
                  <a:pt x="1271" y="101"/>
                </a:lnTo>
                <a:lnTo>
                  <a:pt x="1253" y="125"/>
                </a:lnTo>
                <a:lnTo>
                  <a:pt x="1219" y="177"/>
                </a:lnTo>
                <a:lnTo>
                  <a:pt x="1185" y="229"/>
                </a:lnTo>
                <a:lnTo>
                  <a:pt x="1167" y="255"/>
                </a:lnTo>
                <a:lnTo>
                  <a:pt x="1151" y="277"/>
                </a:lnTo>
                <a:lnTo>
                  <a:pt x="1133" y="300"/>
                </a:lnTo>
                <a:lnTo>
                  <a:pt x="1115" y="318"/>
                </a:lnTo>
                <a:lnTo>
                  <a:pt x="1115" y="318"/>
                </a:lnTo>
                <a:lnTo>
                  <a:pt x="1098" y="336"/>
                </a:lnTo>
                <a:lnTo>
                  <a:pt x="1078" y="352"/>
                </a:lnTo>
                <a:lnTo>
                  <a:pt x="1057" y="368"/>
                </a:lnTo>
                <a:lnTo>
                  <a:pt x="1036" y="382"/>
                </a:lnTo>
                <a:lnTo>
                  <a:pt x="994" y="410"/>
                </a:lnTo>
                <a:lnTo>
                  <a:pt x="954" y="434"/>
                </a:lnTo>
                <a:lnTo>
                  <a:pt x="918" y="452"/>
                </a:lnTo>
                <a:lnTo>
                  <a:pt x="889" y="467"/>
                </a:lnTo>
                <a:lnTo>
                  <a:pt x="861" y="478"/>
                </a:lnTo>
                <a:lnTo>
                  <a:pt x="861" y="478"/>
                </a:lnTo>
                <a:lnTo>
                  <a:pt x="865" y="449"/>
                </a:lnTo>
                <a:lnTo>
                  <a:pt x="865" y="449"/>
                </a:lnTo>
                <a:lnTo>
                  <a:pt x="895" y="420"/>
                </a:lnTo>
                <a:lnTo>
                  <a:pt x="925" y="389"/>
                </a:lnTo>
                <a:lnTo>
                  <a:pt x="925" y="389"/>
                </a:lnTo>
                <a:lnTo>
                  <a:pt x="933" y="376"/>
                </a:lnTo>
                <a:lnTo>
                  <a:pt x="944" y="353"/>
                </a:lnTo>
                <a:lnTo>
                  <a:pt x="955" y="324"/>
                </a:lnTo>
                <a:lnTo>
                  <a:pt x="967" y="293"/>
                </a:lnTo>
                <a:lnTo>
                  <a:pt x="976" y="261"/>
                </a:lnTo>
                <a:lnTo>
                  <a:pt x="984" y="232"/>
                </a:lnTo>
                <a:lnTo>
                  <a:pt x="989" y="208"/>
                </a:lnTo>
                <a:lnTo>
                  <a:pt x="991" y="190"/>
                </a:lnTo>
                <a:lnTo>
                  <a:pt x="991" y="190"/>
                </a:lnTo>
                <a:lnTo>
                  <a:pt x="988" y="149"/>
                </a:lnTo>
                <a:lnTo>
                  <a:pt x="981" y="96"/>
                </a:lnTo>
                <a:lnTo>
                  <a:pt x="975" y="49"/>
                </a:lnTo>
                <a:lnTo>
                  <a:pt x="971" y="34"/>
                </a:lnTo>
                <a:lnTo>
                  <a:pt x="970" y="31"/>
                </a:lnTo>
                <a:lnTo>
                  <a:pt x="968" y="30"/>
                </a:lnTo>
                <a:lnTo>
                  <a:pt x="968" y="30"/>
                </a:lnTo>
                <a:lnTo>
                  <a:pt x="968" y="31"/>
                </a:lnTo>
                <a:lnTo>
                  <a:pt x="968" y="36"/>
                </a:lnTo>
                <a:lnTo>
                  <a:pt x="970" y="57"/>
                </a:lnTo>
                <a:lnTo>
                  <a:pt x="971" y="88"/>
                </a:lnTo>
                <a:lnTo>
                  <a:pt x="973" y="128"/>
                </a:lnTo>
                <a:lnTo>
                  <a:pt x="973" y="153"/>
                </a:lnTo>
                <a:lnTo>
                  <a:pt x="971" y="177"/>
                </a:lnTo>
                <a:lnTo>
                  <a:pt x="968" y="201"/>
                </a:lnTo>
                <a:lnTo>
                  <a:pt x="965" y="227"/>
                </a:lnTo>
                <a:lnTo>
                  <a:pt x="959" y="253"/>
                </a:lnTo>
                <a:lnTo>
                  <a:pt x="950" y="280"/>
                </a:lnTo>
                <a:lnTo>
                  <a:pt x="941" y="306"/>
                </a:lnTo>
                <a:lnTo>
                  <a:pt x="928" y="332"/>
                </a:lnTo>
                <a:lnTo>
                  <a:pt x="928" y="332"/>
                </a:lnTo>
                <a:lnTo>
                  <a:pt x="907" y="370"/>
                </a:lnTo>
                <a:lnTo>
                  <a:pt x="891" y="395"/>
                </a:lnTo>
                <a:lnTo>
                  <a:pt x="878" y="415"/>
                </a:lnTo>
                <a:lnTo>
                  <a:pt x="866" y="426"/>
                </a:lnTo>
                <a:lnTo>
                  <a:pt x="866" y="426"/>
                </a:lnTo>
                <a:lnTo>
                  <a:pt x="868" y="403"/>
                </a:lnTo>
                <a:lnTo>
                  <a:pt x="866" y="381"/>
                </a:lnTo>
                <a:lnTo>
                  <a:pt x="866" y="381"/>
                </a:lnTo>
                <a:lnTo>
                  <a:pt x="860" y="302"/>
                </a:lnTo>
                <a:lnTo>
                  <a:pt x="858" y="284"/>
                </a:lnTo>
                <a:lnTo>
                  <a:pt x="857" y="268"/>
                </a:lnTo>
                <a:lnTo>
                  <a:pt x="853" y="255"/>
                </a:lnTo>
                <a:lnTo>
                  <a:pt x="848" y="246"/>
                </a:lnTo>
                <a:lnTo>
                  <a:pt x="848" y="246"/>
                </a:lnTo>
                <a:lnTo>
                  <a:pt x="845" y="245"/>
                </a:lnTo>
                <a:lnTo>
                  <a:pt x="844" y="245"/>
                </a:lnTo>
                <a:lnTo>
                  <a:pt x="842" y="246"/>
                </a:lnTo>
                <a:lnTo>
                  <a:pt x="842" y="248"/>
                </a:lnTo>
                <a:lnTo>
                  <a:pt x="840" y="256"/>
                </a:lnTo>
                <a:lnTo>
                  <a:pt x="840" y="268"/>
                </a:lnTo>
                <a:lnTo>
                  <a:pt x="840" y="298"/>
                </a:lnTo>
                <a:lnTo>
                  <a:pt x="839" y="327"/>
                </a:lnTo>
                <a:lnTo>
                  <a:pt x="839" y="327"/>
                </a:lnTo>
                <a:lnTo>
                  <a:pt x="837" y="342"/>
                </a:lnTo>
                <a:lnTo>
                  <a:pt x="832" y="357"/>
                </a:lnTo>
                <a:lnTo>
                  <a:pt x="826" y="371"/>
                </a:lnTo>
                <a:lnTo>
                  <a:pt x="819" y="386"/>
                </a:lnTo>
                <a:lnTo>
                  <a:pt x="811" y="399"/>
                </a:lnTo>
                <a:lnTo>
                  <a:pt x="802" y="408"/>
                </a:lnTo>
                <a:lnTo>
                  <a:pt x="793" y="415"/>
                </a:lnTo>
                <a:lnTo>
                  <a:pt x="790" y="416"/>
                </a:lnTo>
                <a:lnTo>
                  <a:pt x="785" y="416"/>
                </a:lnTo>
                <a:lnTo>
                  <a:pt x="785" y="416"/>
                </a:lnTo>
                <a:lnTo>
                  <a:pt x="779" y="415"/>
                </a:lnTo>
                <a:lnTo>
                  <a:pt x="772" y="410"/>
                </a:lnTo>
                <a:lnTo>
                  <a:pt x="763" y="399"/>
                </a:lnTo>
                <a:lnTo>
                  <a:pt x="756" y="392"/>
                </a:lnTo>
                <a:lnTo>
                  <a:pt x="750" y="386"/>
                </a:lnTo>
                <a:lnTo>
                  <a:pt x="742" y="382"/>
                </a:lnTo>
                <a:lnTo>
                  <a:pt x="732" y="381"/>
                </a:lnTo>
                <a:lnTo>
                  <a:pt x="732" y="381"/>
                </a:lnTo>
                <a:lnTo>
                  <a:pt x="724" y="382"/>
                </a:lnTo>
                <a:lnTo>
                  <a:pt x="717" y="384"/>
                </a:lnTo>
                <a:lnTo>
                  <a:pt x="713" y="389"/>
                </a:lnTo>
                <a:lnTo>
                  <a:pt x="709" y="394"/>
                </a:lnTo>
                <a:lnTo>
                  <a:pt x="706" y="405"/>
                </a:lnTo>
                <a:lnTo>
                  <a:pt x="703" y="408"/>
                </a:lnTo>
                <a:lnTo>
                  <a:pt x="701" y="412"/>
                </a:lnTo>
                <a:lnTo>
                  <a:pt x="701" y="412"/>
                </a:lnTo>
                <a:lnTo>
                  <a:pt x="696" y="413"/>
                </a:lnTo>
                <a:lnTo>
                  <a:pt x="691" y="412"/>
                </a:lnTo>
                <a:lnTo>
                  <a:pt x="683" y="410"/>
                </a:lnTo>
                <a:lnTo>
                  <a:pt x="674" y="405"/>
                </a:lnTo>
                <a:lnTo>
                  <a:pt x="666" y="399"/>
                </a:lnTo>
                <a:lnTo>
                  <a:pt x="658" y="391"/>
                </a:lnTo>
                <a:lnTo>
                  <a:pt x="653" y="382"/>
                </a:lnTo>
                <a:lnTo>
                  <a:pt x="648" y="371"/>
                </a:lnTo>
                <a:lnTo>
                  <a:pt x="648" y="371"/>
                </a:lnTo>
                <a:lnTo>
                  <a:pt x="646" y="360"/>
                </a:lnTo>
                <a:lnTo>
                  <a:pt x="645" y="348"/>
                </a:lnTo>
                <a:lnTo>
                  <a:pt x="643" y="326"/>
                </a:lnTo>
                <a:lnTo>
                  <a:pt x="641" y="316"/>
                </a:lnTo>
                <a:lnTo>
                  <a:pt x="638" y="310"/>
                </a:lnTo>
                <a:lnTo>
                  <a:pt x="636" y="308"/>
                </a:lnTo>
                <a:lnTo>
                  <a:pt x="635" y="308"/>
                </a:lnTo>
                <a:lnTo>
                  <a:pt x="633" y="308"/>
                </a:lnTo>
                <a:lnTo>
                  <a:pt x="630" y="310"/>
                </a:lnTo>
                <a:lnTo>
                  <a:pt x="630" y="310"/>
                </a:lnTo>
                <a:lnTo>
                  <a:pt x="627" y="313"/>
                </a:lnTo>
                <a:lnTo>
                  <a:pt x="624" y="321"/>
                </a:lnTo>
                <a:lnTo>
                  <a:pt x="622" y="329"/>
                </a:lnTo>
                <a:lnTo>
                  <a:pt x="622" y="339"/>
                </a:lnTo>
                <a:lnTo>
                  <a:pt x="622" y="361"/>
                </a:lnTo>
                <a:lnTo>
                  <a:pt x="625" y="384"/>
                </a:lnTo>
                <a:lnTo>
                  <a:pt x="625" y="384"/>
                </a:lnTo>
                <a:lnTo>
                  <a:pt x="612" y="376"/>
                </a:lnTo>
                <a:lnTo>
                  <a:pt x="599" y="363"/>
                </a:lnTo>
                <a:lnTo>
                  <a:pt x="599" y="363"/>
                </a:lnTo>
                <a:lnTo>
                  <a:pt x="588" y="348"/>
                </a:lnTo>
                <a:lnTo>
                  <a:pt x="578" y="332"/>
                </a:lnTo>
                <a:lnTo>
                  <a:pt x="569" y="311"/>
                </a:lnTo>
                <a:lnTo>
                  <a:pt x="560" y="289"/>
                </a:lnTo>
                <a:lnTo>
                  <a:pt x="554" y="266"/>
                </a:lnTo>
                <a:lnTo>
                  <a:pt x="549" y="242"/>
                </a:lnTo>
                <a:lnTo>
                  <a:pt x="546" y="219"/>
                </a:lnTo>
                <a:lnTo>
                  <a:pt x="546" y="198"/>
                </a:lnTo>
                <a:lnTo>
                  <a:pt x="546" y="198"/>
                </a:lnTo>
                <a:lnTo>
                  <a:pt x="547" y="175"/>
                </a:lnTo>
                <a:lnTo>
                  <a:pt x="549" y="148"/>
                </a:lnTo>
                <a:lnTo>
                  <a:pt x="557" y="88"/>
                </a:lnTo>
                <a:lnTo>
                  <a:pt x="564" y="39"/>
                </a:lnTo>
                <a:lnTo>
                  <a:pt x="564" y="25"/>
                </a:lnTo>
                <a:lnTo>
                  <a:pt x="564" y="21"/>
                </a:lnTo>
                <a:lnTo>
                  <a:pt x="564" y="20"/>
                </a:lnTo>
                <a:lnTo>
                  <a:pt x="564" y="20"/>
                </a:lnTo>
                <a:lnTo>
                  <a:pt x="560" y="25"/>
                </a:lnTo>
                <a:lnTo>
                  <a:pt x="556" y="38"/>
                </a:lnTo>
                <a:lnTo>
                  <a:pt x="546" y="77"/>
                </a:lnTo>
                <a:lnTo>
                  <a:pt x="535" y="127"/>
                </a:lnTo>
                <a:lnTo>
                  <a:pt x="528" y="172"/>
                </a:lnTo>
                <a:lnTo>
                  <a:pt x="528" y="172"/>
                </a:lnTo>
                <a:lnTo>
                  <a:pt x="526" y="193"/>
                </a:lnTo>
                <a:lnTo>
                  <a:pt x="528" y="217"/>
                </a:lnTo>
                <a:lnTo>
                  <a:pt x="531" y="243"/>
                </a:lnTo>
                <a:lnTo>
                  <a:pt x="535" y="269"/>
                </a:lnTo>
                <a:lnTo>
                  <a:pt x="539" y="293"/>
                </a:lnTo>
                <a:lnTo>
                  <a:pt x="544" y="314"/>
                </a:lnTo>
                <a:lnTo>
                  <a:pt x="549" y="331"/>
                </a:lnTo>
                <a:lnTo>
                  <a:pt x="554" y="340"/>
                </a:lnTo>
                <a:lnTo>
                  <a:pt x="554" y="340"/>
                </a:lnTo>
                <a:lnTo>
                  <a:pt x="565" y="353"/>
                </a:lnTo>
                <a:lnTo>
                  <a:pt x="585" y="371"/>
                </a:lnTo>
                <a:lnTo>
                  <a:pt x="630" y="408"/>
                </a:lnTo>
                <a:lnTo>
                  <a:pt x="630" y="408"/>
                </a:lnTo>
                <a:lnTo>
                  <a:pt x="635" y="416"/>
                </a:lnTo>
                <a:lnTo>
                  <a:pt x="638" y="421"/>
                </a:lnTo>
                <a:lnTo>
                  <a:pt x="638" y="42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31">
            <a:extLst>
              <a:ext uri="{FF2B5EF4-FFF2-40B4-BE49-F238E27FC236}">
                <a16:creationId xmlns:a16="http://schemas.microsoft.com/office/drawing/2014/main" id="{B469D10E-E567-4AD0-9D1A-5B208CA2ABDA}"/>
              </a:ext>
            </a:extLst>
          </p:cNvPr>
          <p:cNvSpPr>
            <a:spLocks/>
          </p:cNvSpPr>
          <p:nvPr/>
        </p:nvSpPr>
        <p:spPr bwMode="auto">
          <a:xfrm>
            <a:off x="787323" y="1180545"/>
            <a:ext cx="2649227" cy="2005137"/>
          </a:xfrm>
          <a:custGeom>
            <a:avLst/>
            <a:gdLst>
              <a:gd name="T0" fmla="*/ 389 w 1127"/>
              <a:gd name="T1" fmla="*/ 273 h 853"/>
              <a:gd name="T2" fmla="*/ 297 w 1127"/>
              <a:gd name="T3" fmla="*/ 357 h 853"/>
              <a:gd name="T4" fmla="*/ 98 w 1127"/>
              <a:gd name="T5" fmla="*/ 522 h 853"/>
              <a:gd name="T6" fmla="*/ 25 w 1127"/>
              <a:gd name="T7" fmla="*/ 606 h 853"/>
              <a:gd name="T8" fmla="*/ 0 w 1127"/>
              <a:gd name="T9" fmla="*/ 715 h 853"/>
              <a:gd name="T10" fmla="*/ 15 w 1127"/>
              <a:gd name="T11" fmla="*/ 785 h 853"/>
              <a:gd name="T12" fmla="*/ 62 w 1127"/>
              <a:gd name="T13" fmla="*/ 802 h 853"/>
              <a:gd name="T14" fmla="*/ 123 w 1127"/>
              <a:gd name="T15" fmla="*/ 790 h 853"/>
              <a:gd name="T16" fmla="*/ 156 w 1127"/>
              <a:gd name="T17" fmla="*/ 779 h 853"/>
              <a:gd name="T18" fmla="*/ 238 w 1127"/>
              <a:gd name="T19" fmla="*/ 771 h 853"/>
              <a:gd name="T20" fmla="*/ 280 w 1127"/>
              <a:gd name="T21" fmla="*/ 752 h 853"/>
              <a:gd name="T22" fmla="*/ 394 w 1127"/>
              <a:gd name="T23" fmla="*/ 731 h 853"/>
              <a:gd name="T24" fmla="*/ 456 w 1127"/>
              <a:gd name="T25" fmla="*/ 688 h 853"/>
              <a:gd name="T26" fmla="*/ 487 w 1127"/>
              <a:gd name="T27" fmla="*/ 767 h 853"/>
              <a:gd name="T28" fmla="*/ 552 w 1127"/>
              <a:gd name="T29" fmla="*/ 826 h 853"/>
              <a:gd name="T30" fmla="*/ 611 w 1127"/>
              <a:gd name="T31" fmla="*/ 840 h 853"/>
              <a:gd name="T32" fmla="*/ 639 w 1127"/>
              <a:gd name="T33" fmla="*/ 826 h 853"/>
              <a:gd name="T34" fmla="*/ 636 w 1127"/>
              <a:gd name="T35" fmla="*/ 804 h 853"/>
              <a:gd name="T36" fmla="*/ 598 w 1127"/>
              <a:gd name="T37" fmla="*/ 767 h 853"/>
              <a:gd name="T38" fmla="*/ 592 w 1127"/>
              <a:gd name="T39" fmla="*/ 641 h 853"/>
              <a:gd name="T40" fmla="*/ 611 w 1127"/>
              <a:gd name="T41" fmla="*/ 514 h 853"/>
              <a:gd name="T42" fmla="*/ 628 w 1127"/>
              <a:gd name="T43" fmla="*/ 470 h 853"/>
              <a:gd name="T44" fmla="*/ 623 w 1127"/>
              <a:gd name="T45" fmla="*/ 568 h 853"/>
              <a:gd name="T46" fmla="*/ 632 w 1127"/>
              <a:gd name="T47" fmla="*/ 628 h 853"/>
              <a:gd name="T48" fmla="*/ 680 w 1127"/>
              <a:gd name="T49" fmla="*/ 658 h 853"/>
              <a:gd name="T50" fmla="*/ 781 w 1127"/>
              <a:gd name="T51" fmla="*/ 704 h 853"/>
              <a:gd name="T52" fmla="*/ 872 w 1127"/>
              <a:gd name="T53" fmla="*/ 754 h 853"/>
              <a:gd name="T54" fmla="*/ 938 w 1127"/>
              <a:gd name="T55" fmla="*/ 766 h 853"/>
              <a:gd name="T56" fmla="*/ 984 w 1127"/>
              <a:gd name="T57" fmla="*/ 788 h 853"/>
              <a:gd name="T58" fmla="*/ 1032 w 1127"/>
              <a:gd name="T59" fmla="*/ 807 h 853"/>
              <a:gd name="T60" fmla="*/ 1095 w 1127"/>
              <a:gd name="T61" fmla="*/ 852 h 853"/>
              <a:gd name="T62" fmla="*/ 1117 w 1127"/>
              <a:gd name="T63" fmla="*/ 841 h 853"/>
              <a:gd name="T64" fmla="*/ 1120 w 1127"/>
              <a:gd name="T65" fmla="*/ 788 h 853"/>
              <a:gd name="T66" fmla="*/ 1078 w 1127"/>
              <a:gd name="T67" fmla="*/ 690 h 853"/>
              <a:gd name="T68" fmla="*/ 1007 w 1127"/>
              <a:gd name="T69" fmla="*/ 613 h 853"/>
              <a:gd name="T70" fmla="*/ 857 w 1127"/>
              <a:gd name="T71" fmla="*/ 471 h 853"/>
              <a:gd name="T72" fmla="*/ 696 w 1127"/>
              <a:gd name="T73" fmla="*/ 315 h 853"/>
              <a:gd name="T74" fmla="*/ 619 w 1127"/>
              <a:gd name="T75" fmla="*/ 238 h 853"/>
              <a:gd name="T76" fmla="*/ 580 w 1127"/>
              <a:gd name="T77" fmla="*/ 174 h 853"/>
              <a:gd name="T78" fmla="*/ 563 w 1127"/>
              <a:gd name="T79" fmla="*/ 84 h 853"/>
              <a:gd name="T80" fmla="*/ 567 w 1127"/>
              <a:gd name="T81" fmla="*/ 40 h 853"/>
              <a:gd name="T82" fmla="*/ 556 w 1127"/>
              <a:gd name="T83" fmla="*/ 41 h 853"/>
              <a:gd name="T84" fmla="*/ 559 w 1127"/>
              <a:gd name="T85" fmla="*/ 124 h 853"/>
              <a:gd name="T86" fmla="*/ 556 w 1127"/>
              <a:gd name="T87" fmla="*/ 158 h 853"/>
              <a:gd name="T88" fmla="*/ 514 w 1127"/>
              <a:gd name="T89" fmla="*/ 138 h 853"/>
              <a:gd name="T90" fmla="*/ 465 w 1127"/>
              <a:gd name="T91" fmla="*/ 170 h 853"/>
              <a:gd name="T92" fmla="*/ 414 w 1127"/>
              <a:gd name="T93" fmla="*/ 161 h 853"/>
              <a:gd name="T94" fmla="*/ 404 w 1127"/>
              <a:gd name="T95" fmla="*/ 125 h 853"/>
              <a:gd name="T96" fmla="*/ 371 w 1127"/>
              <a:gd name="T97" fmla="*/ 69 h 853"/>
              <a:gd name="T98" fmla="*/ 341 w 1127"/>
              <a:gd name="T99" fmla="*/ 15 h 853"/>
              <a:gd name="T100" fmla="*/ 304 w 1127"/>
              <a:gd name="T101" fmla="*/ 0 h 853"/>
              <a:gd name="T102" fmla="*/ 324 w 1127"/>
              <a:gd name="T103" fmla="*/ 20 h 853"/>
              <a:gd name="T104" fmla="*/ 341 w 1127"/>
              <a:gd name="T105" fmla="*/ 40 h 853"/>
              <a:gd name="T106" fmla="*/ 375 w 1127"/>
              <a:gd name="T107" fmla="*/ 112 h 853"/>
              <a:gd name="T108" fmla="*/ 387 w 1127"/>
              <a:gd name="T109" fmla="*/ 130 h 853"/>
              <a:gd name="T110" fmla="*/ 395 w 1127"/>
              <a:gd name="T111" fmla="*/ 167 h 853"/>
              <a:gd name="T112" fmla="*/ 412 w 1127"/>
              <a:gd name="T113" fmla="*/ 213 h 8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27" h="853">
                <a:moveTo>
                  <a:pt x="404" y="245"/>
                </a:moveTo>
                <a:lnTo>
                  <a:pt x="404" y="245"/>
                </a:lnTo>
                <a:lnTo>
                  <a:pt x="402" y="250"/>
                </a:lnTo>
                <a:lnTo>
                  <a:pt x="400" y="256"/>
                </a:lnTo>
                <a:lnTo>
                  <a:pt x="396" y="263"/>
                </a:lnTo>
                <a:lnTo>
                  <a:pt x="389" y="273"/>
                </a:lnTo>
                <a:lnTo>
                  <a:pt x="380" y="285"/>
                </a:lnTo>
                <a:lnTo>
                  <a:pt x="366" y="298"/>
                </a:lnTo>
                <a:lnTo>
                  <a:pt x="349" y="313"/>
                </a:lnTo>
                <a:lnTo>
                  <a:pt x="349" y="313"/>
                </a:lnTo>
                <a:lnTo>
                  <a:pt x="325" y="332"/>
                </a:lnTo>
                <a:lnTo>
                  <a:pt x="297" y="357"/>
                </a:lnTo>
                <a:lnTo>
                  <a:pt x="229" y="417"/>
                </a:lnTo>
                <a:lnTo>
                  <a:pt x="162" y="474"/>
                </a:lnTo>
                <a:lnTo>
                  <a:pt x="135" y="496"/>
                </a:lnTo>
                <a:lnTo>
                  <a:pt x="114" y="512"/>
                </a:lnTo>
                <a:lnTo>
                  <a:pt x="114" y="512"/>
                </a:lnTo>
                <a:lnTo>
                  <a:pt x="98" y="522"/>
                </a:lnTo>
                <a:lnTo>
                  <a:pt x="84" y="536"/>
                </a:lnTo>
                <a:lnTo>
                  <a:pt x="69" y="549"/>
                </a:lnTo>
                <a:lnTo>
                  <a:pt x="56" y="563"/>
                </a:lnTo>
                <a:lnTo>
                  <a:pt x="44" y="577"/>
                </a:lnTo>
                <a:lnTo>
                  <a:pt x="34" y="591"/>
                </a:lnTo>
                <a:lnTo>
                  <a:pt x="25" y="606"/>
                </a:lnTo>
                <a:lnTo>
                  <a:pt x="18" y="619"/>
                </a:lnTo>
                <a:lnTo>
                  <a:pt x="18" y="619"/>
                </a:lnTo>
                <a:lnTo>
                  <a:pt x="12" y="637"/>
                </a:lnTo>
                <a:lnTo>
                  <a:pt x="6" y="659"/>
                </a:lnTo>
                <a:lnTo>
                  <a:pt x="3" y="687"/>
                </a:lnTo>
                <a:lnTo>
                  <a:pt x="0" y="715"/>
                </a:lnTo>
                <a:lnTo>
                  <a:pt x="0" y="729"/>
                </a:lnTo>
                <a:lnTo>
                  <a:pt x="1" y="742"/>
                </a:lnTo>
                <a:lnTo>
                  <a:pt x="3" y="756"/>
                </a:lnTo>
                <a:lnTo>
                  <a:pt x="6" y="767"/>
                </a:lnTo>
                <a:lnTo>
                  <a:pt x="10" y="777"/>
                </a:lnTo>
                <a:lnTo>
                  <a:pt x="15" y="785"/>
                </a:lnTo>
                <a:lnTo>
                  <a:pt x="22" y="792"/>
                </a:lnTo>
                <a:lnTo>
                  <a:pt x="25" y="794"/>
                </a:lnTo>
                <a:lnTo>
                  <a:pt x="29" y="796"/>
                </a:lnTo>
                <a:lnTo>
                  <a:pt x="29" y="796"/>
                </a:lnTo>
                <a:lnTo>
                  <a:pt x="45" y="800"/>
                </a:lnTo>
                <a:lnTo>
                  <a:pt x="62" y="802"/>
                </a:lnTo>
                <a:lnTo>
                  <a:pt x="76" y="802"/>
                </a:lnTo>
                <a:lnTo>
                  <a:pt x="89" y="801"/>
                </a:lnTo>
                <a:lnTo>
                  <a:pt x="101" y="800"/>
                </a:lnTo>
                <a:lnTo>
                  <a:pt x="111" y="796"/>
                </a:lnTo>
                <a:lnTo>
                  <a:pt x="118" y="794"/>
                </a:lnTo>
                <a:lnTo>
                  <a:pt x="123" y="790"/>
                </a:lnTo>
                <a:lnTo>
                  <a:pt x="123" y="790"/>
                </a:lnTo>
                <a:lnTo>
                  <a:pt x="128" y="785"/>
                </a:lnTo>
                <a:lnTo>
                  <a:pt x="131" y="782"/>
                </a:lnTo>
                <a:lnTo>
                  <a:pt x="139" y="781"/>
                </a:lnTo>
                <a:lnTo>
                  <a:pt x="156" y="779"/>
                </a:lnTo>
                <a:lnTo>
                  <a:pt x="156" y="779"/>
                </a:lnTo>
                <a:lnTo>
                  <a:pt x="178" y="779"/>
                </a:lnTo>
                <a:lnTo>
                  <a:pt x="199" y="779"/>
                </a:lnTo>
                <a:lnTo>
                  <a:pt x="210" y="779"/>
                </a:lnTo>
                <a:lnTo>
                  <a:pt x="219" y="778"/>
                </a:lnTo>
                <a:lnTo>
                  <a:pt x="229" y="775"/>
                </a:lnTo>
                <a:lnTo>
                  <a:pt x="238" y="771"/>
                </a:lnTo>
                <a:lnTo>
                  <a:pt x="238" y="771"/>
                </a:lnTo>
                <a:lnTo>
                  <a:pt x="252" y="763"/>
                </a:lnTo>
                <a:lnTo>
                  <a:pt x="261" y="757"/>
                </a:lnTo>
                <a:lnTo>
                  <a:pt x="268" y="753"/>
                </a:lnTo>
                <a:lnTo>
                  <a:pt x="280" y="752"/>
                </a:lnTo>
                <a:lnTo>
                  <a:pt x="280" y="752"/>
                </a:lnTo>
                <a:lnTo>
                  <a:pt x="298" y="750"/>
                </a:lnTo>
                <a:lnTo>
                  <a:pt x="318" y="746"/>
                </a:lnTo>
                <a:lnTo>
                  <a:pt x="351" y="740"/>
                </a:lnTo>
                <a:lnTo>
                  <a:pt x="351" y="740"/>
                </a:lnTo>
                <a:lnTo>
                  <a:pt x="380" y="735"/>
                </a:lnTo>
                <a:lnTo>
                  <a:pt x="394" y="731"/>
                </a:lnTo>
                <a:lnTo>
                  <a:pt x="401" y="728"/>
                </a:lnTo>
                <a:lnTo>
                  <a:pt x="406" y="723"/>
                </a:lnTo>
                <a:lnTo>
                  <a:pt x="406" y="723"/>
                </a:lnTo>
                <a:lnTo>
                  <a:pt x="419" y="714"/>
                </a:lnTo>
                <a:lnTo>
                  <a:pt x="436" y="702"/>
                </a:lnTo>
                <a:lnTo>
                  <a:pt x="456" y="688"/>
                </a:lnTo>
                <a:lnTo>
                  <a:pt x="456" y="688"/>
                </a:lnTo>
                <a:lnTo>
                  <a:pt x="460" y="704"/>
                </a:lnTo>
                <a:lnTo>
                  <a:pt x="465" y="722"/>
                </a:lnTo>
                <a:lnTo>
                  <a:pt x="474" y="744"/>
                </a:lnTo>
                <a:lnTo>
                  <a:pt x="480" y="756"/>
                </a:lnTo>
                <a:lnTo>
                  <a:pt x="487" y="767"/>
                </a:lnTo>
                <a:lnTo>
                  <a:pt x="494" y="779"/>
                </a:lnTo>
                <a:lnTo>
                  <a:pt x="504" y="790"/>
                </a:lnTo>
                <a:lnTo>
                  <a:pt x="513" y="801"/>
                </a:lnTo>
                <a:lnTo>
                  <a:pt x="525" y="810"/>
                </a:lnTo>
                <a:lnTo>
                  <a:pt x="538" y="819"/>
                </a:lnTo>
                <a:lnTo>
                  <a:pt x="552" y="826"/>
                </a:lnTo>
                <a:lnTo>
                  <a:pt x="552" y="826"/>
                </a:lnTo>
                <a:lnTo>
                  <a:pt x="567" y="832"/>
                </a:lnTo>
                <a:lnTo>
                  <a:pt x="580" y="836"/>
                </a:lnTo>
                <a:lnTo>
                  <a:pt x="592" y="839"/>
                </a:lnTo>
                <a:lnTo>
                  <a:pt x="602" y="840"/>
                </a:lnTo>
                <a:lnTo>
                  <a:pt x="611" y="840"/>
                </a:lnTo>
                <a:lnTo>
                  <a:pt x="619" y="840"/>
                </a:lnTo>
                <a:lnTo>
                  <a:pt x="625" y="838"/>
                </a:lnTo>
                <a:lnTo>
                  <a:pt x="631" y="835"/>
                </a:lnTo>
                <a:lnTo>
                  <a:pt x="634" y="833"/>
                </a:lnTo>
                <a:lnTo>
                  <a:pt x="638" y="829"/>
                </a:lnTo>
                <a:lnTo>
                  <a:pt x="639" y="826"/>
                </a:lnTo>
                <a:lnTo>
                  <a:pt x="640" y="821"/>
                </a:lnTo>
                <a:lnTo>
                  <a:pt x="640" y="816"/>
                </a:lnTo>
                <a:lnTo>
                  <a:pt x="639" y="813"/>
                </a:lnTo>
                <a:lnTo>
                  <a:pt x="638" y="808"/>
                </a:lnTo>
                <a:lnTo>
                  <a:pt x="636" y="804"/>
                </a:lnTo>
                <a:lnTo>
                  <a:pt x="636" y="804"/>
                </a:lnTo>
                <a:lnTo>
                  <a:pt x="628" y="797"/>
                </a:lnTo>
                <a:lnTo>
                  <a:pt x="623" y="791"/>
                </a:lnTo>
                <a:lnTo>
                  <a:pt x="611" y="783"/>
                </a:lnTo>
                <a:lnTo>
                  <a:pt x="606" y="778"/>
                </a:lnTo>
                <a:lnTo>
                  <a:pt x="601" y="773"/>
                </a:lnTo>
                <a:lnTo>
                  <a:pt x="598" y="767"/>
                </a:lnTo>
                <a:lnTo>
                  <a:pt x="594" y="760"/>
                </a:lnTo>
                <a:lnTo>
                  <a:pt x="594" y="760"/>
                </a:lnTo>
                <a:lnTo>
                  <a:pt x="592" y="748"/>
                </a:lnTo>
                <a:lnTo>
                  <a:pt x="590" y="732"/>
                </a:lnTo>
                <a:lnTo>
                  <a:pt x="590" y="693"/>
                </a:lnTo>
                <a:lnTo>
                  <a:pt x="592" y="641"/>
                </a:lnTo>
                <a:lnTo>
                  <a:pt x="592" y="619"/>
                </a:lnTo>
                <a:lnTo>
                  <a:pt x="592" y="619"/>
                </a:lnTo>
                <a:lnTo>
                  <a:pt x="593" y="603"/>
                </a:lnTo>
                <a:lnTo>
                  <a:pt x="599" y="575"/>
                </a:lnTo>
                <a:lnTo>
                  <a:pt x="611" y="514"/>
                </a:lnTo>
                <a:lnTo>
                  <a:pt x="611" y="514"/>
                </a:lnTo>
                <a:lnTo>
                  <a:pt x="615" y="490"/>
                </a:lnTo>
                <a:lnTo>
                  <a:pt x="621" y="471"/>
                </a:lnTo>
                <a:lnTo>
                  <a:pt x="624" y="467"/>
                </a:lnTo>
                <a:lnTo>
                  <a:pt x="625" y="465"/>
                </a:lnTo>
                <a:lnTo>
                  <a:pt x="626" y="465"/>
                </a:lnTo>
                <a:lnTo>
                  <a:pt x="628" y="470"/>
                </a:lnTo>
                <a:lnTo>
                  <a:pt x="630" y="481"/>
                </a:lnTo>
                <a:lnTo>
                  <a:pt x="630" y="481"/>
                </a:lnTo>
                <a:lnTo>
                  <a:pt x="630" y="496"/>
                </a:lnTo>
                <a:lnTo>
                  <a:pt x="628" y="513"/>
                </a:lnTo>
                <a:lnTo>
                  <a:pt x="624" y="550"/>
                </a:lnTo>
                <a:lnTo>
                  <a:pt x="623" y="568"/>
                </a:lnTo>
                <a:lnTo>
                  <a:pt x="621" y="585"/>
                </a:lnTo>
                <a:lnTo>
                  <a:pt x="623" y="602"/>
                </a:lnTo>
                <a:lnTo>
                  <a:pt x="625" y="609"/>
                </a:lnTo>
                <a:lnTo>
                  <a:pt x="627" y="616"/>
                </a:lnTo>
                <a:lnTo>
                  <a:pt x="627" y="616"/>
                </a:lnTo>
                <a:lnTo>
                  <a:pt x="632" y="628"/>
                </a:lnTo>
                <a:lnTo>
                  <a:pt x="638" y="637"/>
                </a:lnTo>
                <a:lnTo>
                  <a:pt x="644" y="644"/>
                </a:lnTo>
                <a:lnTo>
                  <a:pt x="650" y="649"/>
                </a:lnTo>
                <a:lnTo>
                  <a:pt x="656" y="652"/>
                </a:lnTo>
                <a:lnTo>
                  <a:pt x="663" y="654"/>
                </a:lnTo>
                <a:lnTo>
                  <a:pt x="680" y="658"/>
                </a:lnTo>
                <a:lnTo>
                  <a:pt x="680" y="658"/>
                </a:lnTo>
                <a:lnTo>
                  <a:pt x="700" y="664"/>
                </a:lnTo>
                <a:lnTo>
                  <a:pt x="724" y="673"/>
                </a:lnTo>
                <a:lnTo>
                  <a:pt x="751" y="687"/>
                </a:lnTo>
                <a:lnTo>
                  <a:pt x="766" y="695"/>
                </a:lnTo>
                <a:lnTo>
                  <a:pt x="781" y="704"/>
                </a:lnTo>
                <a:lnTo>
                  <a:pt x="781" y="704"/>
                </a:lnTo>
                <a:lnTo>
                  <a:pt x="812" y="725"/>
                </a:lnTo>
                <a:lnTo>
                  <a:pt x="827" y="733"/>
                </a:lnTo>
                <a:lnTo>
                  <a:pt x="843" y="741"/>
                </a:lnTo>
                <a:lnTo>
                  <a:pt x="857" y="748"/>
                </a:lnTo>
                <a:lnTo>
                  <a:pt x="872" y="754"/>
                </a:lnTo>
                <a:lnTo>
                  <a:pt x="885" y="758"/>
                </a:lnTo>
                <a:lnTo>
                  <a:pt x="900" y="760"/>
                </a:lnTo>
                <a:lnTo>
                  <a:pt x="900" y="760"/>
                </a:lnTo>
                <a:lnTo>
                  <a:pt x="913" y="761"/>
                </a:lnTo>
                <a:lnTo>
                  <a:pt x="926" y="764"/>
                </a:lnTo>
                <a:lnTo>
                  <a:pt x="938" y="766"/>
                </a:lnTo>
                <a:lnTo>
                  <a:pt x="949" y="770"/>
                </a:lnTo>
                <a:lnTo>
                  <a:pt x="968" y="777"/>
                </a:lnTo>
                <a:lnTo>
                  <a:pt x="975" y="781"/>
                </a:lnTo>
                <a:lnTo>
                  <a:pt x="979" y="785"/>
                </a:lnTo>
                <a:lnTo>
                  <a:pt x="979" y="785"/>
                </a:lnTo>
                <a:lnTo>
                  <a:pt x="984" y="788"/>
                </a:lnTo>
                <a:lnTo>
                  <a:pt x="989" y="790"/>
                </a:lnTo>
                <a:lnTo>
                  <a:pt x="1000" y="792"/>
                </a:lnTo>
                <a:lnTo>
                  <a:pt x="1014" y="797"/>
                </a:lnTo>
                <a:lnTo>
                  <a:pt x="1022" y="801"/>
                </a:lnTo>
                <a:lnTo>
                  <a:pt x="1032" y="807"/>
                </a:lnTo>
                <a:lnTo>
                  <a:pt x="1032" y="807"/>
                </a:lnTo>
                <a:lnTo>
                  <a:pt x="1043" y="815"/>
                </a:lnTo>
                <a:lnTo>
                  <a:pt x="1053" y="823"/>
                </a:lnTo>
                <a:lnTo>
                  <a:pt x="1064" y="833"/>
                </a:lnTo>
                <a:lnTo>
                  <a:pt x="1075" y="841"/>
                </a:lnTo>
                <a:lnTo>
                  <a:pt x="1085" y="848"/>
                </a:lnTo>
                <a:lnTo>
                  <a:pt x="1095" y="852"/>
                </a:lnTo>
                <a:lnTo>
                  <a:pt x="1100" y="853"/>
                </a:lnTo>
                <a:lnTo>
                  <a:pt x="1104" y="853"/>
                </a:lnTo>
                <a:lnTo>
                  <a:pt x="1108" y="851"/>
                </a:lnTo>
                <a:lnTo>
                  <a:pt x="1112" y="848"/>
                </a:lnTo>
                <a:lnTo>
                  <a:pt x="1112" y="848"/>
                </a:lnTo>
                <a:lnTo>
                  <a:pt x="1117" y="841"/>
                </a:lnTo>
                <a:lnTo>
                  <a:pt x="1122" y="835"/>
                </a:lnTo>
                <a:lnTo>
                  <a:pt x="1125" y="829"/>
                </a:lnTo>
                <a:lnTo>
                  <a:pt x="1127" y="823"/>
                </a:lnTo>
                <a:lnTo>
                  <a:pt x="1127" y="816"/>
                </a:lnTo>
                <a:lnTo>
                  <a:pt x="1126" y="808"/>
                </a:lnTo>
                <a:lnTo>
                  <a:pt x="1120" y="788"/>
                </a:lnTo>
                <a:lnTo>
                  <a:pt x="1120" y="788"/>
                </a:lnTo>
                <a:lnTo>
                  <a:pt x="1112" y="761"/>
                </a:lnTo>
                <a:lnTo>
                  <a:pt x="1102" y="734"/>
                </a:lnTo>
                <a:lnTo>
                  <a:pt x="1095" y="720"/>
                </a:lnTo>
                <a:lnTo>
                  <a:pt x="1088" y="706"/>
                </a:lnTo>
                <a:lnTo>
                  <a:pt x="1078" y="690"/>
                </a:lnTo>
                <a:lnTo>
                  <a:pt x="1067" y="675"/>
                </a:lnTo>
                <a:lnTo>
                  <a:pt x="1067" y="675"/>
                </a:lnTo>
                <a:lnTo>
                  <a:pt x="1054" y="658"/>
                </a:lnTo>
                <a:lnTo>
                  <a:pt x="1039" y="643"/>
                </a:lnTo>
                <a:lnTo>
                  <a:pt x="1023" y="627"/>
                </a:lnTo>
                <a:lnTo>
                  <a:pt x="1007" y="613"/>
                </a:lnTo>
                <a:lnTo>
                  <a:pt x="975" y="589"/>
                </a:lnTo>
                <a:lnTo>
                  <a:pt x="952" y="572"/>
                </a:lnTo>
                <a:lnTo>
                  <a:pt x="952" y="572"/>
                </a:lnTo>
                <a:lnTo>
                  <a:pt x="939" y="559"/>
                </a:lnTo>
                <a:lnTo>
                  <a:pt x="916" y="536"/>
                </a:lnTo>
                <a:lnTo>
                  <a:pt x="857" y="471"/>
                </a:lnTo>
                <a:lnTo>
                  <a:pt x="797" y="405"/>
                </a:lnTo>
                <a:lnTo>
                  <a:pt x="774" y="380"/>
                </a:lnTo>
                <a:lnTo>
                  <a:pt x="759" y="365"/>
                </a:lnTo>
                <a:lnTo>
                  <a:pt x="759" y="365"/>
                </a:lnTo>
                <a:lnTo>
                  <a:pt x="725" y="337"/>
                </a:lnTo>
                <a:lnTo>
                  <a:pt x="696" y="315"/>
                </a:lnTo>
                <a:lnTo>
                  <a:pt x="696" y="315"/>
                </a:lnTo>
                <a:lnTo>
                  <a:pt x="677" y="300"/>
                </a:lnTo>
                <a:lnTo>
                  <a:pt x="653" y="279"/>
                </a:lnTo>
                <a:lnTo>
                  <a:pt x="624" y="252"/>
                </a:lnTo>
                <a:lnTo>
                  <a:pt x="624" y="252"/>
                </a:lnTo>
                <a:lnTo>
                  <a:pt x="619" y="238"/>
                </a:lnTo>
                <a:lnTo>
                  <a:pt x="612" y="224"/>
                </a:lnTo>
                <a:lnTo>
                  <a:pt x="602" y="205"/>
                </a:lnTo>
                <a:lnTo>
                  <a:pt x="602" y="205"/>
                </a:lnTo>
                <a:lnTo>
                  <a:pt x="593" y="189"/>
                </a:lnTo>
                <a:lnTo>
                  <a:pt x="586" y="179"/>
                </a:lnTo>
                <a:lnTo>
                  <a:pt x="580" y="174"/>
                </a:lnTo>
                <a:lnTo>
                  <a:pt x="577" y="172"/>
                </a:lnTo>
                <a:lnTo>
                  <a:pt x="577" y="172"/>
                </a:lnTo>
                <a:lnTo>
                  <a:pt x="576" y="168"/>
                </a:lnTo>
                <a:lnTo>
                  <a:pt x="574" y="160"/>
                </a:lnTo>
                <a:lnTo>
                  <a:pt x="569" y="130"/>
                </a:lnTo>
                <a:lnTo>
                  <a:pt x="563" y="84"/>
                </a:lnTo>
                <a:lnTo>
                  <a:pt x="563" y="84"/>
                </a:lnTo>
                <a:lnTo>
                  <a:pt x="565" y="74"/>
                </a:lnTo>
                <a:lnTo>
                  <a:pt x="567" y="59"/>
                </a:lnTo>
                <a:lnTo>
                  <a:pt x="568" y="51"/>
                </a:lnTo>
                <a:lnTo>
                  <a:pt x="568" y="44"/>
                </a:lnTo>
                <a:lnTo>
                  <a:pt x="567" y="40"/>
                </a:lnTo>
                <a:lnTo>
                  <a:pt x="565" y="38"/>
                </a:lnTo>
                <a:lnTo>
                  <a:pt x="563" y="37"/>
                </a:lnTo>
                <a:lnTo>
                  <a:pt x="563" y="37"/>
                </a:lnTo>
                <a:lnTo>
                  <a:pt x="561" y="36"/>
                </a:lnTo>
                <a:lnTo>
                  <a:pt x="558" y="38"/>
                </a:lnTo>
                <a:lnTo>
                  <a:pt x="556" y="41"/>
                </a:lnTo>
                <a:lnTo>
                  <a:pt x="555" y="45"/>
                </a:lnTo>
                <a:lnTo>
                  <a:pt x="553" y="57"/>
                </a:lnTo>
                <a:lnTo>
                  <a:pt x="552" y="69"/>
                </a:lnTo>
                <a:lnTo>
                  <a:pt x="552" y="69"/>
                </a:lnTo>
                <a:lnTo>
                  <a:pt x="555" y="92"/>
                </a:lnTo>
                <a:lnTo>
                  <a:pt x="559" y="124"/>
                </a:lnTo>
                <a:lnTo>
                  <a:pt x="563" y="153"/>
                </a:lnTo>
                <a:lnTo>
                  <a:pt x="564" y="161"/>
                </a:lnTo>
                <a:lnTo>
                  <a:pt x="564" y="163"/>
                </a:lnTo>
                <a:lnTo>
                  <a:pt x="563" y="163"/>
                </a:lnTo>
                <a:lnTo>
                  <a:pt x="563" y="163"/>
                </a:lnTo>
                <a:lnTo>
                  <a:pt x="556" y="158"/>
                </a:lnTo>
                <a:lnTo>
                  <a:pt x="543" y="149"/>
                </a:lnTo>
                <a:lnTo>
                  <a:pt x="534" y="144"/>
                </a:lnTo>
                <a:lnTo>
                  <a:pt x="527" y="141"/>
                </a:lnTo>
                <a:lnTo>
                  <a:pt x="520" y="139"/>
                </a:lnTo>
                <a:lnTo>
                  <a:pt x="514" y="138"/>
                </a:lnTo>
                <a:lnTo>
                  <a:pt x="514" y="138"/>
                </a:lnTo>
                <a:lnTo>
                  <a:pt x="504" y="142"/>
                </a:lnTo>
                <a:lnTo>
                  <a:pt x="494" y="147"/>
                </a:lnTo>
                <a:lnTo>
                  <a:pt x="479" y="158"/>
                </a:lnTo>
                <a:lnTo>
                  <a:pt x="479" y="158"/>
                </a:lnTo>
                <a:lnTo>
                  <a:pt x="471" y="164"/>
                </a:lnTo>
                <a:lnTo>
                  <a:pt x="465" y="170"/>
                </a:lnTo>
                <a:lnTo>
                  <a:pt x="458" y="177"/>
                </a:lnTo>
                <a:lnTo>
                  <a:pt x="458" y="177"/>
                </a:lnTo>
                <a:lnTo>
                  <a:pt x="438" y="172"/>
                </a:lnTo>
                <a:lnTo>
                  <a:pt x="424" y="167"/>
                </a:lnTo>
                <a:lnTo>
                  <a:pt x="418" y="163"/>
                </a:lnTo>
                <a:lnTo>
                  <a:pt x="414" y="161"/>
                </a:lnTo>
                <a:lnTo>
                  <a:pt x="414" y="161"/>
                </a:lnTo>
                <a:lnTo>
                  <a:pt x="412" y="155"/>
                </a:lnTo>
                <a:lnTo>
                  <a:pt x="411" y="145"/>
                </a:lnTo>
                <a:lnTo>
                  <a:pt x="408" y="136"/>
                </a:lnTo>
                <a:lnTo>
                  <a:pt x="404" y="125"/>
                </a:lnTo>
                <a:lnTo>
                  <a:pt x="404" y="125"/>
                </a:lnTo>
                <a:lnTo>
                  <a:pt x="399" y="117"/>
                </a:lnTo>
                <a:lnTo>
                  <a:pt x="395" y="112"/>
                </a:lnTo>
                <a:lnTo>
                  <a:pt x="390" y="106"/>
                </a:lnTo>
                <a:lnTo>
                  <a:pt x="390" y="106"/>
                </a:lnTo>
                <a:lnTo>
                  <a:pt x="383" y="93"/>
                </a:lnTo>
                <a:lnTo>
                  <a:pt x="371" y="69"/>
                </a:lnTo>
                <a:lnTo>
                  <a:pt x="357" y="37"/>
                </a:lnTo>
                <a:lnTo>
                  <a:pt x="357" y="37"/>
                </a:lnTo>
                <a:lnTo>
                  <a:pt x="355" y="34"/>
                </a:lnTo>
                <a:lnTo>
                  <a:pt x="350" y="24"/>
                </a:lnTo>
                <a:lnTo>
                  <a:pt x="346" y="19"/>
                </a:lnTo>
                <a:lnTo>
                  <a:pt x="341" y="15"/>
                </a:lnTo>
                <a:lnTo>
                  <a:pt x="335" y="10"/>
                </a:lnTo>
                <a:lnTo>
                  <a:pt x="326" y="6"/>
                </a:lnTo>
                <a:lnTo>
                  <a:pt x="326" y="6"/>
                </a:lnTo>
                <a:lnTo>
                  <a:pt x="313" y="1"/>
                </a:lnTo>
                <a:lnTo>
                  <a:pt x="306" y="0"/>
                </a:lnTo>
                <a:lnTo>
                  <a:pt x="304" y="0"/>
                </a:lnTo>
                <a:lnTo>
                  <a:pt x="304" y="1"/>
                </a:lnTo>
                <a:lnTo>
                  <a:pt x="305" y="4"/>
                </a:lnTo>
                <a:lnTo>
                  <a:pt x="305" y="4"/>
                </a:lnTo>
                <a:lnTo>
                  <a:pt x="313" y="11"/>
                </a:lnTo>
                <a:lnTo>
                  <a:pt x="319" y="16"/>
                </a:lnTo>
                <a:lnTo>
                  <a:pt x="324" y="20"/>
                </a:lnTo>
                <a:lnTo>
                  <a:pt x="324" y="20"/>
                </a:lnTo>
                <a:lnTo>
                  <a:pt x="329" y="25"/>
                </a:lnTo>
                <a:lnTo>
                  <a:pt x="332" y="29"/>
                </a:lnTo>
                <a:lnTo>
                  <a:pt x="337" y="34"/>
                </a:lnTo>
                <a:lnTo>
                  <a:pt x="341" y="40"/>
                </a:lnTo>
                <a:lnTo>
                  <a:pt x="341" y="40"/>
                </a:lnTo>
                <a:lnTo>
                  <a:pt x="356" y="69"/>
                </a:lnTo>
                <a:lnTo>
                  <a:pt x="364" y="88"/>
                </a:lnTo>
                <a:lnTo>
                  <a:pt x="370" y="103"/>
                </a:lnTo>
                <a:lnTo>
                  <a:pt x="370" y="103"/>
                </a:lnTo>
                <a:lnTo>
                  <a:pt x="373" y="107"/>
                </a:lnTo>
                <a:lnTo>
                  <a:pt x="375" y="112"/>
                </a:lnTo>
                <a:lnTo>
                  <a:pt x="381" y="118"/>
                </a:lnTo>
                <a:lnTo>
                  <a:pt x="386" y="124"/>
                </a:lnTo>
                <a:lnTo>
                  <a:pt x="387" y="125"/>
                </a:lnTo>
                <a:lnTo>
                  <a:pt x="387" y="128"/>
                </a:lnTo>
                <a:lnTo>
                  <a:pt x="387" y="128"/>
                </a:lnTo>
                <a:lnTo>
                  <a:pt x="387" y="130"/>
                </a:lnTo>
                <a:lnTo>
                  <a:pt x="388" y="133"/>
                </a:lnTo>
                <a:lnTo>
                  <a:pt x="390" y="143"/>
                </a:lnTo>
                <a:lnTo>
                  <a:pt x="394" y="154"/>
                </a:lnTo>
                <a:lnTo>
                  <a:pt x="395" y="160"/>
                </a:lnTo>
                <a:lnTo>
                  <a:pt x="395" y="167"/>
                </a:lnTo>
                <a:lnTo>
                  <a:pt x="395" y="167"/>
                </a:lnTo>
                <a:lnTo>
                  <a:pt x="396" y="174"/>
                </a:lnTo>
                <a:lnTo>
                  <a:pt x="398" y="181"/>
                </a:lnTo>
                <a:lnTo>
                  <a:pt x="404" y="194"/>
                </a:lnTo>
                <a:lnTo>
                  <a:pt x="410" y="206"/>
                </a:lnTo>
                <a:lnTo>
                  <a:pt x="412" y="213"/>
                </a:lnTo>
                <a:lnTo>
                  <a:pt x="412" y="213"/>
                </a:lnTo>
                <a:lnTo>
                  <a:pt x="411" y="220"/>
                </a:lnTo>
                <a:lnTo>
                  <a:pt x="408" y="231"/>
                </a:lnTo>
                <a:lnTo>
                  <a:pt x="404" y="245"/>
                </a:lnTo>
                <a:lnTo>
                  <a:pt x="404" y="245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3" name="Freeform 32">
            <a:extLst>
              <a:ext uri="{FF2B5EF4-FFF2-40B4-BE49-F238E27FC236}">
                <a16:creationId xmlns:a16="http://schemas.microsoft.com/office/drawing/2014/main" id="{C936746D-DD77-4931-96C9-BFC9C1FD7A77}"/>
              </a:ext>
            </a:extLst>
          </p:cNvPr>
          <p:cNvSpPr>
            <a:spLocks/>
          </p:cNvSpPr>
          <p:nvPr/>
        </p:nvSpPr>
        <p:spPr bwMode="auto">
          <a:xfrm>
            <a:off x="4445369" y="892398"/>
            <a:ext cx="1460461" cy="2633531"/>
          </a:xfrm>
          <a:custGeom>
            <a:avLst/>
            <a:gdLst>
              <a:gd name="T0" fmla="*/ 79 w 559"/>
              <a:gd name="T1" fmla="*/ 119 h 1008"/>
              <a:gd name="T2" fmla="*/ 25 w 559"/>
              <a:gd name="T3" fmla="*/ 29 h 1008"/>
              <a:gd name="T4" fmla="*/ 12 w 559"/>
              <a:gd name="T5" fmla="*/ 0 h 1008"/>
              <a:gd name="T6" fmla="*/ 5 w 559"/>
              <a:gd name="T7" fmla="*/ 21 h 1008"/>
              <a:gd name="T8" fmla="*/ 35 w 559"/>
              <a:gd name="T9" fmla="*/ 73 h 1008"/>
              <a:gd name="T10" fmla="*/ 72 w 559"/>
              <a:gd name="T11" fmla="*/ 143 h 1008"/>
              <a:gd name="T12" fmla="*/ 102 w 559"/>
              <a:gd name="T13" fmla="*/ 222 h 1008"/>
              <a:gd name="T14" fmla="*/ 119 w 559"/>
              <a:gd name="T15" fmla="*/ 241 h 1008"/>
              <a:gd name="T16" fmla="*/ 64 w 559"/>
              <a:gd name="T17" fmla="*/ 241 h 1008"/>
              <a:gd name="T18" fmla="*/ 25 w 559"/>
              <a:gd name="T19" fmla="*/ 216 h 1008"/>
              <a:gd name="T20" fmla="*/ 18 w 559"/>
              <a:gd name="T21" fmla="*/ 223 h 1008"/>
              <a:gd name="T22" fmla="*/ 77 w 559"/>
              <a:gd name="T23" fmla="*/ 261 h 1008"/>
              <a:gd name="T24" fmla="*/ 108 w 559"/>
              <a:gd name="T25" fmla="*/ 272 h 1008"/>
              <a:gd name="T26" fmla="*/ 100 w 559"/>
              <a:gd name="T27" fmla="*/ 299 h 1008"/>
              <a:gd name="T28" fmla="*/ 118 w 559"/>
              <a:gd name="T29" fmla="*/ 369 h 1008"/>
              <a:gd name="T30" fmla="*/ 132 w 559"/>
              <a:gd name="T31" fmla="*/ 437 h 1008"/>
              <a:gd name="T32" fmla="*/ 127 w 559"/>
              <a:gd name="T33" fmla="*/ 459 h 1008"/>
              <a:gd name="T34" fmla="*/ 107 w 559"/>
              <a:gd name="T35" fmla="*/ 464 h 1008"/>
              <a:gd name="T36" fmla="*/ 76 w 559"/>
              <a:gd name="T37" fmla="*/ 487 h 1008"/>
              <a:gd name="T38" fmla="*/ 0 w 559"/>
              <a:gd name="T39" fmla="*/ 508 h 1008"/>
              <a:gd name="T40" fmla="*/ 69 w 559"/>
              <a:gd name="T41" fmla="*/ 508 h 1008"/>
              <a:gd name="T42" fmla="*/ 123 w 559"/>
              <a:gd name="T43" fmla="*/ 476 h 1008"/>
              <a:gd name="T44" fmla="*/ 132 w 559"/>
              <a:gd name="T45" fmla="*/ 493 h 1008"/>
              <a:gd name="T46" fmla="*/ 125 w 559"/>
              <a:gd name="T47" fmla="*/ 520 h 1008"/>
              <a:gd name="T48" fmla="*/ 87 w 559"/>
              <a:gd name="T49" fmla="*/ 537 h 1008"/>
              <a:gd name="T50" fmla="*/ 58 w 559"/>
              <a:gd name="T51" fmla="*/ 564 h 1008"/>
              <a:gd name="T52" fmla="*/ 9 w 559"/>
              <a:gd name="T53" fmla="*/ 584 h 1008"/>
              <a:gd name="T54" fmla="*/ 15 w 559"/>
              <a:gd name="T55" fmla="*/ 592 h 1008"/>
              <a:gd name="T56" fmla="*/ 52 w 559"/>
              <a:gd name="T57" fmla="*/ 581 h 1008"/>
              <a:gd name="T58" fmla="*/ 93 w 559"/>
              <a:gd name="T59" fmla="*/ 550 h 1008"/>
              <a:gd name="T60" fmla="*/ 139 w 559"/>
              <a:gd name="T61" fmla="*/ 653 h 1008"/>
              <a:gd name="T62" fmla="*/ 148 w 559"/>
              <a:gd name="T63" fmla="*/ 707 h 1008"/>
              <a:gd name="T64" fmla="*/ 185 w 559"/>
              <a:gd name="T65" fmla="*/ 758 h 1008"/>
              <a:gd name="T66" fmla="*/ 209 w 559"/>
              <a:gd name="T67" fmla="*/ 815 h 1008"/>
              <a:gd name="T68" fmla="*/ 207 w 559"/>
              <a:gd name="T69" fmla="*/ 960 h 1008"/>
              <a:gd name="T70" fmla="*/ 228 w 559"/>
              <a:gd name="T71" fmla="*/ 1005 h 1008"/>
              <a:gd name="T72" fmla="*/ 266 w 559"/>
              <a:gd name="T73" fmla="*/ 996 h 1008"/>
              <a:gd name="T74" fmla="*/ 328 w 559"/>
              <a:gd name="T75" fmla="*/ 897 h 1008"/>
              <a:gd name="T76" fmla="*/ 361 w 559"/>
              <a:gd name="T77" fmla="*/ 798 h 1008"/>
              <a:gd name="T78" fmla="*/ 331 w 559"/>
              <a:gd name="T79" fmla="*/ 720 h 1008"/>
              <a:gd name="T80" fmla="*/ 341 w 559"/>
              <a:gd name="T81" fmla="*/ 691 h 1008"/>
              <a:gd name="T82" fmla="*/ 366 w 559"/>
              <a:gd name="T83" fmla="*/ 675 h 1008"/>
              <a:gd name="T84" fmla="*/ 286 w 559"/>
              <a:gd name="T85" fmla="*/ 506 h 1008"/>
              <a:gd name="T86" fmla="*/ 301 w 559"/>
              <a:gd name="T87" fmla="*/ 493 h 1008"/>
              <a:gd name="T88" fmla="*/ 402 w 559"/>
              <a:gd name="T89" fmla="*/ 672 h 1008"/>
              <a:gd name="T90" fmla="*/ 458 w 559"/>
              <a:gd name="T91" fmla="*/ 688 h 1008"/>
              <a:gd name="T92" fmla="*/ 519 w 559"/>
              <a:gd name="T93" fmla="*/ 747 h 1008"/>
              <a:gd name="T94" fmla="*/ 542 w 559"/>
              <a:gd name="T95" fmla="*/ 745 h 1008"/>
              <a:gd name="T96" fmla="*/ 559 w 559"/>
              <a:gd name="T97" fmla="*/ 693 h 1008"/>
              <a:gd name="T98" fmla="*/ 538 w 559"/>
              <a:gd name="T99" fmla="*/ 594 h 1008"/>
              <a:gd name="T100" fmla="*/ 470 w 559"/>
              <a:gd name="T101" fmla="*/ 457 h 1008"/>
              <a:gd name="T102" fmla="*/ 389 w 559"/>
              <a:gd name="T103" fmla="*/ 381 h 1008"/>
              <a:gd name="T104" fmla="*/ 322 w 559"/>
              <a:gd name="T105" fmla="*/ 310 h 1008"/>
              <a:gd name="T106" fmla="*/ 257 w 559"/>
              <a:gd name="T107" fmla="*/ 197 h 1008"/>
              <a:gd name="T108" fmla="*/ 227 w 559"/>
              <a:gd name="T109" fmla="*/ 185 h 1008"/>
              <a:gd name="T110" fmla="*/ 188 w 559"/>
              <a:gd name="T111" fmla="*/ 163 h 1008"/>
              <a:gd name="T112" fmla="*/ 146 w 559"/>
              <a:gd name="T113" fmla="*/ 167 h 10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59" h="1008">
                <a:moveTo>
                  <a:pt x="127" y="161"/>
                </a:moveTo>
                <a:lnTo>
                  <a:pt x="127" y="161"/>
                </a:lnTo>
                <a:lnTo>
                  <a:pt x="106" y="143"/>
                </a:lnTo>
                <a:lnTo>
                  <a:pt x="90" y="129"/>
                </a:lnTo>
                <a:lnTo>
                  <a:pt x="79" y="119"/>
                </a:lnTo>
                <a:lnTo>
                  <a:pt x="79" y="119"/>
                </a:lnTo>
                <a:lnTo>
                  <a:pt x="71" y="110"/>
                </a:lnTo>
                <a:lnTo>
                  <a:pt x="66" y="104"/>
                </a:lnTo>
                <a:lnTo>
                  <a:pt x="60" y="94"/>
                </a:lnTo>
                <a:lnTo>
                  <a:pt x="60" y="94"/>
                </a:lnTo>
                <a:lnTo>
                  <a:pt x="25" y="29"/>
                </a:lnTo>
                <a:lnTo>
                  <a:pt x="25" y="29"/>
                </a:lnTo>
                <a:lnTo>
                  <a:pt x="21" y="16"/>
                </a:lnTo>
                <a:lnTo>
                  <a:pt x="18" y="6"/>
                </a:lnTo>
                <a:lnTo>
                  <a:pt x="16" y="3"/>
                </a:lnTo>
                <a:lnTo>
                  <a:pt x="14" y="0"/>
                </a:lnTo>
                <a:lnTo>
                  <a:pt x="14" y="0"/>
                </a:lnTo>
                <a:lnTo>
                  <a:pt x="12" y="0"/>
                </a:lnTo>
                <a:lnTo>
                  <a:pt x="9" y="0"/>
                </a:lnTo>
                <a:lnTo>
                  <a:pt x="6" y="3"/>
                </a:lnTo>
                <a:lnTo>
                  <a:pt x="3" y="6"/>
                </a:lnTo>
                <a:lnTo>
                  <a:pt x="3" y="9"/>
                </a:lnTo>
                <a:lnTo>
                  <a:pt x="3" y="9"/>
                </a:lnTo>
                <a:lnTo>
                  <a:pt x="5" y="21"/>
                </a:lnTo>
                <a:lnTo>
                  <a:pt x="8" y="31"/>
                </a:lnTo>
                <a:lnTo>
                  <a:pt x="8" y="31"/>
                </a:lnTo>
                <a:lnTo>
                  <a:pt x="21" y="48"/>
                </a:lnTo>
                <a:lnTo>
                  <a:pt x="30" y="61"/>
                </a:lnTo>
                <a:lnTo>
                  <a:pt x="33" y="67"/>
                </a:lnTo>
                <a:lnTo>
                  <a:pt x="35" y="73"/>
                </a:lnTo>
                <a:lnTo>
                  <a:pt x="35" y="73"/>
                </a:lnTo>
                <a:lnTo>
                  <a:pt x="49" y="103"/>
                </a:lnTo>
                <a:lnTo>
                  <a:pt x="56" y="118"/>
                </a:lnTo>
                <a:lnTo>
                  <a:pt x="60" y="128"/>
                </a:lnTo>
                <a:lnTo>
                  <a:pt x="60" y="128"/>
                </a:lnTo>
                <a:lnTo>
                  <a:pt x="72" y="143"/>
                </a:lnTo>
                <a:lnTo>
                  <a:pt x="77" y="150"/>
                </a:lnTo>
                <a:lnTo>
                  <a:pt x="79" y="155"/>
                </a:lnTo>
                <a:lnTo>
                  <a:pt x="79" y="155"/>
                </a:lnTo>
                <a:lnTo>
                  <a:pt x="90" y="187"/>
                </a:lnTo>
                <a:lnTo>
                  <a:pt x="102" y="222"/>
                </a:lnTo>
                <a:lnTo>
                  <a:pt x="102" y="222"/>
                </a:lnTo>
                <a:lnTo>
                  <a:pt x="103" y="224"/>
                </a:lnTo>
                <a:lnTo>
                  <a:pt x="106" y="228"/>
                </a:lnTo>
                <a:lnTo>
                  <a:pt x="113" y="232"/>
                </a:lnTo>
                <a:lnTo>
                  <a:pt x="118" y="237"/>
                </a:lnTo>
                <a:lnTo>
                  <a:pt x="119" y="239"/>
                </a:lnTo>
                <a:lnTo>
                  <a:pt x="119" y="241"/>
                </a:lnTo>
                <a:lnTo>
                  <a:pt x="119" y="241"/>
                </a:lnTo>
                <a:lnTo>
                  <a:pt x="110" y="255"/>
                </a:lnTo>
                <a:lnTo>
                  <a:pt x="110" y="255"/>
                </a:lnTo>
                <a:lnTo>
                  <a:pt x="93" y="250"/>
                </a:lnTo>
                <a:lnTo>
                  <a:pt x="77" y="247"/>
                </a:lnTo>
                <a:lnTo>
                  <a:pt x="64" y="241"/>
                </a:lnTo>
                <a:lnTo>
                  <a:pt x="64" y="241"/>
                </a:lnTo>
                <a:lnTo>
                  <a:pt x="52" y="235"/>
                </a:lnTo>
                <a:lnTo>
                  <a:pt x="41" y="226"/>
                </a:lnTo>
                <a:lnTo>
                  <a:pt x="31" y="219"/>
                </a:lnTo>
                <a:lnTo>
                  <a:pt x="25" y="216"/>
                </a:lnTo>
                <a:lnTo>
                  <a:pt x="25" y="216"/>
                </a:lnTo>
                <a:lnTo>
                  <a:pt x="18" y="213"/>
                </a:lnTo>
                <a:lnTo>
                  <a:pt x="18" y="213"/>
                </a:lnTo>
                <a:lnTo>
                  <a:pt x="16" y="214"/>
                </a:lnTo>
                <a:lnTo>
                  <a:pt x="16" y="219"/>
                </a:lnTo>
                <a:lnTo>
                  <a:pt x="16" y="219"/>
                </a:lnTo>
                <a:lnTo>
                  <a:pt x="18" y="223"/>
                </a:lnTo>
                <a:lnTo>
                  <a:pt x="20" y="226"/>
                </a:lnTo>
                <a:lnTo>
                  <a:pt x="27" y="235"/>
                </a:lnTo>
                <a:lnTo>
                  <a:pt x="35" y="244"/>
                </a:lnTo>
                <a:lnTo>
                  <a:pt x="52" y="253"/>
                </a:lnTo>
                <a:lnTo>
                  <a:pt x="52" y="253"/>
                </a:lnTo>
                <a:lnTo>
                  <a:pt x="77" y="261"/>
                </a:lnTo>
                <a:lnTo>
                  <a:pt x="77" y="261"/>
                </a:lnTo>
                <a:lnTo>
                  <a:pt x="95" y="266"/>
                </a:lnTo>
                <a:lnTo>
                  <a:pt x="103" y="268"/>
                </a:lnTo>
                <a:lnTo>
                  <a:pt x="106" y="270"/>
                </a:lnTo>
                <a:lnTo>
                  <a:pt x="108" y="272"/>
                </a:lnTo>
                <a:lnTo>
                  <a:pt x="108" y="272"/>
                </a:lnTo>
                <a:lnTo>
                  <a:pt x="108" y="273"/>
                </a:lnTo>
                <a:lnTo>
                  <a:pt x="107" y="275"/>
                </a:lnTo>
                <a:lnTo>
                  <a:pt x="104" y="281"/>
                </a:lnTo>
                <a:lnTo>
                  <a:pt x="101" y="288"/>
                </a:lnTo>
                <a:lnTo>
                  <a:pt x="100" y="293"/>
                </a:lnTo>
                <a:lnTo>
                  <a:pt x="100" y="299"/>
                </a:lnTo>
                <a:lnTo>
                  <a:pt x="100" y="299"/>
                </a:lnTo>
                <a:lnTo>
                  <a:pt x="100" y="317"/>
                </a:lnTo>
                <a:lnTo>
                  <a:pt x="101" y="324"/>
                </a:lnTo>
                <a:lnTo>
                  <a:pt x="104" y="335"/>
                </a:lnTo>
                <a:lnTo>
                  <a:pt x="104" y="335"/>
                </a:lnTo>
                <a:lnTo>
                  <a:pt x="118" y="369"/>
                </a:lnTo>
                <a:lnTo>
                  <a:pt x="122" y="385"/>
                </a:lnTo>
                <a:lnTo>
                  <a:pt x="123" y="393"/>
                </a:lnTo>
                <a:lnTo>
                  <a:pt x="123" y="393"/>
                </a:lnTo>
                <a:lnTo>
                  <a:pt x="128" y="414"/>
                </a:lnTo>
                <a:lnTo>
                  <a:pt x="131" y="429"/>
                </a:lnTo>
                <a:lnTo>
                  <a:pt x="132" y="437"/>
                </a:lnTo>
                <a:lnTo>
                  <a:pt x="132" y="437"/>
                </a:lnTo>
                <a:lnTo>
                  <a:pt x="131" y="451"/>
                </a:lnTo>
                <a:lnTo>
                  <a:pt x="128" y="457"/>
                </a:lnTo>
                <a:lnTo>
                  <a:pt x="128" y="458"/>
                </a:lnTo>
                <a:lnTo>
                  <a:pt x="127" y="459"/>
                </a:lnTo>
                <a:lnTo>
                  <a:pt x="127" y="459"/>
                </a:lnTo>
                <a:lnTo>
                  <a:pt x="125" y="457"/>
                </a:lnTo>
                <a:lnTo>
                  <a:pt x="122" y="456"/>
                </a:lnTo>
                <a:lnTo>
                  <a:pt x="119" y="456"/>
                </a:lnTo>
                <a:lnTo>
                  <a:pt x="113" y="459"/>
                </a:lnTo>
                <a:lnTo>
                  <a:pt x="113" y="459"/>
                </a:lnTo>
                <a:lnTo>
                  <a:pt x="107" y="464"/>
                </a:lnTo>
                <a:lnTo>
                  <a:pt x="101" y="470"/>
                </a:lnTo>
                <a:lnTo>
                  <a:pt x="96" y="475"/>
                </a:lnTo>
                <a:lnTo>
                  <a:pt x="91" y="479"/>
                </a:lnTo>
                <a:lnTo>
                  <a:pt x="91" y="479"/>
                </a:lnTo>
                <a:lnTo>
                  <a:pt x="82" y="484"/>
                </a:lnTo>
                <a:lnTo>
                  <a:pt x="76" y="487"/>
                </a:lnTo>
                <a:lnTo>
                  <a:pt x="69" y="489"/>
                </a:lnTo>
                <a:lnTo>
                  <a:pt x="69" y="489"/>
                </a:lnTo>
                <a:lnTo>
                  <a:pt x="25" y="500"/>
                </a:lnTo>
                <a:lnTo>
                  <a:pt x="3" y="506"/>
                </a:lnTo>
                <a:lnTo>
                  <a:pt x="0" y="508"/>
                </a:lnTo>
                <a:lnTo>
                  <a:pt x="0" y="508"/>
                </a:lnTo>
                <a:lnTo>
                  <a:pt x="3" y="508"/>
                </a:lnTo>
                <a:lnTo>
                  <a:pt x="3" y="508"/>
                </a:lnTo>
                <a:lnTo>
                  <a:pt x="40" y="511"/>
                </a:lnTo>
                <a:lnTo>
                  <a:pt x="58" y="511"/>
                </a:lnTo>
                <a:lnTo>
                  <a:pt x="69" y="508"/>
                </a:lnTo>
                <a:lnTo>
                  <a:pt x="69" y="508"/>
                </a:lnTo>
                <a:lnTo>
                  <a:pt x="90" y="499"/>
                </a:lnTo>
                <a:lnTo>
                  <a:pt x="101" y="493"/>
                </a:lnTo>
                <a:lnTo>
                  <a:pt x="108" y="489"/>
                </a:lnTo>
                <a:lnTo>
                  <a:pt x="108" y="489"/>
                </a:lnTo>
                <a:lnTo>
                  <a:pt x="123" y="476"/>
                </a:lnTo>
                <a:lnTo>
                  <a:pt x="123" y="476"/>
                </a:lnTo>
                <a:lnTo>
                  <a:pt x="126" y="476"/>
                </a:lnTo>
                <a:lnTo>
                  <a:pt x="129" y="480"/>
                </a:lnTo>
                <a:lnTo>
                  <a:pt x="132" y="482"/>
                </a:lnTo>
                <a:lnTo>
                  <a:pt x="133" y="484"/>
                </a:lnTo>
                <a:lnTo>
                  <a:pt x="133" y="488"/>
                </a:lnTo>
                <a:lnTo>
                  <a:pt x="132" y="493"/>
                </a:lnTo>
                <a:lnTo>
                  <a:pt x="132" y="493"/>
                </a:lnTo>
                <a:lnTo>
                  <a:pt x="131" y="501"/>
                </a:lnTo>
                <a:lnTo>
                  <a:pt x="129" y="509"/>
                </a:lnTo>
                <a:lnTo>
                  <a:pt x="128" y="513"/>
                </a:lnTo>
                <a:lnTo>
                  <a:pt x="127" y="517"/>
                </a:lnTo>
                <a:lnTo>
                  <a:pt x="125" y="520"/>
                </a:lnTo>
                <a:lnTo>
                  <a:pt x="121" y="523"/>
                </a:lnTo>
                <a:lnTo>
                  <a:pt x="121" y="523"/>
                </a:lnTo>
                <a:lnTo>
                  <a:pt x="112" y="526"/>
                </a:lnTo>
                <a:lnTo>
                  <a:pt x="101" y="530"/>
                </a:lnTo>
                <a:lnTo>
                  <a:pt x="90" y="534"/>
                </a:lnTo>
                <a:lnTo>
                  <a:pt x="87" y="537"/>
                </a:lnTo>
                <a:lnTo>
                  <a:pt x="83" y="539"/>
                </a:lnTo>
                <a:lnTo>
                  <a:pt x="83" y="539"/>
                </a:lnTo>
                <a:lnTo>
                  <a:pt x="74" y="550"/>
                </a:lnTo>
                <a:lnTo>
                  <a:pt x="68" y="556"/>
                </a:lnTo>
                <a:lnTo>
                  <a:pt x="58" y="564"/>
                </a:lnTo>
                <a:lnTo>
                  <a:pt x="58" y="564"/>
                </a:lnTo>
                <a:lnTo>
                  <a:pt x="51" y="568"/>
                </a:lnTo>
                <a:lnTo>
                  <a:pt x="44" y="571"/>
                </a:lnTo>
                <a:lnTo>
                  <a:pt x="27" y="576"/>
                </a:lnTo>
                <a:lnTo>
                  <a:pt x="14" y="581"/>
                </a:lnTo>
                <a:lnTo>
                  <a:pt x="9" y="583"/>
                </a:lnTo>
                <a:lnTo>
                  <a:pt x="9" y="584"/>
                </a:lnTo>
                <a:lnTo>
                  <a:pt x="8" y="586"/>
                </a:lnTo>
                <a:lnTo>
                  <a:pt x="8" y="586"/>
                </a:lnTo>
                <a:lnTo>
                  <a:pt x="9" y="589"/>
                </a:lnTo>
                <a:lnTo>
                  <a:pt x="10" y="590"/>
                </a:lnTo>
                <a:lnTo>
                  <a:pt x="13" y="592"/>
                </a:lnTo>
                <a:lnTo>
                  <a:pt x="15" y="592"/>
                </a:lnTo>
                <a:lnTo>
                  <a:pt x="22" y="590"/>
                </a:lnTo>
                <a:lnTo>
                  <a:pt x="31" y="589"/>
                </a:lnTo>
                <a:lnTo>
                  <a:pt x="31" y="589"/>
                </a:lnTo>
                <a:lnTo>
                  <a:pt x="34" y="588"/>
                </a:lnTo>
                <a:lnTo>
                  <a:pt x="40" y="587"/>
                </a:lnTo>
                <a:lnTo>
                  <a:pt x="52" y="581"/>
                </a:lnTo>
                <a:lnTo>
                  <a:pt x="66" y="572"/>
                </a:lnTo>
                <a:lnTo>
                  <a:pt x="66" y="572"/>
                </a:lnTo>
                <a:lnTo>
                  <a:pt x="74" y="564"/>
                </a:lnTo>
                <a:lnTo>
                  <a:pt x="85" y="553"/>
                </a:lnTo>
                <a:lnTo>
                  <a:pt x="85" y="553"/>
                </a:lnTo>
                <a:lnTo>
                  <a:pt x="93" y="550"/>
                </a:lnTo>
                <a:lnTo>
                  <a:pt x="101" y="548"/>
                </a:lnTo>
                <a:lnTo>
                  <a:pt x="113" y="545"/>
                </a:lnTo>
                <a:lnTo>
                  <a:pt x="123" y="556"/>
                </a:lnTo>
                <a:lnTo>
                  <a:pt x="123" y="556"/>
                </a:lnTo>
                <a:lnTo>
                  <a:pt x="132" y="609"/>
                </a:lnTo>
                <a:lnTo>
                  <a:pt x="139" y="653"/>
                </a:lnTo>
                <a:lnTo>
                  <a:pt x="143" y="671"/>
                </a:lnTo>
                <a:lnTo>
                  <a:pt x="146" y="685"/>
                </a:lnTo>
                <a:lnTo>
                  <a:pt x="146" y="685"/>
                </a:lnTo>
                <a:lnTo>
                  <a:pt x="148" y="695"/>
                </a:lnTo>
                <a:lnTo>
                  <a:pt x="148" y="701"/>
                </a:lnTo>
                <a:lnTo>
                  <a:pt x="148" y="707"/>
                </a:lnTo>
                <a:lnTo>
                  <a:pt x="148" y="709"/>
                </a:lnTo>
                <a:lnTo>
                  <a:pt x="150" y="713"/>
                </a:lnTo>
                <a:lnTo>
                  <a:pt x="160" y="727"/>
                </a:lnTo>
                <a:lnTo>
                  <a:pt x="160" y="727"/>
                </a:lnTo>
                <a:lnTo>
                  <a:pt x="177" y="747"/>
                </a:lnTo>
                <a:lnTo>
                  <a:pt x="185" y="758"/>
                </a:lnTo>
                <a:lnTo>
                  <a:pt x="194" y="769"/>
                </a:lnTo>
                <a:lnTo>
                  <a:pt x="201" y="781"/>
                </a:lnTo>
                <a:lnTo>
                  <a:pt x="206" y="791"/>
                </a:lnTo>
                <a:lnTo>
                  <a:pt x="209" y="803"/>
                </a:lnTo>
                <a:lnTo>
                  <a:pt x="209" y="809"/>
                </a:lnTo>
                <a:lnTo>
                  <a:pt x="209" y="815"/>
                </a:lnTo>
                <a:lnTo>
                  <a:pt x="209" y="815"/>
                </a:lnTo>
                <a:lnTo>
                  <a:pt x="206" y="856"/>
                </a:lnTo>
                <a:lnTo>
                  <a:pt x="204" y="884"/>
                </a:lnTo>
                <a:lnTo>
                  <a:pt x="204" y="915"/>
                </a:lnTo>
                <a:lnTo>
                  <a:pt x="206" y="946"/>
                </a:lnTo>
                <a:lnTo>
                  <a:pt x="207" y="960"/>
                </a:lnTo>
                <a:lnTo>
                  <a:pt x="209" y="973"/>
                </a:lnTo>
                <a:lnTo>
                  <a:pt x="213" y="984"/>
                </a:lnTo>
                <a:lnTo>
                  <a:pt x="217" y="994"/>
                </a:lnTo>
                <a:lnTo>
                  <a:pt x="222" y="1001"/>
                </a:lnTo>
                <a:lnTo>
                  <a:pt x="226" y="1003"/>
                </a:lnTo>
                <a:lnTo>
                  <a:pt x="228" y="1005"/>
                </a:lnTo>
                <a:lnTo>
                  <a:pt x="228" y="1005"/>
                </a:lnTo>
                <a:lnTo>
                  <a:pt x="235" y="1008"/>
                </a:lnTo>
                <a:lnTo>
                  <a:pt x="244" y="1008"/>
                </a:lnTo>
                <a:lnTo>
                  <a:pt x="251" y="1005"/>
                </a:lnTo>
                <a:lnTo>
                  <a:pt x="258" y="1002"/>
                </a:lnTo>
                <a:lnTo>
                  <a:pt x="266" y="996"/>
                </a:lnTo>
                <a:lnTo>
                  <a:pt x="273" y="989"/>
                </a:lnTo>
                <a:lnTo>
                  <a:pt x="281" y="979"/>
                </a:lnTo>
                <a:lnTo>
                  <a:pt x="289" y="970"/>
                </a:lnTo>
                <a:lnTo>
                  <a:pt x="303" y="947"/>
                </a:lnTo>
                <a:lnTo>
                  <a:pt x="316" y="923"/>
                </a:lnTo>
                <a:lnTo>
                  <a:pt x="328" y="897"/>
                </a:lnTo>
                <a:lnTo>
                  <a:pt x="339" y="873"/>
                </a:lnTo>
                <a:lnTo>
                  <a:pt x="339" y="873"/>
                </a:lnTo>
                <a:lnTo>
                  <a:pt x="353" y="834"/>
                </a:lnTo>
                <a:lnTo>
                  <a:pt x="358" y="820"/>
                </a:lnTo>
                <a:lnTo>
                  <a:pt x="360" y="808"/>
                </a:lnTo>
                <a:lnTo>
                  <a:pt x="361" y="798"/>
                </a:lnTo>
                <a:lnTo>
                  <a:pt x="361" y="790"/>
                </a:lnTo>
                <a:lnTo>
                  <a:pt x="359" y="782"/>
                </a:lnTo>
                <a:lnTo>
                  <a:pt x="356" y="774"/>
                </a:lnTo>
                <a:lnTo>
                  <a:pt x="356" y="774"/>
                </a:lnTo>
                <a:lnTo>
                  <a:pt x="336" y="735"/>
                </a:lnTo>
                <a:lnTo>
                  <a:pt x="331" y="720"/>
                </a:lnTo>
                <a:lnTo>
                  <a:pt x="328" y="714"/>
                </a:lnTo>
                <a:lnTo>
                  <a:pt x="328" y="710"/>
                </a:lnTo>
                <a:lnTo>
                  <a:pt x="328" y="710"/>
                </a:lnTo>
                <a:lnTo>
                  <a:pt x="331" y="705"/>
                </a:lnTo>
                <a:lnTo>
                  <a:pt x="335" y="697"/>
                </a:lnTo>
                <a:lnTo>
                  <a:pt x="341" y="691"/>
                </a:lnTo>
                <a:lnTo>
                  <a:pt x="347" y="688"/>
                </a:lnTo>
                <a:lnTo>
                  <a:pt x="347" y="688"/>
                </a:lnTo>
                <a:lnTo>
                  <a:pt x="360" y="682"/>
                </a:lnTo>
                <a:lnTo>
                  <a:pt x="365" y="678"/>
                </a:lnTo>
                <a:lnTo>
                  <a:pt x="366" y="676"/>
                </a:lnTo>
                <a:lnTo>
                  <a:pt x="366" y="675"/>
                </a:lnTo>
                <a:lnTo>
                  <a:pt x="366" y="675"/>
                </a:lnTo>
                <a:lnTo>
                  <a:pt x="326" y="590"/>
                </a:lnTo>
                <a:lnTo>
                  <a:pt x="298" y="534"/>
                </a:lnTo>
                <a:lnTo>
                  <a:pt x="290" y="514"/>
                </a:lnTo>
                <a:lnTo>
                  <a:pt x="286" y="506"/>
                </a:lnTo>
                <a:lnTo>
                  <a:pt x="286" y="506"/>
                </a:lnTo>
                <a:lnTo>
                  <a:pt x="288" y="501"/>
                </a:lnTo>
                <a:lnTo>
                  <a:pt x="292" y="496"/>
                </a:lnTo>
                <a:lnTo>
                  <a:pt x="296" y="493"/>
                </a:lnTo>
                <a:lnTo>
                  <a:pt x="298" y="492"/>
                </a:lnTo>
                <a:lnTo>
                  <a:pt x="301" y="493"/>
                </a:lnTo>
                <a:lnTo>
                  <a:pt x="301" y="493"/>
                </a:lnTo>
                <a:lnTo>
                  <a:pt x="306" y="501"/>
                </a:lnTo>
                <a:lnTo>
                  <a:pt x="316" y="521"/>
                </a:lnTo>
                <a:lnTo>
                  <a:pt x="348" y="583"/>
                </a:lnTo>
                <a:lnTo>
                  <a:pt x="394" y="671"/>
                </a:lnTo>
                <a:lnTo>
                  <a:pt x="394" y="671"/>
                </a:lnTo>
                <a:lnTo>
                  <a:pt x="402" y="672"/>
                </a:lnTo>
                <a:lnTo>
                  <a:pt x="420" y="675"/>
                </a:lnTo>
                <a:lnTo>
                  <a:pt x="430" y="677"/>
                </a:lnTo>
                <a:lnTo>
                  <a:pt x="440" y="681"/>
                </a:lnTo>
                <a:lnTo>
                  <a:pt x="449" y="684"/>
                </a:lnTo>
                <a:lnTo>
                  <a:pt x="458" y="688"/>
                </a:lnTo>
                <a:lnTo>
                  <a:pt x="458" y="688"/>
                </a:lnTo>
                <a:lnTo>
                  <a:pt x="464" y="694"/>
                </a:lnTo>
                <a:lnTo>
                  <a:pt x="472" y="702"/>
                </a:lnTo>
                <a:lnTo>
                  <a:pt x="491" y="722"/>
                </a:lnTo>
                <a:lnTo>
                  <a:pt x="501" y="732"/>
                </a:lnTo>
                <a:lnTo>
                  <a:pt x="510" y="741"/>
                </a:lnTo>
                <a:lnTo>
                  <a:pt x="519" y="747"/>
                </a:lnTo>
                <a:lnTo>
                  <a:pt x="527" y="752"/>
                </a:lnTo>
                <a:lnTo>
                  <a:pt x="527" y="752"/>
                </a:lnTo>
                <a:lnTo>
                  <a:pt x="530" y="752"/>
                </a:lnTo>
                <a:lnTo>
                  <a:pt x="534" y="751"/>
                </a:lnTo>
                <a:lnTo>
                  <a:pt x="539" y="749"/>
                </a:lnTo>
                <a:lnTo>
                  <a:pt x="542" y="745"/>
                </a:lnTo>
                <a:lnTo>
                  <a:pt x="547" y="739"/>
                </a:lnTo>
                <a:lnTo>
                  <a:pt x="551" y="733"/>
                </a:lnTo>
                <a:lnTo>
                  <a:pt x="553" y="725"/>
                </a:lnTo>
                <a:lnTo>
                  <a:pt x="557" y="715"/>
                </a:lnTo>
                <a:lnTo>
                  <a:pt x="558" y="705"/>
                </a:lnTo>
                <a:lnTo>
                  <a:pt x="559" y="693"/>
                </a:lnTo>
                <a:lnTo>
                  <a:pt x="559" y="680"/>
                </a:lnTo>
                <a:lnTo>
                  <a:pt x="558" y="665"/>
                </a:lnTo>
                <a:lnTo>
                  <a:pt x="555" y="650"/>
                </a:lnTo>
                <a:lnTo>
                  <a:pt x="551" y="632"/>
                </a:lnTo>
                <a:lnTo>
                  <a:pt x="545" y="614"/>
                </a:lnTo>
                <a:lnTo>
                  <a:pt x="538" y="594"/>
                </a:lnTo>
                <a:lnTo>
                  <a:pt x="538" y="594"/>
                </a:lnTo>
                <a:lnTo>
                  <a:pt x="521" y="557"/>
                </a:lnTo>
                <a:lnTo>
                  <a:pt x="508" y="526"/>
                </a:lnTo>
                <a:lnTo>
                  <a:pt x="495" y="499"/>
                </a:lnTo>
                <a:lnTo>
                  <a:pt x="482" y="476"/>
                </a:lnTo>
                <a:lnTo>
                  <a:pt x="470" y="457"/>
                </a:lnTo>
                <a:lnTo>
                  <a:pt x="455" y="439"/>
                </a:lnTo>
                <a:lnTo>
                  <a:pt x="440" y="423"/>
                </a:lnTo>
                <a:lnTo>
                  <a:pt x="422" y="407"/>
                </a:lnTo>
                <a:lnTo>
                  <a:pt x="422" y="407"/>
                </a:lnTo>
                <a:lnTo>
                  <a:pt x="404" y="393"/>
                </a:lnTo>
                <a:lnTo>
                  <a:pt x="389" y="381"/>
                </a:lnTo>
                <a:lnTo>
                  <a:pt x="366" y="364"/>
                </a:lnTo>
                <a:lnTo>
                  <a:pt x="357" y="356"/>
                </a:lnTo>
                <a:lnTo>
                  <a:pt x="346" y="344"/>
                </a:lnTo>
                <a:lnTo>
                  <a:pt x="335" y="330"/>
                </a:lnTo>
                <a:lnTo>
                  <a:pt x="322" y="310"/>
                </a:lnTo>
                <a:lnTo>
                  <a:pt x="322" y="310"/>
                </a:lnTo>
                <a:lnTo>
                  <a:pt x="289" y="255"/>
                </a:lnTo>
                <a:lnTo>
                  <a:pt x="272" y="224"/>
                </a:lnTo>
                <a:lnTo>
                  <a:pt x="272" y="224"/>
                </a:lnTo>
                <a:lnTo>
                  <a:pt x="265" y="209"/>
                </a:lnTo>
                <a:lnTo>
                  <a:pt x="259" y="200"/>
                </a:lnTo>
                <a:lnTo>
                  <a:pt x="257" y="197"/>
                </a:lnTo>
                <a:lnTo>
                  <a:pt x="253" y="194"/>
                </a:lnTo>
                <a:lnTo>
                  <a:pt x="245" y="192"/>
                </a:lnTo>
                <a:lnTo>
                  <a:pt x="245" y="192"/>
                </a:lnTo>
                <a:lnTo>
                  <a:pt x="234" y="188"/>
                </a:lnTo>
                <a:lnTo>
                  <a:pt x="234" y="188"/>
                </a:lnTo>
                <a:lnTo>
                  <a:pt x="227" y="185"/>
                </a:lnTo>
                <a:lnTo>
                  <a:pt x="215" y="178"/>
                </a:lnTo>
                <a:lnTo>
                  <a:pt x="215" y="178"/>
                </a:lnTo>
                <a:lnTo>
                  <a:pt x="204" y="170"/>
                </a:lnTo>
                <a:lnTo>
                  <a:pt x="198" y="167"/>
                </a:lnTo>
                <a:lnTo>
                  <a:pt x="194" y="165"/>
                </a:lnTo>
                <a:lnTo>
                  <a:pt x="188" y="163"/>
                </a:lnTo>
                <a:lnTo>
                  <a:pt x="188" y="163"/>
                </a:lnTo>
                <a:lnTo>
                  <a:pt x="169" y="163"/>
                </a:lnTo>
                <a:lnTo>
                  <a:pt x="160" y="163"/>
                </a:lnTo>
                <a:lnTo>
                  <a:pt x="154" y="163"/>
                </a:lnTo>
                <a:lnTo>
                  <a:pt x="154" y="163"/>
                </a:lnTo>
                <a:lnTo>
                  <a:pt x="146" y="167"/>
                </a:lnTo>
                <a:lnTo>
                  <a:pt x="127" y="161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5">
            <a:extLst>
              <a:ext uri="{FF2B5EF4-FFF2-40B4-BE49-F238E27FC236}">
                <a16:creationId xmlns:a16="http://schemas.microsoft.com/office/drawing/2014/main" id="{DC08403B-4F99-4E56-8F5A-7D008F42ECAF}"/>
              </a:ext>
            </a:extLst>
          </p:cNvPr>
          <p:cNvSpPr>
            <a:spLocks/>
          </p:cNvSpPr>
          <p:nvPr/>
        </p:nvSpPr>
        <p:spPr bwMode="auto">
          <a:xfrm>
            <a:off x="3624869" y="3895935"/>
            <a:ext cx="2707172" cy="2298728"/>
          </a:xfrm>
          <a:custGeom>
            <a:avLst/>
            <a:gdLst>
              <a:gd name="T0" fmla="*/ 838 w 1657"/>
              <a:gd name="T1" fmla="*/ 272 h 1407"/>
              <a:gd name="T2" fmla="*/ 784 w 1657"/>
              <a:gd name="T3" fmla="*/ 328 h 1407"/>
              <a:gd name="T4" fmla="*/ 742 w 1657"/>
              <a:gd name="T5" fmla="*/ 476 h 1407"/>
              <a:gd name="T6" fmla="*/ 366 w 1657"/>
              <a:gd name="T7" fmla="*/ 829 h 1407"/>
              <a:gd name="T8" fmla="*/ 190 w 1657"/>
              <a:gd name="T9" fmla="*/ 1025 h 1407"/>
              <a:gd name="T10" fmla="*/ 72 w 1657"/>
              <a:gd name="T11" fmla="*/ 1205 h 1407"/>
              <a:gd name="T12" fmla="*/ 2 w 1657"/>
              <a:gd name="T13" fmla="*/ 1367 h 1407"/>
              <a:gd name="T14" fmla="*/ 10 w 1657"/>
              <a:gd name="T15" fmla="*/ 1407 h 1407"/>
              <a:gd name="T16" fmla="*/ 82 w 1657"/>
              <a:gd name="T17" fmla="*/ 1389 h 1407"/>
              <a:gd name="T18" fmla="*/ 284 w 1657"/>
              <a:gd name="T19" fmla="*/ 1259 h 1407"/>
              <a:gd name="T20" fmla="*/ 430 w 1657"/>
              <a:gd name="T21" fmla="*/ 1123 h 1407"/>
              <a:gd name="T22" fmla="*/ 534 w 1657"/>
              <a:gd name="T23" fmla="*/ 1069 h 1407"/>
              <a:gd name="T24" fmla="*/ 604 w 1657"/>
              <a:gd name="T25" fmla="*/ 1059 h 1407"/>
              <a:gd name="T26" fmla="*/ 646 w 1657"/>
              <a:gd name="T27" fmla="*/ 1013 h 1407"/>
              <a:gd name="T28" fmla="*/ 698 w 1657"/>
              <a:gd name="T29" fmla="*/ 851 h 1407"/>
              <a:gd name="T30" fmla="*/ 722 w 1657"/>
              <a:gd name="T31" fmla="*/ 829 h 1407"/>
              <a:gd name="T32" fmla="*/ 764 w 1657"/>
              <a:gd name="T33" fmla="*/ 835 h 1407"/>
              <a:gd name="T34" fmla="*/ 774 w 1657"/>
              <a:gd name="T35" fmla="*/ 897 h 1407"/>
              <a:gd name="T36" fmla="*/ 742 w 1657"/>
              <a:gd name="T37" fmla="*/ 1019 h 1407"/>
              <a:gd name="T38" fmla="*/ 744 w 1657"/>
              <a:gd name="T39" fmla="*/ 1055 h 1407"/>
              <a:gd name="T40" fmla="*/ 784 w 1657"/>
              <a:gd name="T41" fmla="*/ 1049 h 1407"/>
              <a:gd name="T42" fmla="*/ 824 w 1657"/>
              <a:gd name="T43" fmla="*/ 1045 h 1407"/>
              <a:gd name="T44" fmla="*/ 818 w 1657"/>
              <a:gd name="T45" fmla="*/ 1125 h 1407"/>
              <a:gd name="T46" fmla="*/ 764 w 1657"/>
              <a:gd name="T47" fmla="*/ 1271 h 1407"/>
              <a:gd name="T48" fmla="*/ 730 w 1657"/>
              <a:gd name="T49" fmla="*/ 1323 h 1407"/>
              <a:gd name="T50" fmla="*/ 764 w 1657"/>
              <a:gd name="T51" fmla="*/ 1339 h 1407"/>
              <a:gd name="T52" fmla="*/ 834 w 1657"/>
              <a:gd name="T53" fmla="*/ 1347 h 1407"/>
              <a:gd name="T54" fmla="*/ 981 w 1657"/>
              <a:gd name="T55" fmla="*/ 1239 h 1407"/>
              <a:gd name="T56" fmla="*/ 1347 w 1657"/>
              <a:gd name="T57" fmla="*/ 1243 h 1407"/>
              <a:gd name="T58" fmla="*/ 1535 w 1657"/>
              <a:gd name="T59" fmla="*/ 1293 h 1407"/>
              <a:gd name="T60" fmla="*/ 1595 w 1657"/>
              <a:gd name="T61" fmla="*/ 1287 h 1407"/>
              <a:gd name="T62" fmla="*/ 1657 w 1657"/>
              <a:gd name="T63" fmla="*/ 1241 h 1407"/>
              <a:gd name="T64" fmla="*/ 1653 w 1657"/>
              <a:gd name="T65" fmla="*/ 1179 h 1407"/>
              <a:gd name="T66" fmla="*/ 1645 w 1657"/>
              <a:gd name="T67" fmla="*/ 997 h 1407"/>
              <a:gd name="T68" fmla="*/ 1603 w 1657"/>
              <a:gd name="T69" fmla="*/ 923 h 1407"/>
              <a:gd name="T70" fmla="*/ 1303 w 1657"/>
              <a:gd name="T71" fmla="*/ 615 h 1407"/>
              <a:gd name="T72" fmla="*/ 1417 w 1657"/>
              <a:gd name="T73" fmla="*/ 639 h 1407"/>
              <a:gd name="T74" fmla="*/ 1473 w 1657"/>
              <a:gd name="T75" fmla="*/ 619 h 1407"/>
              <a:gd name="T76" fmla="*/ 1403 w 1657"/>
              <a:gd name="T77" fmla="*/ 607 h 1407"/>
              <a:gd name="T78" fmla="*/ 1217 w 1657"/>
              <a:gd name="T79" fmla="*/ 518 h 1407"/>
              <a:gd name="T80" fmla="*/ 1095 w 1657"/>
              <a:gd name="T81" fmla="*/ 402 h 1407"/>
              <a:gd name="T82" fmla="*/ 1127 w 1657"/>
              <a:gd name="T83" fmla="*/ 292 h 1407"/>
              <a:gd name="T84" fmla="*/ 1117 w 1657"/>
              <a:gd name="T85" fmla="*/ 232 h 1407"/>
              <a:gd name="T86" fmla="*/ 1187 w 1657"/>
              <a:gd name="T87" fmla="*/ 48 h 1407"/>
              <a:gd name="T88" fmla="*/ 1199 w 1657"/>
              <a:gd name="T89" fmla="*/ 36 h 1407"/>
              <a:gd name="T90" fmla="*/ 1159 w 1657"/>
              <a:gd name="T91" fmla="*/ 24 h 1407"/>
              <a:gd name="T92" fmla="*/ 1117 w 1657"/>
              <a:gd name="T93" fmla="*/ 126 h 1407"/>
              <a:gd name="T94" fmla="*/ 1093 w 1657"/>
              <a:gd name="T95" fmla="*/ 188 h 1407"/>
              <a:gd name="T96" fmla="*/ 1071 w 1657"/>
              <a:gd name="T97" fmla="*/ 224 h 1407"/>
              <a:gd name="T98" fmla="*/ 1041 w 1657"/>
              <a:gd name="T99" fmla="*/ 292 h 1407"/>
              <a:gd name="T100" fmla="*/ 1025 w 1657"/>
              <a:gd name="T101" fmla="*/ 262 h 1407"/>
              <a:gd name="T102" fmla="*/ 963 w 1657"/>
              <a:gd name="T103" fmla="*/ 232 h 1407"/>
              <a:gd name="T104" fmla="*/ 913 w 1657"/>
              <a:gd name="T105" fmla="*/ 248 h 1407"/>
              <a:gd name="T106" fmla="*/ 917 w 1657"/>
              <a:gd name="T107" fmla="*/ 142 h 1407"/>
              <a:gd name="T108" fmla="*/ 893 w 1657"/>
              <a:gd name="T109" fmla="*/ 36 h 1407"/>
              <a:gd name="T110" fmla="*/ 852 w 1657"/>
              <a:gd name="T111" fmla="*/ 46 h 1407"/>
              <a:gd name="T112" fmla="*/ 881 w 1657"/>
              <a:gd name="T113" fmla="*/ 78 h 1407"/>
              <a:gd name="T114" fmla="*/ 889 w 1657"/>
              <a:gd name="T115" fmla="*/ 172 h 1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657" h="1407">
                <a:moveTo>
                  <a:pt x="877" y="260"/>
                </a:moveTo>
                <a:lnTo>
                  <a:pt x="877" y="260"/>
                </a:lnTo>
                <a:lnTo>
                  <a:pt x="864" y="262"/>
                </a:lnTo>
                <a:lnTo>
                  <a:pt x="852" y="264"/>
                </a:lnTo>
                <a:lnTo>
                  <a:pt x="838" y="272"/>
                </a:lnTo>
                <a:lnTo>
                  <a:pt x="822" y="282"/>
                </a:lnTo>
                <a:lnTo>
                  <a:pt x="806" y="296"/>
                </a:lnTo>
                <a:lnTo>
                  <a:pt x="798" y="306"/>
                </a:lnTo>
                <a:lnTo>
                  <a:pt x="790" y="316"/>
                </a:lnTo>
                <a:lnTo>
                  <a:pt x="784" y="328"/>
                </a:lnTo>
                <a:lnTo>
                  <a:pt x="778" y="342"/>
                </a:lnTo>
                <a:lnTo>
                  <a:pt x="778" y="342"/>
                </a:lnTo>
                <a:lnTo>
                  <a:pt x="760" y="396"/>
                </a:lnTo>
                <a:lnTo>
                  <a:pt x="750" y="440"/>
                </a:lnTo>
                <a:lnTo>
                  <a:pt x="742" y="476"/>
                </a:lnTo>
                <a:lnTo>
                  <a:pt x="742" y="476"/>
                </a:lnTo>
                <a:lnTo>
                  <a:pt x="682" y="530"/>
                </a:lnTo>
                <a:lnTo>
                  <a:pt x="538" y="661"/>
                </a:lnTo>
                <a:lnTo>
                  <a:pt x="452" y="743"/>
                </a:lnTo>
                <a:lnTo>
                  <a:pt x="366" y="829"/>
                </a:lnTo>
                <a:lnTo>
                  <a:pt x="286" y="913"/>
                </a:lnTo>
                <a:lnTo>
                  <a:pt x="250" y="953"/>
                </a:lnTo>
                <a:lnTo>
                  <a:pt x="218" y="989"/>
                </a:lnTo>
                <a:lnTo>
                  <a:pt x="218" y="989"/>
                </a:lnTo>
                <a:lnTo>
                  <a:pt x="190" y="1025"/>
                </a:lnTo>
                <a:lnTo>
                  <a:pt x="162" y="1063"/>
                </a:lnTo>
                <a:lnTo>
                  <a:pt x="138" y="1099"/>
                </a:lnTo>
                <a:lnTo>
                  <a:pt x="114" y="1135"/>
                </a:lnTo>
                <a:lnTo>
                  <a:pt x="92" y="1169"/>
                </a:lnTo>
                <a:lnTo>
                  <a:pt x="72" y="1205"/>
                </a:lnTo>
                <a:lnTo>
                  <a:pt x="40" y="1267"/>
                </a:lnTo>
                <a:lnTo>
                  <a:pt x="26" y="1297"/>
                </a:lnTo>
                <a:lnTo>
                  <a:pt x="16" y="1323"/>
                </a:lnTo>
                <a:lnTo>
                  <a:pt x="8" y="1347"/>
                </a:lnTo>
                <a:lnTo>
                  <a:pt x="2" y="1367"/>
                </a:lnTo>
                <a:lnTo>
                  <a:pt x="0" y="1383"/>
                </a:lnTo>
                <a:lnTo>
                  <a:pt x="0" y="1395"/>
                </a:lnTo>
                <a:lnTo>
                  <a:pt x="4" y="1403"/>
                </a:lnTo>
                <a:lnTo>
                  <a:pt x="6" y="1405"/>
                </a:lnTo>
                <a:lnTo>
                  <a:pt x="10" y="1407"/>
                </a:lnTo>
                <a:lnTo>
                  <a:pt x="10" y="1407"/>
                </a:lnTo>
                <a:lnTo>
                  <a:pt x="18" y="1407"/>
                </a:lnTo>
                <a:lnTo>
                  <a:pt x="28" y="1405"/>
                </a:lnTo>
                <a:lnTo>
                  <a:pt x="52" y="1399"/>
                </a:lnTo>
                <a:lnTo>
                  <a:pt x="82" y="1389"/>
                </a:lnTo>
                <a:lnTo>
                  <a:pt x="116" y="1373"/>
                </a:lnTo>
                <a:lnTo>
                  <a:pt x="152" y="1351"/>
                </a:lnTo>
                <a:lnTo>
                  <a:pt x="194" y="1325"/>
                </a:lnTo>
                <a:lnTo>
                  <a:pt x="238" y="1295"/>
                </a:lnTo>
                <a:lnTo>
                  <a:pt x="284" y="1259"/>
                </a:lnTo>
                <a:lnTo>
                  <a:pt x="284" y="1259"/>
                </a:lnTo>
                <a:lnTo>
                  <a:pt x="324" y="1223"/>
                </a:lnTo>
                <a:lnTo>
                  <a:pt x="358" y="1191"/>
                </a:lnTo>
                <a:lnTo>
                  <a:pt x="408" y="1143"/>
                </a:lnTo>
                <a:lnTo>
                  <a:pt x="430" y="1123"/>
                </a:lnTo>
                <a:lnTo>
                  <a:pt x="452" y="1105"/>
                </a:lnTo>
                <a:lnTo>
                  <a:pt x="476" y="1091"/>
                </a:lnTo>
                <a:lnTo>
                  <a:pt x="506" y="1077"/>
                </a:lnTo>
                <a:lnTo>
                  <a:pt x="506" y="1077"/>
                </a:lnTo>
                <a:lnTo>
                  <a:pt x="534" y="1069"/>
                </a:lnTo>
                <a:lnTo>
                  <a:pt x="556" y="1065"/>
                </a:lnTo>
                <a:lnTo>
                  <a:pt x="572" y="1063"/>
                </a:lnTo>
                <a:lnTo>
                  <a:pt x="584" y="1065"/>
                </a:lnTo>
                <a:lnTo>
                  <a:pt x="594" y="1063"/>
                </a:lnTo>
                <a:lnTo>
                  <a:pt x="604" y="1059"/>
                </a:lnTo>
                <a:lnTo>
                  <a:pt x="616" y="1051"/>
                </a:lnTo>
                <a:lnTo>
                  <a:pt x="630" y="1037"/>
                </a:lnTo>
                <a:lnTo>
                  <a:pt x="630" y="1037"/>
                </a:lnTo>
                <a:lnTo>
                  <a:pt x="638" y="1025"/>
                </a:lnTo>
                <a:lnTo>
                  <a:pt x="646" y="1013"/>
                </a:lnTo>
                <a:lnTo>
                  <a:pt x="660" y="981"/>
                </a:lnTo>
                <a:lnTo>
                  <a:pt x="670" y="947"/>
                </a:lnTo>
                <a:lnTo>
                  <a:pt x="680" y="911"/>
                </a:lnTo>
                <a:lnTo>
                  <a:pt x="690" y="879"/>
                </a:lnTo>
                <a:lnTo>
                  <a:pt x="698" y="851"/>
                </a:lnTo>
                <a:lnTo>
                  <a:pt x="706" y="833"/>
                </a:lnTo>
                <a:lnTo>
                  <a:pt x="710" y="829"/>
                </a:lnTo>
                <a:lnTo>
                  <a:pt x="714" y="827"/>
                </a:lnTo>
                <a:lnTo>
                  <a:pt x="714" y="827"/>
                </a:lnTo>
                <a:lnTo>
                  <a:pt x="722" y="829"/>
                </a:lnTo>
                <a:lnTo>
                  <a:pt x="732" y="827"/>
                </a:lnTo>
                <a:lnTo>
                  <a:pt x="740" y="825"/>
                </a:lnTo>
                <a:lnTo>
                  <a:pt x="748" y="825"/>
                </a:lnTo>
                <a:lnTo>
                  <a:pt x="756" y="827"/>
                </a:lnTo>
                <a:lnTo>
                  <a:pt x="764" y="835"/>
                </a:lnTo>
                <a:lnTo>
                  <a:pt x="770" y="849"/>
                </a:lnTo>
                <a:lnTo>
                  <a:pt x="774" y="869"/>
                </a:lnTo>
                <a:lnTo>
                  <a:pt x="774" y="869"/>
                </a:lnTo>
                <a:lnTo>
                  <a:pt x="774" y="883"/>
                </a:lnTo>
                <a:lnTo>
                  <a:pt x="774" y="897"/>
                </a:lnTo>
                <a:lnTo>
                  <a:pt x="770" y="923"/>
                </a:lnTo>
                <a:lnTo>
                  <a:pt x="764" y="949"/>
                </a:lnTo>
                <a:lnTo>
                  <a:pt x="756" y="975"/>
                </a:lnTo>
                <a:lnTo>
                  <a:pt x="748" y="999"/>
                </a:lnTo>
                <a:lnTo>
                  <a:pt x="742" y="1019"/>
                </a:lnTo>
                <a:lnTo>
                  <a:pt x="740" y="1037"/>
                </a:lnTo>
                <a:lnTo>
                  <a:pt x="740" y="1045"/>
                </a:lnTo>
                <a:lnTo>
                  <a:pt x="742" y="1051"/>
                </a:lnTo>
                <a:lnTo>
                  <a:pt x="742" y="1051"/>
                </a:lnTo>
                <a:lnTo>
                  <a:pt x="744" y="1055"/>
                </a:lnTo>
                <a:lnTo>
                  <a:pt x="748" y="1057"/>
                </a:lnTo>
                <a:lnTo>
                  <a:pt x="754" y="1059"/>
                </a:lnTo>
                <a:lnTo>
                  <a:pt x="760" y="1057"/>
                </a:lnTo>
                <a:lnTo>
                  <a:pt x="772" y="1055"/>
                </a:lnTo>
                <a:lnTo>
                  <a:pt x="784" y="1049"/>
                </a:lnTo>
                <a:lnTo>
                  <a:pt x="798" y="1045"/>
                </a:lnTo>
                <a:lnTo>
                  <a:pt x="810" y="1041"/>
                </a:lnTo>
                <a:lnTo>
                  <a:pt x="820" y="1041"/>
                </a:lnTo>
                <a:lnTo>
                  <a:pt x="822" y="1043"/>
                </a:lnTo>
                <a:lnTo>
                  <a:pt x="824" y="1045"/>
                </a:lnTo>
                <a:lnTo>
                  <a:pt x="824" y="1045"/>
                </a:lnTo>
                <a:lnTo>
                  <a:pt x="826" y="1057"/>
                </a:lnTo>
                <a:lnTo>
                  <a:pt x="826" y="1075"/>
                </a:lnTo>
                <a:lnTo>
                  <a:pt x="824" y="1099"/>
                </a:lnTo>
                <a:lnTo>
                  <a:pt x="818" y="1125"/>
                </a:lnTo>
                <a:lnTo>
                  <a:pt x="804" y="1179"/>
                </a:lnTo>
                <a:lnTo>
                  <a:pt x="788" y="1231"/>
                </a:lnTo>
                <a:lnTo>
                  <a:pt x="788" y="1231"/>
                </a:lnTo>
                <a:lnTo>
                  <a:pt x="778" y="1251"/>
                </a:lnTo>
                <a:lnTo>
                  <a:pt x="764" y="1271"/>
                </a:lnTo>
                <a:lnTo>
                  <a:pt x="740" y="1299"/>
                </a:lnTo>
                <a:lnTo>
                  <a:pt x="730" y="1311"/>
                </a:lnTo>
                <a:lnTo>
                  <a:pt x="728" y="1315"/>
                </a:lnTo>
                <a:lnTo>
                  <a:pt x="728" y="1319"/>
                </a:lnTo>
                <a:lnTo>
                  <a:pt x="730" y="1323"/>
                </a:lnTo>
                <a:lnTo>
                  <a:pt x="732" y="1327"/>
                </a:lnTo>
                <a:lnTo>
                  <a:pt x="738" y="1329"/>
                </a:lnTo>
                <a:lnTo>
                  <a:pt x="746" y="1333"/>
                </a:lnTo>
                <a:lnTo>
                  <a:pt x="746" y="1333"/>
                </a:lnTo>
                <a:lnTo>
                  <a:pt x="764" y="1339"/>
                </a:lnTo>
                <a:lnTo>
                  <a:pt x="776" y="1345"/>
                </a:lnTo>
                <a:lnTo>
                  <a:pt x="790" y="1349"/>
                </a:lnTo>
                <a:lnTo>
                  <a:pt x="802" y="1353"/>
                </a:lnTo>
                <a:lnTo>
                  <a:pt x="816" y="1353"/>
                </a:lnTo>
                <a:lnTo>
                  <a:pt x="834" y="1347"/>
                </a:lnTo>
                <a:lnTo>
                  <a:pt x="856" y="1335"/>
                </a:lnTo>
                <a:lnTo>
                  <a:pt x="885" y="1315"/>
                </a:lnTo>
                <a:lnTo>
                  <a:pt x="885" y="1315"/>
                </a:lnTo>
                <a:lnTo>
                  <a:pt x="943" y="1271"/>
                </a:lnTo>
                <a:lnTo>
                  <a:pt x="981" y="1239"/>
                </a:lnTo>
                <a:lnTo>
                  <a:pt x="1011" y="1213"/>
                </a:lnTo>
                <a:lnTo>
                  <a:pt x="1015" y="1185"/>
                </a:lnTo>
                <a:lnTo>
                  <a:pt x="1015" y="1185"/>
                </a:lnTo>
                <a:lnTo>
                  <a:pt x="1201" y="1217"/>
                </a:lnTo>
                <a:lnTo>
                  <a:pt x="1347" y="1243"/>
                </a:lnTo>
                <a:lnTo>
                  <a:pt x="1451" y="1263"/>
                </a:lnTo>
                <a:lnTo>
                  <a:pt x="1451" y="1263"/>
                </a:lnTo>
                <a:lnTo>
                  <a:pt x="1479" y="1271"/>
                </a:lnTo>
                <a:lnTo>
                  <a:pt x="1501" y="1279"/>
                </a:lnTo>
                <a:lnTo>
                  <a:pt x="1535" y="1293"/>
                </a:lnTo>
                <a:lnTo>
                  <a:pt x="1549" y="1297"/>
                </a:lnTo>
                <a:lnTo>
                  <a:pt x="1563" y="1297"/>
                </a:lnTo>
                <a:lnTo>
                  <a:pt x="1577" y="1295"/>
                </a:lnTo>
                <a:lnTo>
                  <a:pt x="1595" y="1287"/>
                </a:lnTo>
                <a:lnTo>
                  <a:pt x="1595" y="1287"/>
                </a:lnTo>
                <a:lnTo>
                  <a:pt x="1627" y="1269"/>
                </a:lnTo>
                <a:lnTo>
                  <a:pt x="1639" y="1263"/>
                </a:lnTo>
                <a:lnTo>
                  <a:pt x="1647" y="1255"/>
                </a:lnTo>
                <a:lnTo>
                  <a:pt x="1653" y="1249"/>
                </a:lnTo>
                <a:lnTo>
                  <a:pt x="1657" y="1241"/>
                </a:lnTo>
                <a:lnTo>
                  <a:pt x="1657" y="1233"/>
                </a:lnTo>
                <a:lnTo>
                  <a:pt x="1655" y="1221"/>
                </a:lnTo>
                <a:lnTo>
                  <a:pt x="1655" y="1221"/>
                </a:lnTo>
                <a:lnTo>
                  <a:pt x="1653" y="1205"/>
                </a:lnTo>
                <a:lnTo>
                  <a:pt x="1653" y="1179"/>
                </a:lnTo>
                <a:lnTo>
                  <a:pt x="1657" y="1113"/>
                </a:lnTo>
                <a:lnTo>
                  <a:pt x="1657" y="1075"/>
                </a:lnTo>
                <a:lnTo>
                  <a:pt x="1653" y="1035"/>
                </a:lnTo>
                <a:lnTo>
                  <a:pt x="1649" y="1015"/>
                </a:lnTo>
                <a:lnTo>
                  <a:pt x="1645" y="997"/>
                </a:lnTo>
                <a:lnTo>
                  <a:pt x="1639" y="979"/>
                </a:lnTo>
                <a:lnTo>
                  <a:pt x="1631" y="963"/>
                </a:lnTo>
                <a:lnTo>
                  <a:pt x="1631" y="963"/>
                </a:lnTo>
                <a:lnTo>
                  <a:pt x="1621" y="943"/>
                </a:lnTo>
                <a:lnTo>
                  <a:pt x="1603" y="923"/>
                </a:lnTo>
                <a:lnTo>
                  <a:pt x="1561" y="871"/>
                </a:lnTo>
                <a:lnTo>
                  <a:pt x="1507" y="813"/>
                </a:lnTo>
                <a:lnTo>
                  <a:pt x="1449" y="755"/>
                </a:lnTo>
                <a:lnTo>
                  <a:pt x="1347" y="657"/>
                </a:lnTo>
                <a:lnTo>
                  <a:pt x="1303" y="615"/>
                </a:lnTo>
                <a:lnTo>
                  <a:pt x="1303" y="615"/>
                </a:lnTo>
                <a:lnTo>
                  <a:pt x="1391" y="639"/>
                </a:lnTo>
                <a:lnTo>
                  <a:pt x="1391" y="639"/>
                </a:lnTo>
                <a:lnTo>
                  <a:pt x="1403" y="639"/>
                </a:lnTo>
                <a:lnTo>
                  <a:pt x="1417" y="639"/>
                </a:lnTo>
                <a:lnTo>
                  <a:pt x="1431" y="637"/>
                </a:lnTo>
                <a:lnTo>
                  <a:pt x="1445" y="633"/>
                </a:lnTo>
                <a:lnTo>
                  <a:pt x="1465" y="623"/>
                </a:lnTo>
                <a:lnTo>
                  <a:pt x="1473" y="619"/>
                </a:lnTo>
                <a:lnTo>
                  <a:pt x="1473" y="619"/>
                </a:lnTo>
                <a:lnTo>
                  <a:pt x="1465" y="617"/>
                </a:lnTo>
                <a:lnTo>
                  <a:pt x="1449" y="613"/>
                </a:lnTo>
                <a:lnTo>
                  <a:pt x="1423" y="611"/>
                </a:lnTo>
                <a:lnTo>
                  <a:pt x="1423" y="611"/>
                </a:lnTo>
                <a:lnTo>
                  <a:pt x="1403" y="607"/>
                </a:lnTo>
                <a:lnTo>
                  <a:pt x="1379" y="600"/>
                </a:lnTo>
                <a:lnTo>
                  <a:pt x="1321" y="580"/>
                </a:lnTo>
                <a:lnTo>
                  <a:pt x="1251" y="552"/>
                </a:lnTo>
                <a:lnTo>
                  <a:pt x="1251" y="552"/>
                </a:lnTo>
                <a:lnTo>
                  <a:pt x="1217" y="518"/>
                </a:lnTo>
                <a:lnTo>
                  <a:pt x="1191" y="492"/>
                </a:lnTo>
                <a:lnTo>
                  <a:pt x="1173" y="476"/>
                </a:lnTo>
                <a:lnTo>
                  <a:pt x="1103" y="430"/>
                </a:lnTo>
                <a:lnTo>
                  <a:pt x="1095" y="402"/>
                </a:lnTo>
                <a:lnTo>
                  <a:pt x="1095" y="402"/>
                </a:lnTo>
                <a:lnTo>
                  <a:pt x="1099" y="392"/>
                </a:lnTo>
                <a:lnTo>
                  <a:pt x="1111" y="362"/>
                </a:lnTo>
                <a:lnTo>
                  <a:pt x="1121" y="326"/>
                </a:lnTo>
                <a:lnTo>
                  <a:pt x="1125" y="308"/>
                </a:lnTo>
                <a:lnTo>
                  <a:pt x="1127" y="292"/>
                </a:lnTo>
                <a:lnTo>
                  <a:pt x="1127" y="292"/>
                </a:lnTo>
                <a:lnTo>
                  <a:pt x="1125" y="264"/>
                </a:lnTo>
                <a:lnTo>
                  <a:pt x="1123" y="246"/>
                </a:lnTo>
                <a:lnTo>
                  <a:pt x="1117" y="232"/>
                </a:lnTo>
                <a:lnTo>
                  <a:pt x="1117" y="232"/>
                </a:lnTo>
                <a:lnTo>
                  <a:pt x="1141" y="160"/>
                </a:lnTo>
                <a:lnTo>
                  <a:pt x="1173" y="72"/>
                </a:lnTo>
                <a:lnTo>
                  <a:pt x="1173" y="72"/>
                </a:lnTo>
                <a:lnTo>
                  <a:pt x="1179" y="58"/>
                </a:lnTo>
                <a:lnTo>
                  <a:pt x="1187" y="48"/>
                </a:lnTo>
                <a:lnTo>
                  <a:pt x="1193" y="42"/>
                </a:lnTo>
                <a:lnTo>
                  <a:pt x="1199" y="40"/>
                </a:lnTo>
                <a:lnTo>
                  <a:pt x="1199" y="40"/>
                </a:lnTo>
                <a:lnTo>
                  <a:pt x="1199" y="38"/>
                </a:lnTo>
                <a:lnTo>
                  <a:pt x="1199" y="36"/>
                </a:lnTo>
                <a:lnTo>
                  <a:pt x="1191" y="32"/>
                </a:lnTo>
                <a:lnTo>
                  <a:pt x="1179" y="26"/>
                </a:lnTo>
                <a:lnTo>
                  <a:pt x="1173" y="0"/>
                </a:lnTo>
                <a:lnTo>
                  <a:pt x="1159" y="24"/>
                </a:lnTo>
                <a:lnTo>
                  <a:pt x="1159" y="24"/>
                </a:lnTo>
                <a:lnTo>
                  <a:pt x="1141" y="68"/>
                </a:lnTo>
                <a:lnTo>
                  <a:pt x="1141" y="68"/>
                </a:lnTo>
                <a:lnTo>
                  <a:pt x="1131" y="92"/>
                </a:lnTo>
                <a:lnTo>
                  <a:pt x="1117" y="126"/>
                </a:lnTo>
                <a:lnTo>
                  <a:pt x="1117" y="126"/>
                </a:lnTo>
                <a:lnTo>
                  <a:pt x="1109" y="146"/>
                </a:lnTo>
                <a:lnTo>
                  <a:pt x="1101" y="166"/>
                </a:lnTo>
                <a:lnTo>
                  <a:pt x="1097" y="186"/>
                </a:lnTo>
                <a:lnTo>
                  <a:pt x="1097" y="186"/>
                </a:lnTo>
                <a:lnTo>
                  <a:pt x="1093" y="188"/>
                </a:lnTo>
                <a:lnTo>
                  <a:pt x="1089" y="192"/>
                </a:lnTo>
                <a:lnTo>
                  <a:pt x="1085" y="200"/>
                </a:lnTo>
                <a:lnTo>
                  <a:pt x="1085" y="200"/>
                </a:lnTo>
                <a:lnTo>
                  <a:pt x="1081" y="206"/>
                </a:lnTo>
                <a:lnTo>
                  <a:pt x="1071" y="224"/>
                </a:lnTo>
                <a:lnTo>
                  <a:pt x="1071" y="224"/>
                </a:lnTo>
                <a:lnTo>
                  <a:pt x="1049" y="270"/>
                </a:lnTo>
                <a:lnTo>
                  <a:pt x="1039" y="294"/>
                </a:lnTo>
                <a:lnTo>
                  <a:pt x="1039" y="294"/>
                </a:lnTo>
                <a:lnTo>
                  <a:pt x="1041" y="292"/>
                </a:lnTo>
                <a:lnTo>
                  <a:pt x="1041" y="284"/>
                </a:lnTo>
                <a:lnTo>
                  <a:pt x="1041" y="280"/>
                </a:lnTo>
                <a:lnTo>
                  <a:pt x="1037" y="274"/>
                </a:lnTo>
                <a:lnTo>
                  <a:pt x="1033" y="268"/>
                </a:lnTo>
                <a:lnTo>
                  <a:pt x="1025" y="262"/>
                </a:lnTo>
                <a:lnTo>
                  <a:pt x="1025" y="262"/>
                </a:lnTo>
                <a:lnTo>
                  <a:pt x="1007" y="250"/>
                </a:lnTo>
                <a:lnTo>
                  <a:pt x="993" y="240"/>
                </a:lnTo>
                <a:lnTo>
                  <a:pt x="979" y="234"/>
                </a:lnTo>
                <a:lnTo>
                  <a:pt x="963" y="232"/>
                </a:lnTo>
                <a:lnTo>
                  <a:pt x="963" y="232"/>
                </a:lnTo>
                <a:lnTo>
                  <a:pt x="953" y="232"/>
                </a:lnTo>
                <a:lnTo>
                  <a:pt x="945" y="234"/>
                </a:lnTo>
                <a:lnTo>
                  <a:pt x="929" y="240"/>
                </a:lnTo>
                <a:lnTo>
                  <a:pt x="913" y="248"/>
                </a:lnTo>
                <a:lnTo>
                  <a:pt x="913" y="248"/>
                </a:lnTo>
                <a:lnTo>
                  <a:pt x="915" y="212"/>
                </a:lnTo>
                <a:lnTo>
                  <a:pt x="917" y="178"/>
                </a:lnTo>
                <a:lnTo>
                  <a:pt x="917" y="142"/>
                </a:lnTo>
                <a:lnTo>
                  <a:pt x="917" y="142"/>
                </a:lnTo>
                <a:lnTo>
                  <a:pt x="913" y="104"/>
                </a:lnTo>
                <a:lnTo>
                  <a:pt x="905" y="68"/>
                </a:lnTo>
                <a:lnTo>
                  <a:pt x="897" y="42"/>
                </a:lnTo>
                <a:lnTo>
                  <a:pt x="893" y="36"/>
                </a:lnTo>
                <a:lnTo>
                  <a:pt x="893" y="36"/>
                </a:lnTo>
                <a:lnTo>
                  <a:pt x="891" y="38"/>
                </a:lnTo>
                <a:lnTo>
                  <a:pt x="891" y="38"/>
                </a:lnTo>
                <a:lnTo>
                  <a:pt x="885" y="48"/>
                </a:lnTo>
                <a:lnTo>
                  <a:pt x="883" y="50"/>
                </a:lnTo>
                <a:lnTo>
                  <a:pt x="852" y="46"/>
                </a:lnTo>
                <a:lnTo>
                  <a:pt x="852" y="46"/>
                </a:lnTo>
                <a:lnTo>
                  <a:pt x="864" y="56"/>
                </a:lnTo>
                <a:lnTo>
                  <a:pt x="875" y="66"/>
                </a:lnTo>
                <a:lnTo>
                  <a:pt x="879" y="72"/>
                </a:lnTo>
                <a:lnTo>
                  <a:pt x="881" y="78"/>
                </a:lnTo>
                <a:lnTo>
                  <a:pt x="881" y="78"/>
                </a:lnTo>
                <a:lnTo>
                  <a:pt x="885" y="96"/>
                </a:lnTo>
                <a:lnTo>
                  <a:pt x="889" y="120"/>
                </a:lnTo>
                <a:lnTo>
                  <a:pt x="889" y="146"/>
                </a:lnTo>
                <a:lnTo>
                  <a:pt x="889" y="172"/>
                </a:lnTo>
                <a:lnTo>
                  <a:pt x="889" y="172"/>
                </a:lnTo>
                <a:lnTo>
                  <a:pt x="877" y="260"/>
                </a:lnTo>
                <a:lnTo>
                  <a:pt x="877" y="260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9A9EA8BD-794E-47C4-9F94-905F3127D265}"/>
              </a:ext>
            </a:extLst>
          </p:cNvPr>
          <p:cNvSpPr>
            <a:spLocks/>
          </p:cNvSpPr>
          <p:nvPr/>
        </p:nvSpPr>
        <p:spPr bwMode="auto">
          <a:xfrm>
            <a:off x="6914650" y="770844"/>
            <a:ext cx="1885363" cy="2824541"/>
          </a:xfrm>
          <a:custGeom>
            <a:avLst/>
            <a:gdLst>
              <a:gd name="T0" fmla="*/ 172 w 1345"/>
              <a:gd name="T1" fmla="*/ 30 h 2015"/>
              <a:gd name="T2" fmla="*/ 316 w 1345"/>
              <a:gd name="T3" fmla="*/ 316 h 2015"/>
              <a:gd name="T4" fmla="*/ 386 w 1345"/>
              <a:gd name="T5" fmla="*/ 450 h 2015"/>
              <a:gd name="T6" fmla="*/ 388 w 1345"/>
              <a:gd name="T7" fmla="*/ 426 h 2015"/>
              <a:gd name="T8" fmla="*/ 442 w 1345"/>
              <a:gd name="T9" fmla="*/ 404 h 2015"/>
              <a:gd name="T10" fmla="*/ 458 w 1345"/>
              <a:gd name="T11" fmla="*/ 394 h 2015"/>
              <a:gd name="T12" fmla="*/ 420 w 1345"/>
              <a:gd name="T13" fmla="*/ 224 h 2015"/>
              <a:gd name="T14" fmla="*/ 390 w 1345"/>
              <a:gd name="T15" fmla="*/ 176 h 2015"/>
              <a:gd name="T16" fmla="*/ 390 w 1345"/>
              <a:gd name="T17" fmla="*/ 148 h 2015"/>
              <a:gd name="T18" fmla="*/ 470 w 1345"/>
              <a:gd name="T19" fmla="*/ 292 h 2015"/>
              <a:gd name="T20" fmla="*/ 635 w 1345"/>
              <a:gd name="T21" fmla="*/ 444 h 2015"/>
              <a:gd name="T22" fmla="*/ 745 w 1345"/>
              <a:gd name="T23" fmla="*/ 518 h 2015"/>
              <a:gd name="T24" fmla="*/ 857 w 1345"/>
              <a:gd name="T25" fmla="*/ 690 h 2015"/>
              <a:gd name="T26" fmla="*/ 885 w 1345"/>
              <a:gd name="T27" fmla="*/ 867 h 2015"/>
              <a:gd name="T28" fmla="*/ 1105 w 1345"/>
              <a:gd name="T29" fmla="*/ 1423 h 2015"/>
              <a:gd name="T30" fmla="*/ 1343 w 1345"/>
              <a:gd name="T31" fmla="*/ 1923 h 2015"/>
              <a:gd name="T32" fmla="*/ 1325 w 1345"/>
              <a:gd name="T33" fmla="*/ 1939 h 2015"/>
              <a:gd name="T34" fmla="*/ 1323 w 1345"/>
              <a:gd name="T35" fmla="*/ 2001 h 2015"/>
              <a:gd name="T36" fmla="*/ 1309 w 1345"/>
              <a:gd name="T37" fmla="*/ 2011 h 2015"/>
              <a:gd name="T38" fmla="*/ 1269 w 1345"/>
              <a:gd name="T39" fmla="*/ 1917 h 2015"/>
              <a:gd name="T40" fmla="*/ 1181 w 1345"/>
              <a:gd name="T41" fmla="*/ 1697 h 2015"/>
              <a:gd name="T42" fmla="*/ 1059 w 1345"/>
              <a:gd name="T43" fmla="*/ 1563 h 2015"/>
              <a:gd name="T44" fmla="*/ 1043 w 1345"/>
              <a:gd name="T45" fmla="*/ 1581 h 2015"/>
              <a:gd name="T46" fmla="*/ 1045 w 1345"/>
              <a:gd name="T47" fmla="*/ 1651 h 2015"/>
              <a:gd name="T48" fmla="*/ 1021 w 1345"/>
              <a:gd name="T49" fmla="*/ 1651 h 2015"/>
              <a:gd name="T50" fmla="*/ 1019 w 1345"/>
              <a:gd name="T51" fmla="*/ 1731 h 2015"/>
              <a:gd name="T52" fmla="*/ 1013 w 1345"/>
              <a:gd name="T53" fmla="*/ 1849 h 2015"/>
              <a:gd name="T54" fmla="*/ 993 w 1345"/>
              <a:gd name="T55" fmla="*/ 1849 h 2015"/>
              <a:gd name="T56" fmla="*/ 955 w 1345"/>
              <a:gd name="T57" fmla="*/ 1907 h 2015"/>
              <a:gd name="T58" fmla="*/ 981 w 1345"/>
              <a:gd name="T59" fmla="*/ 1967 h 2015"/>
              <a:gd name="T60" fmla="*/ 977 w 1345"/>
              <a:gd name="T61" fmla="*/ 1997 h 2015"/>
              <a:gd name="T62" fmla="*/ 939 w 1345"/>
              <a:gd name="T63" fmla="*/ 2007 h 2015"/>
              <a:gd name="T64" fmla="*/ 653 w 1345"/>
              <a:gd name="T65" fmla="*/ 1989 h 2015"/>
              <a:gd name="T66" fmla="*/ 591 w 1345"/>
              <a:gd name="T67" fmla="*/ 1993 h 2015"/>
              <a:gd name="T68" fmla="*/ 525 w 1345"/>
              <a:gd name="T69" fmla="*/ 1979 h 2015"/>
              <a:gd name="T70" fmla="*/ 479 w 1345"/>
              <a:gd name="T71" fmla="*/ 1963 h 2015"/>
              <a:gd name="T72" fmla="*/ 412 w 1345"/>
              <a:gd name="T73" fmla="*/ 1821 h 2015"/>
              <a:gd name="T74" fmla="*/ 404 w 1345"/>
              <a:gd name="T75" fmla="*/ 1431 h 2015"/>
              <a:gd name="T76" fmla="*/ 386 w 1345"/>
              <a:gd name="T77" fmla="*/ 1409 h 2015"/>
              <a:gd name="T78" fmla="*/ 356 w 1345"/>
              <a:gd name="T79" fmla="*/ 1325 h 2015"/>
              <a:gd name="T80" fmla="*/ 370 w 1345"/>
              <a:gd name="T81" fmla="*/ 1179 h 2015"/>
              <a:gd name="T82" fmla="*/ 306 w 1345"/>
              <a:gd name="T83" fmla="*/ 1319 h 2015"/>
              <a:gd name="T84" fmla="*/ 276 w 1345"/>
              <a:gd name="T85" fmla="*/ 1427 h 2015"/>
              <a:gd name="T86" fmla="*/ 232 w 1345"/>
              <a:gd name="T87" fmla="*/ 1515 h 2015"/>
              <a:gd name="T88" fmla="*/ 208 w 1345"/>
              <a:gd name="T89" fmla="*/ 1505 h 2015"/>
              <a:gd name="T90" fmla="*/ 206 w 1345"/>
              <a:gd name="T91" fmla="*/ 1487 h 2015"/>
              <a:gd name="T92" fmla="*/ 232 w 1345"/>
              <a:gd name="T93" fmla="*/ 1367 h 2015"/>
              <a:gd name="T94" fmla="*/ 296 w 1345"/>
              <a:gd name="T95" fmla="*/ 1219 h 2015"/>
              <a:gd name="T96" fmla="*/ 340 w 1345"/>
              <a:gd name="T97" fmla="*/ 1145 h 2015"/>
              <a:gd name="T98" fmla="*/ 330 w 1345"/>
              <a:gd name="T99" fmla="*/ 766 h 2015"/>
              <a:gd name="T100" fmla="*/ 330 w 1345"/>
              <a:gd name="T101" fmla="*/ 736 h 2015"/>
              <a:gd name="T102" fmla="*/ 262 w 1345"/>
              <a:gd name="T103" fmla="*/ 790 h 2015"/>
              <a:gd name="T104" fmla="*/ 10 w 1345"/>
              <a:gd name="T105" fmla="*/ 774 h 2015"/>
              <a:gd name="T106" fmla="*/ 20 w 1345"/>
              <a:gd name="T107" fmla="*/ 756 h 2015"/>
              <a:gd name="T108" fmla="*/ 56 w 1345"/>
              <a:gd name="T109" fmla="*/ 728 h 2015"/>
              <a:gd name="T110" fmla="*/ 136 w 1345"/>
              <a:gd name="T111" fmla="*/ 728 h 2015"/>
              <a:gd name="T112" fmla="*/ 246 w 1345"/>
              <a:gd name="T113" fmla="*/ 706 h 2015"/>
              <a:gd name="T114" fmla="*/ 312 w 1345"/>
              <a:gd name="T115" fmla="*/ 666 h 2015"/>
              <a:gd name="T116" fmla="*/ 332 w 1345"/>
              <a:gd name="T117" fmla="*/ 622 h 2015"/>
              <a:gd name="T118" fmla="*/ 326 w 1345"/>
              <a:gd name="T119" fmla="*/ 552 h 2015"/>
              <a:gd name="T120" fmla="*/ 316 w 1345"/>
              <a:gd name="T121" fmla="*/ 490 h 2015"/>
              <a:gd name="T122" fmla="*/ 316 w 1345"/>
              <a:gd name="T123" fmla="*/ 440 h 20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45" h="2015">
                <a:moveTo>
                  <a:pt x="316" y="440"/>
                </a:moveTo>
                <a:lnTo>
                  <a:pt x="228" y="320"/>
                </a:lnTo>
                <a:lnTo>
                  <a:pt x="276" y="306"/>
                </a:lnTo>
                <a:lnTo>
                  <a:pt x="178" y="60"/>
                </a:lnTo>
                <a:lnTo>
                  <a:pt x="144" y="30"/>
                </a:lnTo>
                <a:lnTo>
                  <a:pt x="172" y="30"/>
                </a:lnTo>
                <a:lnTo>
                  <a:pt x="182" y="0"/>
                </a:lnTo>
                <a:lnTo>
                  <a:pt x="198" y="50"/>
                </a:lnTo>
                <a:lnTo>
                  <a:pt x="302" y="302"/>
                </a:lnTo>
                <a:lnTo>
                  <a:pt x="302" y="302"/>
                </a:lnTo>
                <a:lnTo>
                  <a:pt x="308" y="308"/>
                </a:lnTo>
                <a:lnTo>
                  <a:pt x="316" y="316"/>
                </a:lnTo>
                <a:lnTo>
                  <a:pt x="326" y="330"/>
                </a:lnTo>
                <a:lnTo>
                  <a:pt x="326" y="330"/>
                </a:lnTo>
                <a:lnTo>
                  <a:pt x="334" y="350"/>
                </a:lnTo>
                <a:lnTo>
                  <a:pt x="342" y="374"/>
                </a:lnTo>
                <a:lnTo>
                  <a:pt x="350" y="400"/>
                </a:lnTo>
                <a:lnTo>
                  <a:pt x="386" y="450"/>
                </a:lnTo>
                <a:lnTo>
                  <a:pt x="386" y="450"/>
                </a:lnTo>
                <a:lnTo>
                  <a:pt x="384" y="446"/>
                </a:lnTo>
                <a:lnTo>
                  <a:pt x="380" y="440"/>
                </a:lnTo>
                <a:lnTo>
                  <a:pt x="382" y="436"/>
                </a:lnTo>
                <a:lnTo>
                  <a:pt x="384" y="430"/>
                </a:lnTo>
                <a:lnTo>
                  <a:pt x="388" y="426"/>
                </a:lnTo>
                <a:lnTo>
                  <a:pt x="394" y="420"/>
                </a:lnTo>
                <a:lnTo>
                  <a:pt x="394" y="420"/>
                </a:lnTo>
                <a:lnTo>
                  <a:pt x="404" y="414"/>
                </a:lnTo>
                <a:lnTo>
                  <a:pt x="414" y="412"/>
                </a:lnTo>
                <a:lnTo>
                  <a:pt x="430" y="406"/>
                </a:lnTo>
                <a:lnTo>
                  <a:pt x="442" y="404"/>
                </a:lnTo>
                <a:lnTo>
                  <a:pt x="446" y="402"/>
                </a:lnTo>
                <a:lnTo>
                  <a:pt x="450" y="400"/>
                </a:lnTo>
                <a:lnTo>
                  <a:pt x="450" y="400"/>
                </a:lnTo>
                <a:lnTo>
                  <a:pt x="452" y="398"/>
                </a:lnTo>
                <a:lnTo>
                  <a:pt x="456" y="398"/>
                </a:lnTo>
                <a:lnTo>
                  <a:pt x="458" y="394"/>
                </a:lnTo>
                <a:lnTo>
                  <a:pt x="460" y="384"/>
                </a:lnTo>
                <a:lnTo>
                  <a:pt x="460" y="384"/>
                </a:lnTo>
                <a:lnTo>
                  <a:pt x="454" y="352"/>
                </a:lnTo>
                <a:lnTo>
                  <a:pt x="442" y="298"/>
                </a:lnTo>
                <a:lnTo>
                  <a:pt x="428" y="244"/>
                </a:lnTo>
                <a:lnTo>
                  <a:pt x="420" y="224"/>
                </a:lnTo>
                <a:lnTo>
                  <a:pt x="414" y="212"/>
                </a:lnTo>
                <a:lnTo>
                  <a:pt x="414" y="212"/>
                </a:lnTo>
                <a:lnTo>
                  <a:pt x="406" y="200"/>
                </a:lnTo>
                <a:lnTo>
                  <a:pt x="400" y="188"/>
                </a:lnTo>
                <a:lnTo>
                  <a:pt x="394" y="180"/>
                </a:lnTo>
                <a:lnTo>
                  <a:pt x="390" y="176"/>
                </a:lnTo>
                <a:lnTo>
                  <a:pt x="386" y="172"/>
                </a:lnTo>
                <a:lnTo>
                  <a:pt x="386" y="172"/>
                </a:lnTo>
                <a:lnTo>
                  <a:pt x="376" y="168"/>
                </a:lnTo>
                <a:lnTo>
                  <a:pt x="370" y="162"/>
                </a:lnTo>
                <a:lnTo>
                  <a:pt x="366" y="158"/>
                </a:lnTo>
                <a:lnTo>
                  <a:pt x="390" y="148"/>
                </a:lnTo>
                <a:lnTo>
                  <a:pt x="400" y="134"/>
                </a:lnTo>
                <a:lnTo>
                  <a:pt x="410" y="162"/>
                </a:lnTo>
                <a:lnTo>
                  <a:pt x="410" y="162"/>
                </a:lnTo>
                <a:lnTo>
                  <a:pt x="434" y="210"/>
                </a:lnTo>
                <a:lnTo>
                  <a:pt x="454" y="252"/>
                </a:lnTo>
                <a:lnTo>
                  <a:pt x="470" y="292"/>
                </a:lnTo>
                <a:lnTo>
                  <a:pt x="470" y="292"/>
                </a:lnTo>
                <a:lnTo>
                  <a:pt x="499" y="384"/>
                </a:lnTo>
                <a:lnTo>
                  <a:pt x="499" y="384"/>
                </a:lnTo>
                <a:lnTo>
                  <a:pt x="529" y="396"/>
                </a:lnTo>
                <a:lnTo>
                  <a:pt x="595" y="426"/>
                </a:lnTo>
                <a:lnTo>
                  <a:pt x="635" y="444"/>
                </a:lnTo>
                <a:lnTo>
                  <a:pt x="671" y="462"/>
                </a:lnTo>
                <a:lnTo>
                  <a:pt x="703" y="480"/>
                </a:lnTo>
                <a:lnTo>
                  <a:pt x="717" y="490"/>
                </a:lnTo>
                <a:lnTo>
                  <a:pt x="727" y="498"/>
                </a:lnTo>
                <a:lnTo>
                  <a:pt x="727" y="498"/>
                </a:lnTo>
                <a:lnTo>
                  <a:pt x="745" y="518"/>
                </a:lnTo>
                <a:lnTo>
                  <a:pt x="765" y="540"/>
                </a:lnTo>
                <a:lnTo>
                  <a:pt x="787" y="566"/>
                </a:lnTo>
                <a:lnTo>
                  <a:pt x="807" y="596"/>
                </a:lnTo>
                <a:lnTo>
                  <a:pt x="827" y="626"/>
                </a:lnTo>
                <a:lnTo>
                  <a:pt x="843" y="658"/>
                </a:lnTo>
                <a:lnTo>
                  <a:pt x="857" y="690"/>
                </a:lnTo>
                <a:lnTo>
                  <a:pt x="865" y="720"/>
                </a:lnTo>
                <a:lnTo>
                  <a:pt x="865" y="720"/>
                </a:lnTo>
                <a:lnTo>
                  <a:pt x="875" y="776"/>
                </a:lnTo>
                <a:lnTo>
                  <a:pt x="883" y="817"/>
                </a:lnTo>
                <a:lnTo>
                  <a:pt x="885" y="847"/>
                </a:lnTo>
                <a:lnTo>
                  <a:pt x="885" y="867"/>
                </a:lnTo>
                <a:lnTo>
                  <a:pt x="885" y="867"/>
                </a:lnTo>
                <a:lnTo>
                  <a:pt x="879" y="899"/>
                </a:lnTo>
                <a:lnTo>
                  <a:pt x="875" y="917"/>
                </a:lnTo>
                <a:lnTo>
                  <a:pt x="875" y="917"/>
                </a:lnTo>
                <a:lnTo>
                  <a:pt x="1003" y="1201"/>
                </a:lnTo>
                <a:lnTo>
                  <a:pt x="1105" y="1423"/>
                </a:lnTo>
                <a:lnTo>
                  <a:pt x="1149" y="1513"/>
                </a:lnTo>
                <a:lnTo>
                  <a:pt x="1181" y="1579"/>
                </a:lnTo>
                <a:lnTo>
                  <a:pt x="1181" y="1579"/>
                </a:lnTo>
                <a:lnTo>
                  <a:pt x="1233" y="1683"/>
                </a:lnTo>
                <a:lnTo>
                  <a:pt x="1285" y="1791"/>
                </a:lnTo>
                <a:lnTo>
                  <a:pt x="1343" y="1923"/>
                </a:lnTo>
                <a:lnTo>
                  <a:pt x="1343" y="1923"/>
                </a:lnTo>
                <a:lnTo>
                  <a:pt x="1345" y="1929"/>
                </a:lnTo>
                <a:lnTo>
                  <a:pt x="1343" y="1933"/>
                </a:lnTo>
                <a:lnTo>
                  <a:pt x="1339" y="1937"/>
                </a:lnTo>
                <a:lnTo>
                  <a:pt x="1335" y="1937"/>
                </a:lnTo>
                <a:lnTo>
                  <a:pt x="1325" y="1939"/>
                </a:lnTo>
                <a:lnTo>
                  <a:pt x="1319" y="1939"/>
                </a:lnTo>
                <a:lnTo>
                  <a:pt x="1319" y="1939"/>
                </a:lnTo>
                <a:lnTo>
                  <a:pt x="1321" y="1951"/>
                </a:lnTo>
                <a:lnTo>
                  <a:pt x="1323" y="1977"/>
                </a:lnTo>
                <a:lnTo>
                  <a:pt x="1323" y="1989"/>
                </a:lnTo>
                <a:lnTo>
                  <a:pt x="1323" y="2001"/>
                </a:lnTo>
                <a:lnTo>
                  <a:pt x="1319" y="2007"/>
                </a:lnTo>
                <a:lnTo>
                  <a:pt x="1317" y="2009"/>
                </a:lnTo>
                <a:lnTo>
                  <a:pt x="1315" y="2007"/>
                </a:lnTo>
                <a:lnTo>
                  <a:pt x="1315" y="2007"/>
                </a:lnTo>
                <a:lnTo>
                  <a:pt x="1309" y="2007"/>
                </a:lnTo>
                <a:lnTo>
                  <a:pt x="1309" y="2011"/>
                </a:lnTo>
                <a:lnTo>
                  <a:pt x="1309" y="2015"/>
                </a:lnTo>
                <a:lnTo>
                  <a:pt x="1309" y="2015"/>
                </a:lnTo>
                <a:lnTo>
                  <a:pt x="1305" y="2003"/>
                </a:lnTo>
                <a:lnTo>
                  <a:pt x="1285" y="1953"/>
                </a:lnTo>
                <a:lnTo>
                  <a:pt x="1285" y="1953"/>
                </a:lnTo>
                <a:lnTo>
                  <a:pt x="1269" y="1917"/>
                </a:lnTo>
                <a:lnTo>
                  <a:pt x="1257" y="1883"/>
                </a:lnTo>
                <a:lnTo>
                  <a:pt x="1233" y="1817"/>
                </a:lnTo>
                <a:lnTo>
                  <a:pt x="1211" y="1755"/>
                </a:lnTo>
                <a:lnTo>
                  <a:pt x="1197" y="1725"/>
                </a:lnTo>
                <a:lnTo>
                  <a:pt x="1181" y="1697"/>
                </a:lnTo>
                <a:lnTo>
                  <a:pt x="1181" y="1697"/>
                </a:lnTo>
                <a:lnTo>
                  <a:pt x="1163" y="1669"/>
                </a:lnTo>
                <a:lnTo>
                  <a:pt x="1141" y="1639"/>
                </a:lnTo>
                <a:lnTo>
                  <a:pt x="1119" y="1613"/>
                </a:lnTo>
                <a:lnTo>
                  <a:pt x="1097" y="1591"/>
                </a:lnTo>
                <a:lnTo>
                  <a:pt x="1075" y="1573"/>
                </a:lnTo>
                <a:lnTo>
                  <a:pt x="1059" y="1563"/>
                </a:lnTo>
                <a:lnTo>
                  <a:pt x="1053" y="1561"/>
                </a:lnTo>
                <a:lnTo>
                  <a:pt x="1047" y="1561"/>
                </a:lnTo>
                <a:lnTo>
                  <a:pt x="1045" y="1563"/>
                </a:lnTo>
                <a:lnTo>
                  <a:pt x="1043" y="1569"/>
                </a:lnTo>
                <a:lnTo>
                  <a:pt x="1043" y="1569"/>
                </a:lnTo>
                <a:lnTo>
                  <a:pt x="1043" y="1581"/>
                </a:lnTo>
                <a:lnTo>
                  <a:pt x="1045" y="1595"/>
                </a:lnTo>
                <a:lnTo>
                  <a:pt x="1049" y="1621"/>
                </a:lnTo>
                <a:lnTo>
                  <a:pt x="1051" y="1633"/>
                </a:lnTo>
                <a:lnTo>
                  <a:pt x="1051" y="1643"/>
                </a:lnTo>
                <a:lnTo>
                  <a:pt x="1049" y="1649"/>
                </a:lnTo>
                <a:lnTo>
                  <a:pt x="1045" y="1651"/>
                </a:lnTo>
                <a:lnTo>
                  <a:pt x="1043" y="1653"/>
                </a:lnTo>
                <a:lnTo>
                  <a:pt x="1043" y="1653"/>
                </a:lnTo>
                <a:lnTo>
                  <a:pt x="1037" y="1653"/>
                </a:lnTo>
                <a:lnTo>
                  <a:pt x="1031" y="1653"/>
                </a:lnTo>
                <a:lnTo>
                  <a:pt x="1023" y="1651"/>
                </a:lnTo>
                <a:lnTo>
                  <a:pt x="1021" y="1651"/>
                </a:lnTo>
                <a:lnTo>
                  <a:pt x="1021" y="1653"/>
                </a:lnTo>
                <a:lnTo>
                  <a:pt x="1019" y="1667"/>
                </a:lnTo>
                <a:lnTo>
                  <a:pt x="1019" y="1667"/>
                </a:lnTo>
                <a:lnTo>
                  <a:pt x="1017" y="1687"/>
                </a:lnTo>
                <a:lnTo>
                  <a:pt x="1017" y="1701"/>
                </a:lnTo>
                <a:lnTo>
                  <a:pt x="1019" y="1731"/>
                </a:lnTo>
                <a:lnTo>
                  <a:pt x="1019" y="1731"/>
                </a:lnTo>
                <a:lnTo>
                  <a:pt x="1019" y="1801"/>
                </a:lnTo>
                <a:lnTo>
                  <a:pt x="1017" y="1837"/>
                </a:lnTo>
                <a:lnTo>
                  <a:pt x="1015" y="1847"/>
                </a:lnTo>
                <a:lnTo>
                  <a:pt x="1015" y="1849"/>
                </a:lnTo>
                <a:lnTo>
                  <a:pt x="1013" y="1849"/>
                </a:lnTo>
                <a:lnTo>
                  <a:pt x="1013" y="1849"/>
                </a:lnTo>
                <a:lnTo>
                  <a:pt x="1009" y="1847"/>
                </a:lnTo>
                <a:lnTo>
                  <a:pt x="1003" y="1843"/>
                </a:lnTo>
                <a:lnTo>
                  <a:pt x="1001" y="1843"/>
                </a:lnTo>
                <a:lnTo>
                  <a:pt x="997" y="1845"/>
                </a:lnTo>
                <a:lnTo>
                  <a:pt x="993" y="1849"/>
                </a:lnTo>
                <a:lnTo>
                  <a:pt x="989" y="1855"/>
                </a:lnTo>
                <a:lnTo>
                  <a:pt x="989" y="1855"/>
                </a:lnTo>
                <a:lnTo>
                  <a:pt x="975" y="1871"/>
                </a:lnTo>
                <a:lnTo>
                  <a:pt x="963" y="1889"/>
                </a:lnTo>
                <a:lnTo>
                  <a:pt x="957" y="1899"/>
                </a:lnTo>
                <a:lnTo>
                  <a:pt x="955" y="1907"/>
                </a:lnTo>
                <a:lnTo>
                  <a:pt x="955" y="1919"/>
                </a:lnTo>
                <a:lnTo>
                  <a:pt x="959" y="1929"/>
                </a:lnTo>
                <a:lnTo>
                  <a:pt x="959" y="1929"/>
                </a:lnTo>
                <a:lnTo>
                  <a:pt x="969" y="1947"/>
                </a:lnTo>
                <a:lnTo>
                  <a:pt x="977" y="1961"/>
                </a:lnTo>
                <a:lnTo>
                  <a:pt x="981" y="1967"/>
                </a:lnTo>
                <a:lnTo>
                  <a:pt x="981" y="1973"/>
                </a:lnTo>
                <a:lnTo>
                  <a:pt x="981" y="1977"/>
                </a:lnTo>
                <a:lnTo>
                  <a:pt x="979" y="1983"/>
                </a:lnTo>
                <a:lnTo>
                  <a:pt x="979" y="1983"/>
                </a:lnTo>
                <a:lnTo>
                  <a:pt x="977" y="1989"/>
                </a:lnTo>
                <a:lnTo>
                  <a:pt x="977" y="1997"/>
                </a:lnTo>
                <a:lnTo>
                  <a:pt x="977" y="2003"/>
                </a:lnTo>
                <a:lnTo>
                  <a:pt x="979" y="2009"/>
                </a:lnTo>
                <a:lnTo>
                  <a:pt x="977" y="2013"/>
                </a:lnTo>
                <a:lnTo>
                  <a:pt x="969" y="2015"/>
                </a:lnTo>
                <a:lnTo>
                  <a:pt x="959" y="2013"/>
                </a:lnTo>
                <a:lnTo>
                  <a:pt x="939" y="2007"/>
                </a:lnTo>
                <a:lnTo>
                  <a:pt x="939" y="2007"/>
                </a:lnTo>
                <a:lnTo>
                  <a:pt x="741" y="1943"/>
                </a:lnTo>
                <a:lnTo>
                  <a:pt x="741" y="1943"/>
                </a:lnTo>
                <a:lnTo>
                  <a:pt x="703" y="1965"/>
                </a:lnTo>
                <a:lnTo>
                  <a:pt x="669" y="1983"/>
                </a:lnTo>
                <a:lnTo>
                  <a:pt x="653" y="1989"/>
                </a:lnTo>
                <a:lnTo>
                  <a:pt x="637" y="1993"/>
                </a:lnTo>
                <a:lnTo>
                  <a:pt x="637" y="1993"/>
                </a:lnTo>
                <a:lnTo>
                  <a:pt x="625" y="1995"/>
                </a:lnTo>
                <a:lnTo>
                  <a:pt x="613" y="1995"/>
                </a:lnTo>
                <a:lnTo>
                  <a:pt x="601" y="1995"/>
                </a:lnTo>
                <a:lnTo>
                  <a:pt x="591" y="1993"/>
                </a:lnTo>
                <a:lnTo>
                  <a:pt x="571" y="1987"/>
                </a:lnTo>
                <a:lnTo>
                  <a:pt x="553" y="1979"/>
                </a:lnTo>
                <a:lnTo>
                  <a:pt x="553" y="1979"/>
                </a:lnTo>
                <a:lnTo>
                  <a:pt x="545" y="1975"/>
                </a:lnTo>
                <a:lnTo>
                  <a:pt x="535" y="1977"/>
                </a:lnTo>
                <a:lnTo>
                  <a:pt x="525" y="1979"/>
                </a:lnTo>
                <a:lnTo>
                  <a:pt x="515" y="1981"/>
                </a:lnTo>
                <a:lnTo>
                  <a:pt x="503" y="1981"/>
                </a:lnTo>
                <a:lnTo>
                  <a:pt x="497" y="1979"/>
                </a:lnTo>
                <a:lnTo>
                  <a:pt x="491" y="1975"/>
                </a:lnTo>
                <a:lnTo>
                  <a:pt x="485" y="1971"/>
                </a:lnTo>
                <a:lnTo>
                  <a:pt x="479" y="1963"/>
                </a:lnTo>
                <a:lnTo>
                  <a:pt x="470" y="1955"/>
                </a:lnTo>
                <a:lnTo>
                  <a:pt x="464" y="1943"/>
                </a:lnTo>
                <a:lnTo>
                  <a:pt x="464" y="1943"/>
                </a:lnTo>
                <a:lnTo>
                  <a:pt x="450" y="1917"/>
                </a:lnTo>
                <a:lnTo>
                  <a:pt x="436" y="1885"/>
                </a:lnTo>
                <a:lnTo>
                  <a:pt x="412" y="1821"/>
                </a:lnTo>
                <a:lnTo>
                  <a:pt x="394" y="1767"/>
                </a:lnTo>
                <a:lnTo>
                  <a:pt x="386" y="1741"/>
                </a:lnTo>
                <a:lnTo>
                  <a:pt x="386" y="1741"/>
                </a:lnTo>
                <a:lnTo>
                  <a:pt x="388" y="1689"/>
                </a:lnTo>
                <a:lnTo>
                  <a:pt x="394" y="1583"/>
                </a:lnTo>
                <a:lnTo>
                  <a:pt x="404" y="1431"/>
                </a:lnTo>
                <a:lnTo>
                  <a:pt x="404" y="1431"/>
                </a:lnTo>
                <a:lnTo>
                  <a:pt x="404" y="1431"/>
                </a:lnTo>
                <a:lnTo>
                  <a:pt x="398" y="1429"/>
                </a:lnTo>
                <a:lnTo>
                  <a:pt x="394" y="1425"/>
                </a:lnTo>
                <a:lnTo>
                  <a:pt x="390" y="1419"/>
                </a:lnTo>
                <a:lnTo>
                  <a:pt x="386" y="1409"/>
                </a:lnTo>
                <a:lnTo>
                  <a:pt x="380" y="1395"/>
                </a:lnTo>
                <a:lnTo>
                  <a:pt x="380" y="1395"/>
                </a:lnTo>
                <a:lnTo>
                  <a:pt x="370" y="1369"/>
                </a:lnTo>
                <a:lnTo>
                  <a:pt x="362" y="1349"/>
                </a:lnTo>
                <a:lnTo>
                  <a:pt x="358" y="1337"/>
                </a:lnTo>
                <a:lnTo>
                  <a:pt x="356" y="1325"/>
                </a:lnTo>
                <a:lnTo>
                  <a:pt x="356" y="1311"/>
                </a:lnTo>
                <a:lnTo>
                  <a:pt x="356" y="1293"/>
                </a:lnTo>
                <a:lnTo>
                  <a:pt x="356" y="1293"/>
                </a:lnTo>
                <a:lnTo>
                  <a:pt x="358" y="1251"/>
                </a:lnTo>
                <a:lnTo>
                  <a:pt x="364" y="1215"/>
                </a:lnTo>
                <a:lnTo>
                  <a:pt x="370" y="1179"/>
                </a:lnTo>
                <a:lnTo>
                  <a:pt x="370" y="1179"/>
                </a:lnTo>
                <a:lnTo>
                  <a:pt x="344" y="1231"/>
                </a:lnTo>
                <a:lnTo>
                  <a:pt x="324" y="1273"/>
                </a:lnTo>
                <a:lnTo>
                  <a:pt x="312" y="1303"/>
                </a:lnTo>
                <a:lnTo>
                  <a:pt x="312" y="1303"/>
                </a:lnTo>
                <a:lnTo>
                  <a:pt x="306" y="1319"/>
                </a:lnTo>
                <a:lnTo>
                  <a:pt x="304" y="1333"/>
                </a:lnTo>
                <a:lnTo>
                  <a:pt x="300" y="1351"/>
                </a:lnTo>
                <a:lnTo>
                  <a:pt x="292" y="1377"/>
                </a:lnTo>
                <a:lnTo>
                  <a:pt x="292" y="1377"/>
                </a:lnTo>
                <a:lnTo>
                  <a:pt x="282" y="1405"/>
                </a:lnTo>
                <a:lnTo>
                  <a:pt x="276" y="1427"/>
                </a:lnTo>
                <a:lnTo>
                  <a:pt x="270" y="1445"/>
                </a:lnTo>
                <a:lnTo>
                  <a:pt x="262" y="1461"/>
                </a:lnTo>
                <a:lnTo>
                  <a:pt x="262" y="1461"/>
                </a:lnTo>
                <a:lnTo>
                  <a:pt x="244" y="1489"/>
                </a:lnTo>
                <a:lnTo>
                  <a:pt x="236" y="1503"/>
                </a:lnTo>
                <a:lnTo>
                  <a:pt x="232" y="1515"/>
                </a:lnTo>
                <a:lnTo>
                  <a:pt x="232" y="1515"/>
                </a:lnTo>
                <a:lnTo>
                  <a:pt x="230" y="1523"/>
                </a:lnTo>
                <a:lnTo>
                  <a:pt x="226" y="1531"/>
                </a:lnTo>
                <a:lnTo>
                  <a:pt x="222" y="1539"/>
                </a:lnTo>
                <a:lnTo>
                  <a:pt x="198" y="1543"/>
                </a:lnTo>
                <a:lnTo>
                  <a:pt x="208" y="1505"/>
                </a:lnTo>
                <a:lnTo>
                  <a:pt x="208" y="1505"/>
                </a:lnTo>
                <a:lnTo>
                  <a:pt x="208" y="1497"/>
                </a:lnTo>
                <a:lnTo>
                  <a:pt x="208" y="1493"/>
                </a:lnTo>
                <a:lnTo>
                  <a:pt x="208" y="1489"/>
                </a:lnTo>
                <a:lnTo>
                  <a:pt x="208" y="1489"/>
                </a:lnTo>
                <a:lnTo>
                  <a:pt x="206" y="1487"/>
                </a:lnTo>
                <a:lnTo>
                  <a:pt x="204" y="1479"/>
                </a:lnTo>
                <a:lnTo>
                  <a:pt x="204" y="1463"/>
                </a:lnTo>
                <a:lnTo>
                  <a:pt x="208" y="1441"/>
                </a:lnTo>
                <a:lnTo>
                  <a:pt x="208" y="1441"/>
                </a:lnTo>
                <a:lnTo>
                  <a:pt x="216" y="1407"/>
                </a:lnTo>
                <a:lnTo>
                  <a:pt x="232" y="1367"/>
                </a:lnTo>
                <a:lnTo>
                  <a:pt x="246" y="1329"/>
                </a:lnTo>
                <a:lnTo>
                  <a:pt x="256" y="1297"/>
                </a:lnTo>
                <a:lnTo>
                  <a:pt x="256" y="1297"/>
                </a:lnTo>
                <a:lnTo>
                  <a:pt x="264" y="1275"/>
                </a:lnTo>
                <a:lnTo>
                  <a:pt x="272" y="1259"/>
                </a:lnTo>
                <a:lnTo>
                  <a:pt x="296" y="1219"/>
                </a:lnTo>
                <a:lnTo>
                  <a:pt x="296" y="1219"/>
                </a:lnTo>
                <a:lnTo>
                  <a:pt x="312" y="1193"/>
                </a:lnTo>
                <a:lnTo>
                  <a:pt x="326" y="1173"/>
                </a:lnTo>
                <a:lnTo>
                  <a:pt x="332" y="1163"/>
                </a:lnTo>
                <a:lnTo>
                  <a:pt x="336" y="1155"/>
                </a:lnTo>
                <a:lnTo>
                  <a:pt x="340" y="1145"/>
                </a:lnTo>
                <a:lnTo>
                  <a:pt x="340" y="1135"/>
                </a:lnTo>
                <a:lnTo>
                  <a:pt x="340" y="1061"/>
                </a:lnTo>
                <a:lnTo>
                  <a:pt x="340" y="1061"/>
                </a:lnTo>
                <a:lnTo>
                  <a:pt x="340" y="987"/>
                </a:lnTo>
                <a:lnTo>
                  <a:pt x="336" y="893"/>
                </a:lnTo>
                <a:lnTo>
                  <a:pt x="330" y="766"/>
                </a:lnTo>
                <a:lnTo>
                  <a:pt x="330" y="766"/>
                </a:lnTo>
                <a:lnTo>
                  <a:pt x="332" y="750"/>
                </a:lnTo>
                <a:lnTo>
                  <a:pt x="334" y="738"/>
                </a:lnTo>
                <a:lnTo>
                  <a:pt x="334" y="732"/>
                </a:lnTo>
                <a:lnTo>
                  <a:pt x="330" y="736"/>
                </a:lnTo>
                <a:lnTo>
                  <a:pt x="330" y="736"/>
                </a:lnTo>
                <a:lnTo>
                  <a:pt x="318" y="748"/>
                </a:lnTo>
                <a:lnTo>
                  <a:pt x="300" y="766"/>
                </a:lnTo>
                <a:lnTo>
                  <a:pt x="280" y="782"/>
                </a:lnTo>
                <a:lnTo>
                  <a:pt x="270" y="788"/>
                </a:lnTo>
                <a:lnTo>
                  <a:pt x="262" y="790"/>
                </a:lnTo>
                <a:lnTo>
                  <a:pt x="262" y="790"/>
                </a:lnTo>
                <a:lnTo>
                  <a:pt x="250" y="790"/>
                </a:lnTo>
                <a:lnTo>
                  <a:pt x="230" y="788"/>
                </a:lnTo>
                <a:lnTo>
                  <a:pt x="184" y="784"/>
                </a:lnTo>
                <a:lnTo>
                  <a:pt x="124" y="774"/>
                </a:lnTo>
                <a:lnTo>
                  <a:pt x="70" y="774"/>
                </a:lnTo>
                <a:lnTo>
                  <a:pt x="10" y="774"/>
                </a:lnTo>
                <a:lnTo>
                  <a:pt x="10" y="774"/>
                </a:lnTo>
                <a:lnTo>
                  <a:pt x="14" y="772"/>
                </a:lnTo>
                <a:lnTo>
                  <a:pt x="18" y="766"/>
                </a:lnTo>
                <a:lnTo>
                  <a:pt x="20" y="760"/>
                </a:lnTo>
                <a:lnTo>
                  <a:pt x="20" y="760"/>
                </a:lnTo>
                <a:lnTo>
                  <a:pt x="20" y="756"/>
                </a:lnTo>
                <a:lnTo>
                  <a:pt x="18" y="750"/>
                </a:lnTo>
                <a:lnTo>
                  <a:pt x="10" y="736"/>
                </a:lnTo>
                <a:lnTo>
                  <a:pt x="0" y="720"/>
                </a:lnTo>
                <a:lnTo>
                  <a:pt x="40" y="730"/>
                </a:lnTo>
                <a:lnTo>
                  <a:pt x="40" y="730"/>
                </a:lnTo>
                <a:lnTo>
                  <a:pt x="56" y="728"/>
                </a:lnTo>
                <a:lnTo>
                  <a:pt x="74" y="726"/>
                </a:lnTo>
                <a:lnTo>
                  <a:pt x="94" y="726"/>
                </a:lnTo>
                <a:lnTo>
                  <a:pt x="94" y="726"/>
                </a:lnTo>
                <a:lnTo>
                  <a:pt x="110" y="726"/>
                </a:lnTo>
                <a:lnTo>
                  <a:pt x="122" y="728"/>
                </a:lnTo>
                <a:lnTo>
                  <a:pt x="136" y="728"/>
                </a:lnTo>
                <a:lnTo>
                  <a:pt x="158" y="726"/>
                </a:lnTo>
                <a:lnTo>
                  <a:pt x="158" y="726"/>
                </a:lnTo>
                <a:lnTo>
                  <a:pt x="208" y="720"/>
                </a:lnTo>
                <a:lnTo>
                  <a:pt x="228" y="714"/>
                </a:lnTo>
                <a:lnTo>
                  <a:pt x="238" y="710"/>
                </a:lnTo>
                <a:lnTo>
                  <a:pt x="246" y="706"/>
                </a:lnTo>
                <a:lnTo>
                  <a:pt x="246" y="706"/>
                </a:lnTo>
                <a:lnTo>
                  <a:pt x="266" y="696"/>
                </a:lnTo>
                <a:lnTo>
                  <a:pt x="284" y="686"/>
                </a:lnTo>
                <a:lnTo>
                  <a:pt x="300" y="676"/>
                </a:lnTo>
                <a:lnTo>
                  <a:pt x="308" y="672"/>
                </a:lnTo>
                <a:lnTo>
                  <a:pt x="312" y="666"/>
                </a:lnTo>
                <a:lnTo>
                  <a:pt x="312" y="666"/>
                </a:lnTo>
                <a:lnTo>
                  <a:pt x="318" y="656"/>
                </a:lnTo>
                <a:lnTo>
                  <a:pt x="326" y="644"/>
                </a:lnTo>
                <a:lnTo>
                  <a:pt x="328" y="638"/>
                </a:lnTo>
                <a:lnTo>
                  <a:pt x="330" y="630"/>
                </a:lnTo>
                <a:lnTo>
                  <a:pt x="332" y="622"/>
                </a:lnTo>
                <a:lnTo>
                  <a:pt x="330" y="612"/>
                </a:lnTo>
                <a:lnTo>
                  <a:pt x="330" y="612"/>
                </a:lnTo>
                <a:lnTo>
                  <a:pt x="328" y="592"/>
                </a:lnTo>
                <a:lnTo>
                  <a:pt x="326" y="572"/>
                </a:lnTo>
                <a:lnTo>
                  <a:pt x="326" y="552"/>
                </a:lnTo>
                <a:lnTo>
                  <a:pt x="326" y="552"/>
                </a:lnTo>
                <a:lnTo>
                  <a:pt x="320" y="534"/>
                </a:lnTo>
                <a:lnTo>
                  <a:pt x="312" y="508"/>
                </a:lnTo>
                <a:lnTo>
                  <a:pt x="312" y="508"/>
                </a:lnTo>
                <a:lnTo>
                  <a:pt x="310" y="502"/>
                </a:lnTo>
                <a:lnTo>
                  <a:pt x="312" y="496"/>
                </a:lnTo>
                <a:lnTo>
                  <a:pt x="316" y="490"/>
                </a:lnTo>
                <a:lnTo>
                  <a:pt x="320" y="484"/>
                </a:lnTo>
                <a:lnTo>
                  <a:pt x="320" y="484"/>
                </a:lnTo>
                <a:lnTo>
                  <a:pt x="322" y="480"/>
                </a:lnTo>
                <a:lnTo>
                  <a:pt x="324" y="474"/>
                </a:lnTo>
                <a:lnTo>
                  <a:pt x="322" y="458"/>
                </a:lnTo>
                <a:lnTo>
                  <a:pt x="316" y="440"/>
                </a:lnTo>
                <a:lnTo>
                  <a:pt x="316" y="440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7">
            <a:extLst>
              <a:ext uri="{FF2B5EF4-FFF2-40B4-BE49-F238E27FC236}">
                <a16:creationId xmlns:a16="http://schemas.microsoft.com/office/drawing/2014/main" id="{46072124-8BB5-4F59-9028-0A148C38B8AC}"/>
              </a:ext>
            </a:extLst>
          </p:cNvPr>
          <p:cNvSpPr>
            <a:spLocks/>
          </p:cNvSpPr>
          <p:nvPr/>
        </p:nvSpPr>
        <p:spPr bwMode="auto">
          <a:xfrm>
            <a:off x="661902" y="4082020"/>
            <a:ext cx="2707171" cy="1861814"/>
          </a:xfrm>
          <a:custGeom>
            <a:avLst/>
            <a:gdLst>
              <a:gd name="T0" fmla="*/ 1123 w 2674"/>
              <a:gd name="T1" fmla="*/ 308 h 1839"/>
              <a:gd name="T2" fmla="*/ 1111 w 2674"/>
              <a:gd name="T3" fmla="*/ 264 h 1839"/>
              <a:gd name="T4" fmla="*/ 1027 w 2674"/>
              <a:gd name="T5" fmla="*/ 74 h 1839"/>
              <a:gd name="T6" fmla="*/ 1039 w 2674"/>
              <a:gd name="T7" fmla="*/ 44 h 1839"/>
              <a:gd name="T8" fmla="*/ 1125 w 2674"/>
              <a:gd name="T9" fmla="*/ 242 h 1839"/>
              <a:gd name="T10" fmla="*/ 1287 w 2674"/>
              <a:gd name="T11" fmla="*/ 346 h 1839"/>
              <a:gd name="T12" fmla="*/ 1343 w 2674"/>
              <a:gd name="T13" fmla="*/ 316 h 1839"/>
              <a:gd name="T14" fmla="*/ 1455 w 2674"/>
              <a:gd name="T15" fmla="*/ 378 h 1839"/>
              <a:gd name="T16" fmla="*/ 1499 w 2674"/>
              <a:gd name="T17" fmla="*/ 250 h 1839"/>
              <a:gd name="T18" fmla="*/ 1533 w 2674"/>
              <a:gd name="T19" fmla="*/ 110 h 1839"/>
              <a:gd name="T20" fmla="*/ 1547 w 2674"/>
              <a:gd name="T21" fmla="*/ 96 h 1839"/>
              <a:gd name="T22" fmla="*/ 1549 w 2674"/>
              <a:gd name="T23" fmla="*/ 190 h 1839"/>
              <a:gd name="T24" fmla="*/ 1537 w 2674"/>
              <a:gd name="T25" fmla="*/ 384 h 1839"/>
              <a:gd name="T26" fmla="*/ 1525 w 2674"/>
              <a:gd name="T27" fmla="*/ 450 h 1839"/>
              <a:gd name="T28" fmla="*/ 1527 w 2674"/>
              <a:gd name="T29" fmla="*/ 522 h 1839"/>
              <a:gd name="T30" fmla="*/ 2177 w 2674"/>
              <a:gd name="T31" fmla="*/ 1022 h 1839"/>
              <a:gd name="T32" fmla="*/ 2524 w 2674"/>
              <a:gd name="T33" fmla="*/ 1307 h 1839"/>
              <a:gd name="T34" fmla="*/ 2606 w 2674"/>
              <a:gd name="T35" fmla="*/ 1493 h 1839"/>
              <a:gd name="T36" fmla="*/ 2660 w 2674"/>
              <a:gd name="T37" fmla="*/ 1619 h 1839"/>
              <a:gd name="T38" fmla="*/ 2672 w 2674"/>
              <a:gd name="T39" fmla="*/ 1697 h 1839"/>
              <a:gd name="T40" fmla="*/ 2662 w 2674"/>
              <a:gd name="T41" fmla="*/ 1759 h 1839"/>
              <a:gd name="T42" fmla="*/ 2638 w 2674"/>
              <a:gd name="T43" fmla="*/ 1831 h 1839"/>
              <a:gd name="T44" fmla="*/ 2590 w 2674"/>
              <a:gd name="T45" fmla="*/ 1825 h 1839"/>
              <a:gd name="T46" fmla="*/ 2506 w 2674"/>
              <a:gd name="T47" fmla="*/ 1777 h 1839"/>
              <a:gd name="T48" fmla="*/ 2291 w 2674"/>
              <a:gd name="T49" fmla="*/ 1735 h 1839"/>
              <a:gd name="T50" fmla="*/ 2121 w 2674"/>
              <a:gd name="T51" fmla="*/ 1711 h 1839"/>
              <a:gd name="T52" fmla="*/ 1973 w 2674"/>
              <a:gd name="T53" fmla="*/ 1645 h 1839"/>
              <a:gd name="T54" fmla="*/ 1803 w 2674"/>
              <a:gd name="T55" fmla="*/ 1581 h 1839"/>
              <a:gd name="T56" fmla="*/ 1605 w 2674"/>
              <a:gd name="T57" fmla="*/ 1453 h 1839"/>
              <a:gd name="T58" fmla="*/ 1539 w 2674"/>
              <a:gd name="T59" fmla="*/ 1445 h 1839"/>
              <a:gd name="T60" fmla="*/ 1541 w 2674"/>
              <a:gd name="T61" fmla="*/ 1469 h 1839"/>
              <a:gd name="T62" fmla="*/ 1497 w 2674"/>
              <a:gd name="T63" fmla="*/ 1689 h 1839"/>
              <a:gd name="T64" fmla="*/ 1449 w 2674"/>
              <a:gd name="T65" fmla="*/ 1771 h 1839"/>
              <a:gd name="T66" fmla="*/ 1385 w 2674"/>
              <a:gd name="T67" fmla="*/ 1785 h 1839"/>
              <a:gd name="T68" fmla="*/ 1315 w 2674"/>
              <a:gd name="T69" fmla="*/ 1791 h 1839"/>
              <a:gd name="T70" fmla="*/ 1273 w 2674"/>
              <a:gd name="T71" fmla="*/ 1767 h 1839"/>
              <a:gd name="T72" fmla="*/ 1219 w 2674"/>
              <a:gd name="T73" fmla="*/ 1691 h 1839"/>
              <a:gd name="T74" fmla="*/ 1187 w 2674"/>
              <a:gd name="T75" fmla="*/ 1423 h 1839"/>
              <a:gd name="T76" fmla="*/ 1073 w 2674"/>
              <a:gd name="T77" fmla="*/ 1421 h 1839"/>
              <a:gd name="T78" fmla="*/ 1007 w 2674"/>
              <a:gd name="T79" fmla="*/ 1459 h 1839"/>
              <a:gd name="T80" fmla="*/ 879 w 2674"/>
              <a:gd name="T81" fmla="*/ 1561 h 1839"/>
              <a:gd name="T82" fmla="*/ 606 w 2674"/>
              <a:gd name="T83" fmla="*/ 1733 h 1839"/>
              <a:gd name="T84" fmla="*/ 452 w 2674"/>
              <a:gd name="T85" fmla="*/ 1795 h 1839"/>
              <a:gd name="T86" fmla="*/ 270 w 2674"/>
              <a:gd name="T87" fmla="*/ 1811 h 1839"/>
              <a:gd name="T88" fmla="*/ 114 w 2674"/>
              <a:gd name="T89" fmla="*/ 1839 h 1839"/>
              <a:gd name="T90" fmla="*/ 50 w 2674"/>
              <a:gd name="T91" fmla="*/ 1825 h 1839"/>
              <a:gd name="T92" fmla="*/ 16 w 2674"/>
              <a:gd name="T93" fmla="*/ 1803 h 1839"/>
              <a:gd name="T94" fmla="*/ 2 w 2674"/>
              <a:gd name="T95" fmla="*/ 1769 h 1839"/>
              <a:gd name="T96" fmla="*/ 46 w 2674"/>
              <a:gd name="T97" fmla="*/ 1593 h 1839"/>
              <a:gd name="T98" fmla="*/ 120 w 2674"/>
              <a:gd name="T99" fmla="*/ 1433 h 1839"/>
              <a:gd name="T100" fmla="*/ 220 w 2674"/>
              <a:gd name="T101" fmla="*/ 1255 h 1839"/>
              <a:gd name="T102" fmla="*/ 334 w 2674"/>
              <a:gd name="T103" fmla="*/ 1117 h 1839"/>
              <a:gd name="T104" fmla="*/ 670 w 2674"/>
              <a:gd name="T105" fmla="*/ 898 h 1839"/>
              <a:gd name="T106" fmla="*/ 869 w 2674"/>
              <a:gd name="T107" fmla="*/ 766 h 1839"/>
              <a:gd name="T108" fmla="*/ 690 w 2674"/>
              <a:gd name="T109" fmla="*/ 748 h 1839"/>
              <a:gd name="T110" fmla="*/ 686 w 2674"/>
              <a:gd name="T111" fmla="*/ 698 h 1839"/>
              <a:gd name="T112" fmla="*/ 879 w 2674"/>
              <a:gd name="T113" fmla="*/ 698 h 1839"/>
              <a:gd name="T114" fmla="*/ 939 w 2674"/>
              <a:gd name="T115" fmla="*/ 670 h 1839"/>
              <a:gd name="T116" fmla="*/ 1091 w 2674"/>
              <a:gd name="T117" fmla="*/ 580 h 1839"/>
              <a:gd name="T118" fmla="*/ 1111 w 2674"/>
              <a:gd name="T119" fmla="*/ 530 h 1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674" h="1839">
                <a:moveTo>
                  <a:pt x="1143" y="470"/>
                </a:moveTo>
                <a:lnTo>
                  <a:pt x="1143" y="470"/>
                </a:lnTo>
                <a:lnTo>
                  <a:pt x="1141" y="464"/>
                </a:lnTo>
                <a:lnTo>
                  <a:pt x="1137" y="446"/>
                </a:lnTo>
                <a:lnTo>
                  <a:pt x="1131" y="392"/>
                </a:lnTo>
                <a:lnTo>
                  <a:pt x="1123" y="308"/>
                </a:lnTo>
                <a:lnTo>
                  <a:pt x="1123" y="308"/>
                </a:lnTo>
                <a:lnTo>
                  <a:pt x="1123" y="300"/>
                </a:lnTo>
                <a:lnTo>
                  <a:pt x="1121" y="290"/>
                </a:lnTo>
                <a:lnTo>
                  <a:pt x="1117" y="278"/>
                </a:lnTo>
                <a:lnTo>
                  <a:pt x="1111" y="264"/>
                </a:lnTo>
                <a:lnTo>
                  <a:pt x="1111" y="264"/>
                </a:lnTo>
                <a:lnTo>
                  <a:pt x="1095" y="230"/>
                </a:lnTo>
                <a:lnTo>
                  <a:pt x="1073" y="180"/>
                </a:lnTo>
                <a:lnTo>
                  <a:pt x="1039" y="94"/>
                </a:lnTo>
                <a:lnTo>
                  <a:pt x="1039" y="94"/>
                </a:lnTo>
                <a:lnTo>
                  <a:pt x="1035" y="84"/>
                </a:lnTo>
                <a:lnTo>
                  <a:pt x="1027" y="74"/>
                </a:lnTo>
                <a:lnTo>
                  <a:pt x="1011" y="56"/>
                </a:lnTo>
                <a:lnTo>
                  <a:pt x="995" y="44"/>
                </a:lnTo>
                <a:lnTo>
                  <a:pt x="989" y="40"/>
                </a:lnTo>
                <a:lnTo>
                  <a:pt x="1009" y="30"/>
                </a:lnTo>
                <a:lnTo>
                  <a:pt x="1015" y="0"/>
                </a:lnTo>
                <a:lnTo>
                  <a:pt x="1039" y="44"/>
                </a:lnTo>
                <a:lnTo>
                  <a:pt x="1039" y="44"/>
                </a:lnTo>
                <a:lnTo>
                  <a:pt x="1055" y="78"/>
                </a:lnTo>
                <a:lnTo>
                  <a:pt x="1085" y="142"/>
                </a:lnTo>
                <a:lnTo>
                  <a:pt x="1085" y="142"/>
                </a:lnTo>
                <a:lnTo>
                  <a:pt x="1105" y="186"/>
                </a:lnTo>
                <a:lnTo>
                  <a:pt x="1125" y="242"/>
                </a:lnTo>
                <a:lnTo>
                  <a:pt x="1149" y="310"/>
                </a:lnTo>
                <a:lnTo>
                  <a:pt x="1193" y="436"/>
                </a:lnTo>
                <a:lnTo>
                  <a:pt x="1193" y="436"/>
                </a:lnTo>
                <a:lnTo>
                  <a:pt x="1213" y="416"/>
                </a:lnTo>
                <a:lnTo>
                  <a:pt x="1261" y="370"/>
                </a:lnTo>
                <a:lnTo>
                  <a:pt x="1287" y="346"/>
                </a:lnTo>
                <a:lnTo>
                  <a:pt x="1311" y="328"/>
                </a:lnTo>
                <a:lnTo>
                  <a:pt x="1321" y="320"/>
                </a:lnTo>
                <a:lnTo>
                  <a:pt x="1331" y="316"/>
                </a:lnTo>
                <a:lnTo>
                  <a:pt x="1339" y="314"/>
                </a:lnTo>
                <a:lnTo>
                  <a:pt x="1343" y="316"/>
                </a:lnTo>
                <a:lnTo>
                  <a:pt x="1343" y="316"/>
                </a:lnTo>
                <a:lnTo>
                  <a:pt x="1369" y="338"/>
                </a:lnTo>
                <a:lnTo>
                  <a:pt x="1403" y="370"/>
                </a:lnTo>
                <a:lnTo>
                  <a:pt x="1447" y="412"/>
                </a:lnTo>
                <a:lnTo>
                  <a:pt x="1447" y="412"/>
                </a:lnTo>
                <a:lnTo>
                  <a:pt x="1449" y="396"/>
                </a:lnTo>
                <a:lnTo>
                  <a:pt x="1455" y="378"/>
                </a:lnTo>
                <a:lnTo>
                  <a:pt x="1463" y="356"/>
                </a:lnTo>
                <a:lnTo>
                  <a:pt x="1463" y="356"/>
                </a:lnTo>
                <a:lnTo>
                  <a:pt x="1483" y="306"/>
                </a:lnTo>
                <a:lnTo>
                  <a:pt x="1493" y="280"/>
                </a:lnTo>
                <a:lnTo>
                  <a:pt x="1499" y="250"/>
                </a:lnTo>
                <a:lnTo>
                  <a:pt x="1499" y="250"/>
                </a:lnTo>
                <a:lnTo>
                  <a:pt x="1507" y="218"/>
                </a:lnTo>
                <a:lnTo>
                  <a:pt x="1517" y="184"/>
                </a:lnTo>
                <a:lnTo>
                  <a:pt x="1525" y="154"/>
                </a:lnTo>
                <a:lnTo>
                  <a:pt x="1531" y="130"/>
                </a:lnTo>
                <a:lnTo>
                  <a:pt x="1531" y="130"/>
                </a:lnTo>
                <a:lnTo>
                  <a:pt x="1533" y="110"/>
                </a:lnTo>
                <a:lnTo>
                  <a:pt x="1535" y="94"/>
                </a:lnTo>
                <a:lnTo>
                  <a:pt x="1537" y="88"/>
                </a:lnTo>
                <a:lnTo>
                  <a:pt x="1539" y="86"/>
                </a:lnTo>
                <a:lnTo>
                  <a:pt x="1543" y="90"/>
                </a:lnTo>
                <a:lnTo>
                  <a:pt x="1547" y="96"/>
                </a:lnTo>
                <a:lnTo>
                  <a:pt x="1547" y="96"/>
                </a:lnTo>
                <a:lnTo>
                  <a:pt x="1551" y="116"/>
                </a:lnTo>
                <a:lnTo>
                  <a:pt x="1553" y="132"/>
                </a:lnTo>
                <a:lnTo>
                  <a:pt x="1553" y="160"/>
                </a:lnTo>
                <a:lnTo>
                  <a:pt x="1553" y="160"/>
                </a:lnTo>
                <a:lnTo>
                  <a:pt x="1551" y="174"/>
                </a:lnTo>
                <a:lnTo>
                  <a:pt x="1549" y="190"/>
                </a:lnTo>
                <a:lnTo>
                  <a:pt x="1545" y="210"/>
                </a:lnTo>
                <a:lnTo>
                  <a:pt x="1543" y="238"/>
                </a:lnTo>
                <a:lnTo>
                  <a:pt x="1543" y="238"/>
                </a:lnTo>
                <a:lnTo>
                  <a:pt x="1541" y="320"/>
                </a:lnTo>
                <a:lnTo>
                  <a:pt x="1539" y="364"/>
                </a:lnTo>
                <a:lnTo>
                  <a:pt x="1537" y="384"/>
                </a:lnTo>
                <a:lnTo>
                  <a:pt x="1533" y="400"/>
                </a:lnTo>
                <a:lnTo>
                  <a:pt x="1533" y="400"/>
                </a:lnTo>
                <a:lnTo>
                  <a:pt x="1527" y="422"/>
                </a:lnTo>
                <a:lnTo>
                  <a:pt x="1525" y="438"/>
                </a:lnTo>
                <a:lnTo>
                  <a:pt x="1525" y="450"/>
                </a:lnTo>
                <a:lnTo>
                  <a:pt x="1525" y="450"/>
                </a:lnTo>
                <a:lnTo>
                  <a:pt x="1521" y="456"/>
                </a:lnTo>
                <a:lnTo>
                  <a:pt x="1517" y="472"/>
                </a:lnTo>
                <a:lnTo>
                  <a:pt x="1515" y="484"/>
                </a:lnTo>
                <a:lnTo>
                  <a:pt x="1515" y="496"/>
                </a:lnTo>
                <a:lnTo>
                  <a:pt x="1519" y="508"/>
                </a:lnTo>
                <a:lnTo>
                  <a:pt x="1527" y="522"/>
                </a:lnTo>
                <a:lnTo>
                  <a:pt x="1527" y="522"/>
                </a:lnTo>
                <a:lnTo>
                  <a:pt x="1541" y="536"/>
                </a:lnTo>
                <a:lnTo>
                  <a:pt x="1573" y="562"/>
                </a:lnTo>
                <a:lnTo>
                  <a:pt x="1681" y="646"/>
                </a:lnTo>
                <a:lnTo>
                  <a:pt x="2003" y="890"/>
                </a:lnTo>
                <a:lnTo>
                  <a:pt x="2177" y="1022"/>
                </a:lnTo>
                <a:lnTo>
                  <a:pt x="2335" y="1145"/>
                </a:lnTo>
                <a:lnTo>
                  <a:pt x="2403" y="1199"/>
                </a:lnTo>
                <a:lnTo>
                  <a:pt x="2457" y="1245"/>
                </a:lnTo>
                <a:lnTo>
                  <a:pt x="2500" y="1281"/>
                </a:lnTo>
                <a:lnTo>
                  <a:pt x="2524" y="1307"/>
                </a:lnTo>
                <a:lnTo>
                  <a:pt x="2524" y="1307"/>
                </a:lnTo>
                <a:lnTo>
                  <a:pt x="2540" y="1327"/>
                </a:lnTo>
                <a:lnTo>
                  <a:pt x="2552" y="1345"/>
                </a:lnTo>
                <a:lnTo>
                  <a:pt x="2570" y="1379"/>
                </a:lnTo>
                <a:lnTo>
                  <a:pt x="2584" y="1411"/>
                </a:lnTo>
                <a:lnTo>
                  <a:pt x="2594" y="1439"/>
                </a:lnTo>
                <a:lnTo>
                  <a:pt x="2606" y="1493"/>
                </a:lnTo>
                <a:lnTo>
                  <a:pt x="2612" y="1519"/>
                </a:lnTo>
                <a:lnTo>
                  <a:pt x="2622" y="1547"/>
                </a:lnTo>
                <a:lnTo>
                  <a:pt x="2622" y="1547"/>
                </a:lnTo>
                <a:lnTo>
                  <a:pt x="2632" y="1571"/>
                </a:lnTo>
                <a:lnTo>
                  <a:pt x="2642" y="1589"/>
                </a:lnTo>
                <a:lnTo>
                  <a:pt x="2660" y="1619"/>
                </a:lnTo>
                <a:lnTo>
                  <a:pt x="2666" y="1631"/>
                </a:lnTo>
                <a:lnTo>
                  <a:pt x="2670" y="1643"/>
                </a:lnTo>
                <a:lnTo>
                  <a:pt x="2672" y="1659"/>
                </a:lnTo>
                <a:lnTo>
                  <a:pt x="2672" y="1679"/>
                </a:lnTo>
                <a:lnTo>
                  <a:pt x="2672" y="1679"/>
                </a:lnTo>
                <a:lnTo>
                  <a:pt x="2672" y="1697"/>
                </a:lnTo>
                <a:lnTo>
                  <a:pt x="2672" y="1709"/>
                </a:lnTo>
                <a:lnTo>
                  <a:pt x="2674" y="1725"/>
                </a:lnTo>
                <a:lnTo>
                  <a:pt x="2674" y="1731"/>
                </a:lnTo>
                <a:lnTo>
                  <a:pt x="2672" y="1737"/>
                </a:lnTo>
                <a:lnTo>
                  <a:pt x="2662" y="1759"/>
                </a:lnTo>
                <a:lnTo>
                  <a:pt x="2662" y="1759"/>
                </a:lnTo>
                <a:lnTo>
                  <a:pt x="2654" y="1775"/>
                </a:lnTo>
                <a:lnTo>
                  <a:pt x="2650" y="1793"/>
                </a:lnTo>
                <a:lnTo>
                  <a:pt x="2648" y="1807"/>
                </a:lnTo>
                <a:lnTo>
                  <a:pt x="2644" y="1821"/>
                </a:lnTo>
                <a:lnTo>
                  <a:pt x="2642" y="1827"/>
                </a:lnTo>
                <a:lnTo>
                  <a:pt x="2638" y="1831"/>
                </a:lnTo>
                <a:lnTo>
                  <a:pt x="2634" y="1833"/>
                </a:lnTo>
                <a:lnTo>
                  <a:pt x="2630" y="1835"/>
                </a:lnTo>
                <a:lnTo>
                  <a:pt x="2622" y="1835"/>
                </a:lnTo>
                <a:lnTo>
                  <a:pt x="2614" y="1833"/>
                </a:lnTo>
                <a:lnTo>
                  <a:pt x="2590" y="1825"/>
                </a:lnTo>
                <a:lnTo>
                  <a:pt x="2590" y="1825"/>
                </a:lnTo>
                <a:lnTo>
                  <a:pt x="2568" y="1815"/>
                </a:lnTo>
                <a:lnTo>
                  <a:pt x="2554" y="1805"/>
                </a:lnTo>
                <a:lnTo>
                  <a:pt x="2538" y="1791"/>
                </a:lnTo>
                <a:lnTo>
                  <a:pt x="2532" y="1787"/>
                </a:lnTo>
                <a:lnTo>
                  <a:pt x="2522" y="1783"/>
                </a:lnTo>
                <a:lnTo>
                  <a:pt x="2506" y="1777"/>
                </a:lnTo>
                <a:lnTo>
                  <a:pt x="2480" y="1773"/>
                </a:lnTo>
                <a:lnTo>
                  <a:pt x="2480" y="1773"/>
                </a:lnTo>
                <a:lnTo>
                  <a:pt x="2419" y="1761"/>
                </a:lnTo>
                <a:lnTo>
                  <a:pt x="2361" y="1749"/>
                </a:lnTo>
                <a:lnTo>
                  <a:pt x="2311" y="1737"/>
                </a:lnTo>
                <a:lnTo>
                  <a:pt x="2291" y="1735"/>
                </a:lnTo>
                <a:lnTo>
                  <a:pt x="2275" y="1733"/>
                </a:lnTo>
                <a:lnTo>
                  <a:pt x="2275" y="1733"/>
                </a:lnTo>
                <a:lnTo>
                  <a:pt x="2239" y="1731"/>
                </a:lnTo>
                <a:lnTo>
                  <a:pt x="2193" y="1723"/>
                </a:lnTo>
                <a:lnTo>
                  <a:pt x="2149" y="1717"/>
                </a:lnTo>
                <a:lnTo>
                  <a:pt x="2121" y="1711"/>
                </a:lnTo>
                <a:lnTo>
                  <a:pt x="2121" y="1711"/>
                </a:lnTo>
                <a:lnTo>
                  <a:pt x="2091" y="1699"/>
                </a:lnTo>
                <a:lnTo>
                  <a:pt x="2043" y="1677"/>
                </a:lnTo>
                <a:lnTo>
                  <a:pt x="1997" y="1655"/>
                </a:lnTo>
                <a:lnTo>
                  <a:pt x="1981" y="1647"/>
                </a:lnTo>
                <a:lnTo>
                  <a:pt x="1973" y="1645"/>
                </a:lnTo>
                <a:lnTo>
                  <a:pt x="1973" y="1645"/>
                </a:lnTo>
                <a:lnTo>
                  <a:pt x="1949" y="1639"/>
                </a:lnTo>
                <a:lnTo>
                  <a:pt x="1901" y="1623"/>
                </a:lnTo>
                <a:lnTo>
                  <a:pt x="1847" y="1601"/>
                </a:lnTo>
                <a:lnTo>
                  <a:pt x="1803" y="1581"/>
                </a:lnTo>
                <a:lnTo>
                  <a:pt x="1803" y="1581"/>
                </a:lnTo>
                <a:lnTo>
                  <a:pt x="1783" y="1569"/>
                </a:lnTo>
                <a:lnTo>
                  <a:pt x="1757" y="1551"/>
                </a:lnTo>
                <a:lnTo>
                  <a:pt x="1693" y="1509"/>
                </a:lnTo>
                <a:lnTo>
                  <a:pt x="1635" y="1469"/>
                </a:lnTo>
                <a:lnTo>
                  <a:pt x="1615" y="1457"/>
                </a:lnTo>
                <a:lnTo>
                  <a:pt x="1605" y="1453"/>
                </a:lnTo>
                <a:lnTo>
                  <a:pt x="1605" y="1453"/>
                </a:lnTo>
                <a:lnTo>
                  <a:pt x="1591" y="1451"/>
                </a:lnTo>
                <a:lnTo>
                  <a:pt x="1567" y="1449"/>
                </a:lnTo>
                <a:lnTo>
                  <a:pt x="1539" y="1443"/>
                </a:lnTo>
                <a:lnTo>
                  <a:pt x="1539" y="1443"/>
                </a:lnTo>
                <a:lnTo>
                  <a:pt x="1539" y="1445"/>
                </a:lnTo>
                <a:lnTo>
                  <a:pt x="1535" y="1449"/>
                </a:lnTo>
                <a:lnTo>
                  <a:pt x="1535" y="1455"/>
                </a:lnTo>
                <a:lnTo>
                  <a:pt x="1537" y="1459"/>
                </a:lnTo>
                <a:lnTo>
                  <a:pt x="1539" y="1463"/>
                </a:lnTo>
                <a:lnTo>
                  <a:pt x="1539" y="1463"/>
                </a:lnTo>
                <a:lnTo>
                  <a:pt x="1541" y="1469"/>
                </a:lnTo>
                <a:lnTo>
                  <a:pt x="1541" y="1477"/>
                </a:lnTo>
                <a:lnTo>
                  <a:pt x="1537" y="1507"/>
                </a:lnTo>
                <a:lnTo>
                  <a:pt x="1531" y="1549"/>
                </a:lnTo>
                <a:lnTo>
                  <a:pt x="1521" y="1595"/>
                </a:lnTo>
                <a:lnTo>
                  <a:pt x="1511" y="1645"/>
                </a:lnTo>
                <a:lnTo>
                  <a:pt x="1497" y="1689"/>
                </a:lnTo>
                <a:lnTo>
                  <a:pt x="1485" y="1725"/>
                </a:lnTo>
                <a:lnTo>
                  <a:pt x="1479" y="1739"/>
                </a:lnTo>
                <a:lnTo>
                  <a:pt x="1473" y="1749"/>
                </a:lnTo>
                <a:lnTo>
                  <a:pt x="1473" y="1749"/>
                </a:lnTo>
                <a:lnTo>
                  <a:pt x="1461" y="1761"/>
                </a:lnTo>
                <a:lnTo>
                  <a:pt x="1449" y="1771"/>
                </a:lnTo>
                <a:lnTo>
                  <a:pt x="1437" y="1779"/>
                </a:lnTo>
                <a:lnTo>
                  <a:pt x="1425" y="1783"/>
                </a:lnTo>
                <a:lnTo>
                  <a:pt x="1413" y="1787"/>
                </a:lnTo>
                <a:lnTo>
                  <a:pt x="1403" y="1787"/>
                </a:lnTo>
                <a:lnTo>
                  <a:pt x="1385" y="1785"/>
                </a:lnTo>
                <a:lnTo>
                  <a:pt x="1385" y="1785"/>
                </a:lnTo>
                <a:lnTo>
                  <a:pt x="1373" y="1785"/>
                </a:lnTo>
                <a:lnTo>
                  <a:pt x="1359" y="1785"/>
                </a:lnTo>
                <a:lnTo>
                  <a:pt x="1331" y="1789"/>
                </a:lnTo>
                <a:lnTo>
                  <a:pt x="1331" y="1789"/>
                </a:lnTo>
                <a:lnTo>
                  <a:pt x="1321" y="1789"/>
                </a:lnTo>
                <a:lnTo>
                  <a:pt x="1315" y="1791"/>
                </a:lnTo>
                <a:lnTo>
                  <a:pt x="1307" y="1793"/>
                </a:lnTo>
                <a:lnTo>
                  <a:pt x="1301" y="1795"/>
                </a:lnTo>
                <a:lnTo>
                  <a:pt x="1295" y="1795"/>
                </a:lnTo>
                <a:lnTo>
                  <a:pt x="1289" y="1789"/>
                </a:lnTo>
                <a:lnTo>
                  <a:pt x="1281" y="1781"/>
                </a:lnTo>
                <a:lnTo>
                  <a:pt x="1273" y="1767"/>
                </a:lnTo>
                <a:lnTo>
                  <a:pt x="1273" y="1767"/>
                </a:lnTo>
                <a:lnTo>
                  <a:pt x="1263" y="1751"/>
                </a:lnTo>
                <a:lnTo>
                  <a:pt x="1255" y="1739"/>
                </a:lnTo>
                <a:lnTo>
                  <a:pt x="1235" y="1719"/>
                </a:lnTo>
                <a:lnTo>
                  <a:pt x="1225" y="1707"/>
                </a:lnTo>
                <a:lnTo>
                  <a:pt x="1219" y="1691"/>
                </a:lnTo>
                <a:lnTo>
                  <a:pt x="1213" y="1671"/>
                </a:lnTo>
                <a:lnTo>
                  <a:pt x="1209" y="1643"/>
                </a:lnTo>
                <a:lnTo>
                  <a:pt x="1209" y="1643"/>
                </a:lnTo>
                <a:lnTo>
                  <a:pt x="1203" y="1573"/>
                </a:lnTo>
                <a:lnTo>
                  <a:pt x="1195" y="1501"/>
                </a:lnTo>
                <a:lnTo>
                  <a:pt x="1187" y="1423"/>
                </a:lnTo>
                <a:lnTo>
                  <a:pt x="1187" y="1423"/>
                </a:lnTo>
                <a:lnTo>
                  <a:pt x="1167" y="1419"/>
                </a:lnTo>
                <a:lnTo>
                  <a:pt x="1145" y="1417"/>
                </a:lnTo>
                <a:lnTo>
                  <a:pt x="1119" y="1417"/>
                </a:lnTo>
                <a:lnTo>
                  <a:pt x="1089" y="1419"/>
                </a:lnTo>
                <a:lnTo>
                  <a:pt x="1073" y="1421"/>
                </a:lnTo>
                <a:lnTo>
                  <a:pt x="1059" y="1425"/>
                </a:lnTo>
                <a:lnTo>
                  <a:pt x="1045" y="1431"/>
                </a:lnTo>
                <a:lnTo>
                  <a:pt x="1031" y="1439"/>
                </a:lnTo>
                <a:lnTo>
                  <a:pt x="1019" y="1447"/>
                </a:lnTo>
                <a:lnTo>
                  <a:pt x="1007" y="1459"/>
                </a:lnTo>
                <a:lnTo>
                  <a:pt x="1007" y="1459"/>
                </a:lnTo>
                <a:lnTo>
                  <a:pt x="977" y="1493"/>
                </a:lnTo>
                <a:lnTo>
                  <a:pt x="969" y="1503"/>
                </a:lnTo>
                <a:lnTo>
                  <a:pt x="963" y="1511"/>
                </a:lnTo>
                <a:lnTo>
                  <a:pt x="937" y="1527"/>
                </a:lnTo>
                <a:lnTo>
                  <a:pt x="879" y="1561"/>
                </a:lnTo>
                <a:lnTo>
                  <a:pt x="879" y="1561"/>
                </a:lnTo>
                <a:lnTo>
                  <a:pt x="817" y="1601"/>
                </a:lnTo>
                <a:lnTo>
                  <a:pt x="781" y="1627"/>
                </a:lnTo>
                <a:lnTo>
                  <a:pt x="743" y="1653"/>
                </a:lnTo>
                <a:lnTo>
                  <a:pt x="678" y="1691"/>
                </a:lnTo>
                <a:lnTo>
                  <a:pt x="678" y="1691"/>
                </a:lnTo>
                <a:lnTo>
                  <a:pt x="606" y="1733"/>
                </a:lnTo>
                <a:lnTo>
                  <a:pt x="558" y="1759"/>
                </a:lnTo>
                <a:lnTo>
                  <a:pt x="522" y="1777"/>
                </a:lnTo>
                <a:lnTo>
                  <a:pt x="506" y="1783"/>
                </a:lnTo>
                <a:lnTo>
                  <a:pt x="490" y="1789"/>
                </a:lnTo>
                <a:lnTo>
                  <a:pt x="490" y="1789"/>
                </a:lnTo>
                <a:lnTo>
                  <a:pt x="452" y="1795"/>
                </a:lnTo>
                <a:lnTo>
                  <a:pt x="410" y="1799"/>
                </a:lnTo>
                <a:lnTo>
                  <a:pt x="366" y="1801"/>
                </a:lnTo>
                <a:lnTo>
                  <a:pt x="328" y="1805"/>
                </a:lnTo>
                <a:lnTo>
                  <a:pt x="328" y="1805"/>
                </a:lnTo>
                <a:lnTo>
                  <a:pt x="296" y="1809"/>
                </a:lnTo>
                <a:lnTo>
                  <a:pt x="270" y="1811"/>
                </a:lnTo>
                <a:lnTo>
                  <a:pt x="244" y="1813"/>
                </a:lnTo>
                <a:lnTo>
                  <a:pt x="216" y="1821"/>
                </a:lnTo>
                <a:lnTo>
                  <a:pt x="216" y="1821"/>
                </a:lnTo>
                <a:lnTo>
                  <a:pt x="186" y="1829"/>
                </a:lnTo>
                <a:lnTo>
                  <a:pt x="160" y="1833"/>
                </a:lnTo>
                <a:lnTo>
                  <a:pt x="114" y="1839"/>
                </a:lnTo>
                <a:lnTo>
                  <a:pt x="114" y="1839"/>
                </a:lnTo>
                <a:lnTo>
                  <a:pt x="102" y="1839"/>
                </a:lnTo>
                <a:lnTo>
                  <a:pt x="88" y="1837"/>
                </a:lnTo>
                <a:lnTo>
                  <a:pt x="74" y="1835"/>
                </a:lnTo>
                <a:lnTo>
                  <a:pt x="62" y="1831"/>
                </a:lnTo>
                <a:lnTo>
                  <a:pt x="50" y="1825"/>
                </a:lnTo>
                <a:lnTo>
                  <a:pt x="42" y="1819"/>
                </a:lnTo>
                <a:lnTo>
                  <a:pt x="34" y="1813"/>
                </a:lnTo>
                <a:lnTo>
                  <a:pt x="28" y="1807"/>
                </a:lnTo>
                <a:lnTo>
                  <a:pt x="28" y="1807"/>
                </a:lnTo>
                <a:lnTo>
                  <a:pt x="22" y="1805"/>
                </a:lnTo>
                <a:lnTo>
                  <a:pt x="16" y="1803"/>
                </a:lnTo>
                <a:lnTo>
                  <a:pt x="10" y="1803"/>
                </a:lnTo>
                <a:lnTo>
                  <a:pt x="4" y="1801"/>
                </a:lnTo>
                <a:lnTo>
                  <a:pt x="2" y="1799"/>
                </a:lnTo>
                <a:lnTo>
                  <a:pt x="2" y="1797"/>
                </a:lnTo>
                <a:lnTo>
                  <a:pt x="0" y="1787"/>
                </a:lnTo>
                <a:lnTo>
                  <a:pt x="2" y="1769"/>
                </a:lnTo>
                <a:lnTo>
                  <a:pt x="10" y="1743"/>
                </a:lnTo>
                <a:lnTo>
                  <a:pt x="10" y="1743"/>
                </a:lnTo>
                <a:lnTo>
                  <a:pt x="20" y="1709"/>
                </a:lnTo>
                <a:lnTo>
                  <a:pt x="28" y="1671"/>
                </a:lnTo>
                <a:lnTo>
                  <a:pt x="36" y="1633"/>
                </a:lnTo>
                <a:lnTo>
                  <a:pt x="46" y="1593"/>
                </a:lnTo>
                <a:lnTo>
                  <a:pt x="58" y="1553"/>
                </a:lnTo>
                <a:lnTo>
                  <a:pt x="74" y="1513"/>
                </a:lnTo>
                <a:lnTo>
                  <a:pt x="84" y="1491"/>
                </a:lnTo>
                <a:lnTo>
                  <a:pt x="94" y="1471"/>
                </a:lnTo>
                <a:lnTo>
                  <a:pt x="106" y="1451"/>
                </a:lnTo>
                <a:lnTo>
                  <a:pt x="120" y="1433"/>
                </a:lnTo>
                <a:lnTo>
                  <a:pt x="120" y="1433"/>
                </a:lnTo>
                <a:lnTo>
                  <a:pt x="134" y="1413"/>
                </a:lnTo>
                <a:lnTo>
                  <a:pt x="148" y="1391"/>
                </a:lnTo>
                <a:lnTo>
                  <a:pt x="172" y="1349"/>
                </a:lnTo>
                <a:lnTo>
                  <a:pt x="194" y="1301"/>
                </a:lnTo>
                <a:lnTo>
                  <a:pt x="220" y="1255"/>
                </a:lnTo>
                <a:lnTo>
                  <a:pt x="234" y="1231"/>
                </a:lnTo>
                <a:lnTo>
                  <a:pt x="250" y="1207"/>
                </a:lnTo>
                <a:lnTo>
                  <a:pt x="268" y="1185"/>
                </a:lnTo>
                <a:lnTo>
                  <a:pt x="288" y="1161"/>
                </a:lnTo>
                <a:lnTo>
                  <a:pt x="310" y="1139"/>
                </a:lnTo>
                <a:lnTo>
                  <a:pt x="334" y="1117"/>
                </a:lnTo>
                <a:lnTo>
                  <a:pt x="362" y="1097"/>
                </a:lnTo>
                <a:lnTo>
                  <a:pt x="394" y="1077"/>
                </a:lnTo>
                <a:lnTo>
                  <a:pt x="394" y="1077"/>
                </a:lnTo>
                <a:lnTo>
                  <a:pt x="462" y="1036"/>
                </a:lnTo>
                <a:lnTo>
                  <a:pt x="532" y="990"/>
                </a:lnTo>
                <a:lnTo>
                  <a:pt x="670" y="898"/>
                </a:lnTo>
                <a:lnTo>
                  <a:pt x="781" y="822"/>
                </a:lnTo>
                <a:lnTo>
                  <a:pt x="817" y="800"/>
                </a:lnTo>
                <a:lnTo>
                  <a:pt x="835" y="788"/>
                </a:lnTo>
                <a:lnTo>
                  <a:pt x="835" y="788"/>
                </a:lnTo>
                <a:lnTo>
                  <a:pt x="853" y="778"/>
                </a:lnTo>
                <a:lnTo>
                  <a:pt x="869" y="766"/>
                </a:lnTo>
                <a:lnTo>
                  <a:pt x="885" y="752"/>
                </a:lnTo>
                <a:lnTo>
                  <a:pt x="885" y="752"/>
                </a:lnTo>
                <a:lnTo>
                  <a:pt x="855" y="750"/>
                </a:lnTo>
                <a:lnTo>
                  <a:pt x="799" y="748"/>
                </a:lnTo>
                <a:lnTo>
                  <a:pt x="799" y="748"/>
                </a:lnTo>
                <a:lnTo>
                  <a:pt x="690" y="748"/>
                </a:lnTo>
                <a:lnTo>
                  <a:pt x="614" y="746"/>
                </a:lnTo>
                <a:lnTo>
                  <a:pt x="636" y="724"/>
                </a:lnTo>
                <a:lnTo>
                  <a:pt x="624" y="696"/>
                </a:lnTo>
                <a:lnTo>
                  <a:pt x="684" y="696"/>
                </a:lnTo>
                <a:lnTo>
                  <a:pt x="684" y="696"/>
                </a:lnTo>
                <a:lnTo>
                  <a:pt x="686" y="698"/>
                </a:lnTo>
                <a:lnTo>
                  <a:pt x="696" y="700"/>
                </a:lnTo>
                <a:lnTo>
                  <a:pt x="718" y="704"/>
                </a:lnTo>
                <a:lnTo>
                  <a:pt x="755" y="702"/>
                </a:lnTo>
                <a:lnTo>
                  <a:pt x="755" y="702"/>
                </a:lnTo>
                <a:lnTo>
                  <a:pt x="835" y="698"/>
                </a:lnTo>
                <a:lnTo>
                  <a:pt x="879" y="698"/>
                </a:lnTo>
                <a:lnTo>
                  <a:pt x="879" y="698"/>
                </a:lnTo>
                <a:lnTo>
                  <a:pt x="885" y="698"/>
                </a:lnTo>
                <a:lnTo>
                  <a:pt x="893" y="694"/>
                </a:lnTo>
                <a:lnTo>
                  <a:pt x="911" y="686"/>
                </a:lnTo>
                <a:lnTo>
                  <a:pt x="939" y="670"/>
                </a:lnTo>
                <a:lnTo>
                  <a:pt x="939" y="670"/>
                </a:lnTo>
                <a:lnTo>
                  <a:pt x="989" y="644"/>
                </a:lnTo>
                <a:lnTo>
                  <a:pt x="989" y="644"/>
                </a:lnTo>
                <a:lnTo>
                  <a:pt x="1043" y="612"/>
                </a:lnTo>
                <a:lnTo>
                  <a:pt x="1075" y="592"/>
                </a:lnTo>
                <a:lnTo>
                  <a:pt x="1087" y="584"/>
                </a:lnTo>
                <a:lnTo>
                  <a:pt x="1091" y="580"/>
                </a:lnTo>
                <a:lnTo>
                  <a:pt x="1091" y="580"/>
                </a:lnTo>
                <a:lnTo>
                  <a:pt x="1091" y="572"/>
                </a:lnTo>
                <a:lnTo>
                  <a:pt x="1093" y="560"/>
                </a:lnTo>
                <a:lnTo>
                  <a:pt x="1101" y="546"/>
                </a:lnTo>
                <a:lnTo>
                  <a:pt x="1111" y="530"/>
                </a:lnTo>
                <a:lnTo>
                  <a:pt x="1111" y="530"/>
                </a:lnTo>
                <a:lnTo>
                  <a:pt x="1135" y="490"/>
                </a:lnTo>
                <a:lnTo>
                  <a:pt x="1143" y="476"/>
                </a:lnTo>
                <a:lnTo>
                  <a:pt x="1145" y="472"/>
                </a:lnTo>
                <a:lnTo>
                  <a:pt x="1143" y="470"/>
                </a:lnTo>
                <a:lnTo>
                  <a:pt x="1143" y="470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14">
            <a:extLst>
              <a:ext uri="{FF2B5EF4-FFF2-40B4-BE49-F238E27FC236}">
                <a16:creationId xmlns:a16="http://schemas.microsoft.com/office/drawing/2014/main" id="{96406B8C-118A-410E-81DD-15E7D44F7EF0}"/>
              </a:ext>
            </a:extLst>
          </p:cNvPr>
          <p:cNvSpPr>
            <a:spLocks/>
          </p:cNvSpPr>
          <p:nvPr/>
        </p:nvSpPr>
        <p:spPr bwMode="auto">
          <a:xfrm>
            <a:off x="6656908" y="4015866"/>
            <a:ext cx="2505130" cy="2178797"/>
          </a:xfrm>
          <a:custGeom>
            <a:avLst/>
            <a:gdLst>
              <a:gd name="T0" fmla="*/ 638 w 1543"/>
              <a:gd name="T1" fmla="*/ 444 h 1342"/>
              <a:gd name="T2" fmla="*/ 421 w 1543"/>
              <a:gd name="T3" fmla="*/ 229 h 1342"/>
              <a:gd name="T4" fmla="*/ 221 w 1543"/>
              <a:gd name="T5" fmla="*/ 47 h 1342"/>
              <a:gd name="T6" fmla="*/ 122 w 1543"/>
              <a:gd name="T7" fmla="*/ 15 h 1342"/>
              <a:gd name="T8" fmla="*/ 49 w 1543"/>
              <a:gd name="T9" fmla="*/ 132 h 1342"/>
              <a:gd name="T10" fmla="*/ 0 w 1543"/>
              <a:gd name="T11" fmla="*/ 313 h 1342"/>
              <a:gd name="T12" fmla="*/ 28 w 1543"/>
              <a:gd name="T13" fmla="*/ 421 h 1342"/>
              <a:gd name="T14" fmla="*/ 119 w 1543"/>
              <a:gd name="T15" fmla="*/ 578 h 1342"/>
              <a:gd name="T16" fmla="*/ 135 w 1543"/>
              <a:gd name="T17" fmla="*/ 766 h 1342"/>
              <a:gd name="T18" fmla="*/ 229 w 1543"/>
              <a:gd name="T19" fmla="*/ 784 h 1342"/>
              <a:gd name="T20" fmla="*/ 424 w 1543"/>
              <a:gd name="T21" fmla="*/ 773 h 1342"/>
              <a:gd name="T22" fmla="*/ 72 w 1543"/>
              <a:gd name="T23" fmla="*/ 928 h 1342"/>
              <a:gd name="T24" fmla="*/ 33 w 1543"/>
              <a:gd name="T25" fmla="*/ 962 h 1342"/>
              <a:gd name="T26" fmla="*/ 65 w 1543"/>
              <a:gd name="T27" fmla="*/ 1098 h 1342"/>
              <a:gd name="T28" fmla="*/ 188 w 1543"/>
              <a:gd name="T29" fmla="*/ 1208 h 1342"/>
              <a:gd name="T30" fmla="*/ 238 w 1543"/>
              <a:gd name="T31" fmla="*/ 1315 h 1342"/>
              <a:gd name="T32" fmla="*/ 295 w 1543"/>
              <a:gd name="T33" fmla="*/ 1336 h 1342"/>
              <a:gd name="T34" fmla="*/ 376 w 1543"/>
              <a:gd name="T35" fmla="*/ 1226 h 1342"/>
              <a:gd name="T36" fmla="*/ 496 w 1543"/>
              <a:gd name="T37" fmla="*/ 1036 h 1342"/>
              <a:gd name="T38" fmla="*/ 619 w 1543"/>
              <a:gd name="T39" fmla="*/ 1072 h 1342"/>
              <a:gd name="T40" fmla="*/ 700 w 1543"/>
              <a:gd name="T41" fmla="*/ 1270 h 1342"/>
              <a:gd name="T42" fmla="*/ 753 w 1543"/>
              <a:gd name="T43" fmla="*/ 1260 h 1342"/>
              <a:gd name="T44" fmla="*/ 826 w 1543"/>
              <a:gd name="T45" fmla="*/ 928 h 1342"/>
              <a:gd name="T46" fmla="*/ 889 w 1543"/>
              <a:gd name="T47" fmla="*/ 1138 h 1342"/>
              <a:gd name="T48" fmla="*/ 997 w 1543"/>
              <a:gd name="T49" fmla="*/ 1310 h 1342"/>
              <a:gd name="T50" fmla="*/ 1080 w 1543"/>
              <a:gd name="T51" fmla="*/ 1338 h 1342"/>
              <a:gd name="T52" fmla="*/ 1208 w 1543"/>
              <a:gd name="T53" fmla="*/ 1279 h 1342"/>
              <a:gd name="T54" fmla="*/ 1292 w 1543"/>
              <a:gd name="T55" fmla="*/ 1185 h 1342"/>
              <a:gd name="T56" fmla="*/ 1363 w 1543"/>
              <a:gd name="T57" fmla="*/ 1053 h 1342"/>
              <a:gd name="T58" fmla="*/ 1315 w 1543"/>
              <a:gd name="T59" fmla="*/ 980 h 1342"/>
              <a:gd name="T60" fmla="*/ 916 w 1543"/>
              <a:gd name="T61" fmla="*/ 721 h 1342"/>
              <a:gd name="T62" fmla="*/ 1300 w 1543"/>
              <a:gd name="T63" fmla="*/ 787 h 1342"/>
              <a:gd name="T64" fmla="*/ 1459 w 1543"/>
              <a:gd name="T65" fmla="*/ 766 h 1342"/>
              <a:gd name="T66" fmla="*/ 1520 w 1543"/>
              <a:gd name="T67" fmla="*/ 671 h 1342"/>
              <a:gd name="T68" fmla="*/ 1527 w 1543"/>
              <a:gd name="T69" fmla="*/ 543 h 1342"/>
              <a:gd name="T70" fmla="*/ 1533 w 1543"/>
              <a:gd name="T71" fmla="*/ 450 h 1342"/>
              <a:gd name="T72" fmla="*/ 1525 w 1543"/>
              <a:gd name="T73" fmla="*/ 324 h 1342"/>
              <a:gd name="T74" fmla="*/ 1502 w 1543"/>
              <a:gd name="T75" fmla="*/ 154 h 1342"/>
              <a:gd name="T76" fmla="*/ 1449 w 1543"/>
              <a:gd name="T77" fmla="*/ 31 h 1342"/>
              <a:gd name="T78" fmla="*/ 1357 w 1543"/>
              <a:gd name="T79" fmla="*/ 18 h 1342"/>
              <a:gd name="T80" fmla="*/ 1167 w 1543"/>
              <a:gd name="T81" fmla="*/ 255 h 1342"/>
              <a:gd name="T82" fmla="*/ 994 w 1543"/>
              <a:gd name="T83" fmla="*/ 410 h 1342"/>
              <a:gd name="T84" fmla="*/ 925 w 1543"/>
              <a:gd name="T85" fmla="*/ 389 h 1342"/>
              <a:gd name="T86" fmla="*/ 991 w 1543"/>
              <a:gd name="T87" fmla="*/ 190 h 1342"/>
              <a:gd name="T88" fmla="*/ 968 w 1543"/>
              <a:gd name="T89" fmla="*/ 31 h 1342"/>
              <a:gd name="T90" fmla="*/ 959 w 1543"/>
              <a:gd name="T91" fmla="*/ 253 h 1342"/>
              <a:gd name="T92" fmla="*/ 866 w 1543"/>
              <a:gd name="T93" fmla="*/ 426 h 1342"/>
              <a:gd name="T94" fmla="*/ 848 w 1543"/>
              <a:gd name="T95" fmla="*/ 246 h 1342"/>
              <a:gd name="T96" fmla="*/ 839 w 1543"/>
              <a:gd name="T97" fmla="*/ 327 h 1342"/>
              <a:gd name="T98" fmla="*/ 785 w 1543"/>
              <a:gd name="T99" fmla="*/ 416 h 1342"/>
              <a:gd name="T100" fmla="*/ 732 w 1543"/>
              <a:gd name="T101" fmla="*/ 381 h 1342"/>
              <a:gd name="T102" fmla="*/ 696 w 1543"/>
              <a:gd name="T103" fmla="*/ 413 h 1342"/>
              <a:gd name="T104" fmla="*/ 646 w 1543"/>
              <a:gd name="T105" fmla="*/ 360 h 1342"/>
              <a:gd name="T106" fmla="*/ 630 w 1543"/>
              <a:gd name="T107" fmla="*/ 310 h 1342"/>
              <a:gd name="T108" fmla="*/ 599 w 1543"/>
              <a:gd name="T109" fmla="*/ 363 h 1342"/>
              <a:gd name="T110" fmla="*/ 546 w 1543"/>
              <a:gd name="T111" fmla="*/ 198 h 1342"/>
              <a:gd name="T112" fmla="*/ 564 w 1543"/>
              <a:gd name="T113" fmla="*/ 20 h 1342"/>
              <a:gd name="T114" fmla="*/ 531 w 1543"/>
              <a:gd name="T115" fmla="*/ 243 h 1342"/>
              <a:gd name="T116" fmla="*/ 630 w 1543"/>
              <a:gd name="T117" fmla="*/ 408 h 1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543" h="1342">
                <a:moveTo>
                  <a:pt x="638" y="421"/>
                </a:moveTo>
                <a:lnTo>
                  <a:pt x="638" y="421"/>
                </a:lnTo>
                <a:lnTo>
                  <a:pt x="645" y="425"/>
                </a:lnTo>
                <a:lnTo>
                  <a:pt x="646" y="428"/>
                </a:lnTo>
                <a:lnTo>
                  <a:pt x="648" y="433"/>
                </a:lnTo>
                <a:lnTo>
                  <a:pt x="648" y="437"/>
                </a:lnTo>
                <a:lnTo>
                  <a:pt x="645" y="441"/>
                </a:lnTo>
                <a:lnTo>
                  <a:pt x="643" y="442"/>
                </a:lnTo>
                <a:lnTo>
                  <a:pt x="638" y="444"/>
                </a:lnTo>
                <a:lnTo>
                  <a:pt x="635" y="442"/>
                </a:lnTo>
                <a:lnTo>
                  <a:pt x="635" y="442"/>
                </a:lnTo>
                <a:lnTo>
                  <a:pt x="622" y="436"/>
                </a:lnTo>
                <a:lnTo>
                  <a:pt x="601" y="421"/>
                </a:lnTo>
                <a:lnTo>
                  <a:pt x="578" y="400"/>
                </a:lnTo>
                <a:lnTo>
                  <a:pt x="554" y="376"/>
                </a:lnTo>
                <a:lnTo>
                  <a:pt x="554" y="376"/>
                </a:lnTo>
                <a:lnTo>
                  <a:pt x="496" y="313"/>
                </a:lnTo>
                <a:lnTo>
                  <a:pt x="421" y="229"/>
                </a:lnTo>
                <a:lnTo>
                  <a:pt x="421" y="229"/>
                </a:lnTo>
                <a:lnTo>
                  <a:pt x="397" y="206"/>
                </a:lnTo>
                <a:lnTo>
                  <a:pt x="369" y="182"/>
                </a:lnTo>
                <a:lnTo>
                  <a:pt x="310" y="132"/>
                </a:lnTo>
                <a:lnTo>
                  <a:pt x="282" y="107"/>
                </a:lnTo>
                <a:lnTo>
                  <a:pt x="256" y="85"/>
                </a:lnTo>
                <a:lnTo>
                  <a:pt x="235" y="65"/>
                </a:lnTo>
                <a:lnTo>
                  <a:pt x="227" y="55"/>
                </a:lnTo>
                <a:lnTo>
                  <a:pt x="221" y="47"/>
                </a:lnTo>
                <a:lnTo>
                  <a:pt x="221" y="47"/>
                </a:lnTo>
                <a:lnTo>
                  <a:pt x="209" y="31"/>
                </a:lnTo>
                <a:lnTo>
                  <a:pt x="200" y="20"/>
                </a:lnTo>
                <a:lnTo>
                  <a:pt x="190" y="10"/>
                </a:lnTo>
                <a:lnTo>
                  <a:pt x="180" y="4"/>
                </a:lnTo>
                <a:lnTo>
                  <a:pt x="167" y="0"/>
                </a:lnTo>
                <a:lnTo>
                  <a:pt x="154" y="2"/>
                </a:lnTo>
                <a:lnTo>
                  <a:pt x="140" y="7"/>
                </a:lnTo>
                <a:lnTo>
                  <a:pt x="122" y="15"/>
                </a:lnTo>
                <a:lnTo>
                  <a:pt x="122" y="15"/>
                </a:lnTo>
                <a:lnTo>
                  <a:pt x="114" y="21"/>
                </a:lnTo>
                <a:lnTo>
                  <a:pt x="104" y="28"/>
                </a:lnTo>
                <a:lnTo>
                  <a:pt x="98" y="36"/>
                </a:lnTo>
                <a:lnTo>
                  <a:pt x="91" y="44"/>
                </a:lnTo>
                <a:lnTo>
                  <a:pt x="78" y="64"/>
                </a:lnTo>
                <a:lnTo>
                  <a:pt x="67" y="85"/>
                </a:lnTo>
                <a:lnTo>
                  <a:pt x="57" y="107"/>
                </a:lnTo>
                <a:lnTo>
                  <a:pt x="49" y="132"/>
                </a:lnTo>
                <a:lnTo>
                  <a:pt x="39" y="156"/>
                </a:lnTo>
                <a:lnTo>
                  <a:pt x="28" y="180"/>
                </a:lnTo>
                <a:lnTo>
                  <a:pt x="28" y="180"/>
                </a:lnTo>
                <a:lnTo>
                  <a:pt x="18" y="204"/>
                </a:lnTo>
                <a:lnTo>
                  <a:pt x="12" y="229"/>
                </a:lnTo>
                <a:lnTo>
                  <a:pt x="7" y="253"/>
                </a:lnTo>
                <a:lnTo>
                  <a:pt x="4" y="276"/>
                </a:lnTo>
                <a:lnTo>
                  <a:pt x="2" y="295"/>
                </a:lnTo>
                <a:lnTo>
                  <a:pt x="0" y="313"/>
                </a:lnTo>
                <a:lnTo>
                  <a:pt x="2" y="336"/>
                </a:lnTo>
                <a:lnTo>
                  <a:pt x="2" y="336"/>
                </a:lnTo>
                <a:lnTo>
                  <a:pt x="2" y="348"/>
                </a:lnTo>
                <a:lnTo>
                  <a:pt x="5" y="363"/>
                </a:lnTo>
                <a:lnTo>
                  <a:pt x="9" y="378"/>
                </a:lnTo>
                <a:lnTo>
                  <a:pt x="15" y="399"/>
                </a:lnTo>
                <a:lnTo>
                  <a:pt x="15" y="399"/>
                </a:lnTo>
                <a:lnTo>
                  <a:pt x="22" y="410"/>
                </a:lnTo>
                <a:lnTo>
                  <a:pt x="28" y="421"/>
                </a:lnTo>
                <a:lnTo>
                  <a:pt x="47" y="444"/>
                </a:lnTo>
                <a:lnTo>
                  <a:pt x="67" y="467"/>
                </a:lnTo>
                <a:lnTo>
                  <a:pt x="75" y="480"/>
                </a:lnTo>
                <a:lnTo>
                  <a:pt x="81" y="493"/>
                </a:lnTo>
                <a:lnTo>
                  <a:pt x="81" y="493"/>
                </a:lnTo>
                <a:lnTo>
                  <a:pt x="94" y="517"/>
                </a:lnTo>
                <a:lnTo>
                  <a:pt x="107" y="543"/>
                </a:lnTo>
                <a:lnTo>
                  <a:pt x="112" y="559"/>
                </a:lnTo>
                <a:lnTo>
                  <a:pt x="119" y="578"/>
                </a:lnTo>
                <a:lnTo>
                  <a:pt x="123" y="603"/>
                </a:lnTo>
                <a:lnTo>
                  <a:pt x="127" y="630"/>
                </a:lnTo>
                <a:lnTo>
                  <a:pt x="127" y="630"/>
                </a:lnTo>
                <a:lnTo>
                  <a:pt x="128" y="658"/>
                </a:lnTo>
                <a:lnTo>
                  <a:pt x="130" y="682"/>
                </a:lnTo>
                <a:lnTo>
                  <a:pt x="132" y="721"/>
                </a:lnTo>
                <a:lnTo>
                  <a:pt x="132" y="737"/>
                </a:lnTo>
                <a:lnTo>
                  <a:pt x="133" y="752"/>
                </a:lnTo>
                <a:lnTo>
                  <a:pt x="135" y="766"/>
                </a:lnTo>
                <a:lnTo>
                  <a:pt x="140" y="781"/>
                </a:lnTo>
                <a:lnTo>
                  <a:pt x="140" y="781"/>
                </a:lnTo>
                <a:lnTo>
                  <a:pt x="143" y="786"/>
                </a:lnTo>
                <a:lnTo>
                  <a:pt x="146" y="787"/>
                </a:lnTo>
                <a:lnTo>
                  <a:pt x="153" y="789"/>
                </a:lnTo>
                <a:lnTo>
                  <a:pt x="159" y="790"/>
                </a:lnTo>
                <a:lnTo>
                  <a:pt x="179" y="790"/>
                </a:lnTo>
                <a:lnTo>
                  <a:pt x="201" y="787"/>
                </a:lnTo>
                <a:lnTo>
                  <a:pt x="229" y="784"/>
                </a:lnTo>
                <a:lnTo>
                  <a:pt x="259" y="777"/>
                </a:lnTo>
                <a:lnTo>
                  <a:pt x="324" y="761"/>
                </a:lnTo>
                <a:lnTo>
                  <a:pt x="387" y="743"/>
                </a:lnTo>
                <a:lnTo>
                  <a:pt x="442" y="727"/>
                </a:lnTo>
                <a:lnTo>
                  <a:pt x="496" y="709"/>
                </a:lnTo>
                <a:lnTo>
                  <a:pt x="496" y="709"/>
                </a:lnTo>
                <a:lnTo>
                  <a:pt x="467" y="737"/>
                </a:lnTo>
                <a:lnTo>
                  <a:pt x="424" y="773"/>
                </a:lnTo>
                <a:lnTo>
                  <a:pt x="424" y="773"/>
                </a:lnTo>
                <a:lnTo>
                  <a:pt x="413" y="781"/>
                </a:lnTo>
                <a:lnTo>
                  <a:pt x="389" y="794"/>
                </a:lnTo>
                <a:lnTo>
                  <a:pt x="318" y="828"/>
                </a:lnTo>
                <a:lnTo>
                  <a:pt x="235" y="866"/>
                </a:lnTo>
                <a:lnTo>
                  <a:pt x="162" y="897"/>
                </a:lnTo>
                <a:lnTo>
                  <a:pt x="162" y="897"/>
                </a:lnTo>
                <a:lnTo>
                  <a:pt x="117" y="915"/>
                </a:lnTo>
                <a:lnTo>
                  <a:pt x="91" y="923"/>
                </a:lnTo>
                <a:lnTo>
                  <a:pt x="72" y="928"/>
                </a:lnTo>
                <a:lnTo>
                  <a:pt x="46" y="933"/>
                </a:lnTo>
                <a:lnTo>
                  <a:pt x="46" y="933"/>
                </a:lnTo>
                <a:lnTo>
                  <a:pt x="33" y="936"/>
                </a:lnTo>
                <a:lnTo>
                  <a:pt x="26" y="941"/>
                </a:lnTo>
                <a:lnTo>
                  <a:pt x="23" y="946"/>
                </a:lnTo>
                <a:lnTo>
                  <a:pt x="23" y="951"/>
                </a:lnTo>
                <a:lnTo>
                  <a:pt x="26" y="954"/>
                </a:lnTo>
                <a:lnTo>
                  <a:pt x="30" y="959"/>
                </a:lnTo>
                <a:lnTo>
                  <a:pt x="33" y="962"/>
                </a:lnTo>
                <a:lnTo>
                  <a:pt x="33" y="964"/>
                </a:lnTo>
                <a:lnTo>
                  <a:pt x="33" y="964"/>
                </a:lnTo>
                <a:lnTo>
                  <a:pt x="34" y="981"/>
                </a:lnTo>
                <a:lnTo>
                  <a:pt x="39" y="1015"/>
                </a:lnTo>
                <a:lnTo>
                  <a:pt x="47" y="1053"/>
                </a:lnTo>
                <a:lnTo>
                  <a:pt x="51" y="1069"/>
                </a:lnTo>
                <a:lnTo>
                  <a:pt x="56" y="1080"/>
                </a:lnTo>
                <a:lnTo>
                  <a:pt x="56" y="1080"/>
                </a:lnTo>
                <a:lnTo>
                  <a:pt x="65" y="1098"/>
                </a:lnTo>
                <a:lnTo>
                  <a:pt x="78" y="1116"/>
                </a:lnTo>
                <a:lnTo>
                  <a:pt x="91" y="1134"/>
                </a:lnTo>
                <a:lnTo>
                  <a:pt x="104" y="1147"/>
                </a:lnTo>
                <a:lnTo>
                  <a:pt x="104" y="1147"/>
                </a:lnTo>
                <a:lnTo>
                  <a:pt x="122" y="1161"/>
                </a:lnTo>
                <a:lnTo>
                  <a:pt x="146" y="1180"/>
                </a:lnTo>
                <a:lnTo>
                  <a:pt x="170" y="1198"/>
                </a:lnTo>
                <a:lnTo>
                  <a:pt x="188" y="1208"/>
                </a:lnTo>
                <a:lnTo>
                  <a:pt x="188" y="1208"/>
                </a:lnTo>
                <a:lnTo>
                  <a:pt x="195" y="1213"/>
                </a:lnTo>
                <a:lnTo>
                  <a:pt x="198" y="1216"/>
                </a:lnTo>
                <a:lnTo>
                  <a:pt x="201" y="1223"/>
                </a:lnTo>
                <a:lnTo>
                  <a:pt x="204" y="1229"/>
                </a:lnTo>
                <a:lnTo>
                  <a:pt x="211" y="1248"/>
                </a:lnTo>
                <a:lnTo>
                  <a:pt x="221" y="1276"/>
                </a:lnTo>
                <a:lnTo>
                  <a:pt x="221" y="1276"/>
                </a:lnTo>
                <a:lnTo>
                  <a:pt x="232" y="1304"/>
                </a:lnTo>
                <a:lnTo>
                  <a:pt x="238" y="1315"/>
                </a:lnTo>
                <a:lnTo>
                  <a:pt x="245" y="1325"/>
                </a:lnTo>
                <a:lnTo>
                  <a:pt x="251" y="1331"/>
                </a:lnTo>
                <a:lnTo>
                  <a:pt x="258" y="1338"/>
                </a:lnTo>
                <a:lnTo>
                  <a:pt x="266" y="1341"/>
                </a:lnTo>
                <a:lnTo>
                  <a:pt x="274" y="1342"/>
                </a:lnTo>
                <a:lnTo>
                  <a:pt x="274" y="1342"/>
                </a:lnTo>
                <a:lnTo>
                  <a:pt x="282" y="1342"/>
                </a:lnTo>
                <a:lnTo>
                  <a:pt x="289" y="1339"/>
                </a:lnTo>
                <a:lnTo>
                  <a:pt x="295" y="1336"/>
                </a:lnTo>
                <a:lnTo>
                  <a:pt x="301" y="1331"/>
                </a:lnTo>
                <a:lnTo>
                  <a:pt x="311" y="1321"/>
                </a:lnTo>
                <a:lnTo>
                  <a:pt x="318" y="1312"/>
                </a:lnTo>
                <a:lnTo>
                  <a:pt x="318" y="1312"/>
                </a:lnTo>
                <a:lnTo>
                  <a:pt x="329" y="1297"/>
                </a:lnTo>
                <a:lnTo>
                  <a:pt x="347" y="1276"/>
                </a:lnTo>
                <a:lnTo>
                  <a:pt x="365" y="1250"/>
                </a:lnTo>
                <a:lnTo>
                  <a:pt x="371" y="1239"/>
                </a:lnTo>
                <a:lnTo>
                  <a:pt x="376" y="1226"/>
                </a:lnTo>
                <a:lnTo>
                  <a:pt x="376" y="1226"/>
                </a:lnTo>
                <a:lnTo>
                  <a:pt x="382" y="1213"/>
                </a:lnTo>
                <a:lnTo>
                  <a:pt x="394" y="1193"/>
                </a:lnTo>
                <a:lnTo>
                  <a:pt x="424" y="1148"/>
                </a:lnTo>
                <a:lnTo>
                  <a:pt x="458" y="1098"/>
                </a:lnTo>
                <a:lnTo>
                  <a:pt x="473" y="1077"/>
                </a:lnTo>
                <a:lnTo>
                  <a:pt x="483" y="1057"/>
                </a:lnTo>
                <a:lnTo>
                  <a:pt x="483" y="1057"/>
                </a:lnTo>
                <a:lnTo>
                  <a:pt x="496" y="1036"/>
                </a:lnTo>
                <a:lnTo>
                  <a:pt x="512" y="1011"/>
                </a:lnTo>
                <a:lnTo>
                  <a:pt x="556" y="949"/>
                </a:lnTo>
                <a:lnTo>
                  <a:pt x="612" y="875"/>
                </a:lnTo>
                <a:lnTo>
                  <a:pt x="612" y="875"/>
                </a:lnTo>
                <a:lnTo>
                  <a:pt x="614" y="952"/>
                </a:lnTo>
                <a:lnTo>
                  <a:pt x="615" y="1012"/>
                </a:lnTo>
                <a:lnTo>
                  <a:pt x="617" y="1053"/>
                </a:lnTo>
                <a:lnTo>
                  <a:pt x="617" y="1053"/>
                </a:lnTo>
                <a:lnTo>
                  <a:pt x="619" y="1072"/>
                </a:lnTo>
                <a:lnTo>
                  <a:pt x="625" y="1101"/>
                </a:lnTo>
                <a:lnTo>
                  <a:pt x="635" y="1137"/>
                </a:lnTo>
                <a:lnTo>
                  <a:pt x="646" y="1176"/>
                </a:lnTo>
                <a:lnTo>
                  <a:pt x="653" y="1195"/>
                </a:lnTo>
                <a:lnTo>
                  <a:pt x="661" y="1213"/>
                </a:lnTo>
                <a:lnTo>
                  <a:pt x="670" y="1231"/>
                </a:lnTo>
                <a:lnTo>
                  <a:pt x="679" y="1245"/>
                </a:lnTo>
                <a:lnTo>
                  <a:pt x="688" y="1258"/>
                </a:lnTo>
                <a:lnTo>
                  <a:pt x="700" y="1270"/>
                </a:lnTo>
                <a:lnTo>
                  <a:pt x="711" y="1276"/>
                </a:lnTo>
                <a:lnTo>
                  <a:pt x="717" y="1279"/>
                </a:lnTo>
                <a:lnTo>
                  <a:pt x="724" y="1279"/>
                </a:lnTo>
                <a:lnTo>
                  <a:pt x="724" y="1279"/>
                </a:lnTo>
                <a:lnTo>
                  <a:pt x="730" y="1279"/>
                </a:lnTo>
                <a:lnTo>
                  <a:pt x="735" y="1278"/>
                </a:lnTo>
                <a:lnTo>
                  <a:pt x="742" y="1273"/>
                </a:lnTo>
                <a:lnTo>
                  <a:pt x="747" y="1266"/>
                </a:lnTo>
                <a:lnTo>
                  <a:pt x="753" y="1260"/>
                </a:lnTo>
                <a:lnTo>
                  <a:pt x="758" y="1250"/>
                </a:lnTo>
                <a:lnTo>
                  <a:pt x="768" y="1227"/>
                </a:lnTo>
                <a:lnTo>
                  <a:pt x="777" y="1202"/>
                </a:lnTo>
                <a:lnTo>
                  <a:pt x="785" y="1172"/>
                </a:lnTo>
                <a:lnTo>
                  <a:pt x="793" y="1140"/>
                </a:lnTo>
                <a:lnTo>
                  <a:pt x="800" y="1108"/>
                </a:lnTo>
                <a:lnTo>
                  <a:pt x="811" y="1041"/>
                </a:lnTo>
                <a:lnTo>
                  <a:pt x="819" y="985"/>
                </a:lnTo>
                <a:lnTo>
                  <a:pt x="826" y="928"/>
                </a:lnTo>
                <a:lnTo>
                  <a:pt x="826" y="928"/>
                </a:lnTo>
                <a:lnTo>
                  <a:pt x="845" y="988"/>
                </a:lnTo>
                <a:lnTo>
                  <a:pt x="860" y="1040"/>
                </a:lnTo>
                <a:lnTo>
                  <a:pt x="866" y="1066"/>
                </a:lnTo>
                <a:lnTo>
                  <a:pt x="871" y="1088"/>
                </a:lnTo>
                <a:lnTo>
                  <a:pt x="871" y="1088"/>
                </a:lnTo>
                <a:lnTo>
                  <a:pt x="873" y="1100"/>
                </a:lnTo>
                <a:lnTo>
                  <a:pt x="878" y="1113"/>
                </a:lnTo>
                <a:lnTo>
                  <a:pt x="889" y="1138"/>
                </a:lnTo>
                <a:lnTo>
                  <a:pt x="903" y="1168"/>
                </a:lnTo>
                <a:lnTo>
                  <a:pt x="921" y="1197"/>
                </a:lnTo>
                <a:lnTo>
                  <a:pt x="954" y="1248"/>
                </a:lnTo>
                <a:lnTo>
                  <a:pt x="967" y="1268"/>
                </a:lnTo>
                <a:lnTo>
                  <a:pt x="973" y="1279"/>
                </a:lnTo>
                <a:lnTo>
                  <a:pt x="973" y="1279"/>
                </a:lnTo>
                <a:lnTo>
                  <a:pt x="978" y="1289"/>
                </a:lnTo>
                <a:lnTo>
                  <a:pt x="983" y="1295"/>
                </a:lnTo>
                <a:lnTo>
                  <a:pt x="997" y="1310"/>
                </a:lnTo>
                <a:lnTo>
                  <a:pt x="1014" y="1323"/>
                </a:lnTo>
                <a:lnTo>
                  <a:pt x="1031" y="1333"/>
                </a:lnTo>
                <a:lnTo>
                  <a:pt x="1031" y="1333"/>
                </a:lnTo>
                <a:lnTo>
                  <a:pt x="1039" y="1338"/>
                </a:lnTo>
                <a:lnTo>
                  <a:pt x="1048" y="1339"/>
                </a:lnTo>
                <a:lnTo>
                  <a:pt x="1064" y="1341"/>
                </a:lnTo>
                <a:lnTo>
                  <a:pt x="1075" y="1339"/>
                </a:lnTo>
                <a:lnTo>
                  <a:pt x="1080" y="1338"/>
                </a:lnTo>
                <a:lnTo>
                  <a:pt x="1080" y="1338"/>
                </a:lnTo>
                <a:lnTo>
                  <a:pt x="1098" y="1338"/>
                </a:lnTo>
                <a:lnTo>
                  <a:pt x="1128" y="1333"/>
                </a:lnTo>
                <a:lnTo>
                  <a:pt x="1128" y="1333"/>
                </a:lnTo>
                <a:lnTo>
                  <a:pt x="1138" y="1331"/>
                </a:lnTo>
                <a:lnTo>
                  <a:pt x="1149" y="1326"/>
                </a:lnTo>
                <a:lnTo>
                  <a:pt x="1162" y="1318"/>
                </a:lnTo>
                <a:lnTo>
                  <a:pt x="1177" y="1308"/>
                </a:lnTo>
                <a:lnTo>
                  <a:pt x="1192" y="1295"/>
                </a:lnTo>
                <a:lnTo>
                  <a:pt x="1208" y="1279"/>
                </a:lnTo>
                <a:lnTo>
                  <a:pt x="1222" y="1261"/>
                </a:lnTo>
                <a:lnTo>
                  <a:pt x="1235" y="1240"/>
                </a:lnTo>
                <a:lnTo>
                  <a:pt x="1235" y="1240"/>
                </a:lnTo>
                <a:lnTo>
                  <a:pt x="1247" y="1221"/>
                </a:lnTo>
                <a:lnTo>
                  <a:pt x="1256" y="1208"/>
                </a:lnTo>
                <a:lnTo>
                  <a:pt x="1263" y="1200"/>
                </a:lnTo>
                <a:lnTo>
                  <a:pt x="1269" y="1197"/>
                </a:lnTo>
                <a:lnTo>
                  <a:pt x="1282" y="1190"/>
                </a:lnTo>
                <a:lnTo>
                  <a:pt x="1292" y="1185"/>
                </a:lnTo>
                <a:lnTo>
                  <a:pt x="1303" y="1177"/>
                </a:lnTo>
                <a:lnTo>
                  <a:pt x="1303" y="1177"/>
                </a:lnTo>
                <a:lnTo>
                  <a:pt x="1315" y="1166"/>
                </a:lnTo>
                <a:lnTo>
                  <a:pt x="1326" y="1150"/>
                </a:lnTo>
                <a:lnTo>
                  <a:pt x="1337" y="1132"/>
                </a:lnTo>
                <a:lnTo>
                  <a:pt x="1345" y="1113"/>
                </a:lnTo>
                <a:lnTo>
                  <a:pt x="1353" y="1091"/>
                </a:lnTo>
                <a:lnTo>
                  <a:pt x="1360" y="1070"/>
                </a:lnTo>
                <a:lnTo>
                  <a:pt x="1363" y="1053"/>
                </a:lnTo>
                <a:lnTo>
                  <a:pt x="1365" y="1035"/>
                </a:lnTo>
                <a:lnTo>
                  <a:pt x="1365" y="1035"/>
                </a:lnTo>
                <a:lnTo>
                  <a:pt x="1365" y="1028"/>
                </a:lnTo>
                <a:lnTo>
                  <a:pt x="1363" y="1022"/>
                </a:lnTo>
                <a:lnTo>
                  <a:pt x="1361" y="1015"/>
                </a:lnTo>
                <a:lnTo>
                  <a:pt x="1358" y="1011"/>
                </a:lnTo>
                <a:lnTo>
                  <a:pt x="1350" y="1001"/>
                </a:lnTo>
                <a:lnTo>
                  <a:pt x="1340" y="994"/>
                </a:lnTo>
                <a:lnTo>
                  <a:pt x="1315" y="980"/>
                </a:lnTo>
                <a:lnTo>
                  <a:pt x="1300" y="973"/>
                </a:lnTo>
                <a:lnTo>
                  <a:pt x="1285" y="964"/>
                </a:lnTo>
                <a:lnTo>
                  <a:pt x="1285" y="964"/>
                </a:lnTo>
                <a:lnTo>
                  <a:pt x="1159" y="883"/>
                </a:lnTo>
                <a:lnTo>
                  <a:pt x="1081" y="832"/>
                </a:lnTo>
                <a:lnTo>
                  <a:pt x="1026" y="795"/>
                </a:lnTo>
                <a:lnTo>
                  <a:pt x="1026" y="795"/>
                </a:lnTo>
                <a:lnTo>
                  <a:pt x="978" y="761"/>
                </a:lnTo>
                <a:lnTo>
                  <a:pt x="916" y="721"/>
                </a:lnTo>
                <a:lnTo>
                  <a:pt x="844" y="674"/>
                </a:lnTo>
                <a:lnTo>
                  <a:pt x="844" y="674"/>
                </a:lnTo>
                <a:lnTo>
                  <a:pt x="1028" y="727"/>
                </a:lnTo>
                <a:lnTo>
                  <a:pt x="1166" y="764"/>
                </a:lnTo>
                <a:lnTo>
                  <a:pt x="1219" y="779"/>
                </a:lnTo>
                <a:lnTo>
                  <a:pt x="1253" y="786"/>
                </a:lnTo>
                <a:lnTo>
                  <a:pt x="1253" y="786"/>
                </a:lnTo>
                <a:lnTo>
                  <a:pt x="1276" y="787"/>
                </a:lnTo>
                <a:lnTo>
                  <a:pt x="1300" y="787"/>
                </a:lnTo>
                <a:lnTo>
                  <a:pt x="1323" y="786"/>
                </a:lnTo>
                <a:lnTo>
                  <a:pt x="1347" y="782"/>
                </a:lnTo>
                <a:lnTo>
                  <a:pt x="1391" y="776"/>
                </a:lnTo>
                <a:lnTo>
                  <a:pt x="1408" y="774"/>
                </a:lnTo>
                <a:lnTo>
                  <a:pt x="1423" y="773"/>
                </a:lnTo>
                <a:lnTo>
                  <a:pt x="1423" y="773"/>
                </a:lnTo>
                <a:lnTo>
                  <a:pt x="1444" y="771"/>
                </a:lnTo>
                <a:lnTo>
                  <a:pt x="1450" y="769"/>
                </a:lnTo>
                <a:lnTo>
                  <a:pt x="1459" y="766"/>
                </a:lnTo>
                <a:lnTo>
                  <a:pt x="1465" y="761"/>
                </a:lnTo>
                <a:lnTo>
                  <a:pt x="1470" y="756"/>
                </a:lnTo>
                <a:lnTo>
                  <a:pt x="1484" y="742"/>
                </a:lnTo>
                <a:lnTo>
                  <a:pt x="1484" y="742"/>
                </a:lnTo>
                <a:lnTo>
                  <a:pt x="1497" y="727"/>
                </a:lnTo>
                <a:lnTo>
                  <a:pt x="1502" y="714"/>
                </a:lnTo>
                <a:lnTo>
                  <a:pt x="1509" y="698"/>
                </a:lnTo>
                <a:lnTo>
                  <a:pt x="1520" y="671"/>
                </a:lnTo>
                <a:lnTo>
                  <a:pt x="1520" y="671"/>
                </a:lnTo>
                <a:lnTo>
                  <a:pt x="1528" y="654"/>
                </a:lnTo>
                <a:lnTo>
                  <a:pt x="1531" y="641"/>
                </a:lnTo>
                <a:lnTo>
                  <a:pt x="1531" y="630"/>
                </a:lnTo>
                <a:lnTo>
                  <a:pt x="1531" y="619"/>
                </a:lnTo>
                <a:lnTo>
                  <a:pt x="1527" y="598"/>
                </a:lnTo>
                <a:lnTo>
                  <a:pt x="1525" y="585"/>
                </a:lnTo>
                <a:lnTo>
                  <a:pt x="1525" y="567"/>
                </a:lnTo>
                <a:lnTo>
                  <a:pt x="1525" y="567"/>
                </a:lnTo>
                <a:lnTo>
                  <a:pt x="1527" y="543"/>
                </a:lnTo>
                <a:lnTo>
                  <a:pt x="1528" y="531"/>
                </a:lnTo>
                <a:lnTo>
                  <a:pt x="1531" y="525"/>
                </a:lnTo>
                <a:lnTo>
                  <a:pt x="1539" y="510"/>
                </a:lnTo>
                <a:lnTo>
                  <a:pt x="1539" y="510"/>
                </a:lnTo>
                <a:lnTo>
                  <a:pt x="1541" y="499"/>
                </a:lnTo>
                <a:lnTo>
                  <a:pt x="1543" y="489"/>
                </a:lnTo>
                <a:lnTo>
                  <a:pt x="1541" y="480"/>
                </a:lnTo>
                <a:lnTo>
                  <a:pt x="1539" y="470"/>
                </a:lnTo>
                <a:lnTo>
                  <a:pt x="1533" y="450"/>
                </a:lnTo>
                <a:lnTo>
                  <a:pt x="1525" y="429"/>
                </a:lnTo>
                <a:lnTo>
                  <a:pt x="1525" y="429"/>
                </a:lnTo>
                <a:lnTo>
                  <a:pt x="1523" y="418"/>
                </a:lnTo>
                <a:lnTo>
                  <a:pt x="1522" y="408"/>
                </a:lnTo>
                <a:lnTo>
                  <a:pt x="1523" y="387"/>
                </a:lnTo>
                <a:lnTo>
                  <a:pt x="1525" y="368"/>
                </a:lnTo>
                <a:lnTo>
                  <a:pt x="1525" y="345"/>
                </a:lnTo>
                <a:lnTo>
                  <a:pt x="1525" y="345"/>
                </a:lnTo>
                <a:lnTo>
                  <a:pt x="1525" y="324"/>
                </a:lnTo>
                <a:lnTo>
                  <a:pt x="1528" y="306"/>
                </a:lnTo>
                <a:lnTo>
                  <a:pt x="1528" y="289"/>
                </a:lnTo>
                <a:lnTo>
                  <a:pt x="1528" y="277"/>
                </a:lnTo>
                <a:lnTo>
                  <a:pt x="1525" y="264"/>
                </a:lnTo>
                <a:lnTo>
                  <a:pt x="1525" y="264"/>
                </a:lnTo>
                <a:lnTo>
                  <a:pt x="1514" y="214"/>
                </a:lnTo>
                <a:lnTo>
                  <a:pt x="1509" y="187"/>
                </a:lnTo>
                <a:lnTo>
                  <a:pt x="1502" y="154"/>
                </a:lnTo>
                <a:lnTo>
                  <a:pt x="1502" y="154"/>
                </a:lnTo>
                <a:lnTo>
                  <a:pt x="1501" y="133"/>
                </a:lnTo>
                <a:lnTo>
                  <a:pt x="1496" y="112"/>
                </a:lnTo>
                <a:lnTo>
                  <a:pt x="1489" y="89"/>
                </a:lnTo>
                <a:lnTo>
                  <a:pt x="1486" y="78"/>
                </a:lnTo>
                <a:lnTo>
                  <a:pt x="1480" y="68"/>
                </a:lnTo>
                <a:lnTo>
                  <a:pt x="1475" y="57"/>
                </a:lnTo>
                <a:lnTo>
                  <a:pt x="1467" y="47"/>
                </a:lnTo>
                <a:lnTo>
                  <a:pt x="1459" y="39"/>
                </a:lnTo>
                <a:lnTo>
                  <a:pt x="1449" y="31"/>
                </a:lnTo>
                <a:lnTo>
                  <a:pt x="1436" y="25"/>
                </a:lnTo>
                <a:lnTo>
                  <a:pt x="1423" y="18"/>
                </a:lnTo>
                <a:lnTo>
                  <a:pt x="1408" y="13"/>
                </a:lnTo>
                <a:lnTo>
                  <a:pt x="1392" y="12"/>
                </a:lnTo>
                <a:lnTo>
                  <a:pt x="1392" y="12"/>
                </a:lnTo>
                <a:lnTo>
                  <a:pt x="1382" y="10"/>
                </a:lnTo>
                <a:lnTo>
                  <a:pt x="1374" y="12"/>
                </a:lnTo>
                <a:lnTo>
                  <a:pt x="1365" y="13"/>
                </a:lnTo>
                <a:lnTo>
                  <a:pt x="1357" y="18"/>
                </a:lnTo>
                <a:lnTo>
                  <a:pt x="1339" y="28"/>
                </a:lnTo>
                <a:lnTo>
                  <a:pt x="1321" y="41"/>
                </a:lnTo>
                <a:lnTo>
                  <a:pt x="1305" y="59"/>
                </a:lnTo>
                <a:lnTo>
                  <a:pt x="1287" y="80"/>
                </a:lnTo>
                <a:lnTo>
                  <a:pt x="1271" y="101"/>
                </a:lnTo>
                <a:lnTo>
                  <a:pt x="1253" y="125"/>
                </a:lnTo>
                <a:lnTo>
                  <a:pt x="1219" y="177"/>
                </a:lnTo>
                <a:lnTo>
                  <a:pt x="1185" y="229"/>
                </a:lnTo>
                <a:lnTo>
                  <a:pt x="1167" y="255"/>
                </a:lnTo>
                <a:lnTo>
                  <a:pt x="1151" y="277"/>
                </a:lnTo>
                <a:lnTo>
                  <a:pt x="1133" y="300"/>
                </a:lnTo>
                <a:lnTo>
                  <a:pt x="1115" y="318"/>
                </a:lnTo>
                <a:lnTo>
                  <a:pt x="1115" y="318"/>
                </a:lnTo>
                <a:lnTo>
                  <a:pt x="1098" y="336"/>
                </a:lnTo>
                <a:lnTo>
                  <a:pt x="1078" y="352"/>
                </a:lnTo>
                <a:lnTo>
                  <a:pt x="1057" y="368"/>
                </a:lnTo>
                <a:lnTo>
                  <a:pt x="1036" y="382"/>
                </a:lnTo>
                <a:lnTo>
                  <a:pt x="994" y="410"/>
                </a:lnTo>
                <a:lnTo>
                  <a:pt x="954" y="434"/>
                </a:lnTo>
                <a:lnTo>
                  <a:pt x="918" y="452"/>
                </a:lnTo>
                <a:lnTo>
                  <a:pt x="889" y="467"/>
                </a:lnTo>
                <a:lnTo>
                  <a:pt x="861" y="478"/>
                </a:lnTo>
                <a:lnTo>
                  <a:pt x="861" y="478"/>
                </a:lnTo>
                <a:lnTo>
                  <a:pt x="865" y="449"/>
                </a:lnTo>
                <a:lnTo>
                  <a:pt x="865" y="449"/>
                </a:lnTo>
                <a:lnTo>
                  <a:pt x="895" y="420"/>
                </a:lnTo>
                <a:lnTo>
                  <a:pt x="925" y="389"/>
                </a:lnTo>
                <a:lnTo>
                  <a:pt x="925" y="389"/>
                </a:lnTo>
                <a:lnTo>
                  <a:pt x="933" y="376"/>
                </a:lnTo>
                <a:lnTo>
                  <a:pt x="944" y="353"/>
                </a:lnTo>
                <a:lnTo>
                  <a:pt x="955" y="324"/>
                </a:lnTo>
                <a:lnTo>
                  <a:pt x="967" y="293"/>
                </a:lnTo>
                <a:lnTo>
                  <a:pt x="976" y="261"/>
                </a:lnTo>
                <a:lnTo>
                  <a:pt x="984" y="232"/>
                </a:lnTo>
                <a:lnTo>
                  <a:pt x="989" y="208"/>
                </a:lnTo>
                <a:lnTo>
                  <a:pt x="991" y="190"/>
                </a:lnTo>
                <a:lnTo>
                  <a:pt x="991" y="190"/>
                </a:lnTo>
                <a:lnTo>
                  <a:pt x="988" y="149"/>
                </a:lnTo>
                <a:lnTo>
                  <a:pt x="981" y="96"/>
                </a:lnTo>
                <a:lnTo>
                  <a:pt x="975" y="49"/>
                </a:lnTo>
                <a:lnTo>
                  <a:pt x="971" y="34"/>
                </a:lnTo>
                <a:lnTo>
                  <a:pt x="970" y="31"/>
                </a:lnTo>
                <a:lnTo>
                  <a:pt x="968" y="30"/>
                </a:lnTo>
                <a:lnTo>
                  <a:pt x="968" y="30"/>
                </a:lnTo>
                <a:lnTo>
                  <a:pt x="968" y="31"/>
                </a:lnTo>
                <a:lnTo>
                  <a:pt x="968" y="36"/>
                </a:lnTo>
                <a:lnTo>
                  <a:pt x="970" y="57"/>
                </a:lnTo>
                <a:lnTo>
                  <a:pt x="971" y="88"/>
                </a:lnTo>
                <a:lnTo>
                  <a:pt x="973" y="128"/>
                </a:lnTo>
                <a:lnTo>
                  <a:pt x="973" y="153"/>
                </a:lnTo>
                <a:lnTo>
                  <a:pt x="971" y="177"/>
                </a:lnTo>
                <a:lnTo>
                  <a:pt x="968" y="201"/>
                </a:lnTo>
                <a:lnTo>
                  <a:pt x="965" y="227"/>
                </a:lnTo>
                <a:lnTo>
                  <a:pt x="959" y="253"/>
                </a:lnTo>
                <a:lnTo>
                  <a:pt x="950" y="280"/>
                </a:lnTo>
                <a:lnTo>
                  <a:pt x="941" y="306"/>
                </a:lnTo>
                <a:lnTo>
                  <a:pt x="928" y="332"/>
                </a:lnTo>
                <a:lnTo>
                  <a:pt x="928" y="332"/>
                </a:lnTo>
                <a:lnTo>
                  <a:pt x="907" y="370"/>
                </a:lnTo>
                <a:lnTo>
                  <a:pt x="891" y="395"/>
                </a:lnTo>
                <a:lnTo>
                  <a:pt x="878" y="415"/>
                </a:lnTo>
                <a:lnTo>
                  <a:pt x="866" y="426"/>
                </a:lnTo>
                <a:lnTo>
                  <a:pt x="866" y="426"/>
                </a:lnTo>
                <a:lnTo>
                  <a:pt x="868" y="403"/>
                </a:lnTo>
                <a:lnTo>
                  <a:pt x="866" y="381"/>
                </a:lnTo>
                <a:lnTo>
                  <a:pt x="866" y="381"/>
                </a:lnTo>
                <a:lnTo>
                  <a:pt x="860" y="302"/>
                </a:lnTo>
                <a:lnTo>
                  <a:pt x="858" y="284"/>
                </a:lnTo>
                <a:lnTo>
                  <a:pt x="857" y="268"/>
                </a:lnTo>
                <a:lnTo>
                  <a:pt x="853" y="255"/>
                </a:lnTo>
                <a:lnTo>
                  <a:pt x="848" y="246"/>
                </a:lnTo>
                <a:lnTo>
                  <a:pt x="848" y="246"/>
                </a:lnTo>
                <a:lnTo>
                  <a:pt x="845" y="245"/>
                </a:lnTo>
                <a:lnTo>
                  <a:pt x="844" y="245"/>
                </a:lnTo>
                <a:lnTo>
                  <a:pt x="842" y="246"/>
                </a:lnTo>
                <a:lnTo>
                  <a:pt x="842" y="248"/>
                </a:lnTo>
                <a:lnTo>
                  <a:pt x="840" y="256"/>
                </a:lnTo>
                <a:lnTo>
                  <a:pt x="840" y="268"/>
                </a:lnTo>
                <a:lnTo>
                  <a:pt x="840" y="298"/>
                </a:lnTo>
                <a:lnTo>
                  <a:pt x="839" y="327"/>
                </a:lnTo>
                <a:lnTo>
                  <a:pt x="839" y="327"/>
                </a:lnTo>
                <a:lnTo>
                  <a:pt x="837" y="342"/>
                </a:lnTo>
                <a:lnTo>
                  <a:pt x="832" y="357"/>
                </a:lnTo>
                <a:lnTo>
                  <a:pt x="826" y="371"/>
                </a:lnTo>
                <a:lnTo>
                  <a:pt x="819" y="386"/>
                </a:lnTo>
                <a:lnTo>
                  <a:pt x="811" y="399"/>
                </a:lnTo>
                <a:lnTo>
                  <a:pt x="802" y="408"/>
                </a:lnTo>
                <a:lnTo>
                  <a:pt x="793" y="415"/>
                </a:lnTo>
                <a:lnTo>
                  <a:pt x="790" y="416"/>
                </a:lnTo>
                <a:lnTo>
                  <a:pt x="785" y="416"/>
                </a:lnTo>
                <a:lnTo>
                  <a:pt x="785" y="416"/>
                </a:lnTo>
                <a:lnTo>
                  <a:pt x="779" y="415"/>
                </a:lnTo>
                <a:lnTo>
                  <a:pt x="772" y="410"/>
                </a:lnTo>
                <a:lnTo>
                  <a:pt x="763" y="399"/>
                </a:lnTo>
                <a:lnTo>
                  <a:pt x="756" y="392"/>
                </a:lnTo>
                <a:lnTo>
                  <a:pt x="750" y="386"/>
                </a:lnTo>
                <a:lnTo>
                  <a:pt x="742" y="382"/>
                </a:lnTo>
                <a:lnTo>
                  <a:pt x="732" y="381"/>
                </a:lnTo>
                <a:lnTo>
                  <a:pt x="732" y="381"/>
                </a:lnTo>
                <a:lnTo>
                  <a:pt x="724" y="382"/>
                </a:lnTo>
                <a:lnTo>
                  <a:pt x="717" y="384"/>
                </a:lnTo>
                <a:lnTo>
                  <a:pt x="713" y="389"/>
                </a:lnTo>
                <a:lnTo>
                  <a:pt x="709" y="394"/>
                </a:lnTo>
                <a:lnTo>
                  <a:pt x="706" y="405"/>
                </a:lnTo>
                <a:lnTo>
                  <a:pt x="703" y="408"/>
                </a:lnTo>
                <a:lnTo>
                  <a:pt x="701" y="412"/>
                </a:lnTo>
                <a:lnTo>
                  <a:pt x="701" y="412"/>
                </a:lnTo>
                <a:lnTo>
                  <a:pt x="696" y="413"/>
                </a:lnTo>
                <a:lnTo>
                  <a:pt x="691" y="412"/>
                </a:lnTo>
                <a:lnTo>
                  <a:pt x="683" y="410"/>
                </a:lnTo>
                <a:lnTo>
                  <a:pt x="674" y="405"/>
                </a:lnTo>
                <a:lnTo>
                  <a:pt x="666" y="399"/>
                </a:lnTo>
                <a:lnTo>
                  <a:pt x="658" y="391"/>
                </a:lnTo>
                <a:lnTo>
                  <a:pt x="653" y="382"/>
                </a:lnTo>
                <a:lnTo>
                  <a:pt x="648" y="371"/>
                </a:lnTo>
                <a:lnTo>
                  <a:pt x="648" y="371"/>
                </a:lnTo>
                <a:lnTo>
                  <a:pt x="646" y="360"/>
                </a:lnTo>
                <a:lnTo>
                  <a:pt x="645" y="348"/>
                </a:lnTo>
                <a:lnTo>
                  <a:pt x="643" y="326"/>
                </a:lnTo>
                <a:lnTo>
                  <a:pt x="641" y="316"/>
                </a:lnTo>
                <a:lnTo>
                  <a:pt x="638" y="310"/>
                </a:lnTo>
                <a:lnTo>
                  <a:pt x="636" y="308"/>
                </a:lnTo>
                <a:lnTo>
                  <a:pt x="635" y="308"/>
                </a:lnTo>
                <a:lnTo>
                  <a:pt x="633" y="308"/>
                </a:lnTo>
                <a:lnTo>
                  <a:pt x="630" y="310"/>
                </a:lnTo>
                <a:lnTo>
                  <a:pt x="630" y="310"/>
                </a:lnTo>
                <a:lnTo>
                  <a:pt x="627" y="313"/>
                </a:lnTo>
                <a:lnTo>
                  <a:pt x="624" y="321"/>
                </a:lnTo>
                <a:lnTo>
                  <a:pt x="622" y="329"/>
                </a:lnTo>
                <a:lnTo>
                  <a:pt x="622" y="339"/>
                </a:lnTo>
                <a:lnTo>
                  <a:pt x="622" y="361"/>
                </a:lnTo>
                <a:lnTo>
                  <a:pt x="625" y="384"/>
                </a:lnTo>
                <a:lnTo>
                  <a:pt x="625" y="384"/>
                </a:lnTo>
                <a:lnTo>
                  <a:pt x="612" y="376"/>
                </a:lnTo>
                <a:lnTo>
                  <a:pt x="599" y="363"/>
                </a:lnTo>
                <a:lnTo>
                  <a:pt x="599" y="363"/>
                </a:lnTo>
                <a:lnTo>
                  <a:pt x="588" y="348"/>
                </a:lnTo>
                <a:lnTo>
                  <a:pt x="578" y="332"/>
                </a:lnTo>
                <a:lnTo>
                  <a:pt x="569" y="311"/>
                </a:lnTo>
                <a:lnTo>
                  <a:pt x="560" y="289"/>
                </a:lnTo>
                <a:lnTo>
                  <a:pt x="554" y="266"/>
                </a:lnTo>
                <a:lnTo>
                  <a:pt x="549" y="242"/>
                </a:lnTo>
                <a:lnTo>
                  <a:pt x="546" y="219"/>
                </a:lnTo>
                <a:lnTo>
                  <a:pt x="546" y="198"/>
                </a:lnTo>
                <a:lnTo>
                  <a:pt x="546" y="198"/>
                </a:lnTo>
                <a:lnTo>
                  <a:pt x="547" y="175"/>
                </a:lnTo>
                <a:lnTo>
                  <a:pt x="549" y="148"/>
                </a:lnTo>
                <a:lnTo>
                  <a:pt x="557" y="88"/>
                </a:lnTo>
                <a:lnTo>
                  <a:pt x="564" y="39"/>
                </a:lnTo>
                <a:lnTo>
                  <a:pt x="564" y="25"/>
                </a:lnTo>
                <a:lnTo>
                  <a:pt x="564" y="21"/>
                </a:lnTo>
                <a:lnTo>
                  <a:pt x="564" y="20"/>
                </a:lnTo>
                <a:lnTo>
                  <a:pt x="564" y="20"/>
                </a:lnTo>
                <a:lnTo>
                  <a:pt x="560" y="25"/>
                </a:lnTo>
                <a:lnTo>
                  <a:pt x="556" y="38"/>
                </a:lnTo>
                <a:lnTo>
                  <a:pt x="546" y="77"/>
                </a:lnTo>
                <a:lnTo>
                  <a:pt x="535" y="127"/>
                </a:lnTo>
                <a:lnTo>
                  <a:pt x="528" y="172"/>
                </a:lnTo>
                <a:lnTo>
                  <a:pt x="528" y="172"/>
                </a:lnTo>
                <a:lnTo>
                  <a:pt x="526" y="193"/>
                </a:lnTo>
                <a:lnTo>
                  <a:pt x="528" y="217"/>
                </a:lnTo>
                <a:lnTo>
                  <a:pt x="531" y="243"/>
                </a:lnTo>
                <a:lnTo>
                  <a:pt x="535" y="269"/>
                </a:lnTo>
                <a:lnTo>
                  <a:pt x="539" y="293"/>
                </a:lnTo>
                <a:lnTo>
                  <a:pt x="544" y="314"/>
                </a:lnTo>
                <a:lnTo>
                  <a:pt x="549" y="331"/>
                </a:lnTo>
                <a:lnTo>
                  <a:pt x="554" y="340"/>
                </a:lnTo>
                <a:lnTo>
                  <a:pt x="554" y="340"/>
                </a:lnTo>
                <a:lnTo>
                  <a:pt x="565" y="353"/>
                </a:lnTo>
                <a:lnTo>
                  <a:pt x="585" y="371"/>
                </a:lnTo>
                <a:lnTo>
                  <a:pt x="630" y="408"/>
                </a:lnTo>
                <a:lnTo>
                  <a:pt x="630" y="408"/>
                </a:lnTo>
                <a:lnTo>
                  <a:pt x="635" y="416"/>
                </a:lnTo>
                <a:lnTo>
                  <a:pt x="638" y="421"/>
                </a:lnTo>
                <a:lnTo>
                  <a:pt x="638" y="421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pptxa59_蛾のシルエット</dc:title>
  <dc:subject>pptxa59_蛾のシルエット</dc:subject>
  <dc:creator>でじけろお</dc:creator>
  <cp:revision>1</cp:revision>
  <dcterms:created xsi:type="dcterms:W3CDTF">2018-05-20T00:31:01Z</dcterms:created>
  <dcterms:modified xsi:type="dcterms:W3CDTF">2019-06-26T08:11:46Z</dcterms:modified>
  <cp:version>1</cp:version>
</cp:coreProperties>
</file>