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4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F47303B8-6268-4172-B800-712D8E5A3D18}"/>
              </a:ext>
            </a:extLst>
          </p:cNvPr>
          <p:cNvSpPr>
            <a:spLocks/>
          </p:cNvSpPr>
          <p:nvPr/>
        </p:nvSpPr>
        <p:spPr bwMode="auto">
          <a:xfrm>
            <a:off x="759156" y="1480234"/>
            <a:ext cx="2469145" cy="1394988"/>
          </a:xfrm>
          <a:custGeom>
            <a:avLst/>
            <a:gdLst>
              <a:gd name="T0" fmla="*/ 76 w 1570"/>
              <a:gd name="T1" fmla="*/ 15 h 887"/>
              <a:gd name="T2" fmla="*/ 10 w 1570"/>
              <a:gd name="T3" fmla="*/ 9 h 887"/>
              <a:gd name="T4" fmla="*/ 10 w 1570"/>
              <a:gd name="T5" fmla="*/ 58 h 887"/>
              <a:gd name="T6" fmla="*/ 65 w 1570"/>
              <a:gd name="T7" fmla="*/ 108 h 887"/>
              <a:gd name="T8" fmla="*/ 44 w 1570"/>
              <a:gd name="T9" fmla="*/ 151 h 887"/>
              <a:gd name="T10" fmla="*/ 32 w 1570"/>
              <a:gd name="T11" fmla="*/ 191 h 887"/>
              <a:gd name="T12" fmla="*/ 28 w 1570"/>
              <a:gd name="T13" fmla="*/ 240 h 887"/>
              <a:gd name="T14" fmla="*/ 12 w 1570"/>
              <a:gd name="T15" fmla="*/ 313 h 887"/>
              <a:gd name="T16" fmla="*/ 30 w 1570"/>
              <a:gd name="T17" fmla="*/ 367 h 887"/>
              <a:gd name="T18" fmla="*/ 33 w 1570"/>
              <a:gd name="T19" fmla="*/ 403 h 887"/>
              <a:gd name="T20" fmla="*/ 46 w 1570"/>
              <a:gd name="T21" fmla="*/ 475 h 887"/>
              <a:gd name="T22" fmla="*/ 45 w 1570"/>
              <a:gd name="T23" fmla="*/ 537 h 887"/>
              <a:gd name="T24" fmla="*/ 49 w 1570"/>
              <a:gd name="T25" fmla="*/ 610 h 887"/>
              <a:gd name="T26" fmla="*/ 33 w 1570"/>
              <a:gd name="T27" fmla="*/ 621 h 887"/>
              <a:gd name="T28" fmla="*/ 85 w 1570"/>
              <a:gd name="T29" fmla="*/ 707 h 887"/>
              <a:gd name="T30" fmla="*/ 155 w 1570"/>
              <a:gd name="T31" fmla="*/ 739 h 887"/>
              <a:gd name="T32" fmla="*/ 219 w 1570"/>
              <a:gd name="T33" fmla="*/ 739 h 887"/>
              <a:gd name="T34" fmla="*/ 270 w 1570"/>
              <a:gd name="T35" fmla="*/ 747 h 887"/>
              <a:gd name="T36" fmla="*/ 299 w 1570"/>
              <a:gd name="T37" fmla="*/ 767 h 887"/>
              <a:gd name="T38" fmla="*/ 325 w 1570"/>
              <a:gd name="T39" fmla="*/ 804 h 887"/>
              <a:gd name="T40" fmla="*/ 631 w 1570"/>
              <a:gd name="T41" fmla="*/ 835 h 887"/>
              <a:gd name="T42" fmla="*/ 699 w 1570"/>
              <a:gd name="T43" fmla="*/ 796 h 887"/>
              <a:gd name="T44" fmla="*/ 735 w 1570"/>
              <a:gd name="T45" fmla="*/ 799 h 887"/>
              <a:gd name="T46" fmla="*/ 733 w 1570"/>
              <a:gd name="T47" fmla="*/ 815 h 887"/>
              <a:gd name="T48" fmla="*/ 703 w 1570"/>
              <a:gd name="T49" fmla="*/ 861 h 887"/>
              <a:gd name="T50" fmla="*/ 770 w 1570"/>
              <a:gd name="T51" fmla="*/ 887 h 887"/>
              <a:gd name="T52" fmla="*/ 803 w 1570"/>
              <a:gd name="T53" fmla="*/ 873 h 887"/>
              <a:gd name="T54" fmla="*/ 925 w 1570"/>
              <a:gd name="T55" fmla="*/ 859 h 887"/>
              <a:gd name="T56" fmla="*/ 1045 w 1570"/>
              <a:gd name="T57" fmla="*/ 828 h 887"/>
              <a:gd name="T58" fmla="*/ 1125 w 1570"/>
              <a:gd name="T59" fmla="*/ 821 h 887"/>
              <a:gd name="T60" fmla="*/ 1148 w 1570"/>
              <a:gd name="T61" fmla="*/ 802 h 887"/>
              <a:gd name="T62" fmla="*/ 1164 w 1570"/>
              <a:gd name="T63" fmla="*/ 770 h 887"/>
              <a:gd name="T64" fmla="*/ 1222 w 1570"/>
              <a:gd name="T65" fmla="*/ 734 h 887"/>
              <a:gd name="T66" fmla="*/ 1261 w 1570"/>
              <a:gd name="T67" fmla="*/ 726 h 887"/>
              <a:gd name="T68" fmla="*/ 1297 w 1570"/>
              <a:gd name="T69" fmla="*/ 749 h 887"/>
              <a:gd name="T70" fmla="*/ 1325 w 1570"/>
              <a:gd name="T71" fmla="*/ 756 h 887"/>
              <a:gd name="T72" fmla="*/ 1302 w 1570"/>
              <a:gd name="T73" fmla="*/ 789 h 887"/>
              <a:gd name="T74" fmla="*/ 1353 w 1570"/>
              <a:gd name="T75" fmla="*/ 804 h 887"/>
              <a:gd name="T76" fmla="*/ 1410 w 1570"/>
              <a:gd name="T77" fmla="*/ 763 h 887"/>
              <a:gd name="T78" fmla="*/ 1427 w 1570"/>
              <a:gd name="T79" fmla="*/ 762 h 887"/>
              <a:gd name="T80" fmla="*/ 1478 w 1570"/>
              <a:gd name="T81" fmla="*/ 757 h 887"/>
              <a:gd name="T82" fmla="*/ 1546 w 1570"/>
              <a:gd name="T83" fmla="*/ 728 h 887"/>
              <a:gd name="T84" fmla="*/ 1570 w 1570"/>
              <a:gd name="T85" fmla="*/ 694 h 887"/>
              <a:gd name="T86" fmla="*/ 1524 w 1570"/>
              <a:gd name="T87" fmla="*/ 632 h 887"/>
              <a:gd name="T88" fmla="*/ 1530 w 1570"/>
              <a:gd name="T89" fmla="*/ 581 h 887"/>
              <a:gd name="T90" fmla="*/ 1485 w 1570"/>
              <a:gd name="T91" fmla="*/ 405 h 887"/>
              <a:gd name="T92" fmla="*/ 1451 w 1570"/>
              <a:gd name="T93" fmla="*/ 328 h 887"/>
              <a:gd name="T94" fmla="*/ 1403 w 1570"/>
              <a:gd name="T95" fmla="*/ 265 h 887"/>
              <a:gd name="T96" fmla="*/ 1338 w 1570"/>
              <a:gd name="T97" fmla="*/ 214 h 887"/>
              <a:gd name="T98" fmla="*/ 1280 w 1570"/>
              <a:gd name="T99" fmla="*/ 178 h 887"/>
              <a:gd name="T100" fmla="*/ 1191 w 1570"/>
              <a:gd name="T101" fmla="*/ 141 h 887"/>
              <a:gd name="T102" fmla="*/ 1089 w 1570"/>
              <a:gd name="T103" fmla="*/ 113 h 887"/>
              <a:gd name="T104" fmla="*/ 931 w 1570"/>
              <a:gd name="T105" fmla="*/ 80 h 887"/>
              <a:gd name="T106" fmla="*/ 783 w 1570"/>
              <a:gd name="T107" fmla="*/ 61 h 887"/>
              <a:gd name="T108" fmla="*/ 667 w 1570"/>
              <a:gd name="T109" fmla="*/ 80 h 887"/>
              <a:gd name="T110" fmla="*/ 545 w 1570"/>
              <a:gd name="T111" fmla="*/ 75 h 887"/>
              <a:gd name="T112" fmla="*/ 405 w 1570"/>
              <a:gd name="T113" fmla="*/ 86 h 887"/>
              <a:gd name="T114" fmla="*/ 384 w 1570"/>
              <a:gd name="T115" fmla="*/ 40 h 887"/>
              <a:gd name="T116" fmla="*/ 322 w 1570"/>
              <a:gd name="T117" fmla="*/ 15 h 887"/>
              <a:gd name="T118" fmla="*/ 263 w 1570"/>
              <a:gd name="T119" fmla="*/ 0 h 887"/>
              <a:gd name="T120" fmla="*/ 195 w 1570"/>
              <a:gd name="T121" fmla="*/ 13 h 887"/>
              <a:gd name="T122" fmla="*/ 144 w 1570"/>
              <a:gd name="T123" fmla="*/ 36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70" h="887">
                <a:moveTo>
                  <a:pt x="135" y="42"/>
                </a:moveTo>
                <a:lnTo>
                  <a:pt x="135" y="42"/>
                </a:lnTo>
                <a:lnTo>
                  <a:pt x="128" y="41"/>
                </a:lnTo>
                <a:lnTo>
                  <a:pt x="121" y="39"/>
                </a:lnTo>
                <a:lnTo>
                  <a:pt x="110" y="33"/>
                </a:lnTo>
                <a:lnTo>
                  <a:pt x="110" y="33"/>
                </a:lnTo>
                <a:lnTo>
                  <a:pt x="95" y="23"/>
                </a:lnTo>
                <a:lnTo>
                  <a:pt x="76" y="15"/>
                </a:lnTo>
                <a:lnTo>
                  <a:pt x="67" y="11"/>
                </a:lnTo>
                <a:lnTo>
                  <a:pt x="57" y="9"/>
                </a:lnTo>
                <a:lnTo>
                  <a:pt x="46" y="6"/>
                </a:lnTo>
                <a:lnTo>
                  <a:pt x="35" y="5"/>
                </a:lnTo>
                <a:lnTo>
                  <a:pt x="35" y="5"/>
                </a:lnTo>
                <a:lnTo>
                  <a:pt x="24" y="6"/>
                </a:lnTo>
                <a:lnTo>
                  <a:pt x="17" y="7"/>
                </a:lnTo>
                <a:lnTo>
                  <a:pt x="10" y="9"/>
                </a:lnTo>
                <a:lnTo>
                  <a:pt x="5" y="11"/>
                </a:lnTo>
                <a:lnTo>
                  <a:pt x="3" y="16"/>
                </a:lnTo>
                <a:lnTo>
                  <a:pt x="0" y="21"/>
                </a:lnTo>
                <a:lnTo>
                  <a:pt x="0" y="27"/>
                </a:lnTo>
                <a:lnTo>
                  <a:pt x="1" y="34"/>
                </a:lnTo>
                <a:lnTo>
                  <a:pt x="1" y="34"/>
                </a:lnTo>
                <a:lnTo>
                  <a:pt x="6" y="50"/>
                </a:lnTo>
                <a:lnTo>
                  <a:pt x="10" y="58"/>
                </a:lnTo>
                <a:lnTo>
                  <a:pt x="15" y="65"/>
                </a:lnTo>
                <a:lnTo>
                  <a:pt x="19" y="73"/>
                </a:lnTo>
                <a:lnTo>
                  <a:pt x="26" y="80"/>
                </a:lnTo>
                <a:lnTo>
                  <a:pt x="33" y="87"/>
                </a:lnTo>
                <a:lnTo>
                  <a:pt x="40" y="92"/>
                </a:lnTo>
                <a:lnTo>
                  <a:pt x="40" y="92"/>
                </a:lnTo>
                <a:lnTo>
                  <a:pt x="55" y="102"/>
                </a:lnTo>
                <a:lnTo>
                  <a:pt x="65" y="108"/>
                </a:lnTo>
                <a:lnTo>
                  <a:pt x="74" y="111"/>
                </a:lnTo>
                <a:lnTo>
                  <a:pt x="74" y="111"/>
                </a:lnTo>
                <a:lnTo>
                  <a:pt x="68" y="116"/>
                </a:lnTo>
                <a:lnTo>
                  <a:pt x="56" y="127"/>
                </a:lnTo>
                <a:lnTo>
                  <a:pt x="50" y="134"/>
                </a:lnTo>
                <a:lnTo>
                  <a:pt x="45" y="142"/>
                </a:lnTo>
                <a:lnTo>
                  <a:pt x="44" y="148"/>
                </a:lnTo>
                <a:lnTo>
                  <a:pt x="44" y="151"/>
                </a:lnTo>
                <a:lnTo>
                  <a:pt x="44" y="154"/>
                </a:lnTo>
                <a:lnTo>
                  <a:pt x="44" y="154"/>
                </a:lnTo>
                <a:lnTo>
                  <a:pt x="45" y="158"/>
                </a:lnTo>
                <a:lnTo>
                  <a:pt x="45" y="160"/>
                </a:lnTo>
                <a:lnTo>
                  <a:pt x="44" y="167"/>
                </a:lnTo>
                <a:lnTo>
                  <a:pt x="40" y="174"/>
                </a:lnTo>
                <a:lnTo>
                  <a:pt x="35" y="183"/>
                </a:lnTo>
                <a:lnTo>
                  <a:pt x="32" y="191"/>
                </a:lnTo>
                <a:lnTo>
                  <a:pt x="28" y="201"/>
                </a:lnTo>
                <a:lnTo>
                  <a:pt x="27" y="210"/>
                </a:lnTo>
                <a:lnTo>
                  <a:pt x="27" y="214"/>
                </a:lnTo>
                <a:lnTo>
                  <a:pt x="28" y="219"/>
                </a:lnTo>
                <a:lnTo>
                  <a:pt x="28" y="219"/>
                </a:lnTo>
                <a:lnTo>
                  <a:pt x="29" y="223"/>
                </a:lnTo>
                <a:lnTo>
                  <a:pt x="30" y="229"/>
                </a:lnTo>
                <a:lnTo>
                  <a:pt x="28" y="240"/>
                </a:lnTo>
                <a:lnTo>
                  <a:pt x="24" y="253"/>
                </a:lnTo>
                <a:lnTo>
                  <a:pt x="19" y="265"/>
                </a:lnTo>
                <a:lnTo>
                  <a:pt x="15" y="279"/>
                </a:lnTo>
                <a:lnTo>
                  <a:pt x="11" y="291"/>
                </a:lnTo>
                <a:lnTo>
                  <a:pt x="10" y="303"/>
                </a:lnTo>
                <a:lnTo>
                  <a:pt x="11" y="308"/>
                </a:lnTo>
                <a:lnTo>
                  <a:pt x="12" y="313"/>
                </a:lnTo>
                <a:lnTo>
                  <a:pt x="12" y="313"/>
                </a:lnTo>
                <a:lnTo>
                  <a:pt x="21" y="328"/>
                </a:lnTo>
                <a:lnTo>
                  <a:pt x="27" y="339"/>
                </a:lnTo>
                <a:lnTo>
                  <a:pt x="30" y="344"/>
                </a:lnTo>
                <a:lnTo>
                  <a:pt x="32" y="349"/>
                </a:lnTo>
                <a:lnTo>
                  <a:pt x="33" y="355"/>
                </a:lnTo>
                <a:lnTo>
                  <a:pt x="33" y="361"/>
                </a:lnTo>
                <a:lnTo>
                  <a:pt x="33" y="361"/>
                </a:lnTo>
                <a:lnTo>
                  <a:pt x="30" y="367"/>
                </a:lnTo>
                <a:lnTo>
                  <a:pt x="28" y="372"/>
                </a:lnTo>
                <a:lnTo>
                  <a:pt x="24" y="379"/>
                </a:lnTo>
                <a:lnTo>
                  <a:pt x="22" y="383"/>
                </a:lnTo>
                <a:lnTo>
                  <a:pt x="22" y="386"/>
                </a:lnTo>
                <a:lnTo>
                  <a:pt x="24" y="391"/>
                </a:lnTo>
                <a:lnTo>
                  <a:pt x="28" y="397"/>
                </a:lnTo>
                <a:lnTo>
                  <a:pt x="28" y="397"/>
                </a:lnTo>
                <a:lnTo>
                  <a:pt x="33" y="403"/>
                </a:lnTo>
                <a:lnTo>
                  <a:pt x="35" y="408"/>
                </a:lnTo>
                <a:lnTo>
                  <a:pt x="36" y="414"/>
                </a:lnTo>
                <a:lnTo>
                  <a:pt x="36" y="419"/>
                </a:lnTo>
                <a:lnTo>
                  <a:pt x="36" y="434"/>
                </a:lnTo>
                <a:lnTo>
                  <a:pt x="38" y="443"/>
                </a:lnTo>
                <a:lnTo>
                  <a:pt x="40" y="454"/>
                </a:lnTo>
                <a:lnTo>
                  <a:pt x="40" y="454"/>
                </a:lnTo>
                <a:lnTo>
                  <a:pt x="46" y="475"/>
                </a:lnTo>
                <a:lnTo>
                  <a:pt x="50" y="487"/>
                </a:lnTo>
                <a:lnTo>
                  <a:pt x="52" y="492"/>
                </a:lnTo>
                <a:lnTo>
                  <a:pt x="52" y="492"/>
                </a:lnTo>
                <a:lnTo>
                  <a:pt x="52" y="506"/>
                </a:lnTo>
                <a:lnTo>
                  <a:pt x="51" y="517"/>
                </a:lnTo>
                <a:lnTo>
                  <a:pt x="49" y="528"/>
                </a:lnTo>
                <a:lnTo>
                  <a:pt x="49" y="528"/>
                </a:lnTo>
                <a:lnTo>
                  <a:pt x="45" y="537"/>
                </a:lnTo>
                <a:lnTo>
                  <a:pt x="42" y="544"/>
                </a:lnTo>
                <a:lnTo>
                  <a:pt x="41" y="549"/>
                </a:lnTo>
                <a:lnTo>
                  <a:pt x="40" y="555"/>
                </a:lnTo>
                <a:lnTo>
                  <a:pt x="40" y="562"/>
                </a:lnTo>
                <a:lnTo>
                  <a:pt x="41" y="571"/>
                </a:lnTo>
                <a:lnTo>
                  <a:pt x="41" y="571"/>
                </a:lnTo>
                <a:lnTo>
                  <a:pt x="47" y="600"/>
                </a:lnTo>
                <a:lnTo>
                  <a:pt x="49" y="610"/>
                </a:lnTo>
                <a:lnTo>
                  <a:pt x="50" y="620"/>
                </a:lnTo>
                <a:lnTo>
                  <a:pt x="50" y="620"/>
                </a:lnTo>
                <a:lnTo>
                  <a:pt x="50" y="621"/>
                </a:lnTo>
                <a:lnTo>
                  <a:pt x="49" y="623"/>
                </a:lnTo>
                <a:lnTo>
                  <a:pt x="45" y="623"/>
                </a:lnTo>
                <a:lnTo>
                  <a:pt x="35" y="620"/>
                </a:lnTo>
                <a:lnTo>
                  <a:pt x="34" y="620"/>
                </a:lnTo>
                <a:lnTo>
                  <a:pt x="33" y="621"/>
                </a:lnTo>
                <a:lnTo>
                  <a:pt x="32" y="623"/>
                </a:lnTo>
                <a:lnTo>
                  <a:pt x="32" y="625"/>
                </a:lnTo>
                <a:lnTo>
                  <a:pt x="35" y="635"/>
                </a:lnTo>
                <a:lnTo>
                  <a:pt x="44" y="649"/>
                </a:lnTo>
                <a:lnTo>
                  <a:pt x="44" y="649"/>
                </a:lnTo>
                <a:lnTo>
                  <a:pt x="72" y="694"/>
                </a:lnTo>
                <a:lnTo>
                  <a:pt x="78" y="703"/>
                </a:lnTo>
                <a:lnTo>
                  <a:pt x="85" y="707"/>
                </a:lnTo>
                <a:lnTo>
                  <a:pt x="85" y="707"/>
                </a:lnTo>
                <a:lnTo>
                  <a:pt x="92" y="712"/>
                </a:lnTo>
                <a:lnTo>
                  <a:pt x="112" y="723"/>
                </a:lnTo>
                <a:lnTo>
                  <a:pt x="112" y="723"/>
                </a:lnTo>
                <a:lnTo>
                  <a:pt x="126" y="730"/>
                </a:lnTo>
                <a:lnTo>
                  <a:pt x="138" y="734"/>
                </a:lnTo>
                <a:lnTo>
                  <a:pt x="155" y="739"/>
                </a:lnTo>
                <a:lnTo>
                  <a:pt x="155" y="739"/>
                </a:lnTo>
                <a:lnTo>
                  <a:pt x="162" y="741"/>
                </a:lnTo>
                <a:lnTo>
                  <a:pt x="168" y="742"/>
                </a:lnTo>
                <a:lnTo>
                  <a:pt x="184" y="744"/>
                </a:lnTo>
                <a:lnTo>
                  <a:pt x="184" y="744"/>
                </a:lnTo>
                <a:lnTo>
                  <a:pt x="196" y="742"/>
                </a:lnTo>
                <a:lnTo>
                  <a:pt x="206" y="740"/>
                </a:lnTo>
                <a:lnTo>
                  <a:pt x="214" y="739"/>
                </a:lnTo>
                <a:lnTo>
                  <a:pt x="219" y="739"/>
                </a:lnTo>
                <a:lnTo>
                  <a:pt x="224" y="740"/>
                </a:lnTo>
                <a:lnTo>
                  <a:pt x="224" y="740"/>
                </a:lnTo>
                <a:lnTo>
                  <a:pt x="234" y="744"/>
                </a:lnTo>
                <a:lnTo>
                  <a:pt x="240" y="746"/>
                </a:lnTo>
                <a:lnTo>
                  <a:pt x="246" y="749"/>
                </a:lnTo>
                <a:lnTo>
                  <a:pt x="251" y="750"/>
                </a:lnTo>
                <a:lnTo>
                  <a:pt x="251" y="750"/>
                </a:lnTo>
                <a:lnTo>
                  <a:pt x="270" y="747"/>
                </a:lnTo>
                <a:lnTo>
                  <a:pt x="285" y="746"/>
                </a:lnTo>
                <a:lnTo>
                  <a:pt x="285" y="746"/>
                </a:lnTo>
                <a:lnTo>
                  <a:pt x="293" y="744"/>
                </a:lnTo>
                <a:lnTo>
                  <a:pt x="299" y="741"/>
                </a:lnTo>
                <a:lnTo>
                  <a:pt x="299" y="741"/>
                </a:lnTo>
                <a:lnTo>
                  <a:pt x="299" y="749"/>
                </a:lnTo>
                <a:lnTo>
                  <a:pt x="298" y="757"/>
                </a:lnTo>
                <a:lnTo>
                  <a:pt x="299" y="767"/>
                </a:lnTo>
                <a:lnTo>
                  <a:pt x="300" y="776"/>
                </a:lnTo>
                <a:lnTo>
                  <a:pt x="304" y="786"/>
                </a:lnTo>
                <a:lnTo>
                  <a:pt x="307" y="791"/>
                </a:lnTo>
                <a:lnTo>
                  <a:pt x="310" y="796"/>
                </a:lnTo>
                <a:lnTo>
                  <a:pt x="314" y="799"/>
                </a:lnTo>
                <a:lnTo>
                  <a:pt x="319" y="802"/>
                </a:lnTo>
                <a:lnTo>
                  <a:pt x="319" y="802"/>
                </a:lnTo>
                <a:lnTo>
                  <a:pt x="325" y="804"/>
                </a:lnTo>
                <a:lnTo>
                  <a:pt x="334" y="807"/>
                </a:lnTo>
                <a:lnTo>
                  <a:pt x="362" y="812"/>
                </a:lnTo>
                <a:lnTo>
                  <a:pt x="397" y="815"/>
                </a:lnTo>
                <a:lnTo>
                  <a:pt x="436" y="819"/>
                </a:lnTo>
                <a:lnTo>
                  <a:pt x="512" y="824"/>
                </a:lnTo>
                <a:lnTo>
                  <a:pt x="563" y="827"/>
                </a:lnTo>
                <a:lnTo>
                  <a:pt x="563" y="827"/>
                </a:lnTo>
                <a:lnTo>
                  <a:pt x="631" y="835"/>
                </a:lnTo>
                <a:lnTo>
                  <a:pt x="659" y="838"/>
                </a:lnTo>
                <a:lnTo>
                  <a:pt x="659" y="821"/>
                </a:lnTo>
                <a:lnTo>
                  <a:pt x="672" y="833"/>
                </a:lnTo>
                <a:lnTo>
                  <a:pt x="670" y="795"/>
                </a:lnTo>
                <a:lnTo>
                  <a:pt x="670" y="795"/>
                </a:lnTo>
                <a:lnTo>
                  <a:pt x="680" y="796"/>
                </a:lnTo>
                <a:lnTo>
                  <a:pt x="689" y="796"/>
                </a:lnTo>
                <a:lnTo>
                  <a:pt x="699" y="796"/>
                </a:lnTo>
                <a:lnTo>
                  <a:pt x="699" y="796"/>
                </a:lnTo>
                <a:lnTo>
                  <a:pt x="707" y="793"/>
                </a:lnTo>
                <a:lnTo>
                  <a:pt x="713" y="792"/>
                </a:lnTo>
                <a:lnTo>
                  <a:pt x="720" y="792"/>
                </a:lnTo>
                <a:lnTo>
                  <a:pt x="723" y="792"/>
                </a:lnTo>
                <a:lnTo>
                  <a:pt x="726" y="795"/>
                </a:lnTo>
                <a:lnTo>
                  <a:pt x="726" y="795"/>
                </a:lnTo>
                <a:lnTo>
                  <a:pt x="735" y="799"/>
                </a:lnTo>
                <a:lnTo>
                  <a:pt x="739" y="801"/>
                </a:lnTo>
                <a:lnTo>
                  <a:pt x="743" y="801"/>
                </a:lnTo>
                <a:lnTo>
                  <a:pt x="743" y="801"/>
                </a:lnTo>
                <a:lnTo>
                  <a:pt x="755" y="803"/>
                </a:lnTo>
                <a:lnTo>
                  <a:pt x="764" y="804"/>
                </a:lnTo>
                <a:lnTo>
                  <a:pt x="764" y="804"/>
                </a:lnTo>
                <a:lnTo>
                  <a:pt x="743" y="812"/>
                </a:lnTo>
                <a:lnTo>
                  <a:pt x="733" y="815"/>
                </a:lnTo>
                <a:lnTo>
                  <a:pt x="724" y="820"/>
                </a:lnTo>
                <a:lnTo>
                  <a:pt x="718" y="825"/>
                </a:lnTo>
                <a:lnTo>
                  <a:pt x="716" y="827"/>
                </a:lnTo>
                <a:lnTo>
                  <a:pt x="713" y="830"/>
                </a:lnTo>
                <a:lnTo>
                  <a:pt x="713" y="830"/>
                </a:lnTo>
                <a:lnTo>
                  <a:pt x="709" y="842"/>
                </a:lnTo>
                <a:lnTo>
                  <a:pt x="706" y="851"/>
                </a:lnTo>
                <a:lnTo>
                  <a:pt x="703" y="861"/>
                </a:lnTo>
                <a:lnTo>
                  <a:pt x="716" y="865"/>
                </a:lnTo>
                <a:lnTo>
                  <a:pt x="716" y="865"/>
                </a:lnTo>
                <a:lnTo>
                  <a:pt x="722" y="868"/>
                </a:lnTo>
                <a:lnTo>
                  <a:pt x="735" y="876"/>
                </a:lnTo>
                <a:lnTo>
                  <a:pt x="753" y="883"/>
                </a:lnTo>
                <a:lnTo>
                  <a:pt x="762" y="885"/>
                </a:lnTo>
                <a:lnTo>
                  <a:pt x="770" y="887"/>
                </a:lnTo>
                <a:lnTo>
                  <a:pt x="770" y="887"/>
                </a:lnTo>
                <a:lnTo>
                  <a:pt x="776" y="887"/>
                </a:lnTo>
                <a:lnTo>
                  <a:pt x="783" y="885"/>
                </a:lnTo>
                <a:lnTo>
                  <a:pt x="790" y="882"/>
                </a:lnTo>
                <a:lnTo>
                  <a:pt x="795" y="878"/>
                </a:lnTo>
                <a:lnTo>
                  <a:pt x="798" y="877"/>
                </a:lnTo>
                <a:lnTo>
                  <a:pt x="798" y="877"/>
                </a:lnTo>
                <a:lnTo>
                  <a:pt x="799" y="876"/>
                </a:lnTo>
                <a:lnTo>
                  <a:pt x="803" y="873"/>
                </a:lnTo>
                <a:lnTo>
                  <a:pt x="810" y="871"/>
                </a:lnTo>
                <a:lnTo>
                  <a:pt x="826" y="870"/>
                </a:lnTo>
                <a:lnTo>
                  <a:pt x="826" y="870"/>
                </a:lnTo>
                <a:lnTo>
                  <a:pt x="853" y="867"/>
                </a:lnTo>
                <a:lnTo>
                  <a:pt x="881" y="865"/>
                </a:lnTo>
                <a:lnTo>
                  <a:pt x="881" y="865"/>
                </a:lnTo>
                <a:lnTo>
                  <a:pt x="902" y="862"/>
                </a:lnTo>
                <a:lnTo>
                  <a:pt x="925" y="859"/>
                </a:lnTo>
                <a:lnTo>
                  <a:pt x="969" y="851"/>
                </a:lnTo>
                <a:lnTo>
                  <a:pt x="969" y="851"/>
                </a:lnTo>
                <a:lnTo>
                  <a:pt x="978" y="849"/>
                </a:lnTo>
                <a:lnTo>
                  <a:pt x="987" y="847"/>
                </a:lnTo>
                <a:lnTo>
                  <a:pt x="1009" y="838"/>
                </a:lnTo>
                <a:lnTo>
                  <a:pt x="1020" y="835"/>
                </a:lnTo>
                <a:lnTo>
                  <a:pt x="1032" y="831"/>
                </a:lnTo>
                <a:lnTo>
                  <a:pt x="1045" y="828"/>
                </a:lnTo>
                <a:lnTo>
                  <a:pt x="1060" y="827"/>
                </a:lnTo>
                <a:lnTo>
                  <a:pt x="1060" y="827"/>
                </a:lnTo>
                <a:lnTo>
                  <a:pt x="1082" y="827"/>
                </a:lnTo>
                <a:lnTo>
                  <a:pt x="1096" y="828"/>
                </a:lnTo>
                <a:lnTo>
                  <a:pt x="1106" y="827"/>
                </a:lnTo>
                <a:lnTo>
                  <a:pt x="1118" y="824"/>
                </a:lnTo>
                <a:lnTo>
                  <a:pt x="1118" y="824"/>
                </a:lnTo>
                <a:lnTo>
                  <a:pt x="1125" y="821"/>
                </a:lnTo>
                <a:lnTo>
                  <a:pt x="1131" y="821"/>
                </a:lnTo>
                <a:lnTo>
                  <a:pt x="1139" y="821"/>
                </a:lnTo>
                <a:lnTo>
                  <a:pt x="1140" y="820"/>
                </a:lnTo>
                <a:lnTo>
                  <a:pt x="1142" y="819"/>
                </a:lnTo>
                <a:lnTo>
                  <a:pt x="1145" y="815"/>
                </a:lnTo>
                <a:lnTo>
                  <a:pt x="1147" y="809"/>
                </a:lnTo>
                <a:lnTo>
                  <a:pt x="1147" y="809"/>
                </a:lnTo>
                <a:lnTo>
                  <a:pt x="1148" y="802"/>
                </a:lnTo>
                <a:lnTo>
                  <a:pt x="1150" y="795"/>
                </a:lnTo>
                <a:lnTo>
                  <a:pt x="1150" y="784"/>
                </a:lnTo>
                <a:lnTo>
                  <a:pt x="1151" y="779"/>
                </a:lnTo>
                <a:lnTo>
                  <a:pt x="1152" y="775"/>
                </a:lnTo>
                <a:lnTo>
                  <a:pt x="1154" y="773"/>
                </a:lnTo>
                <a:lnTo>
                  <a:pt x="1159" y="772"/>
                </a:lnTo>
                <a:lnTo>
                  <a:pt x="1159" y="772"/>
                </a:lnTo>
                <a:lnTo>
                  <a:pt x="1164" y="770"/>
                </a:lnTo>
                <a:lnTo>
                  <a:pt x="1169" y="768"/>
                </a:lnTo>
                <a:lnTo>
                  <a:pt x="1177" y="762"/>
                </a:lnTo>
                <a:lnTo>
                  <a:pt x="1186" y="755"/>
                </a:lnTo>
                <a:lnTo>
                  <a:pt x="1192" y="749"/>
                </a:lnTo>
                <a:lnTo>
                  <a:pt x="1192" y="749"/>
                </a:lnTo>
                <a:lnTo>
                  <a:pt x="1197" y="744"/>
                </a:lnTo>
                <a:lnTo>
                  <a:pt x="1202" y="741"/>
                </a:lnTo>
                <a:lnTo>
                  <a:pt x="1222" y="734"/>
                </a:lnTo>
                <a:lnTo>
                  <a:pt x="1222" y="734"/>
                </a:lnTo>
                <a:lnTo>
                  <a:pt x="1231" y="730"/>
                </a:lnTo>
                <a:lnTo>
                  <a:pt x="1235" y="728"/>
                </a:lnTo>
                <a:lnTo>
                  <a:pt x="1244" y="723"/>
                </a:lnTo>
                <a:lnTo>
                  <a:pt x="1248" y="722"/>
                </a:lnTo>
                <a:lnTo>
                  <a:pt x="1251" y="722"/>
                </a:lnTo>
                <a:lnTo>
                  <a:pt x="1256" y="723"/>
                </a:lnTo>
                <a:lnTo>
                  <a:pt x="1261" y="726"/>
                </a:lnTo>
                <a:lnTo>
                  <a:pt x="1261" y="726"/>
                </a:lnTo>
                <a:lnTo>
                  <a:pt x="1274" y="732"/>
                </a:lnTo>
                <a:lnTo>
                  <a:pt x="1286" y="735"/>
                </a:lnTo>
                <a:lnTo>
                  <a:pt x="1297" y="738"/>
                </a:lnTo>
                <a:lnTo>
                  <a:pt x="1297" y="738"/>
                </a:lnTo>
                <a:lnTo>
                  <a:pt x="1297" y="739"/>
                </a:lnTo>
                <a:lnTo>
                  <a:pt x="1297" y="749"/>
                </a:lnTo>
                <a:lnTo>
                  <a:pt x="1297" y="749"/>
                </a:lnTo>
                <a:lnTo>
                  <a:pt x="1298" y="752"/>
                </a:lnTo>
                <a:lnTo>
                  <a:pt x="1302" y="753"/>
                </a:lnTo>
                <a:lnTo>
                  <a:pt x="1306" y="755"/>
                </a:lnTo>
                <a:lnTo>
                  <a:pt x="1311" y="755"/>
                </a:lnTo>
                <a:lnTo>
                  <a:pt x="1319" y="755"/>
                </a:lnTo>
                <a:lnTo>
                  <a:pt x="1323" y="753"/>
                </a:lnTo>
                <a:lnTo>
                  <a:pt x="1323" y="753"/>
                </a:lnTo>
                <a:lnTo>
                  <a:pt x="1325" y="756"/>
                </a:lnTo>
                <a:lnTo>
                  <a:pt x="1328" y="761"/>
                </a:lnTo>
                <a:lnTo>
                  <a:pt x="1329" y="764"/>
                </a:lnTo>
                <a:lnTo>
                  <a:pt x="1329" y="769"/>
                </a:lnTo>
                <a:lnTo>
                  <a:pt x="1326" y="773"/>
                </a:lnTo>
                <a:lnTo>
                  <a:pt x="1323" y="776"/>
                </a:lnTo>
                <a:lnTo>
                  <a:pt x="1323" y="776"/>
                </a:lnTo>
                <a:lnTo>
                  <a:pt x="1313" y="784"/>
                </a:lnTo>
                <a:lnTo>
                  <a:pt x="1302" y="789"/>
                </a:lnTo>
                <a:lnTo>
                  <a:pt x="1292" y="791"/>
                </a:lnTo>
                <a:lnTo>
                  <a:pt x="1354" y="782"/>
                </a:lnTo>
                <a:lnTo>
                  <a:pt x="1338" y="799"/>
                </a:lnTo>
                <a:lnTo>
                  <a:pt x="1338" y="799"/>
                </a:lnTo>
                <a:lnTo>
                  <a:pt x="1341" y="802"/>
                </a:lnTo>
                <a:lnTo>
                  <a:pt x="1343" y="803"/>
                </a:lnTo>
                <a:lnTo>
                  <a:pt x="1348" y="804"/>
                </a:lnTo>
                <a:lnTo>
                  <a:pt x="1353" y="804"/>
                </a:lnTo>
                <a:lnTo>
                  <a:pt x="1360" y="803"/>
                </a:lnTo>
                <a:lnTo>
                  <a:pt x="1369" y="801"/>
                </a:lnTo>
                <a:lnTo>
                  <a:pt x="1380" y="795"/>
                </a:lnTo>
                <a:lnTo>
                  <a:pt x="1380" y="795"/>
                </a:lnTo>
                <a:lnTo>
                  <a:pt x="1389" y="786"/>
                </a:lnTo>
                <a:lnTo>
                  <a:pt x="1398" y="779"/>
                </a:lnTo>
                <a:lnTo>
                  <a:pt x="1405" y="770"/>
                </a:lnTo>
                <a:lnTo>
                  <a:pt x="1410" y="763"/>
                </a:lnTo>
                <a:lnTo>
                  <a:pt x="1416" y="752"/>
                </a:lnTo>
                <a:lnTo>
                  <a:pt x="1418" y="747"/>
                </a:lnTo>
                <a:lnTo>
                  <a:pt x="1418" y="747"/>
                </a:lnTo>
                <a:lnTo>
                  <a:pt x="1417" y="749"/>
                </a:lnTo>
                <a:lnTo>
                  <a:pt x="1418" y="753"/>
                </a:lnTo>
                <a:lnTo>
                  <a:pt x="1420" y="756"/>
                </a:lnTo>
                <a:lnTo>
                  <a:pt x="1422" y="758"/>
                </a:lnTo>
                <a:lnTo>
                  <a:pt x="1427" y="762"/>
                </a:lnTo>
                <a:lnTo>
                  <a:pt x="1433" y="764"/>
                </a:lnTo>
                <a:lnTo>
                  <a:pt x="1433" y="764"/>
                </a:lnTo>
                <a:lnTo>
                  <a:pt x="1440" y="767"/>
                </a:lnTo>
                <a:lnTo>
                  <a:pt x="1449" y="769"/>
                </a:lnTo>
                <a:lnTo>
                  <a:pt x="1468" y="769"/>
                </a:lnTo>
                <a:lnTo>
                  <a:pt x="1483" y="769"/>
                </a:lnTo>
                <a:lnTo>
                  <a:pt x="1489" y="769"/>
                </a:lnTo>
                <a:lnTo>
                  <a:pt x="1478" y="757"/>
                </a:lnTo>
                <a:lnTo>
                  <a:pt x="1478" y="757"/>
                </a:lnTo>
                <a:lnTo>
                  <a:pt x="1496" y="755"/>
                </a:lnTo>
                <a:lnTo>
                  <a:pt x="1512" y="752"/>
                </a:lnTo>
                <a:lnTo>
                  <a:pt x="1525" y="749"/>
                </a:lnTo>
                <a:lnTo>
                  <a:pt x="1525" y="749"/>
                </a:lnTo>
                <a:lnTo>
                  <a:pt x="1530" y="745"/>
                </a:lnTo>
                <a:lnTo>
                  <a:pt x="1536" y="740"/>
                </a:lnTo>
                <a:lnTo>
                  <a:pt x="1546" y="728"/>
                </a:lnTo>
                <a:lnTo>
                  <a:pt x="1553" y="717"/>
                </a:lnTo>
                <a:lnTo>
                  <a:pt x="1555" y="712"/>
                </a:lnTo>
                <a:lnTo>
                  <a:pt x="1555" y="712"/>
                </a:lnTo>
                <a:lnTo>
                  <a:pt x="1559" y="711"/>
                </a:lnTo>
                <a:lnTo>
                  <a:pt x="1564" y="706"/>
                </a:lnTo>
                <a:lnTo>
                  <a:pt x="1567" y="703"/>
                </a:lnTo>
                <a:lnTo>
                  <a:pt x="1569" y="699"/>
                </a:lnTo>
                <a:lnTo>
                  <a:pt x="1570" y="694"/>
                </a:lnTo>
                <a:lnTo>
                  <a:pt x="1569" y="688"/>
                </a:lnTo>
                <a:lnTo>
                  <a:pt x="1569" y="688"/>
                </a:lnTo>
                <a:lnTo>
                  <a:pt x="1565" y="681"/>
                </a:lnTo>
                <a:lnTo>
                  <a:pt x="1559" y="673"/>
                </a:lnTo>
                <a:lnTo>
                  <a:pt x="1544" y="655"/>
                </a:lnTo>
                <a:lnTo>
                  <a:pt x="1530" y="640"/>
                </a:lnTo>
                <a:lnTo>
                  <a:pt x="1524" y="632"/>
                </a:lnTo>
                <a:lnTo>
                  <a:pt x="1524" y="632"/>
                </a:lnTo>
                <a:lnTo>
                  <a:pt x="1525" y="629"/>
                </a:lnTo>
                <a:lnTo>
                  <a:pt x="1530" y="623"/>
                </a:lnTo>
                <a:lnTo>
                  <a:pt x="1531" y="618"/>
                </a:lnTo>
                <a:lnTo>
                  <a:pt x="1533" y="612"/>
                </a:lnTo>
                <a:lnTo>
                  <a:pt x="1533" y="604"/>
                </a:lnTo>
                <a:lnTo>
                  <a:pt x="1532" y="595"/>
                </a:lnTo>
                <a:lnTo>
                  <a:pt x="1532" y="595"/>
                </a:lnTo>
                <a:lnTo>
                  <a:pt x="1530" y="581"/>
                </a:lnTo>
                <a:lnTo>
                  <a:pt x="1525" y="567"/>
                </a:lnTo>
                <a:lnTo>
                  <a:pt x="1510" y="532"/>
                </a:lnTo>
                <a:lnTo>
                  <a:pt x="1497" y="499"/>
                </a:lnTo>
                <a:lnTo>
                  <a:pt x="1492" y="486"/>
                </a:lnTo>
                <a:lnTo>
                  <a:pt x="1490" y="476"/>
                </a:lnTo>
                <a:lnTo>
                  <a:pt x="1490" y="476"/>
                </a:lnTo>
                <a:lnTo>
                  <a:pt x="1486" y="437"/>
                </a:lnTo>
                <a:lnTo>
                  <a:pt x="1485" y="405"/>
                </a:lnTo>
                <a:lnTo>
                  <a:pt x="1485" y="405"/>
                </a:lnTo>
                <a:lnTo>
                  <a:pt x="1484" y="400"/>
                </a:lnTo>
                <a:lnTo>
                  <a:pt x="1480" y="394"/>
                </a:lnTo>
                <a:lnTo>
                  <a:pt x="1470" y="374"/>
                </a:lnTo>
                <a:lnTo>
                  <a:pt x="1460" y="351"/>
                </a:lnTo>
                <a:lnTo>
                  <a:pt x="1455" y="340"/>
                </a:lnTo>
                <a:lnTo>
                  <a:pt x="1451" y="328"/>
                </a:lnTo>
                <a:lnTo>
                  <a:pt x="1451" y="328"/>
                </a:lnTo>
                <a:lnTo>
                  <a:pt x="1447" y="317"/>
                </a:lnTo>
                <a:lnTo>
                  <a:pt x="1443" y="308"/>
                </a:lnTo>
                <a:lnTo>
                  <a:pt x="1437" y="298"/>
                </a:lnTo>
                <a:lnTo>
                  <a:pt x="1429" y="288"/>
                </a:lnTo>
                <a:lnTo>
                  <a:pt x="1422" y="281"/>
                </a:lnTo>
                <a:lnTo>
                  <a:pt x="1415" y="274"/>
                </a:lnTo>
                <a:lnTo>
                  <a:pt x="1403" y="265"/>
                </a:lnTo>
                <a:lnTo>
                  <a:pt x="1403" y="265"/>
                </a:lnTo>
                <a:lnTo>
                  <a:pt x="1398" y="262"/>
                </a:lnTo>
                <a:lnTo>
                  <a:pt x="1392" y="256"/>
                </a:lnTo>
                <a:lnTo>
                  <a:pt x="1376" y="239"/>
                </a:lnTo>
                <a:lnTo>
                  <a:pt x="1366" y="231"/>
                </a:lnTo>
                <a:lnTo>
                  <a:pt x="1358" y="223"/>
                </a:lnTo>
                <a:lnTo>
                  <a:pt x="1348" y="218"/>
                </a:lnTo>
                <a:lnTo>
                  <a:pt x="1338" y="214"/>
                </a:lnTo>
                <a:lnTo>
                  <a:pt x="1338" y="214"/>
                </a:lnTo>
                <a:lnTo>
                  <a:pt x="1330" y="212"/>
                </a:lnTo>
                <a:lnTo>
                  <a:pt x="1323" y="207"/>
                </a:lnTo>
                <a:lnTo>
                  <a:pt x="1314" y="202"/>
                </a:lnTo>
                <a:lnTo>
                  <a:pt x="1307" y="196"/>
                </a:lnTo>
                <a:lnTo>
                  <a:pt x="1294" y="184"/>
                </a:lnTo>
                <a:lnTo>
                  <a:pt x="1286" y="181"/>
                </a:lnTo>
                <a:lnTo>
                  <a:pt x="1280" y="178"/>
                </a:lnTo>
                <a:lnTo>
                  <a:pt x="1280" y="178"/>
                </a:lnTo>
                <a:lnTo>
                  <a:pt x="1273" y="177"/>
                </a:lnTo>
                <a:lnTo>
                  <a:pt x="1263" y="173"/>
                </a:lnTo>
                <a:lnTo>
                  <a:pt x="1240" y="164"/>
                </a:lnTo>
                <a:lnTo>
                  <a:pt x="1219" y="154"/>
                </a:lnTo>
                <a:lnTo>
                  <a:pt x="1203" y="148"/>
                </a:lnTo>
                <a:lnTo>
                  <a:pt x="1203" y="148"/>
                </a:lnTo>
                <a:lnTo>
                  <a:pt x="1197" y="145"/>
                </a:lnTo>
                <a:lnTo>
                  <a:pt x="1191" y="141"/>
                </a:lnTo>
                <a:lnTo>
                  <a:pt x="1175" y="131"/>
                </a:lnTo>
                <a:lnTo>
                  <a:pt x="1165" y="126"/>
                </a:lnTo>
                <a:lnTo>
                  <a:pt x="1154" y="121"/>
                </a:lnTo>
                <a:lnTo>
                  <a:pt x="1142" y="118"/>
                </a:lnTo>
                <a:lnTo>
                  <a:pt x="1126" y="116"/>
                </a:lnTo>
                <a:lnTo>
                  <a:pt x="1126" y="116"/>
                </a:lnTo>
                <a:lnTo>
                  <a:pt x="1108" y="115"/>
                </a:lnTo>
                <a:lnTo>
                  <a:pt x="1089" y="113"/>
                </a:lnTo>
                <a:lnTo>
                  <a:pt x="1068" y="108"/>
                </a:lnTo>
                <a:lnTo>
                  <a:pt x="1048" y="102"/>
                </a:lnTo>
                <a:lnTo>
                  <a:pt x="1005" y="91"/>
                </a:lnTo>
                <a:lnTo>
                  <a:pt x="986" y="87"/>
                </a:lnTo>
                <a:lnTo>
                  <a:pt x="969" y="86"/>
                </a:lnTo>
                <a:lnTo>
                  <a:pt x="969" y="86"/>
                </a:lnTo>
                <a:lnTo>
                  <a:pt x="951" y="84"/>
                </a:lnTo>
                <a:lnTo>
                  <a:pt x="931" y="80"/>
                </a:lnTo>
                <a:lnTo>
                  <a:pt x="889" y="68"/>
                </a:lnTo>
                <a:lnTo>
                  <a:pt x="867" y="62"/>
                </a:lnTo>
                <a:lnTo>
                  <a:pt x="849" y="57"/>
                </a:lnTo>
                <a:lnTo>
                  <a:pt x="832" y="55"/>
                </a:lnTo>
                <a:lnTo>
                  <a:pt x="825" y="55"/>
                </a:lnTo>
                <a:lnTo>
                  <a:pt x="819" y="55"/>
                </a:lnTo>
                <a:lnTo>
                  <a:pt x="819" y="55"/>
                </a:lnTo>
                <a:lnTo>
                  <a:pt x="783" y="61"/>
                </a:lnTo>
                <a:lnTo>
                  <a:pt x="763" y="64"/>
                </a:lnTo>
                <a:lnTo>
                  <a:pt x="738" y="70"/>
                </a:lnTo>
                <a:lnTo>
                  <a:pt x="738" y="70"/>
                </a:lnTo>
                <a:lnTo>
                  <a:pt x="713" y="75"/>
                </a:lnTo>
                <a:lnTo>
                  <a:pt x="695" y="76"/>
                </a:lnTo>
                <a:lnTo>
                  <a:pt x="682" y="78"/>
                </a:lnTo>
                <a:lnTo>
                  <a:pt x="667" y="80"/>
                </a:lnTo>
                <a:lnTo>
                  <a:pt x="667" y="80"/>
                </a:lnTo>
                <a:lnTo>
                  <a:pt x="659" y="82"/>
                </a:lnTo>
                <a:lnTo>
                  <a:pt x="650" y="82"/>
                </a:lnTo>
                <a:lnTo>
                  <a:pt x="632" y="81"/>
                </a:lnTo>
                <a:lnTo>
                  <a:pt x="608" y="79"/>
                </a:lnTo>
                <a:lnTo>
                  <a:pt x="577" y="78"/>
                </a:lnTo>
                <a:lnTo>
                  <a:pt x="577" y="78"/>
                </a:lnTo>
                <a:lnTo>
                  <a:pt x="560" y="78"/>
                </a:lnTo>
                <a:lnTo>
                  <a:pt x="545" y="75"/>
                </a:lnTo>
                <a:lnTo>
                  <a:pt x="523" y="70"/>
                </a:lnTo>
                <a:lnTo>
                  <a:pt x="512" y="68"/>
                </a:lnTo>
                <a:lnTo>
                  <a:pt x="500" y="67"/>
                </a:lnTo>
                <a:lnTo>
                  <a:pt x="486" y="68"/>
                </a:lnTo>
                <a:lnTo>
                  <a:pt x="469" y="72"/>
                </a:lnTo>
                <a:lnTo>
                  <a:pt x="469" y="72"/>
                </a:lnTo>
                <a:lnTo>
                  <a:pt x="416" y="84"/>
                </a:lnTo>
                <a:lnTo>
                  <a:pt x="405" y="86"/>
                </a:lnTo>
                <a:lnTo>
                  <a:pt x="402" y="86"/>
                </a:lnTo>
                <a:lnTo>
                  <a:pt x="401" y="85"/>
                </a:lnTo>
                <a:lnTo>
                  <a:pt x="401" y="85"/>
                </a:lnTo>
                <a:lnTo>
                  <a:pt x="400" y="76"/>
                </a:lnTo>
                <a:lnTo>
                  <a:pt x="395" y="62"/>
                </a:lnTo>
                <a:lnTo>
                  <a:pt x="390" y="47"/>
                </a:lnTo>
                <a:lnTo>
                  <a:pt x="386" y="42"/>
                </a:lnTo>
                <a:lnTo>
                  <a:pt x="384" y="40"/>
                </a:lnTo>
                <a:lnTo>
                  <a:pt x="384" y="40"/>
                </a:lnTo>
                <a:lnTo>
                  <a:pt x="376" y="35"/>
                </a:lnTo>
                <a:lnTo>
                  <a:pt x="363" y="28"/>
                </a:lnTo>
                <a:lnTo>
                  <a:pt x="351" y="21"/>
                </a:lnTo>
                <a:lnTo>
                  <a:pt x="344" y="17"/>
                </a:lnTo>
                <a:lnTo>
                  <a:pt x="338" y="16"/>
                </a:lnTo>
                <a:lnTo>
                  <a:pt x="338" y="16"/>
                </a:lnTo>
                <a:lnTo>
                  <a:pt x="322" y="15"/>
                </a:lnTo>
                <a:lnTo>
                  <a:pt x="315" y="13"/>
                </a:lnTo>
                <a:lnTo>
                  <a:pt x="303" y="10"/>
                </a:lnTo>
                <a:lnTo>
                  <a:pt x="303" y="10"/>
                </a:lnTo>
                <a:lnTo>
                  <a:pt x="292" y="5"/>
                </a:lnTo>
                <a:lnTo>
                  <a:pt x="285" y="2"/>
                </a:lnTo>
                <a:lnTo>
                  <a:pt x="277" y="0"/>
                </a:lnTo>
                <a:lnTo>
                  <a:pt x="263" y="0"/>
                </a:lnTo>
                <a:lnTo>
                  <a:pt x="263" y="0"/>
                </a:lnTo>
                <a:lnTo>
                  <a:pt x="247" y="0"/>
                </a:lnTo>
                <a:lnTo>
                  <a:pt x="234" y="2"/>
                </a:lnTo>
                <a:lnTo>
                  <a:pt x="222" y="5"/>
                </a:lnTo>
                <a:lnTo>
                  <a:pt x="212" y="10"/>
                </a:lnTo>
                <a:lnTo>
                  <a:pt x="212" y="10"/>
                </a:lnTo>
                <a:lnTo>
                  <a:pt x="208" y="11"/>
                </a:lnTo>
                <a:lnTo>
                  <a:pt x="204" y="13"/>
                </a:lnTo>
                <a:lnTo>
                  <a:pt x="195" y="13"/>
                </a:lnTo>
                <a:lnTo>
                  <a:pt x="185" y="15"/>
                </a:lnTo>
                <a:lnTo>
                  <a:pt x="176" y="17"/>
                </a:lnTo>
                <a:lnTo>
                  <a:pt x="176" y="17"/>
                </a:lnTo>
                <a:lnTo>
                  <a:pt x="162" y="23"/>
                </a:lnTo>
                <a:lnTo>
                  <a:pt x="159" y="24"/>
                </a:lnTo>
                <a:lnTo>
                  <a:pt x="156" y="27"/>
                </a:lnTo>
                <a:lnTo>
                  <a:pt x="156" y="27"/>
                </a:lnTo>
                <a:lnTo>
                  <a:pt x="144" y="36"/>
                </a:lnTo>
                <a:lnTo>
                  <a:pt x="135" y="42"/>
                </a:lnTo>
                <a:lnTo>
                  <a:pt x="135" y="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1BEF8FE7-4F8E-4AFA-B464-637502DAC6CF}"/>
              </a:ext>
            </a:extLst>
          </p:cNvPr>
          <p:cNvSpPr>
            <a:spLocks/>
          </p:cNvSpPr>
          <p:nvPr/>
        </p:nvSpPr>
        <p:spPr bwMode="auto">
          <a:xfrm>
            <a:off x="677697" y="4163169"/>
            <a:ext cx="2550604" cy="1789357"/>
          </a:xfrm>
          <a:custGeom>
            <a:avLst/>
            <a:gdLst>
              <a:gd name="T0" fmla="*/ 1 w 1491"/>
              <a:gd name="T1" fmla="*/ 435 h 1046"/>
              <a:gd name="T2" fmla="*/ 30 w 1491"/>
              <a:gd name="T3" fmla="*/ 563 h 1046"/>
              <a:gd name="T4" fmla="*/ 22 w 1491"/>
              <a:gd name="T5" fmla="*/ 671 h 1046"/>
              <a:gd name="T6" fmla="*/ 104 w 1491"/>
              <a:gd name="T7" fmla="*/ 704 h 1046"/>
              <a:gd name="T8" fmla="*/ 179 w 1491"/>
              <a:gd name="T9" fmla="*/ 627 h 1046"/>
              <a:gd name="T10" fmla="*/ 245 w 1491"/>
              <a:gd name="T11" fmla="*/ 618 h 1046"/>
              <a:gd name="T12" fmla="*/ 279 w 1491"/>
              <a:gd name="T13" fmla="*/ 630 h 1046"/>
              <a:gd name="T14" fmla="*/ 321 w 1491"/>
              <a:gd name="T15" fmla="*/ 607 h 1046"/>
              <a:gd name="T16" fmla="*/ 345 w 1491"/>
              <a:gd name="T17" fmla="*/ 671 h 1046"/>
              <a:gd name="T18" fmla="*/ 379 w 1491"/>
              <a:gd name="T19" fmla="*/ 719 h 1046"/>
              <a:gd name="T20" fmla="*/ 400 w 1491"/>
              <a:gd name="T21" fmla="*/ 785 h 1046"/>
              <a:gd name="T22" fmla="*/ 466 w 1491"/>
              <a:gd name="T23" fmla="*/ 894 h 1046"/>
              <a:gd name="T24" fmla="*/ 560 w 1491"/>
              <a:gd name="T25" fmla="*/ 1006 h 1046"/>
              <a:gd name="T26" fmla="*/ 571 w 1491"/>
              <a:gd name="T27" fmla="*/ 1039 h 1046"/>
              <a:gd name="T28" fmla="*/ 642 w 1491"/>
              <a:gd name="T29" fmla="*/ 1031 h 1046"/>
              <a:gd name="T30" fmla="*/ 686 w 1491"/>
              <a:gd name="T31" fmla="*/ 931 h 1046"/>
              <a:gd name="T32" fmla="*/ 714 w 1491"/>
              <a:gd name="T33" fmla="*/ 750 h 1046"/>
              <a:gd name="T34" fmla="*/ 807 w 1491"/>
              <a:gd name="T35" fmla="*/ 678 h 1046"/>
              <a:gd name="T36" fmla="*/ 901 w 1491"/>
              <a:gd name="T37" fmla="*/ 687 h 1046"/>
              <a:gd name="T38" fmla="*/ 971 w 1491"/>
              <a:gd name="T39" fmla="*/ 675 h 1046"/>
              <a:gd name="T40" fmla="*/ 1038 w 1491"/>
              <a:gd name="T41" fmla="*/ 647 h 1046"/>
              <a:gd name="T42" fmla="*/ 1102 w 1491"/>
              <a:gd name="T43" fmla="*/ 639 h 1046"/>
              <a:gd name="T44" fmla="*/ 1093 w 1491"/>
              <a:gd name="T45" fmla="*/ 734 h 1046"/>
              <a:gd name="T46" fmla="*/ 1057 w 1491"/>
              <a:gd name="T47" fmla="*/ 836 h 1046"/>
              <a:gd name="T48" fmla="*/ 1016 w 1491"/>
              <a:gd name="T49" fmla="*/ 914 h 1046"/>
              <a:gd name="T50" fmla="*/ 1096 w 1491"/>
              <a:gd name="T51" fmla="*/ 910 h 1046"/>
              <a:gd name="T52" fmla="*/ 1143 w 1491"/>
              <a:gd name="T53" fmla="*/ 844 h 1046"/>
              <a:gd name="T54" fmla="*/ 1196 w 1491"/>
              <a:gd name="T55" fmla="*/ 696 h 1046"/>
              <a:gd name="T56" fmla="*/ 1233 w 1491"/>
              <a:gd name="T57" fmla="*/ 601 h 1046"/>
              <a:gd name="T58" fmla="*/ 1271 w 1491"/>
              <a:gd name="T59" fmla="*/ 609 h 1046"/>
              <a:gd name="T60" fmla="*/ 1312 w 1491"/>
              <a:gd name="T61" fmla="*/ 630 h 1046"/>
              <a:gd name="T62" fmla="*/ 1349 w 1491"/>
              <a:gd name="T63" fmla="*/ 643 h 1046"/>
              <a:gd name="T64" fmla="*/ 1374 w 1491"/>
              <a:gd name="T65" fmla="*/ 673 h 1046"/>
              <a:gd name="T66" fmla="*/ 1406 w 1491"/>
              <a:gd name="T67" fmla="*/ 747 h 1046"/>
              <a:gd name="T68" fmla="*/ 1405 w 1491"/>
              <a:gd name="T69" fmla="*/ 839 h 1046"/>
              <a:gd name="T70" fmla="*/ 1412 w 1491"/>
              <a:gd name="T71" fmla="*/ 883 h 1046"/>
              <a:gd name="T72" fmla="*/ 1415 w 1491"/>
              <a:gd name="T73" fmla="*/ 919 h 1046"/>
              <a:gd name="T74" fmla="*/ 1422 w 1491"/>
              <a:gd name="T75" fmla="*/ 950 h 1046"/>
              <a:gd name="T76" fmla="*/ 1487 w 1491"/>
              <a:gd name="T77" fmla="*/ 882 h 1046"/>
              <a:gd name="T78" fmla="*/ 1479 w 1491"/>
              <a:gd name="T79" fmla="*/ 794 h 1046"/>
              <a:gd name="T80" fmla="*/ 1457 w 1491"/>
              <a:gd name="T81" fmla="*/ 606 h 1046"/>
              <a:gd name="T82" fmla="*/ 1422 w 1491"/>
              <a:gd name="T83" fmla="*/ 544 h 1046"/>
              <a:gd name="T84" fmla="*/ 1400 w 1491"/>
              <a:gd name="T85" fmla="*/ 311 h 1046"/>
              <a:gd name="T86" fmla="*/ 1401 w 1491"/>
              <a:gd name="T87" fmla="*/ 218 h 1046"/>
              <a:gd name="T88" fmla="*/ 1348 w 1491"/>
              <a:gd name="T89" fmla="*/ 131 h 1046"/>
              <a:gd name="T90" fmla="*/ 1290 w 1491"/>
              <a:gd name="T91" fmla="*/ 48 h 1046"/>
              <a:gd name="T92" fmla="*/ 1200 w 1491"/>
              <a:gd name="T93" fmla="*/ 24 h 1046"/>
              <a:gd name="T94" fmla="*/ 1107 w 1491"/>
              <a:gd name="T95" fmla="*/ 18 h 1046"/>
              <a:gd name="T96" fmla="*/ 991 w 1491"/>
              <a:gd name="T97" fmla="*/ 16 h 1046"/>
              <a:gd name="T98" fmla="*/ 858 w 1491"/>
              <a:gd name="T99" fmla="*/ 40 h 1046"/>
              <a:gd name="T100" fmla="*/ 755 w 1491"/>
              <a:gd name="T101" fmla="*/ 57 h 1046"/>
              <a:gd name="T102" fmla="*/ 659 w 1491"/>
              <a:gd name="T103" fmla="*/ 67 h 1046"/>
              <a:gd name="T104" fmla="*/ 539 w 1491"/>
              <a:gd name="T105" fmla="*/ 91 h 1046"/>
              <a:gd name="T106" fmla="*/ 474 w 1491"/>
              <a:gd name="T107" fmla="*/ 121 h 1046"/>
              <a:gd name="T108" fmla="*/ 386 w 1491"/>
              <a:gd name="T109" fmla="*/ 163 h 1046"/>
              <a:gd name="T110" fmla="*/ 336 w 1491"/>
              <a:gd name="T111" fmla="*/ 191 h 1046"/>
              <a:gd name="T112" fmla="*/ 274 w 1491"/>
              <a:gd name="T113" fmla="*/ 201 h 1046"/>
              <a:gd name="T114" fmla="*/ 201 w 1491"/>
              <a:gd name="T115" fmla="*/ 216 h 1046"/>
              <a:gd name="T116" fmla="*/ 132 w 1491"/>
              <a:gd name="T117" fmla="*/ 257 h 1046"/>
              <a:gd name="T118" fmla="*/ 85 w 1491"/>
              <a:gd name="T119" fmla="*/ 283 h 1046"/>
              <a:gd name="T120" fmla="*/ 55 w 1491"/>
              <a:gd name="T121" fmla="*/ 310 h 1046"/>
              <a:gd name="T122" fmla="*/ 40 w 1491"/>
              <a:gd name="T123" fmla="*/ 366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1" h="1046">
                <a:moveTo>
                  <a:pt x="30" y="384"/>
                </a:moveTo>
                <a:lnTo>
                  <a:pt x="30" y="384"/>
                </a:lnTo>
                <a:lnTo>
                  <a:pt x="27" y="385"/>
                </a:lnTo>
                <a:lnTo>
                  <a:pt x="18" y="390"/>
                </a:lnTo>
                <a:lnTo>
                  <a:pt x="13" y="392"/>
                </a:lnTo>
                <a:lnTo>
                  <a:pt x="10" y="396"/>
                </a:lnTo>
                <a:lnTo>
                  <a:pt x="6" y="401"/>
                </a:lnTo>
                <a:lnTo>
                  <a:pt x="4" y="406"/>
                </a:lnTo>
                <a:lnTo>
                  <a:pt x="4" y="406"/>
                </a:lnTo>
                <a:lnTo>
                  <a:pt x="1" y="418"/>
                </a:lnTo>
                <a:lnTo>
                  <a:pt x="0" y="430"/>
                </a:lnTo>
                <a:lnTo>
                  <a:pt x="1" y="435"/>
                </a:lnTo>
                <a:lnTo>
                  <a:pt x="3" y="440"/>
                </a:lnTo>
                <a:lnTo>
                  <a:pt x="5" y="443"/>
                </a:lnTo>
                <a:lnTo>
                  <a:pt x="9" y="446"/>
                </a:lnTo>
                <a:lnTo>
                  <a:pt x="9" y="446"/>
                </a:lnTo>
                <a:lnTo>
                  <a:pt x="21" y="449"/>
                </a:lnTo>
                <a:lnTo>
                  <a:pt x="26" y="449"/>
                </a:lnTo>
                <a:lnTo>
                  <a:pt x="41" y="459"/>
                </a:lnTo>
                <a:lnTo>
                  <a:pt x="41" y="459"/>
                </a:lnTo>
                <a:lnTo>
                  <a:pt x="38" y="503"/>
                </a:lnTo>
                <a:lnTo>
                  <a:pt x="35" y="538"/>
                </a:lnTo>
                <a:lnTo>
                  <a:pt x="33" y="553"/>
                </a:lnTo>
                <a:lnTo>
                  <a:pt x="30" y="563"/>
                </a:lnTo>
                <a:lnTo>
                  <a:pt x="30" y="563"/>
                </a:lnTo>
                <a:lnTo>
                  <a:pt x="24" y="578"/>
                </a:lnTo>
                <a:lnTo>
                  <a:pt x="18" y="591"/>
                </a:lnTo>
                <a:lnTo>
                  <a:pt x="12" y="602"/>
                </a:lnTo>
                <a:lnTo>
                  <a:pt x="9" y="612"/>
                </a:lnTo>
                <a:lnTo>
                  <a:pt x="9" y="612"/>
                </a:lnTo>
                <a:lnTo>
                  <a:pt x="7" y="619"/>
                </a:lnTo>
                <a:lnTo>
                  <a:pt x="9" y="627"/>
                </a:lnTo>
                <a:lnTo>
                  <a:pt x="11" y="638"/>
                </a:lnTo>
                <a:lnTo>
                  <a:pt x="13" y="650"/>
                </a:lnTo>
                <a:lnTo>
                  <a:pt x="17" y="661"/>
                </a:lnTo>
                <a:lnTo>
                  <a:pt x="22" y="671"/>
                </a:lnTo>
                <a:lnTo>
                  <a:pt x="26" y="679"/>
                </a:lnTo>
                <a:lnTo>
                  <a:pt x="30" y="684"/>
                </a:lnTo>
                <a:lnTo>
                  <a:pt x="30" y="684"/>
                </a:lnTo>
                <a:lnTo>
                  <a:pt x="38" y="689"/>
                </a:lnTo>
                <a:lnTo>
                  <a:pt x="45" y="693"/>
                </a:lnTo>
                <a:lnTo>
                  <a:pt x="52" y="695"/>
                </a:lnTo>
                <a:lnTo>
                  <a:pt x="52" y="695"/>
                </a:lnTo>
                <a:lnTo>
                  <a:pt x="69" y="699"/>
                </a:lnTo>
                <a:lnTo>
                  <a:pt x="85" y="702"/>
                </a:lnTo>
                <a:lnTo>
                  <a:pt x="101" y="704"/>
                </a:lnTo>
                <a:lnTo>
                  <a:pt x="101" y="704"/>
                </a:lnTo>
                <a:lnTo>
                  <a:pt x="104" y="704"/>
                </a:lnTo>
                <a:lnTo>
                  <a:pt x="107" y="702"/>
                </a:lnTo>
                <a:lnTo>
                  <a:pt x="113" y="698"/>
                </a:lnTo>
                <a:lnTo>
                  <a:pt x="119" y="692"/>
                </a:lnTo>
                <a:lnTo>
                  <a:pt x="122" y="684"/>
                </a:lnTo>
                <a:lnTo>
                  <a:pt x="131" y="667"/>
                </a:lnTo>
                <a:lnTo>
                  <a:pt x="136" y="660"/>
                </a:lnTo>
                <a:lnTo>
                  <a:pt x="139" y="655"/>
                </a:lnTo>
                <a:lnTo>
                  <a:pt x="139" y="655"/>
                </a:lnTo>
                <a:lnTo>
                  <a:pt x="159" y="641"/>
                </a:lnTo>
                <a:lnTo>
                  <a:pt x="168" y="633"/>
                </a:lnTo>
                <a:lnTo>
                  <a:pt x="179" y="627"/>
                </a:lnTo>
                <a:lnTo>
                  <a:pt x="179" y="627"/>
                </a:lnTo>
                <a:lnTo>
                  <a:pt x="201" y="619"/>
                </a:lnTo>
                <a:lnTo>
                  <a:pt x="210" y="614"/>
                </a:lnTo>
                <a:lnTo>
                  <a:pt x="210" y="614"/>
                </a:lnTo>
                <a:lnTo>
                  <a:pt x="211" y="615"/>
                </a:lnTo>
                <a:lnTo>
                  <a:pt x="215" y="618"/>
                </a:lnTo>
                <a:lnTo>
                  <a:pt x="221" y="621"/>
                </a:lnTo>
                <a:lnTo>
                  <a:pt x="230" y="623"/>
                </a:lnTo>
                <a:lnTo>
                  <a:pt x="230" y="623"/>
                </a:lnTo>
                <a:lnTo>
                  <a:pt x="235" y="623"/>
                </a:lnTo>
                <a:lnTo>
                  <a:pt x="239" y="621"/>
                </a:lnTo>
                <a:lnTo>
                  <a:pt x="242" y="620"/>
                </a:lnTo>
                <a:lnTo>
                  <a:pt x="245" y="618"/>
                </a:lnTo>
                <a:lnTo>
                  <a:pt x="248" y="614"/>
                </a:lnTo>
                <a:lnTo>
                  <a:pt x="251" y="613"/>
                </a:lnTo>
                <a:lnTo>
                  <a:pt x="254" y="612"/>
                </a:lnTo>
                <a:lnTo>
                  <a:pt x="254" y="612"/>
                </a:lnTo>
                <a:lnTo>
                  <a:pt x="259" y="612"/>
                </a:lnTo>
                <a:lnTo>
                  <a:pt x="263" y="612"/>
                </a:lnTo>
                <a:lnTo>
                  <a:pt x="267" y="613"/>
                </a:lnTo>
                <a:lnTo>
                  <a:pt x="268" y="616"/>
                </a:lnTo>
                <a:lnTo>
                  <a:pt x="268" y="616"/>
                </a:lnTo>
                <a:lnTo>
                  <a:pt x="269" y="621"/>
                </a:lnTo>
                <a:lnTo>
                  <a:pt x="270" y="625"/>
                </a:lnTo>
                <a:lnTo>
                  <a:pt x="279" y="630"/>
                </a:lnTo>
                <a:lnTo>
                  <a:pt x="279" y="630"/>
                </a:lnTo>
                <a:lnTo>
                  <a:pt x="281" y="631"/>
                </a:lnTo>
                <a:lnTo>
                  <a:pt x="285" y="631"/>
                </a:lnTo>
                <a:lnTo>
                  <a:pt x="294" y="631"/>
                </a:lnTo>
                <a:lnTo>
                  <a:pt x="303" y="629"/>
                </a:lnTo>
                <a:lnTo>
                  <a:pt x="305" y="627"/>
                </a:lnTo>
                <a:lnTo>
                  <a:pt x="307" y="625"/>
                </a:lnTo>
                <a:lnTo>
                  <a:pt x="307" y="625"/>
                </a:lnTo>
                <a:lnTo>
                  <a:pt x="309" y="619"/>
                </a:lnTo>
                <a:lnTo>
                  <a:pt x="315" y="612"/>
                </a:lnTo>
                <a:lnTo>
                  <a:pt x="317" y="609"/>
                </a:lnTo>
                <a:lnTo>
                  <a:pt x="321" y="607"/>
                </a:lnTo>
                <a:lnTo>
                  <a:pt x="324" y="607"/>
                </a:lnTo>
                <a:lnTo>
                  <a:pt x="326" y="608"/>
                </a:lnTo>
                <a:lnTo>
                  <a:pt x="326" y="608"/>
                </a:lnTo>
                <a:lnTo>
                  <a:pt x="328" y="610"/>
                </a:lnTo>
                <a:lnTo>
                  <a:pt x="328" y="614"/>
                </a:lnTo>
                <a:lnTo>
                  <a:pt x="327" y="620"/>
                </a:lnTo>
                <a:lnTo>
                  <a:pt x="327" y="626"/>
                </a:lnTo>
                <a:lnTo>
                  <a:pt x="328" y="633"/>
                </a:lnTo>
                <a:lnTo>
                  <a:pt x="328" y="633"/>
                </a:lnTo>
                <a:lnTo>
                  <a:pt x="333" y="650"/>
                </a:lnTo>
                <a:lnTo>
                  <a:pt x="339" y="662"/>
                </a:lnTo>
                <a:lnTo>
                  <a:pt x="345" y="671"/>
                </a:lnTo>
                <a:lnTo>
                  <a:pt x="350" y="678"/>
                </a:lnTo>
                <a:lnTo>
                  <a:pt x="350" y="678"/>
                </a:lnTo>
                <a:lnTo>
                  <a:pt x="355" y="682"/>
                </a:lnTo>
                <a:lnTo>
                  <a:pt x="359" y="687"/>
                </a:lnTo>
                <a:lnTo>
                  <a:pt x="361" y="693"/>
                </a:lnTo>
                <a:lnTo>
                  <a:pt x="363" y="700"/>
                </a:lnTo>
                <a:lnTo>
                  <a:pt x="363" y="700"/>
                </a:lnTo>
                <a:lnTo>
                  <a:pt x="367" y="707"/>
                </a:lnTo>
                <a:lnTo>
                  <a:pt x="372" y="712"/>
                </a:lnTo>
                <a:lnTo>
                  <a:pt x="377" y="717"/>
                </a:lnTo>
                <a:lnTo>
                  <a:pt x="377" y="717"/>
                </a:lnTo>
                <a:lnTo>
                  <a:pt x="379" y="719"/>
                </a:lnTo>
                <a:lnTo>
                  <a:pt x="380" y="723"/>
                </a:lnTo>
                <a:lnTo>
                  <a:pt x="382" y="728"/>
                </a:lnTo>
                <a:lnTo>
                  <a:pt x="382" y="728"/>
                </a:lnTo>
                <a:lnTo>
                  <a:pt x="382" y="738"/>
                </a:lnTo>
                <a:lnTo>
                  <a:pt x="382" y="744"/>
                </a:lnTo>
                <a:lnTo>
                  <a:pt x="382" y="744"/>
                </a:lnTo>
                <a:lnTo>
                  <a:pt x="383" y="748"/>
                </a:lnTo>
                <a:lnTo>
                  <a:pt x="385" y="756"/>
                </a:lnTo>
                <a:lnTo>
                  <a:pt x="389" y="764"/>
                </a:lnTo>
                <a:lnTo>
                  <a:pt x="395" y="774"/>
                </a:lnTo>
                <a:lnTo>
                  <a:pt x="395" y="774"/>
                </a:lnTo>
                <a:lnTo>
                  <a:pt x="400" y="785"/>
                </a:lnTo>
                <a:lnTo>
                  <a:pt x="405" y="794"/>
                </a:lnTo>
                <a:lnTo>
                  <a:pt x="410" y="805"/>
                </a:lnTo>
                <a:lnTo>
                  <a:pt x="417" y="814"/>
                </a:lnTo>
                <a:lnTo>
                  <a:pt x="417" y="814"/>
                </a:lnTo>
                <a:lnTo>
                  <a:pt x="440" y="838"/>
                </a:lnTo>
                <a:lnTo>
                  <a:pt x="451" y="851"/>
                </a:lnTo>
                <a:lnTo>
                  <a:pt x="454" y="857"/>
                </a:lnTo>
                <a:lnTo>
                  <a:pt x="456" y="862"/>
                </a:lnTo>
                <a:lnTo>
                  <a:pt x="456" y="862"/>
                </a:lnTo>
                <a:lnTo>
                  <a:pt x="458" y="872"/>
                </a:lnTo>
                <a:lnTo>
                  <a:pt x="463" y="885"/>
                </a:lnTo>
                <a:lnTo>
                  <a:pt x="466" y="894"/>
                </a:lnTo>
                <a:lnTo>
                  <a:pt x="471" y="902"/>
                </a:lnTo>
                <a:lnTo>
                  <a:pt x="477" y="911"/>
                </a:lnTo>
                <a:lnTo>
                  <a:pt x="485" y="919"/>
                </a:lnTo>
                <a:lnTo>
                  <a:pt x="485" y="919"/>
                </a:lnTo>
                <a:lnTo>
                  <a:pt x="494" y="928"/>
                </a:lnTo>
                <a:lnTo>
                  <a:pt x="508" y="939"/>
                </a:lnTo>
                <a:lnTo>
                  <a:pt x="538" y="960"/>
                </a:lnTo>
                <a:lnTo>
                  <a:pt x="574" y="985"/>
                </a:lnTo>
                <a:lnTo>
                  <a:pt x="574" y="985"/>
                </a:lnTo>
                <a:lnTo>
                  <a:pt x="571" y="989"/>
                </a:lnTo>
                <a:lnTo>
                  <a:pt x="563" y="999"/>
                </a:lnTo>
                <a:lnTo>
                  <a:pt x="560" y="1006"/>
                </a:lnTo>
                <a:lnTo>
                  <a:pt x="557" y="1012"/>
                </a:lnTo>
                <a:lnTo>
                  <a:pt x="555" y="1020"/>
                </a:lnTo>
                <a:lnTo>
                  <a:pt x="555" y="1026"/>
                </a:lnTo>
                <a:lnTo>
                  <a:pt x="555" y="1026"/>
                </a:lnTo>
                <a:lnTo>
                  <a:pt x="556" y="1032"/>
                </a:lnTo>
                <a:lnTo>
                  <a:pt x="558" y="1034"/>
                </a:lnTo>
                <a:lnTo>
                  <a:pt x="561" y="1037"/>
                </a:lnTo>
                <a:lnTo>
                  <a:pt x="563" y="1038"/>
                </a:lnTo>
                <a:lnTo>
                  <a:pt x="568" y="1038"/>
                </a:lnTo>
                <a:lnTo>
                  <a:pt x="571" y="1038"/>
                </a:lnTo>
                <a:lnTo>
                  <a:pt x="571" y="1038"/>
                </a:lnTo>
                <a:lnTo>
                  <a:pt x="571" y="1039"/>
                </a:lnTo>
                <a:lnTo>
                  <a:pt x="574" y="1043"/>
                </a:lnTo>
                <a:lnTo>
                  <a:pt x="579" y="1045"/>
                </a:lnTo>
                <a:lnTo>
                  <a:pt x="581" y="1046"/>
                </a:lnTo>
                <a:lnTo>
                  <a:pt x="585" y="1046"/>
                </a:lnTo>
                <a:lnTo>
                  <a:pt x="585" y="1046"/>
                </a:lnTo>
                <a:lnTo>
                  <a:pt x="597" y="1043"/>
                </a:lnTo>
                <a:lnTo>
                  <a:pt x="601" y="1042"/>
                </a:lnTo>
                <a:lnTo>
                  <a:pt x="601" y="1042"/>
                </a:lnTo>
                <a:lnTo>
                  <a:pt x="619" y="1038"/>
                </a:lnTo>
                <a:lnTo>
                  <a:pt x="632" y="1034"/>
                </a:lnTo>
                <a:lnTo>
                  <a:pt x="642" y="1031"/>
                </a:lnTo>
                <a:lnTo>
                  <a:pt x="642" y="1031"/>
                </a:lnTo>
                <a:lnTo>
                  <a:pt x="653" y="1026"/>
                </a:lnTo>
                <a:lnTo>
                  <a:pt x="655" y="1022"/>
                </a:lnTo>
                <a:lnTo>
                  <a:pt x="658" y="1017"/>
                </a:lnTo>
                <a:lnTo>
                  <a:pt x="658" y="1017"/>
                </a:lnTo>
                <a:lnTo>
                  <a:pt x="660" y="1012"/>
                </a:lnTo>
                <a:lnTo>
                  <a:pt x="664" y="1008"/>
                </a:lnTo>
                <a:lnTo>
                  <a:pt x="669" y="999"/>
                </a:lnTo>
                <a:lnTo>
                  <a:pt x="674" y="987"/>
                </a:lnTo>
                <a:lnTo>
                  <a:pt x="674" y="987"/>
                </a:lnTo>
                <a:lnTo>
                  <a:pt x="678" y="970"/>
                </a:lnTo>
                <a:lnTo>
                  <a:pt x="683" y="951"/>
                </a:lnTo>
                <a:lnTo>
                  <a:pt x="686" y="931"/>
                </a:lnTo>
                <a:lnTo>
                  <a:pt x="687" y="914"/>
                </a:lnTo>
                <a:lnTo>
                  <a:pt x="687" y="914"/>
                </a:lnTo>
                <a:lnTo>
                  <a:pt x="684" y="877"/>
                </a:lnTo>
                <a:lnTo>
                  <a:pt x="684" y="866"/>
                </a:lnTo>
                <a:lnTo>
                  <a:pt x="684" y="855"/>
                </a:lnTo>
                <a:lnTo>
                  <a:pt x="686" y="845"/>
                </a:lnTo>
                <a:lnTo>
                  <a:pt x="688" y="836"/>
                </a:lnTo>
                <a:lnTo>
                  <a:pt x="688" y="836"/>
                </a:lnTo>
                <a:lnTo>
                  <a:pt x="695" y="810"/>
                </a:lnTo>
                <a:lnTo>
                  <a:pt x="704" y="779"/>
                </a:lnTo>
                <a:lnTo>
                  <a:pt x="709" y="763"/>
                </a:lnTo>
                <a:lnTo>
                  <a:pt x="714" y="750"/>
                </a:lnTo>
                <a:lnTo>
                  <a:pt x="718" y="740"/>
                </a:lnTo>
                <a:lnTo>
                  <a:pt x="721" y="736"/>
                </a:lnTo>
                <a:lnTo>
                  <a:pt x="723" y="735"/>
                </a:lnTo>
                <a:lnTo>
                  <a:pt x="723" y="735"/>
                </a:lnTo>
                <a:lnTo>
                  <a:pt x="745" y="724"/>
                </a:lnTo>
                <a:lnTo>
                  <a:pt x="756" y="717"/>
                </a:lnTo>
                <a:lnTo>
                  <a:pt x="766" y="708"/>
                </a:lnTo>
                <a:lnTo>
                  <a:pt x="766" y="708"/>
                </a:lnTo>
                <a:lnTo>
                  <a:pt x="784" y="687"/>
                </a:lnTo>
                <a:lnTo>
                  <a:pt x="792" y="676"/>
                </a:lnTo>
                <a:lnTo>
                  <a:pt x="792" y="676"/>
                </a:lnTo>
                <a:lnTo>
                  <a:pt x="807" y="678"/>
                </a:lnTo>
                <a:lnTo>
                  <a:pt x="819" y="681"/>
                </a:lnTo>
                <a:lnTo>
                  <a:pt x="829" y="684"/>
                </a:lnTo>
                <a:lnTo>
                  <a:pt x="829" y="684"/>
                </a:lnTo>
                <a:lnTo>
                  <a:pt x="839" y="689"/>
                </a:lnTo>
                <a:lnTo>
                  <a:pt x="854" y="692"/>
                </a:lnTo>
                <a:lnTo>
                  <a:pt x="870" y="694"/>
                </a:lnTo>
                <a:lnTo>
                  <a:pt x="877" y="694"/>
                </a:lnTo>
                <a:lnTo>
                  <a:pt x="884" y="693"/>
                </a:lnTo>
                <a:lnTo>
                  <a:pt x="884" y="693"/>
                </a:lnTo>
                <a:lnTo>
                  <a:pt x="890" y="692"/>
                </a:lnTo>
                <a:lnTo>
                  <a:pt x="894" y="690"/>
                </a:lnTo>
                <a:lnTo>
                  <a:pt x="901" y="687"/>
                </a:lnTo>
                <a:lnTo>
                  <a:pt x="905" y="684"/>
                </a:lnTo>
                <a:lnTo>
                  <a:pt x="909" y="684"/>
                </a:lnTo>
                <a:lnTo>
                  <a:pt x="913" y="683"/>
                </a:lnTo>
                <a:lnTo>
                  <a:pt x="919" y="684"/>
                </a:lnTo>
                <a:lnTo>
                  <a:pt x="919" y="684"/>
                </a:lnTo>
                <a:lnTo>
                  <a:pt x="941" y="688"/>
                </a:lnTo>
                <a:lnTo>
                  <a:pt x="948" y="689"/>
                </a:lnTo>
                <a:lnTo>
                  <a:pt x="955" y="689"/>
                </a:lnTo>
                <a:lnTo>
                  <a:pt x="955" y="689"/>
                </a:lnTo>
                <a:lnTo>
                  <a:pt x="957" y="687"/>
                </a:lnTo>
                <a:lnTo>
                  <a:pt x="962" y="684"/>
                </a:lnTo>
                <a:lnTo>
                  <a:pt x="971" y="675"/>
                </a:lnTo>
                <a:lnTo>
                  <a:pt x="982" y="666"/>
                </a:lnTo>
                <a:lnTo>
                  <a:pt x="987" y="665"/>
                </a:lnTo>
                <a:lnTo>
                  <a:pt x="992" y="665"/>
                </a:lnTo>
                <a:lnTo>
                  <a:pt x="992" y="665"/>
                </a:lnTo>
                <a:lnTo>
                  <a:pt x="996" y="665"/>
                </a:lnTo>
                <a:lnTo>
                  <a:pt x="999" y="665"/>
                </a:lnTo>
                <a:lnTo>
                  <a:pt x="1008" y="661"/>
                </a:lnTo>
                <a:lnTo>
                  <a:pt x="1016" y="656"/>
                </a:lnTo>
                <a:lnTo>
                  <a:pt x="1022" y="654"/>
                </a:lnTo>
                <a:lnTo>
                  <a:pt x="1022" y="654"/>
                </a:lnTo>
                <a:lnTo>
                  <a:pt x="1028" y="652"/>
                </a:lnTo>
                <a:lnTo>
                  <a:pt x="1038" y="647"/>
                </a:lnTo>
                <a:lnTo>
                  <a:pt x="1047" y="642"/>
                </a:lnTo>
                <a:lnTo>
                  <a:pt x="1051" y="641"/>
                </a:lnTo>
                <a:lnTo>
                  <a:pt x="1051" y="641"/>
                </a:lnTo>
                <a:lnTo>
                  <a:pt x="1068" y="638"/>
                </a:lnTo>
                <a:lnTo>
                  <a:pt x="1082" y="635"/>
                </a:lnTo>
                <a:lnTo>
                  <a:pt x="1090" y="632"/>
                </a:lnTo>
                <a:lnTo>
                  <a:pt x="1090" y="632"/>
                </a:lnTo>
                <a:lnTo>
                  <a:pt x="1093" y="631"/>
                </a:lnTo>
                <a:lnTo>
                  <a:pt x="1095" y="631"/>
                </a:lnTo>
                <a:lnTo>
                  <a:pt x="1097" y="631"/>
                </a:lnTo>
                <a:lnTo>
                  <a:pt x="1100" y="633"/>
                </a:lnTo>
                <a:lnTo>
                  <a:pt x="1102" y="639"/>
                </a:lnTo>
                <a:lnTo>
                  <a:pt x="1104" y="649"/>
                </a:lnTo>
                <a:lnTo>
                  <a:pt x="1104" y="649"/>
                </a:lnTo>
                <a:lnTo>
                  <a:pt x="1105" y="660"/>
                </a:lnTo>
                <a:lnTo>
                  <a:pt x="1107" y="669"/>
                </a:lnTo>
                <a:lnTo>
                  <a:pt x="1108" y="677"/>
                </a:lnTo>
                <a:lnTo>
                  <a:pt x="1108" y="684"/>
                </a:lnTo>
                <a:lnTo>
                  <a:pt x="1108" y="684"/>
                </a:lnTo>
                <a:lnTo>
                  <a:pt x="1104" y="698"/>
                </a:lnTo>
                <a:lnTo>
                  <a:pt x="1097" y="715"/>
                </a:lnTo>
                <a:lnTo>
                  <a:pt x="1097" y="715"/>
                </a:lnTo>
                <a:lnTo>
                  <a:pt x="1094" y="725"/>
                </a:lnTo>
                <a:lnTo>
                  <a:pt x="1093" y="734"/>
                </a:lnTo>
                <a:lnTo>
                  <a:pt x="1093" y="742"/>
                </a:lnTo>
                <a:lnTo>
                  <a:pt x="1090" y="750"/>
                </a:lnTo>
                <a:lnTo>
                  <a:pt x="1090" y="750"/>
                </a:lnTo>
                <a:lnTo>
                  <a:pt x="1085" y="762"/>
                </a:lnTo>
                <a:lnTo>
                  <a:pt x="1079" y="774"/>
                </a:lnTo>
                <a:lnTo>
                  <a:pt x="1079" y="774"/>
                </a:lnTo>
                <a:lnTo>
                  <a:pt x="1072" y="788"/>
                </a:lnTo>
                <a:lnTo>
                  <a:pt x="1066" y="807"/>
                </a:lnTo>
                <a:lnTo>
                  <a:pt x="1066" y="807"/>
                </a:lnTo>
                <a:lnTo>
                  <a:pt x="1061" y="822"/>
                </a:lnTo>
                <a:lnTo>
                  <a:pt x="1059" y="828"/>
                </a:lnTo>
                <a:lnTo>
                  <a:pt x="1057" y="836"/>
                </a:lnTo>
                <a:lnTo>
                  <a:pt x="1057" y="836"/>
                </a:lnTo>
                <a:lnTo>
                  <a:pt x="1055" y="851"/>
                </a:lnTo>
                <a:lnTo>
                  <a:pt x="1054" y="857"/>
                </a:lnTo>
                <a:lnTo>
                  <a:pt x="1053" y="862"/>
                </a:lnTo>
                <a:lnTo>
                  <a:pt x="1053" y="862"/>
                </a:lnTo>
                <a:lnTo>
                  <a:pt x="1044" y="877"/>
                </a:lnTo>
                <a:lnTo>
                  <a:pt x="1036" y="893"/>
                </a:lnTo>
                <a:lnTo>
                  <a:pt x="1036" y="893"/>
                </a:lnTo>
                <a:lnTo>
                  <a:pt x="1031" y="897"/>
                </a:lnTo>
                <a:lnTo>
                  <a:pt x="1025" y="905"/>
                </a:lnTo>
                <a:lnTo>
                  <a:pt x="1019" y="911"/>
                </a:lnTo>
                <a:lnTo>
                  <a:pt x="1016" y="914"/>
                </a:lnTo>
                <a:lnTo>
                  <a:pt x="1016" y="917"/>
                </a:lnTo>
                <a:lnTo>
                  <a:pt x="1016" y="917"/>
                </a:lnTo>
                <a:lnTo>
                  <a:pt x="1016" y="918"/>
                </a:lnTo>
                <a:lnTo>
                  <a:pt x="1018" y="919"/>
                </a:lnTo>
                <a:lnTo>
                  <a:pt x="1022" y="920"/>
                </a:lnTo>
                <a:lnTo>
                  <a:pt x="1037" y="922"/>
                </a:lnTo>
                <a:lnTo>
                  <a:pt x="1056" y="920"/>
                </a:lnTo>
                <a:lnTo>
                  <a:pt x="1073" y="919"/>
                </a:lnTo>
                <a:lnTo>
                  <a:pt x="1073" y="919"/>
                </a:lnTo>
                <a:lnTo>
                  <a:pt x="1084" y="917"/>
                </a:lnTo>
                <a:lnTo>
                  <a:pt x="1091" y="913"/>
                </a:lnTo>
                <a:lnTo>
                  <a:pt x="1096" y="910"/>
                </a:lnTo>
                <a:lnTo>
                  <a:pt x="1099" y="906"/>
                </a:lnTo>
                <a:lnTo>
                  <a:pt x="1099" y="906"/>
                </a:lnTo>
                <a:lnTo>
                  <a:pt x="1106" y="901"/>
                </a:lnTo>
                <a:lnTo>
                  <a:pt x="1116" y="893"/>
                </a:lnTo>
                <a:lnTo>
                  <a:pt x="1127" y="883"/>
                </a:lnTo>
                <a:lnTo>
                  <a:pt x="1130" y="877"/>
                </a:lnTo>
                <a:lnTo>
                  <a:pt x="1134" y="871"/>
                </a:lnTo>
                <a:lnTo>
                  <a:pt x="1134" y="871"/>
                </a:lnTo>
                <a:lnTo>
                  <a:pt x="1139" y="861"/>
                </a:lnTo>
                <a:lnTo>
                  <a:pt x="1140" y="856"/>
                </a:lnTo>
                <a:lnTo>
                  <a:pt x="1141" y="851"/>
                </a:lnTo>
                <a:lnTo>
                  <a:pt x="1143" y="844"/>
                </a:lnTo>
                <a:lnTo>
                  <a:pt x="1143" y="844"/>
                </a:lnTo>
                <a:lnTo>
                  <a:pt x="1156" y="809"/>
                </a:lnTo>
                <a:lnTo>
                  <a:pt x="1169" y="771"/>
                </a:lnTo>
                <a:lnTo>
                  <a:pt x="1169" y="771"/>
                </a:lnTo>
                <a:lnTo>
                  <a:pt x="1177" y="748"/>
                </a:lnTo>
                <a:lnTo>
                  <a:pt x="1185" y="730"/>
                </a:lnTo>
                <a:lnTo>
                  <a:pt x="1185" y="730"/>
                </a:lnTo>
                <a:lnTo>
                  <a:pt x="1188" y="722"/>
                </a:lnTo>
                <a:lnTo>
                  <a:pt x="1191" y="713"/>
                </a:lnTo>
                <a:lnTo>
                  <a:pt x="1193" y="700"/>
                </a:lnTo>
                <a:lnTo>
                  <a:pt x="1193" y="700"/>
                </a:lnTo>
                <a:lnTo>
                  <a:pt x="1196" y="696"/>
                </a:lnTo>
                <a:lnTo>
                  <a:pt x="1198" y="694"/>
                </a:lnTo>
                <a:lnTo>
                  <a:pt x="1202" y="690"/>
                </a:lnTo>
                <a:lnTo>
                  <a:pt x="1204" y="684"/>
                </a:lnTo>
                <a:lnTo>
                  <a:pt x="1204" y="684"/>
                </a:lnTo>
                <a:lnTo>
                  <a:pt x="1209" y="667"/>
                </a:lnTo>
                <a:lnTo>
                  <a:pt x="1214" y="642"/>
                </a:lnTo>
                <a:lnTo>
                  <a:pt x="1220" y="603"/>
                </a:lnTo>
                <a:lnTo>
                  <a:pt x="1220" y="603"/>
                </a:lnTo>
                <a:lnTo>
                  <a:pt x="1221" y="595"/>
                </a:lnTo>
                <a:lnTo>
                  <a:pt x="1222" y="592"/>
                </a:lnTo>
                <a:lnTo>
                  <a:pt x="1222" y="592"/>
                </a:lnTo>
                <a:lnTo>
                  <a:pt x="1233" y="601"/>
                </a:lnTo>
                <a:lnTo>
                  <a:pt x="1243" y="606"/>
                </a:lnTo>
                <a:lnTo>
                  <a:pt x="1246" y="608"/>
                </a:lnTo>
                <a:lnTo>
                  <a:pt x="1250" y="608"/>
                </a:lnTo>
                <a:lnTo>
                  <a:pt x="1250" y="608"/>
                </a:lnTo>
                <a:lnTo>
                  <a:pt x="1254" y="607"/>
                </a:lnTo>
                <a:lnTo>
                  <a:pt x="1255" y="604"/>
                </a:lnTo>
                <a:lnTo>
                  <a:pt x="1256" y="601"/>
                </a:lnTo>
                <a:lnTo>
                  <a:pt x="1257" y="599"/>
                </a:lnTo>
                <a:lnTo>
                  <a:pt x="1259" y="599"/>
                </a:lnTo>
                <a:lnTo>
                  <a:pt x="1263" y="603"/>
                </a:lnTo>
                <a:lnTo>
                  <a:pt x="1263" y="603"/>
                </a:lnTo>
                <a:lnTo>
                  <a:pt x="1271" y="609"/>
                </a:lnTo>
                <a:lnTo>
                  <a:pt x="1274" y="612"/>
                </a:lnTo>
                <a:lnTo>
                  <a:pt x="1282" y="614"/>
                </a:lnTo>
                <a:lnTo>
                  <a:pt x="1282" y="614"/>
                </a:lnTo>
                <a:lnTo>
                  <a:pt x="1285" y="615"/>
                </a:lnTo>
                <a:lnTo>
                  <a:pt x="1286" y="614"/>
                </a:lnTo>
                <a:lnTo>
                  <a:pt x="1290" y="614"/>
                </a:lnTo>
                <a:lnTo>
                  <a:pt x="1296" y="619"/>
                </a:lnTo>
                <a:lnTo>
                  <a:pt x="1296" y="619"/>
                </a:lnTo>
                <a:lnTo>
                  <a:pt x="1307" y="626"/>
                </a:lnTo>
                <a:lnTo>
                  <a:pt x="1308" y="627"/>
                </a:lnTo>
                <a:lnTo>
                  <a:pt x="1312" y="630"/>
                </a:lnTo>
                <a:lnTo>
                  <a:pt x="1312" y="630"/>
                </a:lnTo>
                <a:lnTo>
                  <a:pt x="1315" y="631"/>
                </a:lnTo>
                <a:lnTo>
                  <a:pt x="1318" y="630"/>
                </a:lnTo>
                <a:lnTo>
                  <a:pt x="1322" y="631"/>
                </a:lnTo>
                <a:lnTo>
                  <a:pt x="1328" y="633"/>
                </a:lnTo>
                <a:lnTo>
                  <a:pt x="1328" y="633"/>
                </a:lnTo>
                <a:lnTo>
                  <a:pt x="1331" y="636"/>
                </a:lnTo>
                <a:lnTo>
                  <a:pt x="1335" y="636"/>
                </a:lnTo>
                <a:lnTo>
                  <a:pt x="1340" y="636"/>
                </a:lnTo>
                <a:lnTo>
                  <a:pt x="1341" y="636"/>
                </a:lnTo>
                <a:lnTo>
                  <a:pt x="1343" y="637"/>
                </a:lnTo>
                <a:lnTo>
                  <a:pt x="1346" y="639"/>
                </a:lnTo>
                <a:lnTo>
                  <a:pt x="1349" y="643"/>
                </a:lnTo>
                <a:lnTo>
                  <a:pt x="1349" y="643"/>
                </a:lnTo>
                <a:lnTo>
                  <a:pt x="1355" y="650"/>
                </a:lnTo>
                <a:lnTo>
                  <a:pt x="1355" y="650"/>
                </a:lnTo>
                <a:lnTo>
                  <a:pt x="1360" y="658"/>
                </a:lnTo>
                <a:lnTo>
                  <a:pt x="1360" y="658"/>
                </a:lnTo>
                <a:lnTo>
                  <a:pt x="1363" y="661"/>
                </a:lnTo>
                <a:lnTo>
                  <a:pt x="1365" y="664"/>
                </a:lnTo>
                <a:lnTo>
                  <a:pt x="1368" y="665"/>
                </a:lnTo>
                <a:lnTo>
                  <a:pt x="1370" y="665"/>
                </a:lnTo>
                <a:lnTo>
                  <a:pt x="1371" y="666"/>
                </a:lnTo>
                <a:lnTo>
                  <a:pt x="1374" y="673"/>
                </a:lnTo>
                <a:lnTo>
                  <a:pt x="1374" y="673"/>
                </a:lnTo>
                <a:lnTo>
                  <a:pt x="1377" y="682"/>
                </a:lnTo>
                <a:lnTo>
                  <a:pt x="1381" y="689"/>
                </a:lnTo>
                <a:lnTo>
                  <a:pt x="1386" y="695"/>
                </a:lnTo>
                <a:lnTo>
                  <a:pt x="1389" y="704"/>
                </a:lnTo>
                <a:lnTo>
                  <a:pt x="1389" y="704"/>
                </a:lnTo>
                <a:lnTo>
                  <a:pt x="1398" y="735"/>
                </a:lnTo>
                <a:lnTo>
                  <a:pt x="1398" y="735"/>
                </a:lnTo>
                <a:lnTo>
                  <a:pt x="1399" y="739"/>
                </a:lnTo>
                <a:lnTo>
                  <a:pt x="1400" y="741"/>
                </a:lnTo>
                <a:lnTo>
                  <a:pt x="1404" y="744"/>
                </a:lnTo>
                <a:lnTo>
                  <a:pt x="1405" y="745"/>
                </a:lnTo>
                <a:lnTo>
                  <a:pt x="1406" y="747"/>
                </a:lnTo>
                <a:lnTo>
                  <a:pt x="1406" y="755"/>
                </a:lnTo>
                <a:lnTo>
                  <a:pt x="1406" y="755"/>
                </a:lnTo>
                <a:lnTo>
                  <a:pt x="1405" y="773"/>
                </a:lnTo>
                <a:lnTo>
                  <a:pt x="1404" y="787"/>
                </a:lnTo>
                <a:lnTo>
                  <a:pt x="1404" y="807"/>
                </a:lnTo>
                <a:lnTo>
                  <a:pt x="1404" y="807"/>
                </a:lnTo>
                <a:lnTo>
                  <a:pt x="1404" y="815"/>
                </a:lnTo>
                <a:lnTo>
                  <a:pt x="1404" y="819"/>
                </a:lnTo>
                <a:lnTo>
                  <a:pt x="1404" y="822"/>
                </a:lnTo>
                <a:lnTo>
                  <a:pt x="1404" y="830"/>
                </a:lnTo>
                <a:lnTo>
                  <a:pt x="1404" y="830"/>
                </a:lnTo>
                <a:lnTo>
                  <a:pt x="1405" y="839"/>
                </a:lnTo>
                <a:lnTo>
                  <a:pt x="1409" y="849"/>
                </a:lnTo>
                <a:lnTo>
                  <a:pt x="1409" y="849"/>
                </a:lnTo>
                <a:lnTo>
                  <a:pt x="1412" y="857"/>
                </a:lnTo>
                <a:lnTo>
                  <a:pt x="1414" y="862"/>
                </a:lnTo>
                <a:lnTo>
                  <a:pt x="1414" y="862"/>
                </a:lnTo>
                <a:lnTo>
                  <a:pt x="1415" y="868"/>
                </a:lnTo>
                <a:lnTo>
                  <a:pt x="1415" y="876"/>
                </a:lnTo>
                <a:lnTo>
                  <a:pt x="1415" y="876"/>
                </a:lnTo>
                <a:lnTo>
                  <a:pt x="1414" y="878"/>
                </a:lnTo>
                <a:lnTo>
                  <a:pt x="1414" y="882"/>
                </a:lnTo>
                <a:lnTo>
                  <a:pt x="1414" y="882"/>
                </a:lnTo>
                <a:lnTo>
                  <a:pt x="1412" y="883"/>
                </a:lnTo>
                <a:lnTo>
                  <a:pt x="1411" y="884"/>
                </a:lnTo>
                <a:lnTo>
                  <a:pt x="1410" y="884"/>
                </a:lnTo>
                <a:lnTo>
                  <a:pt x="1409" y="885"/>
                </a:lnTo>
                <a:lnTo>
                  <a:pt x="1408" y="887"/>
                </a:lnTo>
                <a:lnTo>
                  <a:pt x="1409" y="893"/>
                </a:lnTo>
                <a:lnTo>
                  <a:pt x="1409" y="893"/>
                </a:lnTo>
                <a:lnTo>
                  <a:pt x="1410" y="899"/>
                </a:lnTo>
                <a:lnTo>
                  <a:pt x="1410" y="901"/>
                </a:lnTo>
                <a:lnTo>
                  <a:pt x="1410" y="902"/>
                </a:lnTo>
                <a:lnTo>
                  <a:pt x="1411" y="908"/>
                </a:lnTo>
                <a:lnTo>
                  <a:pt x="1411" y="908"/>
                </a:lnTo>
                <a:lnTo>
                  <a:pt x="1415" y="919"/>
                </a:lnTo>
                <a:lnTo>
                  <a:pt x="1415" y="922"/>
                </a:lnTo>
                <a:lnTo>
                  <a:pt x="1415" y="925"/>
                </a:lnTo>
                <a:lnTo>
                  <a:pt x="1415" y="925"/>
                </a:lnTo>
                <a:lnTo>
                  <a:pt x="1415" y="929"/>
                </a:lnTo>
                <a:lnTo>
                  <a:pt x="1414" y="934"/>
                </a:lnTo>
                <a:lnTo>
                  <a:pt x="1414" y="934"/>
                </a:lnTo>
                <a:lnTo>
                  <a:pt x="1412" y="940"/>
                </a:lnTo>
                <a:lnTo>
                  <a:pt x="1412" y="945"/>
                </a:lnTo>
                <a:lnTo>
                  <a:pt x="1414" y="947"/>
                </a:lnTo>
                <a:lnTo>
                  <a:pt x="1417" y="950"/>
                </a:lnTo>
                <a:lnTo>
                  <a:pt x="1417" y="950"/>
                </a:lnTo>
                <a:lnTo>
                  <a:pt x="1422" y="950"/>
                </a:lnTo>
                <a:lnTo>
                  <a:pt x="1429" y="948"/>
                </a:lnTo>
                <a:lnTo>
                  <a:pt x="1450" y="942"/>
                </a:lnTo>
                <a:lnTo>
                  <a:pt x="1469" y="935"/>
                </a:lnTo>
                <a:lnTo>
                  <a:pt x="1477" y="931"/>
                </a:lnTo>
                <a:lnTo>
                  <a:pt x="1481" y="928"/>
                </a:lnTo>
                <a:lnTo>
                  <a:pt x="1481" y="928"/>
                </a:lnTo>
                <a:lnTo>
                  <a:pt x="1483" y="923"/>
                </a:lnTo>
                <a:lnTo>
                  <a:pt x="1485" y="917"/>
                </a:lnTo>
                <a:lnTo>
                  <a:pt x="1487" y="902"/>
                </a:lnTo>
                <a:lnTo>
                  <a:pt x="1489" y="888"/>
                </a:lnTo>
                <a:lnTo>
                  <a:pt x="1489" y="884"/>
                </a:lnTo>
                <a:lnTo>
                  <a:pt x="1487" y="882"/>
                </a:lnTo>
                <a:lnTo>
                  <a:pt x="1487" y="882"/>
                </a:lnTo>
                <a:lnTo>
                  <a:pt x="1487" y="880"/>
                </a:lnTo>
                <a:lnTo>
                  <a:pt x="1487" y="877"/>
                </a:lnTo>
                <a:lnTo>
                  <a:pt x="1489" y="871"/>
                </a:lnTo>
                <a:lnTo>
                  <a:pt x="1490" y="862"/>
                </a:lnTo>
                <a:lnTo>
                  <a:pt x="1490" y="862"/>
                </a:lnTo>
                <a:lnTo>
                  <a:pt x="1491" y="853"/>
                </a:lnTo>
                <a:lnTo>
                  <a:pt x="1491" y="844"/>
                </a:lnTo>
                <a:lnTo>
                  <a:pt x="1491" y="834"/>
                </a:lnTo>
                <a:lnTo>
                  <a:pt x="1487" y="820"/>
                </a:lnTo>
                <a:lnTo>
                  <a:pt x="1487" y="820"/>
                </a:lnTo>
                <a:lnTo>
                  <a:pt x="1479" y="794"/>
                </a:lnTo>
                <a:lnTo>
                  <a:pt x="1477" y="785"/>
                </a:lnTo>
                <a:lnTo>
                  <a:pt x="1474" y="774"/>
                </a:lnTo>
                <a:lnTo>
                  <a:pt x="1474" y="774"/>
                </a:lnTo>
                <a:lnTo>
                  <a:pt x="1472" y="736"/>
                </a:lnTo>
                <a:lnTo>
                  <a:pt x="1471" y="713"/>
                </a:lnTo>
                <a:lnTo>
                  <a:pt x="1468" y="698"/>
                </a:lnTo>
                <a:lnTo>
                  <a:pt x="1468" y="698"/>
                </a:lnTo>
                <a:lnTo>
                  <a:pt x="1463" y="666"/>
                </a:lnTo>
                <a:lnTo>
                  <a:pt x="1460" y="638"/>
                </a:lnTo>
                <a:lnTo>
                  <a:pt x="1460" y="638"/>
                </a:lnTo>
                <a:lnTo>
                  <a:pt x="1457" y="619"/>
                </a:lnTo>
                <a:lnTo>
                  <a:pt x="1457" y="606"/>
                </a:lnTo>
                <a:lnTo>
                  <a:pt x="1457" y="606"/>
                </a:lnTo>
                <a:lnTo>
                  <a:pt x="1458" y="603"/>
                </a:lnTo>
                <a:lnTo>
                  <a:pt x="1461" y="601"/>
                </a:lnTo>
                <a:lnTo>
                  <a:pt x="1462" y="599"/>
                </a:lnTo>
                <a:lnTo>
                  <a:pt x="1462" y="597"/>
                </a:lnTo>
                <a:lnTo>
                  <a:pt x="1461" y="593"/>
                </a:lnTo>
                <a:lnTo>
                  <a:pt x="1460" y="590"/>
                </a:lnTo>
                <a:lnTo>
                  <a:pt x="1460" y="590"/>
                </a:lnTo>
                <a:lnTo>
                  <a:pt x="1449" y="572"/>
                </a:lnTo>
                <a:lnTo>
                  <a:pt x="1439" y="560"/>
                </a:lnTo>
                <a:lnTo>
                  <a:pt x="1439" y="560"/>
                </a:lnTo>
                <a:lnTo>
                  <a:pt x="1422" y="544"/>
                </a:lnTo>
                <a:lnTo>
                  <a:pt x="1422" y="544"/>
                </a:lnTo>
                <a:lnTo>
                  <a:pt x="1416" y="504"/>
                </a:lnTo>
                <a:lnTo>
                  <a:pt x="1412" y="466"/>
                </a:lnTo>
                <a:lnTo>
                  <a:pt x="1409" y="430"/>
                </a:lnTo>
                <a:lnTo>
                  <a:pt x="1409" y="430"/>
                </a:lnTo>
                <a:lnTo>
                  <a:pt x="1404" y="381"/>
                </a:lnTo>
                <a:lnTo>
                  <a:pt x="1403" y="368"/>
                </a:lnTo>
                <a:lnTo>
                  <a:pt x="1401" y="360"/>
                </a:lnTo>
                <a:lnTo>
                  <a:pt x="1401" y="360"/>
                </a:lnTo>
                <a:lnTo>
                  <a:pt x="1403" y="340"/>
                </a:lnTo>
                <a:lnTo>
                  <a:pt x="1403" y="327"/>
                </a:lnTo>
                <a:lnTo>
                  <a:pt x="1400" y="311"/>
                </a:lnTo>
                <a:lnTo>
                  <a:pt x="1400" y="311"/>
                </a:lnTo>
                <a:lnTo>
                  <a:pt x="1398" y="304"/>
                </a:lnTo>
                <a:lnTo>
                  <a:pt x="1395" y="300"/>
                </a:lnTo>
                <a:lnTo>
                  <a:pt x="1392" y="295"/>
                </a:lnTo>
                <a:lnTo>
                  <a:pt x="1391" y="292"/>
                </a:lnTo>
                <a:lnTo>
                  <a:pt x="1389" y="287"/>
                </a:lnTo>
                <a:lnTo>
                  <a:pt x="1389" y="279"/>
                </a:lnTo>
                <a:lnTo>
                  <a:pt x="1391" y="265"/>
                </a:lnTo>
                <a:lnTo>
                  <a:pt x="1391" y="265"/>
                </a:lnTo>
                <a:lnTo>
                  <a:pt x="1395" y="241"/>
                </a:lnTo>
                <a:lnTo>
                  <a:pt x="1399" y="228"/>
                </a:lnTo>
                <a:lnTo>
                  <a:pt x="1401" y="218"/>
                </a:lnTo>
                <a:lnTo>
                  <a:pt x="1401" y="208"/>
                </a:lnTo>
                <a:lnTo>
                  <a:pt x="1401" y="208"/>
                </a:lnTo>
                <a:lnTo>
                  <a:pt x="1401" y="193"/>
                </a:lnTo>
                <a:lnTo>
                  <a:pt x="1399" y="174"/>
                </a:lnTo>
                <a:lnTo>
                  <a:pt x="1395" y="154"/>
                </a:lnTo>
                <a:lnTo>
                  <a:pt x="1395" y="154"/>
                </a:lnTo>
                <a:lnTo>
                  <a:pt x="1381" y="143"/>
                </a:lnTo>
                <a:lnTo>
                  <a:pt x="1368" y="136"/>
                </a:lnTo>
                <a:lnTo>
                  <a:pt x="1361" y="133"/>
                </a:lnTo>
                <a:lnTo>
                  <a:pt x="1355" y="132"/>
                </a:lnTo>
                <a:lnTo>
                  <a:pt x="1355" y="132"/>
                </a:lnTo>
                <a:lnTo>
                  <a:pt x="1348" y="131"/>
                </a:lnTo>
                <a:lnTo>
                  <a:pt x="1343" y="130"/>
                </a:lnTo>
                <a:lnTo>
                  <a:pt x="1340" y="125"/>
                </a:lnTo>
                <a:lnTo>
                  <a:pt x="1336" y="119"/>
                </a:lnTo>
                <a:lnTo>
                  <a:pt x="1336" y="119"/>
                </a:lnTo>
                <a:lnTo>
                  <a:pt x="1330" y="98"/>
                </a:lnTo>
                <a:lnTo>
                  <a:pt x="1325" y="87"/>
                </a:lnTo>
                <a:lnTo>
                  <a:pt x="1320" y="79"/>
                </a:lnTo>
                <a:lnTo>
                  <a:pt x="1320" y="79"/>
                </a:lnTo>
                <a:lnTo>
                  <a:pt x="1306" y="61"/>
                </a:lnTo>
                <a:lnTo>
                  <a:pt x="1296" y="52"/>
                </a:lnTo>
                <a:lnTo>
                  <a:pt x="1292" y="50"/>
                </a:lnTo>
                <a:lnTo>
                  <a:pt x="1290" y="48"/>
                </a:lnTo>
                <a:lnTo>
                  <a:pt x="1290" y="48"/>
                </a:lnTo>
                <a:lnTo>
                  <a:pt x="1284" y="46"/>
                </a:lnTo>
                <a:lnTo>
                  <a:pt x="1276" y="42"/>
                </a:lnTo>
                <a:lnTo>
                  <a:pt x="1266" y="39"/>
                </a:lnTo>
                <a:lnTo>
                  <a:pt x="1261" y="38"/>
                </a:lnTo>
                <a:lnTo>
                  <a:pt x="1257" y="38"/>
                </a:lnTo>
                <a:lnTo>
                  <a:pt x="1257" y="38"/>
                </a:lnTo>
                <a:lnTo>
                  <a:pt x="1244" y="35"/>
                </a:lnTo>
                <a:lnTo>
                  <a:pt x="1226" y="31"/>
                </a:lnTo>
                <a:lnTo>
                  <a:pt x="1209" y="27"/>
                </a:lnTo>
                <a:lnTo>
                  <a:pt x="1200" y="24"/>
                </a:lnTo>
                <a:lnTo>
                  <a:pt x="1200" y="24"/>
                </a:lnTo>
                <a:lnTo>
                  <a:pt x="1193" y="19"/>
                </a:lnTo>
                <a:lnTo>
                  <a:pt x="1179" y="13"/>
                </a:lnTo>
                <a:lnTo>
                  <a:pt x="1171" y="10"/>
                </a:lnTo>
                <a:lnTo>
                  <a:pt x="1163" y="7"/>
                </a:lnTo>
                <a:lnTo>
                  <a:pt x="1156" y="6"/>
                </a:lnTo>
                <a:lnTo>
                  <a:pt x="1150" y="7"/>
                </a:lnTo>
                <a:lnTo>
                  <a:pt x="1150" y="7"/>
                </a:lnTo>
                <a:lnTo>
                  <a:pt x="1139" y="12"/>
                </a:lnTo>
                <a:lnTo>
                  <a:pt x="1133" y="15"/>
                </a:lnTo>
                <a:lnTo>
                  <a:pt x="1125" y="17"/>
                </a:lnTo>
                <a:lnTo>
                  <a:pt x="1117" y="18"/>
                </a:lnTo>
                <a:lnTo>
                  <a:pt x="1107" y="18"/>
                </a:lnTo>
                <a:lnTo>
                  <a:pt x="1095" y="17"/>
                </a:lnTo>
                <a:lnTo>
                  <a:pt x="1079" y="13"/>
                </a:lnTo>
                <a:lnTo>
                  <a:pt x="1079" y="13"/>
                </a:lnTo>
                <a:lnTo>
                  <a:pt x="1054" y="6"/>
                </a:lnTo>
                <a:lnTo>
                  <a:pt x="1042" y="1"/>
                </a:lnTo>
                <a:lnTo>
                  <a:pt x="1037" y="0"/>
                </a:lnTo>
                <a:lnTo>
                  <a:pt x="1034" y="0"/>
                </a:lnTo>
                <a:lnTo>
                  <a:pt x="1027" y="2"/>
                </a:lnTo>
                <a:lnTo>
                  <a:pt x="1027" y="2"/>
                </a:lnTo>
                <a:lnTo>
                  <a:pt x="998" y="13"/>
                </a:lnTo>
                <a:lnTo>
                  <a:pt x="998" y="13"/>
                </a:lnTo>
                <a:lnTo>
                  <a:pt x="991" y="16"/>
                </a:lnTo>
                <a:lnTo>
                  <a:pt x="981" y="17"/>
                </a:lnTo>
                <a:lnTo>
                  <a:pt x="971" y="18"/>
                </a:lnTo>
                <a:lnTo>
                  <a:pt x="961" y="19"/>
                </a:lnTo>
                <a:lnTo>
                  <a:pt x="961" y="19"/>
                </a:lnTo>
                <a:lnTo>
                  <a:pt x="951" y="22"/>
                </a:lnTo>
                <a:lnTo>
                  <a:pt x="940" y="22"/>
                </a:lnTo>
                <a:lnTo>
                  <a:pt x="929" y="23"/>
                </a:lnTo>
                <a:lnTo>
                  <a:pt x="912" y="27"/>
                </a:lnTo>
                <a:lnTo>
                  <a:pt x="912" y="27"/>
                </a:lnTo>
                <a:lnTo>
                  <a:pt x="877" y="34"/>
                </a:lnTo>
                <a:lnTo>
                  <a:pt x="864" y="38"/>
                </a:lnTo>
                <a:lnTo>
                  <a:pt x="858" y="40"/>
                </a:lnTo>
                <a:lnTo>
                  <a:pt x="858" y="40"/>
                </a:lnTo>
                <a:lnTo>
                  <a:pt x="849" y="45"/>
                </a:lnTo>
                <a:lnTo>
                  <a:pt x="843" y="47"/>
                </a:lnTo>
                <a:lnTo>
                  <a:pt x="838" y="48"/>
                </a:lnTo>
                <a:lnTo>
                  <a:pt x="838" y="48"/>
                </a:lnTo>
                <a:lnTo>
                  <a:pt x="806" y="48"/>
                </a:lnTo>
                <a:lnTo>
                  <a:pt x="786" y="48"/>
                </a:lnTo>
                <a:lnTo>
                  <a:pt x="776" y="48"/>
                </a:lnTo>
                <a:lnTo>
                  <a:pt x="776" y="48"/>
                </a:lnTo>
                <a:lnTo>
                  <a:pt x="767" y="52"/>
                </a:lnTo>
                <a:lnTo>
                  <a:pt x="760" y="54"/>
                </a:lnTo>
                <a:lnTo>
                  <a:pt x="755" y="57"/>
                </a:lnTo>
                <a:lnTo>
                  <a:pt x="755" y="57"/>
                </a:lnTo>
                <a:lnTo>
                  <a:pt x="750" y="58"/>
                </a:lnTo>
                <a:lnTo>
                  <a:pt x="740" y="58"/>
                </a:lnTo>
                <a:lnTo>
                  <a:pt x="714" y="57"/>
                </a:lnTo>
                <a:lnTo>
                  <a:pt x="699" y="57"/>
                </a:lnTo>
                <a:lnTo>
                  <a:pt x="687" y="57"/>
                </a:lnTo>
                <a:lnTo>
                  <a:pt x="677" y="58"/>
                </a:lnTo>
                <a:lnTo>
                  <a:pt x="674" y="59"/>
                </a:lnTo>
                <a:lnTo>
                  <a:pt x="671" y="62"/>
                </a:lnTo>
                <a:lnTo>
                  <a:pt x="671" y="62"/>
                </a:lnTo>
                <a:lnTo>
                  <a:pt x="666" y="65"/>
                </a:lnTo>
                <a:lnTo>
                  <a:pt x="659" y="67"/>
                </a:lnTo>
                <a:lnTo>
                  <a:pt x="640" y="70"/>
                </a:lnTo>
                <a:lnTo>
                  <a:pt x="621" y="71"/>
                </a:lnTo>
                <a:lnTo>
                  <a:pt x="614" y="73"/>
                </a:lnTo>
                <a:lnTo>
                  <a:pt x="609" y="75"/>
                </a:lnTo>
                <a:lnTo>
                  <a:pt x="609" y="75"/>
                </a:lnTo>
                <a:lnTo>
                  <a:pt x="603" y="79"/>
                </a:lnTo>
                <a:lnTo>
                  <a:pt x="596" y="80"/>
                </a:lnTo>
                <a:lnTo>
                  <a:pt x="579" y="84"/>
                </a:lnTo>
                <a:lnTo>
                  <a:pt x="579" y="84"/>
                </a:lnTo>
                <a:lnTo>
                  <a:pt x="556" y="86"/>
                </a:lnTo>
                <a:lnTo>
                  <a:pt x="544" y="88"/>
                </a:lnTo>
                <a:lnTo>
                  <a:pt x="539" y="91"/>
                </a:lnTo>
                <a:lnTo>
                  <a:pt x="535" y="94"/>
                </a:lnTo>
                <a:lnTo>
                  <a:pt x="535" y="94"/>
                </a:lnTo>
                <a:lnTo>
                  <a:pt x="531" y="101"/>
                </a:lnTo>
                <a:lnTo>
                  <a:pt x="528" y="105"/>
                </a:lnTo>
                <a:lnTo>
                  <a:pt x="526" y="107"/>
                </a:lnTo>
                <a:lnTo>
                  <a:pt x="522" y="109"/>
                </a:lnTo>
                <a:lnTo>
                  <a:pt x="511" y="111"/>
                </a:lnTo>
                <a:lnTo>
                  <a:pt x="511" y="111"/>
                </a:lnTo>
                <a:lnTo>
                  <a:pt x="487" y="117"/>
                </a:lnTo>
                <a:lnTo>
                  <a:pt x="480" y="119"/>
                </a:lnTo>
                <a:lnTo>
                  <a:pt x="474" y="121"/>
                </a:lnTo>
                <a:lnTo>
                  <a:pt x="474" y="121"/>
                </a:lnTo>
                <a:lnTo>
                  <a:pt x="454" y="128"/>
                </a:lnTo>
                <a:lnTo>
                  <a:pt x="445" y="132"/>
                </a:lnTo>
                <a:lnTo>
                  <a:pt x="439" y="136"/>
                </a:lnTo>
                <a:lnTo>
                  <a:pt x="439" y="136"/>
                </a:lnTo>
                <a:lnTo>
                  <a:pt x="434" y="139"/>
                </a:lnTo>
                <a:lnTo>
                  <a:pt x="428" y="143"/>
                </a:lnTo>
                <a:lnTo>
                  <a:pt x="417" y="149"/>
                </a:lnTo>
                <a:lnTo>
                  <a:pt x="417" y="149"/>
                </a:lnTo>
                <a:lnTo>
                  <a:pt x="406" y="155"/>
                </a:lnTo>
                <a:lnTo>
                  <a:pt x="396" y="160"/>
                </a:lnTo>
                <a:lnTo>
                  <a:pt x="396" y="160"/>
                </a:lnTo>
                <a:lnTo>
                  <a:pt x="386" y="163"/>
                </a:lnTo>
                <a:lnTo>
                  <a:pt x="380" y="166"/>
                </a:lnTo>
                <a:lnTo>
                  <a:pt x="374" y="170"/>
                </a:lnTo>
                <a:lnTo>
                  <a:pt x="374" y="170"/>
                </a:lnTo>
                <a:lnTo>
                  <a:pt x="365" y="178"/>
                </a:lnTo>
                <a:lnTo>
                  <a:pt x="360" y="182"/>
                </a:lnTo>
                <a:lnTo>
                  <a:pt x="355" y="184"/>
                </a:lnTo>
                <a:lnTo>
                  <a:pt x="355" y="184"/>
                </a:lnTo>
                <a:lnTo>
                  <a:pt x="350" y="186"/>
                </a:lnTo>
                <a:lnTo>
                  <a:pt x="344" y="188"/>
                </a:lnTo>
                <a:lnTo>
                  <a:pt x="339" y="189"/>
                </a:lnTo>
                <a:lnTo>
                  <a:pt x="336" y="191"/>
                </a:lnTo>
                <a:lnTo>
                  <a:pt x="336" y="191"/>
                </a:lnTo>
                <a:lnTo>
                  <a:pt x="334" y="193"/>
                </a:lnTo>
                <a:lnTo>
                  <a:pt x="336" y="193"/>
                </a:lnTo>
                <a:lnTo>
                  <a:pt x="338" y="195"/>
                </a:lnTo>
                <a:lnTo>
                  <a:pt x="339" y="195"/>
                </a:lnTo>
                <a:lnTo>
                  <a:pt x="338" y="196"/>
                </a:lnTo>
                <a:lnTo>
                  <a:pt x="331" y="195"/>
                </a:lnTo>
                <a:lnTo>
                  <a:pt x="331" y="195"/>
                </a:lnTo>
                <a:lnTo>
                  <a:pt x="310" y="193"/>
                </a:lnTo>
                <a:lnTo>
                  <a:pt x="302" y="194"/>
                </a:lnTo>
                <a:lnTo>
                  <a:pt x="291" y="195"/>
                </a:lnTo>
                <a:lnTo>
                  <a:pt x="291" y="195"/>
                </a:lnTo>
                <a:lnTo>
                  <a:pt x="274" y="201"/>
                </a:lnTo>
                <a:lnTo>
                  <a:pt x="261" y="206"/>
                </a:lnTo>
                <a:lnTo>
                  <a:pt x="261" y="206"/>
                </a:lnTo>
                <a:lnTo>
                  <a:pt x="257" y="207"/>
                </a:lnTo>
                <a:lnTo>
                  <a:pt x="251" y="208"/>
                </a:lnTo>
                <a:lnTo>
                  <a:pt x="238" y="208"/>
                </a:lnTo>
                <a:lnTo>
                  <a:pt x="225" y="208"/>
                </a:lnTo>
                <a:lnTo>
                  <a:pt x="219" y="208"/>
                </a:lnTo>
                <a:lnTo>
                  <a:pt x="219" y="208"/>
                </a:lnTo>
                <a:lnTo>
                  <a:pt x="216" y="210"/>
                </a:lnTo>
                <a:lnTo>
                  <a:pt x="213" y="210"/>
                </a:lnTo>
                <a:lnTo>
                  <a:pt x="208" y="211"/>
                </a:lnTo>
                <a:lnTo>
                  <a:pt x="201" y="216"/>
                </a:lnTo>
                <a:lnTo>
                  <a:pt x="201" y="216"/>
                </a:lnTo>
                <a:lnTo>
                  <a:pt x="195" y="219"/>
                </a:lnTo>
                <a:lnTo>
                  <a:pt x="190" y="220"/>
                </a:lnTo>
                <a:lnTo>
                  <a:pt x="185" y="223"/>
                </a:lnTo>
                <a:lnTo>
                  <a:pt x="177" y="228"/>
                </a:lnTo>
                <a:lnTo>
                  <a:pt x="177" y="228"/>
                </a:lnTo>
                <a:lnTo>
                  <a:pt x="155" y="246"/>
                </a:lnTo>
                <a:lnTo>
                  <a:pt x="155" y="246"/>
                </a:lnTo>
                <a:lnTo>
                  <a:pt x="149" y="249"/>
                </a:lnTo>
                <a:lnTo>
                  <a:pt x="143" y="252"/>
                </a:lnTo>
                <a:lnTo>
                  <a:pt x="136" y="254"/>
                </a:lnTo>
                <a:lnTo>
                  <a:pt x="132" y="257"/>
                </a:lnTo>
                <a:lnTo>
                  <a:pt x="129" y="259"/>
                </a:lnTo>
                <a:lnTo>
                  <a:pt x="129" y="259"/>
                </a:lnTo>
                <a:lnTo>
                  <a:pt x="124" y="263"/>
                </a:lnTo>
                <a:lnTo>
                  <a:pt x="118" y="265"/>
                </a:lnTo>
                <a:lnTo>
                  <a:pt x="112" y="268"/>
                </a:lnTo>
                <a:lnTo>
                  <a:pt x="104" y="272"/>
                </a:lnTo>
                <a:lnTo>
                  <a:pt x="104" y="272"/>
                </a:lnTo>
                <a:lnTo>
                  <a:pt x="101" y="275"/>
                </a:lnTo>
                <a:lnTo>
                  <a:pt x="97" y="276"/>
                </a:lnTo>
                <a:lnTo>
                  <a:pt x="91" y="279"/>
                </a:lnTo>
                <a:lnTo>
                  <a:pt x="86" y="281"/>
                </a:lnTo>
                <a:lnTo>
                  <a:pt x="85" y="283"/>
                </a:lnTo>
                <a:lnTo>
                  <a:pt x="82" y="287"/>
                </a:lnTo>
                <a:lnTo>
                  <a:pt x="82" y="287"/>
                </a:lnTo>
                <a:lnTo>
                  <a:pt x="80" y="293"/>
                </a:lnTo>
                <a:lnTo>
                  <a:pt x="76" y="297"/>
                </a:lnTo>
                <a:lnTo>
                  <a:pt x="72" y="299"/>
                </a:lnTo>
                <a:lnTo>
                  <a:pt x="68" y="305"/>
                </a:lnTo>
                <a:lnTo>
                  <a:pt x="68" y="305"/>
                </a:lnTo>
                <a:lnTo>
                  <a:pt x="64" y="308"/>
                </a:lnTo>
                <a:lnTo>
                  <a:pt x="62" y="309"/>
                </a:lnTo>
                <a:lnTo>
                  <a:pt x="57" y="309"/>
                </a:lnTo>
                <a:lnTo>
                  <a:pt x="56" y="309"/>
                </a:lnTo>
                <a:lnTo>
                  <a:pt x="55" y="310"/>
                </a:lnTo>
                <a:lnTo>
                  <a:pt x="55" y="314"/>
                </a:lnTo>
                <a:lnTo>
                  <a:pt x="57" y="319"/>
                </a:lnTo>
                <a:lnTo>
                  <a:pt x="57" y="319"/>
                </a:lnTo>
                <a:lnTo>
                  <a:pt x="59" y="329"/>
                </a:lnTo>
                <a:lnTo>
                  <a:pt x="59" y="338"/>
                </a:lnTo>
                <a:lnTo>
                  <a:pt x="58" y="345"/>
                </a:lnTo>
                <a:lnTo>
                  <a:pt x="55" y="351"/>
                </a:lnTo>
                <a:lnTo>
                  <a:pt x="55" y="351"/>
                </a:lnTo>
                <a:lnTo>
                  <a:pt x="46" y="358"/>
                </a:lnTo>
                <a:lnTo>
                  <a:pt x="41" y="365"/>
                </a:lnTo>
                <a:lnTo>
                  <a:pt x="41" y="365"/>
                </a:lnTo>
                <a:lnTo>
                  <a:pt x="40" y="366"/>
                </a:lnTo>
                <a:lnTo>
                  <a:pt x="38" y="366"/>
                </a:lnTo>
                <a:lnTo>
                  <a:pt x="33" y="366"/>
                </a:lnTo>
                <a:lnTo>
                  <a:pt x="29" y="367"/>
                </a:lnTo>
                <a:lnTo>
                  <a:pt x="28" y="368"/>
                </a:lnTo>
                <a:lnTo>
                  <a:pt x="28" y="371"/>
                </a:lnTo>
                <a:lnTo>
                  <a:pt x="28" y="371"/>
                </a:lnTo>
                <a:lnTo>
                  <a:pt x="29" y="380"/>
                </a:lnTo>
                <a:lnTo>
                  <a:pt x="30" y="384"/>
                </a:lnTo>
                <a:lnTo>
                  <a:pt x="30" y="3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A9B7BBD-4AB7-47BD-8ADF-F4C0902659B9}"/>
              </a:ext>
            </a:extLst>
          </p:cNvPr>
          <p:cNvSpPr>
            <a:spLocks/>
          </p:cNvSpPr>
          <p:nvPr/>
        </p:nvSpPr>
        <p:spPr bwMode="auto">
          <a:xfrm>
            <a:off x="3560545" y="1273417"/>
            <a:ext cx="2613379" cy="2136954"/>
          </a:xfrm>
          <a:custGeom>
            <a:avLst/>
            <a:gdLst>
              <a:gd name="T0" fmla="*/ 2 w 1503"/>
              <a:gd name="T1" fmla="*/ 275 h 1229"/>
              <a:gd name="T2" fmla="*/ 18 w 1503"/>
              <a:gd name="T3" fmla="*/ 380 h 1229"/>
              <a:gd name="T4" fmla="*/ 16 w 1503"/>
              <a:gd name="T5" fmla="*/ 443 h 1229"/>
              <a:gd name="T6" fmla="*/ 63 w 1503"/>
              <a:gd name="T7" fmla="*/ 467 h 1229"/>
              <a:gd name="T8" fmla="*/ 125 w 1503"/>
              <a:gd name="T9" fmla="*/ 457 h 1229"/>
              <a:gd name="T10" fmla="*/ 195 w 1503"/>
              <a:gd name="T11" fmla="*/ 443 h 1229"/>
              <a:gd name="T12" fmla="*/ 237 w 1503"/>
              <a:gd name="T13" fmla="*/ 467 h 1229"/>
              <a:gd name="T14" fmla="*/ 273 w 1503"/>
              <a:gd name="T15" fmla="*/ 505 h 1229"/>
              <a:gd name="T16" fmla="*/ 319 w 1503"/>
              <a:gd name="T17" fmla="*/ 568 h 1229"/>
              <a:gd name="T18" fmla="*/ 340 w 1503"/>
              <a:gd name="T19" fmla="*/ 600 h 1229"/>
              <a:gd name="T20" fmla="*/ 384 w 1503"/>
              <a:gd name="T21" fmla="*/ 656 h 1229"/>
              <a:gd name="T22" fmla="*/ 391 w 1503"/>
              <a:gd name="T23" fmla="*/ 689 h 1229"/>
              <a:gd name="T24" fmla="*/ 443 w 1503"/>
              <a:gd name="T25" fmla="*/ 735 h 1229"/>
              <a:gd name="T26" fmla="*/ 461 w 1503"/>
              <a:gd name="T27" fmla="*/ 890 h 1229"/>
              <a:gd name="T28" fmla="*/ 438 w 1503"/>
              <a:gd name="T29" fmla="*/ 977 h 1229"/>
              <a:gd name="T30" fmla="*/ 419 w 1503"/>
              <a:gd name="T31" fmla="*/ 1046 h 1229"/>
              <a:gd name="T32" fmla="*/ 501 w 1503"/>
              <a:gd name="T33" fmla="*/ 1022 h 1229"/>
              <a:gd name="T34" fmla="*/ 523 w 1503"/>
              <a:gd name="T35" fmla="*/ 919 h 1229"/>
              <a:gd name="T36" fmla="*/ 545 w 1503"/>
              <a:gd name="T37" fmla="*/ 765 h 1229"/>
              <a:gd name="T38" fmla="*/ 600 w 1503"/>
              <a:gd name="T39" fmla="*/ 705 h 1229"/>
              <a:gd name="T40" fmla="*/ 669 w 1503"/>
              <a:gd name="T41" fmla="*/ 734 h 1229"/>
              <a:gd name="T42" fmla="*/ 778 w 1503"/>
              <a:gd name="T43" fmla="*/ 774 h 1229"/>
              <a:gd name="T44" fmla="*/ 854 w 1503"/>
              <a:gd name="T45" fmla="*/ 840 h 1229"/>
              <a:gd name="T46" fmla="*/ 893 w 1503"/>
              <a:gd name="T47" fmla="*/ 936 h 1229"/>
              <a:gd name="T48" fmla="*/ 918 w 1503"/>
              <a:gd name="T49" fmla="*/ 1013 h 1229"/>
              <a:gd name="T50" fmla="*/ 902 w 1503"/>
              <a:gd name="T51" fmla="*/ 1081 h 1229"/>
              <a:gd name="T52" fmla="*/ 982 w 1503"/>
              <a:gd name="T53" fmla="*/ 1085 h 1229"/>
              <a:gd name="T54" fmla="*/ 1015 w 1503"/>
              <a:gd name="T55" fmla="*/ 1033 h 1229"/>
              <a:gd name="T56" fmla="*/ 1005 w 1503"/>
              <a:gd name="T57" fmla="*/ 967 h 1229"/>
              <a:gd name="T58" fmla="*/ 935 w 1503"/>
              <a:gd name="T59" fmla="*/ 800 h 1229"/>
              <a:gd name="T60" fmla="*/ 1102 w 1503"/>
              <a:gd name="T61" fmla="*/ 805 h 1229"/>
              <a:gd name="T62" fmla="*/ 1194 w 1503"/>
              <a:gd name="T63" fmla="*/ 857 h 1229"/>
              <a:gd name="T64" fmla="*/ 1078 w 1503"/>
              <a:gd name="T65" fmla="*/ 1048 h 1229"/>
              <a:gd name="T66" fmla="*/ 1066 w 1503"/>
              <a:gd name="T67" fmla="*/ 1104 h 1229"/>
              <a:gd name="T68" fmla="*/ 1146 w 1503"/>
              <a:gd name="T69" fmla="*/ 1079 h 1229"/>
              <a:gd name="T70" fmla="*/ 1205 w 1503"/>
              <a:gd name="T71" fmla="*/ 995 h 1229"/>
              <a:gd name="T72" fmla="*/ 1252 w 1503"/>
              <a:gd name="T73" fmla="*/ 1101 h 1229"/>
              <a:gd name="T74" fmla="*/ 1248 w 1503"/>
              <a:gd name="T75" fmla="*/ 1176 h 1229"/>
              <a:gd name="T76" fmla="*/ 1255 w 1503"/>
              <a:gd name="T77" fmla="*/ 1213 h 1229"/>
              <a:gd name="T78" fmla="*/ 1326 w 1503"/>
              <a:gd name="T79" fmla="*/ 1217 h 1229"/>
              <a:gd name="T80" fmla="*/ 1364 w 1503"/>
              <a:gd name="T81" fmla="*/ 1162 h 1229"/>
              <a:gd name="T82" fmla="*/ 1360 w 1503"/>
              <a:gd name="T83" fmla="*/ 1041 h 1229"/>
              <a:gd name="T84" fmla="*/ 1375 w 1503"/>
              <a:gd name="T85" fmla="*/ 869 h 1229"/>
              <a:gd name="T86" fmla="*/ 1346 w 1503"/>
              <a:gd name="T87" fmla="*/ 760 h 1229"/>
              <a:gd name="T88" fmla="*/ 1371 w 1503"/>
              <a:gd name="T89" fmla="*/ 649 h 1229"/>
              <a:gd name="T90" fmla="*/ 1432 w 1503"/>
              <a:gd name="T91" fmla="*/ 554 h 1229"/>
              <a:gd name="T92" fmla="*/ 1486 w 1503"/>
              <a:gd name="T93" fmla="*/ 434 h 1229"/>
              <a:gd name="T94" fmla="*/ 1502 w 1503"/>
              <a:gd name="T95" fmla="*/ 261 h 1229"/>
              <a:gd name="T96" fmla="*/ 1460 w 1503"/>
              <a:gd name="T97" fmla="*/ 162 h 1229"/>
              <a:gd name="T98" fmla="*/ 1332 w 1503"/>
              <a:gd name="T99" fmla="*/ 77 h 1229"/>
              <a:gd name="T100" fmla="*/ 1237 w 1503"/>
              <a:gd name="T101" fmla="*/ 42 h 1229"/>
              <a:gd name="T102" fmla="*/ 1071 w 1503"/>
              <a:gd name="T103" fmla="*/ 0 h 1229"/>
              <a:gd name="T104" fmla="*/ 930 w 1503"/>
              <a:gd name="T105" fmla="*/ 23 h 1229"/>
              <a:gd name="T106" fmla="*/ 741 w 1503"/>
              <a:gd name="T107" fmla="*/ 17 h 1229"/>
              <a:gd name="T108" fmla="*/ 594 w 1503"/>
              <a:gd name="T109" fmla="*/ 31 h 1229"/>
              <a:gd name="T110" fmla="*/ 488 w 1503"/>
              <a:gd name="T111" fmla="*/ 52 h 1229"/>
              <a:gd name="T112" fmla="*/ 349 w 1503"/>
              <a:gd name="T113" fmla="*/ 59 h 1229"/>
              <a:gd name="T114" fmla="*/ 265 w 1503"/>
              <a:gd name="T115" fmla="*/ 48 h 1229"/>
              <a:gd name="T116" fmla="*/ 162 w 1503"/>
              <a:gd name="T117" fmla="*/ 63 h 1229"/>
              <a:gd name="T118" fmla="*/ 99 w 1503"/>
              <a:gd name="T119" fmla="*/ 76 h 1229"/>
              <a:gd name="T120" fmla="*/ 78 w 1503"/>
              <a:gd name="T121" fmla="*/ 103 h 1229"/>
              <a:gd name="T122" fmla="*/ 29 w 1503"/>
              <a:gd name="T123" fmla="*/ 146 h 1229"/>
              <a:gd name="T124" fmla="*/ 13 w 1503"/>
              <a:gd name="T125" fmla="*/ 221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3" h="1229">
                <a:moveTo>
                  <a:pt x="22" y="237"/>
                </a:moveTo>
                <a:lnTo>
                  <a:pt x="22" y="237"/>
                </a:lnTo>
                <a:lnTo>
                  <a:pt x="17" y="241"/>
                </a:lnTo>
                <a:lnTo>
                  <a:pt x="9" y="249"/>
                </a:lnTo>
                <a:lnTo>
                  <a:pt x="5" y="254"/>
                </a:lnTo>
                <a:lnTo>
                  <a:pt x="1" y="260"/>
                </a:lnTo>
                <a:lnTo>
                  <a:pt x="0" y="265"/>
                </a:lnTo>
                <a:lnTo>
                  <a:pt x="0" y="270"/>
                </a:lnTo>
                <a:lnTo>
                  <a:pt x="0" y="270"/>
                </a:lnTo>
                <a:lnTo>
                  <a:pt x="2" y="275"/>
                </a:lnTo>
                <a:lnTo>
                  <a:pt x="6" y="278"/>
                </a:lnTo>
                <a:lnTo>
                  <a:pt x="13" y="287"/>
                </a:lnTo>
                <a:lnTo>
                  <a:pt x="22" y="292"/>
                </a:lnTo>
                <a:lnTo>
                  <a:pt x="24" y="294"/>
                </a:lnTo>
                <a:lnTo>
                  <a:pt x="24" y="294"/>
                </a:lnTo>
                <a:lnTo>
                  <a:pt x="24" y="327"/>
                </a:lnTo>
                <a:lnTo>
                  <a:pt x="22" y="356"/>
                </a:lnTo>
                <a:lnTo>
                  <a:pt x="21" y="368"/>
                </a:lnTo>
                <a:lnTo>
                  <a:pt x="18" y="380"/>
                </a:lnTo>
                <a:lnTo>
                  <a:pt x="18" y="380"/>
                </a:lnTo>
                <a:lnTo>
                  <a:pt x="15" y="394"/>
                </a:lnTo>
                <a:lnTo>
                  <a:pt x="12" y="405"/>
                </a:lnTo>
                <a:lnTo>
                  <a:pt x="12" y="413"/>
                </a:lnTo>
                <a:lnTo>
                  <a:pt x="13" y="419"/>
                </a:lnTo>
                <a:lnTo>
                  <a:pt x="13" y="419"/>
                </a:lnTo>
                <a:lnTo>
                  <a:pt x="15" y="426"/>
                </a:lnTo>
                <a:lnTo>
                  <a:pt x="13" y="431"/>
                </a:lnTo>
                <a:lnTo>
                  <a:pt x="13" y="437"/>
                </a:lnTo>
                <a:lnTo>
                  <a:pt x="15" y="439"/>
                </a:lnTo>
                <a:lnTo>
                  <a:pt x="16" y="443"/>
                </a:lnTo>
                <a:lnTo>
                  <a:pt x="16" y="443"/>
                </a:lnTo>
                <a:lnTo>
                  <a:pt x="19" y="445"/>
                </a:lnTo>
                <a:lnTo>
                  <a:pt x="24" y="448"/>
                </a:lnTo>
                <a:lnTo>
                  <a:pt x="36" y="451"/>
                </a:lnTo>
                <a:lnTo>
                  <a:pt x="48" y="454"/>
                </a:lnTo>
                <a:lnTo>
                  <a:pt x="52" y="455"/>
                </a:lnTo>
                <a:lnTo>
                  <a:pt x="56" y="456"/>
                </a:lnTo>
                <a:lnTo>
                  <a:pt x="56" y="456"/>
                </a:lnTo>
                <a:lnTo>
                  <a:pt x="58" y="461"/>
                </a:lnTo>
                <a:lnTo>
                  <a:pt x="63" y="467"/>
                </a:lnTo>
                <a:lnTo>
                  <a:pt x="65" y="470"/>
                </a:lnTo>
                <a:lnTo>
                  <a:pt x="70" y="472"/>
                </a:lnTo>
                <a:lnTo>
                  <a:pt x="76" y="474"/>
                </a:lnTo>
                <a:lnTo>
                  <a:pt x="84" y="476"/>
                </a:lnTo>
                <a:lnTo>
                  <a:pt x="84" y="476"/>
                </a:lnTo>
                <a:lnTo>
                  <a:pt x="92" y="476"/>
                </a:lnTo>
                <a:lnTo>
                  <a:pt x="99" y="474"/>
                </a:lnTo>
                <a:lnTo>
                  <a:pt x="107" y="471"/>
                </a:lnTo>
                <a:lnTo>
                  <a:pt x="114" y="467"/>
                </a:lnTo>
                <a:lnTo>
                  <a:pt x="125" y="457"/>
                </a:lnTo>
                <a:lnTo>
                  <a:pt x="134" y="449"/>
                </a:lnTo>
                <a:lnTo>
                  <a:pt x="134" y="449"/>
                </a:lnTo>
                <a:lnTo>
                  <a:pt x="145" y="443"/>
                </a:lnTo>
                <a:lnTo>
                  <a:pt x="160" y="437"/>
                </a:lnTo>
                <a:lnTo>
                  <a:pt x="178" y="430"/>
                </a:lnTo>
                <a:lnTo>
                  <a:pt x="178" y="430"/>
                </a:lnTo>
                <a:lnTo>
                  <a:pt x="180" y="431"/>
                </a:lnTo>
                <a:lnTo>
                  <a:pt x="185" y="433"/>
                </a:lnTo>
                <a:lnTo>
                  <a:pt x="191" y="438"/>
                </a:lnTo>
                <a:lnTo>
                  <a:pt x="195" y="443"/>
                </a:lnTo>
                <a:lnTo>
                  <a:pt x="197" y="448"/>
                </a:lnTo>
                <a:lnTo>
                  <a:pt x="197" y="448"/>
                </a:lnTo>
                <a:lnTo>
                  <a:pt x="202" y="453"/>
                </a:lnTo>
                <a:lnTo>
                  <a:pt x="207" y="456"/>
                </a:lnTo>
                <a:lnTo>
                  <a:pt x="214" y="459"/>
                </a:lnTo>
                <a:lnTo>
                  <a:pt x="220" y="460"/>
                </a:lnTo>
                <a:lnTo>
                  <a:pt x="233" y="463"/>
                </a:lnTo>
                <a:lnTo>
                  <a:pt x="236" y="465"/>
                </a:lnTo>
                <a:lnTo>
                  <a:pt x="237" y="467"/>
                </a:lnTo>
                <a:lnTo>
                  <a:pt x="237" y="467"/>
                </a:lnTo>
                <a:lnTo>
                  <a:pt x="237" y="472"/>
                </a:lnTo>
                <a:lnTo>
                  <a:pt x="240" y="478"/>
                </a:lnTo>
                <a:lnTo>
                  <a:pt x="245" y="485"/>
                </a:lnTo>
                <a:lnTo>
                  <a:pt x="253" y="494"/>
                </a:lnTo>
                <a:lnTo>
                  <a:pt x="253" y="494"/>
                </a:lnTo>
                <a:lnTo>
                  <a:pt x="258" y="496"/>
                </a:lnTo>
                <a:lnTo>
                  <a:pt x="262" y="499"/>
                </a:lnTo>
                <a:lnTo>
                  <a:pt x="268" y="501"/>
                </a:lnTo>
                <a:lnTo>
                  <a:pt x="270" y="502"/>
                </a:lnTo>
                <a:lnTo>
                  <a:pt x="273" y="505"/>
                </a:lnTo>
                <a:lnTo>
                  <a:pt x="281" y="516"/>
                </a:lnTo>
                <a:lnTo>
                  <a:pt x="281" y="516"/>
                </a:lnTo>
                <a:lnTo>
                  <a:pt x="293" y="534"/>
                </a:lnTo>
                <a:lnTo>
                  <a:pt x="302" y="546"/>
                </a:lnTo>
                <a:lnTo>
                  <a:pt x="302" y="546"/>
                </a:lnTo>
                <a:lnTo>
                  <a:pt x="308" y="553"/>
                </a:lnTo>
                <a:lnTo>
                  <a:pt x="313" y="558"/>
                </a:lnTo>
                <a:lnTo>
                  <a:pt x="316" y="563"/>
                </a:lnTo>
                <a:lnTo>
                  <a:pt x="319" y="568"/>
                </a:lnTo>
                <a:lnTo>
                  <a:pt x="319" y="568"/>
                </a:lnTo>
                <a:lnTo>
                  <a:pt x="320" y="571"/>
                </a:lnTo>
                <a:lnTo>
                  <a:pt x="322" y="574"/>
                </a:lnTo>
                <a:lnTo>
                  <a:pt x="326" y="576"/>
                </a:lnTo>
                <a:lnTo>
                  <a:pt x="331" y="580"/>
                </a:lnTo>
                <a:lnTo>
                  <a:pt x="332" y="582"/>
                </a:lnTo>
                <a:lnTo>
                  <a:pt x="334" y="586"/>
                </a:lnTo>
                <a:lnTo>
                  <a:pt x="334" y="586"/>
                </a:lnTo>
                <a:lnTo>
                  <a:pt x="336" y="591"/>
                </a:lnTo>
                <a:lnTo>
                  <a:pt x="336" y="592"/>
                </a:lnTo>
                <a:lnTo>
                  <a:pt x="340" y="600"/>
                </a:lnTo>
                <a:lnTo>
                  <a:pt x="340" y="600"/>
                </a:lnTo>
                <a:lnTo>
                  <a:pt x="346" y="609"/>
                </a:lnTo>
                <a:lnTo>
                  <a:pt x="349" y="614"/>
                </a:lnTo>
                <a:lnTo>
                  <a:pt x="352" y="617"/>
                </a:lnTo>
                <a:lnTo>
                  <a:pt x="356" y="625"/>
                </a:lnTo>
                <a:lnTo>
                  <a:pt x="356" y="625"/>
                </a:lnTo>
                <a:lnTo>
                  <a:pt x="360" y="631"/>
                </a:lnTo>
                <a:lnTo>
                  <a:pt x="363" y="637"/>
                </a:lnTo>
                <a:lnTo>
                  <a:pt x="374" y="646"/>
                </a:lnTo>
                <a:lnTo>
                  <a:pt x="384" y="656"/>
                </a:lnTo>
                <a:lnTo>
                  <a:pt x="386" y="661"/>
                </a:lnTo>
                <a:lnTo>
                  <a:pt x="389" y="665"/>
                </a:lnTo>
                <a:lnTo>
                  <a:pt x="389" y="665"/>
                </a:lnTo>
                <a:lnTo>
                  <a:pt x="389" y="667"/>
                </a:lnTo>
                <a:lnTo>
                  <a:pt x="389" y="669"/>
                </a:lnTo>
                <a:lnTo>
                  <a:pt x="385" y="674"/>
                </a:lnTo>
                <a:lnTo>
                  <a:pt x="384" y="677"/>
                </a:lnTo>
                <a:lnTo>
                  <a:pt x="385" y="679"/>
                </a:lnTo>
                <a:lnTo>
                  <a:pt x="386" y="683"/>
                </a:lnTo>
                <a:lnTo>
                  <a:pt x="391" y="689"/>
                </a:lnTo>
                <a:lnTo>
                  <a:pt x="391" y="689"/>
                </a:lnTo>
                <a:lnTo>
                  <a:pt x="402" y="700"/>
                </a:lnTo>
                <a:lnTo>
                  <a:pt x="411" y="707"/>
                </a:lnTo>
                <a:lnTo>
                  <a:pt x="418" y="713"/>
                </a:lnTo>
                <a:lnTo>
                  <a:pt x="422" y="717"/>
                </a:lnTo>
                <a:lnTo>
                  <a:pt x="422" y="717"/>
                </a:lnTo>
                <a:lnTo>
                  <a:pt x="426" y="721"/>
                </a:lnTo>
                <a:lnTo>
                  <a:pt x="434" y="726"/>
                </a:lnTo>
                <a:lnTo>
                  <a:pt x="440" y="730"/>
                </a:lnTo>
                <a:lnTo>
                  <a:pt x="443" y="735"/>
                </a:lnTo>
                <a:lnTo>
                  <a:pt x="443" y="735"/>
                </a:lnTo>
                <a:lnTo>
                  <a:pt x="449" y="757"/>
                </a:lnTo>
                <a:lnTo>
                  <a:pt x="458" y="801"/>
                </a:lnTo>
                <a:lnTo>
                  <a:pt x="463" y="826"/>
                </a:lnTo>
                <a:lnTo>
                  <a:pt x="465" y="849"/>
                </a:lnTo>
                <a:lnTo>
                  <a:pt x="466" y="867"/>
                </a:lnTo>
                <a:lnTo>
                  <a:pt x="466" y="873"/>
                </a:lnTo>
                <a:lnTo>
                  <a:pt x="466" y="878"/>
                </a:lnTo>
                <a:lnTo>
                  <a:pt x="466" y="878"/>
                </a:lnTo>
                <a:lnTo>
                  <a:pt x="461" y="890"/>
                </a:lnTo>
                <a:lnTo>
                  <a:pt x="459" y="901"/>
                </a:lnTo>
                <a:lnTo>
                  <a:pt x="455" y="912"/>
                </a:lnTo>
                <a:lnTo>
                  <a:pt x="453" y="921"/>
                </a:lnTo>
                <a:lnTo>
                  <a:pt x="453" y="921"/>
                </a:lnTo>
                <a:lnTo>
                  <a:pt x="447" y="932"/>
                </a:lnTo>
                <a:lnTo>
                  <a:pt x="445" y="939"/>
                </a:lnTo>
                <a:lnTo>
                  <a:pt x="443" y="949"/>
                </a:lnTo>
                <a:lnTo>
                  <a:pt x="443" y="949"/>
                </a:lnTo>
                <a:lnTo>
                  <a:pt x="442" y="964"/>
                </a:lnTo>
                <a:lnTo>
                  <a:pt x="438" y="977"/>
                </a:lnTo>
                <a:lnTo>
                  <a:pt x="434" y="989"/>
                </a:lnTo>
                <a:lnTo>
                  <a:pt x="431" y="998"/>
                </a:lnTo>
                <a:lnTo>
                  <a:pt x="431" y="998"/>
                </a:lnTo>
                <a:lnTo>
                  <a:pt x="425" y="1009"/>
                </a:lnTo>
                <a:lnTo>
                  <a:pt x="418" y="1023"/>
                </a:lnTo>
                <a:lnTo>
                  <a:pt x="415" y="1030"/>
                </a:lnTo>
                <a:lnTo>
                  <a:pt x="414" y="1038"/>
                </a:lnTo>
                <a:lnTo>
                  <a:pt x="415" y="1042"/>
                </a:lnTo>
                <a:lnTo>
                  <a:pt x="418" y="1045"/>
                </a:lnTo>
                <a:lnTo>
                  <a:pt x="419" y="1046"/>
                </a:lnTo>
                <a:lnTo>
                  <a:pt x="419" y="1046"/>
                </a:lnTo>
                <a:lnTo>
                  <a:pt x="425" y="1047"/>
                </a:lnTo>
                <a:lnTo>
                  <a:pt x="432" y="1047"/>
                </a:lnTo>
                <a:lnTo>
                  <a:pt x="441" y="1046"/>
                </a:lnTo>
                <a:lnTo>
                  <a:pt x="449" y="1045"/>
                </a:lnTo>
                <a:lnTo>
                  <a:pt x="468" y="1040"/>
                </a:lnTo>
                <a:lnTo>
                  <a:pt x="486" y="1033"/>
                </a:lnTo>
                <a:lnTo>
                  <a:pt x="486" y="1033"/>
                </a:lnTo>
                <a:lnTo>
                  <a:pt x="494" y="1028"/>
                </a:lnTo>
                <a:lnTo>
                  <a:pt x="501" y="1022"/>
                </a:lnTo>
                <a:lnTo>
                  <a:pt x="508" y="1015"/>
                </a:lnTo>
                <a:lnTo>
                  <a:pt x="512" y="1007"/>
                </a:lnTo>
                <a:lnTo>
                  <a:pt x="516" y="999"/>
                </a:lnTo>
                <a:lnTo>
                  <a:pt x="518" y="990"/>
                </a:lnTo>
                <a:lnTo>
                  <a:pt x="520" y="983"/>
                </a:lnTo>
                <a:lnTo>
                  <a:pt x="521" y="976"/>
                </a:lnTo>
                <a:lnTo>
                  <a:pt x="521" y="976"/>
                </a:lnTo>
                <a:lnTo>
                  <a:pt x="522" y="943"/>
                </a:lnTo>
                <a:lnTo>
                  <a:pt x="523" y="919"/>
                </a:lnTo>
                <a:lnTo>
                  <a:pt x="523" y="919"/>
                </a:lnTo>
                <a:lnTo>
                  <a:pt x="524" y="901"/>
                </a:lnTo>
                <a:lnTo>
                  <a:pt x="527" y="878"/>
                </a:lnTo>
                <a:lnTo>
                  <a:pt x="527" y="878"/>
                </a:lnTo>
                <a:lnTo>
                  <a:pt x="529" y="863"/>
                </a:lnTo>
                <a:lnTo>
                  <a:pt x="534" y="844"/>
                </a:lnTo>
                <a:lnTo>
                  <a:pt x="538" y="826"/>
                </a:lnTo>
                <a:lnTo>
                  <a:pt x="540" y="814"/>
                </a:lnTo>
                <a:lnTo>
                  <a:pt x="540" y="814"/>
                </a:lnTo>
                <a:lnTo>
                  <a:pt x="545" y="765"/>
                </a:lnTo>
                <a:lnTo>
                  <a:pt x="545" y="765"/>
                </a:lnTo>
                <a:lnTo>
                  <a:pt x="545" y="758"/>
                </a:lnTo>
                <a:lnTo>
                  <a:pt x="544" y="751"/>
                </a:lnTo>
                <a:lnTo>
                  <a:pt x="545" y="746"/>
                </a:lnTo>
                <a:lnTo>
                  <a:pt x="546" y="742"/>
                </a:lnTo>
                <a:lnTo>
                  <a:pt x="549" y="738"/>
                </a:lnTo>
                <a:lnTo>
                  <a:pt x="554" y="735"/>
                </a:lnTo>
                <a:lnTo>
                  <a:pt x="554" y="735"/>
                </a:lnTo>
                <a:lnTo>
                  <a:pt x="567" y="725"/>
                </a:lnTo>
                <a:lnTo>
                  <a:pt x="581" y="715"/>
                </a:lnTo>
                <a:lnTo>
                  <a:pt x="600" y="705"/>
                </a:lnTo>
                <a:lnTo>
                  <a:pt x="600" y="705"/>
                </a:lnTo>
                <a:lnTo>
                  <a:pt x="619" y="714"/>
                </a:lnTo>
                <a:lnTo>
                  <a:pt x="636" y="724"/>
                </a:lnTo>
                <a:lnTo>
                  <a:pt x="650" y="730"/>
                </a:lnTo>
                <a:lnTo>
                  <a:pt x="650" y="730"/>
                </a:lnTo>
                <a:lnTo>
                  <a:pt x="655" y="732"/>
                </a:lnTo>
                <a:lnTo>
                  <a:pt x="658" y="732"/>
                </a:lnTo>
                <a:lnTo>
                  <a:pt x="661" y="732"/>
                </a:lnTo>
                <a:lnTo>
                  <a:pt x="664" y="732"/>
                </a:lnTo>
                <a:lnTo>
                  <a:pt x="669" y="734"/>
                </a:lnTo>
                <a:lnTo>
                  <a:pt x="686" y="743"/>
                </a:lnTo>
                <a:lnTo>
                  <a:pt x="686" y="743"/>
                </a:lnTo>
                <a:lnTo>
                  <a:pt x="699" y="751"/>
                </a:lnTo>
                <a:lnTo>
                  <a:pt x="712" y="755"/>
                </a:lnTo>
                <a:lnTo>
                  <a:pt x="727" y="760"/>
                </a:lnTo>
                <a:lnTo>
                  <a:pt x="741" y="764"/>
                </a:lnTo>
                <a:lnTo>
                  <a:pt x="765" y="769"/>
                </a:lnTo>
                <a:lnTo>
                  <a:pt x="773" y="771"/>
                </a:lnTo>
                <a:lnTo>
                  <a:pt x="778" y="774"/>
                </a:lnTo>
                <a:lnTo>
                  <a:pt x="778" y="774"/>
                </a:lnTo>
                <a:lnTo>
                  <a:pt x="781" y="776"/>
                </a:lnTo>
                <a:lnTo>
                  <a:pt x="786" y="778"/>
                </a:lnTo>
                <a:lnTo>
                  <a:pt x="799" y="781"/>
                </a:lnTo>
                <a:lnTo>
                  <a:pt x="816" y="783"/>
                </a:lnTo>
                <a:lnTo>
                  <a:pt x="816" y="783"/>
                </a:lnTo>
                <a:lnTo>
                  <a:pt x="830" y="801"/>
                </a:lnTo>
                <a:lnTo>
                  <a:pt x="841" y="817"/>
                </a:lnTo>
                <a:lnTo>
                  <a:pt x="850" y="833"/>
                </a:lnTo>
                <a:lnTo>
                  <a:pt x="850" y="833"/>
                </a:lnTo>
                <a:lnTo>
                  <a:pt x="854" y="840"/>
                </a:lnTo>
                <a:lnTo>
                  <a:pt x="860" y="847"/>
                </a:lnTo>
                <a:lnTo>
                  <a:pt x="871" y="862"/>
                </a:lnTo>
                <a:lnTo>
                  <a:pt x="876" y="869"/>
                </a:lnTo>
                <a:lnTo>
                  <a:pt x="879" y="876"/>
                </a:lnTo>
                <a:lnTo>
                  <a:pt x="882" y="885"/>
                </a:lnTo>
                <a:lnTo>
                  <a:pt x="883" y="892"/>
                </a:lnTo>
                <a:lnTo>
                  <a:pt x="883" y="892"/>
                </a:lnTo>
                <a:lnTo>
                  <a:pt x="883" y="902"/>
                </a:lnTo>
                <a:lnTo>
                  <a:pt x="885" y="913"/>
                </a:lnTo>
                <a:lnTo>
                  <a:pt x="893" y="936"/>
                </a:lnTo>
                <a:lnTo>
                  <a:pt x="900" y="958"/>
                </a:lnTo>
                <a:lnTo>
                  <a:pt x="905" y="971"/>
                </a:lnTo>
                <a:lnTo>
                  <a:pt x="905" y="971"/>
                </a:lnTo>
                <a:lnTo>
                  <a:pt x="906" y="975"/>
                </a:lnTo>
                <a:lnTo>
                  <a:pt x="908" y="977"/>
                </a:lnTo>
                <a:lnTo>
                  <a:pt x="913" y="983"/>
                </a:lnTo>
                <a:lnTo>
                  <a:pt x="914" y="987"/>
                </a:lnTo>
                <a:lnTo>
                  <a:pt x="917" y="993"/>
                </a:lnTo>
                <a:lnTo>
                  <a:pt x="918" y="1001"/>
                </a:lnTo>
                <a:lnTo>
                  <a:pt x="918" y="1013"/>
                </a:lnTo>
                <a:lnTo>
                  <a:pt x="918" y="1013"/>
                </a:lnTo>
                <a:lnTo>
                  <a:pt x="917" y="1045"/>
                </a:lnTo>
                <a:lnTo>
                  <a:pt x="916" y="1052"/>
                </a:lnTo>
                <a:lnTo>
                  <a:pt x="913" y="1062"/>
                </a:lnTo>
                <a:lnTo>
                  <a:pt x="913" y="1062"/>
                </a:lnTo>
                <a:lnTo>
                  <a:pt x="912" y="1067"/>
                </a:lnTo>
                <a:lnTo>
                  <a:pt x="910" y="1070"/>
                </a:lnTo>
                <a:lnTo>
                  <a:pt x="905" y="1076"/>
                </a:lnTo>
                <a:lnTo>
                  <a:pt x="902" y="1079"/>
                </a:lnTo>
                <a:lnTo>
                  <a:pt x="902" y="1081"/>
                </a:lnTo>
                <a:lnTo>
                  <a:pt x="905" y="1082"/>
                </a:lnTo>
                <a:lnTo>
                  <a:pt x="910" y="1086"/>
                </a:lnTo>
                <a:lnTo>
                  <a:pt x="910" y="1086"/>
                </a:lnTo>
                <a:lnTo>
                  <a:pt x="917" y="1088"/>
                </a:lnTo>
                <a:lnTo>
                  <a:pt x="927" y="1090"/>
                </a:lnTo>
                <a:lnTo>
                  <a:pt x="937" y="1090"/>
                </a:lnTo>
                <a:lnTo>
                  <a:pt x="950" y="1090"/>
                </a:lnTo>
                <a:lnTo>
                  <a:pt x="962" y="1088"/>
                </a:lnTo>
                <a:lnTo>
                  <a:pt x="973" y="1087"/>
                </a:lnTo>
                <a:lnTo>
                  <a:pt x="982" y="1085"/>
                </a:lnTo>
                <a:lnTo>
                  <a:pt x="988" y="1081"/>
                </a:lnTo>
                <a:lnTo>
                  <a:pt x="988" y="1081"/>
                </a:lnTo>
                <a:lnTo>
                  <a:pt x="996" y="1074"/>
                </a:lnTo>
                <a:lnTo>
                  <a:pt x="1002" y="1067"/>
                </a:lnTo>
                <a:lnTo>
                  <a:pt x="1005" y="1058"/>
                </a:lnTo>
                <a:lnTo>
                  <a:pt x="1008" y="1051"/>
                </a:lnTo>
                <a:lnTo>
                  <a:pt x="1008" y="1051"/>
                </a:lnTo>
                <a:lnTo>
                  <a:pt x="1013" y="1033"/>
                </a:lnTo>
                <a:lnTo>
                  <a:pt x="1013" y="1033"/>
                </a:lnTo>
                <a:lnTo>
                  <a:pt x="1015" y="1033"/>
                </a:lnTo>
                <a:lnTo>
                  <a:pt x="1020" y="1030"/>
                </a:lnTo>
                <a:lnTo>
                  <a:pt x="1022" y="1029"/>
                </a:lnTo>
                <a:lnTo>
                  <a:pt x="1025" y="1027"/>
                </a:lnTo>
                <a:lnTo>
                  <a:pt x="1026" y="1023"/>
                </a:lnTo>
                <a:lnTo>
                  <a:pt x="1026" y="1019"/>
                </a:lnTo>
                <a:lnTo>
                  <a:pt x="1026" y="1019"/>
                </a:lnTo>
                <a:lnTo>
                  <a:pt x="1021" y="1007"/>
                </a:lnTo>
                <a:lnTo>
                  <a:pt x="1015" y="989"/>
                </a:lnTo>
                <a:lnTo>
                  <a:pt x="1005" y="967"/>
                </a:lnTo>
                <a:lnTo>
                  <a:pt x="1005" y="967"/>
                </a:lnTo>
                <a:lnTo>
                  <a:pt x="1002" y="959"/>
                </a:lnTo>
                <a:lnTo>
                  <a:pt x="991" y="930"/>
                </a:lnTo>
                <a:lnTo>
                  <a:pt x="991" y="930"/>
                </a:lnTo>
                <a:lnTo>
                  <a:pt x="981" y="908"/>
                </a:lnTo>
                <a:lnTo>
                  <a:pt x="971" y="887"/>
                </a:lnTo>
                <a:lnTo>
                  <a:pt x="963" y="869"/>
                </a:lnTo>
                <a:lnTo>
                  <a:pt x="957" y="855"/>
                </a:lnTo>
                <a:lnTo>
                  <a:pt x="957" y="855"/>
                </a:lnTo>
                <a:lnTo>
                  <a:pt x="946" y="827"/>
                </a:lnTo>
                <a:lnTo>
                  <a:pt x="935" y="800"/>
                </a:lnTo>
                <a:lnTo>
                  <a:pt x="935" y="800"/>
                </a:lnTo>
                <a:lnTo>
                  <a:pt x="929" y="778"/>
                </a:lnTo>
                <a:lnTo>
                  <a:pt x="1037" y="765"/>
                </a:lnTo>
                <a:lnTo>
                  <a:pt x="1037" y="765"/>
                </a:lnTo>
                <a:lnTo>
                  <a:pt x="1044" y="769"/>
                </a:lnTo>
                <a:lnTo>
                  <a:pt x="1054" y="774"/>
                </a:lnTo>
                <a:lnTo>
                  <a:pt x="1067" y="781"/>
                </a:lnTo>
                <a:lnTo>
                  <a:pt x="1067" y="781"/>
                </a:lnTo>
                <a:lnTo>
                  <a:pt x="1083" y="791"/>
                </a:lnTo>
                <a:lnTo>
                  <a:pt x="1102" y="805"/>
                </a:lnTo>
                <a:lnTo>
                  <a:pt x="1102" y="805"/>
                </a:lnTo>
                <a:lnTo>
                  <a:pt x="1117" y="816"/>
                </a:lnTo>
                <a:lnTo>
                  <a:pt x="1126" y="824"/>
                </a:lnTo>
                <a:lnTo>
                  <a:pt x="1135" y="830"/>
                </a:lnTo>
                <a:lnTo>
                  <a:pt x="1146" y="835"/>
                </a:lnTo>
                <a:lnTo>
                  <a:pt x="1146" y="835"/>
                </a:lnTo>
                <a:lnTo>
                  <a:pt x="1177" y="847"/>
                </a:lnTo>
                <a:lnTo>
                  <a:pt x="1189" y="853"/>
                </a:lnTo>
                <a:lnTo>
                  <a:pt x="1193" y="856"/>
                </a:lnTo>
                <a:lnTo>
                  <a:pt x="1194" y="857"/>
                </a:lnTo>
                <a:lnTo>
                  <a:pt x="1194" y="857"/>
                </a:lnTo>
                <a:lnTo>
                  <a:pt x="1191" y="866"/>
                </a:lnTo>
                <a:lnTo>
                  <a:pt x="1181" y="883"/>
                </a:lnTo>
                <a:lnTo>
                  <a:pt x="1151" y="932"/>
                </a:lnTo>
                <a:lnTo>
                  <a:pt x="1118" y="984"/>
                </a:lnTo>
                <a:lnTo>
                  <a:pt x="1097" y="1016"/>
                </a:lnTo>
                <a:lnTo>
                  <a:pt x="1097" y="1016"/>
                </a:lnTo>
                <a:lnTo>
                  <a:pt x="1090" y="1025"/>
                </a:lnTo>
                <a:lnTo>
                  <a:pt x="1086" y="1033"/>
                </a:lnTo>
                <a:lnTo>
                  <a:pt x="1078" y="1048"/>
                </a:lnTo>
                <a:lnTo>
                  <a:pt x="1078" y="1048"/>
                </a:lnTo>
                <a:lnTo>
                  <a:pt x="1062" y="1074"/>
                </a:lnTo>
                <a:lnTo>
                  <a:pt x="1059" y="1081"/>
                </a:lnTo>
                <a:lnTo>
                  <a:pt x="1056" y="1088"/>
                </a:lnTo>
                <a:lnTo>
                  <a:pt x="1055" y="1093"/>
                </a:lnTo>
                <a:lnTo>
                  <a:pt x="1056" y="1098"/>
                </a:lnTo>
                <a:lnTo>
                  <a:pt x="1056" y="1098"/>
                </a:lnTo>
                <a:lnTo>
                  <a:pt x="1057" y="1101"/>
                </a:lnTo>
                <a:lnTo>
                  <a:pt x="1060" y="1102"/>
                </a:lnTo>
                <a:lnTo>
                  <a:pt x="1066" y="1104"/>
                </a:lnTo>
                <a:lnTo>
                  <a:pt x="1074" y="1105"/>
                </a:lnTo>
                <a:lnTo>
                  <a:pt x="1083" y="1105"/>
                </a:lnTo>
                <a:lnTo>
                  <a:pt x="1102" y="1104"/>
                </a:lnTo>
                <a:lnTo>
                  <a:pt x="1116" y="1101"/>
                </a:lnTo>
                <a:lnTo>
                  <a:pt x="1116" y="1101"/>
                </a:lnTo>
                <a:lnTo>
                  <a:pt x="1125" y="1097"/>
                </a:lnTo>
                <a:lnTo>
                  <a:pt x="1134" y="1092"/>
                </a:lnTo>
                <a:lnTo>
                  <a:pt x="1142" y="1087"/>
                </a:lnTo>
                <a:lnTo>
                  <a:pt x="1145" y="1084"/>
                </a:lnTo>
                <a:lnTo>
                  <a:pt x="1146" y="1079"/>
                </a:lnTo>
                <a:lnTo>
                  <a:pt x="1146" y="1079"/>
                </a:lnTo>
                <a:lnTo>
                  <a:pt x="1148" y="1075"/>
                </a:lnTo>
                <a:lnTo>
                  <a:pt x="1151" y="1071"/>
                </a:lnTo>
                <a:lnTo>
                  <a:pt x="1157" y="1064"/>
                </a:lnTo>
                <a:lnTo>
                  <a:pt x="1164" y="1056"/>
                </a:lnTo>
                <a:lnTo>
                  <a:pt x="1172" y="1046"/>
                </a:lnTo>
                <a:lnTo>
                  <a:pt x="1172" y="1046"/>
                </a:lnTo>
                <a:lnTo>
                  <a:pt x="1191" y="1018"/>
                </a:lnTo>
                <a:lnTo>
                  <a:pt x="1205" y="995"/>
                </a:lnTo>
                <a:lnTo>
                  <a:pt x="1205" y="995"/>
                </a:lnTo>
                <a:lnTo>
                  <a:pt x="1240" y="947"/>
                </a:lnTo>
                <a:lnTo>
                  <a:pt x="1240" y="947"/>
                </a:lnTo>
                <a:lnTo>
                  <a:pt x="1251" y="1038"/>
                </a:lnTo>
                <a:lnTo>
                  <a:pt x="1251" y="1038"/>
                </a:lnTo>
                <a:lnTo>
                  <a:pt x="1255" y="1056"/>
                </a:lnTo>
                <a:lnTo>
                  <a:pt x="1257" y="1069"/>
                </a:lnTo>
                <a:lnTo>
                  <a:pt x="1258" y="1079"/>
                </a:lnTo>
                <a:lnTo>
                  <a:pt x="1256" y="1090"/>
                </a:lnTo>
                <a:lnTo>
                  <a:pt x="1256" y="1090"/>
                </a:lnTo>
                <a:lnTo>
                  <a:pt x="1252" y="1101"/>
                </a:lnTo>
                <a:lnTo>
                  <a:pt x="1250" y="1105"/>
                </a:lnTo>
                <a:lnTo>
                  <a:pt x="1248" y="1111"/>
                </a:lnTo>
                <a:lnTo>
                  <a:pt x="1245" y="1121"/>
                </a:lnTo>
                <a:lnTo>
                  <a:pt x="1245" y="1121"/>
                </a:lnTo>
                <a:lnTo>
                  <a:pt x="1244" y="1132"/>
                </a:lnTo>
                <a:lnTo>
                  <a:pt x="1244" y="1142"/>
                </a:lnTo>
                <a:lnTo>
                  <a:pt x="1245" y="1157"/>
                </a:lnTo>
                <a:lnTo>
                  <a:pt x="1245" y="1157"/>
                </a:lnTo>
                <a:lnTo>
                  <a:pt x="1246" y="1165"/>
                </a:lnTo>
                <a:lnTo>
                  <a:pt x="1248" y="1176"/>
                </a:lnTo>
                <a:lnTo>
                  <a:pt x="1248" y="1176"/>
                </a:lnTo>
                <a:lnTo>
                  <a:pt x="1248" y="1180"/>
                </a:lnTo>
                <a:lnTo>
                  <a:pt x="1246" y="1184"/>
                </a:lnTo>
                <a:lnTo>
                  <a:pt x="1244" y="1191"/>
                </a:lnTo>
                <a:lnTo>
                  <a:pt x="1244" y="1195"/>
                </a:lnTo>
                <a:lnTo>
                  <a:pt x="1244" y="1199"/>
                </a:lnTo>
                <a:lnTo>
                  <a:pt x="1246" y="1204"/>
                </a:lnTo>
                <a:lnTo>
                  <a:pt x="1250" y="1208"/>
                </a:lnTo>
                <a:lnTo>
                  <a:pt x="1250" y="1208"/>
                </a:lnTo>
                <a:lnTo>
                  <a:pt x="1255" y="1213"/>
                </a:lnTo>
                <a:lnTo>
                  <a:pt x="1261" y="1219"/>
                </a:lnTo>
                <a:lnTo>
                  <a:pt x="1269" y="1223"/>
                </a:lnTo>
                <a:lnTo>
                  <a:pt x="1278" y="1225"/>
                </a:lnTo>
                <a:lnTo>
                  <a:pt x="1286" y="1228"/>
                </a:lnTo>
                <a:lnTo>
                  <a:pt x="1296" y="1229"/>
                </a:lnTo>
                <a:lnTo>
                  <a:pt x="1304" y="1228"/>
                </a:lnTo>
                <a:lnTo>
                  <a:pt x="1313" y="1225"/>
                </a:lnTo>
                <a:lnTo>
                  <a:pt x="1313" y="1225"/>
                </a:lnTo>
                <a:lnTo>
                  <a:pt x="1320" y="1222"/>
                </a:lnTo>
                <a:lnTo>
                  <a:pt x="1326" y="1217"/>
                </a:lnTo>
                <a:lnTo>
                  <a:pt x="1332" y="1212"/>
                </a:lnTo>
                <a:lnTo>
                  <a:pt x="1336" y="1206"/>
                </a:lnTo>
                <a:lnTo>
                  <a:pt x="1342" y="1197"/>
                </a:lnTo>
                <a:lnTo>
                  <a:pt x="1343" y="1193"/>
                </a:lnTo>
                <a:lnTo>
                  <a:pt x="1343" y="1193"/>
                </a:lnTo>
                <a:lnTo>
                  <a:pt x="1346" y="1191"/>
                </a:lnTo>
                <a:lnTo>
                  <a:pt x="1352" y="1185"/>
                </a:lnTo>
                <a:lnTo>
                  <a:pt x="1358" y="1177"/>
                </a:lnTo>
                <a:lnTo>
                  <a:pt x="1361" y="1170"/>
                </a:lnTo>
                <a:lnTo>
                  <a:pt x="1364" y="1162"/>
                </a:lnTo>
                <a:lnTo>
                  <a:pt x="1364" y="1162"/>
                </a:lnTo>
                <a:lnTo>
                  <a:pt x="1367" y="1147"/>
                </a:lnTo>
                <a:lnTo>
                  <a:pt x="1371" y="1130"/>
                </a:lnTo>
                <a:lnTo>
                  <a:pt x="1374" y="1114"/>
                </a:lnTo>
                <a:lnTo>
                  <a:pt x="1374" y="1107"/>
                </a:lnTo>
                <a:lnTo>
                  <a:pt x="1372" y="1098"/>
                </a:lnTo>
                <a:lnTo>
                  <a:pt x="1372" y="1098"/>
                </a:lnTo>
                <a:lnTo>
                  <a:pt x="1369" y="1081"/>
                </a:lnTo>
                <a:lnTo>
                  <a:pt x="1365" y="1061"/>
                </a:lnTo>
                <a:lnTo>
                  <a:pt x="1360" y="1041"/>
                </a:lnTo>
                <a:lnTo>
                  <a:pt x="1359" y="1024"/>
                </a:lnTo>
                <a:lnTo>
                  <a:pt x="1359" y="1024"/>
                </a:lnTo>
                <a:lnTo>
                  <a:pt x="1358" y="976"/>
                </a:lnTo>
                <a:lnTo>
                  <a:pt x="1359" y="950"/>
                </a:lnTo>
                <a:lnTo>
                  <a:pt x="1360" y="939"/>
                </a:lnTo>
                <a:lnTo>
                  <a:pt x="1361" y="932"/>
                </a:lnTo>
                <a:lnTo>
                  <a:pt x="1361" y="932"/>
                </a:lnTo>
                <a:lnTo>
                  <a:pt x="1366" y="915"/>
                </a:lnTo>
                <a:lnTo>
                  <a:pt x="1371" y="892"/>
                </a:lnTo>
                <a:lnTo>
                  <a:pt x="1375" y="869"/>
                </a:lnTo>
                <a:lnTo>
                  <a:pt x="1377" y="853"/>
                </a:lnTo>
                <a:lnTo>
                  <a:pt x="1377" y="853"/>
                </a:lnTo>
                <a:lnTo>
                  <a:pt x="1376" y="846"/>
                </a:lnTo>
                <a:lnTo>
                  <a:pt x="1374" y="839"/>
                </a:lnTo>
                <a:lnTo>
                  <a:pt x="1367" y="823"/>
                </a:lnTo>
                <a:lnTo>
                  <a:pt x="1359" y="806"/>
                </a:lnTo>
                <a:lnTo>
                  <a:pt x="1353" y="792"/>
                </a:lnTo>
                <a:lnTo>
                  <a:pt x="1353" y="792"/>
                </a:lnTo>
                <a:lnTo>
                  <a:pt x="1348" y="776"/>
                </a:lnTo>
                <a:lnTo>
                  <a:pt x="1346" y="760"/>
                </a:lnTo>
                <a:lnTo>
                  <a:pt x="1344" y="746"/>
                </a:lnTo>
                <a:lnTo>
                  <a:pt x="1343" y="735"/>
                </a:lnTo>
                <a:lnTo>
                  <a:pt x="1343" y="735"/>
                </a:lnTo>
                <a:lnTo>
                  <a:pt x="1346" y="721"/>
                </a:lnTo>
                <a:lnTo>
                  <a:pt x="1349" y="703"/>
                </a:lnTo>
                <a:lnTo>
                  <a:pt x="1355" y="683"/>
                </a:lnTo>
                <a:lnTo>
                  <a:pt x="1359" y="673"/>
                </a:lnTo>
                <a:lnTo>
                  <a:pt x="1364" y="665"/>
                </a:lnTo>
                <a:lnTo>
                  <a:pt x="1364" y="665"/>
                </a:lnTo>
                <a:lnTo>
                  <a:pt x="1371" y="649"/>
                </a:lnTo>
                <a:lnTo>
                  <a:pt x="1378" y="632"/>
                </a:lnTo>
                <a:lnTo>
                  <a:pt x="1387" y="617"/>
                </a:lnTo>
                <a:lnTo>
                  <a:pt x="1392" y="610"/>
                </a:lnTo>
                <a:lnTo>
                  <a:pt x="1397" y="603"/>
                </a:lnTo>
                <a:lnTo>
                  <a:pt x="1397" y="603"/>
                </a:lnTo>
                <a:lnTo>
                  <a:pt x="1406" y="591"/>
                </a:lnTo>
                <a:lnTo>
                  <a:pt x="1413" y="580"/>
                </a:lnTo>
                <a:lnTo>
                  <a:pt x="1422" y="568"/>
                </a:lnTo>
                <a:lnTo>
                  <a:pt x="1432" y="554"/>
                </a:lnTo>
                <a:lnTo>
                  <a:pt x="1432" y="554"/>
                </a:lnTo>
                <a:lnTo>
                  <a:pt x="1441" y="542"/>
                </a:lnTo>
                <a:lnTo>
                  <a:pt x="1450" y="530"/>
                </a:lnTo>
                <a:lnTo>
                  <a:pt x="1457" y="518"/>
                </a:lnTo>
                <a:lnTo>
                  <a:pt x="1462" y="507"/>
                </a:lnTo>
                <a:lnTo>
                  <a:pt x="1462" y="507"/>
                </a:lnTo>
                <a:lnTo>
                  <a:pt x="1476" y="471"/>
                </a:lnTo>
                <a:lnTo>
                  <a:pt x="1483" y="450"/>
                </a:lnTo>
                <a:lnTo>
                  <a:pt x="1485" y="442"/>
                </a:lnTo>
                <a:lnTo>
                  <a:pt x="1486" y="434"/>
                </a:lnTo>
                <a:lnTo>
                  <a:pt x="1486" y="434"/>
                </a:lnTo>
                <a:lnTo>
                  <a:pt x="1489" y="396"/>
                </a:lnTo>
                <a:lnTo>
                  <a:pt x="1489" y="369"/>
                </a:lnTo>
                <a:lnTo>
                  <a:pt x="1489" y="369"/>
                </a:lnTo>
                <a:lnTo>
                  <a:pt x="1491" y="359"/>
                </a:lnTo>
                <a:lnTo>
                  <a:pt x="1497" y="336"/>
                </a:lnTo>
                <a:lnTo>
                  <a:pt x="1499" y="322"/>
                </a:lnTo>
                <a:lnTo>
                  <a:pt x="1502" y="304"/>
                </a:lnTo>
                <a:lnTo>
                  <a:pt x="1503" y="283"/>
                </a:lnTo>
                <a:lnTo>
                  <a:pt x="1502" y="261"/>
                </a:lnTo>
                <a:lnTo>
                  <a:pt x="1502" y="261"/>
                </a:lnTo>
                <a:lnTo>
                  <a:pt x="1501" y="241"/>
                </a:lnTo>
                <a:lnTo>
                  <a:pt x="1501" y="225"/>
                </a:lnTo>
                <a:lnTo>
                  <a:pt x="1502" y="207"/>
                </a:lnTo>
                <a:lnTo>
                  <a:pt x="1502" y="199"/>
                </a:lnTo>
                <a:lnTo>
                  <a:pt x="1499" y="195"/>
                </a:lnTo>
                <a:lnTo>
                  <a:pt x="1493" y="189"/>
                </a:lnTo>
                <a:lnTo>
                  <a:pt x="1484" y="183"/>
                </a:lnTo>
                <a:lnTo>
                  <a:pt x="1484" y="183"/>
                </a:lnTo>
                <a:lnTo>
                  <a:pt x="1473" y="173"/>
                </a:lnTo>
                <a:lnTo>
                  <a:pt x="1460" y="162"/>
                </a:lnTo>
                <a:lnTo>
                  <a:pt x="1434" y="138"/>
                </a:lnTo>
                <a:lnTo>
                  <a:pt x="1411" y="116"/>
                </a:lnTo>
                <a:lnTo>
                  <a:pt x="1400" y="107"/>
                </a:lnTo>
                <a:lnTo>
                  <a:pt x="1392" y="103"/>
                </a:lnTo>
                <a:lnTo>
                  <a:pt x="1392" y="103"/>
                </a:lnTo>
                <a:lnTo>
                  <a:pt x="1376" y="95"/>
                </a:lnTo>
                <a:lnTo>
                  <a:pt x="1360" y="87"/>
                </a:lnTo>
                <a:lnTo>
                  <a:pt x="1346" y="80"/>
                </a:lnTo>
                <a:lnTo>
                  <a:pt x="1338" y="78"/>
                </a:lnTo>
                <a:lnTo>
                  <a:pt x="1332" y="77"/>
                </a:lnTo>
                <a:lnTo>
                  <a:pt x="1332" y="77"/>
                </a:lnTo>
                <a:lnTo>
                  <a:pt x="1326" y="76"/>
                </a:lnTo>
                <a:lnTo>
                  <a:pt x="1318" y="74"/>
                </a:lnTo>
                <a:lnTo>
                  <a:pt x="1300" y="67"/>
                </a:lnTo>
                <a:lnTo>
                  <a:pt x="1280" y="60"/>
                </a:lnTo>
                <a:lnTo>
                  <a:pt x="1265" y="55"/>
                </a:lnTo>
                <a:lnTo>
                  <a:pt x="1265" y="55"/>
                </a:lnTo>
                <a:lnTo>
                  <a:pt x="1258" y="53"/>
                </a:lnTo>
                <a:lnTo>
                  <a:pt x="1251" y="49"/>
                </a:lnTo>
                <a:lnTo>
                  <a:pt x="1237" y="42"/>
                </a:lnTo>
                <a:lnTo>
                  <a:pt x="1221" y="36"/>
                </a:lnTo>
                <a:lnTo>
                  <a:pt x="1215" y="34"/>
                </a:lnTo>
                <a:lnTo>
                  <a:pt x="1208" y="32"/>
                </a:lnTo>
                <a:lnTo>
                  <a:pt x="1208" y="32"/>
                </a:lnTo>
                <a:lnTo>
                  <a:pt x="1197" y="31"/>
                </a:lnTo>
                <a:lnTo>
                  <a:pt x="1180" y="27"/>
                </a:lnTo>
                <a:lnTo>
                  <a:pt x="1135" y="14"/>
                </a:lnTo>
                <a:lnTo>
                  <a:pt x="1111" y="8"/>
                </a:lnTo>
                <a:lnTo>
                  <a:pt x="1089" y="3"/>
                </a:lnTo>
                <a:lnTo>
                  <a:pt x="1071" y="0"/>
                </a:lnTo>
                <a:lnTo>
                  <a:pt x="1065" y="0"/>
                </a:lnTo>
                <a:lnTo>
                  <a:pt x="1061" y="0"/>
                </a:lnTo>
                <a:lnTo>
                  <a:pt x="1061" y="0"/>
                </a:lnTo>
                <a:lnTo>
                  <a:pt x="1002" y="20"/>
                </a:lnTo>
                <a:lnTo>
                  <a:pt x="1002" y="20"/>
                </a:lnTo>
                <a:lnTo>
                  <a:pt x="977" y="20"/>
                </a:lnTo>
                <a:lnTo>
                  <a:pt x="958" y="20"/>
                </a:lnTo>
                <a:lnTo>
                  <a:pt x="940" y="21"/>
                </a:lnTo>
                <a:lnTo>
                  <a:pt x="940" y="21"/>
                </a:lnTo>
                <a:lnTo>
                  <a:pt x="930" y="23"/>
                </a:lnTo>
                <a:lnTo>
                  <a:pt x="919" y="23"/>
                </a:lnTo>
                <a:lnTo>
                  <a:pt x="898" y="19"/>
                </a:lnTo>
                <a:lnTo>
                  <a:pt x="876" y="17"/>
                </a:lnTo>
                <a:lnTo>
                  <a:pt x="861" y="15"/>
                </a:lnTo>
                <a:lnTo>
                  <a:pt x="861" y="15"/>
                </a:lnTo>
                <a:lnTo>
                  <a:pt x="825" y="15"/>
                </a:lnTo>
                <a:lnTo>
                  <a:pt x="784" y="15"/>
                </a:lnTo>
                <a:lnTo>
                  <a:pt x="784" y="15"/>
                </a:lnTo>
                <a:lnTo>
                  <a:pt x="756" y="15"/>
                </a:lnTo>
                <a:lnTo>
                  <a:pt x="741" y="17"/>
                </a:lnTo>
                <a:lnTo>
                  <a:pt x="724" y="18"/>
                </a:lnTo>
                <a:lnTo>
                  <a:pt x="724" y="18"/>
                </a:lnTo>
                <a:lnTo>
                  <a:pt x="650" y="26"/>
                </a:lnTo>
                <a:lnTo>
                  <a:pt x="650" y="26"/>
                </a:lnTo>
                <a:lnTo>
                  <a:pt x="638" y="26"/>
                </a:lnTo>
                <a:lnTo>
                  <a:pt x="624" y="27"/>
                </a:lnTo>
                <a:lnTo>
                  <a:pt x="607" y="27"/>
                </a:lnTo>
                <a:lnTo>
                  <a:pt x="600" y="29"/>
                </a:lnTo>
                <a:lnTo>
                  <a:pt x="594" y="31"/>
                </a:lnTo>
                <a:lnTo>
                  <a:pt x="594" y="31"/>
                </a:lnTo>
                <a:lnTo>
                  <a:pt x="585" y="35"/>
                </a:lnTo>
                <a:lnTo>
                  <a:pt x="580" y="37"/>
                </a:lnTo>
                <a:lnTo>
                  <a:pt x="572" y="40"/>
                </a:lnTo>
                <a:lnTo>
                  <a:pt x="556" y="44"/>
                </a:lnTo>
                <a:lnTo>
                  <a:pt x="556" y="44"/>
                </a:lnTo>
                <a:lnTo>
                  <a:pt x="538" y="47"/>
                </a:lnTo>
                <a:lnTo>
                  <a:pt x="524" y="48"/>
                </a:lnTo>
                <a:lnTo>
                  <a:pt x="503" y="50"/>
                </a:lnTo>
                <a:lnTo>
                  <a:pt x="503" y="50"/>
                </a:lnTo>
                <a:lnTo>
                  <a:pt x="488" y="52"/>
                </a:lnTo>
                <a:lnTo>
                  <a:pt x="470" y="52"/>
                </a:lnTo>
                <a:lnTo>
                  <a:pt x="451" y="53"/>
                </a:lnTo>
                <a:lnTo>
                  <a:pt x="431" y="55"/>
                </a:lnTo>
                <a:lnTo>
                  <a:pt x="431" y="55"/>
                </a:lnTo>
                <a:lnTo>
                  <a:pt x="405" y="59"/>
                </a:lnTo>
                <a:lnTo>
                  <a:pt x="386" y="61"/>
                </a:lnTo>
                <a:lnTo>
                  <a:pt x="386" y="61"/>
                </a:lnTo>
                <a:lnTo>
                  <a:pt x="379" y="61"/>
                </a:lnTo>
                <a:lnTo>
                  <a:pt x="371" y="61"/>
                </a:lnTo>
                <a:lnTo>
                  <a:pt x="349" y="59"/>
                </a:lnTo>
                <a:lnTo>
                  <a:pt x="331" y="55"/>
                </a:lnTo>
                <a:lnTo>
                  <a:pt x="321" y="55"/>
                </a:lnTo>
                <a:lnTo>
                  <a:pt x="321" y="55"/>
                </a:lnTo>
                <a:lnTo>
                  <a:pt x="317" y="54"/>
                </a:lnTo>
                <a:lnTo>
                  <a:pt x="311" y="53"/>
                </a:lnTo>
                <a:lnTo>
                  <a:pt x="303" y="50"/>
                </a:lnTo>
                <a:lnTo>
                  <a:pt x="288" y="50"/>
                </a:lnTo>
                <a:lnTo>
                  <a:pt x="288" y="50"/>
                </a:lnTo>
                <a:lnTo>
                  <a:pt x="275" y="50"/>
                </a:lnTo>
                <a:lnTo>
                  <a:pt x="265" y="48"/>
                </a:lnTo>
                <a:lnTo>
                  <a:pt x="262" y="48"/>
                </a:lnTo>
                <a:lnTo>
                  <a:pt x="258" y="49"/>
                </a:lnTo>
                <a:lnTo>
                  <a:pt x="246" y="53"/>
                </a:lnTo>
                <a:lnTo>
                  <a:pt x="246" y="53"/>
                </a:lnTo>
                <a:lnTo>
                  <a:pt x="231" y="58"/>
                </a:lnTo>
                <a:lnTo>
                  <a:pt x="218" y="61"/>
                </a:lnTo>
                <a:lnTo>
                  <a:pt x="207" y="63"/>
                </a:lnTo>
                <a:lnTo>
                  <a:pt x="197" y="64"/>
                </a:lnTo>
                <a:lnTo>
                  <a:pt x="197" y="64"/>
                </a:lnTo>
                <a:lnTo>
                  <a:pt x="162" y="63"/>
                </a:lnTo>
                <a:lnTo>
                  <a:pt x="142" y="63"/>
                </a:lnTo>
                <a:lnTo>
                  <a:pt x="127" y="64"/>
                </a:lnTo>
                <a:lnTo>
                  <a:pt x="127" y="64"/>
                </a:lnTo>
                <a:lnTo>
                  <a:pt x="125" y="64"/>
                </a:lnTo>
                <a:lnTo>
                  <a:pt x="124" y="64"/>
                </a:lnTo>
                <a:lnTo>
                  <a:pt x="124" y="63"/>
                </a:lnTo>
                <a:lnTo>
                  <a:pt x="115" y="67"/>
                </a:lnTo>
                <a:lnTo>
                  <a:pt x="115" y="67"/>
                </a:lnTo>
                <a:lnTo>
                  <a:pt x="105" y="74"/>
                </a:lnTo>
                <a:lnTo>
                  <a:pt x="99" y="76"/>
                </a:lnTo>
                <a:lnTo>
                  <a:pt x="96" y="78"/>
                </a:lnTo>
                <a:lnTo>
                  <a:pt x="91" y="83"/>
                </a:lnTo>
                <a:lnTo>
                  <a:pt x="91" y="83"/>
                </a:lnTo>
                <a:lnTo>
                  <a:pt x="88" y="87"/>
                </a:lnTo>
                <a:lnTo>
                  <a:pt x="87" y="88"/>
                </a:lnTo>
                <a:lnTo>
                  <a:pt x="86" y="93"/>
                </a:lnTo>
                <a:lnTo>
                  <a:pt x="86" y="94"/>
                </a:lnTo>
                <a:lnTo>
                  <a:pt x="85" y="97"/>
                </a:lnTo>
                <a:lnTo>
                  <a:pt x="82" y="99"/>
                </a:lnTo>
                <a:lnTo>
                  <a:pt x="78" y="103"/>
                </a:lnTo>
                <a:lnTo>
                  <a:pt x="78" y="103"/>
                </a:lnTo>
                <a:lnTo>
                  <a:pt x="68" y="109"/>
                </a:lnTo>
                <a:lnTo>
                  <a:pt x="63" y="111"/>
                </a:lnTo>
                <a:lnTo>
                  <a:pt x="58" y="113"/>
                </a:lnTo>
                <a:lnTo>
                  <a:pt x="51" y="121"/>
                </a:lnTo>
                <a:lnTo>
                  <a:pt x="51" y="121"/>
                </a:lnTo>
                <a:lnTo>
                  <a:pt x="40" y="134"/>
                </a:lnTo>
                <a:lnTo>
                  <a:pt x="32" y="145"/>
                </a:lnTo>
                <a:lnTo>
                  <a:pt x="32" y="145"/>
                </a:lnTo>
                <a:lnTo>
                  <a:pt x="29" y="146"/>
                </a:lnTo>
                <a:lnTo>
                  <a:pt x="27" y="146"/>
                </a:lnTo>
                <a:lnTo>
                  <a:pt x="24" y="144"/>
                </a:lnTo>
                <a:lnTo>
                  <a:pt x="24" y="144"/>
                </a:lnTo>
                <a:lnTo>
                  <a:pt x="23" y="146"/>
                </a:lnTo>
                <a:lnTo>
                  <a:pt x="22" y="164"/>
                </a:lnTo>
                <a:lnTo>
                  <a:pt x="22" y="164"/>
                </a:lnTo>
                <a:lnTo>
                  <a:pt x="21" y="189"/>
                </a:lnTo>
                <a:lnTo>
                  <a:pt x="17" y="206"/>
                </a:lnTo>
                <a:lnTo>
                  <a:pt x="13" y="221"/>
                </a:lnTo>
                <a:lnTo>
                  <a:pt x="13" y="221"/>
                </a:lnTo>
                <a:lnTo>
                  <a:pt x="13" y="224"/>
                </a:lnTo>
                <a:lnTo>
                  <a:pt x="16" y="226"/>
                </a:lnTo>
                <a:lnTo>
                  <a:pt x="19" y="231"/>
                </a:lnTo>
                <a:lnTo>
                  <a:pt x="23" y="235"/>
                </a:lnTo>
                <a:lnTo>
                  <a:pt x="23" y="236"/>
                </a:lnTo>
                <a:lnTo>
                  <a:pt x="22" y="237"/>
                </a:lnTo>
                <a:lnTo>
                  <a:pt x="22" y="2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15C76450-1002-4C02-BF28-ABE249621A67}"/>
              </a:ext>
            </a:extLst>
          </p:cNvPr>
          <p:cNvSpPr>
            <a:spLocks/>
          </p:cNvSpPr>
          <p:nvPr/>
        </p:nvSpPr>
        <p:spPr bwMode="auto">
          <a:xfrm>
            <a:off x="3667806" y="4214537"/>
            <a:ext cx="2570387" cy="1737989"/>
          </a:xfrm>
          <a:custGeom>
            <a:avLst/>
            <a:gdLst>
              <a:gd name="T0" fmla="*/ 36 w 1791"/>
              <a:gd name="T1" fmla="*/ 286 h 1211"/>
              <a:gd name="T2" fmla="*/ 41 w 1791"/>
              <a:gd name="T3" fmla="*/ 361 h 1211"/>
              <a:gd name="T4" fmla="*/ 0 w 1791"/>
              <a:gd name="T5" fmla="*/ 483 h 1211"/>
              <a:gd name="T6" fmla="*/ 38 w 1791"/>
              <a:gd name="T7" fmla="*/ 534 h 1211"/>
              <a:gd name="T8" fmla="*/ 93 w 1791"/>
              <a:gd name="T9" fmla="*/ 543 h 1211"/>
              <a:gd name="T10" fmla="*/ 217 w 1791"/>
              <a:gd name="T11" fmla="*/ 498 h 1211"/>
              <a:gd name="T12" fmla="*/ 256 w 1791"/>
              <a:gd name="T13" fmla="*/ 515 h 1211"/>
              <a:gd name="T14" fmla="*/ 296 w 1791"/>
              <a:gd name="T15" fmla="*/ 535 h 1211"/>
              <a:gd name="T16" fmla="*/ 371 w 1791"/>
              <a:gd name="T17" fmla="*/ 543 h 1211"/>
              <a:gd name="T18" fmla="*/ 414 w 1791"/>
              <a:gd name="T19" fmla="*/ 569 h 1211"/>
              <a:gd name="T20" fmla="*/ 483 w 1791"/>
              <a:gd name="T21" fmla="*/ 730 h 1211"/>
              <a:gd name="T22" fmla="*/ 605 w 1791"/>
              <a:gd name="T23" fmla="*/ 746 h 1211"/>
              <a:gd name="T24" fmla="*/ 652 w 1791"/>
              <a:gd name="T25" fmla="*/ 815 h 1211"/>
              <a:gd name="T26" fmla="*/ 675 w 1791"/>
              <a:gd name="T27" fmla="*/ 891 h 1211"/>
              <a:gd name="T28" fmla="*/ 614 w 1791"/>
              <a:gd name="T29" fmla="*/ 1102 h 1211"/>
              <a:gd name="T30" fmla="*/ 660 w 1791"/>
              <a:gd name="T31" fmla="*/ 1143 h 1211"/>
              <a:gd name="T32" fmla="*/ 697 w 1791"/>
              <a:gd name="T33" fmla="*/ 1119 h 1211"/>
              <a:gd name="T34" fmla="*/ 730 w 1791"/>
              <a:gd name="T35" fmla="*/ 1061 h 1211"/>
              <a:gd name="T36" fmla="*/ 735 w 1791"/>
              <a:gd name="T37" fmla="*/ 839 h 1211"/>
              <a:gd name="T38" fmla="*/ 787 w 1791"/>
              <a:gd name="T39" fmla="*/ 744 h 1211"/>
              <a:gd name="T40" fmla="*/ 850 w 1791"/>
              <a:gd name="T41" fmla="*/ 842 h 1211"/>
              <a:gd name="T42" fmla="*/ 881 w 1791"/>
              <a:gd name="T43" fmla="*/ 1009 h 1211"/>
              <a:gd name="T44" fmla="*/ 865 w 1791"/>
              <a:gd name="T45" fmla="*/ 1090 h 1211"/>
              <a:gd name="T46" fmla="*/ 942 w 1791"/>
              <a:gd name="T47" fmla="*/ 1063 h 1211"/>
              <a:gd name="T48" fmla="*/ 962 w 1791"/>
              <a:gd name="T49" fmla="*/ 1045 h 1211"/>
              <a:gd name="T50" fmla="*/ 946 w 1791"/>
              <a:gd name="T51" fmla="*/ 901 h 1211"/>
              <a:gd name="T52" fmla="*/ 924 w 1791"/>
              <a:gd name="T53" fmla="*/ 778 h 1211"/>
              <a:gd name="T54" fmla="*/ 1008 w 1791"/>
              <a:gd name="T55" fmla="*/ 804 h 1211"/>
              <a:gd name="T56" fmla="*/ 1078 w 1791"/>
              <a:gd name="T57" fmla="*/ 798 h 1211"/>
              <a:gd name="T58" fmla="*/ 1151 w 1791"/>
              <a:gd name="T59" fmla="*/ 788 h 1211"/>
              <a:gd name="T60" fmla="*/ 1244 w 1791"/>
              <a:gd name="T61" fmla="*/ 772 h 1211"/>
              <a:gd name="T62" fmla="*/ 1383 w 1791"/>
              <a:gd name="T63" fmla="*/ 751 h 1211"/>
              <a:gd name="T64" fmla="*/ 1492 w 1791"/>
              <a:gd name="T65" fmla="*/ 788 h 1211"/>
              <a:gd name="T66" fmla="*/ 1559 w 1791"/>
              <a:gd name="T67" fmla="*/ 818 h 1211"/>
              <a:gd name="T68" fmla="*/ 1616 w 1791"/>
              <a:gd name="T69" fmla="*/ 899 h 1211"/>
              <a:gd name="T70" fmla="*/ 1624 w 1791"/>
              <a:gd name="T71" fmla="*/ 1025 h 1211"/>
              <a:gd name="T72" fmla="*/ 1609 w 1791"/>
              <a:gd name="T73" fmla="*/ 1080 h 1211"/>
              <a:gd name="T74" fmla="*/ 1639 w 1791"/>
              <a:gd name="T75" fmla="*/ 1168 h 1211"/>
              <a:gd name="T76" fmla="*/ 1624 w 1791"/>
              <a:gd name="T77" fmla="*/ 1205 h 1211"/>
              <a:gd name="T78" fmla="*/ 1716 w 1791"/>
              <a:gd name="T79" fmla="*/ 1197 h 1211"/>
              <a:gd name="T80" fmla="*/ 1749 w 1791"/>
              <a:gd name="T81" fmla="*/ 1140 h 1211"/>
              <a:gd name="T82" fmla="*/ 1747 w 1791"/>
              <a:gd name="T83" fmla="*/ 1026 h 1211"/>
              <a:gd name="T84" fmla="*/ 1724 w 1791"/>
              <a:gd name="T85" fmla="*/ 856 h 1211"/>
              <a:gd name="T86" fmla="*/ 1733 w 1791"/>
              <a:gd name="T87" fmla="*/ 767 h 1211"/>
              <a:gd name="T88" fmla="*/ 1736 w 1791"/>
              <a:gd name="T89" fmla="*/ 563 h 1211"/>
              <a:gd name="T90" fmla="*/ 1778 w 1791"/>
              <a:gd name="T91" fmla="*/ 379 h 1211"/>
              <a:gd name="T92" fmla="*/ 1784 w 1791"/>
              <a:gd name="T93" fmla="*/ 206 h 1211"/>
              <a:gd name="T94" fmla="*/ 1679 w 1791"/>
              <a:gd name="T95" fmla="*/ 111 h 1211"/>
              <a:gd name="T96" fmla="*/ 1507 w 1791"/>
              <a:gd name="T97" fmla="*/ 42 h 1211"/>
              <a:gd name="T98" fmla="*/ 1375 w 1791"/>
              <a:gd name="T99" fmla="*/ 21 h 1211"/>
              <a:gd name="T100" fmla="*/ 1128 w 1791"/>
              <a:gd name="T101" fmla="*/ 1 h 1211"/>
              <a:gd name="T102" fmla="*/ 985 w 1791"/>
              <a:gd name="T103" fmla="*/ 2 h 1211"/>
              <a:gd name="T104" fmla="*/ 889 w 1791"/>
              <a:gd name="T105" fmla="*/ 17 h 1211"/>
              <a:gd name="T106" fmla="*/ 694 w 1791"/>
              <a:gd name="T107" fmla="*/ 22 h 1211"/>
              <a:gd name="T108" fmla="*/ 529 w 1791"/>
              <a:gd name="T109" fmla="*/ 69 h 1211"/>
              <a:gd name="T110" fmla="*/ 424 w 1791"/>
              <a:gd name="T111" fmla="*/ 91 h 1211"/>
              <a:gd name="T112" fmla="*/ 265 w 1791"/>
              <a:gd name="T113" fmla="*/ 73 h 1211"/>
              <a:gd name="T114" fmla="*/ 154 w 1791"/>
              <a:gd name="T115" fmla="*/ 115 h 1211"/>
              <a:gd name="T116" fmla="*/ 98 w 1791"/>
              <a:gd name="T117" fmla="*/ 154 h 1211"/>
              <a:gd name="T118" fmla="*/ 49 w 1791"/>
              <a:gd name="T119" fmla="*/ 190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1" h="1211">
                <a:moveTo>
                  <a:pt x="49" y="253"/>
                </a:moveTo>
                <a:lnTo>
                  <a:pt x="49" y="253"/>
                </a:lnTo>
                <a:lnTo>
                  <a:pt x="44" y="257"/>
                </a:lnTo>
                <a:lnTo>
                  <a:pt x="36" y="263"/>
                </a:lnTo>
                <a:lnTo>
                  <a:pt x="33" y="268"/>
                </a:lnTo>
                <a:lnTo>
                  <a:pt x="30" y="273"/>
                </a:lnTo>
                <a:lnTo>
                  <a:pt x="30" y="277"/>
                </a:lnTo>
                <a:lnTo>
                  <a:pt x="32" y="280"/>
                </a:lnTo>
                <a:lnTo>
                  <a:pt x="33" y="282"/>
                </a:lnTo>
                <a:lnTo>
                  <a:pt x="33" y="282"/>
                </a:lnTo>
                <a:lnTo>
                  <a:pt x="36" y="286"/>
                </a:lnTo>
                <a:lnTo>
                  <a:pt x="41" y="290"/>
                </a:lnTo>
                <a:lnTo>
                  <a:pt x="47" y="292"/>
                </a:lnTo>
                <a:lnTo>
                  <a:pt x="51" y="294"/>
                </a:lnTo>
                <a:lnTo>
                  <a:pt x="51" y="296"/>
                </a:lnTo>
                <a:lnTo>
                  <a:pt x="51" y="298"/>
                </a:lnTo>
                <a:lnTo>
                  <a:pt x="51" y="298"/>
                </a:lnTo>
                <a:lnTo>
                  <a:pt x="50" y="302"/>
                </a:lnTo>
                <a:lnTo>
                  <a:pt x="49" y="310"/>
                </a:lnTo>
                <a:lnTo>
                  <a:pt x="46" y="333"/>
                </a:lnTo>
                <a:lnTo>
                  <a:pt x="44" y="348"/>
                </a:lnTo>
                <a:lnTo>
                  <a:pt x="41" y="361"/>
                </a:lnTo>
                <a:lnTo>
                  <a:pt x="38" y="374"/>
                </a:lnTo>
                <a:lnTo>
                  <a:pt x="33" y="385"/>
                </a:lnTo>
                <a:lnTo>
                  <a:pt x="33" y="385"/>
                </a:lnTo>
                <a:lnTo>
                  <a:pt x="24" y="403"/>
                </a:lnTo>
                <a:lnTo>
                  <a:pt x="18" y="420"/>
                </a:lnTo>
                <a:lnTo>
                  <a:pt x="13" y="436"/>
                </a:lnTo>
                <a:lnTo>
                  <a:pt x="9" y="453"/>
                </a:lnTo>
                <a:lnTo>
                  <a:pt x="9" y="453"/>
                </a:lnTo>
                <a:lnTo>
                  <a:pt x="4" y="469"/>
                </a:lnTo>
                <a:lnTo>
                  <a:pt x="1" y="478"/>
                </a:lnTo>
                <a:lnTo>
                  <a:pt x="0" y="483"/>
                </a:lnTo>
                <a:lnTo>
                  <a:pt x="0" y="488"/>
                </a:lnTo>
                <a:lnTo>
                  <a:pt x="1" y="495"/>
                </a:lnTo>
                <a:lnTo>
                  <a:pt x="4" y="504"/>
                </a:lnTo>
                <a:lnTo>
                  <a:pt x="4" y="504"/>
                </a:lnTo>
                <a:lnTo>
                  <a:pt x="10" y="518"/>
                </a:lnTo>
                <a:lnTo>
                  <a:pt x="13" y="527"/>
                </a:lnTo>
                <a:lnTo>
                  <a:pt x="16" y="532"/>
                </a:lnTo>
                <a:lnTo>
                  <a:pt x="20" y="532"/>
                </a:lnTo>
                <a:lnTo>
                  <a:pt x="20" y="532"/>
                </a:lnTo>
                <a:lnTo>
                  <a:pt x="30" y="533"/>
                </a:lnTo>
                <a:lnTo>
                  <a:pt x="38" y="534"/>
                </a:lnTo>
                <a:lnTo>
                  <a:pt x="38" y="534"/>
                </a:lnTo>
                <a:lnTo>
                  <a:pt x="39" y="538"/>
                </a:lnTo>
                <a:lnTo>
                  <a:pt x="45" y="545"/>
                </a:lnTo>
                <a:lnTo>
                  <a:pt x="50" y="550"/>
                </a:lnTo>
                <a:lnTo>
                  <a:pt x="56" y="552"/>
                </a:lnTo>
                <a:lnTo>
                  <a:pt x="62" y="555"/>
                </a:lnTo>
                <a:lnTo>
                  <a:pt x="70" y="554"/>
                </a:lnTo>
                <a:lnTo>
                  <a:pt x="70" y="554"/>
                </a:lnTo>
                <a:lnTo>
                  <a:pt x="78" y="552"/>
                </a:lnTo>
                <a:lnTo>
                  <a:pt x="86" y="547"/>
                </a:lnTo>
                <a:lnTo>
                  <a:pt x="93" y="543"/>
                </a:lnTo>
                <a:lnTo>
                  <a:pt x="99" y="538"/>
                </a:lnTo>
                <a:lnTo>
                  <a:pt x="110" y="527"/>
                </a:lnTo>
                <a:lnTo>
                  <a:pt x="114" y="523"/>
                </a:lnTo>
                <a:lnTo>
                  <a:pt x="116" y="521"/>
                </a:lnTo>
                <a:lnTo>
                  <a:pt x="116" y="521"/>
                </a:lnTo>
                <a:lnTo>
                  <a:pt x="179" y="497"/>
                </a:lnTo>
                <a:lnTo>
                  <a:pt x="215" y="484"/>
                </a:lnTo>
                <a:lnTo>
                  <a:pt x="215" y="484"/>
                </a:lnTo>
                <a:lnTo>
                  <a:pt x="215" y="487"/>
                </a:lnTo>
                <a:lnTo>
                  <a:pt x="216" y="493"/>
                </a:lnTo>
                <a:lnTo>
                  <a:pt x="217" y="498"/>
                </a:lnTo>
                <a:lnTo>
                  <a:pt x="221" y="501"/>
                </a:lnTo>
                <a:lnTo>
                  <a:pt x="224" y="506"/>
                </a:lnTo>
                <a:lnTo>
                  <a:pt x="230" y="510"/>
                </a:lnTo>
                <a:lnTo>
                  <a:pt x="230" y="510"/>
                </a:lnTo>
                <a:lnTo>
                  <a:pt x="236" y="512"/>
                </a:lnTo>
                <a:lnTo>
                  <a:pt x="242" y="514"/>
                </a:lnTo>
                <a:lnTo>
                  <a:pt x="246" y="514"/>
                </a:lnTo>
                <a:lnTo>
                  <a:pt x="250" y="514"/>
                </a:lnTo>
                <a:lnTo>
                  <a:pt x="252" y="512"/>
                </a:lnTo>
                <a:lnTo>
                  <a:pt x="254" y="514"/>
                </a:lnTo>
                <a:lnTo>
                  <a:pt x="256" y="515"/>
                </a:lnTo>
                <a:lnTo>
                  <a:pt x="257" y="518"/>
                </a:lnTo>
                <a:lnTo>
                  <a:pt x="257" y="518"/>
                </a:lnTo>
                <a:lnTo>
                  <a:pt x="258" y="523"/>
                </a:lnTo>
                <a:lnTo>
                  <a:pt x="262" y="528"/>
                </a:lnTo>
                <a:lnTo>
                  <a:pt x="265" y="531"/>
                </a:lnTo>
                <a:lnTo>
                  <a:pt x="269" y="533"/>
                </a:lnTo>
                <a:lnTo>
                  <a:pt x="279" y="535"/>
                </a:lnTo>
                <a:lnTo>
                  <a:pt x="287" y="537"/>
                </a:lnTo>
                <a:lnTo>
                  <a:pt x="287" y="537"/>
                </a:lnTo>
                <a:lnTo>
                  <a:pt x="293" y="537"/>
                </a:lnTo>
                <a:lnTo>
                  <a:pt x="296" y="535"/>
                </a:lnTo>
                <a:lnTo>
                  <a:pt x="299" y="535"/>
                </a:lnTo>
                <a:lnTo>
                  <a:pt x="308" y="537"/>
                </a:lnTo>
                <a:lnTo>
                  <a:pt x="308" y="537"/>
                </a:lnTo>
                <a:lnTo>
                  <a:pt x="316" y="538"/>
                </a:lnTo>
                <a:lnTo>
                  <a:pt x="324" y="538"/>
                </a:lnTo>
                <a:lnTo>
                  <a:pt x="331" y="539"/>
                </a:lnTo>
                <a:lnTo>
                  <a:pt x="340" y="541"/>
                </a:lnTo>
                <a:lnTo>
                  <a:pt x="340" y="541"/>
                </a:lnTo>
                <a:lnTo>
                  <a:pt x="347" y="543"/>
                </a:lnTo>
                <a:lnTo>
                  <a:pt x="354" y="543"/>
                </a:lnTo>
                <a:lnTo>
                  <a:pt x="371" y="543"/>
                </a:lnTo>
                <a:lnTo>
                  <a:pt x="379" y="543"/>
                </a:lnTo>
                <a:lnTo>
                  <a:pt x="386" y="543"/>
                </a:lnTo>
                <a:lnTo>
                  <a:pt x="391" y="545"/>
                </a:lnTo>
                <a:lnTo>
                  <a:pt x="394" y="546"/>
                </a:lnTo>
                <a:lnTo>
                  <a:pt x="395" y="547"/>
                </a:lnTo>
                <a:lnTo>
                  <a:pt x="395" y="547"/>
                </a:lnTo>
                <a:lnTo>
                  <a:pt x="401" y="555"/>
                </a:lnTo>
                <a:lnTo>
                  <a:pt x="407" y="561"/>
                </a:lnTo>
                <a:lnTo>
                  <a:pt x="412" y="567"/>
                </a:lnTo>
                <a:lnTo>
                  <a:pt x="414" y="569"/>
                </a:lnTo>
                <a:lnTo>
                  <a:pt x="414" y="569"/>
                </a:lnTo>
                <a:lnTo>
                  <a:pt x="430" y="617"/>
                </a:lnTo>
                <a:lnTo>
                  <a:pt x="443" y="652"/>
                </a:lnTo>
                <a:lnTo>
                  <a:pt x="454" y="679"/>
                </a:lnTo>
                <a:lnTo>
                  <a:pt x="454" y="679"/>
                </a:lnTo>
                <a:lnTo>
                  <a:pt x="465" y="704"/>
                </a:lnTo>
                <a:lnTo>
                  <a:pt x="470" y="712"/>
                </a:lnTo>
                <a:lnTo>
                  <a:pt x="479" y="721"/>
                </a:lnTo>
                <a:lnTo>
                  <a:pt x="479" y="721"/>
                </a:lnTo>
                <a:lnTo>
                  <a:pt x="482" y="724"/>
                </a:lnTo>
                <a:lnTo>
                  <a:pt x="483" y="727"/>
                </a:lnTo>
                <a:lnTo>
                  <a:pt x="483" y="730"/>
                </a:lnTo>
                <a:lnTo>
                  <a:pt x="489" y="733"/>
                </a:lnTo>
                <a:lnTo>
                  <a:pt x="509" y="740"/>
                </a:lnTo>
                <a:lnTo>
                  <a:pt x="509" y="740"/>
                </a:lnTo>
                <a:lnTo>
                  <a:pt x="525" y="745"/>
                </a:lnTo>
                <a:lnTo>
                  <a:pt x="538" y="749"/>
                </a:lnTo>
                <a:lnTo>
                  <a:pt x="550" y="751"/>
                </a:lnTo>
                <a:lnTo>
                  <a:pt x="562" y="752"/>
                </a:lnTo>
                <a:lnTo>
                  <a:pt x="580" y="753"/>
                </a:lnTo>
                <a:lnTo>
                  <a:pt x="590" y="751"/>
                </a:lnTo>
                <a:lnTo>
                  <a:pt x="590" y="751"/>
                </a:lnTo>
                <a:lnTo>
                  <a:pt x="605" y="746"/>
                </a:lnTo>
                <a:lnTo>
                  <a:pt x="612" y="742"/>
                </a:lnTo>
                <a:lnTo>
                  <a:pt x="612" y="742"/>
                </a:lnTo>
                <a:lnTo>
                  <a:pt x="615" y="745"/>
                </a:lnTo>
                <a:lnTo>
                  <a:pt x="621" y="753"/>
                </a:lnTo>
                <a:lnTo>
                  <a:pt x="629" y="764"/>
                </a:lnTo>
                <a:lnTo>
                  <a:pt x="632" y="770"/>
                </a:lnTo>
                <a:lnTo>
                  <a:pt x="635" y="778"/>
                </a:lnTo>
                <a:lnTo>
                  <a:pt x="635" y="778"/>
                </a:lnTo>
                <a:lnTo>
                  <a:pt x="637" y="786"/>
                </a:lnTo>
                <a:lnTo>
                  <a:pt x="641" y="795"/>
                </a:lnTo>
                <a:lnTo>
                  <a:pt x="652" y="815"/>
                </a:lnTo>
                <a:lnTo>
                  <a:pt x="663" y="833"/>
                </a:lnTo>
                <a:lnTo>
                  <a:pt x="666" y="842"/>
                </a:lnTo>
                <a:lnTo>
                  <a:pt x="667" y="848"/>
                </a:lnTo>
                <a:lnTo>
                  <a:pt x="667" y="848"/>
                </a:lnTo>
                <a:lnTo>
                  <a:pt x="669" y="858"/>
                </a:lnTo>
                <a:lnTo>
                  <a:pt x="671" y="865"/>
                </a:lnTo>
                <a:lnTo>
                  <a:pt x="674" y="872"/>
                </a:lnTo>
                <a:lnTo>
                  <a:pt x="674" y="881"/>
                </a:lnTo>
                <a:lnTo>
                  <a:pt x="674" y="881"/>
                </a:lnTo>
                <a:lnTo>
                  <a:pt x="674" y="887"/>
                </a:lnTo>
                <a:lnTo>
                  <a:pt x="675" y="891"/>
                </a:lnTo>
                <a:lnTo>
                  <a:pt x="674" y="896"/>
                </a:lnTo>
                <a:lnTo>
                  <a:pt x="671" y="910"/>
                </a:lnTo>
                <a:lnTo>
                  <a:pt x="671" y="910"/>
                </a:lnTo>
                <a:lnTo>
                  <a:pt x="657" y="982"/>
                </a:lnTo>
                <a:lnTo>
                  <a:pt x="647" y="1025"/>
                </a:lnTo>
                <a:lnTo>
                  <a:pt x="642" y="1042"/>
                </a:lnTo>
                <a:lnTo>
                  <a:pt x="638" y="1051"/>
                </a:lnTo>
                <a:lnTo>
                  <a:pt x="638" y="1051"/>
                </a:lnTo>
                <a:lnTo>
                  <a:pt x="630" y="1069"/>
                </a:lnTo>
                <a:lnTo>
                  <a:pt x="619" y="1091"/>
                </a:lnTo>
                <a:lnTo>
                  <a:pt x="614" y="1102"/>
                </a:lnTo>
                <a:lnTo>
                  <a:pt x="611" y="1112"/>
                </a:lnTo>
                <a:lnTo>
                  <a:pt x="609" y="1120"/>
                </a:lnTo>
                <a:lnTo>
                  <a:pt x="609" y="1124"/>
                </a:lnTo>
                <a:lnTo>
                  <a:pt x="611" y="1126"/>
                </a:lnTo>
                <a:lnTo>
                  <a:pt x="611" y="1126"/>
                </a:lnTo>
                <a:lnTo>
                  <a:pt x="614" y="1131"/>
                </a:lnTo>
                <a:lnTo>
                  <a:pt x="621" y="1135"/>
                </a:lnTo>
                <a:lnTo>
                  <a:pt x="630" y="1139"/>
                </a:lnTo>
                <a:lnTo>
                  <a:pt x="640" y="1141"/>
                </a:lnTo>
                <a:lnTo>
                  <a:pt x="651" y="1142"/>
                </a:lnTo>
                <a:lnTo>
                  <a:pt x="660" y="1143"/>
                </a:lnTo>
                <a:lnTo>
                  <a:pt x="667" y="1142"/>
                </a:lnTo>
                <a:lnTo>
                  <a:pt x="674" y="1140"/>
                </a:lnTo>
                <a:lnTo>
                  <a:pt x="674" y="1140"/>
                </a:lnTo>
                <a:lnTo>
                  <a:pt x="677" y="1136"/>
                </a:lnTo>
                <a:lnTo>
                  <a:pt x="681" y="1134"/>
                </a:lnTo>
                <a:lnTo>
                  <a:pt x="683" y="1129"/>
                </a:lnTo>
                <a:lnTo>
                  <a:pt x="686" y="1124"/>
                </a:lnTo>
                <a:lnTo>
                  <a:pt x="687" y="1123"/>
                </a:lnTo>
                <a:lnTo>
                  <a:pt x="689" y="1122"/>
                </a:lnTo>
                <a:lnTo>
                  <a:pt x="689" y="1122"/>
                </a:lnTo>
                <a:lnTo>
                  <a:pt x="697" y="1119"/>
                </a:lnTo>
                <a:lnTo>
                  <a:pt x="706" y="1116"/>
                </a:lnTo>
                <a:lnTo>
                  <a:pt x="710" y="1112"/>
                </a:lnTo>
                <a:lnTo>
                  <a:pt x="715" y="1108"/>
                </a:lnTo>
                <a:lnTo>
                  <a:pt x="718" y="1103"/>
                </a:lnTo>
                <a:lnTo>
                  <a:pt x="722" y="1097"/>
                </a:lnTo>
                <a:lnTo>
                  <a:pt x="722" y="1097"/>
                </a:lnTo>
                <a:lnTo>
                  <a:pt x="727" y="1088"/>
                </a:lnTo>
                <a:lnTo>
                  <a:pt x="728" y="1078"/>
                </a:lnTo>
                <a:lnTo>
                  <a:pt x="729" y="1069"/>
                </a:lnTo>
                <a:lnTo>
                  <a:pt x="730" y="1061"/>
                </a:lnTo>
                <a:lnTo>
                  <a:pt x="730" y="1061"/>
                </a:lnTo>
                <a:lnTo>
                  <a:pt x="733" y="1050"/>
                </a:lnTo>
                <a:lnTo>
                  <a:pt x="735" y="1039"/>
                </a:lnTo>
                <a:lnTo>
                  <a:pt x="738" y="1025"/>
                </a:lnTo>
                <a:lnTo>
                  <a:pt x="738" y="1010"/>
                </a:lnTo>
                <a:lnTo>
                  <a:pt x="738" y="1010"/>
                </a:lnTo>
                <a:lnTo>
                  <a:pt x="734" y="964"/>
                </a:lnTo>
                <a:lnTo>
                  <a:pt x="732" y="935"/>
                </a:lnTo>
                <a:lnTo>
                  <a:pt x="730" y="907"/>
                </a:lnTo>
                <a:lnTo>
                  <a:pt x="730" y="907"/>
                </a:lnTo>
                <a:lnTo>
                  <a:pt x="732" y="876"/>
                </a:lnTo>
                <a:lnTo>
                  <a:pt x="735" y="839"/>
                </a:lnTo>
                <a:lnTo>
                  <a:pt x="738" y="821"/>
                </a:lnTo>
                <a:lnTo>
                  <a:pt x="740" y="805"/>
                </a:lnTo>
                <a:lnTo>
                  <a:pt x="744" y="792"/>
                </a:lnTo>
                <a:lnTo>
                  <a:pt x="749" y="782"/>
                </a:lnTo>
                <a:lnTo>
                  <a:pt x="749" y="782"/>
                </a:lnTo>
                <a:lnTo>
                  <a:pt x="757" y="769"/>
                </a:lnTo>
                <a:lnTo>
                  <a:pt x="767" y="758"/>
                </a:lnTo>
                <a:lnTo>
                  <a:pt x="775" y="751"/>
                </a:lnTo>
                <a:lnTo>
                  <a:pt x="784" y="745"/>
                </a:lnTo>
                <a:lnTo>
                  <a:pt x="784" y="745"/>
                </a:lnTo>
                <a:lnTo>
                  <a:pt x="787" y="744"/>
                </a:lnTo>
                <a:lnTo>
                  <a:pt x="791" y="745"/>
                </a:lnTo>
                <a:lnTo>
                  <a:pt x="795" y="747"/>
                </a:lnTo>
                <a:lnTo>
                  <a:pt x="798" y="751"/>
                </a:lnTo>
                <a:lnTo>
                  <a:pt x="806" y="762"/>
                </a:lnTo>
                <a:lnTo>
                  <a:pt x="814" y="775"/>
                </a:lnTo>
                <a:lnTo>
                  <a:pt x="814" y="775"/>
                </a:lnTo>
                <a:lnTo>
                  <a:pt x="825" y="792"/>
                </a:lnTo>
                <a:lnTo>
                  <a:pt x="836" y="810"/>
                </a:lnTo>
                <a:lnTo>
                  <a:pt x="849" y="835"/>
                </a:lnTo>
                <a:lnTo>
                  <a:pt x="849" y="835"/>
                </a:lnTo>
                <a:lnTo>
                  <a:pt x="850" y="842"/>
                </a:lnTo>
                <a:lnTo>
                  <a:pt x="852" y="854"/>
                </a:lnTo>
                <a:lnTo>
                  <a:pt x="855" y="874"/>
                </a:lnTo>
                <a:lnTo>
                  <a:pt x="860" y="905"/>
                </a:lnTo>
                <a:lnTo>
                  <a:pt x="860" y="905"/>
                </a:lnTo>
                <a:lnTo>
                  <a:pt x="869" y="940"/>
                </a:lnTo>
                <a:lnTo>
                  <a:pt x="876" y="969"/>
                </a:lnTo>
                <a:lnTo>
                  <a:pt x="881" y="991"/>
                </a:lnTo>
                <a:lnTo>
                  <a:pt x="882" y="998"/>
                </a:lnTo>
                <a:lnTo>
                  <a:pt x="882" y="1004"/>
                </a:lnTo>
                <a:lnTo>
                  <a:pt x="882" y="1004"/>
                </a:lnTo>
                <a:lnTo>
                  <a:pt x="881" y="1009"/>
                </a:lnTo>
                <a:lnTo>
                  <a:pt x="876" y="1019"/>
                </a:lnTo>
                <a:lnTo>
                  <a:pt x="864" y="1043"/>
                </a:lnTo>
                <a:lnTo>
                  <a:pt x="858" y="1055"/>
                </a:lnTo>
                <a:lnTo>
                  <a:pt x="853" y="1067"/>
                </a:lnTo>
                <a:lnTo>
                  <a:pt x="850" y="1077"/>
                </a:lnTo>
                <a:lnTo>
                  <a:pt x="850" y="1080"/>
                </a:lnTo>
                <a:lnTo>
                  <a:pt x="852" y="1083"/>
                </a:lnTo>
                <a:lnTo>
                  <a:pt x="852" y="1083"/>
                </a:lnTo>
                <a:lnTo>
                  <a:pt x="855" y="1086"/>
                </a:lnTo>
                <a:lnTo>
                  <a:pt x="859" y="1089"/>
                </a:lnTo>
                <a:lnTo>
                  <a:pt x="865" y="1090"/>
                </a:lnTo>
                <a:lnTo>
                  <a:pt x="870" y="1091"/>
                </a:lnTo>
                <a:lnTo>
                  <a:pt x="883" y="1091"/>
                </a:lnTo>
                <a:lnTo>
                  <a:pt x="895" y="1089"/>
                </a:lnTo>
                <a:lnTo>
                  <a:pt x="895" y="1089"/>
                </a:lnTo>
                <a:lnTo>
                  <a:pt x="905" y="1086"/>
                </a:lnTo>
                <a:lnTo>
                  <a:pt x="911" y="1083"/>
                </a:lnTo>
                <a:lnTo>
                  <a:pt x="916" y="1078"/>
                </a:lnTo>
                <a:lnTo>
                  <a:pt x="927" y="1074"/>
                </a:lnTo>
                <a:lnTo>
                  <a:pt x="927" y="1074"/>
                </a:lnTo>
                <a:lnTo>
                  <a:pt x="936" y="1068"/>
                </a:lnTo>
                <a:lnTo>
                  <a:pt x="942" y="1063"/>
                </a:lnTo>
                <a:lnTo>
                  <a:pt x="945" y="1059"/>
                </a:lnTo>
                <a:lnTo>
                  <a:pt x="946" y="1056"/>
                </a:lnTo>
                <a:lnTo>
                  <a:pt x="946" y="1056"/>
                </a:lnTo>
                <a:lnTo>
                  <a:pt x="946" y="1056"/>
                </a:lnTo>
                <a:lnTo>
                  <a:pt x="947" y="1056"/>
                </a:lnTo>
                <a:lnTo>
                  <a:pt x="951" y="1057"/>
                </a:lnTo>
                <a:lnTo>
                  <a:pt x="953" y="1056"/>
                </a:lnTo>
                <a:lnTo>
                  <a:pt x="956" y="1055"/>
                </a:lnTo>
                <a:lnTo>
                  <a:pt x="958" y="1051"/>
                </a:lnTo>
                <a:lnTo>
                  <a:pt x="962" y="1045"/>
                </a:lnTo>
                <a:lnTo>
                  <a:pt x="962" y="1045"/>
                </a:lnTo>
                <a:lnTo>
                  <a:pt x="964" y="1039"/>
                </a:lnTo>
                <a:lnTo>
                  <a:pt x="968" y="1034"/>
                </a:lnTo>
                <a:lnTo>
                  <a:pt x="970" y="1030"/>
                </a:lnTo>
                <a:lnTo>
                  <a:pt x="973" y="1025"/>
                </a:lnTo>
                <a:lnTo>
                  <a:pt x="975" y="1020"/>
                </a:lnTo>
                <a:lnTo>
                  <a:pt x="975" y="1011"/>
                </a:lnTo>
                <a:lnTo>
                  <a:pt x="974" y="1002"/>
                </a:lnTo>
                <a:lnTo>
                  <a:pt x="970" y="988"/>
                </a:lnTo>
                <a:lnTo>
                  <a:pt x="970" y="988"/>
                </a:lnTo>
                <a:lnTo>
                  <a:pt x="956" y="937"/>
                </a:lnTo>
                <a:lnTo>
                  <a:pt x="946" y="901"/>
                </a:lnTo>
                <a:lnTo>
                  <a:pt x="946" y="901"/>
                </a:lnTo>
                <a:lnTo>
                  <a:pt x="935" y="864"/>
                </a:lnTo>
                <a:lnTo>
                  <a:pt x="930" y="848"/>
                </a:lnTo>
                <a:lnTo>
                  <a:pt x="928" y="837"/>
                </a:lnTo>
                <a:lnTo>
                  <a:pt x="928" y="837"/>
                </a:lnTo>
                <a:lnTo>
                  <a:pt x="928" y="812"/>
                </a:lnTo>
                <a:lnTo>
                  <a:pt x="927" y="791"/>
                </a:lnTo>
                <a:lnTo>
                  <a:pt x="927" y="791"/>
                </a:lnTo>
                <a:lnTo>
                  <a:pt x="924" y="784"/>
                </a:lnTo>
                <a:lnTo>
                  <a:pt x="924" y="778"/>
                </a:lnTo>
                <a:lnTo>
                  <a:pt x="924" y="778"/>
                </a:lnTo>
                <a:lnTo>
                  <a:pt x="934" y="782"/>
                </a:lnTo>
                <a:lnTo>
                  <a:pt x="959" y="796"/>
                </a:lnTo>
                <a:lnTo>
                  <a:pt x="959" y="796"/>
                </a:lnTo>
                <a:lnTo>
                  <a:pt x="974" y="802"/>
                </a:lnTo>
                <a:lnTo>
                  <a:pt x="987" y="805"/>
                </a:lnTo>
                <a:lnTo>
                  <a:pt x="997" y="808"/>
                </a:lnTo>
                <a:lnTo>
                  <a:pt x="1002" y="807"/>
                </a:lnTo>
                <a:lnTo>
                  <a:pt x="1005" y="807"/>
                </a:lnTo>
                <a:lnTo>
                  <a:pt x="1005" y="807"/>
                </a:lnTo>
                <a:lnTo>
                  <a:pt x="1008" y="805"/>
                </a:lnTo>
                <a:lnTo>
                  <a:pt x="1008" y="804"/>
                </a:lnTo>
                <a:lnTo>
                  <a:pt x="1007" y="802"/>
                </a:lnTo>
                <a:lnTo>
                  <a:pt x="1008" y="802"/>
                </a:lnTo>
                <a:lnTo>
                  <a:pt x="1010" y="801"/>
                </a:lnTo>
                <a:lnTo>
                  <a:pt x="1025" y="802"/>
                </a:lnTo>
                <a:lnTo>
                  <a:pt x="1025" y="802"/>
                </a:lnTo>
                <a:lnTo>
                  <a:pt x="1044" y="803"/>
                </a:lnTo>
                <a:lnTo>
                  <a:pt x="1055" y="802"/>
                </a:lnTo>
                <a:lnTo>
                  <a:pt x="1062" y="801"/>
                </a:lnTo>
                <a:lnTo>
                  <a:pt x="1068" y="799"/>
                </a:lnTo>
                <a:lnTo>
                  <a:pt x="1068" y="799"/>
                </a:lnTo>
                <a:lnTo>
                  <a:pt x="1078" y="798"/>
                </a:lnTo>
                <a:lnTo>
                  <a:pt x="1087" y="796"/>
                </a:lnTo>
                <a:lnTo>
                  <a:pt x="1096" y="795"/>
                </a:lnTo>
                <a:lnTo>
                  <a:pt x="1101" y="795"/>
                </a:lnTo>
                <a:lnTo>
                  <a:pt x="1106" y="796"/>
                </a:lnTo>
                <a:lnTo>
                  <a:pt x="1106" y="796"/>
                </a:lnTo>
                <a:lnTo>
                  <a:pt x="1114" y="797"/>
                </a:lnTo>
                <a:lnTo>
                  <a:pt x="1122" y="796"/>
                </a:lnTo>
                <a:lnTo>
                  <a:pt x="1137" y="793"/>
                </a:lnTo>
                <a:lnTo>
                  <a:pt x="1137" y="793"/>
                </a:lnTo>
                <a:lnTo>
                  <a:pt x="1145" y="791"/>
                </a:lnTo>
                <a:lnTo>
                  <a:pt x="1151" y="788"/>
                </a:lnTo>
                <a:lnTo>
                  <a:pt x="1156" y="787"/>
                </a:lnTo>
                <a:lnTo>
                  <a:pt x="1159" y="786"/>
                </a:lnTo>
                <a:lnTo>
                  <a:pt x="1159" y="786"/>
                </a:lnTo>
                <a:lnTo>
                  <a:pt x="1166" y="786"/>
                </a:lnTo>
                <a:lnTo>
                  <a:pt x="1182" y="785"/>
                </a:lnTo>
                <a:lnTo>
                  <a:pt x="1209" y="782"/>
                </a:lnTo>
                <a:lnTo>
                  <a:pt x="1209" y="782"/>
                </a:lnTo>
                <a:lnTo>
                  <a:pt x="1220" y="780"/>
                </a:lnTo>
                <a:lnTo>
                  <a:pt x="1231" y="776"/>
                </a:lnTo>
                <a:lnTo>
                  <a:pt x="1244" y="772"/>
                </a:lnTo>
                <a:lnTo>
                  <a:pt x="1244" y="772"/>
                </a:lnTo>
                <a:lnTo>
                  <a:pt x="1280" y="764"/>
                </a:lnTo>
                <a:lnTo>
                  <a:pt x="1311" y="758"/>
                </a:lnTo>
                <a:lnTo>
                  <a:pt x="1337" y="753"/>
                </a:lnTo>
                <a:lnTo>
                  <a:pt x="1337" y="753"/>
                </a:lnTo>
                <a:lnTo>
                  <a:pt x="1346" y="752"/>
                </a:lnTo>
                <a:lnTo>
                  <a:pt x="1353" y="749"/>
                </a:lnTo>
                <a:lnTo>
                  <a:pt x="1361" y="744"/>
                </a:lnTo>
                <a:lnTo>
                  <a:pt x="1365" y="741"/>
                </a:lnTo>
                <a:lnTo>
                  <a:pt x="1370" y="742"/>
                </a:lnTo>
                <a:lnTo>
                  <a:pt x="1375" y="745"/>
                </a:lnTo>
                <a:lnTo>
                  <a:pt x="1383" y="751"/>
                </a:lnTo>
                <a:lnTo>
                  <a:pt x="1383" y="751"/>
                </a:lnTo>
                <a:lnTo>
                  <a:pt x="1392" y="759"/>
                </a:lnTo>
                <a:lnTo>
                  <a:pt x="1399" y="764"/>
                </a:lnTo>
                <a:lnTo>
                  <a:pt x="1408" y="769"/>
                </a:lnTo>
                <a:lnTo>
                  <a:pt x="1415" y="773"/>
                </a:lnTo>
                <a:lnTo>
                  <a:pt x="1428" y="778"/>
                </a:lnTo>
                <a:lnTo>
                  <a:pt x="1443" y="780"/>
                </a:lnTo>
                <a:lnTo>
                  <a:pt x="1443" y="780"/>
                </a:lnTo>
                <a:lnTo>
                  <a:pt x="1467" y="784"/>
                </a:lnTo>
                <a:lnTo>
                  <a:pt x="1479" y="786"/>
                </a:lnTo>
                <a:lnTo>
                  <a:pt x="1492" y="788"/>
                </a:lnTo>
                <a:lnTo>
                  <a:pt x="1492" y="788"/>
                </a:lnTo>
                <a:lnTo>
                  <a:pt x="1508" y="792"/>
                </a:lnTo>
                <a:lnTo>
                  <a:pt x="1523" y="795"/>
                </a:lnTo>
                <a:lnTo>
                  <a:pt x="1533" y="797"/>
                </a:lnTo>
                <a:lnTo>
                  <a:pt x="1537" y="798"/>
                </a:lnTo>
                <a:lnTo>
                  <a:pt x="1541" y="799"/>
                </a:lnTo>
                <a:lnTo>
                  <a:pt x="1541" y="799"/>
                </a:lnTo>
                <a:lnTo>
                  <a:pt x="1546" y="802"/>
                </a:lnTo>
                <a:lnTo>
                  <a:pt x="1549" y="804"/>
                </a:lnTo>
                <a:lnTo>
                  <a:pt x="1553" y="808"/>
                </a:lnTo>
                <a:lnTo>
                  <a:pt x="1559" y="818"/>
                </a:lnTo>
                <a:lnTo>
                  <a:pt x="1559" y="818"/>
                </a:lnTo>
                <a:lnTo>
                  <a:pt x="1566" y="831"/>
                </a:lnTo>
                <a:lnTo>
                  <a:pt x="1576" y="847"/>
                </a:lnTo>
                <a:lnTo>
                  <a:pt x="1584" y="859"/>
                </a:lnTo>
                <a:lnTo>
                  <a:pt x="1589" y="867"/>
                </a:lnTo>
                <a:lnTo>
                  <a:pt x="1589" y="867"/>
                </a:lnTo>
                <a:lnTo>
                  <a:pt x="1592" y="871"/>
                </a:lnTo>
                <a:lnTo>
                  <a:pt x="1595" y="874"/>
                </a:lnTo>
                <a:lnTo>
                  <a:pt x="1606" y="885"/>
                </a:lnTo>
                <a:lnTo>
                  <a:pt x="1611" y="891"/>
                </a:lnTo>
                <a:lnTo>
                  <a:pt x="1616" y="899"/>
                </a:lnTo>
                <a:lnTo>
                  <a:pt x="1619" y="906"/>
                </a:lnTo>
                <a:lnTo>
                  <a:pt x="1622" y="913"/>
                </a:lnTo>
                <a:lnTo>
                  <a:pt x="1622" y="913"/>
                </a:lnTo>
                <a:lnTo>
                  <a:pt x="1623" y="936"/>
                </a:lnTo>
                <a:lnTo>
                  <a:pt x="1623" y="965"/>
                </a:lnTo>
                <a:lnTo>
                  <a:pt x="1622" y="1010"/>
                </a:lnTo>
                <a:lnTo>
                  <a:pt x="1622" y="1010"/>
                </a:lnTo>
                <a:lnTo>
                  <a:pt x="1622" y="1017"/>
                </a:lnTo>
                <a:lnTo>
                  <a:pt x="1624" y="1021"/>
                </a:lnTo>
                <a:lnTo>
                  <a:pt x="1624" y="1022"/>
                </a:lnTo>
                <a:lnTo>
                  <a:pt x="1624" y="1025"/>
                </a:lnTo>
                <a:lnTo>
                  <a:pt x="1619" y="1032"/>
                </a:lnTo>
                <a:lnTo>
                  <a:pt x="1619" y="1032"/>
                </a:lnTo>
                <a:lnTo>
                  <a:pt x="1615" y="1040"/>
                </a:lnTo>
                <a:lnTo>
                  <a:pt x="1612" y="1045"/>
                </a:lnTo>
                <a:lnTo>
                  <a:pt x="1611" y="1054"/>
                </a:lnTo>
                <a:lnTo>
                  <a:pt x="1611" y="1054"/>
                </a:lnTo>
                <a:lnTo>
                  <a:pt x="1609" y="1062"/>
                </a:lnTo>
                <a:lnTo>
                  <a:pt x="1607" y="1068"/>
                </a:lnTo>
                <a:lnTo>
                  <a:pt x="1606" y="1076"/>
                </a:lnTo>
                <a:lnTo>
                  <a:pt x="1606" y="1076"/>
                </a:lnTo>
                <a:lnTo>
                  <a:pt x="1609" y="1080"/>
                </a:lnTo>
                <a:lnTo>
                  <a:pt x="1612" y="1086"/>
                </a:lnTo>
                <a:lnTo>
                  <a:pt x="1622" y="1096"/>
                </a:lnTo>
                <a:lnTo>
                  <a:pt x="1628" y="1102"/>
                </a:lnTo>
                <a:lnTo>
                  <a:pt x="1633" y="1107"/>
                </a:lnTo>
                <a:lnTo>
                  <a:pt x="1636" y="1113"/>
                </a:lnTo>
                <a:lnTo>
                  <a:pt x="1638" y="1120"/>
                </a:lnTo>
                <a:lnTo>
                  <a:pt x="1638" y="1120"/>
                </a:lnTo>
                <a:lnTo>
                  <a:pt x="1638" y="1134"/>
                </a:lnTo>
                <a:lnTo>
                  <a:pt x="1639" y="1149"/>
                </a:lnTo>
                <a:lnTo>
                  <a:pt x="1640" y="1163"/>
                </a:lnTo>
                <a:lnTo>
                  <a:pt x="1639" y="1168"/>
                </a:lnTo>
                <a:lnTo>
                  <a:pt x="1638" y="1172"/>
                </a:lnTo>
                <a:lnTo>
                  <a:pt x="1638" y="1172"/>
                </a:lnTo>
                <a:lnTo>
                  <a:pt x="1634" y="1176"/>
                </a:lnTo>
                <a:lnTo>
                  <a:pt x="1629" y="1181"/>
                </a:lnTo>
                <a:lnTo>
                  <a:pt x="1624" y="1186"/>
                </a:lnTo>
                <a:lnTo>
                  <a:pt x="1619" y="1192"/>
                </a:lnTo>
                <a:lnTo>
                  <a:pt x="1617" y="1197"/>
                </a:lnTo>
                <a:lnTo>
                  <a:pt x="1617" y="1199"/>
                </a:lnTo>
                <a:lnTo>
                  <a:pt x="1618" y="1200"/>
                </a:lnTo>
                <a:lnTo>
                  <a:pt x="1621" y="1203"/>
                </a:lnTo>
                <a:lnTo>
                  <a:pt x="1624" y="1205"/>
                </a:lnTo>
                <a:lnTo>
                  <a:pt x="1635" y="1208"/>
                </a:lnTo>
                <a:lnTo>
                  <a:pt x="1635" y="1208"/>
                </a:lnTo>
                <a:lnTo>
                  <a:pt x="1650" y="1210"/>
                </a:lnTo>
                <a:lnTo>
                  <a:pt x="1664" y="1211"/>
                </a:lnTo>
                <a:lnTo>
                  <a:pt x="1678" y="1211"/>
                </a:lnTo>
                <a:lnTo>
                  <a:pt x="1689" y="1210"/>
                </a:lnTo>
                <a:lnTo>
                  <a:pt x="1699" y="1209"/>
                </a:lnTo>
                <a:lnTo>
                  <a:pt x="1708" y="1205"/>
                </a:lnTo>
                <a:lnTo>
                  <a:pt x="1713" y="1201"/>
                </a:lnTo>
                <a:lnTo>
                  <a:pt x="1715" y="1199"/>
                </a:lnTo>
                <a:lnTo>
                  <a:pt x="1716" y="1197"/>
                </a:lnTo>
                <a:lnTo>
                  <a:pt x="1716" y="1197"/>
                </a:lnTo>
                <a:lnTo>
                  <a:pt x="1719" y="1185"/>
                </a:lnTo>
                <a:lnTo>
                  <a:pt x="1721" y="1174"/>
                </a:lnTo>
                <a:lnTo>
                  <a:pt x="1722" y="1162"/>
                </a:lnTo>
                <a:lnTo>
                  <a:pt x="1722" y="1162"/>
                </a:lnTo>
                <a:lnTo>
                  <a:pt x="1726" y="1160"/>
                </a:lnTo>
                <a:lnTo>
                  <a:pt x="1733" y="1155"/>
                </a:lnTo>
                <a:lnTo>
                  <a:pt x="1743" y="1148"/>
                </a:lnTo>
                <a:lnTo>
                  <a:pt x="1747" y="1145"/>
                </a:lnTo>
                <a:lnTo>
                  <a:pt x="1749" y="1140"/>
                </a:lnTo>
                <a:lnTo>
                  <a:pt x="1749" y="1140"/>
                </a:lnTo>
                <a:lnTo>
                  <a:pt x="1753" y="1136"/>
                </a:lnTo>
                <a:lnTo>
                  <a:pt x="1755" y="1134"/>
                </a:lnTo>
                <a:lnTo>
                  <a:pt x="1761" y="1131"/>
                </a:lnTo>
                <a:lnTo>
                  <a:pt x="1764" y="1129"/>
                </a:lnTo>
                <a:lnTo>
                  <a:pt x="1764" y="1125"/>
                </a:lnTo>
                <a:lnTo>
                  <a:pt x="1764" y="1119"/>
                </a:lnTo>
                <a:lnTo>
                  <a:pt x="1760" y="1109"/>
                </a:lnTo>
                <a:lnTo>
                  <a:pt x="1760" y="1109"/>
                </a:lnTo>
                <a:lnTo>
                  <a:pt x="1756" y="1094"/>
                </a:lnTo>
                <a:lnTo>
                  <a:pt x="1753" y="1073"/>
                </a:lnTo>
                <a:lnTo>
                  <a:pt x="1747" y="1026"/>
                </a:lnTo>
                <a:lnTo>
                  <a:pt x="1743" y="981"/>
                </a:lnTo>
                <a:lnTo>
                  <a:pt x="1741" y="956"/>
                </a:lnTo>
                <a:lnTo>
                  <a:pt x="1741" y="956"/>
                </a:lnTo>
                <a:lnTo>
                  <a:pt x="1737" y="927"/>
                </a:lnTo>
                <a:lnTo>
                  <a:pt x="1732" y="891"/>
                </a:lnTo>
                <a:lnTo>
                  <a:pt x="1732" y="891"/>
                </a:lnTo>
                <a:lnTo>
                  <a:pt x="1728" y="879"/>
                </a:lnTo>
                <a:lnTo>
                  <a:pt x="1725" y="870"/>
                </a:lnTo>
                <a:lnTo>
                  <a:pt x="1724" y="866"/>
                </a:lnTo>
                <a:lnTo>
                  <a:pt x="1724" y="862"/>
                </a:lnTo>
                <a:lnTo>
                  <a:pt x="1724" y="856"/>
                </a:lnTo>
                <a:lnTo>
                  <a:pt x="1725" y="850"/>
                </a:lnTo>
                <a:lnTo>
                  <a:pt x="1725" y="850"/>
                </a:lnTo>
                <a:lnTo>
                  <a:pt x="1728" y="836"/>
                </a:lnTo>
                <a:lnTo>
                  <a:pt x="1732" y="821"/>
                </a:lnTo>
                <a:lnTo>
                  <a:pt x="1733" y="808"/>
                </a:lnTo>
                <a:lnTo>
                  <a:pt x="1732" y="802"/>
                </a:lnTo>
                <a:lnTo>
                  <a:pt x="1732" y="797"/>
                </a:lnTo>
                <a:lnTo>
                  <a:pt x="1732" y="797"/>
                </a:lnTo>
                <a:lnTo>
                  <a:pt x="1731" y="792"/>
                </a:lnTo>
                <a:lnTo>
                  <a:pt x="1731" y="785"/>
                </a:lnTo>
                <a:lnTo>
                  <a:pt x="1733" y="767"/>
                </a:lnTo>
                <a:lnTo>
                  <a:pt x="1735" y="747"/>
                </a:lnTo>
                <a:lnTo>
                  <a:pt x="1733" y="738"/>
                </a:lnTo>
                <a:lnTo>
                  <a:pt x="1732" y="729"/>
                </a:lnTo>
                <a:lnTo>
                  <a:pt x="1732" y="729"/>
                </a:lnTo>
                <a:lnTo>
                  <a:pt x="1699" y="648"/>
                </a:lnTo>
                <a:lnTo>
                  <a:pt x="1699" y="648"/>
                </a:lnTo>
                <a:lnTo>
                  <a:pt x="1699" y="644"/>
                </a:lnTo>
                <a:lnTo>
                  <a:pt x="1702" y="637"/>
                </a:lnTo>
                <a:lnTo>
                  <a:pt x="1710" y="617"/>
                </a:lnTo>
                <a:lnTo>
                  <a:pt x="1736" y="563"/>
                </a:lnTo>
                <a:lnTo>
                  <a:pt x="1736" y="563"/>
                </a:lnTo>
                <a:lnTo>
                  <a:pt x="1742" y="550"/>
                </a:lnTo>
                <a:lnTo>
                  <a:pt x="1745" y="537"/>
                </a:lnTo>
                <a:lnTo>
                  <a:pt x="1751" y="511"/>
                </a:lnTo>
                <a:lnTo>
                  <a:pt x="1755" y="488"/>
                </a:lnTo>
                <a:lnTo>
                  <a:pt x="1758" y="469"/>
                </a:lnTo>
                <a:lnTo>
                  <a:pt x="1758" y="469"/>
                </a:lnTo>
                <a:lnTo>
                  <a:pt x="1761" y="451"/>
                </a:lnTo>
                <a:lnTo>
                  <a:pt x="1766" y="432"/>
                </a:lnTo>
                <a:lnTo>
                  <a:pt x="1776" y="391"/>
                </a:lnTo>
                <a:lnTo>
                  <a:pt x="1776" y="391"/>
                </a:lnTo>
                <a:lnTo>
                  <a:pt x="1778" y="379"/>
                </a:lnTo>
                <a:lnTo>
                  <a:pt x="1781" y="361"/>
                </a:lnTo>
                <a:lnTo>
                  <a:pt x="1787" y="317"/>
                </a:lnTo>
                <a:lnTo>
                  <a:pt x="1790" y="276"/>
                </a:lnTo>
                <a:lnTo>
                  <a:pt x="1791" y="250"/>
                </a:lnTo>
                <a:lnTo>
                  <a:pt x="1791" y="250"/>
                </a:lnTo>
                <a:lnTo>
                  <a:pt x="1791" y="236"/>
                </a:lnTo>
                <a:lnTo>
                  <a:pt x="1791" y="223"/>
                </a:lnTo>
                <a:lnTo>
                  <a:pt x="1791" y="218"/>
                </a:lnTo>
                <a:lnTo>
                  <a:pt x="1790" y="213"/>
                </a:lnTo>
                <a:lnTo>
                  <a:pt x="1788" y="208"/>
                </a:lnTo>
                <a:lnTo>
                  <a:pt x="1784" y="206"/>
                </a:lnTo>
                <a:lnTo>
                  <a:pt x="1784" y="206"/>
                </a:lnTo>
                <a:lnTo>
                  <a:pt x="1760" y="188"/>
                </a:lnTo>
                <a:lnTo>
                  <a:pt x="1745" y="177"/>
                </a:lnTo>
                <a:lnTo>
                  <a:pt x="1732" y="168"/>
                </a:lnTo>
                <a:lnTo>
                  <a:pt x="1732" y="168"/>
                </a:lnTo>
                <a:lnTo>
                  <a:pt x="1719" y="160"/>
                </a:lnTo>
                <a:lnTo>
                  <a:pt x="1705" y="149"/>
                </a:lnTo>
                <a:lnTo>
                  <a:pt x="1695" y="137"/>
                </a:lnTo>
                <a:lnTo>
                  <a:pt x="1687" y="128"/>
                </a:lnTo>
                <a:lnTo>
                  <a:pt x="1687" y="128"/>
                </a:lnTo>
                <a:lnTo>
                  <a:pt x="1679" y="111"/>
                </a:lnTo>
                <a:lnTo>
                  <a:pt x="1673" y="103"/>
                </a:lnTo>
                <a:lnTo>
                  <a:pt x="1670" y="101"/>
                </a:lnTo>
                <a:lnTo>
                  <a:pt x="1665" y="98"/>
                </a:lnTo>
                <a:lnTo>
                  <a:pt x="1665" y="98"/>
                </a:lnTo>
                <a:lnTo>
                  <a:pt x="1647" y="92"/>
                </a:lnTo>
                <a:lnTo>
                  <a:pt x="1622" y="82"/>
                </a:lnTo>
                <a:lnTo>
                  <a:pt x="1622" y="82"/>
                </a:lnTo>
                <a:lnTo>
                  <a:pt x="1575" y="67"/>
                </a:lnTo>
                <a:lnTo>
                  <a:pt x="1525" y="50"/>
                </a:lnTo>
                <a:lnTo>
                  <a:pt x="1525" y="50"/>
                </a:lnTo>
                <a:lnTo>
                  <a:pt x="1507" y="42"/>
                </a:lnTo>
                <a:lnTo>
                  <a:pt x="1484" y="33"/>
                </a:lnTo>
                <a:lnTo>
                  <a:pt x="1461" y="25"/>
                </a:lnTo>
                <a:lnTo>
                  <a:pt x="1450" y="23"/>
                </a:lnTo>
                <a:lnTo>
                  <a:pt x="1440" y="22"/>
                </a:lnTo>
                <a:lnTo>
                  <a:pt x="1440" y="22"/>
                </a:lnTo>
                <a:lnTo>
                  <a:pt x="1423" y="21"/>
                </a:lnTo>
                <a:lnTo>
                  <a:pt x="1409" y="22"/>
                </a:lnTo>
                <a:lnTo>
                  <a:pt x="1397" y="22"/>
                </a:lnTo>
                <a:lnTo>
                  <a:pt x="1385" y="22"/>
                </a:lnTo>
                <a:lnTo>
                  <a:pt x="1385" y="22"/>
                </a:lnTo>
                <a:lnTo>
                  <a:pt x="1375" y="21"/>
                </a:lnTo>
                <a:lnTo>
                  <a:pt x="1366" y="18"/>
                </a:lnTo>
                <a:lnTo>
                  <a:pt x="1353" y="17"/>
                </a:lnTo>
                <a:lnTo>
                  <a:pt x="1330" y="15"/>
                </a:lnTo>
                <a:lnTo>
                  <a:pt x="1330" y="15"/>
                </a:lnTo>
                <a:lnTo>
                  <a:pt x="1288" y="11"/>
                </a:lnTo>
                <a:lnTo>
                  <a:pt x="1227" y="5"/>
                </a:lnTo>
                <a:lnTo>
                  <a:pt x="1197" y="2"/>
                </a:lnTo>
                <a:lnTo>
                  <a:pt x="1169" y="0"/>
                </a:lnTo>
                <a:lnTo>
                  <a:pt x="1145" y="0"/>
                </a:lnTo>
                <a:lnTo>
                  <a:pt x="1128" y="1"/>
                </a:lnTo>
                <a:lnTo>
                  <a:pt x="1128" y="1"/>
                </a:lnTo>
                <a:lnTo>
                  <a:pt x="1114" y="4"/>
                </a:lnTo>
                <a:lnTo>
                  <a:pt x="1100" y="5"/>
                </a:lnTo>
                <a:lnTo>
                  <a:pt x="1070" y="6"/>
                </a:lnTo>
                <a:lnTo>
                  <a:pt x="1044" y="6"/>
                </a:lnTo>
                <a:lnTo>
                  <a:pt x="1034" y="7"/>
                </a:lnTo>
                <a:lnTo>
                  <a:pt x="1027" y="9"/>
                </a:lnTo>
                <a:lnTo>
                  <a:pt x="1027" y="9"/>
                </a:lnTo>
                <a:lnTo>
                  <a:pt x="1021" y="9"/>
                </a:lnTo>
                <a:lnTo>
                  <a:pt x="1014" y="7"/>
                </a:lnTo>
                <a:lnTo>
                  <a:pt x="995" y="4"/>
                </a:lnTo>
                <a:lnTo>
                  <a:pt x="985" y="2"/>
                </a:lnTo>
                <a:lnTo>
                  <a:pt x="974" y="1"/>
                </a:lnTo>
                <a:lnTo>
                  <a:pt x="964" y="1"/>
                </a:lnTo>
                <a:lnTo>
                  <a:pt x="955" y="4"/>
                </a:lnTo>
                <a:lnTo>
                  <a:pt x="955" y="4"/>
                </a:lnTo>
                <a:lnTo>
                  <a:pt x="946" y="6"/>
                </a:lnTo>
                <a:lnTo>
                  <a:pt x="940" y="9"/>
                </a:lnTo>
                <a:lnTo>
                  <a:pt x="927" y="10"/>
                </a:lnTo>
                <a:lnTo>
                  <a:pt x="912" y="12"/>
                </a:lnTo>
                <a:lnTo>
                  <a:pt x="901" y="13"/>
                </a:lnTo>
                <a:lnTo>
                  <a:pt x="889" y="17"/>
                </a:lnTo>
                <a:lnTo>
                  <a:pt x="889" y="17"/>
                </a:lnTo>
                <a:lnTo>
                  <a:pt x="875" y="21"/>
                </a:lnTo>
                <a:lnTo>
                  <a:pt x="859" y="23"/>
                </a:lnTo>
                <a:lnTo>
                  <a:pt x="826" y="27"/>
                </a:lnTo>
                <a:lnTo>
                  <a:pt x="795" y="29"/>
                </a:lnTo>
                <a:lnTo>
                  <a:pt x="770" y="28"/>
                </a:lnTo>
                <a:lnTo>
                  <a:pt x="770" y="28"/>
                </a:lnTo>
                <a:lnTo>
                  <a:pt x="750" y="25"/>
                </a:lnTo>
                <a:lnTo>
                  <a:pt x="728" y="22"/>
                </a:lnTo>
                <a:lnTo>
                  <a:pt x="709" y="19"/>
                </a:lnTo>
                <a:lnTo>
                  <a:pt x="700" y="19"/>
                </a:lnTo>
                <a:lnTo>
                  <a:pt x="694" y="22"/>
                </a:lnTo>
                <a:lnTo>
                  <a:pt x="694" y="22"/>
                </a:lnTo>
                <a:lnTo>
                  <a:pt x="681" y="24"/>
                </a:lnTo>
                <a:lnTo>
                  <a:pt x="667" y="27"/>
                </a:lnTo>
                <a:lnTo>
                  <a:pt x="653" y="30"/>
                </a:lnTo>
                <a:lnTo>
                  <a:pt x="644" y="34"/>
                </a:lnTo>
                <a:lnTo>
                  <a:pt x="635" y="39"/>
                </a:lnTo>
                <a:lnTo>
                  <a:pt x="635" y="39"/>
                </a:lnTo>
                <a:lnTo>
                  <a:pt x="621" y="45"/>
                </a:lnTo>
                <a:lnTo>
                  <a:pt x="605" y="51"/>
                </a:lnTo>
                <a:lnTo>
                  <a:pt x="565" y="62"/>
                </a:lnTo>
                <a:lnTo>
                  <a:pt x="529" y="69"/>
                </a:lnTo>
                <a:lnTo>
                  <a:pt x="509" y="74"/>
                </a:lnTo>
                <a:lnTo>
                  <a:pt x="509" y="74"/>
                </a:lnTo>
                <a:lnTo>
                  <a:pt x="494" y="76"/>
                </a:lnTo>
                <a:lnTo>
                  <a:pt x="487" y="78"/>
                </a:lnTo>
                <a:lnTo>
                  <a:pt x="481" y="80"/>
                </a:lnTo>
                <a:lnTo>
                  <a:pt x="481" y="80"/>
                </a:lnTo>
                <a:lnTo>
                  <a:pt x="469" y="84"/>
                </a:lnTo>
                <a:lnTo>
                  <a:pt x="451" y="87"/>
                </a:lnTo>
                <a:lnTo>
                  <a:pt x="434" y="90"/>
                </a:lnTo>
                <a:lnTo>
                  <a:pt x="424" y="91"/>
                </a:lnTo>
                <a:lnTo>
                  <a:pt x="424" y="91"/>
                </a:lnTo>
                <a:lnTo>
                  <a:pt x="417" y="91"/>
                </a:lnTo>
                <a:lnTo>
                  <a:pt x="402" y="87"/>
                </a:lnTo>
                <a:lnTo>
                  <a:pt x="360" y="79"/>
                </a:lnTo>
                <a:lnTo>
                  <a:pt x="337" y="74"/>
                </a:lnTo>
                <a:lnTo>
                  <a:pt x="315" y="70"/>
                </a:lnTo>
                <a:lnTo>
                  <a:pt x="297" y="68"/>
                </a:lnTo>
                <a:lnTo>
                  <a:pt x="291" y="69"/>
                </a:lnTo>
                <a:lnTo>
                  <a:pt x="285" y="69"/>
                </a:lnTo>
                <a:lnTo>
                  <a:pt x="285" y="69"/>
                </a:lnTo>
                <a:lnTo>
                  <a:pt x="276" y="71"/>
                </a:lnTo>
                <a:lnTo>
                  <a:pt x="265" y="73"/>
                </a:lnTo>
                <a:lnTo>
                  <a:pt x="240" y="75"/>
                </a:lnTo>
                <a:lnTo>
                  <a:pt x="228" y="75"/>
                </a:lnTo>
                <a:lnTo>
                  <a:pt x="218" y="78"/>
                </a:lnTo>
                <a:lnTo>
                  <a:pt x="210" y="79"/>
                </a:lnTo>
                <a:lnTo>
                  <a:pt x="206" y="81"/>
                </a:lnTo>
                <a:lnTo>
                  <a:pt x="204" y="82"/>
                </a:lnTo>
                <a:lnTo>
                  <a:pt x="204" y="82"/>
                </a:lnTo>
                <a:lnTo>
                  <a:pt x="195" y="91"/>
                </a:lnTo>
                <a:lnTo>
                  <a:pt x="183" y="101"/>
                </a:lnTo>
                <a:lnTo>
                  <a:pt x="168" y="109"/>
                </a:lnTo>
                <a:lnTo>
                  <a:pt x="154" y="115"/>
                </a:lnTo>
                <a:lnTo>
                  <a:pt x="154" y="115"/>
                </a:lnTo>
                <a:lnTo>
                  <a:pt x="141" y="119"/>
                </a:lnTo>
                <a:lnTo>
                  <a:pt x="130" y="121"/>
                </a:lnTo>
                <a:lnTo>
                  <a:pt x="122" y="125"/>
                </a:lnTo>
                <a:lnTo>
                  <a:pt x="118" y="127"/>
                </a:lnTo>
                <a:lnTo>
                  <a:pt x="114" y="131"/>
                </a:lnTo>
                <a:lnTo>
                  <a:pt x="114" y="131"/>
                </a:lnTo>
                <a:lnTo>
                  <a:pt x="110" y="136"/>
                </a:lnTo>
                <a:lnTo>
                  <a:pt x="107" y="139"/>
                </a:lnTo>
                <a:lnTo>
                  <a:pt x="102" y="149"/>
                </a:lnTo>
                <a:lnTo>
                  <a:pt x="98" y="154"/>
                </a:lnTo>
                <a:lnTo>
                  <a:pt x="95" y="159"/>
                </a:lnTo>
                <a:lnTo>
                  <a:pt x="90" y="162"/>
                </a:lnTo>
                <a:lnTo>
                  <a:pt x="84" y="166"/>
                </a:lnTo>
                <a:lnTo>
                  <a:pt x="84" y="166"/>
                </a:lnTo>
                <a:lnTo>
                  <a:pt x="70" y="171"/>
                </a:lnTo>
                <a:lnTo>
                  <a:pt x="59" y="176"/>
                </a:lnTo>
                <a:lnTo>
                  <a:pt x="56" y="178"/>
                </a:lnTo>
                <a:lnTo>
                  <a:pt x="52" y="180"/>
                </a:lnTo>
                <a:lnTo>
                  <a:pt x="50" y="185"/>
                </a:lnTo>
                <a:lnTo>
                  <a:pt x="49" y="190"/>
                </a:lnTo>
                <a:lnTo>
                  <a:pt x="49" y="190"/>
                </a:lnTo>
                <a:lnTo>
                  <a:pt x="45" y="207"/>
                </a:lnTo>
                <a:lnTo>
                  <a:pt x="44" y="214"/>
                </a:lnTo>
                <a:lnTo>
                  <a:pt x="44" y="220"/>
                </a:lnTo>
                <a:lnTo>
                  <a:pt x="44" y="220"/>
                </a:lnTo>
                <a:lnTo>
                  <a:pt x="45" y="229"/>
                </a:lnTo>
                <a:lnTo>
                  <a:pt x="46" y="237"/>
                </a:lnTo>
                <a:lnTo>
                  <a:pt x="49" y="247"/>
                </a:lnTo>
                <a:lnTo>
                  <a:pt x="49" y="2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B4AF447-D6C4-46DF-8A1D-78A541CB3A12}"/>
              </a:ext>
            </a:extLst>
          </p:cNvPr>
          <p:cNvSpPr>
            <a:spLocks/>
          </p:cNvSpPr>
          <p:nvPr/>
        </p:nvSpPr>
        <p:spPr bwMode="auto">
          <a:xfrm>
            <a:off x="6612827" y="1123905"/>
            <a:ext cx="2578665" cy="2107645"/>
          </a:xfrm>
          <a:custGeom>
            <a:avLst/>
            <a:gdLst>
              <a:gd name="T0" fmla="*/ 371 w 1511"/>
              <a:gd name="T1" fmla="*/ 836 h 1235"/>
              <a:gd name="T2" fmla="*/ 365 w 1511"/>
              <a:gd name="T3" fmla="*/ 975 h 1235"/>
              <a:gd name="T4" fmla="*/ 340 w 1511"/>
              <a:gd name="T5" fmla="*/ 1089 h 1235"/>
              <a:gd name="T6" fmla="*/ 315 w 1511"/>
              <a:gd name="T7" fmla="*/ 1227 h 1235"/>
              <a:gd name="T8" fmla="*/ 348 w 1511"/>
              <a:gd name="T9" fmla="*/ 1235 h 1235"/>
              <a:gd name="T10" fmla="*/ 405 w 1511"/>
              <a:gd name="T11" fmla="*/ 1133 h 1235"/>
              <a:gd name="T12" fmla="*/ 460 w 1511"/>
              <a:gd name="T13" fmla="*/ 892 h 1235"/>
              <a:gd name="T14" fmla="*/ 609 w 1511"/>
              <a:gd name="T15" fmla="*/ 807 h 1235"/>
              <a:gd name="T16" fmla="*/ 667 w 1511"/>
              <a:gd name="T17" fmla="*/ 786 h 1235"/>
              <a:gd name="T18" fmla="*/ 709 w 1511"/>
              <a:gd name="T19" fmla="*/ 870 h 1235"/>
              <a:gd name="T20" fmla="*/ 720 w 1511"/>
              <a:gd name="T21" fmla="*/ 1000 h 1235"/>
              <a:gd name="T22" fmla="*/ 681 w 1511"/>
              <a:gd name="T23" fmla="*/ 1110 h 1235"/>
              <a:gd name="T24" fmla="*/ 692 w 1511"/>
              <a:gd name="T25" fmla="*/ 1158 h 1235"/>
              <a:gd name="T26" fmla="*/ 782 w 1511"/>
              <a:gd name="T27" fmla="*/ 1129 h 1235"/>
              <a:gd name="T28" fmla="*/ 795 w 1511"/>
              <a:gd name="T29" fmla="*/ 997 h 1235"/>
              <a:gd name="T30" fmla="*/ 827 w 1511"/>
              <a:gd name="T31" fmla="*/ 823 h 1235"/>
              <a:gd name="T32" fmla="*/ 894 w 1511"/>
              <a:gd name="T33" fmla="*/ 754 h 1235"/>
              <a:gd name="T34" fmla="*/ 963 w 1511"/>
              <a:gd name="T35" fmla="*/ 742 h 1235"/>
              <a:gd name="T36" fmla="*/ 1043 w 1511"/>
              <a:gd name="T37" fmla="*/ 748 h 1235"/>
              <a:gd name="T38" fmla="*/ 1115 w 1511"/>
              <a:gd name="T39" fmla="*/ 721 h 1235"/>
              <a:gd name="T40" fmla="*/ 1201 w 1511"/>
              <a:gd name="T41" fmla="*/ 673 h 1235"/>
              <a:gd name="T42" fmla="*/ 1230 w 1511"/>
              <a:gd name="T43" fmla="*/ 754 h 1235"/>
              <a:gd name="T44" fmla="*/ 1184 w 1511"/>
              <a:gd name="T45" fmla="*/ 929 h 1235"/>
              <a:gd name="T46" fmla="*/ 1226 w 1511"/>
              <a:gd name="T47" fmla="*/ 978 h 1235"/>
              <a:gd name="T48" fmla="*/ 1294 w 1511"/>
              <a:gd name="T49" fmla="*/ 902 h 1235"/>
              <a:gd name="T50" fmla="*/ 1316 w 1511"/>
              <a:gd name="T51" fmla="*/ 750 h 1235"/>
              <a:gd name="T52" fmla="*/ 1335 w 1511"/>
              <a:gd name="T53" fmla="*/ 697 h 1235"/>
              <a:gd name="T54" fmla="*/ 1386 w 1511"/>
              <a:gd name="T55" fmla="*/ 663 h 1235"/>
              <a:gd name="T56" fmla="*/ 1412 w 1511"/>
              <a:gd name="T57" fmla="*/ 767 h 1235"/>
              <a:gd name="T58" fmla="*/ 1396 w 1511"/>
              <a:gd name="T59" fmla="*/ 912 h 1235"/>
              <a:gd name="T60" fmla="*/ 1458 w 1511"/>
              <a:gd name="T61" fmla="*/ 962 h 1235"/>
              <a:gd name="T62" fmla="*/ 1481 w 1511"/>
              <a:gd name="T63" fmla="*/ 762 h 1235"/>
              <a:gd name="T64" fmla="*/ 1502 w 1511"/>
              <a:gd name="T65" fmla="*/ 588 h 1235"/>
              <a:gd name="T66" fmla="*/ 1511 w 1511"/>
              <a:gd name="T67" fmla="*/ 347 h 1235"/>
              <a:gd name="T68" fmla="*/ 1481 w 1511"/>
              <a:gd name="T69" fmla="*/ 222 h 1235"/>
              <a:gd name="T70" fmla="*/ 1470 w 1511"/>
              <a:gd name="T71" fmla="*/ 126 h 1235"/>
              <a:gd name="T72" fmla="*/ 1397 w 1511"/>
              <a:gd name="T73" fmla="*/ 68 h 1235"/>
              <a:gd name="T74" fmla="*/ 1178 w 1511"/>
              <a:gd name="T75" fmla="*/ 20 h 1235"/>
              <a:gd name="T76" fmla="*/ 1059 w 1511"/>
              <a:gd name="T77" fmla="*/ 10 h 1235"/>
              <a:gd name="T78" fmla="*/ 910 w 1511"/>
              <a:gd name="T79" fmla="*/ 55 h 1235"/>
              <a:gd name="T80" fmla="*/ 754 w 1511"/>
              <a:gd name="T81" fmla="*/ 88 h 1235"/>
              <a:gd name="T82" fmla="*/ 564 w 1511"/>
              <a:gd name="T83" fmla="*/ 137 h 1235"/>
              <a:gd name="T84" fmla="*/ 490 w 1511"/>
              <a:gd name="T85" fmla="*/ 164 h 1235"/>
              <a:gd name="T86" fmla="*/ 394 w 1511"/>
              <a:gd name="T87" fmla="*/ 231 h 1235"/>
              <a:gd name="T88" fmla="*/ 245 w 1511"/>
              <a:gd name="T89" fmla="*/ 295 h 1235"/>
              <a:gd name="T90" fmla="*/ 172 w 1511"/>
              <a:gd name="T91" fmla="*/ 324 h 1235"/>
              <a:gd name="T92" fmla="*/ 129 w 1511"/>
              <a:gd name="T93" fmla="*/ 369 h 1235"/>
              <a:gd name="T94" fmla="*/ 65 w 1511"/>
              <a:gd name="T95" fmla="*/ 429 h 1235"/>
              <a:gd name="T96" fmla="*/ 51 w 1511"/>
              <a:gd name="T97" fmla="*/ 482 h 1235"/>
              <a:gd name="T98" fmla="*/ 10 w 1511"/>
              <a:gd name="T99" fmla="*/ 526 h 1235"/>
              <a:gd name="T100" fmla="*/ 14 w 1511"/>
              <a:gd name="T101" fmla="*/ 578 h 1235"/>
              <a:gd name="T102" fmla="*/ 31 w 1511"/>
              <a:gd name="T103" fmla="*/ 743 h 1235"/>
              <a:gd name="T104" fmla="*/ 43 w 1511"/>
              <a:gd name="T105" fmla="*/ 849 h 1235"/>
              <a:gd name="T106" fmla="*/ 82 w 1511"/>
              <a:gd name="T107" fmla="*/ 858 h 1235"/>
              <a:gd name="T108" fmla="*/ 151 w 1511"/>
              <a:gd name="T109" fmla="*/ 837 h 1235"/>
              <a:gd name="T110" fmla="*/ 245 w 1511"/>
              <a:gd name="T111" fmla="*/ 750 h 1235"/>
              <a:gd name="T112" fmla="*/ 296 w 1511"/>
              <a:gd name="T113" fmla="*/ 749 h 1235"/>
              <a:gd name="T114" fmla="*/ 342 w 1511"/>
              <a:gd name="T115" fmla="*/ 762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1" h="1235">
                <a:moveTo>
                  <a:pt x="352" y="767"/>
                </a:moveTo>
                <a:lnTo>
                  <a:pt x="352" y="767"/>
                </a:lnTo>
                <a:lnTo>
                  <a:pt x="353" y="786"/>
                </a:lnTo>
                <a:lnTo>
                  <a:pt x="354" y="802"/>
                </a:lnTo>
                <a:lnTo>
                  <a:pt x="357" y="811"/>
                </a:lnTo>
                <a:lnTo>
                  <a:pt x="359" y="818"/>
                </a:lnTo>
                <a:lnTo>
                  <a:pt x="359" y="818"/>
                </a:lnTo>
                <a:lnTo>
                  <a:pt x="361" y="823"/>
                </a:lnTo>
                <a:lnTo>
                  <a:pt x="364" y="828"/>
                </a:lnTo>
                <a:lnTo>
                  <a:pt x="369" y="832"/>
                </a:lnTo>
                <a:lnTo>
                  <a:pt x="371" y="836"/>
                </a:lnTo>
                <a:lnTo>
                  <a:pt x="372" y="840"/>
                </a:lnTo>
                <a:lnTo>
                  <a:pt x="372" y="843"/>
                </a:lnTo>
                <a:lnTo>
                  <a:pt x="372" y="843"/>
                </a:lnTo>
                <a:lnTo>
                  <a:pt x="370" y="864"/>
                </a:lnTo>
                <a:lnTo>
                  <a:pt x="370" y="888"/>
                </a:lnTo>
                <a:lnTo>
                  <a:pt x="370" y="888"/>
                </a:lnTo>
                <a:lnTo>
                  <a:pt x="369" y="906"/>
                </a:lnTo>
                <a:lnTo>
                  <a:pt x="367" y="927"/>
                </a:lnTo>
                <a:lnTo>
                  <a:pt x="367" y="927"/>
                </a:lnTo>
                <a:lnTo>
                  <a:pt x="366" y="956"/>
                </a:lnTo>
                <a:lnTo>
                  <a:pt x="365" y="975"/>
                </a:lnTo>
                <a:lnTo>
                  <a:pt x="365" y="975"/>
                </a:lnTo>
                <a:lnTo>
                  <a:pt x="366" y="988"/>
                </a:lnTo>
                <a:lnTo>
                  <a:pt x="365" y="994"/>
                </a:lnTo>
                <a:lnTo>
                  <a:pt x="361" y="1002"/>
                </a:lnTo>
                <a:lnTo>
                  <a:pt x="361" y="1002"/>
                </a:lnTo>
                <a:lnTo>
                  <a:pt x="354" y="1015"/>
                </a:lnTo>
                <a:lnTo>
                  <a:pt x="348" y="1040"/>
                </a:lnTo>
                <a:lnTo>
                  <a:pt x="348" y="1040"/>
                </a:lnTo>
                <a:lnTo>
                  <a:pt x="343" y="1058"/>
                </a:lnTo>
                <a:lnTo>
                  <a:pt x="341" y="1072"/>
                </a:lnTo>
                <a:lnTo>
                  <a:pt x="340" y="1089"/>
                </a:lnTo>
                <a:lnTo>
                  <a:pt x="340" y="1089"/>
                </a:lnTo>
                <a:lnTo>
                  <a:pt x="332" y="1132"/>
                </a:lnTo>
                <a:lnTo>
                  <a:pt x="328" y="1161"/>
                </a:lnTo>
                <a:lnTo>
                  <a:pt x="324" y="1181"/>
                </a:lnTo>
                <a:lnTo>
                  <a:pt x="324" y="1181"/>
                </a:lnTo>
                <a:lnTo>
                  <a:pt x="314" y="1210"/>
                </a:lnTo>
                <a:lnTo>
                  <a:pt x="313" y="1218"/>
                </a:lnTo>
                <a:lnTo>
                  <a:pt x="312" y="1222"/>
                </a:lnTo>
                <a:lnTo>
                  <a:pt x="313" y="1226"/>
                </a:lnTo>
                <a:lnTo>
                  <a:pt x="313" y="1227"/>
                </a:lnTo>
                <a:lnTo>
                  <a:pt x="315" y="1227"/>
                </a:lnTo>
                <a:lnTo>
                  <a:pt x="315" y="1227"/>
                </a:lnTo>
                <a:lnTo>
                  <a:pt x="325" y="1226"/>
                </a:lnTo>
                <a:lnTo>
                  <a:pt x="328" y="1226"/>
                </a:lnTo>
                <a:lnTo>
                  <a:pt x="328" y="1226"/>
                </a:lnTo>
                <a:lnTo>
                  <a:pt x="328" y="1227"/>
                </a:lnTo>
                <a:lnTo>
                  <a:pt x="330" y="1231"/>
                </a:lnTo>
                <a:lnTo>
                  <a:pt x="332" y="1232"/>
                </a:lnTo>
                <a:lnTo>
                  <a:pt x="336" y="1233"/>
                </a:lnTo>
                <a:lnTo>
                  <a:pt x="341" y="1235"/>
                </a:lnTo>
                <a:lnTo>
                  <a:pt x="348" y="1235"/>
                </a:lnTo>
                <a:lnTo>
                  <a:pt x="348" y="1235"/>
                </a:lnTo>
                <a:lnTo>
                  <a:pt x="364" y="1233"/>
                </a:lnTo>
                <a:lnTo>
                  <a:pt x="377" y="1231"/>
                </a:lnTo>
                <a:lnTo>
                  <a:pt x="383" y="1229"/>
                </a:lnTo>
                <a:lnTo>
                  <a:pt x="388" y="1226"/>
                </a:lnTo>
                <a:lnTo>
                  <a:pt x="390" y="1221"/>
                </a:lnTo>
                <a:lnTo>
                  <a:pt x="392" y="1216"/>
                </a:lnTo>
                <a:lnTo>
                  <a:pt x="392" y="1216"/>
                </a:lnTo>
                <a:lnTo>
                  <a:pt x="394" y="1199"/>
                </a:lnTo>
                <a:lnTo>
                  <a:pt x="398" y="1175"/>
                </a:lnTo>
                <a:lnTo>
                  <a:pt x="405" y="1133"/>
                </a:lnTo>
                <a:lnTo>
                  <a:pt x="405" y="1133"/>
                </a:lnTo>
                <a:lnTo>
                  <a:pt x="410" y="1093"/>
                </a:lnTo>
                <a:lnTo>
                  <a:pt x="414" y="1050"/>
                </a:lnTo>
                <a:lnTo>
                  <a:pt x="414" y="1050"/>
                </a:lnTo>
                <a:lnTo>
                  <a:pt x="416" y="1036"/>
                </a:lnTo>
                <a:lnTo>
                  <a:pt x="420" y="1018"/>
                </a:lnTo>
                <a:lnTo>
                  <a:pt x="432" y="973"/>
                </a:lnTo>
                <a:lnTo>
                  <a:pt x="432" y="973"/>
                </a:lnTo>
                <a:lnTo>
                  <a:pt x="438" y="950"/>
                </a:lnTo>
                <a:lnTo>
                  <a:pt x="444" y="931"/>
                </a:lnTo>
                <a:lnTo>
                  <a:pt x="460" y="892"/>
                </a:lnTo>
                <a:lnTo>
                  <a:pt x="460" y="892"/>
                </a:lnTo>
                <a:lnTo>
                  <a:pt x="473" y="862"/>
                </a:lnTo>
                <a:lnTo>
                  <a:pt x="473" y="862"/>
                </a:lnTo>
                <a:lnTo>
                  <a:pt x="506" y="853"/>
                </a:lnTo>
                <a:lnTo>
                  <a:pt x="532" y="846"/>
                </a:lnTo>
                <a:lnTo>
                  <a:pt x="554" y="840"/>
                </a:lnTo>
                <a:lnTo>
                  <a:pt x="554" y="840"/>
                </a:lnTo>
                <a:lnTo>
                  <a:pt x="571" y="832"/>
                </a:lnTo>
                <a:lnTo>
                  <a:pt x="585" y="825"/>
                </a:lnTo>
                <a:lnTo>
                  <a:pt x="599" y="817"/>
                </a:lnTo>
                <a:lnTo>
                  <a:pt x="605" y="812"/>
                </a:lnTo>
                <a:lnTo>
                  <a:pt x="609" y="807"/>
                </a:lnTo>
                <a:lnTo>
                  <a:pt x="609" y="807"/>
                </a:lnTo>
                <a:lnTo>
                  <a:pt x="615" y="802"/>
                </a:lnTo>
                <a:lnTo>
                  <a:pt x="621" y="796"/>
                </a:lnTo>
                <a:lnTo>
                  <a:pt x="635" y="786"/>
                </a:lnTo>
                <a:lnTo>
                  <a:pt x="653" y="776"/>
                </a:lnTo>
                <a:lnTo>
                  <a:pt x="653" y="776"/>
                </a:lnTo>
                <a:lnTo>
                  <a:pt x="653" y="776"/>
                </a:lnTo>
                <a:lnTo>
                  <a:pt x="656" y="776"/>
                </a:lnTo>
                <a:lnTo>
                  <a:pt x="659" y="779"/>
                </a:lnTo>
                <a:lnTo>
                  <a:pt x="667" y="786"/>
                </a:lnTo>
                <a:lnTo>
                  <a:pt x="667" y="786"/>
                </a:lnTo>
                <a:lnTo>
                  <a:pt x="678" y="805"/>
                </a:lnTo>
                <a:lnTo>
                  <a:pt x="682" y="812"/>
                </a:lnTo>
                <a:lnTo>
                  <a:pt x="686" y="820"/>
                </a:lnTo>
                <a:lnTo>
                  <a:pt x="686" y="820"/>
                </a:lnTo>
                <a:lnTo>
                  <a:pt x="690" y="828"/>
                </a:lnTo>
                <a:lnTo>
                  <a:pt x="693" y="835"/>
                </a:lnTo>
                <a:lnTo>
                  <a:pt x="698" y="843"/>
                </a:lnTo>
                <a:lnTo>
                  <a:pt x="703" y="857"/>
                </a:lnTo>
                <a:lnTo>
                  <a:pt x="703" y="857"/>
                </a:lnTo>
                <a:lnTo>
                  <a:pt x="705" y="864"/>
                </a:lnTo>
                <a:lnTo>
                  <a:pt x="709" y="870"/>
                </a:lnTo>
                <a:lnTo>
                  <a:pt x="714" y="877"/>
                </a:lnTo>
                <a:lnTo>
                  <a:pt x="715" y="881"/>
                </a:lnTo>
                <a:lnTo>
                  <a:pt x="718" y="886"/>
                </a:lnTo>
                <a:lnTo>
                  <a:pt x="719" y="891"/>
                </a:lnTo>
                <a:lnTo>
                  <a:pt x="719" y="899"/>
                </a:lnTo>
                <a:lnTo>
                  <a:pt x="719" y="948"/>
                </a:lnTo>
                <a:lnTo>
                  <a:pt x="719" y="948"/>
                </a:lnTo>
                <a:lnTo>
                  <a:pt x="720" y="964"/>
                </a:lnTo>
                <a:lnTo>
                  <a:pt x="721" y="979"/>
                </a:lnTo>
                <a:lnTo>
                  <a:pt x="721" y="992"/>
                </a:lnTo>
                <a:lnTo>
                  <a:pt x="720" y="1000"/>
                </a:lnTo>
                <a:lnTo>
                  <a:pt x="719" y="1008"/>
                </a:lnTo>
                <a:lnTo>
                  <a:pt x="719" y="1008"/>
                </a:lnTo>
                <a:lnTo>
                  <a:pt x="716" y="1021"/>
                </a:lnTo>
                <a:lnTo>
                  <a:pt x="715" y="1030"/>
                </a:lnTo>
                <a:lnTo>
                  <a:pt x="714" y="1036"/>
                </a:lnTo>
                <a:lnTo>
                  <a:pt x="710" y="1048"/>
                </a:lnTo>
                <a:lnTo>
                  <a:pt x="710" y="1048"/>
                </a:lnTo>
                <a:lnTo>
                  <a:pt x="699" y="1073"/>
                </a:lnTo>
                <a:lnTo>
                  <a:pt x="691" y="1094"/>
                </a:lnTo>
                <a:lnTo>
                  <a:pt x="691" y="1094"/>
                </a:lnTo>
                <a:lnTo>
                  <a:pt x="681" y="1110"/>
                </a:lnTo>
                <a:lnTo>
                  <a:pt x="668" y="1129"/>
                </a:lnTo>
                <a:lnTo>
                  <a:pt x="663" y="1139"/>
                </a:lnTo>
                <a:lnTo>
                  <a:pt x="658" y="1147"/>
                </a:lnTo>
                <a:lnTo>
                  <a:pt x="657" y="1152"/>
                </a:lnTo>
                <a:lnTo>
                  <a:pt x="658" y="1155"/>
                </a:lnTo>
                <a:lnTo>
                  <a:pt x="659" y="1156"/>
                </a:lnTo>
                <a:lnTo>
                  <a:pt x="659" y="1156"/>
                </a:lnTo>
                <a:lnTo>
                  <a:pt x="675" y="1157"/>
                </a:lnTo>
                <a:lnTo>
                  <a:pt x="681" y="1157"/>
                </a:lnTo>
                <a:lnTo>
                  <a:pt x="681" y="1157"/>
                </a:lnTo>
                <a:lnTo>
                  <a:pt x="692" y="1158"/>
                </a:lnTo>
                <a:lnTo>
                  <a:pt x="705" y="1157"/>
                </a:lnTo>
                <a:lnTo>
                  <a:pt x="721" y="1153"/>
                </a:lnTo>
                <a:lnTo>
                  <a:pt x="721" y="1153"/>
                </a:lnTo>
                <a:lnTo>
                  <a:pt x="738" y="1147"/>
                </a:lnTo>
                <a:lnTo>
                  <a:pt x="753" y="1141"/>
                </a:lnTo>
                <a:lnTo>
                  <a:pt x="764" y="1135"/>
                </a:lnTo>
                <a:lnTo>
                  <a:pt x="770" y="1132"/>
                </a:lnTo>
                <a:lnTo>
                  <a:pt x="770" y="1132"/>
                </a:lnTo>
                <a:lnTo>
                  <a:pt x="773" y="1130"/>
                </a:lnTo>
                <a:lnTo>
                  <a:pt x="779" y="1129"/>
                </a:lnTo>
                <a:lnTo>
                  <a:pt x="782" y="1129"/>
                </a:lnTo>
                <a:lnTo>
                  <a:pt x="784" y="1128"/>
                </a:lnTo>
                <a:lnTo>
                  <a:pt x="787" y="1126"/>
                </a:lnTo>
                <a:lnTo>
                  <a:pt x="789" y="1122"/>
                </a:lnTo>
                <a:lnTo>
                  <a:pt x="789" y="1122"/>
                </a:lnTo>
                <a:lnTo>
                  <a:pt x="791" y="1117"/>
                </a:lnTo>
                <a:lnTo>
                  <a:pt x="793" y="1109"/>
                </a:lnTo>
                <a:lnTo>
                  <a:pt x="796" y="1086"/>
                </a:lnTo>
                <a:lnTo>
                  <a:pt x="799" y="1059"/>
                </a:lnTo>
                <a:lnTo>
                  <a:pt x="797" y="1037"/>
                </a:lnTo>
                <a:lnTo>
                  <a:pt x="797" y="1037"/>
                </a:lnTo>
                <a:lnTo>
                  <a:pt x="795" y="997"/>
                </a:lnTo>
                <a:lnTo>
                  <a:pt x="794" y="951"/>
                </a:lnTo>
                <a:lnTo>
                  <a:pt x="794" y="951"/>
                </a:lnTo>
                <a:lnTo>
                  <a:pt x="794" y="937"/>
                </a:lnTo>
                <a:lnTo>
                  <a:pt x="796" y="918"/>
                </a:lnTo>
                <a:lnTo>
                  <a:pt x="799" y="899"/>
                </a:lnTo>
                <a:lnTo>
                  <a:pt x="804" y="879"/>
                </a:lnTo>
                <a:lnTo>
                  <a:pt x="811" y="845"/>
                </a:lnTo>
                <a:lnTo>
                  <a:pt x="816" y="829"/>
                </a:lnTo>
                <a:lnTo>
                  <a:pt x="816" y="829"/>
                </a:lnTo>
                <a:lnTo>
                  <a:pt x="819" y="826"/>
                </a:lnTo>
                <a:lnTo>
                  <a:pt x="827" y="823"/>
                </a:lnTo>
                <a:lnTo>
                  <a:pt x="835" y="818"/>
                </a:lnTo>
                <a:lnTo>
                  <a:pt x="839" y="814"/>
                </a:lnTo>
                <a:lnTo>
                  <a:pt x="842" y="811"/>
                </a:lnTo>
                <a:lnTo>
                  <a:pt x="842" y="811"/>
                </a:lnTo>
                <a:lnTo>
                  <a:pt x="859" y="786"/>
                </a:lnTo>
                <a:lnTo>
                  <a:pt x="868" y="773"/>
                </a:lnTo>
                <a:lnTo>
                  <a:pt x="873" y="767"/>
                </a:lnTo>
                <a:lnTo>
                  <a:pt x="873" y="767"/>
                </a:lnTo>
                <a:lnTo>
                  <a:pt x="883" y="760"/>
                </a:lnTo>
                <a:lnTo>
                  <a:pt x="891" y="756"/>
                </a:lnTo>
                <a:lnTo>
                  <a:pt x="894" y="754"/>
                </a:lnTo>
                <a:lnTo>
                  <a:pt x="894" y="754"/>
                </a:lnTo>
                <a:lnTo>
                  <a:pt x="909" y="757"/>
                </a:lnTo>
                <a:lnTo>
                  <a:pt x="923" y="757"/>
                </a:lnTo>
                <a:lnTo>
                  <a:pt x="931" y="757"/>
                </a:lnTo>
                <a:lnTo>
                  <a:pt x="938" y="756"/>
                </a:lnTo>
                <a:lnTo>
                  <a:pt x="938" y="756"/>
                </a:lnTo>
                <a:lnTo>
                  <a:pt x="945" y="754"/>
                </a:lnTo>
                <a:lnTo>
                  <a:pt x="950" y="751"/>
                </a:lnTo>
                <a:lnTo>
                  <a:pt x="956" y="744"/>
                </a:lnTo>
                <a:lnTo>
                  <a:pt x="960" y="743"/>
                </a:lnTo>
                <a:lnTo>
                  <a:pt x="963" y="742"/>
                </a:lnTo>
                <a:lnTo>
                  <a:pt x="967" y="744"/>
                </a:lnTo>
                <a:lnTo>
                  <a:pt x="973" y="750"/>
                </a:lnTo>
                <a:lnTo>
                  <a:pt x="973" y="750"/>
                </a:lnTo>
                <a:lnTo>
                  <a:pt x="980" y="755"/>
                </a:lnTo>
                <a:lnTo>
                  <a:pt x="988" y="759"/>
                </a:lnTo>
                <a:lnTo>
                  <a:pt x="994" y="761"/>
                </a:lnTo>
                <a:lnTo>
                  <a:pt x="1000" y="761"/>
                </a:lnTo>
                <a:lnTo>
                  <a:pt x="1009" y="760"/>
                </a:lnTo>
                <a:lnTo>
                  <a:pt x="1013" y="759"/>
                </a:lnTo>
                <a:lnTo>
                  <a:pt x="1013" y="759"/>
                </a:lnTo>
                <a:lnTo>
                  <a:pt x="1043" y="748"/>
                </a:lnTo>
                <a:lnTo>
                  <a:pt x="1066" y="739"/>
                </a:lnTo>
                <a:lnTo>
                  <a:pt x="1083" y="734"/>
                </a:lnTo>
                <a:lnTo>
                  <a:pt x="1083" y="734"/>
                </a:lnTo>
                <a:lnTo>
                  <a:pt x="1088" y="733"/>
                </a:lnTo>
                <a:lnTo>
                  <a:pt x="1092" y="732"/>
                </a:lnTo>
                <a:lnTo>
                  <a:pt x="1099" y="727"/>
                </a:lnTo>
                <a:lnTo>
                  <a:pt x="1106" y="723"/>
                </a:lnTo>
                <a:lnTo>
                  <a:pt x="1109" y="721"/>
                </a:lnTo>
                <a:lnTo>
                  <a:pt x="1111" y="721"/>
                </a:lnTo>
                <a:lnTo>
                  <a:pt x="1111" y="721"/>
                </a:lnTo>
                <a:lnTo>
                  <a:pt x="1115" y="721"/>
                </a:lnTo>
                <a:lnTo>
                  <a:pt x="1120" y="719"/>
                </a:lnTo>
                <a:lnTo>
                  <a:pt x="1132" y="714"/>
                </a:lnTo>
                <a:lnTo>
                  <a:pt x="1149" y="705"/>
                </a:lnTo>
                <a:lnTo>
                  <a:pt x="1149" y="705"/>
                </a:lnTo>
                <a:lnTo>
                  <a:pt x="1156" y="702"/>
                </a:lnTo>
                <a:lnTo>
                  <a:pt x="1168" y="694"/>
                </a:lnTo>
                <a:lnTo>
                  <a:pt x="1180" y="687"/>
                </a:lnTo>
                <a:lnTo>
                  <a:pt x="1189" y="682"/>
                </a:lnTo>
                <a:lnTo>
                  <a:pt x="1189" y="682"/>
                </a:lnTo>
                <a:lnTo>
                  <a:pt x="1195" y="677"/>
                </a:lnTo>
                <a:lnTo>
                  <a:pt x="1201" y="673"/>
                </a:lnTo>
                <a:lnTo>
                  <a:pt x="1207" y="669"/>
                </a:lnTo>
                <a:lnTo>
                  <a:pt x="1208" y="669"/>
                </a:lnTo>
                <a:lnTo>
                  <a:pt x="1208" y="670"/>
                </a:lnTo>
                <a:lnTo>
                  <a:pt x="1208" y="670"/>
                </a:lnTo>
                <a:lnTo>
                  <a:pt x="1210" y="681"/>
                </a:lnTo>
                <a:lnTo>
                  <a:pt x="1217" y="698"/>
                </a:lnTo>
                <a:lnTo>
                  <a:pt x="1224" y="721"/>
                </a:lnTo>
                <a:lnTo>
                  <a:pt x="1224" y="721"/>
                </a:lnTo>
                <a:lnTo>
                  <a:pt x="1225" y="727"/>
                </a:lnTo>
                <a:lnTo>
                  <a:pt x="1229" y="744"/>
                </a:lnTo>
                <a:lnTo>
                  <a:pt x="1230" y="754"/>
                </a:lnTo>
                <a:lnTo>
                  <a:pt x="1230" y="766"/>
                </a:lnTo>
                <a:lnTo>
                  <a:pt x="1230" y="778"/>
                </a:lnTo>
                <a:lnTo>
                  <a:pt x="1229" y="789"/>
                </a:lnTo>
                <a:lnTo>
                  <a:pt x="1229" y="789"/>
                </a:lnTo>
                <a:lnTo>
                  <a:pt x="1214" y="857"/>
                </a:lnTo>
                <a:lnTo>
                  <a:pt x="1206" y="902"/>
                </a:lnTo>
                <a:lnTo>
                  <a:pt x="1206" y="902"/>
                </a:lnTo>
                <a:lnTo>
                  <a:pt x="1197" y="910"/>
                </a:lnTo>
                <a:lnTo>
                  <a:pt x="1190" y="920"/>
                </a:lnTo>
                <a:lnTo>
                  <a:pt x="1184" y="929"/>
                </a:lnTo>
                <a:lnTo>
                  <a:pt x="1184" y="929"/>
                </a:lnTo>
                <a:lnTo>
                  <a:pt x="1183" y="935"/>
                </a:lnTo>
                <a:lnTo>
                  <a:pt x="1180" y="944"/>
                </a:lnTo>
                <a:lnTo>
                  <a:pt x="1179" y="963"/>
                </a:lnTo>
                <a:lnTo>
                  <a:pt x="1178" y="986"/>
                </a:lnTo>
                <a:lnTo>
                  <a:pt x="1178" y="986"/>
                </a:lnTo>
                <a:lnTo>
                  <a:pt x="1185" y="988"/>
                </a:lnTo>
                <a:lnTo>
                  <a:pt x="1208" y="986"/>
                </a:lnTo>
                <a:lnTo>
                  <a:pt x="1208" y="986"/>
                </a:lnTo>
                <a:lnTo>
                  <a:pt x="1213" y="986"/>
                </a:lnTo>
                <a:lnTo>
                  <a:pt x="1217" y="984"/>
                </a:lnTo>
                <a:lnTo>
                  <a:pt x="1226" y="978"/>
                </a:lnTo>
                <a:lnTo>
                  <a:pt x="1237" y="971"/>
                </a:lnTo>
                <a:lnTo>
                  <a:pt x="1247" y="961"/>
                </a:lnTo>
                <a:lnTo>
                  <a:pt x="1266" y="941"/>
                </a:lnTo>
                <a:lnTo>
                  <a:pt x="1275" y="934"/>
                </a:lnTo>
                <a:lnTo>
                  <a:pt x="1281" y="929"/>
                </a:lnTo>
                <a:lnTo>
                  <a:pt x="1281" y="929"/>
                </a:lnTo>
                <a:lnTo>
                  <a:pt x="1288" y="923"/>
                </a:lnTo>
                <a:lnTo>
                  <a:pt x="1290" y="921"/>
                </a:lnTo>
                <a:lnTo>
                  <a:pt x="1293" y="917"/>
                </a:lnTo>
                <a:lnTo>
                  <a:pt x="1294" y="910"/>
                </a:lnTo>
                <a:lnTo>
                  <a:pt x="1294" y="902"/>
                </a:lnTo>
                <a:lnTo>
                  <a:pt x="1294" y="902"/>
                </a:lnTo>
                <a:lnTo>
                  <a:pt x="1294" y="893"/>
                </a:lnTo>
                <a:lnTo>
                  <a:pt x="1294" y="887"/>
                </a:lnTo>
                <a:lnTo>
                  <a:pt x="1296" y="877"/>
                </a:lnTo>
                <a:lnTo>
                  <a:pt x="1300" y="864"/>
                </a:lnTo>
                <a:lnTo>
                  <a:pt x="1300" y="864"/>
                </a:lnTo>
                <a:lnTo>
                  <a:pt x="1304" y="852"/>
                </a:lnTo>
                <a:lnTo>
                  <a:pt x="1306" y="837"/>
                </a:lnTo>
                <a:lnTo>
                  <a:pt x="1310" y="801"/>
                </a:lnTo>
                <a:lnTo>
                  <a:pt x="1313" y="768"/>
                </a:lnTo>
                <a:lnTo>
                  <a:pt x="1316" y="750"/>
                </a:lnTo>
                <a:lnTo>
                  <a:pt x="1316" y="750"/>
                </a:lnTo>
                <a:lnTo>
                  <a:pt x="1317" y="745"/>
                </a:lnTo>
                <a:lnTo>
                  <a:pt x="1321" y="742"/>
                </a:lnTo>
                <a:lnTo>
                  <a:pt x="1328" y="734"/>
                </a:lnTo>
                <a:lnTo>
                  <a:pt x="1335" y="727"/>
                </a:lnTo>
                <a:lnTo>
                  <a:pt x="1336" y="723"/>
                </a:lnTo>
                <a:lnTo>
                  <a:pt x="1338" y="721"/>
                </a:lnTo>
                <a:lnTo>
                  <a:pt x="1338" y="721"/>
                </a:lnTo>
                <a:lnTo>
                  <a:pt x="1339" y="710"/>
                </a:lnTo>
                <a:lnTo>
                  <a:pt x="1338" y="704"/>
                </a:lnTo>
                <a:lnTo>
                  <a:pt x="1335" y="697"/>
                </a:lnTo>
                <a:lnTo>
                  <a:pt x="1335" y="697"/>
                </a:lnTo>
                <a:lnTo>
                  <a:pt x="1334" y="693"/>
                </a:lnTo>
                <a:lnTo>
                  <a:pt x="1334" y="690"/>
                </a:lnTo>
                <a:lnTo>
                  <a:pt x="1333" y="680"/>
                </a:lnTo>
                <a:lnTo>
                  <a:pt x="1335" y="673"/>
                </a:lnTo>
                <a:lnTo>
                  <a:pt x="1336" y="670"/>
                </a:lnTo>
                <a:lnTo>
                  <a:pt x="1338" y="669"/>
                </a:lnTo>
                <a:lnTo>
                  <a:pt x="1338" y="669"/>
                </a:lnTo>
                <a:lnTo>
                  <a:pt x="1364" y="664"/>
                </a:lnTo>
                <a:lnTo>
                  <a:pt x="1381" y="663"/>
                </a:lnTo>
                <a:lnTo>
                  <a:pt x="1386" y="663"/>
                </a:lnTo>
                <a:lnTo>
                  <a:pt x="1387" y="663"/>
                </a:lnTo>
                <a:lnTo>
                  <a:pt x="1389" y="664"/>
                </a:lnTo>
                <a:lnTo>
                  <a:pt x="1389" y="664"/>
                </a:lnTo>
                <a:lnTo>
                  <a:pt x="1392" y="675"/>
                </a:lnTo>
                <a:lnTo>
                  <a:pt x="1401" y="696"/>
                </a:lnTo>
                <a:lnTo>
                  <a:pt x="1410" y="720"/>
                </a:lnTo>
                <a:lnTo>
                  <a:pt x="1413" y="732"/>
                </a:lnTo>
                <a:lnTo>
                  <a:pt x="1415" y="743"/>
                </a:lnTo>
                <a:lnTo>
                  <a:pt x="1415" y="743"/>
                </a:lnTo>
                <a:lnTo>
                  <a:pt x="1414" y="754"/>
                </a:lnTo>
                <a:lnTo>
                  <a:pt x="1412" y="767"/>
                </a:lnTo>
                <a:lnTo>
                  <a:pt x="1403" y="795"/>
                </a:lnTo>
                <a:lnTo>
                  <a:pt x="1393" y="822"/>
                </a:lnTo>
                <a:lnTo>
                  <a:pt x="1390" y="832"/>
                </a:lnTo>
                <a:lnTo>
                  <a:pt x="1389" y="840"/>
                </a:lnTo>
                <a:lnTo>
                  <a:pt x="1389" y="840"/>
                </a:lnTo>
                <a:lnTo>
                  <a:pt x="1387" y="852"/>
                </a:lnTo>
                <a:lnTo>
                  <a:pt x="1387" y="868"/>
                </a:lnTo>
                <a:lnTo>
                  <a:pt x="1389" y="885"/>
                </a:lnTo>
                <a:lnTo>
                  <a:pt x="1392" y="903"/>
                </a:lnTo>
                <a:lnTo>
                  <a:pt x="1392" y="903"/>
                </a:lnTo>
                <a:lnTo>
                  <a:pt x="1396" y="912"/>
                </a:lnTo>
                <a:lnTo>
                  <a:pt x="1401" y="922"/>
                </a:lnTo>
                <a:lnTo>
                  <a:pt x="1409" y="940"/>
                </a:lnTo>
                <a:lnTo>
                  <a:pt x="1419" y="954"/>
                </a:lnTo>
                <a:lnTo>
                  <a:pt x="1424" y="960"/>
                </a:lnTo>
                <a:lnTo>
                  <a:pt x="1424" y="960"/>
                </a:lnTo>
                <a:lnTo>
                  <a:pt x="1442" y="969"/>
                </a:lnTo>
                <a:lnTo>
                  <a:pt x="1454" y="973"/>
                </a:lnTo>
                <a:lnTo>
                  <a:pt x="1458" y="974"/>
                </a:lnTo>
                <a:lnTo>
                  <a:pt x="1459" y="973"/>
                </a:lnTo>
                <a:lnTo>
                  <a:pt x="1459" y="973"/>
                </a:lnTo>
                <a:lnTo>
                  <a:pt x="1458" y="962"/>
                </a:lnTo>
                <a:lnTo>
                  <a:pt x="1458" y="951"/>
                </a:lnTo>
                <a:lnTo>
                  <a:pt x="1459" y="934"/>
                </a:lnTo>
                <a:lnTo>
                  <a:pt x="1459" y="934"/>
                </a:lnTo>
                <a:lnTo>
                  <a:pt x="1462" y="900"/>
                </a:lnTo>
                <a:lnTo>
                  <a:pt x="1462" y="868"/>
                </a:lnTo>
                <a:lnTo>
                  <a:pt x="1462" y="813"/>
                </a:lnTo>
                <a:lnTo>
                  <a:pt x="1462" y="813"/>
                </a:lnTo>
                <a:lnTo>
                  <a:pt x="1464" y="808"/>
                </a:lnTo>
                <a:lnTo>
                  <a:pt x="1466" y="801"/>
                </a:lnTo>
                <a:lnTo>
                  <a:pt x="1473" y="783"/>
                </a:lnTo>
                <a:lnTo>
                  <a:pt x="1481" y="762"/>
                </a:lnTo>
                <a:lnTo>
                  <a:pt x="1487" y="743"/>
                </a:lnTo>
                <a:lnTo>
                  <a:pt x="1487" y="743"/>
                </a:lnTo>
                <a:lnTo>
                  <a:pt x="1491" y="720"/>
                </a:lnTo>
                <a:lnTo>
                  <a:pt x="1498" y="688"/>
                </a:lnTo>
                <a:lnTo>
                  <a:pt x="1504" y="657"/>
                </a:lnTo>
                <a:lnTo>
                  <a:pt x="1507" y="629"/>
                </a:lnTo>
                <a:lnTo>
                  <a:pt x="1507" y="629"/>
                </a:lnTo>
                <a:lnTo>
                  <a:pt x="1508" y="614"/>
                </a:lnTo>
                <a:lnTo>
                  <a:pt x="1508" y="608"/>
                </a:lnTo>
                <a:lnTo>
                  <a:pt x="1507" y="602"/>
                </a:lnTo>
                <a:lnTo>
                  <a:pt x="1502" y="588"/>
                </a:lnTo>
                <a:lnTo>
                  <a:pt x="1502" y="588"/>
                </a:lnTo>
                <a:lnTo>
                  <a:pt x="1494" y="559"/>
                </a:lnTo>
                <a:lnTo>
                  <a:pt x="1491" y="545"/>
                </a:lnTo>
                <a:lnTo>
                  <a:pt x="1491" y="528"/>
                </a:lnTo>
                <a:lnTo>
                  <a:pt x="1491" y="528"/>
                </a:lnTo>
                <a:lnTo>
                  <a:pt x="1494" y="496"/>
                </a:lnTo>
                <a:lnTo>
                  <a:pt x="1499" y="450"/>
                </a:lnTo>
                <a:lnTo>
                  <a:pt x="1508" y="372"/>
                </a:lnTo>
                <a:lnTo>
                  <a:pt x="1508" y="372"/>
                </a:lnTo>
                <a:lnTo>
                  <a:pt x="1510" y="361"/>
                </a:lnTo>
                <a:lnTo>
                  <a:pt x="1511" y="347"/>
                </a:lnTo>
                <a:lnTo>
                  <a:pt x="1508" y="317"/>
                </a:lnTo>
                <a:lnTo>
                  <a:pt x="1507" y="301"/>
                </a:lnTo>
                <a:lnTo>
                  <a:pt x="1505" y="286"/>
                </a:lnTo>
                <a:lnTo>
                  <a:pt x="1501" y="274"/>
                </a:lnTo>
                <a:lnTo>
                  <a:pt x="1498" y="266"/>
                </a:lnTo>
                <a:lnTo>
                  <a:pt x="1498" y="266"/>
                </a:lnTo>
                <a:lnTo>
                  <a:pt x="1491" y="252"/>
                </a:lnTo>
                <a:lnTo>
                  <a:pt x="1485" y="241"/>
                </a:lnTo>
                <a:lnTo>
                  <a:pt x="1483" y="235"/>
                </a:lnTo>
                <a:lnTo>
                  <a:pt x="1482" y="229"/>
                </a:lnTo>
                <a:lnTo>
                  <a:pt x="1481" y="222"/>
                </a:lnTo>
                <a:lnTo>
                  <a:pt x="1481" y="212"/>
                </a:lnTo>
                <a:lnTo>
                  <a:pt x="1481" y="212"/>
                </a:lnTo>
                <a:lnTo>
                  <a:pt x="1482" y="191"/>
                </a:lnTo>
                <a:lnTo>
                  <a:pt x="1484" y="166"/>
                </a:lnTo>
                <a:lnTo>
                  <a:pt x="1484" y="157"/>
                </a:lnTo>
                <a:lnTo>
                  <a:pt x="1484" y="147"/>
                </a:lnTo>
                <a:lnTo>
                  <a:pt x="1482" y="138"/>
                </a:lnTo>
                <a:lnTo>
                  <a:pt x="1481" y="136"/>
                </a:lnTo>
                <a:lnTo>
                  <a:pt x="1478" y="134"/>
                </a:lnTo>
                <a:lnTo>
                  <a:pt x="1478" y="134"/>
                </a:lnTo>
                <a:lnTo>
                  <a:pt x="1470" y="126"/>
                </a:lnTo>
                <a:lnTo>
                  <a:pt x="1462" y="123"/>
                </a:lnTo>
                <a:lnTo>
                  <a:pt x="1445" y="114"/>
                </a:lnTo>
                <a:lnTo>
                  <a:pt x="1445" y="114"/>
                </a:lnTo>
                <a:lnTo>
                  <a:pt x="1441" y="111"/>
                </a:lnTo>
                <a:lnTo>
                  <a:pt x="1435" y="106"/>
                </a:lnTo>
                <a:lnTo>
                  <a:pt x="1425" y="94"/>
                </a:lnTo>
                <a:lnTo>
                  <a:pt x="1415" y="82"/>
                </a:lnTo>
                <a:lnTo>
                  <a:pt x="1410" y="78"/>
                </a:lnTo>
                <a:lnTo>
                  <a:pt x="1405" y="74"/>
                </a:lnTo>
                <a:lnTo>
                  <a:pt x="1405" y="74"/>
                </a:lnTo>
                <a:lnTo>
                  <a:pt x="1397" y="68"/>
                </a:lnTo>
                <a:lnTo>
                  <a:pt x="1368" y="56"/>
                </a:lnTo>
                <a:lnTo>
                  <a:pt x="1368" y="56"/>
                </a:lnTo>
                <a:lnTo>
                  <a:pt x="1341" y="46"/>
                </a:lnTo>
                <a:lnTo>
                  <a:pt x="1318" y="39"/>
                </a:lnTo>
                <a:lnTo>
                  <a:pt x="1299" y="36"/>
                </a:lnTo>
                <a:lnTo>
                  <a:pt x="1281" y="33"/>
                </a:lnTo>
                <a:lnTo>
                  <a:pt x="1281" y="33"/>
                </a:lnTo>
                <a:lnTo>
                  <a:pt x="1233" y="29"/>
                </a:lnTo>
                <a:lnTo>
                  <a:pt x="1204" y="26"/>
                </a:lnTo>
                <a:lnTo>
                  <a:pt x="1191" y="23"/>
                </a:lnTo>
                <a:lnTo>
                  <a:pt x="1178" y="20"/>
                </a:lnTo>
                <a:lnTo>
                  <a:pt x="1178" y="20"/>
                </a:lnTo>
                <a:lnTo>
                  <a:pt x="1167" y="15"/>
                </a:lnTo>
                <a:lnTo>
                  <a:pt x="1158" y="11"/>
                </a:lnTo>
                <a:lnTo>
                  <a:pt x="1144" y="4"/>
                </a:lnTo>
                <a:lnTo>
                  <a:pt x="1137" y="2"/>
                </a:lnTo>
                <a:lnTo>
                  <a:pt x="1127" y="0"/>
                </a:lnTo>
                <a:lnTo>
                  <a:pt x="1114" y="0"/>
                </a:lnTo>
                <a:lnTo>
                  <a:pt x="1097" y="2"/>
                </a:lnTo>
                <a:lnTo>
                  <a:pt x="1097" y="2"/>
                </a:lnTo>
                <a:lnTo>
                  <a:pt x="1077" y="5"/>
                </a:lnTo>
                <a:lnTo>
                  <a:pt x="1059" y="10"/>
                </a:lnTo>
                <a:lnTo>
                  <a:pt x="1042" y="16"/>
                </a:lnTo>
                <a:lnTo>
                  <a:pt x="1028" y="22"/>
                </a:lnTo>
                <a:lnTo>
                  <a:pt x="1002" y="33"/>
                </a:lnTo>
                <a:lnTo>
                  <a:pt x="984" y="42"/>
                </a:lnTo>
                <a:lnTo>
                  <a:pt x="984" y="42"/>
                </a:lnTo>
                <a:lnTo>
                  <a:pt x="977" y="44"/>
                </a:lnTo>
                <a:lnTo>
                  <a:pt x="968" y="45"/>
                </a:lnTo>
                <a:lnTo>
                  <a:pt x="950" y="48"/>
                </a:lnTo>
                <a:lnTo>
                  <a:pt x="929" y="50"/>
                </a:lnTo>
                <a:lnTo>
                  <a:pt x="910" y="55"/>
                </a:lnTo>
                <a:lnTo>
                  <a:pt x="910" y="55"/>
                </a:lnTo>
                <a:lnTo>
                  <a:pt x="894" y="59"/>
                </a:lnTo>
                <a:lnTo>
                  <a:pt x="882" y="60"/>
                </a:lnTo>
                <a:lnTo>
                  <a:pt x="873" y="62"/>
                </a:lnTo>
                <a:lnTo>
                  <a:pt x="864" y="66"/>
                </a:lnTo>
                <a:lnTo>
                  <a:pt x="864" y="66"/>
                </a:lnTo>
                <a:lnTo>
                  <a:pt x="858" y="68"/>
                </a:lnTo>
                <a:lnTo>
                  <a:pt x="851" y="69"/>
                </a:lnTo>
                <a:lnTo>
                  <a:pt x="834" y="73"/>
                </a:lnTo>
                <a:lnTo>
                  <a:pt x="807" y="77"/>
                </a:lnTo>
                <a:lnTo>
                  <a:pt x="807" y="77"/>
                </a:lnTo>
                <a:lnTo>
                  <a:pt x="754" y="88"/>
                </a:lnTo>
                <a:lnTo>
                  <a:pt x="673" y="105"/>
                </a:lnTo>
                <a:lnTo>
                  <a:pt x="673" y="105"/>
                </a:lnTo>
                <a:lnTo>
                  <a:pt x="656" y="108"/>
                </a:lnTo>
                <a:lnTo>
                  <a:pt x="640" y="111"/>
                </a:lnTo>
                <a:lnTo>
                  <a:pt x="612" y="114"/>
                </a:lnTo>
                <a:lnTo>
                  <a:pt x="600" y="115"/>
                </a:lnTo>
                <a:lnTo>
                  <a:pt x="589" y="118"/>
                </a:lnTo>
                <a:lnTo>
                  <a:pt x="581" y="122"/>
                </a:lnTo>
                <a:lnTo>
                  <a:pt x="573" y="126"/>
                </a:lnTo>
                <a:lnTo>
                  <a:pt x="573" y="126"/>
                </a:lnTo>
                <a:lnTo>
                  <a:pt x="564" y="137"/>
                </a:lnTo>
                <a:lnTo>
                  <a:pt x="556" y="145"/>
                </a:lnTo>
                <a:lnTo>
                  <a:pt x="552" y="148"/>
                </a:lnTo>
                <a:lnTo>
                  <a:pt x="547" y="152"/>
                </a:lnTo>
                <a:lnTo>
                  <a:pt x="539" y="154"/>
                </a:lnTo>
                <a:lnTo>
                  <a:pt x="530" y="158"/>
                </a:lnTo>
                <a:lnTo>
                  <a:pt x="530" y="158"/>
                </a:lnTo>
                <a:lnTo>
                  <a:pt x="520" y="159"/>
                </a:lnTo>
                <a:lnTo>
                  <a:pt x="513" y="160"/>
                </a:lnTo>
                <a:lnTo>
                  <a:pt x="502" y="160"/>
                </a:lnTo>
                <a:lnTo>
                  <a:pt x="497" y="162"/>
                </a:lnTo>
                <a:lnTo>
                  <a:pt x="490" y="164"/>
                </a:lnTo>
                <a:lnTo>
                  <a:pt x="483" y="169"/>
                </a:lnTo>
                <a:lnTo>
                  <a:pt x="473" y="177"/>
                </a:lnTo>
                <a:lnTo>
                  <a:pt x="473" y="177"/>
                </a:lnTo>
                <a:lnTo>
                  <a:pt x="453" y="194"/>
                </a:lnTo>
                <a:lnTo>
                  <a:pt x="440" y="205"/>
                </a:lnTo>
                <a:lnTo>
                  <a:pt x="429" y="212"/>
                </a:lnTo>
                <a:lnTo>
                  <a:pt x="421" y="217"/>
                </a:lnTo>
                <a:lnTo>
                  <a:pt x="421" y="217"/>
                </a:lnTo>
                <a:lnTo>
                  <a:pt x="407" y="223"/>
                </a:lnTo>
                <a:lnTo>
                  <a:pt x="394" y="231"/>
                </a:lnTo>
                <a:lnTo>
                  <a:pt x="394" y="231"/>
                </a:lnTo>
                <a:lnTo>
                  <a:pt x="377" y="238"/>
                </a:lnTo>
                <a:lnTo>
                  <a:pt x="361" y="247"/>
                </a:lnTo>
                <a:lnTo>
                  <a:pt x="361" y="247"/>
                </a:lnTo>
                <a:lnTo>
                  <a:pt x="349" y="256"/>
                </a:lnTo>
                <a:lnTo>
                  <a:pt x="340" y="263"/>
                </a:lnTo>
                <a:lnTo>
                  <a:pt x="340" y="263"/>
                </a:lnTo>
                <a:lnTo>
                  <a:pt x="332" y="266"/>
                </a:lnTo>
                <a:lnTo>
                  <a:pt x="320" y="271"/>
                </a:lnTo>
                <a:lnTo>
                  <a:pt x="288" y="280"/>
                </a:lnTo>
                <a:lnTo>
                  <a:pt x="257" y="291"/>
                </a:lnTo>
                <a:lnTo>
                  <a:pt x="245" y="295"/>
                </a:lnTo>
                <a:lnTo>
                  <a:pt x="240" y="298"/>
                </a:lnTo>
                <a:lnTo>
                  <a:pt x="240" y="298"/>
                </a:lnTo>
                <a:lnTo>
                  <a:pt x="237" y="300"/>
                </a:lnTo>
                <a:lnTo>
                  <a:pt x="231" y="302"/>
                </a:lnTo>
                <a:lnTo>
                  <a:pt x="212" y="306"/>
                </a:lnTo>
                <a:lnTo>
                  <a:pt x="195" y="308"/>
                </a:lnTo>
                <a:lnTo>
                  <a:pt x="189" y="310"/>
                </a:lnTo>
                <a:lnTo>
                  <a:pt x="186" y="313"/>
                </a:lnTo>
                <a:lnTo>
                  <a:pt x="186" y="313"/>
                </a:lnTo>
                <a:lnTo>
                  <a:pt x="180" y="319"/>
                </a:lnTo>
                <a:lnTo>
                  <a:pt x="172" y="324"/>
                </a:lnTo>
                <a:lnTo>
                  <a:pt x="166" y="329"/>
                </a:lnTo>
                <a:lnTo>
                  <a:pt x="163" y="332"/>
                </a:lnTo>
                <a:lnTo>
                  <a:pt x="162" y="335"/>
                </a:lnTo>
                <a:lnTo>
                  <a:pt x="162" y="335"/>
                </a:lnTo>
                <a:lnTo>
                  <a:pt x="158" y="341"/>
                </a:lnTo>
                <a:lnTo>
                  <a:pt x="154" y="346"/>
                </a:lnTo>
                <a:lnTo>
                  <a:pt x="148" y="353"/>
                </a:lnTo>
                <a:lnTo>
                  <a:pt x="148" y="353"/>
                </a:lnTo>
                <a:lnTo>
                  <a:pt x="143" y="358"/>
                </a:lnTo>
                <a:lnTo>
                  <a:pt x="136" y="363"/>
                </a:lnTo>
                <a:lnTo>
                  <a:pt x="129" y="369"/>
                </a:lnTo>
                <a:lnTo>
                  <a:pt x="124" y="375"/>
                </a:lnTo>
                <a:lnTo>
                  <a:pt x="124" y="375"/>
                </a:lnTo>
                <a:lnTo>
                  <a:pt x="119" y="383"/>
                </a:lnTo>
                <a:lnTo>
                  <a:pt x="114" y="388"/>
                </a:lnTo>
                <a:lnTo>
                  <a:pt x="106" y="396"/>
                </a:lnTo>
                <a:lnTo>
                  <a:pt x="106" y="396"/>
                </a:lnTo>
                <a:lnTo>
                  <a:pt x="94" y="407"/>
                </a:lnTo>
                <a:lnTo>
                  <a:pt x="82" y="417"/>
                </a:lnTo>
                <a:lnTo>
                  <a:pt x="67" y="427"/>
                </a:lnTo>
                <a:lnTo>
                  <a:pt x="67" y="427"/>
                </a:lnTo>
                <a:lnTo>
                  <a:pt x="65" y="429"/>
                </a:lnTo>
                <a:lnTo>
                  <a:pt x="62" y="430"/>
                </a:lnTo>
                <a:lnTo>
                  <a:pt x="60" y="435"/>
                </a:lnTo>
                <a:lnTo>
                  <a:pt x="59" y="442"/>
                </a:lnTo>
                <a:lnTo>
                  <a:pt x="59" y="442"/>
                </a:lnTo>
                <a:lnTo>
                  <a:pt x="57" y="452"/>
                </a:lnTo>
                <a:lnTo>
                  <a:pt x="59" y="461"/>
                </a:lnTo>
                <a:lnTo>
                  <a:pt x="59" y="468"/>
                </a:lnTo>
                <a:lnTo>
                  <a:pt x="59" y="474"/>
                </a:lnTo>
                <a:lnTo>
                  <a:pt x="59" y="474"/>
                </a:lnTo>
                <a:lnTo>
                  <a:pt x="56" y="478"/>
                </a:lnTo>
                <a:lnTo>
                  <a:pt x="51" y="482"/>
                </a:lnTo>
                <a:lnTo>
                  <a:pt x="43" y="489"/>
                </a:lnTo>
                <a:lnTo>
                  <a:pt x="43" y="489"/>
                </a:lnTo>
                <a:lnTo>
                  <a:pt x="39" y="493"/>
                </a:lnTo>
                <a:lnTo>
                  <a:pt x="36" y="499"/>
                </a:lnTo>
                <a:lnTo>
                  <a:pt x="36" y="499"/>
                </a:lnTo>
                <a:lnTo>
                  <a:pt x="32" y="510"/>
                </a:lnTo>
                <a:lnTo>
                  <a:pt x="32" y="510"/>
                </a:lnTo>
                <a:lnTo>
                  <a:pt x="28" y="513"/>
                </a:lnTo>
                <a:lnTo>
                  <a:pt x="20" y="518"/>
                </a:lnTo>
                <a:lnTo>
                  <a:pt x="15" y="521"/>
                </a:lnTo>
                <a:lnTo>
                  <a:pt x="10" y="526"/>
                </a:lnTo>
                <a:lnTo>
                  <a:pt x="7" y="531"/>
                </a:lnTo>
                <a:lnTo>
                  <a:pt x="3" y="537"/>
                </a:lnTo>
                <a:lnTo>
                  <a:pt x="3" y="537"/>
                </a:lnTo>
                <a:lnTo>
                  <a:pt x="0" y="549"/>
                </a:lnTo>
                <a:lnTo>
                  <a:pt x="0" y="556"/>
                </a:lnTo>
                <a:lnTo>
                  <a:pt x="0" y="562"/>
                </a:lnTo>
                <a:lnTo>
                  <a:pt x="3" y="567"/>
                </a:lnTo>
                <a:lnTo>
                  <a:pt x="5" y="572"/>
                </a:lnTo>
                <a:lnTo>
                  <a:pt x="9" y="576"/>
                </a:lnTo>
                <a:lnTo>
                  <a:pt x="14" y="578"/>
                </a:lnTo>
                <a:lnTo>
                  <a:pt x="14" y="578"/>
                </a:lnTo>
                <a:lnTo>
                  <a:pt x="25" y="582"/>
                </a:lnTo>
                <a:lnTo>
                  <a:pt x="33" y="583"/>
                </a:lnTo>
                <a:lnTo>
                  <a:pt x="40" y="583"/>
                </a:lnTo>
                <a:lnTo>
                  <a:pt x="56" y="610"/>
                </a:lnTo>
                <a:lnTo>
                  <a:pt x="56" y="610"/>
                </a:lnTo>
                <a:lnTo>
                  <a:pt x="51" y="659"/>
                </a:lnTo>
                <a:lnTo>
                  <a:pt x="45" y="698"/>
                </a:lnTo>
                <a:lnTo>
                  <a:pt x="42" y="714"/>
                </a:lnTo>
                <a:lnTo>
                  <a:pt x="38" y="726"/>
                </a:lnTo>
                <a:lnTo>
                  <a:pt x="38" y="726"/>
                </a:lnTo>
                <a:lnTo>
                  <a:pt x="31" y="743"/>
                </a:lnTo>
                <a:lnTo>
                  <a:pt x="25" y="760"/>
                </a:lnTo>
                <a:lnTo>
                  <a:pt x="20" y="776"/>
                </a:lnTo>
                <a:lnTo>
                  <a:pt x="19" y="786"/>
                </a:lnTo>
                <a:lnTo>
                  <a:pt x="19" y="786"/>
                </a:lnTo>
                <a:lnTo>
                  <a:pt x="19" y="794"/>
                </a:lnTo>
                <a:lnTo>
                  <a:pt x="21" y="802"/>
                </a:lnTo>
                <a:lnTo>
                  <a:pt x="24" y="812"/>
                </a:lnTo>
                <a:lnTo>
                  <a:pt x="28" y="823"/>
                </a:lnTo>
                <a:lnTo>
                  <a:pt x="32" y="834"/>
                </a:lnTo>
                <a:lnTo>
                  <a:pt x="38" y="842"/>
                </a:lnTo>
                <a:lnTo>
                  <a:pt x="43" y="849"/>
                </a:lnTo>
                <a:lnTo>
                  <a:pt x="47" y="852"/>
                </a:lnTo>
                <a:lnTo>
                  <a:pt x="49" y="853"/>
                </a:lnTo>
                <a:lnTo>
                  <a:pt x="49" y="853"/>
                </a:lnTo>
                <a:lnTo>
                  <a:pt x="61" y="854"/>
                </a:lnTo>
                <a:lnTo>
                  <a:pt x="71" y="854"/>
                </a:lnTo>
                <a:lnTo>
                  <a:pt x="76" y="854"/>
                </a:lnTo>
                <a:lnTo>
                  <a:pt x="78" y="854"/>
                </a:lnTo>
                <a:lnTo>
                  <a:pt x="78" y="855"/>
                </a:lnTo>
                <a:lnTo>
                  <a:pt x="78" y="855"/>
                </a:lnTo>
                <a:lnTo>
                  <a:pt x="79" y="857"/>
                </a:lnTo>
                <a:lnTo>
                  <a:pt x="82" y="858"/>
                </a:lnTo>
                <a:lnTo>
                  <a:pt x="86" y="860"/>
                </a:lnTo>
                <a:lnTo>
                  <a:pt x="94" y="862"/>
                </a:lnTo>
                <a:lnTo>
                  <a:pt x="101" y="863"/>
                </a:lnTo>
                <a:lnTo>
                  <a:pt x="109" y="863"/>
                </a:lnTo>
                <a:lnTo>
                  <a:pt x="119" y="862"/>
                </a:lnTo>
                <a:lnTo>
                  <a:pt x="129" y="859"/>
                </a:lnTo>
                <a:lnTo>
                  <a:pt x="129" y="859"/>
                </a:lnTo>
                <a:lnTo>
                  <a:pt x="133" y="857"/>
                </a:lnTo>
                <a:lnTo>
                  <a:pt x="137" y="854"/>
                </a:lnTo>
                <a:lnTo>
                  <a:pt x="145" y="847"/>
                </a:lnTo>
                <a:lnTo>
                  <a:pt x="151" y="837"/>
                </a:lnTo>
                <a:lnTo>
                  <a:pt x="157" y="828"/>
                </a:lnTo>
                <a:lnTo>
                  <a:pt x="165" y="809"/>
                </a:lnTo>
                <a:lnTo>
                  <a:pt x="170" y="801"/>
                </a:lnTo>
                <a:lnTo>
                  <a:pt x="175" y="796"/>
                </a:lnTo>
                <a:lnTo>
                  <a:pt x="175" y="796"/>
                </a:lnTo>
                <a:lnTo>
                  <a:pt x="195" y="777"/>
                </a:lnTo>
                <a:lnTo>
                  <a:pt x="206" y="768"/>
                </a:lnTo>
                <a:lnTo>
                  <a:pt x="219" y="761"/>
                </a:lnTo>
                <a:lnTo>
                  <a:pt x="219" y="761"/>
                </a:lnTo>
                <a:lnTo>
                  <a:pt x="235" y="753"/>
                </a:lnTo>
                <a:lnTo>
                  <a:pt x="245" y="750"/>
                </a:lnTo>
                <a:lnTo>
                  <a:pt x="245" y="750"/>
                </a:lnTo>
                <a:lnTo>
                  <a:pt x="246" y="750"/>
                </a:lnTo>
                <a:lnTo>
                  <a:pt x="246" y="751"/>
                </a:lnTo>
                <a:lnTo>
                  <a:pt x="249" y="754"/>
                </a:lnTo>
                <a:lnTo>
                  <a:pt x="256" y="754"/>
                </a:lnTo>
                <a:lnTo>
                  <a:pt x="256" y="754"/>
                </a:lnTo>
                <a:lnTo>
                  <a:pt x="265" y="753"/>
                </a:lnTo>
                <a:lnTo>
                  <a:pt x="273" y="751"/>
                </a:lnTo>
                <a:lnTo>
                  <a:pt x="284" y="748"/>
                </a:lnTo>
                <a:lnTo>
                  <a:pt x="284" y="748"/>
                </a:lnTo>
                <a:lnTo>
                  <a:pt x="296" y="749"/>
                </a:lnTo>
                <a:lnTo>
                  <a:pt x="304" y="750"/>
                </a:lnTo>
                <a:lnTo>
                  <a:pt x="309" y="751"/>
                </a:lnTo>
                <a:lnTo>
                  <a:pt x="313" y="754"/>
                </a:lnTo>
                <a:lnTo>
                  <a:pt x="313" y="754"/>
                </a:lnTo>
                <a:lnTo>
                  <a:pt x="318" y="759"/>
                </a:lnTo>
                <a:lnTo>
                  <a:pt x="320" y="762"/>
                </a:lnTo>
                <a:lnTo>
                  <a:pt x="323" y="765"/>
                </a:lnTo>
                <a:lnTo>
                  <a:pt x="328" y="765"/>
                </a:lnTo>
                <a:lnTo>
                  <a:pt x="328" y="765"/>
                </a:lnTo>
                <a:lnTo>
                  <a:pt x="340" y="762"/>
                </a:lnTo>
                <a:lnTo>
                  <a:pt x="342" y="762"/>
                </a:lnTo>
                <a:lnTo>
                  <a:pt x="343" y="762"/>
                </a:lnTo>
                <a:lnTo>
                  <a:pt x="343" y="762"/>
                </a:lnTo>
                <a:lnTo>
                  <a:pt x="344" y="765"/>
                </a:lnTo>
                <a:lnTo>
                  <a:pt x="348" y="766"/>
                </a:lnTo>
                <a:lnTo>
                  <a:pt x="352" y="767"/>
                </a:lnTo>
                <a:lnTo>
                  <a:pt x="352" y="7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64446DB-1FFD-4535-B5EF-5EF50B192DDB}"/>
              </a:ext>
            </a:extLst>
          </p:cNvPr>
          <p:cNvSpPr>
            <a:spLocks/>
          </p:cNvSpPr>
          <p:nvPr/>
        </p:nvSpPr>
        <p:spPr bwMode="auto">
          <a:xfrm>
            <a:off x="6589980" y="4005710"/>
            <a:ext cx="2624358" cy="2155642"/>
          </a:xfrm>
          <a:custGeom>
            <a:avLst/>
            <a:gdLst>
              <a:gd name="T0" fmla="*/ 166 w 1215"/>
              <a:gd name="T1" fmla="*/ 60 h 998"/>
              <a:gd name="T2" fmla="*/ 48 w 1215"/>
              <a:gd name="T3" fmla="*/ 196 h 998"/>
              <a:gd name="T4" fmla="*/ 0 w 1215"/>
              <a:gd name="T5" fmla="*/ 233 h 998"/>
              <a:gd name="T6" fmla="*/ 37 w 1215"/>
              <a:gd name="T7" fmla="*/ 285 h 998"/>
              <a:gd name="T8" fmla="*/ 81 w 1215"/>
              <a:gd name="T9" fmla="*/ 319 h 998"/>
              <a:gd name="T10" fmla="*/ 142 w 1215"/>
              <a:gd name="T11" fmla="*/ 309 h 998"/>
              <a:gd name="T12" fmla="*/ 267 w 1215"/>
              <a:gd name="T13" fmla="*/ 343 h 998"/>
              <a:gd name="T14" fmla="*/ 275 w 1215"/>
              <a:gd name="T15" fmla="*/ 417 h 998"/>
              <a:gd name="T16" fmla="*/ 275 w 1215"/>
              <a:gd name="T17" fmla="*/ 466 h 998"/>
              <a:gd name="T18" fmla="*/ 255 w 1215"/>
              <a:gd name="T19" fmla="*/ 597 h 998"/>
              <a:gd name="T20" fmla="*/ 276 w 1215"/>
              <a:gd name="T21" fmla="*/ 641 h 998"/>
              <a:gd name="T22" fmla="*/ 286 w 1215"/>
              <a:gd name="T23" fmla="*/ 717 h 998"/>
              <a:gd name="T24" fmla="*/ 351 w 1215"/>
              <a:gd name="T25" fmla="*/ 801 h 998"/>
              <a:gd name="T26" fmla="*/ 442 w 1215"/>
              <a:gd name="T27" fmla="*/ 788 h 998"/>
              <a:gd name="T28" fmla="*/ 408 w 1215"/>
              <a:gd name="T29" fmla="*/ 762 h 998"/>
              <a:gd name="T30" fmla="*/ 362 w 1215"/>
              <a:gd name="T31" fmla="*/ 731 h 998"/>
              <a:gd name="T32" fmla="*/ 367 w 1215"/>
              <a:gd name="T33" fmla="*/ 655 h 998"/>
              <a:gd name="T34" fmla="*/ 445 w 1215"/>
              <a:gd name="T35" fmla="*/ 704 h 998"/>
              <a:gd name="T36" fmla="*/ 482 w 1215"/>
              <a:gd name="T37" fmla="*/ 874 h 998"/>
              <a:gd name="T38" fmla="*/ 448 w 1215"/>
              <a:gd name="T39" fmla="*/ 974 h 998"/>
              <a:gd name="T40" fmla="*/ 480 w 1215"/>
              <a:gd name="T41" fmla="*/ 974 h 998"/>
              <a:gd name="T42" fmla="*/ 472 w 1215"/>
              <a:gd name="T43" fmla="*/ 998 h 998"/>
              <a:gd name="T44" fmla="*/ 547 w 1215"/>
              <a:gd name="T45" fmla="*/ 963 h 998"/>
              <a:gd name="T46" fmla="*/ 521 w 1215"/>
              <a:gd name="T47" fmla="*/ 757 h 998"/>
              <a:gd name="T48" fmla="*/ 547 w 1215"/>
              <a:gd name="T49" fmla="*/ 706 h 998"/>
              <a:gd name="T50" fmla="*/ 594 w 1215"/>
              <a:gd name="T51" fmla="*/ 636 h 998"/>
              <a:gd name="T52" fmla="*/ 780 w 1215"/>
              <a:gd name="T53" fmla="*/ 636 h 998"/>
              <a:gd name="T54" fmla="*/ 880 w 1215"/>
              <a:gd name="T55" fmla="*/ 633 h 998"/>
              <a:gd name="T56" fmla="*/ 877 w 1215"/>
              <a:gd name="T57" fmla="*/ 764 h 998"/>
              <a:gd name="T58" fmla="*/ 893 w 1215"/>
              <a:gd name="T59" fmla="*/ 793 h 998"/>
              <a:gd name="T60" fmla="*/ 911 w 1215"/>
              <a:gd name="T61" fmla="*/ 866 h 998"/>
              <a:gd name="T62" fmla="*/ 885 w 1215"/>
              <a:gd name="T63" fmla="*/ 916 h 998"/>
              <a:gd name="T64" fmla="*/ 912 w 1215"/>
              <a:gd name="T65" fmla="*/ 924 h 998"/>
              <a:gd name="T66" fmla="*/ 933 w 1215"/>
              <a:gd name="T67" fmla="*/ 929 h 998"/>
              <a:gd name="T68" fmla="*/ 982 w 1215"/>
              <a:gd name="T69" fmla="*/ 884 h 998"/>
              <a:gd name="T70" fmla="*/ 974 w 1215"/>
              <a:gd name="T71" fmla="*/ 827 h 998"/>
              <a:gd name="T72" fmla="*/ 943 w 1215"/>
              <a:gd name="T73" fmla="*/ 769 h 998"/>
              <a:gd name="T74" fmla="*/ 974 w 1215"/>
              <a:gd name="T75" fmla="*/ 702 h 998"/>
              <a:gd name="T76" fmla="*/ 1006 w 1215"/>
              <a:gd name="T77" fmla="*/ 722 h 998"/>
              <a:gd name="T78" fmla="*/ 1022 w 1215"/>
              <a:gd name="T79" fmla="*/ 785 h 998"/>
              <a:gd name="T80" fmla="*/ 1044 w 1215"/>
              <a:gd name="T81" fmla="*/ 827 h 998"/>
              <a:gd name="T82" fmla="*/ 1031 w 1215"/>
              <a:gd name="T83" fmla="*/ 956 h 998"/>
              <a:gd name="T84" fmla="*/ 1110 w 1215"/>
              <a:gd name="T85" fmla="*/ 924 h 998"/>
              <a:gd name="T86" fmla="*/ 1102 w 1215"/>
              <a:gd name="T87" fmla="*/ 835 h 998"/>
              <a:gd name="T88" fmla="*/ 1097 w 1215"/>
              <a:gd name="T89" fmla="*/ 757 h 998"/>
              <a:gd name="T90" fmla="*/ 1124 w 1215"/>
              <a:gd name="T91" fmla="*/ 723 h 998"/>
              <a:gd name="T92" fmla="*/ 1129 w 1215"/>
              <a:gd name="T93" fmla="*/ 570 h 998"/>
              <a:gd name="T94" fmla="*/ 1191 w 1215"/>
              <a:gd name="T95" fmla="*/ 437 h 998"/>
              <a:gd name="T96" fmla="*/ 1215 w 1215"/>
              <a:gd name="T97" fmla="*/ 346 h 998"/>
              <a:gd name="T98" fmla="*/ 1168 w 1215"/>
              <a:gd name="T99" fmla="*/ 264 h 998"/>
              <a:gd name="T100" fmla="*/ 1118 w 1215"/>
              <a:gd name="T101" fmla="*/ 173 h 998"/>
              <a:gd name="T102" fmla="*/ 1056 w 1215"/>
              <a:gd name="T103" fmla="*/ 141 h 998"/>
              <a:gd name="T104" fmla="*/ 875 w 1215"/>
              <a:gd name="T105" fmla="*/ 136 h 998"/>
              <a:gd name="T106" fmla="*/ 799 w 1215"/>
              <a:gd name="T107" fmla="*/ 152 h 998"/>
              <a:gd name="T108" fmla="*/ 723 w 1215"/>
              <a:gd name="T109" fmla="*/ 149 h 998"/>
              <a:gd name="T110" fmla="*/ 616 w 1215"/>
              <a:gd name="T111" fmla="*/ 166 h 998"/>
              <a:gd name="T112" fmla="*/ 479 w 1215"/>
              <a:gd name="T113" fmla="*/ 147 h 998"/>
              <a:gd name="T114" fmla="*/ 493 w 1215"/>
              <a:gd name="T115" fmla="*/ 84 h 998"/>
              <a:gd name="T116" fmla="*/ 425 w 1215"/>
              <a:gd name="T117" fmla="*/ 74 h 998"/>
              <a:gd name="T118" fmla="*/ 322 w 1215"/>
              <a:gd name="T119" fmla="*/ 32 h 998"/>
              <a:gd name="T120" fmla="*/ 299 w 1215"/>
              <a:gd name="T121" fmla="*/ 3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15" h="998">
                <a:moveTo>
                  <a:pt x="255" y="8"/>
                </a:moveTo>
                <a:lnTo>
                  <a:pt x="255" y="8"/>
                </a:lnTo>
                <a:lnTo>
                  <a:pt x="239" y="9"/>
                </a:lnTo>
                <a:lnTo>
                  <a:pt x="225" y="14"/>
                </a:lnTo>
                <a:lnTo>
                  <a:pt x="208" y="22"/>
                </a:lnTo>
                <a:lnTo>
                  <a:pt x="194" y="34"/>
                </a:lnTo>
                <a:lnTo>
                  <a:pt x="179" y="45"/>
                </a:lnTo>
                <a:lnTo>
                  <a:pt x="166" y="60"/>
                </a:lnTo>
                <a:lnTo>
                  <a:pt x="141" y="89"/>
                </a:lnTo>
                <a:lnTo>
                  <a:pt x="118" y="121"/>
                </a:lnTo>
                <a:lnTo>
                  <a:pt x="97" y="149"/>
                </a:lnTo>
                <a:lnTo>
                  <a:pt x="81" y="171"/>
                </a:lnTo>
                <a:lnTo>
                  <a:pt x="74" y="179"/>
                </a:lnTo>
                <a:lnTo>
                  <a:pt x="68" y="184"/>
                </a:lnTo>
                <a:lnTo>
                  <a:pt x="68" y="184"/>
                </a:lnTo>
                <a:lnTo>
                  <a:pt x="48" y="196"/>
                </a:lnTo>
                <a:lnTo>
                  <a:pt x="34" y="204"/>
                </a:lnTo>
                <a:lnTo>
                  <a:pt x="18" y="212"/>
                </a:lnTo>
                <a:lnTo>
                  <a:pt x="18" y="212"/>
                </a:lnTo>
                <a:lnTo>
                  <a:pt x="14" y="213"/>
                </a:lnTo>
                <a:lnTo>
                  <a:pt x="6" y="218"/>
                </a:lnTo>
                <a:lnTo>
                  <a:pt x="3" y="223"/>
                </a:lnTo>
                <a:lnTo>
                  <a:pt x="1" y="228"/>
                </a:lnTo>
                <a:lnTo>
                  <a:pt x="0" y="233"/>
                </a:lnTo>
                <a:lnTo>
                  <a:pt x="3" y="238"/>
                </a:lnTo>
                <a:lnTo>
                  <a:pt x="3" y="238"/>
                </a:lnTo>
                <a:lnTo>
                  <a:pt x="14" y="257"/>
                </a:lnTo>
                <a:lnTo>
                  <a:pt x="14" y="257"/>
                </a:lnTo>
                <a:lnTo>
                  <a:pt x="19" y="267"/>
                </a:lnTo>
                <a:lnTo>
                  <a:pt x="27" y="277"/>
                </a:lnTo>
                <a:lnTo>
                  <a:pt x="37" y="285"/>
                </a:lnTo>
                <a:lnTo>
                  <a:pt x="37" y="285"/>
                </a:lnTo>
                <a:lnTo>
                  <a:pt x="50" y="293"/>
                </a:lnTo>
                <a:lnTo>
                  <a:pt x="61" y="298"/>
                </a:lnTo>
                <a:lnTo>
                  <a:pt x="73" y="301"/>
                </a:lnTo>
                <a:lnTo>
                  <a:pt x="73" y="301"/>
                </a:lnTo>
                <a:lnTo>
                  <a:pt x="73" y="304"/>
                </a:lnTo>
                <a:lnTo>
                  <a:pt x="74" y="309"/>
                </a:lnTo>
                <a:lnTo>
                  <a:pt x="77" y="317"/>
                </a:lnTo>
                <a:lnTo>
                  <a:pt x="81" y="319"/>
                </a:lnTo>
                <a:lnTo>
                  <a:pt x="84" y="320"/>
                </a:lnTo>
                <a:lnTo>
                  <a:pt x="84" y="320"/>
                </a:lnTo>
                <a:lnTo>
                  <a:pt x="95" y="322"/>
                </a:lnTo>
                <a:lnTo>
                  <a:pt x="108" y="320"/>
                </a:lnTo>
                <a:lnTo>
                  <a:pt x="116" y="320"/>
                </a:lnTo>
                <a:lnTo>
                  <a:pt x="124" y="317"/>
                </a:lnTo>
                <a:lnTo>
                  <a:pt x="134" y="314"/>
                </a:lnTo>
                <a:lnTo>
                  <a:pt x="142" y="309"/>
                </a:lnTo>
                <a:lnTo>
                  <a:pt x="142" y="309"/>
                </a:lnTo>
                <a:lnTo>
                  <a:pt x="170" y="293"/>
                </a:lnTo>
                <a:lnTo>
                  <a:pt x="207" y="275"/>
                </a:lnTo>
                <a:lnTo>
                  <a:pt x="255" y="254"/>
                </a:lnTo>
                <a:lnTo>
                  <a:pt x="255" y="254"/>
                </a:lnTo>
                <a:lnTo>
                  <a:pt x="262" y="296"/>
                </a:lnTo>
                <a:lnTo>
                  <a:pt x="265" y="327"/>
                </a:lnTo>
                <a:lnTo>
                  <a:pt x="267" y="343"/>
                </a:lnTo>
                <a:lnTo>
                  <a:pt x="267" y="343"/>
                </a:lnTo>
                <a:lnTo>
                  <a:pt x="265" y="351"/>
                </a:lnTo>
                <a:lnTo>
                  <a:pt x="265" y="364"/>
                </a:lnTo>
                <a:lnTo>
                  <a:pt x="267" y="390"/>
                </a:lnTo>
                <a:lnTo>
                  <a:pt x="267" y="390"/>
                </a:lnTo>
                <a:lnTo>
                  <a:pt x="270" y="406"/>
                </a:lnTo>
                <a:lnTo>
                  <a:pt x="272" y="413"/>
                </a:lnTo>
                <a:lnTo>
                  <a:pt x="275" y="417"/>
                </a:lnTo>
                <a:lnTo>
                  <a:pt x="275" y="417"/>
                </a:lnTo>
                <a:lnTo>
                  <a:pt x="276" y="422"/>
                </a:lnTo>
                <a:lnTo>
                  <a:pt x="280" y="425"/>
                </a:lnTo>
                <a:lnTo>
                  <a:pt x="280" y="434"/>
                </a:lnTo>
                <a:lnTo>
                  <a:pt x="278" y="445"/>
                </a:lnTo>
                <a:lnTo>
                  <a:pt x="278" y="445"/>
                </a:lnTo>
                <a:lnTo>
                  <a:pt x="276" y="458"/>
                </a:lnTo>
                <a:lnTo>
                  <a:pt x="275" y="466"/>
                </a:lnTo>
                <a:lnTo>
                  <a:pt x="275" y="484"/>
                </a:lnTo>
                <a:lnTo>
                  <a:pt x="275" y="484"/>
                </a:lnTo>
                <a:lnTo>
                  <a:pt x="272" y="503"/>
                </a:lnTo>
                <a:lnTo>
                  <a:pt x="267" y="523"/>
                </a:lnTo>
                <a:lnTo>
                  <a:pt x="267" y="523"/>
                </a:lnTo>
                <a:lnTo>
                  <a:pt x="264" y="539"/>
                </a:lnTo>
                <a:lnTo>
                  <a:pt x="259" y="563"/>
                </a:lnTo>
                <a:lnTo>
                  <a:pt x="255" y="597"/>
                </a:lnTo>
                <a:lnTo>
                  <a:pt x="255" y="597"/>
                </a:lnTo>
                <a:lnTo>
                  <a:pt x="255" y="604"/>
                </a:lnTo>
                <a:lnTo>
                  <a:pt x="264" y="625"/>
                </a:lnTo>
                <a:lnTo>
                  <a:pt x="264" y="625"/>
                </a:lnTo>
                <a:lnTo>
                  <a:pt x="267" y="631"/>
                </a:lnTo>
                <a:lnTo>
                  <a:pt x="270" y="636"/>
                </a:lnTo>
                <a:lnTo>
                  <a:pt x="275" y="639"/>
                </a:lnTo>
                <a:lnTo>
                  <a:pt x="276" y="641"/>
                </a:lnTo>
                <a:lnTo>
                  <a:pt x="276" y="644"/>
                </a:lnTo>
                <a:lnTo>
                  <a:pt x="278" y="655"/>
                </a:lnTo>
                <a:lnTo>
                  <a:pt x="278" y="655"/>
                </a:lnTo>
                <a:lnTo>
                  <a:pt x="278" y="680"/>
                </a:lnTo>
                <a:lnTo>
                  <a:pt x="280" y="688"/>
                </a:lnTo>
                <a:lnTo>
                  <a:pt x="283" y="702"/>
                </a:lnTo>
                <a:lnTo>
                  <a:pt x="283" y="702"/>
                </a:lnTo>
                <a:lnTo>
                  <a:pt x="286" y="717"/>
                </a:lnTo>
                <a:lnTo>
                  <a:pt x="291" y="728"/>
                </a:lnTo>
                <a:lnTo>
                  <a:pt x="294" y="735"/>
                </a:lnTo>
                <a:lnTo>
                  <a:pt x="297" y="738"/>
                </a:lnTo>
                <a:lnTo>
                  <a:pt x="309" y="757"/>
                </a:lnTo>
                <a:lnTo>
                  <a:pt x="309" y="757"/>
                </a:lnTo>
                <a:lnTo>
                  <a:pt x="322" y="772"/>
                </a:lnTo>
                <a:lnTo>
                  <a:pt x="336" y="788"/>
                </a:lnTo>
                <a:lnTo>
                  <a:pt x="351" y="801"/>
                </a:lnTo>
                <a:lnTo>
                  <a:pt x="361" y="807"/>
                </a:lnTo>
                <a:lnTo>
                  <a:pt x="361" y="807"/>
                </a:lnTo>
                <a:lnTo>
                  <a:pt x="365" y="809"/>
                </a:lnTo>
                <a:lnTo>
                  <a:pt x="375" y="809"/>
                </a:lnTo>
                <a:lnTo>
                  <a:pt x="401" y="809"/>
                </a:lnTo>
                <a:lnTo>
                  <a:pt x="438" y="807"/>
                </a:lnTo>
                <a:lnTo>
                  <a:pt x="422" y="791"/>
                </a:lnTo>
                <a:lnTo>
                  <a:pt x="442" y="788"/>
                </a:lnTo>
                <a:lnTo>
                  <a:pt x="442" y="788"/>
                </a:lnTo>
                <a:lnTo>
                  <a:pt x="440" y="782"/>
                </a:lnTo>
                <a:lnTo>
                  <a:pt x="437" y="775"/>
                </a:lnTo>
                <a:lnTo>
                  <a:pt x="430" y="769"/>
                </a:lnTo>
                <a:lnTo>
                  <a:pt x="430" y="769"/>
                </a:lnTo>
                <a:lnTo>
                  <a:pt x="425" y="765"/>
                </a:lnTo>
                <a:lnTo>
                  <a:pt x="419" y="764"/>
                </a:lnTo>
                <a:lnTo>
                  <a:pt x="408" y="762"/>
                </a:lnTo>
                <a:lnTo>
                  <a:pt x="395" y="762"/>
                </a:lnTo>
                <a:lnTo>
                  <a:pt x="385" y="761"/>
                </a:lnTo>
                <a:lnTo>
                  <a:pt x="385" y="761"/>
                </a:lnTo>
                <a:lnTo>
                  <a:pt x="382" y="759"/>
                </a:lnTo>
                <a:lnTo>
                  <a:pt x="378" y="754"/>
                </a:lnTo>
                <a:lnTo>
                  <a:pt x="370" y="744"/>
                </a:lnTo>
                <a:lnTo>
                  <a:pt x="365" y="735"/>
                </a:lnTo>
                <a:lnTo>
                  <a:pt x="362" y="731"/>
                </a:lnTo>
                <a:lnTo>
                  <a:pt x="361" y="730"/>
                </a:lnTo>
                <a:lnTo>
                  <a:pt x="361" y="730"/>
                </a:lnTo>
                <a:lnTo>
                  <a:pt x="357" y="728"/>
                </a:lnTo>
                <a:lnTo>
                  <a:pt x="356" y="725"/>
                </a:lnTo>
                <a:lnTo>
                  <a:pt x="349" y="714"/>
                </a:lnTo>
                <a:lnTo>
                  <a:pt x="344" y="699"/>
                </a:lnTo>
                <a:lnTo>
                  <a:pt x="353" y="672"/>
                </a:lnTo>
                <a:lnTo>
                  <a:pt x="367" y="655"/>
                </a:lnTo>
                <a:lnTo>
                  <a:pt x="372" y="636"/>
                </a:lnTo>
                <a:lnTo>
                  <a:pt x="372" y="636"/>
                </a:lnTo>
                <a:lnTo>
                  <a:pt x="391" y="657"/>
                </a:lnTo>
                <a:lnTo>
                  <a:pt x="422" y="691"/>
                </a:lnTo>
                <a:lnTo>
                  <a:pt x="422" y="691"/>
                </a:lnTo>
                <a:lnTo>
                  <a:pt x="429" y="696"/>
                </a:lnTo>
                <a:lnTo>
                  <a:pt x="433" y="699"/>
                </a:lnTo>
                <a:lnTo>
                  <a:pt x="445" y="704"/>
                </a:lnTo>
                <a:lnTo>
                  <a:pt x="454" y="706"/>
                </a:lnTo>
                <a:lnTo>
                  <a:pt x="458" y="706"/>
                </a:lnTo>
                <a:lnTo>
                  <a:pt x="458" y="706"/>
                </a:lnTo>
                <a:lnTo>
                  <a:pt x="469" y="761"/>
                </a:lnTo>
                <a:lnTo>
                  <a:pt x="477" y="801"/>
                </a:lnTo>
                <a:lnTo>
                  <a:pt x="480" y="827"/>
                </a:lnTo>
                <a:lnTo>
                  <a:pt x="480" y="827"/>
                </a:lnTo>
                <a:lnTo>
                  <a:pt x="482" y="874"/>
                </a:lnTo>
                <a:lnTo>
                  <a:pt x="484" y="916"/>
                </a:lnTo>
                <a:lnTo>
                  <a:pt x="484" y="916"/>
                </a:lnTo>
                <a:lnTo>
                  <a:pt x="482" y="922"/>
                </a:lnTo>
                <a:lnTo>
                  <a:pt x="477" y="931"/>
                </a:lnTo>
                <a:lnTo>
                  <a:pt x="464" y="948"/>
                </a:lnTo>
                <a:lnTo>
                  <a:pt x="458" y="958"/>
                </a:lnTo>
                <a:lnTo>
                  <a:pt x="451" y="966"/>
                </a:lnTo>
                <a:lnTo>
                  <a:pt x="448" y="974"/>
                </a:lnTo>
                <a:lnTo>
                  <a:pt x="448" y="976"/>
                </a:lnTo>
                <a:lnTo>
                  <a:pt x="450" y="979"/>
                </a:lnTo>
                <a:lnTo>
                  <a:pt x="450" y="979"/>
                </a:lnTo>
                <a:lnTo>
                  <a:pt x="453" y="982"/>
                </a:lnTo>
                <a:lnTo>
                  <a:pt x="458" y="982"/>
                </a:lnTo>
                <a:lnTo>
                  <a:pt x="464" y="982"/>
                </a:lnTo>
                <a:lnTo>
                  <a:pt x="469" y="979"/>
                </a:lnTo>
                <a:lnTo>
                  <a:pt x="480" y="974"/>
                </a:lnTo>
                <a:lnTo>
                  <a:pt x="484" y="971"/>
                </a:lnTo>
                <a:lnTo>
                  <a:pt x="484" y="971"/>
                </a:lnTo>
                <a:lnTo>
                  <a:pt x="480" y="976"/>
                </a:lnTo>
                <a:lnTo>
                  <a:pt x="474" y="984"/>
                </a:lnTo>
                <a:lnTo>
                  <a:pt x="471" y="989"/>
                </a:lnTo>
                <a:lnTo>
                  <a:pt x="469" y="994"/>
                </a:lnTo>
                <a:lnTo>
                  <a:pt x="469" y="997"/>
                </a:lnTo>
                <a:lnTo>
                  <a:pt x="472" y="998"/>
                </a:lnTo>
                <a:lnTo>
                  <a:pt x="472" y="998"/>
                </a:lnTo>
                <a:lnTo>
                  <a:pt x="480" y="998"/>
                </a:lnTo>
                <a:lnTo>
                  <a:pt x="490" y="994"/>
                </a:lnTo>
                <a:lnTo>
                  <a:pt x="516" y="984"/>
                </a:lnTo>
                <a:lnTo>
                  <a:pt x="537" y="971"/>
                </a:lnTo>
                <a:lnTo>
                  <a:pt x="545" y="966"/>
                </a:lnTo>
                <a:lnTo>
                  <a:pt x="547" y="963"/>
                </a:lnTo>
                <a:lnTo>
                  <a:pt x="547" y="963"/>
                </a:lnTo>
                <a:lnTo>
                  <a:pt x="535" y="921"/>
                </a:lnTo>
                <a:lnTo>
                  <a:pt x="527" y="882"/>
                </a:lnTo>
                <a:lnTo>
                  <a:pt x="527" y="882"/>
                </a:lnTo>
                <a:lnTo>
                  <a:pt x="522" y="835"/>
                </a:lnTo>
                <a:lnTo>
                  <a:pt x="519" y="798"/>
                </a:lnTo>
                <a:lnTo>
                  <a:pt x="519" y="772"/>
                </a:lnTo>
                <a:lnTo>
                  <a:pt x="519" y="772"/>
                </a:lnTo>
                <a:lnTo>
                  <a:pt x="521" y="757"/>
                </a:lnTo>
                <a:lnTo>
                  <a:pt x="524" y="743"/>
                </a:lnTo>
                <a:lnTo>
                  <a:pt x="527" y="730"/>
                </a:lnTo>
                <a:lnTo>
                  <a:pt x="527" y="730"/>
                </a:lnTo>
                <a:lnTo>
                  <a:pt x="527" y="728"/>
                </a:lnTo>
                <a:lnTo>
                  <a:pt x="527" y="725"/>
                </a:lnTo>
                <a:lnTo>
                  <a:pt x="534" y="717"/>
                </a:lnTo>
                <a:lnTo>
                  <a:pt x="547" y="706"/>
                </a:lnTo>
                <a:lnTo>
                  <a:pt x="547" y="706"/>
                </a:lnTo>
                <a:lnTo>
                  <a:pt x="560" y="697"/>
                </a:lnTo>
                <a:lnTo>
                  <a:pt x="568" y="694"/>
                </a:lnTo>
                <a:lnTo>
                  <a:pt x="573" y="689"/>
                </a:lnTo>
                <a:lnTo>
                  <a:pt x="577" y="680"/>
                </a:lnTo>
                <a:lnTo>
                  <a:pt x="577" y="680"/>
                </a:lnTo>
                <a:lnTo>
                  <a:pt x="584" y="663"/>
                </a:lnTo>
                <a:lnTo>
                  <a:pt x="589" y="649"/>
                </a:lnTo>
                <a:lnTo>
                  <a:pt x="594" y="636"/>
                </a:lnTo>
                <a:lnTo>
                  <a:pt x="616" y="636"/>
                </a:lnTo>
                <a:lnTo>
                  <a:pt x="675" y="647"/>
                </a:lnTo>
                <a:lnTo>
                  <a:pt x="675" y="647"/>
                </a:lnTo>
                <a:lnTo>
                  <a:pt x="679" y="646"/>
                </a:lnTo>
                <a:lnTo>
                  <a:pt x="694" y="644"/>
                </a:lnTo>
                <a:lnTo>
                  <a:pt x="757" y="636"/>
                </a:lnTo>
                <a:lnTo>
                  <a:pt x="780" y="636"/>
                </a:lnTo>
                <a:lnTo>
                  <a:pt x="780" y="636"/>
                </a:lnTo>
                <a:lnTo>
                  <a:pt x="786" y="634"/>
                </a:lnTo>
                <a:lnTo>
                  <a:pt x="794" y="633"/>
                </a:lnTo>
                <a:lnTo>
                  <a:pt x="804" y="629"/>
                </a:lnTo>
                <a:lnTo>
                  <a:pt x="810" y="628"/>
                </a:lnTo>
                <a:lnTo>
                  <a:pt x="830" y="628"/>
                </a:lnTo>
                <a:lnTo>
                  <a:pt x="830" y="628"/>
                </a:lnTo>
                <a:lnTo>
                  <a:pt x="880" y="633"/>
                </a:lnTo>
                <a:lnTo>
                  <a:pt x="880" y="633"/>
                </a:lnTo>
                <a:lnTo>
                  <a:pt x="882" y="633"/>
                </a:lnTo>
                <a:lnTo>
                  <a:pt x="883" y="636"/>
                </a:lnTo>
                <a:lnTo>
                  <a:pt x="882" y="647"/>
                </a:lnTo>
                <a:lnTo>
                  <a:pt x="878" y="678"/>
                </a:lnTo>
                <a:lnTo>
                  <a:pt x="869" y="730"/>
                </a:lnTo>
                <a:lnTo>
                  <a:pt x="869" y="730"/>
                </a:lnTo>
                <a:lnTo>
                  <a:pt x="872" y="746"/>
                </a:lnTo>
                <a:lnTo>
                  <a:pt x="877" y="764"/>
                </a:lnTo>
                <a:lnTo>
                  <a:pt x="877" y="764"/>
                </a:lnTo>
                <a:lnTo>
                  <a:pt x="880" y="770"/>
                </a:lnTo>
                <a:lnTo>
                  <a:pt x="883" y="775"/>
                </a:lnTo>
                <a:lnTo>
                  <a:pt x="887" y="778"/>
                </a:lnTo>
                <a:lnTo>
                  <a:pt x="888" y="785"/>
                </a:lnTo>
                <a:lnTo>
                  <a:pt x="888" y="785"/>
                </a:lnTo>
                <a:lnTo>
                  <a:pt x="890" y="790"/>
                </a:lnTo>
                <a:lnTo>
                  <a:pt x="893" y="793"/>
                </a:lnTo>
                <a:lnTo>
                  <a:pt x="895" y="796"/>
                </a:lnTo>
                <a:lnTo>
                  <a:pt x="896" y="799"/>
                </a:lnTo>
                <a:lnTo>
                  <a:pt x="896" y="799"/>
                </a:lnTo>
                <a:lnTo>
                  <a:pt x="899" y="809"/>
                </a:lnTo>
                <a:lnTo>
                  <a:pt x="908" y="825"/>
                </a:lnTo>
                <a:lnTo>
                  <a:pt x="919" y="846"/>
                </a:lnTo>
                <a:lnTo>
                  <a:pt x="919" y="846"/>
                </a:lnTo>
                <a:lnTo>
                  <a:pt x="911" y="866"/>
                </a:lnTo>
                <a:lnTo>
                  <a:pt x="904" y="879"/>
                </a:lnTo>
                <a:lnTo>
                  <a:pt x="903" y="884"/>
                </a:lnTo>
                <a:lnTo>
                  <a:pt x="899" y="885"/>
                </a:lnTo>
                <a:lnTo>
                  <a:pt x="899" y="885"/>
                </a:lnTo>
                <a:lnTo>
                  <a:pt x="898" y="887"/>
                </a:lnTo>
                <a:lnTo>
                  <a:pt x="896" y="892"/>
                </a:lnTo>
                <a:lnTo>
                  <a:pt x="890" y="903"/>
                </a:lnTo>
                <a:lnTo>
                  <a:pt x="885" y="916"/>
                </a:lnTo>
                <a:lnTo>
                  <a:pt x="883" y="922"/>
                </a:lnTo>
                <a:lnTo>
                  <a:pt x="885" y="924"/>
                </a:lnTo>
                <a:lnTo>
                  <a:pt x="885" y="924"/>
                </a:lnTo>
                <a:lnTo>
                  <a:pt x="887" y="926"/>
                </a:lnTo>
                <a:lnTo>
                  <a:pt x="890" y="926"/>
                </a:lnTo>
                <a:lnTo>
                  <a:pt x="899" y="926"/>
                </a:lnTo>
                <a:lnTo>
                  <a:pt x="912" y="924"/>
                </a:lnTo>
                <a:lnTo>
                  <a:pt x="912" y="924"/>
                </a:lnTo>
                <a:lnTo>
                  <a:pt x="911" y="935"/>
                </a:lnTo>
                <a:lnTo>
                  <a:pt x="912" y="943"/>
                </a:lnTo>
                <a:lnTo>
                  <a:pt x="914" y="947"/>
                </a:lnTo>
                <a:lnTo>
                  <a:pt x="916" y="948"/>
                </a:lnTo>
                <a:lnTo>
                  <a:pt x="916" y="948"/>
                </a:lnTo>
                <a:lnTo>
                  <a:pt x="919" y="947"/>
                </a:lnTo>
                <a:lnTo>
                  <a:pt x="924" y="942"/>
                </a:lnTo>
                <a:lnTo>
                  <a:pt x="933" y="929"/>
                </a:lnTo>
                <a:lnTo>
                  <a:pt x="945" y="914"/>
                </a:lnTo>
                <a:lnTo>
                  <a:pt x="951" y="909"/>
                </a:lnTo>
                <a:lnTo>
                  <a:pt x="958" y="905"/>
                </a:lnTo>
                <a:lnTo>
                  <a:pt x="958" y="905"/>
                </a:lnTo>
                <a:lnTo>
                  <a:pt x="966" y="901"/>
                </a:lnTo>
                <a:lnTo>
                  <a:pt x="972" y="897"/>
                </a:lnTo>
                <a:lnTo>
                  <a:pt x="977" y="890"/>
                </a:lnTo>
                <a:lnTo>
                  <a:pt x="982" y="884"/>
                </a:lnTo>
                <a:lnTo>
                  <a:pt x="985" y="877"/>
                </a:lnTo>
                <a:lnTo>
                  <a:pt x="987" y="871"/>
                </a:lnTo>
                <a:lnTo>
                  <a:pt x="987" y="864"/>
                </a:lnTo>
                <a:lnTo>
                  <a:pt x="985" y="858"/>
                </a:lnTo>
                <a:lnTo>
                  <a:pt x="985" y="858"/>
                </a:lnTo>
                <a:lnTo>
                  <a:pt x="979" y="840"/>
                </a:lnTo>
                <a:lnTo>
                  <a:pt x="974" y="827"/>
                </a:lnTo>
                <a:lnTo>
                  <a:pt x="974" y="827"/>
                </a:lnTo>
                <a:lnTo>
                  <a:pt x="961" y="803"/>
                </a:lnTo>
                <a:lnTo>
                  <a:pt x="953" y="791"/>
                </a:lnTo>
                <a:lnTo>
                  <a:pt x="946" y="785"/>
                </a:lnTo>
                <a:lnTo>
                  <a:pt x="946" y="785"/>
                </a:lnTo>
                <a:lnTo>
                  <a:pt x="945" y="782"/>
                </a:lnTo>
                <a:lnTo>
                  <a:pt x="943" y="777"/>
                </a:lnTo>
                <a:lnTo>
                  <a:pt x="943" y="769"/>
                </a:lnTo>
                <a:lnTo>
                  <a:pt x="943" y="769"/>
                </a:lnTo>
                <a:lnTo>
                  <a:pt x="948" y="754"/>
                </a:lnTo>
                <a:lnTo>
                  <a:pt x="955" y="738"/>
                </a:lnTo>
                <a:lnTo>
                  <a:pt x="955" y="738"/>
                </a:lnTo>
                <a:lnTo>
                  <a:pt x="959" y="731"/>
                </a:lnTo>
                <a:lnTo>
                  <a:pt x="966" y="723"/>
                </a:lnTo>
                <a:lnTo>
                  <a:pt x="972" y="714"/>
                </a:lnTo>
                <a:lnTo>
                  <a:pt x="974" y="707"/>
                </a:lnTo>
                <a:lnTo>
                  <a:pt x="974" y="702"/>
                </a:lnTo>
                <a:lnTo>
                  <a:pt x="974" y="702"/>
                </a:lnTo>
                <a:lnTo>
                  <a:pt x="976" y="691"/>
                </a:lnTo>
                <a:lnTo>
                  <a:pt x="979" y="680"/>
                </a:lnTo>
                <a:lnTo>
                  <a:pt x="982" y="667"/>
                </a:lnTo>
                <a:lnTo>
                  <a:pt x="982" y="667"/>
                </a:lnTo>
                <a:lnTo>
                  <a:pt x="1001" y="718"/>
                </a:lnTo>
                <a:lnTo>
                  <a:pt x="1001" y="718"/>
                </a:lnTo>
                <a:lnTo>
                  <a:pt x="1006" y="722"/>
                </a:lnTo>
                <a:lnTo>
                  <a:pt x="1014" y="725"/>
                </a:lnTo>
                <a:lnTo>
                  <a:pt x="1024" y="730"/>
                </a:lnTo>
                <a:lnTo>
                  <a:pt x="1024" y="730"/>
                </a:lnTo>
                <a:lnTo>
                  <a:pt x="1026" y="741"/>
                </a:lnTo>
                <a:lnTo>
                  <a:pt x="1026" y="751"/>
                </a:lnTo>
                <a:lnTo>
                  <a:pt x="1024" y="761"/>
                </a:lnTo>
                <a:lnTo>
                  <a:pt x="1024" y="761"/>
                </a:lnTo>
                <a:lnTo>
                  <a:pt x="1022" y="785"/>
                </a:lnTo>
                <a:lnTo>
                  <a:pt x="1022" y="795"/>
                </a:lnTo>
                <a:lnTo>
                  <a:pt x="1024" y="798"/>
                </a:lnTo>
                <a:lnTo>
                  <a:pt x="1024" y="799"/>
                </a:lnTo>
                <a:lnTo>
                  <a:pt x="1024" y="799"/>
                </a:lnTo>
                <a:lnTo>
                  <a:pt x="1027" y="801"/>
                </a:lnTo>
                <a:lnTo>
                  <a:pt x="1029" y="804"/>
                </a:lnTo>
                <a:lnTo>
                  <a:pt x="1035" y="814"/>
                </a:lnTo>
                <a:lnTo>
                  <a:pt x="1044" y="827"/>
                </a:lnTo>
                <a:lnTo>
                  <a:pt x="1048" y="871"/>
                </a:lnTo>
                <a:lnTo>
                  <a:pt x="1032" y="921"/>
                </a:lnTo>
                <a:lnTo>
                  <a:pt x="1001" y="963"/>
                </a:lnTo>
                <a:lnTo>
                  <a:pt x="1001" y="963"/>
                </a:lnTo>
                <a:lnTo>
                  <a:pt x="1008" y="961"/>
                </a:lnTo>
                <a:lnTo>
                  <a:pt x="1018" y="960"/>
                </a:lnTo>
                <a:lnTo>
                  <a:pt x="1018" y="960"/>
                </a:lnTo>
                <a:lnTo>
                  <a:pt x="1031" y="956"/>
                </a:lnTo>
                <a:lnTo>
                  <a:pt x="1040" y="952"/>
                </a:lnTo>
                <a:lnTo>
                  <a:pt x="1037" y="982"/>
                </a:lnTo>
                <a:lnTo>
                  <a:pt x="1037" y="982"/>
                </a:lnTo>
                <a:lnTo>
                  <a:pt x="1082" y="948"/>
                </a:lnTo>
                <a:lnTo>
                  <a:pt x="1082" y="948"/>
                </a:lnTo>
                <a:lnTo>
                  <a:pt x="1094" y="939"/>
                </a:lnTo>
                <a:lnTo>
                  <a:pt x="1100" y="932"/>
                </a:lnTo>
                <a:lnTo>
                  <a:pt x="1110" y="924"/>
                </a:lnTo>
                <a:lnTo>
                  <a:pt x="1110" y="924"/>
                </a:lnTo>
                <a:lnTo>
                  <a:pt x="1115" y="919"/>
                </a:lnTo>
                <a:lnTo>
                  <a:pt x="1120" y="911"/>
                </a:lnTo>
                <a:lnTo>
                  <a:pt x="1123" y="903"/>
                </a:lnTo>
                <a:lnTo>
                  <a:pt x="1126" y="893"/>
                </a:lnTo>
                <a:lnTo>
                  <a:pt x="1129" y="877"/>
                </a:lnTo>
                <a:lnTo>
                  <a:pt x="1129" y="871"/>
                </a:lnTo>
                <a:lnTo>
                  <a:pt x="1102" y="835"/>
                </a:lnTo>
                <a:lnTo>
                  <a:pt x="1102" y="835"/>
                </a:lnTo>
                <a:lnTo>
                  <a:pt x="1100" y="817"/>
                </a:lnTo>
                <a:lnTo>
                  <a:pt x="1099" y="788"/>
                </a:lnTo>
                <a:lnTo>
                  <a:pt x="1099" y="788"/>
                </a:lnTo>
                <a:lnTo>
                  <a:pt x="1097" y="777"/>
                </a:lnTo>
                <a:lnTo>
                  <a:pt x="1097" y="767"/>
                </a:lnTo>
                <a:lnTo>
                  <a:pt x="1095" y="761"/>
                </a:lnTo>
                <a:lnTo>
                  <a:pt x="1097" y="757"/>
                </a:lnTo>
                <a:lnTo>
                  <a:pt x="1099" y="757"/>
                </a:lnTo>
                <a:lnTo>
                  <a:pt x="1099" y="757"/>
                </a:lnTo>
                <a:lnTo>
                  <a:pt x="1103" y="754"/>
                </a:lnTo>
                <a:lnTo>
                  <a:pt x="1111" y="749"/>
                </a:lnTo>
                <a:lnTo>
                  <a:pt x="1118" y="744"/>
                </a:lnTo>
                <a:lnTo>
                  <a:pt x="1121" y="738"/>
                </a:lnTo>
                <a:lnTo>
                  <a:pt x="1121" y="738"/>
                </a:lnTo>
                <a:lnTo>
                  <a:pt x="1124" y="723"/>
                </a:lnTo>
                <a:lnTo>
                  <a:pt x="1124" y="701"/>
                </a:lnTo>
                <a:lnTo>
                  <a:pt x="1126" y="659"/>
                </a:lnTo>
                <a:lnTo>
                  <a:pt x="1126" y="620"/>
                </a:lnTo>
                <a:lnTo>
                  <a:pt x="1126" y="620"/>
                </a:lnTo>
                <a:lnTo>
                  <a:pt x="1126" y="595"/>
                </a:lnTo>
                <a:lnTo>
                  <a:pt x="1126" y="582"/>
                </a:lnTo>
                <a:lnTo>
                  <a:pt x="1129" y="570"/>
                </a:lnTo>
                <a:lnTo>
                  <a:pt x="1129" y="570"/>
                </a:lnTo>
                <a:lnTo>
                  <a:pt x="1139" y="550"/>
                </a:lnTo>
                <a:lnTo>
                  <a:pt x="1152" y="519"/>
                </a:lnTo>
                <a:lnTo>
                  <a:pt x="1166" y="489"/>
                </a:lnTo>
                <a:lnTo>
                  <a:pt x="1176" y="464"/>
                </a:lnTo>
                <a:lnTo>
                  <a:pt x="1176" y="464"/>
                </a:lnTo>
                <a:lnTo>
                  <a:pt x="1179" y="456"/>
                </a:lnTo>
                <a:lnTo>
                  <a:pt x="1183" y="448"/>
                </a:lnTo>
                <a:lnTo>
                  <a:pt x="1191" y="437"/>
                </a:lnTo>
                <a:lnTo>
                  <a:pt x="1196" y="430"/>
                </a:lnTo>
                <a:lnTo>
                  <a:pt x="1199" y="422"/>
                </a:lnTo>
                <a:lnTo>
                  <a:pt x="1202" y="413"/>
                </a:lnTo>
                <a:lnTo>
                  <a:pt x="1204" y="403"/>
                </a:lnTo>
                <a:lnTo>
                  <a:pt x="1204" y="403"/>
                </a:lnTo>
                <a:lnTo>
                  <a:pt x="1207" y="379"/>
                </a:lnTo>
                <a:lnTo>
                  <a:pt x="1212" y="359"/>
                </a:lnTo>
                <a:lnTo>
                  <a:pt x="1215" y="346"/>
                </a:lnTo>
                <a:lnTo>
                  <a:pt x="1215" y="340"/>
                </a:lnTo>
                <a:lnTo>
                  <a:pt x="1215" y="340"/>
                </a:lnTo>
                <a:lnTo>
                  <a:pt x="1210" y="320"/>
                </a:lnTo>
                <a:lnTo>
                  <a:pt x="1207" y="307"/>
                </a:lnTo>
                <a:lnTo>
                  <a:pt x="1204" y="301"/>
                </a:lnTo>
                <a:lnTo>
                  <a:pt x="1173" y="270"/>
                </a:lnTo>
                <a:lnTo>
                  <a:pt x="1173" y="270"/>
                </a:lnTo>
                <a:lnTo>
                  <a:pt x="1168" y="264"/>
                </a:lnTo>
                <a:lnTo>
                  <a:pt x="1163" y="251"/>
                </a:lnTo>
                <a:lnTo>
                  <a:pt x="1150" y="220"/>
                </a:lnTo>
                <a:lnTo>
                  <a:pt x="1137" y="191"/>
                </a:lnTo>
                <a:lnTo>
                  <a:pt x="1131" y="181"/>
                </a:lnTo>
                <a:lnTo>
                  <a:pt x="1128" y="178"/>
                </a:lnTo>
                <a:lnTo>
                  <a:pt x="1126" y="176"/>
                </a:lnTo>
                <a:lnTo>
                  <a:pt x="1126" y="176"/>
                </a:lnTo>
                <a:lnTo>
                  <a:pt x="1118" y="173"/>
                </a:lnTo>
                <a:lnTo>
                  <a:pt x="1111" y="168"/>
                </a:lnTo>
                <a:lnTo>
                  <a:pt x="1107" y="163"/>
                </a:lnTo>
                <a:lnTo>
                  <a:pt x="1102" y="160"/>
                </a:lnTo>
                <a:lnTo>
                  <a:pt x="1102" y="160"/>
                </a:lnTo>
                <a:lnTo>
                  <a:pt x="1089" y="152"/>
                </a:lnTo>
                <a:lnTo>
                  <a:pt x="1076" y="147"/>
                </a:lnTo>
                <a:lnTo>
                  <a:pt x="1056" y="141"/>
                </a:lnTo>
                <a:lnTo>
                  <a:pt x="1056" y="141"/>
                </a:lnTo>
                <a:lnTo>
                  <a:pt x="1031" y="136"/>
                </a:lnTo>
                <a:lnTo>
                  <a:pt x="1010" y="134"/>
                </a:lnTo>
                <a:lnTo>
                  <a:pt x="990" y="132"/>
                </a:lnTo>
                <a:lnTo>
                  <a:pt x="943" y="132"/>
                </a:lnTo>
                <a:lnTo>
                  <a:pt x="904" y="132"/>
                </a:lnTo>
                <a:lnTo>
                  <a:pt x="904" y="132"/>
                </a:lnTo>
                <a:lnTo>
                  <a:pt x="890" y="134"/>
                </a:lnTo>
                <a:lnTo>
                  <a:pt x="875" y="136"/>
                </a:lnTo>
                <a:lnTo>
                  <a:pt x="854" y="141"/>
                </a:lnTo>
                <a:lnTo>
                  <a:pt x="854" y="141"/>
                </a:lnTo>
                <a:lnTo>
                  <a:pt x="827" y="149"/>
                </a:lnTo>
                <a:lnTo>
                  <a:pt x="827" y="149"/>
                </a:lnTo>
                <a:lnTo>
                  <a:pt x="827" y="150"/>
                </a:lnTo>
                <a:lnTo>
                  <a:pt x="825" y="152"/>
                </a:lnTo>
                <a:lnTo>
                  <a:pt x="817" y="154"/>
                </a:lnTo>
                <a:lnTo>
                  <a:pt x="799" y="152"/>
                </a:lnTo>
                <a:lnTo>
                  <a:pt x="799" y="152"/>
                </a:lnTo>
                <a:lnTo>
                  <a:pt x="780" y="152"/>
                </a:lnTo>
                <a:lnTo>
                  <a:pt x="767" y="152"/>
                </a:lnTo>
                <a:lnTo>
                  <a:pt x="754" y="154"/>
                </a:lnTo>
                <a:lnTo>
                  <a:pt x="738" y="152"/>
                </a:lnTo>
                <a:lnTo>
                  <a:pt x="738" y="152"/>
                </a:lnTo>
                <a:lnTo>
                  <a:pt x="728" y="152"/>
                </a:lnTo>
                <a:lnTo>
                  <a:pt x="723" y="149"/>
                </a:lnTo>
                <a:lnTo>
                  <a:pt x="717" y="145"/>
                </a:lnTo>
                <a:lnTo>
                  <a:pt x="712" y="145"/>
                </a:lnTo>
                <a:lnTo>
                  <a:pt x="704" y="147"/>
                </a:lnTo>
                <a:lnTo>
                  <a:pt x="671" y="157"/>
                </a:lnTo>
                <a:lnTo>
                  <a:pt x="671" y="157"/>
                </a:lnTo>
                <a:lnTo>
                  <a:pt x="658" y="160"/>
                </a:lnTo>
                <a:lnTo>
                  <a:pt x="645" y="163"/>
                </a:lnTo>
                <a:lnTo>
                  <a:pt x="616" y="166"/>
                </a:lnTo>
                <a:lnTo>
                  <a:pt x="589" y="166"/>
                </a:lnTo>
                <a:lnTo>
                  <a:pt x="560" y="165"/>
                </a:lnTo>
                <a:lnTo>
                  <a:pt x="535" y="162"/>
                </a:lnTo>
                <a:lnTo>
                  <a:pt x="514" y="158"/>
                </a:lnTo>
                <a:lnTo>
                  <a:pt x="500" y="155"/>
                </a:lnTo>
                <a:lnTo>
                  <a:pt x="492" y="152"/>
                </a:lnTo>
                <a:lnTo>
                  <a:pt x="492" y="152"/>
                </a:lnTo>
                <a:lnTo>
                  <a:pt x="479" y="147"/>
                </a:lnTo>
                <a:lnTo>
                  <a:pt x="458" y="139"/>
                </a:lnTo>
                <a:lnTo>
                  <a:pt x="430" y="129"/>
                </a:lnTo>
                <a:lnTo>
                  <a:pt x="430" y="129"/>
                </a:lnTo>
                <a:lnTo>
                  <a:pt x="442" y="121"/>
                </a:lnTo>
                <a:lnTo>
                  <a:pt x="469" y="105"/>
                </a:lnTo>
                <a:lnTo>
                  <a:pt x="480" y="97"/>
                </a:lnTo>
                <a:lnTo>
                  <a:pt x="490" y="89"/>
                </a:lnTo>
                <a:lnTo>
                  <a:pt x="493" y="84"/>
                </a:lnTo>
                <a:lnTo>
                  <a:pt x="495" y="82"/>
                </a:lnTo>
                <a:lnTo>
                  <a:pt x="495" y="79"/>
                </a:lnTo>
                <a:lnTo>
                  <a:pt x="492" y="79"/>
                </a:lnTo>
                <a:lnTo>
                  <a:pt x="492" y="79"/>
                </a:lnTo>
                <a:lnTo>
                  <a:pt x="479" y="76"/>
                </a:lnTo>
                <a:lnTo>
                  <a:pt x="464" y="76"/>
                </a:lnTo>
                <a:lnTo>
                  <a:pt x="425" y="74"/>
                </a:lnTo>
                <a:lnTo>
                  <a:pt x="425" y="74"/>
                </a:lnTo>
                <a:lnTo>
                  <a:pt x="412" y="74"/>
                </a:lnTo>
                <a:lnTo>
                  <a:pt x="399" y="73"/>
                </a:lnTo>
                <a:lnTo>
                  <a:pt x="374" y="66"/>
                </a:lnTo>
                <a:lnTo>
                  <a:pt x="348" y="60"/>
                </a:lnTo>
                <a:lnTo>
                  <a:pt x="348" y="60"/>
                </a:lnTo>
                <a:lnTo>
                  <a:pt x="336" y="48"/>
                </a:lnTo>
                <a:lnTo>
                  <a:pt x="322" y="32"/>
                </a:lnTo>
                <a:lnTo>
                  <a:pt x="322" y="32"/>
                </a:lnTo>
                <a:lnTo>
                  <a:pt x="312" y="22"/>
                </a:lnTo>
                <a:lnTo>
                  <a:pt x="306" y="16"/>
                </a:lnTo>
                <a:lnTo>
                  <a:pt x="306" y="16"/>
                </a:lnTo>
                <a:lnTo>
                  <a:pt x="294" y="8"/>
                </a:lnTo>
                <a:lnTo>
                  <a:pt x="283" y="0"/>
                </a:lnTo>
                <a:lnTo>
                  <a:pt x="283" y="0"/>
                </a:lnTo>
                <a:lnTo>
                  <a:pt x="288" y="1"/>
                </a:lnTo>
                <a:lnTo>
                  <a:pt x="299" y="3"/>
                </a:lnTo>
                <a:lnTo>
                  <a:pt x="299" y="5"/>
                </a:lnTo>
                <a:lnTo>
                  <a:pt x="299" y="5"/>
                </a:lnTo>
                <a:lnTo>
                  <a:pt x="294" y="6"/>
                </a:lnTo>
                <a:lnTo>
                  <a:pt x="280" y="8"/>
                </a:lnTo>
                <a:lnTo>
                  <a:pt x="255" y="8"/>
                </a:lnTo>
                <a:lnTo>
                  <a:pt x="255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CF40A355-7175-461C-9C15-CC69F399252E}"/>
              </a:ext>
            </a:extLst>
          </p:cNvPr>
          <p:cNvSpPr>
            <a:spLocks/>
          </p:cNvSpPr>
          <p:nvPr/>
        </p:nvSpPr>
        <p:spPr bwMode="auto">
          <a:xfrm>
            <a:off x="759156" y="1480234"/>
            <a:ext cx="2469145" cy="1394988"/>
          </a:xfrm>
          <a:custGeom>
            <a:avLst/>
            <a:gdLst>
              <a:gd name="T0" fmla="*/ 76 w 1570"/>
              <a:gd name="T1" fmla="*/ 15 h 887"/>
              <a:gd name="T2" fmla="*/ 10 w 1570"/>
              <a:gd name="T3" fmla="*/ 9 h 887"/>
              <a:gd name="T4" fmla="*/ 10 w 1570"/>
              <a:gd name="T5" fmla="*/ 58 h 887"/>
              <a:gd name="T6" fmla="*/ 65 w 1570"/>
              <a:gd name="T7" fmla="*/ 108 h 887"/>
              <a:gd name="T8" fmla="*/ 44 w 1570"/>
              <a:gd name="T9" fmla="*/ 151 h 887"/>
              <a:gd name="T10" fmla="*/ 32 w 1570"/>
              <a:gd name="T11" fmla="*/ 191 h 887"/>
              <a:gd name="T12" fmla="*/ 28 w 1570"/>
              <a:gd name="T13" fmla="*/ 240 h 887"/>
              <a:gd name="T14" fmla="*/ 12 w 1570"/>
              <a:gd name="T15" fmla="*/ 313 h 887"/>
              <a:gd name="T16" fmla="*/ 30 w 1570"/>
              <a:gd name="T17" fmla="*/ 367 h 887"/>
              <a:gd name="T18" fmla="*/ 33 w 1570"/>
              <a:gd name="T19" fmla="*/ 403 h 887"/>
              <a:gd name="T20" fmla="*/ 46 w 1570"/>
              <a:gd name="T21" fmla="*/ 475 h 887"/>
              <a:gd name="T22" fmla="*/ 45 w 1570"/>
              <a:gd name="T23" fmla="*/ 537 h 887"/>
              <a:gd name="T24" fmla="*/ 49 w 1570"/>
              <a:gd name="T25" fmla="*/ 610 h 887"/>
              <a:gd name="T26" fmla="*/ 33 w 1570"/>
              <a:gd name="T27" fmla="*/ 621 h 887"/>
              <a:gd name="T28" fmla="*/ 85 w 1570"/>
              <a:gd name="T29" fmla="*/ 707 h 887"/>
              <a:gd name="T30" fmla="*/ 155 w 1570"/>
              <a:gd name="T31" fmla="*/ 739 h 887"/>
              <a:gd name="T32" fmla="*/ 219 w 1570"/>
              <a:gd name="T33" fmla="*/ 739 h 887"/>
              <a:gd name="T34" fmla="*/ 270 w 1570"/>
              <a:gd name="T35" fmla="*/ 747 h 887"/>
              <a:gd name="T36" fmla="*/ 299 w 1570"/>
              <a:gd name="T37" fmla="*/ 767 h 887"/>
              <a:gd name="T38" fmla="*/ 325 w 1570"/>
              <a:gd name="T39" fmla="*/ 804 h 887"/>
              <a:gd name="T40" fmla="*/ 631 w 1570"/>
              <a:gd name="T41" fmla="*/ 835 h 887"/>
              <a:gd name="T42" fmla="*/ 699 w 1570"/>
              <a:gd name="T43" fmla="*/ 796 h 887"/>
              <a:gd name="T44" fmla="*/ 735 w 1570"/>
              <a:gd name="T45" fmla="*/ 799 h 887"/>
              <a:gd name="T46" fmla="*/ 733 w 1570"/>
              <a:gd name="T47" fmla="*/ 815 h 887"/>
              <a:gd name="T48" fmla="*/ 703 w 1570"/>
              <a:gd name="T49" fmla="*/ 861 h 887"/>
              <a:gd name="T50" fmla="*/ 770 w 1570"/>
              <a:gd name="T51" fmla="*/ 887 h 887"/>
              <a:gd name="T52" fmla="*/ 803 w 1570"/>
              <a:gd name="T53" fmla="*/ 873 h 887"/>
              <a:gd name="T54" fmla="*/ 925 w 1570"/>
              <a:gd name="T55" fmla="*/ 859 h 887"/>
              <a:gd name="T56" fmla="*/ 1045 w 1570"/>
              <a:gd name="T57" fmla="*/ 828 h 887"/>
              <a:gd name="T58" fmla="*/ 1125 w 1570"/>
              <a:gd name="T59" fmla="*/ 821 h 887"/>
              <a:gd name="T60" fmla="*/ 1148 w 1570"/>
              <a:gd name="T61" fmla="*/ 802 h 887"/>
              <a:gd name="T62" fmla="*/ 1164 w 1570"/>
              <a:gd name="T63" fmla="*/ 770 h 887"/>
              <a:gd name="T64" fmla="*/ 1222 w 1570"/>
              <a:gd name="T65" fmla="*/ 734 h 887"/>
              <a:gd name="T66" fmla="*/ 1261 w 1570"/>
              <a:gd name="T67" fmla="*/ 726 h 887"/>
              <a:gd name="T68" fmla="*/ 1297 w 1570"/>
              <a:gd name="T69" fmla="*/ 749 h 887"/>
              <a:gd name="T70" fmla="*/ 1325 w 1570"/>
              <a:gd name="T71" fmla="*/ 756 h 887"/>
              <a:gd name="T72" fmla="*/ 1302 w 1570"/>
              <a:gd name="T73" fmla="*/ 789 h 887"/>
              <a:gd name="T74" fmla="*/ 1353 w 1570"/>
              <a:gd name="T75" fmla="*/ 804 h 887"/>
              <a:gd name="T76" fmla="*/ 1410 w 1570"/>
              <a:gd name="T77" fmla="*/ 763 h 887"/>
              <a:gd name="T78" fmla="*/ 1427 w 1570"/>
              <a:gd name="T79" fmla="*/ 762 h 887"/>
              <a:gd name="T80" fmla="*/ 1478 w 1570"/>
              <a:gd name="T81" fmla="*/ 757 h 887"/>
              <a:gd name="T82" fmla="*/ 1546 w 1570"/>
              <a:gd name="T83" fmla="*/ 728 h 887"/>
              <a:gd name="T84" fmla="*/ 1570 w 1570"/>
              <a:gd name="T85" fmla="*/ 694 h 887"/>
              <a:gd name="T86" fmla="*/ 1524 w 1570"/>
              <a:gd name="T87" fmla="*/ 632 h 887"/>
              <a:gd name="T88" fmla="*/ 1530 w 1570"/>
              <a:gd name="T89" fmla="*/ 581 h 887"/>
              <a:gd name="T90" fmla="*/ 1485 w 1570"/>
              <a:gd name="T91" fmla="*/ 405 h 887"/>
              <a:gd name="T92" fmla="*/ 1451 w 1570"/>
              <a:gd name="T93" fmla="*/ 328 h 887"/>
              <a:gd name="T94" fmla="*/ 1403 w 1570"/>
              <a:gd name="T95" fmla="*/ 265 h 887"/>
              <a:gd name="T96" fmla="*/ 1338 w 1570"/>
              <a:gd name="T97" fmla="*/ 214 h 887"/>
              <a:gd name="T98" fmla="*/ 1280 w 1570"/>
              <a:gd name="T99" fmla="*/ 178 h 887"/>
              <a:gd name="T100" fmla="*/ 1191 w 1570"/>
              <a:gd name="T101" fmla="*/ 141 h 887"/>
              <a:gd name="T102" fmla="*/ 1089 w 1570"/>
              <a:gd name="T103" fmla="*/ 113 h 887"/>
              <a:gd name="T104" fmla="*/ 931 w 1570"/>
              <a:gd name="T105" fmla="*/ 80 h 887"/>
              <a:gd name="T106" fmla="*/ 783 w 1570"/>
              <a:gd name="T107" fmla="*/ 61 h 887"/>
              <a:gd name="T108" fmla="*/ 667 w 1570"/>
              <a:gd name="T109" fmla="*/ 80 h 887"/>
              <a:gd name="T110" fmla="*/ 545 w 1570"/>
              <a:gd name="T111" fmla="*/ 75 h 887"/>
              <a:gd name="T112" fmla="*/ 405 w 1570"/>
              <a:gd name="T113" fmla="*/ 86 h 887"/>
              <a:gd name="T114" fmla="*/ 384 w 1570"/>
              <a:gd name="T115" fmla="*/ 40 h 887"/>
              <a:gd name="T116" fmla="*/ 322 w 1570"/>
              <a:gd name="T117" fmla="*/ 15 h 887"/>
              <a:gd name="T118" fmla="*/ 263 w 1570"/>
              <a:gd name="T119" fmla="*/ 0 h 887"/>
              <a:gd name="T120" fmla="*/ 195 w 1570"/>
              <a:gd name="T121" fmla="*/ 13 h 887"/>
              <a:gd name="T122" fmla="*/ 144 w 1570"/>
              <a:gd name="T123" fmla="*/ 36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70" h="887">
                <a:moveTo>
                  <a:pt x="135" y="42"/>
                </a:moveTo>
                <a:lnTo>
                  <a:pt x="135" y="42"/>
                </a:lnTo>
                <a:lnTo>
                  <a:pt x="128" y="41"/>
                </a:lnTo>
                <a:lnTo>
                  <a:pt x="121" y="39"/>
                </a:lnTo>
                <a:lnTo>
                  <a:pt x="110" y="33"/>
                </a:lnTo>
                <a:lnTo>
                  <a:pt x="110" y="33"/>
                </a:lnTo>
                <a:lnTo>
                  <a:pt x="95" y="23"/>
                </a:lnTo>
                <a:lnTo>
                  <a:pt x="76" y="15"/>
                </a:lnTo>
                <a:lnTo>
                  <a:pt x="67" y="11"/>
                </a:lnTo>
                <a:lnTo>
                  <a:pt x="57" y="9"/>
                </a:lnTo>
                <a:lnTo>
                  <a:pt x="46" y="6"/>
                </a:lnTo>
                <a:lnTo>
                  <a:pt x="35" y="5"/>
                </a:lnTo>
                <a:lnTo>
                  <a:pt x="35" y="5"/>
                </a:lnTo>
                <a:lnTo>
                  <a:pt x="24" y="6"/>
                </a:lnTo>
                <a:lnTo>
                  <a:pt x="17" y="7"/>
                </a:lnTo>
                <a:lnTo>
                  <a:pt x="10" y="9"/>
                </a:lnTo>
                <a:lnTo>
                  <a:pt x="5" y="11"/>
                </a:lnTo>
                <a:lnTo>
                  <a:pt x="3" y="16"/>
                </a:lnTo>
                <a:lnTo>
                  <a:pt x="0" y="21"/>
                </a:lnTo>
                <a:lnTo>
                  <a:pt x="0" y="27"/>
                </a:lnTo>
                <a:lnTo>
                  <a:pt x="1" y="34"/>
                </a:lnTo>
                <a:lnTo>
                  <a:pt x="1" y="34"/>
                </a:lnTo>
                <a:lnTo>
                  <a:pt x="6" y="50"/>
                </a:lnTo>
                <a:lnTo>
                  <a:pt x="10" y="58"/>
                </a:lnTo>
                <a:lnTo>
                  <a:pt x="15" y="65"/>
                </a:lnTo>
                <a:lnTo>
                  <a:pt x="19" y="73"/>
                </a:lnTo>
                <a:lnTo>
                  <a:pt x="26" y="80"/>
                </a:lnTo>
                <a:lnTo>
                  <a:pt x="33" y="87"/>
                </a:lnTo>
                <a:lnTo>
                  <a:pt x="40" y="92"/>
                </a:lnTo>
                <a:lnTo>
                  <a:pt x="40" y="92"/>
                </a:lnTo>
                <a:lnTo>
                  <a:pt x="55" y="102"/>
                </a:lnTo>
                <a:lnTo>
                  <a:pt x="65" y="108"/>
                </a:lnTo>
                <a:lnTo>
                  <a:pt x="74" y="111"/>
                </a:lnTo>
                <a:lnTo>
                  <a:pt x="74" y="111"/>
                </a:lnTo>
                <a:lnTo>
                  <a:pt x="68" y="116"/>
                </a:lnTo>
                <a:lnTo>
                  <a:pt x="56" y="127"/>
                </a:lnTo>
                <a:lnTo>
                  <a:pt x="50" y="134"/>
                </a:lnTo>
                <a:lnTo>
                  <a:pt x="45" y="142"/>
                </a:lnTo>
                <a:lnTo>
                  <a:pt x="44" y="148"/>
                </a:lnTo>
                <a:lnTo>
                  <a:pt x="44" y="151"/>
                </a:lnTo>
                <a:lnTo>
                  <a:pt x="44" y="154"/>
                </a:lnTo>
                <a:lnTo>
                  <a:pt x="44" y="154"/>
                </a:lnTo>
                <a:lnTo>
                  <a:pt x="45" y="158"/>
                </a:lnTo>
                <a:lnTo>
                  <a:pt x="45" y="160"/>
                </a:lnTo>
                <a:lnTo>
                  <a:pt x="44" y="167"/>
                </a:lnTo>
                <a:lnTo>
                  <a:pt x="40" y="174"/>
                </a:lnTo>
                <a:lnTo>
                  <a:pt x="35" y="183"/>
                </a:lnTo>
                <a:lnTo>
                  <a:pt x="32" y="191"/>
                </a:lnTo>
                <a:lnTo>
                  <a:pt x="28" y="201"/>
                </a:lnTo>
                <a:lnTo>
                  <a:pt x="27" y="210"/>
                </a:lnTo>
                <a:lnTo>
                  <a:pt x="27" y="214"/>
                </a:lnTo>
                <a:lnTo>
                  <a:pt x="28" y="219"/>
                </a:lnTo>
                <a:lnTo>
                  <a:pt x="28" y="219"/>
                </a:lnTo>
                <a:lnTo>
                  <a:pt x="29" y="223"/>
                </a:lnTo>
                <a:lnTo>
                  <a:pt x="30" y="229"/>
                </a:lnTo>
                <a:lnTo>
                  <a:pt x="28" y="240"/>
                </a:lnTo>
                <a:lnTo>
                  <a:pt x="24" y="253"/>
                </a:lnTo>
                <a:lnTo>
                  <a:pt x="19" y="265"/>
                </a:lnTo>
                <a:lnTo>
                  <a:pt x="15" y="279"/>
                </a:lnTo>
                <a:lnTo>
                  <a:pt x="11" y="291"/>
                </a:lnTo>
                <a:lnTo>
                  <a:pt x="10" y="303"/>
                </a:lnTo>
                <a:lnTo>
                  <a:pt x="11" y="308"/>
                </a:lnTo>
                <a:lnTo>
                  <a:pt x="12" y="313"/>
                </a:lnTo>
                <a:lnTo>
                  <a:pt x="12" y="313"/>
                </a:lnTo>
                <a:lnTo>
                  <a:pt x="21" y="328"/>
                </a:lnTo>
                <a:lnTo>
                  <a:pt x="27" y="339"/>
                </a:lnTo>
                <a:lnTo>
                  <a:pt x="30" y="344"/>
                </a:lnTo>
                <a:lnTo>
                  <a:pt x="32" y="349"/>
                </a:lnTo>
                <a:lnTo>
                  <a:pt x="33" y="355"/>
                </a:lnTo>
                <a:lnTo>
                  <a:pt x="33" y="361"/>
                </a:lnTo>
                <a:lnTo>
                  <a:pt x="33" y="361"/>
                </a:lnTo>
                <a:lnTo>
                  <a:pt x="30" y="367"/>
                </a:lnTo>
                <a:lnTo>
                  <a:pt x="28" y="372"/>
                </a:lnTo>
                <a:lnTo>
                  <a:pt x="24" y="379"/>
                </a:lnTo>
                <a:lnTo>
                  <a:pt x="22" y="383"/>
                </a:lnTo>
                <a:lnTo>
                  <a:pt x="22" y="386"/>
                </a:lnTo>
                <a:lnTo>
                  <a:pt x="24" y="391"/>
                </a:lnTo>
                <a:lnTo>
                  <a:pt x="28" y="397"/>
                </a:lnTo>
                <a:lnTo>
                  <a:pt x="28" y="397"/>
                </a:lnTo>
                <a:lnTo>
                  <a:pt x="33" y="403"/>
                </a:lnTo>
                <a:lnTo>
                  <a:pt x="35" y="408"/>
                </a:lnTo>
                <a:lnTo>
                  <a:pt x="36" y="414"/>
                </a:lnTo>
                <a:lnTo>
                  <a:pt x="36" y="419"/>
                </a:lnTo>
                <a:lnTo>
                  <a:pt x="36" y="434"/>
                </a:lnTo>
                <a:lnTo>
                  <a:pt x="38" y="443"/>
                </a:lnTo>
                <a:lnTo>
                  <a:pt x="40" y="454"/>
                </a:lnTo>
                <a:lnTo>
                  <a:pt x="40" y="454"/>
                </a:lnTo>
                <a:lnTo>
                  <a:pt x="46" y="475"/>
                </a:lnTo>
                <a:lnTo>
                  <a:pt x="50" y="487"/>
                </a:lnTo>
                <a:lnTo>
                  <a:pt x="52" y="492"/>
                </a:lnTo>
                <a:lnTo>
                  <a:pt x="52" y="492"/>
                </a:lnTo>
                <a:lnTo>
                  <a:pt x="52" y="506"/>
                </a:lnTo>
                <a:lnTo>
                  <a:pt x="51" y="517"/>
                </a:lnTo>
                <a:lnTo>
                  <a:pt x="49" y="528"/>
                </a:lnTo>
                <a:lnTo>
                  <a:pt x="49" y="528"/>
                </a:lnTo>
                <a:lnTo>
                  <a:pt x="45" y="537"/>
                </a:lnTo>
                <a:lnTo>
                  <a:pt x="42" y="544"/>
                </a:lnTo>
                <a:lnTo>
                  <a:pt x="41" y="549"/>
                </a:lnTo>
                <a:lnTo>
                  <a:pt x="40" y="555"/>
                </a:lnTo>
                <a:lnTo>
                  <a:pt x="40" y="562"/>
                </a:lnTo>
                <a:lnTo>
                  <a:pt x="41" y="571"/>
                </a:lnTo>
                <a:lnTo>
                  <a:pt x="41" y="571"/>
                </a:lnTo>
                <a:lnTo>
                  <a:pt x="47" y="600"/>
                </a:lnTo>
                <a:lnTo>
                  <a:pt x="49" y="610"/>
                </a:lnTo>
                <a:lnTo>
                  <a:pt x="50" y="620"/>
                </a:lnTo>
                <a:lnTo>
                  <a:pt x="50" y="620"/>
                </a:lnTo>
                <a:lnTo>
                  <a:pt x="50" y="621"/>
                </a:lnTo>
                <a:lnTo>
                  <a:pt x="49" y="623"/>
                </a:lnTo>
                <a:lnTo>
                  <a:pt x="45" y="623"/>
                </a:lnTo>
                <a:lnTo>
                  <a:pt x="35" y="620"/>
                </a:lnTo>
                <a:lnTo>
                  <a:pt x="34" y="620"/>
                </a:lnTo>
                <a:lnTo>
                  <a:pt x="33" y="621"/>
                </a:lnTo>
                <a:lnTo>
                  <a:pt x="32" y="623"/>
                </a:lnTo>
                <a:lnTo>
                  <a:pt x="32" y="625"/>
                </a:lnTo>
                <a:lnTo>
                  <a:pt x="35" y="635"/>
                </a:lnTo>
                <a:lnTo>
                  <a:pt x="44" y="649"/>
                </a:lnTo>
                <a:lnTo>
                  <a:pt x="44" y="649"/>
                </a:lnTo>
                <a:lnTo>
                  <a:pt x="72" y="694"/>
                </a:lnTo>
                <a:lnTo>
                  <a:pt x="78" y="703"/>
                </a:lnTo>
                <a:lnTo>
                  <a:pt x="85" y="707"/>
                </a:lnTo>
                <a:lnTo>
                  <a:pt x="85" y="707"/>
                </a:lnTo>
                <a:lnTo>
                  <a:pt x="92" y="712"/>
                </a:lnTo>
                <a:lnTo>
                  <a:pt x="112" y="723"/>
                </a:lnTo>
                <a:lnTo>
                  <a:pt x="112" y="723"/>
                </a:lnTo>
                <a:lnTo>
                  <a:pt x="126" y="730"/>
                </a:lnTo>
                <a:lnTo>
                  <a:pt x="138" y="734"/>
                </a:lnTo>
                <a:lnTo>
                  <a:pt x="155" y="739"/>
                </a:lnTo>
                <a:lnTo>
                  <a:pt x="155" y="739"/>
                </a:lnTo>
                <a:lnTo>
                  <a:pt x="162" y="741"/>
                </a:lnTo>
                <a:lnTo>
                  <a:pt x="168" y="742"/>
                </a:lnTo>
                <a:lnTo>
                  <a:pt x="184" y="744"/>
                </a:lnTo>
                <a:lnTo>
                  <a:pt x="184" y="744"/>
                </a:lnTo>
                <a:lnTo>
                  <a:pt x="196" y="742"/>
                </a:lnTo>
                <a:lnTo>
                  <a:pt x="206" y="740"/>
                </a:lnTo>
                <a:lnTo>
                  <a:pt x="214" y="739"/>
                </a:lnTo>
                <a:lnTo>
                  <a:pt x="219" y="739"/>
                </a:lnTo>
                <a:lnTo>
                  <a:pt x="224" y="740"/>
                </a:lnTo>
                <a:lnTo>
                  <a:pt x="224" y="740"/>
                </a:lnTo>
                <a:lnTo>
                  <a:pt x="234" y="744"/>
                </a:lnTo>
                <a:lnTo>
                  <a:pt x="240" y="746"/>
                </a:lnTo>
                <a:lnTo>
                  <a:pt x="246" y="749"/>
                </a:lnTo>
                <a:lnTo>
                  <a:pt x="251" y="750"/>
                </a:lnTo>
                <a:lnTo>
                  <a:pt x="251" y="750"/>
                </a:lnTo>
                <a:lnTo>
                  <a:pt x="270" y="747"/>
                </a:lnTo>
                <a:lnTo>
                  <a:pt x="285" y="746"/>
                </a:lnTo>
                <a:lnTo>
                  <a:pt x="285" y="746"/>
                </a:lnTo>
                <a:lnTo>
                  <a:pt x="293" y="744"/>
                </a:lnTo>
                <a:lnTo>
                  <a:pt x="299" y="741"/>
                </a:lnTo>
                <a:lnTo>
                  <a:pt x="299" y="741"/>
                </a:lnTo>
                <a:lnTo>
                  <a:pt x="299" y="749"/>
                </a:lnTo>
                <a:lnTo>
                  <a:pt x="298" y="757"/>
                </a:lnTo>
                <a:lnTo>
                  <a:pt x="299" y="767"/>
                </a:lnTo>
                <a:lnTo>
                  <a:pt x="300" y="776"/>
                </a:lnTo>
                <a:lnTo>
                  <a:pt x="304" y="786"/>
                </a:lnTo>
                <a:lnTo>
                  <a:pt x="307" y="791"/>
                </a:lnTo>
                <a:lnTo>
                  <a:pt x="310" y="796"/>
                </a:lnTo>
                <a:lnTo>
                  <a:pt x="314" y="799"/>
                </a:lnTo>
                <a:lnTo>
                  <a:pt x="319" y="802"/>
                </a:lnTo>
                <a:lnTo>
                  <a:pt x="319" y="802"/>
                </a:lnTo>
                <a:lnTo>
                  <a:pt x="325" y="804"/>
                </a:lnTo>
                <a:lnTo>
                  <a:pt x="334" y="807"/>
                </a:lnTo>
                <a:lnTo>
                  <a:pt x="362" y="812"/>
                </a:lnTo>
                <a:lnTo>
                  <a:pt x="397" y="815"/>
                </a:lnTo>
                <a:lnTo>
                  <a:pt x="436" y="819"/>
                </a:lnTo>
                <a:lnTo>
                  <a:pt x="512" y="824"/>
                </a:lnTo>
                <a:lnTo>
                  <a:pt x="563" y="827"/>
                </a:lnTo>
                <a:lnTo>
                  <a:pt x="563" y="827"/>
                </a:lnTo>
                <a:lnTo>
                  <a:pt x="631" y="835"/>
                </a:lnTo>
                <a:lnTo>
                  <a:pt x="659" y="838"/>
                </a:lnTo>
                <a:lnTo>
                  <a:pt x="659" y="821"/>
                </a:lnTo>
                <a:lnTo>
                  <a:pt x="672" y="833"/>
                </a:lnTo>
                <a:lnTo>
                  <a:pt x="670" y="795"/>
                </a:lnTo>
                <a:lnTo>
                  <a:pt x="670" y="795"/>
                </a:lnTo>
                <a:lnTo>
                  <a:pt x="680" y="796"/>
                </a:lnTo>
                <a:lnTo>
                  <a:pt x="689" y="796"/>
                </a:lnTo>
                <a:lnTo>
                  <a:pt x="699" y="796"/>
                </a:lnTo>
                <a:lnTo>
                  <a:pt x="699" y="796"/>
                </a:lnTo>
                <a:lnTo>
                  <a:pt x="707" y="793"/>
                </a:lnTo>
                <a:lnTo>
                  <a:pt x="713" y="792"/>
                </a:lnTo>
                <a:lnTo>
                  <a:pt x="720" y="792"/>
                </a:lnTo>
                <a:lnTo>
                  <a:pt x="723" y="792"/>
                </a:lnTo>
                <a:lnTo>
                  <a:pt x="726" y="795"/>
                </a:lnTo>
                <a:lnTo>
                  <a:pt x="726" y="795"/>
                </a:lnTo>
                <a:lnTo>
                  <a:pt x="735" y="799"/>
                </a:lnTo>
                <a:lnTo>
                  <a:pt x="739" y="801"/>
                </a:lnTo>
                <a:lnTo>
                  <a:pt x="743" y="801"/>
                </a:lnTo>
                <a:lnTo>
                  <a:pt x="743" y="801"/>
                </a:lnTo>
                <a:lnTo>
                  <a:pt x="755" y="803"/>
                </a:lnTo>
                <a:lnTo>
                  <a:pt x="764" y="804"/>
                </a:lnTo>
                <a:lnTo>
                  <a:pt x="764" y="804"/>
                </a:lnTo>
                <a:lnTo>
                  <a:pt x="743" y="812"/>
                </a:lnTo>
                <a:lnTo>
                  <a:pt x="733" y="815"/>
                </a:lnTo>
                <a:lnTo>
                  <a:pt x="724" y="820"/>
                </a:lnTo>
                <a:lnTo>
                  <a:pt x="718" y="825"/>
                </a:lnTo>
                <a:lnTo>
                  <a:pt x="716" y="827"/>
                </a:lnTo>
                <a:lnTo>
                  <a:pt x="713" y="830"/>
                </a:lnTo>
                <a:lnTo>
                  <a:pt x="713" y="830"/>
                </a:lnTo>
                <a:lnTo>
                  <a:pt x="709" y="842"/>
                </a:lnTo>
                <a:lnTo>
                  <a:pt x="706" y="851"/>
                </a:lnTo>
                <a:lnTo>
                  <a:pt x="703" y="861"/>
                </a:lnTo>
                <a:lnTo>
                  <a:pt x="716" y="865"/>
                </a:lnTo>
                <a:lnTo>
                  <a:pt x="716" y="865"/>
                </a:lnTo>
                <a:lnTo>
                  <a:pt x="722" y="868"/>
                </a:lnTo>
                <a:lnTo>
                  <a:pt x="735" y="876"/>
                </a:lnTo>
                <a:lnTo>
                  <a:pt x="753" y="883"/>
                </a:lnTo>
                <a:lnTo>
                  <a:pt x="762" y="885"/>
                </a:lnTo>
                <a:lnTo>
                  <a:pt x="770" y="887"/>
                </a:lnTo>
                <a:lnTo>
                  <a:pt x="770" y="887"/>
                </a:lnTo>
                <a:lnTo>
                  <a:pt x="776" y="887"/>
                </a:lnTo>
                <a:lnTo>
                  <a:pt x="783" y="885"/>
                </a:lnTo>
                <a:lnTo>
                  <a:pt x="790" y="882"/>
                </a:lnTo>
                <a:lnTo>
                  <a:pt x="795" y="878"/>
                </a:lnTo>
                <a:lnTo>
                  <a:pt x="798" y="877"/>
                </a:lnTo>
                <a:lnTo>
                  <a:pt x="798" y="877"/>
                </a:lnTo>
                <a:lnTo>
                  <a:pt x="799" y="876"/>
                </a:lnTo>
                <a:lnTo>
                  <a:pt x="803" y="873"/>
                </a:lnTo>
                <a:lnTo>
                  <a:pt x="810" y="871"/>
                </a:lnTo>
                <a:lnTo>
                  <a:pt x="826" y="870"/>
                </a:lnTo>
                <a:lnTo>
                  <a:pt x="826" y="870"/>
                </a:lnTo>
                <a:lnTo>
                  <a:pt x="853" y="867"/>
                </a:lnTo>
                <a:lnTo>
                  <a:pt x="881" y="865"/>
                </a:lnTo>
                <a:lnTo>
                  <a:pt x="881" y="865"/>
                </a:lnTo>
                <a:lnTo>
                  <a:pt x="902" y="862"/>
                </a:lnTo>
                <a:lnTo>
                  <a:pt x="925" y="859"/>
                </a:lnTo>
                <a:lnTo>
                  <a:pt x="969" y="851"/>
                </a:lnTo>
                <a:lnTo>
                  <a:pt x="969" y="851"/>
                </a:lnTo>
                <a:lnTo>
                  <a:pt x="978" y="849"/>
                </a:lnTo>
                <a:lnTo>
                  <a:pt x="987" y="847"/>
                </a:lnTo>
                <a:lnTo>
                  <a:pt x="1009" y="838"/>
                </a:lnTo>
                <a:lnTo>
                  <a:pt x="1020" y="835"/>
                </a:lnTo>
                <a:lnTo>
                  <a:pt x="1032" y="831"/>
                </a:lnTo>
                <a:lnTo>
                  <a:pt x="1045" y="828"/>
                </a:lnTo>
                <a:lnTo>
                  <a:pt x="1060" y="827"/>
                </a:lnTo>
                <a:lnTo>
                  <a:pt x="1060" y="827"/>
                </a:lnTo>
                <a:lnTo>
                  <a:pt x="1082" y="827"/>
                </a:lnTo>
                <a:lnTo>
                  <a:pt x="1096" y="828"/>
                </a:lnTo>
                <a:lnTo>
                  <a:pt x="1106" y="827"/>
                </a:lnTo>
                <a:lnTo>
                  <a:pt x="1118" y="824"/>
                </a:lnTo>
                <a:lnTo>
                  <a:pt x="1118" y="824"/>
                </a:lnTo>
                <a:lnTo>
                  <a:pt x="1125" y="821"/>
                </a:lnTo>
                <a:lnTo>
                  <a:pt x="1131" y="821"/>
                </a:lnTo>
                <a:lnTo>
                  <a:pt x="1139" y="821"/>
                </a:lnTo>
                <a:lnTo>
                  <a:pt x="1140" y="820"/>
                </a:lnTo>
                <a:lnTo>
                  <a:pt x="1142" y="819"/>
                </a:lnTo>
                <a:lnTo>
                  <a:pt x="1145" y="815"/>
                </a:lnTo>
                <a:lnTo>
                  <a:pt x="1147" y="809"/>
                </a:lnTo>
                <a:lnTo>
                  <a:pt x="1147" y="809"/>
                </a:lnTo>
                <a:lnTo>
                  <a:pt x="1148" y="802"/>
                </a:lnTo>
                <a:lnTo>
                  <a:pt x="1150" y="795"/>
                </a:lnTo>
                <a:lnTo>
                  <a:pt x="1150" y="784"/>
                </a:lnTo>
                <a:lnTo>
                  <a:pt x="1151" y="779"/>
                </a:lnTo>
                <a:lnTo>
                  <a:pt x="1152" y="775"/>
                </a:lnTo>
                <a:lnTo>
                  <a:pt x="1154" y="773"/>
                </a:lnTo>
                <a:lnTo>
                  <a:pt x="1159" y="772"/>
                </a:lnTo>
                <a:lnTo>
                  <a:pt x="1159" y="772"/>
                </a:lnTo>
                <a:lnTo>
                  <a:pt x="1164" y="770"/>
                </a:lnTo>
                <a:lnTo>
                  <a:pt x="1169" y="768"/>
                </a:lnTo>
                <a:lnTo>
                  <a:pt x="1177" y="762"/>
                </a:lnTo>
                <a:lnTo>
                  <a:pt x="1186" y="755"/>
                </a:lnTo>
                <a:lnTo>
                  <a:pt x="1192" y="749"/>
                </a:lnTo>
                <a:lnTo>
                  <a:pt x="1192" y="749"/>
                </a:lnTo>
                <a:lnTo>
                  <a:pt x="1197" y="744"/>
                </a:lnTo>
                <a:lnTo>
                  <a:pt x="1202" y="741"/>
                </a:lnTo>
                <a:lnTo>
                  <a:pt x="1222" y="734"/>
                </a:lnTo>
                <a:lnTo>
                  <a:pt x="1222" y="734"/>
                </a:lnTo>
                <a:lnTo>
                  <a:pt x="1231" y="730"/>
                </a:lnTo>
                <a:lnTo>
                  <a:pt x="1235" y="728"/>
                </a:lnTo>
                <a:lnTo>
                  <a:pt x="1244" y="723"/>
                </a:lnTo>
                <a:lnTo>
                  <a:pt x="1248" y="722"/>
                </a:lnTo>
                <a:lnTo>
                  <a:pt x="1251" y="722"/>
                </a:lnTo>
                <a:lnTo>
                  <a:pt x="1256" y="723"/>
                </a:lnTo>
                <a:lnTo>
                  <a:pt x="1261" y="726"/>
                </a:lnTo>
                <a:lnTo>
                  <a:pt x="1261" y="726"/>
                </a:lnTo>
                <a:lnTo>
                  <a:pt x="1274" y="732"/>
                </a:lnTo>
                <a:lnTo>
                  <a:pt x="1286" y="735"/>
                </a:lnTo>
                <a:lnTo>
                  <a:pt x="1297" y="738"/>
                </a:lnTo>
                <a:lnTo>
                  <a:pt x="1297" y="738"/>
                </a:lnTo>
                <a:lnTo>
                  <a:pt x="1297" y="739"/>
                </a:lnTo>
                <a:lnTo>
                  <a:pt x="1297" y="749"/>
                </a:lnTo>
                <a:lnTo>
                  <a:pt x="1297" y="749"/>
                </a:lnTo>
                <a:lnTo>
                  <a:pt x="1298" y="752"/>
                </a:lnTo>
                <a:lnTo>
                  <a:pt x="1302" y="753"/>
                </a:lnTo>
                <a:lnTo>
                  <a:pt x="1306" y="755"/>
                </a:lnTo>
                <a:lnTo>
                  <a:pt x="1311" y="755"/>
                </a:lnTo>
                <a:lnTo>
                  <a:pt x="1319" y="755"/>
                </a:lnTo>
                <a:lnTo>
                  <a:pt x="1323" y="753"/>
                </a:lnTo>
                <a:lnTo>
                  <a:pt x="1323" y="753"/>
                </a:lnTo>
                <a:lnTo>
                  <a:pt x="1325" y="756"/>
                </a:lnTo>
                <a:lnTo>
                  <a:pt x="1328" y="761"/>
                </a:lnTo>
                <a:lnTo>
                  <a:pt x="1329" y="764"/>
                </a:lnTo>
                <a:lnTo>
                  <a:pt x="1329" y="769"/>
                </a:lnTo>
                <a:lnTo>
                  <a:pt x="1326" y="773"/>
                </a:lnTo>
                <a:lnTo>
                  <a:pt x="1323" y="776"/>
                </a:lnTo>
                <a:lnTo>
                  <a:pt x="1323" y="776"/>
                </a:lnTo>
                <a:lnTo>
                  <a:pt x="1313" y="784"/>
                </a:lnTo>
                <a:lnTo>
                  <a:pt x="1302" y="789"/>
                </a:lnTo>
                <a:lnTo>
                  <a:pt x="1292" y="791"/>
                </a:lnTo>
                <a:lnTo>
                  <a:pt x="1354" y="782"/>
                </a:lnTo>
                <a:lnTo>
                  <a:pt x="1338" y="799"/>
                </a:lnTo>
                <a:lnTo>
                  <a:pt x="1338" y="799"/>
                </a:lnTo>
                <a:lnTo>
                  <a:pt x="1341" y="802"/>
                </a:lnTo>
                <a:lnTo>
                  <a:pt x="1343" y="803"/>
                </a:lnTo>
                <a:lnTo>
                  <a:pt x="1348" y="804"/>
                </a:lnTo>
                <a:lnTo>
                  <a:pt x="1353" y="804"/>
                </a:lnTo>
                <a:lnTo>
                  <a:pt x="1360" y="803"/>
                </a:lnTo>
                <a:lnTo>
                  <a:pt x="1369" y="801"/>
                </a:lnTo>
                <a:lnTo>
                  <a:pt x="1380" y="795"/>
                </a:lnTo>
                <a:lnTo>
                  <a:pt x="1380" y="795"/>
                </a:lnTo>
                <a:lnTo>
                  <a:pt x="1389" y="786"/>
                </a:lnTo>
                <a:lnTo>
                  <a:pt x="1398" y="779"/>
                </a:lnTo>
                <a:lnTo>
                  <a:pt x="1405" y="770"/>
                </a:lnTo>
                <a:lnTo>
                  <a:pt x="1410" y="763"/>
                </a:lnTo>
                <a:lnTo>
                  <a:pt x="1416" y="752"/>
                </a:lnTo>
                <a:lnTo>
                  <a:pt x="1418" y="747"/>
                </a:lnTo>
                <a:lnTo>
                  <a:pt x="1418" y="747"/>
                </a:lnTo>
                <a:lnTo>
                  <a:pt x="1417" y="749"/>
                </a:lnTo>
                <a:lnTo>
                  <a:pt x="1418" y="753"/>
                </a:lnTo>
                <a:lnTo>
                  <a:pt x="1420" y="756"/>
                </a:lnTo>
                <a:lnTo>
                  <a:pt x="1422" y="758"/>
                </a:lnTo>
                <a:lnTo>
                  <a:pt x="1427" y="762"/>
                </a:lnTo>
                <a:lnTo>
                  <a:pt x="1433" y="764"/>
                </a:lnTo>
                <a:lnTo>
                  <a:pt x="1433" y="764"/>
                </a:lnTo>
                <a:lnTo>
                  <a:pt x="1440" y="767"/>
                </a:lnTo>
                <a:lnTo>
                  <a:pt x="1449" y="769"/>
                </a:lnTo>
                <a:lnTo>
                  <a:pt x="1468" y="769"/>
                </a:lnTo>
                <a:lnTo>
                  <a:pt x="1483" y="769"/>
                </a:lnTo>
                <a:lnTo>
                  <a:pt x="1489" y="769"/>
                </a:lnTo>
                <a:lnTo>
                  <a:pt x="1478" y="757"/>
                </a:lnTo>
                <a:lnTo>
                  <a:pt x="1478" y="757"/>
                </a:lnTo>
                <a:lnTo>
                  <a:pt x="1496" y="755"/>
                </a:lnTo>
                <a:lnTo>
                  <a:pt x="1512" y="752"/>
                </a:lnTo>
                <a:lnTo>
                  <a:pt x="1525" y="749"/>
                </a:lnTo>
                <a:lnTo>
                  <a:pt x="1525" y="749"/>
                </a:lnTo>
                <a:lnTo>
                  <a:pt x="1530" y="745"/>
                </a:lnTo>
                <a:lnTo>
                  <a:pt x="1536" y="740"/>
                </a:lnTo>
                <a:lnTo>
                  <a:pt x="1546" y="728"/>
                </a:lnTo>
                <a:lnTo>
                  <a:pt x="1553" y="717"/>
                </a:lnTo>
                <a:lnTo>
                  <a:pt x="1555" y="712"/>
                </a:lnTo>
                <a:lnTo>
                  <a:pt x="1555" y="712"/>
                </a:lnTo>
                <a:lnTo>
                  <a:pt x="1559" y="711"/>
                </a:lnTo>
                <a:lnTo>
                  <a:pt x="1564" y="706"/>
                </a:lnTo>
                <a:lnTo>
                  <a:pt x="1567" y="703"/>
                </a:lnTo>
                <a:lnTo>
                  <a:pt x="1569" y="699"/>
                </a:lnTo>
                <a:lnTo>
                  <a:pt x="1570" y="694"/>
                </a:lnTo>
                <a:lnTo>
                  <a:pt x="1569" y="688"/>
                </a:lnTo>
                <a:lnTo>
                  <a:pt x="1569" y="688"/>
                </a:lnTo>
                <a:lnTo>
                  <a:pt x="1565" y="681"/>
                </a:lnTo>
                <a:lnTo>
                  <a:pt x="1559" y="673"/>
                </a:lnTo>
                <a:lnTo>
                  <a:pt x="1544" y="655"/>
                </a:lnTo>
                <a:lnTo>
                  <a:pt x="1530" y="640"/>
                </a:lnTo>
                <a:lnTo>
                  <a:pt x="1524" y="632"/>
                </a:lnTo>
                <a:lnTo>
                  <a:pt x="1524" y="632"/>
                </a:lnTo>
                <a:lnTo>
                  <a:pt x="1525" y="629"/>
                </a:lnTo>
                <a:lnTo>
                  <a:pt x="1530" y="623"/>
                </a:lnTo>
                <a:lnTo>
                  <a:pt x="1531" y="618"/>
                </a:lnTo>
                <a:lnTo>
                  <a:pt x="1533" y="612"/>
                </a:lnTo>
                <a:lnTo>
                  <a:pt x="1533" y="604"/>
                </a:lnTo>
                <a:lnTo>
                  <a:pt x="1532" y="595"/>
                </a:lnTo>
                <a:lnTo>
                  <a:pt x="1532" y="595"/>
                </a:lnTo>
                <a:lnTo>
                  <a:pt x="1530" y="581"/>
                </a:lnTo>
                <a:lnTo>
                  <a:pt x="1525" y="567"/>
                </a:lnTo>
                <a:lnTo>
                  <a:pt x="1510" y="532"/>
                </a:lnTo>
                <a:lnTo>
                  <a:pt x="1497" y="499"/>
                </a:lnTo>
                <a:lnTo>
                  <a:pt x="1492" y="486"/>
                </a:lnTo>
                <a:lnTo>
                  <a:pt x="1490" y="476"/>
                </a:lnTo>
                <a:lnTo>
                  <a:pt x="1490" y="476"/>
                </a:lnTo>
                <a:lnTo>
                  <a:pt x="1486" y="437"/>
                </a:lnTo>
                <a:lnTo>
                  <a:pt x="1485" y="405"/>
                </a:lnTo>
                <a:lnTo>
                  <a:pt x="1485" y="405"/>
                </a:lnTo>
                <a:lnTo>
                  <a:pt x="1484" y="400"/>
                </a:lnTo>
                <a:lnTo>
                  <a:pt x="1480" y="394"/>
                </a:lnTo>
                <a:lnTo>
                  <a:pt x="1470" y="374"/>
                </a:lnTo>
                <a:lnTo>
                  <a:pt x="1460" y="351"/>
                </a:lnTo>
                <a:lnTo>
                  <a:pt x="1455" y="340"/>
                </a:lnTo>
                <a:lnTo>
                  <a:pt x="1451" y="328"/>
                </a:lnTo>
                <a:lnTo>
                  <a:pt x="1451" y="328"/>
                </a:lnTo>
                <a:lnTo>
                  <a:pt x="1447" y="317"/>
                </a:lnTo>
                <a:lnTo>
                  <a:pt x="1443" y="308"/>
                </a:lnTo>
                <a:lnTo>
                  <a:pt x="1437" y="298"/>
                </a:lnTo>
                <a:lnTo>
                  <a:pt x="1429" y="288"/>
                </a:lnTo>
                <a:lnTo>
                  <a:pt x="1422" y="281"/>
                </a:lnTo>
                <a:lnTo>
                  <a:pt x="1415" y="274"/>
                </a:lnTo>
                <a:lnTo>
                  <a:pt x="1403" y="265"/>
                </a:lnTo>
                <a:lnTo>
                  <a:pt x="1403" y="265"/>
                </a:lnTo>
                <a:lnTo>
                  <a:pt x="1398" y="262"/>
                </a:lnTo>
                <a:lnTo>
                  <a:pt x="1392" y="256"/>
                </a:lnTo>
                <a:lnTo>
                  <a:pt x="1376" y="239"/>
                </a:lnTo>
                <a:lnTo>
                  <a:pt x="1366" y="231"/>
                </a:lnTo>
                <a:lnTo>
                  <a:pt x="1358" y="223"/>
                </a:lnTo>
                <a:lnTo>
                  <a:pt x="1348" y="218"/>
                </a:lnTo>
                <a:lnTo>
                  <a:pt x="1338" y="214"/>
                </a:lnTo>
                <a:lnTo>
                  <a:pt x="1338" y="214"/>
                </a:lnTo>
                <a:lnTo>
                  <a:pt x="1330" y="212"/>
                </a:lnTo>
                <a:lnTo>
                  <a:pt x="1323" y="207"/>
                </a:lnTo>
                <a:lnTo>
                  <a:pt x="1314" y="202"/>
                </a:lnTo>
                <a:lnTo>
                  <a:pt x="1307" y="196"/>
                </a:lnTo>
                <a:lnTo>
                  <a:pt x="1294" y="184"/>
                </a:lnTo>
                <a:lnTo>
                  <a:pt x="1286" y="181"/>
                </a:lnTo>
                <a:lnTo>
                  <a:pt x="1280" y="178"/>
                </a:lnTo>
                <a:lnTo>
                  <a:pt x="1280" y="178"/>
                </a:lnTo>
                <a:lnTo>
                  <a:pt x="1273" y="177"/>
                </a:lnTo>
                <a:lnTo>
                  <a:pt x="1263" y="173"/>
                </a:lnTo>
                <a:lnTo>
                  <a:pt x="1240" y="164"/>
                </a:lnTo>
                <a:lnTo>
                  <a:pt x="1219" y="154"/>
                </a:lnTo>
                <a:lnTo>
                  <a:pt x="1203" y="148"/>
                </a:lnTo>
                <a:lnTo>
                  <a:pt x="1203" y="148"/>
                </a:lnTo>
                <a:lnTo>
                  <a:pt x="1197" y="145"/>
                </a:lnTo>
                <a:lnTo>
                  <a:pt x="1191" y="141"/>
                </a:lnTo>
                <a:lnTo>
                  <a:pt x="1175" y="131"/>
                </a:lnTo>
                <a:lnTo>
                  <a:pt x="1165" y="126"/>
                </a:lnTo>
                <a:lnTo>
                  <a:pt x="1154" y="121"/>
                </a:lnTo>
                <a:lnTo>
                  <a:pt x="1142" y="118"/>
                </a:lnTo>
                <a:lnTo>
                  <a:pt x="1126" y="116"/>
                </a:lnTo>
                <a:lnTo>
                  <a:pt x="1126" y="116"/>
                </a:lnTo>
                <a:lnTo>
                  <a:pt x="1108" y="115"/>
                </a:lnTo>
                <a:lnTo>
                  <a:pt x="1089" y="113"/>
                </a:lnTo>
                <a:lnTo>
                  <a:pt x="1068" y="108"/>
                </a:lnTo>
                <a:lnTo>
                  <a:pt x="1048" y="102"/>
                </a:lnTo>
                <a:lnTo>
                  <a:pt x="1005" y="91"/>
                </a:lnTo>
                <a:lnTo>
                  <a:pt x="986" y="87"/>
                </a:lnTo>
                <a:lnTo>
                  <a:pt x="969" y="86"/>
                </a:lnTo>
                <a:lnTo>
                  <a:pt x="969" y="86"/>
                </a:lnTo>
                <a:lnTo>
                  <a:pt x="951" y="84"/>
                </a:lnTo>
                <a:lnTo>
                  <a:pt x="931" y="80"/>
                </a:lnTo>
                <a:lnTo>
                  <a:pt x="889" y="68"/>
                </a:lnTo>
                <a:lnTo>
                  <a:pt x="867" y="62"/>
                </a:lnTo>
                <a:lnTo>
                  <a:pt x="849" y="57"/>
                </a:lnTo>
                <a:lnTo>
                  <a:pt x="832" y="55"/>
                </a:lnTo>
                <a:lnTo>
                  <a:pt x="825" y="55"/>
                </a:lnTo>
                <a:lnTo>
                  <a:pt x="819" y="55"/>
                </a:lnTo>
                <a:lnTo>
                  <a:pt x="819" y="55"/>
                </a:lnTo>
                <a:lnTo>
                  <a:pt x="783" y="61"/>
                </a:lnTo>
                <a:lnTo>
                  <a:pt x="763" y="64"/>
                </a:lnTo>
                <a:lnTo>
                  <a:pt x="738" y="70"/>
                </a:lnTo>
                <a:lnTo>
                  <a:pt x="738" y="70"/>
                </a:lnTo>
                <a:lnTo>
                  <a:pt x="713" y="75"/>
                </a:lnTo>
                <a:lnTo>
                  <a:pt x="695" y="76"/>
                </a:lnTo>
                <a:lnTo>
                  <a:pt x="682" y="78"/>
                </a:lnTo>
                <a:lnTo>
                  <a:pt x="667" y="80"/>
                </a:lnTo>
                <a:lnTo>
                  <a:pt x="667" y="80"/>
                </a:lnTo>
                <a:lnTo>
                  <a:pt x="659" y="82"/>
                </a:lnTo>
                <a:lnTo>
                  <a:pt x="650" y="82"/>
                </a:lnTo>
                <a:lnTo>
                  <a:pt x="632" y="81"/>
                </a:lnTo>
                <a:lnTo>
                  <a:pt x="608" y="79"/>
                </a:lnTo>
                <a:lnTo>
                  <a:pt x="577" y="78"/>
                </a:lnTo>
                <a:lnTo>
                  <a:pt x="577" y="78"/>
                </a:lnTo>
                <a:lnTo>
                  <a:pt x="560" y="78"/>
                </a:lnTo>
                <a:lnTo>
                  <a:pt x="545" y="75"/>
                </a:lnTo>
                <a:lnTo>
                  <a:pt x="523" y="70"/>
                </a:lnTo>
                <a:lnTo>
                  <a:pt x="512" y="68"/>
                </a:lnTo>
                <a:lnTo>
                  <a:pt x="500" y="67"/>
                </a:lnTo>
                <a:lnTo>
                  <a:pt x="486" y="68"/>
                </a:lnTo>
                <a:lnTo>
                  <a:pt x="469" y="72"/>
                </a:lnTo>
                <a:lnTo>
                  <a:pt x="469" y="72"/>
                </a:lnTo>
                <a:lnTo>
                  <a:pt x="416" y="84"/>
                </a:lnTo>
                <a:lnTo>
                  <a:pt x="405" y="86"/>
                </a:lnTo>
                <a:lnTo>
                  <a:pt x="402" y="86"/>
                </a:lnTo>
                <a:lnTo>
                  <a:pt x="401" y="85"/>
                </a:lnTo>
                <a:lnTo>
                  <a:pt x="401" y="85"/>
                </a:lnTo>
                <a:lnTo>
                  <a:pt x="400" y="76"/>
                </a:lnTo>
                <a:lnTo>
                  <a:pt x="395" y="62"/>
                </a:lnTo>
                <a:lnTo>
                  <a:pt x="390" y="47"/>
                </a:lnTo>
                <a:lnTo>
                  <a:pt x="386" y="42"/>
                </a:lnTo>
                <a:lnTo>
                  <a:pt x="384" y="40"/>
                </a:lnTo>
                <a:lnTo>
                  <a:pt x="384" y="40"/>
                </a:lnTo>
                <a:lnTo>
                  <a:pt x="376" y="35"/>
                </a:lnTo>
                <a:lnTo>
                  <a:pt x="363" y="28"/>
                </a:lnTo>
                <a:lnTo>
                  <a:pt x="351" y="21"/>
                </a:lnTo>
                <a:lnTo>
                  <a:pt x="344" y="17"/>
                </a:lnTo>
                <a:lnTo>
                  <a:pt x="338" y="16"/>
                </a:lnTo>
                <a:lnTo>
                  <a:pt x="338" y="16"/>
                </a:lnTo>
                <a:lnTo>
                  <a:pt x="322" y="15"/>
                </a:lnTo>
                <a:lnTo>
                  <a:pt x="315" y="13"/>
                </a:lnTo>
                <a:lnTo>
                  <a:pt x="303" y="10"/>
                </a:lnTo>
                <a:lnTo>
                  <a:pt x="303" y="10"/>
                </a:lnTo>
                <a:lnTo>
                  <a:pt x="292" y="5"/>
                </a:lnTo>
                <a:lnTo>
                  <a:pt x="285" y="2"/>
                </a:lnTo>
                <a:lnTo>
                  <a:pt x="277" y="0"/>
                </a:lnTo>
                <a:lnTo>
                  <a:pt x="263" y="0"/>
                </a:lnTo>
                <a:lnTo>
                  <a:pt x="263" y="0"/>
                </a:lnTo>
                <a:lnTo>
                  <a:pt x="247" y="0"/>
                </a:lnTo>
                <a:lnTo>
                  <a:pt x="234" y="2"/>
                </a:lnTo>
                <a:lnTo>
                  <a:pt x="222" y="5"/>
                </a:lnTo>
                <a:lnTo>
                  <a:pt x="212" y="10"/>
                </a:lnTo>
                <a:lnTo>
                  <a:pt x="212" y="10"/>
                </a:lnTo>
                <a:lnTo>
                  <a:pt x="208" y="11"/>
                </a:lnTo>
                <a:lnTo>
                  <a:pt x="204" y="13"/>
                </a:lnTo>
                <a:lnTo>
                  <a:pt x="195" y="13"/>
                </a:lnTo>
                <a:lnTo>
                  <a:pt x="185" y="15"/>
                </a:lnTo>
                <a:lnTo>
                  <a:pt x="176" y="17"/>
                </a:lnTo>
                <a:lnTo>
                  <a:pt x="176" y="17"/>
                </a:lnTo>
                <a:lnTo>
                  <a:pt x="162" y="23"/>
                </a:lnTo>
                <a:lnTo>
                  <a:pt x="159" y="24"/>
                </a:lnTo>
                <a:lnTo>
                  <a:pt x="156" y="27"/>
                </a:lnTo>
                <a:lnTo>
                  <a:pt x="156" y="27"/>
                </a:lnTo>
                <a:lnTo>
                  <a:pt x="144" y="36"/>
                </a:lnTo>
                <a:lnTo>
                  <a:pt x="135" y="42"/>
                </a:lnTo>
                <a:lnTo>
                  <a:pt x="135" y="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AC8F5D42-A87E-4701-B0B1-3C1743534B1F}"/>
              </a:ext>
            </a:extLst>
          </p:cNvPr>
          <p:cNvSpPr>
            <a:spLocks/>
          </p:cNvSpPr>
          <p:nvPr/>
        </p:nvSpPr>
        <p:spPr bwMode="auto">
          <a:xfrm>
            <a:off x="677697" y="4163169"/>
            <a:ext cx="2550604" cy="1789357"/>
          </a:xfrm>
          <a:custGeom>
            <a:avLst/>
            <a:gdLst>
              <a:gd name="T0" fmla="*/ 1 w 1491"/>
              <a:gd name="T1" fmla="*/ 435 h 1046"/>
              <a:gd name="T2" fmla="*/ 30 w 1491"/>
              <a:gd name="T3" fmla="*/ 563 h 1046"/>
              <a:gd name="T4" fmla="*/ 22 w 1491"/>
              <a:gd name="T5" fmla="*/ 671 h 1046"/>
              <a:gd name="T6" fmla="*/ 104 w 1491"/>
              <a:gd name="T7" fmla="*/ 704 h 1046"/>
              <a:gd name="T8" fmla="*/ 179 w 1491"/>
              <a:gd name="T9" fmla="*/ 627 h 1046"/>
              <a:gd name="T10" fmla="*/ 245 w 1491"/>
              <a:gd name="T11" fmla="*/ 618 h 1046"/>
              <a:gd name="T12" fmla="*/ 279 w 1491"/>
              <a:gd name="T13" fmla="*/ 630 h 1046"/>
              <a:gd name="T14" fmla="*/ 321 w 1491"/>
              <a:gd name="T15" fmla="*/ 607 h 1046"/>
              <a:gd name="T16" fmla="*/ 345 w 1491"/>
              <a:gd name="T17" fmla="*/ 671 h 1046"/>
              <a:gd name="T18" fmla="*/ 379 w 1491"/>
              <a:gd name="T19" fmla="*/ 719 h 1046"/>
              <a:gd name="T20" fmla="*/ 400 w 1491"/>
              <a:gd name="T21" fmla="*/ 785 h 1046"/>
              <a:gd name="T22" fmla="*/ 466 w 1491"/>
              <a:gd name="T23" fmla="*/ 894 h 1046"/>
              <a:gd name="T24" fmla="*/ 560 w 1491"/>
              <a:gd name="T25" fmla="*/ 1006 h 1046"/>
              <a:gd name="T26" fmla="*/ 571 w 1491"/>
              <a:gd name="T27" fmla="*/ 1039 h 1046"/>
              <a:gd name="T28" fmla="*/ 642 w 1491"/>
              <a:gd name="T29" fmla="*/ 1031 h 1046"/>
              <a:gd name="T30" fmla="*/ 686 w 1491"/>
              <a:gd name="T31" fmla="*/ 931 h 1046"/>
              <a:gd name="T32" fmla="*/ 714 w 1491"/>
              <a:gd name="T33" fmla="*/ 750 h 1046"/>
              <a:gd name="T34" fmla="*/ 807 w 1491"/>
              <a:gd name="T35" fmla="*/ 678 h 1046"/>
              <a:gd name="T36" fmla="*/ 901 w 1491"/>
              <a:gd name="T37" fmla="*/ 687 h 1046"/>
              <a:gd name="T38" fmla="*/ 971 w 1491"/>
              <a:gd name="T39" fmla="*/ 675 h 1046"/>
              <a:gd name="T40" fmla="*/ 1038 w 1491"/>
              <a:gd name="T41" fmla="*/ 647 h 1046"/>
              <a:gd name="T42" fmla="*/ 1102 w 1491"/>
              <a:gd name="T43" fmla="*/ 639 h 1046"/>
              <a:gd name="T44" fmla="*/ 1093 w 1491"/>
              <a:gd name="T45" fmla="*/ 734 h 1046"/>
              <a:gd name="T46" fmla="*/ 1057 w 1491"/>
              <a:gd name="T47" fmla="*/ 836 h 1046"/>
              <a:gd name="T48" fmla="*/ 1016 w 1491"/>
              <a:gd name="T49" fmla="*/ 914 h 1046"/>
              <a:gd name="T50" fmla="*/ 1096 w 1491"/>
              <a:gd name="T51" fmla="*/ 910 h 1046"/>
              <a:gd name="T52" fmla="*/ 1143 w 1491"/>
              <a:gd name="T53" fmla="*/ 844 h 1046"/>
              <a:gd name="T54" fmla="*/ 1196 w 1491"/>
              <a:gd name="T55" fmla="*/ 696 h 1046"/>
              <a:gd name="T56" fmla="*/ 1233 w 1491"/>
              <a:gd name="T57" fmla="*/ 601 h 1046"/>
              <a:gd name="T58" fmla="*/ 1271 w 1491"/>
              <a:gd name="T59" fmla="*/ 609 h 1046"/>
              <a:gd name="T60" fmla="*/ 1312 w 1491"/>
              <a:gd name="T61" fmla="*/ 630 h 1046"/>
              <a:gd name="T62" fmla="*/ 1349 w 1491"/>
              <a:gd name="T63" fmla="*/ 643 h 1046"/>
              <a:gd name="T64" fmla="*/ 1374 w 1491"/>
              <a:gd name="T65" fmla="*/ 673 h 1046"/>
              <a:gd name="T66" fmla="*/ 1406 w 1491"/>
              <a:gd name="T67" fmla="*/ 747 h 1046"/>
              <a:gd name="T68" fmla="*/ 1405 w 1491"/>
              <a:gd name="T69" fmla="*/ 839 h 1046"/>
              <a:gd name="T70" fmla="*/ 1412 w 1491"/>
              <a:gd name="T71" fmla="*/ 883 h 1046"/>
              <a:gd name="T72" fmla="*/ 1415 w 1491"/>
              <a:gd name="T73" fmla="*/ 919 h 1046"/>
              <a:gd name="T74" fmla="*/ 1422 w 1491"/>
              <a:gd name="T75" fmla="*/ 950 h 1046"/>
              <a:gd name="T76" fmla="*/ 1487 w 1491"/>
              <a:gd name="T77" fmla="*/ 882 h 1046"/>
              <a:gd name="T78" fmla="*/ 1479 w 1491"/>
              <a:gd name="T79" fmla="*/ 794 h 1046"/>
              <a:gd name="T80" fmla="*/ 1457 w 1491"/>
              <a:gd name="T81" fmla="*/ 606 h 1046"/>
              <a:gd name="T82" fmla="*/ 1422 w 1491"/>
              <a:gd name="T83" fmla="*/ 544 h 1046"/>
              <a:gd name="T84" fmla="*/ 1400 w 1491"/>
              <a:gd name="T85" fmla="*/ 311 h 1046"/>
              <a:gd name="T86" fmla="*/ 1401 w 1491"/>
              <a:gd name="T87" fmla="*/ 218 h 1046"/>
              <a:gd name="T88" fmla="*/ 1348 w 1491"/>
              <a:gd name="T89" fmla="*/ 131 h 1046"/>
              <a:gd name="T90" fmla="*/ 1290 w 1491"/>
              <a:gd name="T91" fmla="*/ 48 h 1046"/>
              <a:gd name="T92" fmla="*/ 1200 w 1491"/>
              <a:gd name="T93" fmla="*/ 24 h 1046"/>
              <a:gd name="T94" fmla="*/ 1107 w 1491"/>
              <a:gd name="T95" fmla="*/ 18 h 1046"/>
              <a:gd name="T96" fmla="*/ 991 w 1491"/>
              <a:gd name="T97" fmla="*/ 16 h 1046"/>
              <a:gd name="T98" fmla="*/ 858 w 1491"/>
              <a:gd name="T99" fmla="*/ 40 h 1046"/>
              <a:gd name="T100" fmla="*/ 755 w 1491"/>
              <a:gd name="T101" fmla="*/ 57 h 1046"/>
              <a:gd name="T102" fmla="*/ 659 w 1491"/>
              <a:gd name="T103" fmla="*/ 67 h 1046"/>
              <a:gd name="T104" fmla="*/ 539 w 1491"/>
              <a:gd name="T105" fmla="*/ 91 h 1046"/>
              <a:gd name="T106" fmla="*/ 474 w 1491"/>
              <a:gd name="T107" fmla="*/ 121 h 1046"/>
              <a:gd name="T108" fmla="*/ 386 w 1491"/>
              <a:gd name="T109" fmla="*/ 163 h 1046"/>
              <a:gd name="T110" fmla="*/ 336 w 1491"/>
              <a:gd name="T111" fmla="*/ 191 h 1046"/>
              <a:gd name="T112" fmla="*/ 274 w 1491"/>
              <a:gd name="T113" fmla="*/ 201 h 1046"/>
              <a:gd name="T114" fmla="*/ 201 w 1491"/>
              <a:gd name="T115" fmla="*/ 216 h 1046"/>
              <a:gd name="T116" fmla="*/ 132 w 1491"/>
              <a:gd name="T117" fmla="*/ 257 h 1046"/>
              <a:gd name="T118" fmla="*/ 85 w 1491"/>
              <a:gd name="T119" fmla="*/ 283 h 1046"/>
              <a:gd name="T120" fmla="*/ 55 w 1491"/>
              <a:gd name="T121" fmla="*/ 310 h 1046"/>
              <a:gd name="T122" fmla="*/ 40 w 1491"/>
              <a:gd name="T123" fmla="*/ 366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1" h="1046">
                <a:moveTo>
                  <a:pt x="30" y="384"/>
                </a:moveTo>
                <a:lnTo>
                  <a:pt x="30" y="384"/>
                </a:lnTo>
                <a:lnTo>
                  <a:pt x="27" y="385"/>
                </a:lnTo>
                <a:lnTo>
                  <a:pt x="18" y="390"/>
                </a:lnTo>
                <a:lnTo>
                  <a:pt x="13" y="392"/>
                </a:lnTo>
                <a:lnTo>
                  <a:pt x="10" y="396"/>
                </a:lnTo>
                <a:lnTo>
                  <a:pt x="6" y="401"/>
                </a:lnTo>
                <a:lnTo>
                  <a:pt x="4" y="406"/>
                </a:lnTo>
                <a:lnTo>
                  <a:pt x="4" y="406"/>
                </a:lnTo>
                <a:lnTo>
                  <a:pt x="1" y="418"/>
                </a:lnTo>
                <a:lnTo>
                  <a:pt x="0" y="430"/>
                </a:lnTo>
                <a:lnTo>
                  <a:pt x="1" y="435"/>
                </a:lnTo>
                <a:lnTo>
                  <a:pt x="3" y="440"/>
                </a:lnTo>
                <a:lnTo>
                  <a:pt x="5" y="443"/>
                </a:lnTo>
                <a:lnTo>
                  <a:pt x="9" y="446"/>
                </a:lnTo>
                <a:lnTo>
                  <a:pt x="9" y="446"/>
                </a:lnTo>
                <a:lnTo>
                  <a:pt x="21" y="449"/>
                </a:lnTo>
                <a:lnTo>
                  <a:pt x="26" y="449"/>
                </a:lnTo>
                <a:lnTo>
                  <a:pt x="41" y="459"/>
                </a:lnTo>
                <a:lnTo>
                  <a:pt x="41" y="459"/>
                </a:lnTo>
                <a:lnTo>
                  <a:pt x="38" y="503"/>
                </a:lnTo>
                <a:lnTo>
                  <a:pt x="35" y="538"/>
                </a:lnTo>
                <a:lnTo>
                  <a:pt x="33" y="553"/>
                </a:lnTo>
                <a:lnTo>
                  <a:pt x="30" y="563"/>
                </a:lnTo>
                <a:lnTo>
                  <a:pt x="30" y="563"/>
                </a:lnTo>
                <a:lnTo>
                  <a:pt x="24" y="578"/>
                </a:lnTo>
                <a:lnTo>
                  <a:pt x="18" y="591"/>
                </a:lnTo>
                <a:lnTo>
                  <a:pt x="12" y="602"/>
                </a:lnTo>
                <a:lnTo>
                  <a:pt x="9" y="612"/>
                </a:lnTo>
                <a:lnTo>
                  <a:pt x="9" y="612"/>
                </a:lnTo>
                <a:lnTo>
                  <a:pt x="7" y="619"/>
                </a:lnTo>
                <a:lnTo>
                  <a:pt x="9" y="627"/>
                </a:lnTo>
                <a:lnTo>
                  <a:pt x="11" y="638"/>
                </a:lnTo>
                <a:lnTo>
                  <a:pt x="13" y="650"/>
                </a:lnTo>
                <a:lnTo>
                  <a:pt x="17" y="661"/>
                </a:lnTo>
                <a:lnTo>
                  <a:pt x="22" y="671"/>
                </a:lnTo>
                <a:lnTo>
                  <a:pt x="26" y="679"/>
                </a:lnTo>
                <a:lnTo>
                  <a:pt x="30" y="684"/>
                </a:lnTo>
                <a:lnTo>
                  <a:pt x="30" y="684"/>
                </a:lnTo>
                <a:lnTo>
                  <a:pt x="38" y="689"/>
                </a:lnTo>
                <a:lnTo>
                  <a:pt x="45" y="693"/>
                </a:lnTo>
                <a:lnTo>
                  <a:pt x="52" y="695"/>
                </a:lnTo>
                <a:lnTo>
                  <a:pt x="52" y="695"/>
                </a:lnTo>
                <a:lnTo>
                  <a:pt x="69" y="699"/>
                </a:lnTo>
                <a:lnTo>
                  <a:pt x="85" y="702"/>
                </a:lnTo>
                <a:lnTo>
                  <a:pt x="101" y="704"/>
                </a:lnTo>
                <a:lnTo>
                  <a:pt x="101" y="704"/>
                </a:lnTo>
                <a:lnTo>
                  <a:pt x="104" y="704"/>
                </a:lnTo>
                <a:lnTo>
                  <a:pt x="107" y="702"/>
                </a:lnTo>
                <a:lnTo>
                  <a:pt x="113" y="698"/>
                </a:lnTo>
                <a:lnTo>
                  <a:pt x="119" y="692"/>
                </a:lnTo>
                <a:lnTo>
                  <a:pt x="122" y="684"/>
                </a:lnTo>
                <a:lnTo>
                  <a:pt x="131" y="667"/>
                </a:lnTo>
                <a:lnTo>
                  <a:pt x="136" y="660"/>
                </a:lnTo>
                <a:lnTo>
                  <a:pt x="139" y="655"/>
                </a:lnTo>
                <a:lnTo>
                  <a:pt x="139" y="655"/>
                </a:lnTo>
                <a:lnTo>
                  <a:pt x="159" y="641"/>
                </a:lnTo>
                <a:lnTo>
                  <a:pt x="168" y="633"/>
                </a:lnTo>
                <a:lnTo>
                  <a:pt x="179" y="627"/>
                </a:lnTo>
                <a:lnTo>
                  <a:pt x="179" y="627"/>
                </a:lnTo>
                <a:lnTo>
                  <a:pt x="201" y="619"/>
                </a:lnTo>
                <a:lnTo>
                  <a:pt x="210" y="614"/>
                </a:lnTo>
                <a:lnTo>
                  <a:pt x="210" y="614"/>
                </a:lnTo>
                <a:lnTo>
                  <a:pt x="211" y="615"/>
                </a:lnTo>
                <a:lnTo>
                  <a:pt x="215" y="618"/>
                </a:lnTo>
                <a:lnTo>
                  <a:pt x="221" y="621"/>
                </a:lnTo>
                <a:lnTo>
                  <a:pt x="230" y="623"/>
                </a:lnTo>
                <a:lnTo>
                  <a:pt x="230" y="623"/>
                </a:lnTo>
                <a:lnTo>
                  <a:pt x="235" y="623"/>
                </a:lnTo>
                <a:lnTo>
                  <a:pt x="239" y="621"/>
                </a:lnTo>
                <a:lnTo>
                  <a:pt x="242" y="620"/>
                </a:lnTo>
                <a:lnTo>
                  <a:pt x="245" y="618"/>
                </a:lnTo>
                <a:lnTo>
                  <a:pt x="248" y="614"/>
                </a:lnTo>
                <a:lnTo>
                  <a:pt x="251" y="613"/>
                </a:lnTo>
                <a:lnTo>
                  <a:pt x="254" y="612"/>
                </a:lnTo>
                <a:lnTo>
                  <a:pt x="254" y="612"/>
                </a:lnTo>
                <a:lnTo>
                  <a:pt x="259" y="612"/>
                </a:lnTo>
                <a:lnTo>
                  <a:pt x="263" y="612"/>
                </a:lnTo>
                <a:lnTo>
                  <a:pt x="267" y="613"/>
                </a:lnTo>
                <a:lnTo>
                  <a:pt x="268" y="616"/>
                </a:lnTo>
                <a:lnTo>
                  <a:pt x="268" y="616"/>
                </a:lnTo>
                <a:lnTo>
                  <a:pt x="269" y="621"/>
                </a:lnTo>
                <a:lnTo>
                  <a:pt x="270" y="625"/>
                </a:lnTo>
                <a:lnTo>
                  <a:pt x="279" y="630"/>
                </a:lnTo>
                <a:lnTo>
                  <a:pt x="279" y="630"/>
                </a:lnTo>
                <a:lnTo>
                  <a:pt x="281" y="631"/>
                </a:lnTo>
                <a:lnTo>
                  <a:pt x="285" y="631"/>
                </a:lnTo>
                <a:lnTo>
                  <a:pt x="294" y="631"/>
                </a:lnTo>
                <a:lnTo>
                  <a:pt x="303" y="629"/>
                </a:lnTo>
                <a:lnTo>
                  <a:pt x="305" y="627"/>
                </a:lnTo>
                <a:lnTo>
                  <a:pt x="307" y="625"/>
                </a:lnTo>
                <a:lnTo>
                  <a:pt x="307" y="625"/>
                </a:lnTo>
                <a:lnTo>
                  <a:pt x="309" y="619"/>
                </a:lnTo>
                <a:lnTo>
                  <a:pt x="315" y="612"/>
                </a:lnTo>
                <a:lnTo>
                  <a:pt x="317" y="609"/>
                </a:lnTo>
                <a:lnTo>
                  <a:pt x="321" y="607"/>
                </a:lnTo>
                <a:lnTo>
                  <a:pt x="324" y="607"/>
                </a:lnTo>
                <a:lnTo>
                  <a:pt x="326" y="608"/>
                </a:lnTo>
                <a:lnTo>
                  <a:pt x="326" y="608"/>
                </a:lnTo>
                <a:lnTo>
                  <a:pt x="328" y="610"/>
                </a:lnTo>
                <a:lnTo>
                  <a:pt x="328" y="614"/>
                </a:lnTo>
                <a:lnTo>
                  <a:pt x="327" y="620"/>
                </a:lnTo>
                <a:lnTo>
                  <a:pt x="327" y="626"/>
                </a:lnTo>
                <a:lnTo>
                  <a:pt x="328" y="633"/>
                </a:lnTo>
                <a:lnTo>
                  <a:pt x="328" y="633"/>
                </a:lnTo>
                <a:lnTo>
                  <a:pt x="333" y="650"/>
                </a:lnTo>
                <a:lnTo>
                  <a:pt x="339" y="662"/>
                </a:lnTo>
                <a:lnTo>
                  <a:pt x="345" y="671"/>
                </a:lnTo>
                <a:lnTo>
                  <a:pt x="350" y="678"/>
                </a:lnTo>
                <a:lnTo>
                  <a:pt x="350" y="678"/>
                </a:lnTo>
                <a:lnTo>
                  <a:pt x="355" y="682"/>
                </a:lnTo>
                <a:lnTo>
                  <a:pt x="359" y="687"/>
                </a:lnTo>
                <a:lnTo>
                  <a:pt x="361" y="693"/>
                </a:lnTo>
                <a:lnTo>
                  <a:pt x="363" y="700"/>
                </a:lnTo>
                <a:lnTo>
                  <a:pt x="363" y="700"/>
                </a:lnTo>
                <a:lnTo>
                  <a:pt x="367" y="707"/>
                </a:lnTo>
                <a:lnTo>
                  <a:pt x="372" y="712"/>
                </a:lnTo>
                <a:lnTo>
                  <a:pt x="377" y="717"/>
                </a:lnTo>
                <a:lnTo>
                  <a:pt x="377" y="717"/>
                </a:lnTo>
                <a:lnTo>
                  <a:pt x="379" y="719"/>
                </a:lnTo>
                <a:lnTo>
                  <a:pt x="380" y="723"/>
                </a:lnTo>
                <a:lnTo>
                  <a:pt x="382" y="728"/>
                </a:lnTo>
                <a:lnTo>
                  <a:pt x="382" y="728"/>
                </a:lnTo>
                <a:lnTo>
                  <a:pt x="382" y="738"/>
                </a:lnTo>
                <a:lnTo>
                  <a:pt x="382" y="744"/>
                </a:lnTo>
                <a:lnTo>
                  <a:pt x="382" y="744"/>
                </a:lnTo>
                <a:lnTo>
                  <a:pt x="383" y="748"/>
                </a:lnTo>
                <a:lnTo>
                  <a:pt x="385" y="756"/>
                </a:lnTo>
                <a:lnTo>
                  <a:pt x="389" y="764"/>
                </a:lnTo>
                <a:lnTo>
                  <a:pt x="395" y="774"/>
                </a:lnTo>
                <a:lnTo>
                  <a:pt x="395" y="774"/>
                </a:lnTo>
                <a:lnTo>
                  <a:pt x="400" y="785"/>
                </a:lnTo>
                <a:lnTo>
                  <a:pt x="405" y="794"/>
                </a:lnTo>
                <a:lnTo>
                  <a:pt x="410" y="805"/>
                </a:lnTo>
                <a:lnTo>
                  <a:pt x="417" y="814"/>
                </a:lnTo>
                <a:lnTo>
                  <a:pt x="417" y="814"/>
                </a:lnTo>
                <a:lnTo>
                  <a:pt x="440" y="838"/>
                </a:lnTo>
                <a:lnTo>
                  <a:pt x="451" y="851"/>
                </a:lnTo>
                <a:lnTo>
                  <a:pt x="454" y="857"/>
                </a:lnTo>
                <a:lnTo>
                  <a:pt x="456" y="862"/>
                </a:lnTo>
                <a:lnTo>
                  <a:pt x="456" y="862"/>
                </a:lnTo>
                <a:lnTo>
                  <a:pt x="458" y="872"/>
                </a:lnTo>
                <a:lnTo>
                  <a:pt x="463" y="885"/>
                </a:lnTo>
                <a:lnTo>
                  <a:pt x="466" y="894"/>
                </a:lnTo>
                <a:lnTo>
                  <a:pt x="471" y="902"/>
                </a:lnTo>
                <a:lnTo>
                  <a:pt x="477" y="911"/>
                </a:lnTo>
                <a:lnTo>
                  <a:pt x="485" y="919"/>
                </a:lnTo>
                <a:lnTo>
                  <a:pt x="485" y="919"/>
                </a:lnTo>
                <a:lnTo>
                  <a:pt x="494" y="928"/>
                </a:lnTo>
                <a:lnTo>
                  <a:pt x="508" y="939"/>
                </a:lnTo>
                <a:lnTo>
                  <a:pt x="538" y="960"/>
                </a:lnTo>
                <a:lnTo>
                  <a:pt x="574" y="985"/>
                </a:lnTo>
                <a:lnTo>
                  <a:pt x="574" y="985"/>
                </a:lnTo>
                <a:lnTo>
                  <a:pt x="571" y="989"/>
                </a:lnTo>
                <a:lnTo>
                  <a:pt x="563" y="999"/>
                </a:lnTo>
                <a:lnTo>
                  <a:pt x="560" y="1006"/>
                </a:lnTo>
                <a:lnTo>
                  <a:pt x="557" y="1012"/>
                </a:lnTo>
                <a:lnTo>
                  <a:pt x="555" y="1020"/>
                </a:lnTo>
                <a:lnTo>
                  <a:pt x="555" y="1026"/>
                </a:lnTo>
                <a:lnTo>
                  <a:pt x="555" y="1026"/>
                </a:lnTo>
                <a:lnTo>
                  <a:pt x="556" y="1032"/>
                </a:lnTo>
                <a:lnTo>
                  <a:pt x="558" y="1034"/>
                </a:lnTo>
                <a:lnTo>
                  <a:pt x="561" y="1037"/>
                </a:lnTo>
                <a:lnTo>
                  <a:pt x="563" y="1038"/>
                </a:lnTo>
                <a:lnTo>
                  <a:pt x="568" y="1038"/>
                </a:lnTo>
                <a:lnTo>
                  <a:pt x="571" y="1038"/>
                </a:lnTo>
                <a:lnTo>
                  <a:pt x="571" y="1038"/>
                </a:lnTo>
                <a:lnTo>
                  <a:pt x="571" y="1039"/>
                </a:lnTo>
                <a:lnTo>
                  <a:pt x="574" y="1043"/>
                </a:lnTo>
                <a:lnTo>
                  <a:pt x="579" y="1045"/>
                </a:lnTo>
                <a:lnTo>
                  <a:pt x="581" y="1046"/>
                </a:lnTo>
                <a:lnTo>
                  <a:pt x="585" y="1046"/>
                </a:lnTo>
                <a:lnTo>
                  <a:pt x="585" y="1046"/>
                </a:lnTo>
                <a:lnTo>
                  <a:pt x="597" y="1043"/>
                </a:lnTo>
                <a:lnTo>
                  <a:pt x="601" y="1042"/>
                </a:lnTo>
                <a:lnTo>
                  <a:pt x="601" y="1042"/>
                </a:lnTo>
                <a:lnTo>
                  <a:pt x="619" y="1038"/>
                </a:lnTo>
                <a:lnTo>
                  <a:pt x="632" y="1034"/>
                </a:lnTo>
                <a:lnTo>
                  <a:pt x="642" y="1031"/>
                </a:lnTo>
                <a:lnTo>
                  <a:pt x="642" y="1031"/>
                </a:lnTo>
                <a:lnTo>
                  <a:pt x="653" y="1026"/>
                </a:lnTo>
                <a:lnTo>
                  <a:pt x="655" y="1022"/>
                </a:lnTo>
                <a:lnTo>
                  <a:pt x="658" y="1017"/>
                </a:lnTo>
                <a:lnTo>
                  <a:pt x="658" y="1017"/>
                </a:lnTo>
                <a:lnTo>
                  <a:pt x="660" y="1012"/>
                </a:lnTo>
                <a:lnTo>
                  <a:pt x="664" y="1008"/>
                </a:lnTo>
                <a:lnTo>
                  <a:pt x="669" y="999"/>
                </a:lnTo>
                <a:lnTo>
                  <a:pt x="674" y="987"/>
                </a:lnTo>
                <a:lnTo>
                  <a:pt x="674" y="987"/>
                </a:lnTo>
                <a:lnTo>
                  <a:pt x="678" y="970"/>
                </a:lnTo>
                <a:lnTo>
                  <a:pt x="683" y="951"/>
                </a:lnTo>
                <a:lnTo>
                  <a:pt x="686" y="931"/>
                </a:lnTo>
                <a:lnTo>
                  <a:pt x="687" y="914"/>
                </a:lnTo>
                <a:lnTo>
                  <a:pt x="687" y="914"/>
                </a:lnTo>
                <a:lnTo>
                  <a:pt x="684" y="877"/>
                </a:lnTo>
                <a:lnTo>
                  <a:pt x="684" y="866"/>
                </a:lnTo>
                <a:lnTo>
                  <a:pt x="684" y="855"/>
                </a:lnTo>
                <a:lnTo>
                  <a:pt x="686" y="845"/>
                </a:lnTo>
                <a:lnTo>
                  <a:pt x="688" y="836"/>
                </a:lnTo>
                <a:lnTo>
                  <a:pt x="688" y="836"/>
                </a:lnTo>
                <a:lnTo>
                  <a:pt x="695" y="810"/>
                </a:lnTo>
                <a:lnTo>
                  <a:pt x="704" y="779"/>
                </a:lnTo>
                <a:lnTo>
                  <a:pt x="709" y="763"/>
                </a:lnTo>
                <a:lnTo>
                  <a:pt x="714" y="750"/>
                </a:lnTo>
                <a:lnTo>
                  <a:pt x="718" y="740"/>
                </a:lnTo>
                <a:lnTo>
                  <a:pt x="721" y="736"/>
                </a:lnTo>
                <a:lnTo>
                  <a:pt x="723" y="735"/>
                </a:lnTo>
                <a:lnTo>
                  <a:pt x="723" y="735"/>
                </a:lnTo>
                <a:lnTo>
                  <a:pt x="745" y="724"/>
                </a:lnTo>
                <a:lnTo>
                  <a:pt x="756" y="717"/>
                </a:lnTo>
                <a:lnTo>
                  <a:pt x="766" y="708"/>
                </a:lnTo>
                <a:lnTo>
                  <a:pt x="766" y="708"/>
                </a:lnTo>
                <a:lnTo>
                  <a:pt x="784" y="687"/>
                </a:lnTo>
                <a:lnTo>
                  <a:pt x="792" y="676"/>
                </a:lnTo>
                <a:lnTo>
                  <a:pt x="792" y="676"/>
                </a:lnTo>
                <a:lnTo>
                  <a:pt x="807" y="678"/>
                </a:lnTo>
                <a:lnTo>
                  <a:pt x="819" y="681"/>
                </a:lnTo>
                <a:lnTo>
                  <a:pt x="829" y="684"/>
                </a:lnTo>
                <a:lnTo>
                  <a:pt x="829" y="684"/>
                </a:lnTo>
                <a:lnTo>
                  <a:pt x="839" y="689"/>
                </a:lnTo>
                <a:lnTo>
                  <a:pt x="854" y="692"/>
                </a:lnTo>
                <a:lnTo>
                  <a:pt x="870" y="694"/>
                </a:lnTo>
                <a:lnTo>
                  <a:pt x="877" y="694"/>
                </a:lnTo>
                <a:lnTo>
                  <a:pt x="884" y="693"/>
                </a:lnTo>
                <a:lnTo>
                  <a:pt x="884" y="693"/>
                </a:lnTo>
                <a:lnTo>
                  <a:pt x="890" y="692"/>
                </a:lnTo>
                <a:lnTo>
                  <a:pt x="894" y="690"/>
                </a:lnTo>
                <a:lnTo>
                  <a:pt x="901" y="687"/>
                </a:lnTo>
                <a:lnTo>
                  <a:pt x="905" y="684"/>
                </a:lnTo>
                <a:lnTo>
                  <a:pt x="909" y="684"/>
                </a:lnTo>
                <a:lnTo>
                  <a:pt x="913" y="683"/>
                </a:lnTo>
                <a:lnTo>
                  <a:pt x="919" y="684"/>
                </a:lnTo>
                <a:lnTo>
                  <a:pt x="919" y="684"/>
                </a:lnTo>
                <a:lnTo>
                  <a:pt x="941" y="688"/>
                </a:lnTo>
                <a:lnTo>
                  <a:pt x="948" y="689"/>
                </a:lnTo>
                <a:lnTo>
                  <a:pt x="955" y="689"/>
                </a:lnTo>
                <a:lnTo>
                  <a:pt x="955" y="689"/>
                </a:lnTo>
                <a:lnTo>
                  <a:pt x="957" y="687"/>
                </a:lnTo>
                <a:lnTo>
                  <a:pt x="962" y="684"/>
                </a:lnTo>
                <a:lnTo>
                  <a:pt x="971" y="675"/>
                </a:lnTo>
                <a:lnTo>
                  <a:pt x="982" y="666"/>
                </a:lnTo>
                <a:lnTo>
                  <a:pt x="987" y="665"/>
                </a:lnTo>
                <a:lnTo>
                  <a:pt x="992" y="665"/>
                </a:lnTo>
                <a:lnTo>
                  <a:pt x="992" y="665"/>
                </a:lnTo>
                <a:lnTo>
                  <a:pt x="996" y="665"/>
                </a:lnTo>
                <a:lnTo>
                  <a:pt x="999" y="665"/>
                </a:lnTo>
                <a:lnTo>
                  <a:pt x="1008" y="661"/>
                </a:lnTo>
                <a:lnTo>
                  <a:pt x="1016" y="656"/>
                </a:lnTo>
                <a:lnTo>
                  <a:pt x="1022" y="654"/>
                </a:lnTo>
                <a:lnTo>
                  <a:pt x="1022" y="654"/>
                </a:lnTo>
                <a:lnTo>
                  <a:pt x="1028" y="652"/>
                </a:lnTo>
                <a:lnTo>
                  <a:pt x="1038" y="647"/>
                </a:lnTo>
                <a:lnTo>
                  <a:pt x="1047" y="642"/>
                </a:lnTo>
                <a:lnTo>
                  <a:pt x="1051" y="641"/>
                </a:lnTo>
                <a:lnTo>
                  <a:pt x="1051" y="641"/>
                </a:lnTo>
                <a:lnTo>
                  <a:pt x="1068" y="638"/>
                </a:lnTo>
                <a:lnTo>
                  <a:pt x="1082" y="635"/>
                </a:lnTo>
                <a:lnTo>
                  <a:pt x="1090" y="632"/>
                </a:lnTo>
                <a:lnTo>
                  <a:pt x="1090" y="632"/>
                </a:lnTo>
                <a:lnTo>
                  <a:pt x="1093" y="631"/>
                </a:lnTo>
                <a:lnTo>
                  <a:pt x="1095" y="631"/>
                </a:lnTo>
                <a:lnTo>
                  <a:pt x="1097" y="631"/>
                </a:lnTo>
                <a:lnTo>
                  <a:pt x="1100" y="633"/>
                </a:lnTo>
                <a:lnTo>
                  <a:pt x="1102" y="639"/>
                </a:lnTo>
                <a:lnTo>
                  <a:pt x="1104" y="649"/>
                </a:lnTo>
                <a:lnTo>
                  <a:pt x="1104" y="649"/>
                </a:lnTo>
                <a:lnTo>
                  <a:pt x="1105" y="660"/>
                </a:lnTo>
                <a:lnTo>
                  <a:pt x="1107" y="669"/>
                </a:lnTo>
                <a:lnTo>
                  <a:pt x="1108" y="677"/>
                </a:lnTo>
                <a:lnTo>
                  <a:pt x="1108" y="684"/>
                </a:lnTo>
                <a:lnTo>
                  <a:pt x="1108" y="684"/>
                </a:lnTo>
                <a:lnTo>
                  <a:pt x="1104" y="698"/>
                </a:lnTo>
                <a:lnTo>
                  <a:pt x="1097" y="715"/>
                </a:lnTo>
                <a:lnTo>
                  <a:pt x="1097" y="715"/>
                </a:lnTo>
                <a:lnTo>
                  <a:pt x="1094" y="725"/>
                </a:lnTo>
                <a:lnTo>
                  <a:pt x="1093" y="734"/>
                </a:lnTo>
                <a:lnTo>
                  <a:pt x="1093" y="742"/>
                </a:lnTo>
                <a:lnTo>
                  <a:pt x="1090" y="750"/>
                </a:lnTo>
                <a:lnTo>
                  <a:pt x="1090" y="750"/>
                </a:lnTo>
                <a:lnTo>
                  <a:pt x="1085" y="762"/>
                </a:lnTo>
                <a:lnTo>
                  <a:pt x="1079" y="774"/>
                </a:lnTo>
                <a:lnTo>
                  <a:pt x="1079" y="774"/>
                </a:lnTo>
                <a:lnTo>
                  <a:pt x="1072" y="788"/>
                </a:lnTo>
                <a:lnTo>
                  <a:pt x="1066" y="807"/>
                </a:lnTo>
                <a:lnTo>
                  <a:pt x="1066" y="807"/>
                </a:lnTo>
                <a:lnTo>
                  <a:pt x="1061" y="822"/>
                </a:lnTo>
                <a:lnTo>
                  <a:pt x="1059" y="828"/>
                </a:lnTo>
                <a:lnTo>
                  <a:pt x="1057" y="836"/>
                </a:lnTo>
                <a:lnTo>
                  <a:pt x="1057" y="836"/>
                </a:lnTo>
                <a:lnTo>
                  <a:pt x="1055" y="851"/>
                </a:lnTo>
                <a:lnTo>
                  <a:pt x="1054" y="857"/>
                </a:lnTo>
                <a:lnTo>
                  <a:pt x="1053" y="862"/>
                </a:lnTo>
                <a:lnTo>
                  <a:pt x="1053" y="862"/>
                </a:lnTo>
                <a:lnTo>
                  <a:pt x="1044" y="877"/>
                </a:lnTo>
                <a:lnTo>
                  <a:pt x="1036" y="893"/>
                </a:lnTo>
                <a:lnTo>
                  <a:pt x="1036" y="893"/>
                </a:lnTo>
                <a:lnTo>
                  <a:pt x="1031" y="897"/>
                </a:lnTo>
                <a:lnTo>
                  <a:pt x="1025" y="905"/>
                </a:lnTo>
                <a:lnTo>
                  <a:pt x="1019" y="911"/>
                </a:lnTo>
                <a:lnTo>
                  <a:pt x="1016" y="914"/>
                </a:lnTo>
                <a:lnTo>
                  <a:pt x="1016" y="917"/>
                </a:lnTo>
                <a:lnTo>
                  <a:pt x="1016" y="917"/>
                </a:lnTo>
                <a:lnTo>
                  <a:pt x="1016" y="918"/>
                </a:lnTo>
                <a:lnTo>
                  <a:pt x="1018" y="919"/>
                </a:lnTo>
                <a:lnTo>
                  <a:pt x="1022" y="920"/>
                </a:lnTo>
                <a:lnTo>
                  <a:pt x="1037" y="922"/>
                </a:lnTo>
                <a:lnTo>
                  <a:pt x="1056" y="920"/>
                </a:lnTo>
                <a:lnTo>
                  <a:pt x="1073" y="919"/>
                </a:lnTo>
                <a:lnTo>
                  <a:pt x="1073" y="919"/>
                </a:lnTo>
                <a:lnTo>
                  <a:pt x="1084" y="917"/>
                </a:lnTo>
                <a:lnTo>
                  <a:pt x="1091" y="913"/>
                </a:lnTo>
                <a:lnTo>
                  <a:pt x="1096" y="910"/>
                </a:lnTo>
                <a:lnTo>
                  <a:pt x="1099" y="906"/>
                </a:lnTo>
                <a:lnTo>
                  <a:pt x="1099" y="906"/>
                </a:lnTo>
                <a:lnTo>
                  <a:pt x="1106" y="901"/>
                </a:lnTo>
                <a:lnTo>
                  <a:pt x="1116" y="893"/>
                </a:lnTo>
                <a:lnTo>
                  <a:pt x="1127" y="883"/>
                </a:lnTo>
                <a:lnTo>
                  <a:pt x="1130" y="877"/>
                </a:lnTo>
                <a:lnTo>
                  <a:pt x="1134" y="871"/>
                </a:lnTo>
                <a:lnTo>
                  <a:pt x="1134" y="871"/>
                </a:lnTo>
                <a:lnTo>
                  <a:pt x="1139" y="861"/>
                </a:lnTo>
                <a:lnTo>
                  <a:pt x="1140" y="856"/>
                </a:lnTo>
                <a:lnTo>
                  <a:pt x="1141" y="851"/>
                </a:lnTo>
                <a:lnTo>
                  <a:pt x="1143" y="844"/>
                </a:lnTo>
                <a:lnTo>
                  <a:pt x="1143" y="844"/>
                </a:lnTo>
                <a:lnTo>
                  <a:pt x="1156" y="809"/>
                </a:lnTo>
                <a:lnTo>
                  <a:pt x="1169" y="771"/>
                </a:lnTo>
                <a:lnTo>
                  <a:pt x="1169" y="771"/>
                </a:lnTo>
                <a:lnTo>
                  <a:pt x="1177" y="748"/>
                </a:lnTo>
                <a:lnTo>
                  <a:pt x="1185" y="730"/>
                </a:lnTo>
                <a:lnTo>
                  <a:pt x="1185" y="730"/>
                </a:lnTo>
                <a:lnTo>
                  <a:pt x="1188" y="722"/>
                </a:lnTo>
                <a:lnTo>
                  <a:pt x="1191" y="713"/>
                </a:lnTo>
                <a:lnTo>
                  <a:pt x="1193" y="700"/>
                </a:lnTo>
                <a:lnTo>
                  <a:pt x="1193" y="700"/>
                </a:lnTo>
                <a:lnTo>
                  <a:pt x="1196" y="696"/>
                </a:lnTo>
                <a:lnTo>
                  <a:pt x="1198" y="694"/>
                </a:lnTo>
                <a:lnTo>
                  <a:pt x="1202" y="690"/>
                </a:lnTo>
                <a:lnTo>
                  <a:pt x="1204" y="684"/>
                </a:lnTo>
                <a:lnTo>
                  <a:pt x="1204" y="684"/>
                </a:lnTo>
                <a:lnTo>
                  <a:pt x="1209" y="667"/>
                </a:lnTo>
                <a:lnTo>
                  <a:pt x="1214" y="642"/>
                </a:lnTo>
                <a:lnTo>
                  <a:pt x="1220" y="603"/>
                </a:lnTo>
                <a:lnTo>
                  <a:pt x="1220" y="603"/>
                </a:lnTo>
                <a:lnTo>
                  <a:pt x="1221" y="595"/>
                </a:lnTo>
                <a:lnTo>
                  <a:pt x="1222" y="592"/>
                </a:lnTo>
                <a:lnTo>
                  <a:pt x="1222" y="592"/>
                </a:lnTo>
                <a:lnTo>
                  <a:pt x="1233" y="601"/>
                </a:lnTo>
                <a:lnTo>
                  <a:pt x="1243" y="606"/>
                </a:lnTo>
                <a:lnTo>
                  <a:pt x="1246" y="608"/>
                </a:lnTo>
                <a:lnTo>
                  <a:pt x="1250" y="608"/>
                </a:lnTo>
                <a:lnTo>
                  <a:pt x="1250" y="608"/>
                </a:lnTo>
                <a:lnTo>
                  <a:pt x="1254" y="607"/>
                </a:lnTo>
                <a:lnTo>
                  <a:pt x="1255" y="604"/>
                </a:lnTo>
                <a:lnTo>
                  <a:pt x="1256" y="601"/>
                </a:lnTo>
                <a:lnTo>
                  <a:pt x="1257" y="599"/>
                </a:lnTo>
                <a:lnTo>
                  <a:pt x="1259" y="599"/>
                </a:lnTo>
                <a:lnTo>
                  <a:pt x="1263" y="603"/>
                </a:lnTo>
                <a:lnTo>
                  <a:pt x="1263" y="603"/>
                </a:lnTo>
                <a:lnTo>
                  <a:pt x="1271" y="609"/>
                </a:lnTo>
                <a:lnTo>
                  <a:pt x="1274" y="612"/>
                </a:lnTo>
                <a:lnTo>
                  <a:pt x="1282" y="614"/>
                </a:lnTo>
                <a:lnTo>
                  <a:pt x="1282" y="614"/>
                </a:lnTo>
                <a:lnTo>
                  <a:pt x="1285" y="615"/>
                </a:lnTo>
                <a:lnTo>
                  <a:pt x="1286" y="614"/>
                </a:lnTo>
                <a:lnTo>
                  <a:pt x="1290" y="614"/>
                </a:lnTo>
                <a:lnTo>
                  <a:pt x="1296" y="619"/>
                </a:lnTo>
                <a:lnTo>
                  <a:pt x="1296" y="619"/>
                </a:lnTo>
                <a:lnTo>
                  <a:pt x="1307" y="626"/>
                </a:lnTo>
                <a:lnTo>
                  <a:pt x="1308" y="627"/>
                </a:lnTo>
                <a:lnTo>
                  <a:pt x="1312" y="630"/>
                </a:lnTo>
                <a:lnTo>
                  <a:pt x="1312" y="630"/>
                </a:lnTo>
                <a:lnTo>
                  <a:pt x="1315" y="631"/>
                </a:lnTo>
                <a:lnTo>
                  <a:pt x="1318" y="630"/>
                </a:lnTo>
                <a:lnTo>
                  <a:pt x="1322" y="631"/>
                </a:lnTo>
                <a:lnTo>
                  <a:pt x="1328" y="633"/>
                </a:lnTo>
                <a:lnTo>
                  <a:pt x="1328" y="633"/>
                </a:lnTo>
                <a:lnTo>
                  <a:pt x="1331" y="636"/>
                </a:lnTo>
                <a:lnTo>
                  <a:pt x="1335" y="636"/>
                </a:lnTo>
                <a:lnTo>
                  <a:pt x="1340" y="636"/>
                </a:lnTo>
                <a:lnTo>
                  <a:pt x="1341" y="636"/>
                </a:lnTo>
                <a:lnTo>
                  <a:pt x="1343" y="637"/>
                </a:lnTo>
                <a:lnTo>
                  <a:pt x="1346" y="639"/>
                </a:lnTo>
                <a:lnTo>
                  <a:pt x="1349" y="643"/>
                </a:lnTo>
                <a:lnTo>
                  <a:pt x="1349" y="643"/>
                </a:lnTo>
                <a:lnTo>
                  <a:pt x="1355" y="650"/>
                </a:lnTo>
                <a:lnTo>
                  <a:pt x="1355" y="650"/>
                </a:lnTo>
                <a:lnTo>
                  <a:pt x="1360" y="658"/>
                </a:lnTo>
                <a:lnTo>
                  <a:pt x="1360" y="658"/>
                </a:lnTo>
                <a:lnTo>
                  <a:pt x="1363" y="661"/>
                </a:lnTo>
                <a:lnTo>
                  <a:pt x="1365" y="664"/>
                </a:lnTo>
                <a:lnTo>
                  <a:pt x="1368" y="665"/>
                </a:lnTo>
                <a:lnTo>
                  <a:pt x="1370" y="665"/>
                </a:lnTo>
                <a:lnTo>
                  <a:pt x="1371" y="666"/>
                </a:lnTo>
                <a:lnTo>
                  <a:pt x="1374" y="673"/>
                </a:lnTo>
                <a:lnTo>
                  <a:pt x="1374" y="673"/>
                </a:lnTo>
                <a:lnTo>
                  <a:pt x="1377" y="682"/>
                </a:lnTo>
                <a:lnTo>
                  <a:pt x="1381" y="689"/>
                </a:lnTo>
                <a:lnTo>
                  <a:pt x="1386" y="695"/>
                </a:lnTo>
                <a:lnTo>
                  <a:pt x="1389" y="704"/>
                </a:lnTo>
                <a:lnTo>
                  <a:pt x="1389" y="704"/>
                </a:lnTo>
                <a:lnTo>
                  <a:pt x="1398" y="735"/>
                </a:lnTo>
                <a:lnTo>
                  <a:pt x="1398" y="735"/>
                </a:lnTo>
                <a:lnTo>
                  <a:pt x="1399" y="739"/>
                </a:lnTo>
                <a:lnTo>
                  <a:pt x="1400" y="741"/>
                </a:lnTo>
                <a:lnTo>
                  <a:pt x="1404" y="744"/>
                </a:lnTo>
                <a:lnTo>
                  <a:pt x="1405" y="745"/>
                </a:lnTo>
                <a:lnTo>
                  <a:pt x="1406" y="747"/>
                </a:lnTo>
                <a:lnTo>
                  <a:pt x="1406" y="755"/>
                </a:lnTo>
                <a:lnTo>
                  <a:pt x="1406" y="755"/>
                </a:lnTo>
                <a:lnTo>
                  <a:pt x="1405" y="773"/>
                </a:lnTo>
                <a:lnTo>
                  <a:pt x="1404" y="787"/>
                </a:lnTo>
                <a:lnTo>
                  <a:pt x="1404" y="807"/>
                </a:lnTo>
                <a:lnTo>
                  <a:pt x="1404" y="807"/>
                </a:lnTo>
                <a:lnTo>
                  <a:pt x="1404" y="815"/>
                </a:lnTo>
                <a:lnTo>
                  <a:pt x="1404" y="819"/>
                </a:lnTo>
                <a:lnTo>
                  <a:pt x="1404" y="822"/>
                </a:lnTo>
                <a:lnTo>
                  <a:pt x="1404" y="830"/>
                </a:lnTo>
                <a:lnTo>
                  <a:pt x="1404" y="830"/>
                </a:lnTo>
                <a:lnTo>
                  <a:pt x="1405" y="839"/>
                </a:lnTo>
                <a:lnTo>
                  <a:pt x="1409" y="849"/>
                </a:lnTo>
                <a:lnTo>
                  <a:pt x="1409" y="849"/>
                </a:lnTo>
                <a:lnTo>
                  <a:pt x="1412" y="857"/>
                </a:lnTo>
                <a:lnTo>
                  <a:pt x="1414" y="862"/>
                </a:lnTo>
                <a:lnTo>
                  <a:pt x="1414" y="862"/>
                </a:lnTo>
                <a:lnTo>
                  <a:pt x="1415" y="868"/>
                </a:lnTo>
                <a:lnTo>
                  <a:pt x="1415" y="876"/>
                </a:lnTo>
                <a:lnTo>
                  <a:pt x="1415" y="876"/>
                </a:lnTo>
                <a:lnTo>
                  <a:pt x="1414" y="878"/>
                </a:lnTo>
                <a:lnTo>
                  <a:pt x="1414" y="882"/>
                </a:lnTo>
                <a:lnTo>
                  <a:pt x="1414" y="882"/>
                </a:lnTo>
                <a:lnTo>
                  <a:pt x="1412" y="883"/>
                </a:lnTo>
                <a:lnTo>
                  <a:pt x="1411" y="884"/>
                </a:lnTo>
                <a:lnTo>
                  <a:pt x="1410" y="884"/>
                </a:lnTo>
                <a:lnTo>
                  <a:pt x="1409" y="885"/>
                </a:lnTo>
                <a:lnTo>
                  <a:pt x="1408" y="887"/>
                </a:lnTo>
                <a:lnTo>
                  <a:pt x="1409" y="893"/>
                </a:lnTo>
                <a:lnTo>
                  <a:pt x="1409" y="893"/>
                </a:lnTo>
                <a:lnTo>
                  <a:pt x="1410" y="899"/>
                </a:lnTo>
                <a:lnTo>
                  <a:pt x="1410" y="901"/>
                </a:lnTo>
                <a:lnTo>
                  <a:pt x="1410" y="902"/>
                </a:lnTo>
                <a:lnTo>
                  <a:pt x="1411" y="908"/>
                </a:lnTo>
                <a:lnTo>
                  <a:pt x="1411" y="908"/>
                </a:lnTo>
                <a:lnTo>
                  <a:pt x="1415" y="919"/>
                </a:lnTo>
                <a:lnTo>
                  <a:pt x="1415" y="922"/>
                </a:lnTo>
                <a:lnTo>
                  <a:pt x="1415" y="925"/>
                </a:lnTo>
                <a:lnTo>
                  <a:pt x="1415" y="925"/>
                </a:lnTo>
                <a:lnTo>
                  <a:pt x="1415" y="929"/>
                </a:lnTo>
                <a:lnTo>
                  <a:pt x="1414" y="934"/>
                </a:lnTo>
                <a:lnTo>
                  <a:pt x="1414" y="934"/>
                </a:lnTo>
                <a:lnTo>
                  <a:pt x="1412" y="940"/>
                </a:lnTo>
                <a:lnTo>
                  <a:pt x="1412" y="945"/>
                </a:lnTo>
                <a:lnTo>
                  <a:pt x="1414" y="947"/>
                </a:lnTo>
                <a:lnTo>
                  <a:pt x="1417" y="950"/>
                </a:lnTo>
                <a:lnTo>
                  <a:pt x="1417" y="950"/>
                </a:lnTo>
                <a:lnTo>
                  <a:pt x="1422" y="950"/>
                </a:lnTo>
                <a:lnTo>
                  <a:pt x="1429" y="948"/>
                </a:lnTo>
                <a:lnTo>
                  <a:pt x="1450" y="942"/>
                </a:lnTo>
                <a:lnTo>
                  <a:pt x="1469" y="935"/>
                </a:lnTo>
                <a:lnTo>
                  <a:pt x="1477" y="931"/>
                </a:lnTo>
                <a:lnTo>
                  <a:pt x="1481" y="928"/>
                </a:lnTo>
                <a:lnTo>
                  <a:pt x="1481" y="928"/>
                </a:lnTo>
                <a:lnTo>
                  <a:pt x="1483" y="923"/>
                </a:lnTo>
                <a:lnTo>
                  <a:pt x="1485" y="917"/>
                </a:lnTo>
                <a:lnTo>
                  <a:pt x="1487" y="902"/>
                </a:lnTo>
                <a:lnTo>
                  <a:pt x="1489" y="888"/>
                </a:lnTo>
                <a:lnTo>
                  <a:pt x="1489" y="884"/>
                </a:lnTo>
                <a:lnTo>
                  <a:pt x="1487" y="882"/>
                </a:lnTo>
                <a:lnTo>
                  <a:pt x="1487" y="882"/>
                </a:lnTo>
                <a:lnTo>
                  <a:pt x="1487" y="880"/>
                </a:lnTo>
                <a:lnTo>
                  <a:pt x="1487" y="877"/>
                </a:lnTo>
                <a:lnTo>
                  <a:pt x="1489" y="871"/>
                </a:lnTo>
                <a:lnTo>
                  <a:pt x="1490" y="862"/>
                </a:lnTo>
                <a:lnTo>
                  <a:pt x="1490" y="862"/>
                </a:lnTo>
                <a:lnTo>
                  <a:pt x="1491" y="853"/>
                </a:lnTo>
                <a:lnTo>
                  <a:pt x="1491" y="844"/>
                </a:lnTo>
                <a:lnTo>
                  <a:pt x="1491" y="834"/>
                </a:lnTo>
                <a:lnTo>
                  <a:pt x="1487" y="820"/>
                </a:lnTo>
                <a:lnTo>
                  <a:pt x="1487" y="820"/>
                </a:lnTo>
                <a:lnTo>
                  <a:pt x="1479" y="794"/>
                </a:lnTo>
                <a:lnTo>
                  <a:pt x="1477" y="785"/>
                </a:lnTo>
                <a:lnTo>
                  <a:pt x="1474" y="774"/>
                </a:lnTo>
                <a:lnTo>
                  <a:pt x="1474" y="774"/>
                </a:lnTo>
                <a:lnTo>
                  <a:pt x="1472" y="736"/>
                </a:lnTo>
                <a:lnTo>
                  <a:pt x="1471" y="713"/>
                </a:lnTo>
                <a:lnTo>
                  <a:pt x="1468" y="698"/>
                </a:lnTo>
                <a:lnTo>
                  <a:pt x="1468" y="698"/>
                </a:lnTo>
                <a:lnTo>
                  <a:pt x="1463" y="666"/>
                </a:lnTo>
                <a:lnTo>
                  <a:pt x="1460" y="638"/>
                </a:lnTo>
                <a:lnTo>
                  <a:pt x="1460" y="638"/>
                </a:lnTo>
                <a:lnTo>
                  <a:pt x="1457" y="619"/>
                </a:lnTo>
                <a:lnTo>
                  <a:pt x="1457" y="606"/>
                </a:lnTo>
                <a:lnTo>
                  <a:pt x="1457" y="606"/>
                </a:lnTo>
                <a:lnTo>
                  <a:pt x="1458" y="603"/>
                </a:lnTo>
                <a:lnTo>
                  <a:pt x="1461" y="601"/>
                </a:lnTo>
                <a:lnTo>
                  <a:pt x="1462" y="599"/>
                </a:lnTo>
                <a:lnTo>
                  <a:pt x="1462" y="597"/>
                </a:lnTo>
                <a:lnTo>
                  <a:pt x="1461" y="593"/>
                </a:lnTo>
                <a:lnTo>
                  <a:pt x="1460" y="590"/>
                </a:lnTo>
                <a:lnTo>
                  <a:pt x="1460" y="590"/>
                </a:lnTo>
                <a:lnTo>
                  <a:pt x="1449" y="572"/>
                </a:lnTo>
                <a:lnTo>
                  <a:pt x="1439" y="560"/>
                </a:lnTo>
                <a:lnTo>
                  <a:pt x="1439" y="560"/>
                </a:lnTo>
                <a:lnTo>
                  <a:pt x="1422" y="544"/>
                </a:lnTo>
                <a:lnTo>
                  <a:pt x="1422" y="544"/>
                </a:lnTo>
                <a:lnTo>
                  <a:pt x="1416" y="504"/>
                </a:lnTo>
                <a:lnTo>
                  <a:pt x="1412" y="466"/>
                </a:lnTo>
                <a:lnTo>
                  <a:pt x="1409" y="430"/>
                </a:lnTo>
                <a:lnTo>
                  <a:pt x="1409" y="430"/>
                </a:lnTo>
                <a:lnTo>
                  <a:pt x="1404" y="381"/>
                </a:lnTo>
                <a:lnTo>
                  <a:pt x="1403" y="368"/>
                </a:lnTo>
                <a:lnTo>
                  <a:pt x="1401" y="360"/>
                </a:lnTo>
                <a:lnTo>
                  <a:pt x="1401" y="360"/>
                </a:lnTo>
                <a:lnTo>
                  <a:pt x="1403" y="340"/>
                </a:lnTo>
                <a:lnTo>
                  <a:pt x="1403" y="327"/>
                </a:lnTo>
                <a:lnTo>
                  <a:pt x="1400" y="311"/>
                </a:lnTo>
                <a:lnTo>
                  <a:pt x="1400" y="311"/>
                </a:lnTo>
                <a:lnTo>
                  <a:pt x="1398" y="304"/>
                </a:lnTo>
                <a:lnTo>
                  <a:pt x="1395" y="300"/>
                </a:lnTo>
                <a:lnTo>
                  <a:pt x="1392" y="295"/>
                </a:lnTo>
                <a:lnTo>
                  <a:pt x="1391" y="292"/>
                </a:lnTo>
                <a:lnTo>
                  <a:pt x="1389" y="287"/>
                </a:lnTo>
                <a:lnTo>
                  <a:pt x="1389" y="279"/>
                </a:lnTo>
                <a:lnTo>
                  <a:pt x="1391" y="265"/>
                </a:lnTo>
                <a:lnTo>
                  <a:pt x="1391" y="265"/>
                </a:lnTo>
                <a:lnTo>
                  <a:pt x="1395" y="241"/>
                </a:lnTo>
                <a:lnTo>
                  <a:pt x="1399" y="228"/>
                </a:lnTo>
                <a:lnTo>
                  <a:pt x="1401" y="218"/>
                </a:lnTo>
                <a:lnTo>
                  <a:pt x="1401" y="208"/>
                </a:lnTo>
                <a:lnTo>
                  <a:pt x="1401" y="208"/>
                </a:lnTo>
                <a:lnTo>
                  <a:pt x="1401" y="193"/>
                </a:lnTo>
                <a:lnTo>
                  <a:pt x="1399" y="174"/>
                </a:lnTo>
                <a:lnTo>
                  <a:pt x="1395" y="154"/>
                </a:lnTo>
                <a:lnTo>
                  <a:pt x="1395" y="154"/>
                </a:lnTo>
                <a:lnTo>
                  <a:pt x="1381" y="143"/>
                </a:lnTo>
                <a:lnTo>
                  <a:pt x="1368" y="136"/>
                </a:lnTo>
                <a:lnTo>
                  <a:pt x="1361" y="133"/>
                </a:lnTo>
                <a:lnTo>
                  <a:pt x="1355" y="132"/>
                </a:lnTo>
                <a:lnTo>
                  <a:pt x="1355" y="132"/>
                </a:lnTo>
                <a:lnTo>
                  <a:pt x="1348" y="131"/>
                </a:lnTo>
                <a:lnTo>
                  <a:pt x="1343" y="130"/>
                </a:lnTo>
                <a:lnTo>
                  <a:pt x="1340" y="125"/>
                </a:lnTo>
                <a:lnTo>
                  <a:pt x="1336" y="119"/>
                </a:lnTo>
                <a:lnTo>
                  <a:pt x="1336" y="119"/>
                </a:lnTo>
                <a:lnTo>
                  <a:pt x="1330" y="98"/>
                </a:lnTo>
                <a:lnTo>
                  <a:pt x="1325" y="87"/>
                </a:lnTo>
                <a:lnTo>
                  <a:pt x="1320" y="79"/>
                </a:lnTo>
                <a:lnTo>
                  <a:pt x="1320" y="79"/>
                </a:lnTo>
                <a:lnTo>
                  <a:pt x="1306" y="61"/>
                </a:lnTo>
                <a:lnTo>
                  <a:pt x="1296" y="52"/>
                </a:lnTo>
                <a:lnTo>
                  <a:pt x="1292" y="50"/>
                </a:lnTo>
                <a:lnTo>
                  <a:pt x="1290" y="48"/>
                </a:lnTo>
                <a:lnTo>
                  <a:pt x="1290" y="48"/>
                </a:lnTo>
                <a:lnTo>
                  <a:pt x="1284" y="46"/>
                </a:lnTo>
                <a:lnTo>
                  <a:pt x="1276" y="42"/>
                </a:lnTo>
                <a:lnTo>
                  <a:pt x="1266" y="39"/>
                </a:lnTo>
                <a:lnTo>
                  <a:pt x="1261" y="38"/>
                </a:lnTo>
                <a:lnTo>
                  <a:pt x="1257" y="38"/>
                </a:lnTo>
                <a:lnTo>
                  <a:pt x="1257" y="38"/>
                </a:lnTo>
                <a:lnTo>
                  <a:pt x="1244" y="35"/>
                </a:lnTo>
                <a:lnTo>
                  <a:pt x="1226" y="31"/>
                </a:lnTo>
                <a:lnTo>
                  <a:pt x="1209" y="27"/>
                </a:lnTo>
                <a:lnTo>
                  <a:pt x="1200" y="24"/>
                </a:lnTo>
                <a:lnTo>
                  <a:pt x="1200" y="24"/>
                </a:lnTo>
                <a:lnTo>
                  <a:pt x="1193" y="19"/>
                </a:lnTo>
                <a:lnTo>
                  <a:pt x="1179" y="13"/>
                </a:lnTo>
                <a:lnTo>
                  <a:pt x="1171" y="10"/>
                </a:lnTo>
                <a:lnTo>
                  <a:pt x="1163" y="7"/>
                </a:lnTo>
                <a:lnTo>
                  <a:pt x="1156" y="6"/>
                </a:lnTo>
                <a:lnTo>
                  <a:pt x="1150" y="7"/>
                </a:lnTo>
                <a:lnTo>
                  <a:pt x="1150" y="7"/>
                </a:lnTo>
                <a:lnTo>
                  <a:pt x="1139" y="12"/>
                </a:lnTo>
                <a:lnTo>
                  <a:pt x="1133" y="15"/>
                </a:lnTo>
                <a:lnTo>
                  <a:pt x="1125" y="17"/>
                </a:lnTo>
                <a:lnTo>
                  <a:pt x="1117" y="18"/>
                </a:lnTo>
                <a:lnTo>
                  <a:pt x="1107" y="18"/>
                </a:lnTo>
                <a:lnTo>
                  <a:pt x="1095" y="17"/>
                </a:lnTo>
                <a:lnTo>
                  <a:pt x="1079" y="13"/>
                </a:lnTo>
                <a:lnTo>
                  <a:pt x="1079" y="13"/>
                </a:lnTo>
                <a:lnTo>
                  <a:pt x="1054" y="6"/>
                </a:lnTo>
                <a:lnTo>
                  <a:pt x="1042" y="1"/>
                </a:lnTo>
                <a:lnTo>
                  <a:pt x="1037" y="0"/>
                </a:lnTo>
                <a:lnTo>
                  <a:pt x="1034" y="0"/>
                </a:lnTo>
                <a:lnTo>
                  <a:pt x="1027" y="2"/>
                </a:lnTo>
                <a:lnTo>
                  <a:pt x="1027" y="2"/>
                </a:lnTo>
                <a:lnTo>
                  <a:pt x="998" y="13"/>
                </a:lnTo>
                <a:lnTo>
                  <a:pt x="998" y="13"/>
                </a:lnTo>
                <a:lnTo>
                  <a:pt x="991" y="16"/>
                </a:lnTo>
                <a:lnTo>
                  <a:pt x="981" y="17"/>
                </a:lnTo>
                <a:lnTo>
                  <a:pt x="971" y="18"/>
                </a:lnTo>
                <a:lnTo>
                  <a:pt x="961" y="19"/>
                </a:lnTo>
                <a:lnTo>
                  <a:pt x="961" y="19"/>
                </a:lnTo>
                <a:lnTo>
                  <a:pt x="951" y="22"/>
                </a:lnTo>
                <a:lnTo>
                  <a:pt x="940" y="22"/>
                </a:lnTo>
                <a:lnTo>
                  <a:pt x="929" y="23"/>
                </a:lnTo>
                <a:lnTo>
                  <a:pt x="912" y="27"/>
                </a:lnTo>
                <a:lnTo>
                  <a:pt x="912" y="27"/>
                </a:lnTo>
                <a:lnTo>
                  <a:pt x="877" y="34"/>
                </a:lnTo>
                <a:lnTo>
                  <a:pt x="864" y="38"/>
                </a:lnTo>
                <a:lnTo>
                  <a:pt x="858" y="40"/>
                </a:lnTo>
                <a:lnTo>
                  <a:pt x="858" y="40"/>
                </a:lnTo>
                <a:lnTo>
                  <a:pt x="849" y="45"/>
                </a:lnTo>
                <a:lnTo>
                  <a:pt x="843" y="47"/>
                </a:lnTo>
                <a:lnTo>
                  <a:pt x="838" y="48"/>
                </a:lnTo>
                <a:lnTo>
                  <a:pt x="838" y="48"/>
                </a:lnTo>
                <a:lnTo>
                  <a:pt x="806" y="48"/>
                </a:lnTo>
                <a:lnTo>
                  <a:pt x="786" y="48"/>
                </a:lnTo>
                <a:lnTo>
                  <a:pt x="776" y="48"/>
                </a:lnTo>
                <a:lnTo>
                  <a:pt x="776" y="48"/>
                </a:lnTo>
                <a:lnTo>
                  <a:pt x="767" y="52"/>
                </a:lnTo>
                <a:lnTo>
                  <a:pt x="760" y="54"/>
                </a:lnTo>
                <a:lnTo>
                  <a:pt x="755" y="57"/>
                </a:lnTo>
                <a:lnTo>
                  <a:pt x="755" y="57"/>
                </a:lnTo>
                <a:lnTo>
                  <a:pt x="750" y="58"/>
                </a:lnTo>
                <a:lnTo>
                  <a:pt x="740" y="58"/>
                </a:lnTo>
                <a:lnTo>
                  <a:pt x="714" y="57"/>
                </a:lnTo>
                <a:lnTo>
                  <a:pt x="699" y="57"/>
                </a:lnTo>
                <a:lnTo>
                  <a:pt x="687" y="57"/>
                </a:lnTo>
                <a:lnTo>
                  <a:pt x="677" y="58"/>
                </a:lnTo>
                <a:lnTo>
                  <a:pt x="674" y="59"/>
                </a:lnTo>
                <a:lnTo>
                  <a:pt x="671" y="62"/>
                </a:lnTo>
                <a:lnTo>
                  <a:pt x="671" y="62"/>
                </a:lnTo>
                <a:lnTo>
                  <a:pt x="666" y="65"/>
                </a:lnTo>
                <a:lnTo>
                  <a:pt x="659" y="67"/>
                </a:lnTo>
                <a:lnTo>
                  <a:pt x="640" y="70"/>
                </a:lnTo>
                <a:lnTo>
                  <a:pt x="621" y="71"/>
                </a:lnTo>
                <a:lnTo>
                  <a:pt x="614" y="73"/>
                </a:lnTo>
                <a:lnTo>
                  <a:pt x="609" y="75"/>
                </a:lnTo>
                <a:lnTo>
                  <a:pt x="609" y="75"/>
                </a:lnTo>
                <a:lnTo>
                  <a:pt x="603" y="79"/>
                </a:lnTo>
                <a:lnTo>
                  <a:pt x="596" y="80"/>
                </a:lnTo>
                <a:lnTo>
                  <a:pt x="579" y="84"/>
                </a:lnTo>
                <a:lnTo>
                  <a:pt x="579" y="84"/>
                </a:lnTo>
                <a:lnTo>
                  <a:pt x="556" y="86"/>
                </a:lnTo>
                <a:lnTo>
                  <a:pt x="544" y="88"/>
                </a:lnTo>
                <a:lnTo>
                  <a:pt x="539" y="91"/>
                </a:lnTo>
                <a:lnTo>
                  <a:pt x="535" y="94"/>
                </a:lnTo>
                <a:lnTo>
                  <a:pt x="535" y="94"/>
                </a:lnTo>
                <a:lnTo>
                  <a:pt x="531" y="101"/>
                </a:lnTo>
                <a:lnTo>
                  <a:pt x="528" y="105"/>
                </a:lnTo>
                <a:lnTo>
                  <a:pt x="526" y="107"/>
                </a:lnTo>
                <a:lnTo>
                  <a:pt x="522" y="109"/>
                </a:lnTo>
                <a:lnTo>
                  <a:pt x="511" y="111"/>
                </a:lnTo>
                <a:lnTo>
                  <a:pt x="511" y="111"/>
                </a:lnTo>
                <a:lnTo>
                  <a:pt x="487" y="117"/>
                </a:lnTo>
                <a:lnTo>
                  <a:pt x="480" y="119"/>
                </a:lnTo>
                <a:lnTo>
                  <a:pt x="474" y="121"/>
                </a:lnTo>
                <a:lnTo>
                  <a:pt x="474" y="121"/>
                </a:lnTo>
                <a:lnTo>
                  <a:pt x="454" y="128"/>
                </a:lnTo>
                <a:lnTo>
                  <a:pt x="445" y="132"/>
                </a:lnTo>
                <a:lnTo>
                  <a:pt x="439" y="136"/>
                </a:lnTo>
                <a:lnTo>
                  <a:pt x="439" y="136"/>
                </a:lnTo>
                <a:lnTo>
                  <a:pt x="434" y="139"/>
                </a:lnTo>
                <a:lnTo>
                  <a:pt x="428" y="143"/>
                </a:lnTo>
                <a:lnTo>
                  <a:pt x="417" y="149"/>
                </a:lnTo>
                <a:lnTo>
                  <a:pt x="417" y="149"/>
                </a:lnTo>
                <a:lnTo>
                  <a:pt x="406" y="155"/>
                </a:lnTo>
                <a:lnTo>
                  <a:pt x="396" y="160"/>
                </a:lnTo>
                <a:lnTo>
                  <a:pt x="396" y="160"/>
                </a:lnTo>
                <a:lnTo>
                  <a:pt x="386" y="163"/>
                </a:lnTo>
                <a:lnTo>
                  <a:pt x="380" y="166"/>
                </a:lnTo>
                <a:lnTo>
                  <a:pt x="374" y="170"/>
                </a:lnTo>
                <a:lnTo>
                  <a:pt x="374" y="170"/>
                </a:lnTo>
                <a:lnTo>
                  <a:pt x="365" y="178"/>
                </a:lnTo>
                <a:lnTo>
                  <a:pt x="360" y="182"/>
                </a:lnTo>
                <a:lnTo>
                  <a:pt x="355" y="184"/>
                </a:lnTo>
                <a:lnTo>
                  <a:pt x="355" y="184"/>
                </a:lnTo>
                <a:lnTo>
                  <a:pt x="350" y="186"/>
                </a:lnTo>
                <a:lnTo>
                  <a:pt x="344" y="188"/>
                </a:lnTo>
                <a:lnTo>
                  <a:pt x="339" y="189"/>
                </a:lnTo>
                <a:lnTo>
                  <a:pt x="336" y="191"/>
                </a:lnTo>
                <a:lnTo>
                  <a:pt x="336" y="191"/>
                </a:lnTo>
                <a:lnTo>
                  <a:pt x="334" y="193"/>
                </a:lnTo>
                <a:lnTo>
                  <a:pt x="336" y="193"/>
                </a:lnTo>
                <a:lnTo>
                  <a:pt x="338" y="195"/>
                </a:lnTo>
                <a:lnTo>
                  <a:pt x="339" y="195"/>
                </a:lnTo>
                <a:lnTo>
                  <a:pt x="338" y="196"/>
                </a:lnTo>
                <a:lnTo>
                  <a:pt x="331" y="195"/>
                </a:lnTo>
                <a:lnTo>
                  <a:pt x="331" y="195"/>
                </a:lnTo>
                <a:lnTo>
                  <a:pt x="310" y="193"/>
                </a:lnTo>
                <a:lnTo>
                  <a:pt x="302" y="194"/>
                </a:lnTo>
                <a:lnTo>
                  <a:pt x="291" y="195"/>
                </a:lnTo>
                <a:lnTo>
                  <a:pt x="291" y="195"/>
                </a:lnTo>
                <a:lnTo>
                  <a:pt x="274" y="201"/>
                </a:lnTo>
                <a:lnTo>
                  <a:pt x="261" y="206"/>
                </a:lnTo>
                <a:lnTo>
                  <a:pt x="261" y="206"/>
                </a:lnTo>
                <a:lnTo>
                  <a:pt x="257" y="207"/>
                </a:lnTo>
                <a:lnTo>
                  <a:pt x="251" y="208"/>
                </a:lnTo>
                <a:lnTo>
                  <a:pt x="238" y="208"/>
                </a:lnTo>
                <a:lnTo>
                  <a:pt x="225" y="208"/>
                </a:lnTo>
                <a:lnTo>
                  <a:pt x="219" y="208"/>
                </a:lnTo>
                <a:lnTo>
                  <a:pt x="219" y="208"/>
                </a:lnTo>
                <a:lnTo>
                  <a:pt x="216" y="210"/>
                </a:lnTo>
                <a:lnTo>
                  <a:pt x="213" y="210"/>
                </a:lnTo>
                <a:lnTo>
                  <a:pt x="208" y="211"/>
                </a:lnTo>
                <a:lnTo>
                  <a:pt x="201" y="216"/>
                </a:lnTo>
                <a:lnTo>
                  <a:pt x="201" y="216"/>
                </a:lnTo>
                <a:lnTo>
                  <a:pt x="195" y="219"/>
                </a:lnTo>
                <a:lnTo>
                  <a:pt x="190" y="220"/>
                </a:lnTo>
                <a:lnTo>
                  <a:pt x="185" y="223"/>
                </a:lnTo>
                <a:lnTo>
                  <a:pt x="177" y="228"/>
                </a:lnTo>
                <a:lnTo>
                  <a:pt x="177" y="228"/>
                </a:lnTo>
                <a:lnTo>
                  <a:pt x="155" y="246"/>
                </a:lnTo>
                <a:lnTo>
                  <a:pt x="155" y="246"/>
                </a:lnTo>
                <a:lnTo>
                  <a:pt x="149" y="249"/>
                </a:lnTo>
                <a:lnTo>
                  <a:pt x="143" y="252"/>
                </a:lnTo>
                <a:lnTo>
                  <a:pt x="136" y="254"/>
                </a:lnTo>
                <a:lnTo>
                  <a:pt x="132" y="257"/>
                </a:lnTo>
                <a:lnTo>
                  <a:pt x="129" y="259"/>
                </a:lnTo>
                <a:lnTo>
                  <a:pt x="129" y="259"/>
                </a:lnTo>
                <a:lnTo>
                  <a:pt x="124" y="263"/>
                </a:lnTo>
                <a:lnTo>
                  <a:pt x="118" y="265"/>
                </a:lnTo>
                <a:lnTo>
                  <a:pt x="112" y="268"/>
                </a:lnTo>
                <a:lnTo>
                  <a:pt x="104" y="272"/>
                </a:lnTo>
                <a:lnTo>
                  <a:pt x="104" y="272"/>
                </a:lnTo>
                <a:lnTo>
                  <a:pt x="101" y="275"/>
                </a:lnTo>
                <a:lnTo>
                  <a:pt x="97" y="276"/>
                </a:lnTo>
                <a:lnTo>
                  <a:pt x="91" y="279"/>
                </a:lnTo>
                <a:lnTo>
                  <a:pt x="86" y="281"/>
                </a:lnTo>
                <a:lnTo>
                  <a:pt x="85" y="283"/>
                </a:lnTo>
                <a:lnTo>
                  <a:pt x="82" y="287"/>
                </a:lnTo>
                <a:lnTo>
                  <a:pt x="82" y="287"/>
                </a:lnTo>
                <a:lnTo>
                  <a:pt x="80" y="293"/>
                </a:lnTo>
                <a:lnTo>
                  <a:pt x="76" y="297"/>
                </a:lnTo>
                <a:lnTo>
                  <a:pt x="72" y="299"/>
                </a:lnTo>
                <a:lnTo>
                  <a:pt x="68" y="305"/>
                </a:lnTo>
                <a:lnTo>
                  <a:pt x="68" y="305"/>
                </a:lnTo>
                <a:lnTo>
                  <a:pt x="64" y="308"/>
                </a:lnTo>
                <a:lnTo>
                  <a:pt x="62" y="309"/>
                </a:lnTo>
                <a:lnTo>
                  <a:pt x="57" y="309"/>
                </a:lnTo>
                <a:lnTo>
                  <a:pt x="56" y="309"/>
                </a:lnTo>
                <a:lnTo>
                  <a:pt x="55" y="310"/>
                </a:lnTo>
                <a:lnTo>
                  <a:pt x="55" y="314"/>
                </a:lnTo>
                <a:lnTo>
                  <a:pt x="57" y="319"/>
                </a:lnTo>
                <a:lnTo>
                  <a:pt x="57" y="319"/>
                </a:lnTo>
                <a:lnTo>
                  <a:pt x="59" y="329"/>
                </a:lnTo>
                <a:lnTo>
                  <a:pt x="59" y="338"/>
                </a:lnTo>
                <a:lnTo>
                  <a:pt x="58" y="345"/>
                </a:lnTo>
                <a:lnTo>
                  <a:pt x="55" y="351"/>
                </a:lnTo>
                <a:lnTo>
                  <a:pt x="55" y="351"/>
                </a:lnTo>
                <a:lnTo>
                  <a:pt x="46" y="358"/>
                </a:lnTo>
                <a:lnTo>
                  <a:pt x="41" y="365"/>
                </a:lnTo>
                <a:lnTo>
                  <a:pt x="41" y="365"/>
                </a:lnTo>
                <a:lnTo>
                  <a:pt x="40" y="366"/>
                </a:lnTo>
                <a:lnTo>
                  <a:pt x="38" y="366"/>
                </a:lnTo>
                <a:lnTo>
                  <a:pt x="33" y="366"/>
                </a:lnTo>
                <a:lnTo>
                  <a:pt x="29" y="367"/>
                </a:lnTo>
                <a:lnTo>
                  <a:pt x="28" y="368"/>
                </a:lnTo>
                <a:lnTo>
                  <a:pt x="28" y="371"/>
                </a:lnTo>
                <a:lnTo>
                  <a:pt x="28" y="371"/>
                </a:lnTo>
                <a:lnTo>
                  <a:pt x="29" y="380"/>
                </a:lnTo>
                <a:lnTo>
                  <a:pt x="30" y="384"/>
                </a:lnTo>
                <a:lnTo>
                  <a:pt x="30" y="3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0D945D4A-2653-448B-AF22-10CC9949521E}"/>
              </a:ext>
            </a:extLst>
          </p:cNvPr>
          <p:cNvSpPr>
            <a:spLocks/>
          </p:cNvSpPr>
          <p:nvPr/>
        </p:nvSpPr>
        <p:spPr bwMode="auto">
          <a:xfrm>
            <a:off x="3560545" y="1273417"/>
            <a:ext cx="2613379" cy="2136954"/>
          </a:xfrm>
          <a:custGeom>
            <a:avLst/>
            <a:gdLst>
              <a:gd name="T0" fmla="*/ 2 w 1503"/>
              <a:gd name="T1" fmla="*/ 275 h 1229"/>
              <a:gd name="T2" fmla="*/ 18 w 1503"/>
              <a:gd name="T3" fmla="*/ 380 h 1229"/>
              <a:gd name="T4" fmla="*/ 16 w 1503"/>
              <a:gd name="T5" fmla="*/ 443 h 1229"/>
              <a:gd name="T6" fmla="*/ 63 w 1503"/>
              <a:gd name="T7" fmla="*/ 467 h 1229"/>
              <a:gd name="T8" fmla="*/ 125 w 1503"/>
              <a:gd name="T9" fmla="*/ 457 h 1229"/>
              <a:gd name="T10" fmla="*/ 195 w 1503"/>
              <a:gd name="T11" fmla="*/ 443 h 1229"/>
              <a:gd name="T12" fmla="*/ 237 w 1503"/>
              <a:gd name="T13" fmla="*/ 467 h 1229"/>
              <a:gd name="T14" fmla="*/ 273 w 1503"/>
              <a:gd name="T15" fmla="*/ 505 h 1229"/>
              <a:gd name="T16" fmla="*/ 319 w 1503"/>
              <a:gd name="T17" fmla="*/ 568 h 1229"/>
              <a:gd name="T18" fmla="*/ 340 w 1503"/>
              <a:gd name="T19" fmla="*/ 600 h 1229"/>
              <a:gd name="T20" fmla="*/ 384 w 1503"/>
              <a:gd name="T21" fmla="*/ 656 h 1229"/>
              <a:gd name="T22" fmla="*/ 391 w 1503"/>
              <a:gd name="T23" fmla="*/ 689 h 1229"/>
              <a:gd name="T24" fmla="*/ 443 w 1503"/>
              <a:gd name="T25" fmla="*/ 735 h 1229"/>
              <a:gd name="T26" fmla="*/ 461 w 1503"/>
              <a:gd name="T27" fmla="*/ 890 h 1229"/>
              <a:gd name="T28" fmla="*/ 438 w 1503"/>
              <a:gd name="T29" fmla="*/ 977 h 1229"/>
              <a:gd name="T30" fmla="*/ 419 w 1503"/>
              <a:gd name="T31" fmla="*/ 1046 h 1229"/>
              <a:gd name="T32" fmla="*/ 501 w 1503"/>
              <a:gd name="T33" fmla="*/ 1022 h 1229"/>
              <a:gd name="T34" fmla="*/ 523 w 1503"/>
              <a:gd name="T35" fmla="*/ 919 h 1229"/>
              <a:gd name="T36" fmla="*/ 545 w 1503"/>
              <a:gd name="T37" fmla="*/ 765 h 1229"/>
              <a:gd name="T38" fmla="*/ 600 w 1503"/>
              <a:gd name="T39" fmla="*/ 705 h 1229"/>
              <a:gd name="T40" fmla="*/ 669 w 1503"/>
              <a:gd name="T41" fmla="*/ 734 h 1229"/>
              <a:gd name="T42" fmla="*/ 778 w 1503"/>
              <a:gd name="T43" fmla="*/ 774 h 1229"/>
              <a:gd name="T44" fmla="*/ 854 w 1503"/>
              <a:gd name="T45" fmla="*/ 840 h 1229"/>
              <a:gd name="T46" fmla="*/ 893 w 1503"/>
              <a:gd name="T47" fmla="*/ 936 h 1229"/>
              <a:gd name="T48" fmla="*/ 918 w 1503"/>
              <a:gd name="T49" fmla="*/ 1013 h 1229"/>
              <a:gd name="T50" fmla="*/ 902 w 1503"/>
              <a:gd name="T51" fmla="*/ 1081 h 1229"/>
              <a:gd name="T52" fmla="*/ 982 w 1503"/>
              <a:gd name="T53" fmla="*/ 1085 h 1229"/>
              <a:gd name="T54" fmla="*/ 1015 w 1503"/>
              <a:gd name="T55" fmla="*/ 1033 h 1229"/>
              <a:gd name="T56" fmla="*/ 1005 w 1503"/>
              <a:gd name="T57" fmla="*/ 967 h 1229"/>
              <a:gd name="T58" fmla="*/ 935 w 1503"/>
              <a:gd name="T59" fmla="*/ 800 h 1229"/>
              <a:gd name="T60" fmla="*/ 1102 w 1503"/>
              <a:gd name="T61" fmla="*/ 805 h 1229"/>
              <a:gd name="T62" fmla="*/ 1194 w 1503"/>
              <a:gd name="T63" fmla="*/ 857 h 1229"/>
              <a:gd name="T64" fmla="*/ 1078 w 1503"/>
              <a:gd name="T65" fmla="*/ 1048 h 1229"/>
              <a:gd name="T66" fmla="*/ 1066 w 1503"/>
              <a:gd name="T67" fmla="*/ 1104 h 1229"/>
              <a:gd name="T68" fmla="*/ 1146 w 1503"/>
              <a:gd name="T69" fmla="*/ 1079 h 1229"/>
              <a:gd name="T70" fmla="*/ 1205 w 1503"/>
              <a:gd name="T71" fmla="*/ 995 h 1229"/>
              <a:gd name="T72" fmla="*/ 1252 w 1503"/>
              <a:gd name="T73" fmla="*/ 1101 h 1229"/>
              <a:gd name="T74" fmla="*/ 1248 w 1503"/>
              <a:gd name="T75" fmla="*/ 1176 h 1229"/>
              <a:gd name="T76" fmla="*/ 1255 w 1503"/>
              <a:gd name="T77" fmla="*/ 1213 h 1229"/>
              <a:gd name="T78" fmla="*/ 1326 w 1503"/>
              <a:gd name="T79" fmla="*/ 1217 h 1229"/>
              <a:gd name="T80" fmla="*/ 1364 w 1503"/>
              <a:gd name="T81" fmla="*/ 1162 h 1229"/>
              <a:gd name="T82" fmla="*/ 1360 w 1503"/>
              <a:gd name="T83" fmla="*/ 1041 h 1229"/>
              <a:gd name="T84" fmla="*/ 1375 w 1503"/>
              <a:gd name="T85" fmla="*/ 869 h 1229"/>
              <a:gd name="T86" fmla="*/ 1346 w 1503"/>
              <a:gd name="T87" fmla="*/ 760 h 1229"/>
              <a:gd name="T88" fmla="*/ 1371 w 1503"/>
              <a:gd name="T89" fmla="*/ 649 h 1229"/>
              <a:gd name="T90" fmla="*/ 1432 w 1503"/>
              <a:gd name="T91" fmla="*/ 554 h 1229"/>
              <a:gd name="T92" fmla="*/ 1486 w 1503"/>
              <a:gd name="T93" fmla="*/ 434 h 1229"/>
              <a:gd name="T94" fmla="*/ 1502 w 1503"/>
              <a:gd name="T95" fmla="*/ 261 h 1229"/>
              <a:gd name="T96" fmla="*/ 1460 w 1503"/>
              <a:gd name="T97" fmla="*/ 162 h 1229"/>
              <a:gd name="T98" fmla="*/ 1332 w 1503"/>
              <a:gd name="T99" fmla="*/ 77 h 1229"/>
              <a:gd name="T100" fmla="*/ 1237 w 1503"/>
              <a:gd name="T101" fmla="*/ 42 h 1229"/>
              <a:gd name="T102" fmla="*/ 1071 w 1503"/>
              <a:gd name="T103" fmla="*/ 0 h 1229"/>
              <a:gd name="T104" fmla="*/ 930 w 1503"/>
              <a:gd name="T105" fmla="*/ 23 h 1229"/>
              <a:gd name="T106" fmla="*/ 741 w 1503"/>
              <a:gd name="T107" fmla="*/ 17 h 1229"/>
              <a:gd name="T108" fmla="*/ 594 w 1503"/>
              <a:gd name="T109" fmla="*/ 31 h 1229"/>
              <a:gd name="T110" fmla="*/ 488 w 1503"/>
              <a:gd name="T111" fmla="*/ 52 h 1229"/>
              <a:gd name="T112" fmla="*/ 349 w 1503"/>
              <a:gd name="T113" fmla="*/ 59 h 1229"/>
              <a:gd name="T114" fmla="*/ 265 w 1503"/>
              <a:gd name="T115" fmla="*/ 48 h 1229"/>
              <a:gd name="T116" fmla="*/ 162 w 1503"/>
              <a:gd name="T117" fmla="*/ 63 h 1229"/>
              <a:gd name="T118" fmla="*/ 99 w 1503"/>
              <a:gd name="T119" fmla="*/ 76 h 1229"/>
              <a:gd name="T120" fmla="*/ 78 w 1503"/>
              <a:gd name="T121" fmla="*/ 103 h 1229"/>
              <a:gd name="T122" fmla="*/ 29 w 1503"/>
              <a:gd name="T123" fmla="*/ 146 h 1229"/>
              <a:gd name="T124" fmla="*/ 13 w 1503"/>
              <a:gd name="T125" fmla="*/ 221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3" h="1229">
                <a:moveTo>
                  <a:pt x="22" y="237"/>
                </a:moveTo>
                <a:lnTo>
                  <a:pt x="22" y="237"/>
                </a:lnTo>
                <a:lnTo>
                  <a:pt x="17" y="241"/>
                </a:lnTo>
                <a:lnTo>
                  <a:pt x="9" y="249"/>
                </a:lnTo>
                <a:lnTo>
                  <a:pt x="5" y="254"/>
                </a:lnTo>
                <a:lnTo>
                  <a:pt x="1" y="260"/>
                </a:lnTo>
                <a:lnTo>
                  <a:pt x="0" y="265"/>
                </a:lnTo>
                <a:lnTo>
                  <a:pt x="0" y="270"/>
                </a:lnTo>
                <a:lnTo>
                  <a:pt x="0" y="270"/>
                </a:lnTo>
                <a:lnTo>
                  <a:pt x="2" y="275"/>
                </a:lnTo>
                <a:lnTo>
                  <a:pt x="6" y="278"/>
                </a:lnTo>
                <a:lnTo>
                  <a:pt x="13" y="287"/>
                </a:lnTo>
                <a:lnTo>
                  <a:pt x="22" y="292"/>
                </a:lnTo>
                <a:lnTo>
                  <a:pt x="24" y="294"/>
                </a:lnTo>
                <a:lnTo>
                  <a:pt x="24" y="294"/>
                </a:lnTo>
                <a:lnTo>
                  <a:pt x="24" y="327"/>
                </a:lnTo>
                <a:lnTo>
                  <a:pt x="22" y="356"/>
                </a:lnTo>
                <a:lnTo>
                  <a:pt x="21" y="368"/>
                </a:lnTo>
                <a:lnTo>
                  <a:pt x="18" y="380"/>
                </a:lnTo>
                <a:lnTo>
                  <a:pt x="18" y="380"/>
                </a:lnTo>
                <a:lnTo>
                  <a:pt x="15" y="394"/>
                </a:lnTo>
                <a:lnTo>
                  <a:pt x="12" y="405"/>
                </a:lnTo>
                <a:lnTo>
                  <a:pt x="12" y="413"/>
                </a:lnTo>
                <a:lnTo>
                  <a:pt x="13" y="419"/>
                </a:lnTo>
                <a:lnTo>
                  <a:pt x="13" y="419"/>
                </a:lnTo>
                <a:lnTo>
                  <a:pt x="15" y="426"/>
                </a:lnTo>
                <a:lnTo>
                  <a:pt x="13" y="431"/>
                </a:lnTo>
                <a:lnTo>
                  <a:pt x="13" y="437"/>
                </a:lnTo>
                <a:lnTo>
                  <a:pt x="15" y="439"/>
                </a:lnTo>
                <a:lnTo>
                  <a:pt x="16" y="443"/>
                </a:lnTo>
                <a:lnTo>
                  <a:pt x="16" y="443"/>
                </a:lnTo>
                <a:lnTo>
                  <a:pt x="19" y="445"/>
                </a:lnTo>
                <a:lnTo>
                  <a:pt x="24" y="448"/>
                </a:lnTo>
                <a:lnTo>
                  <a:pt x="36" y="451"/>
                </a:lnTo>
                <a:lnTo>
                  <a:pt x="48" y="454"/>
                </a:lnTo>
                <a:lnTo>
                  <a:pt x="52" y="455"/>
                </a:lnTo>
                <a:lnTo>
                  <a:pt x="56" y="456"/>
                </a:lnTo>
                <a:lnTo>
                  <a:pt x="56" y="456"/>
                </a:lnTo>
                <a:lnTo>
                  <a:pt x="58" y="461"/>
                </a:lnTo>
                <a:lnTo>
                  <a:pt x="63" y="467"/>
                </a:lnTo>
                <a:lnTo>
                  <a:pt x="65" y="470"/>
                </a:lnTo>
                <a:lnTo>
                  <a:pt x="70" y="472"/>
                </a:lnTo>
                <a:lnTo>
                  <a:pt x="76" y="474"/>
                </a:lnTo>
                <a:lnTo>
                  <a:pt x="84" y="476"/>
                </a:lnTo>
                <a:lnTo>
                  <a:pt x="84" y="476"/>
                </a:lnTo>
                <a:lnTo>
                  <a:pt x="92" y="476"/>
                </a:lnTo>
                <a:lnTo>
                  <a:pt x="99" y="474"/>
                </a:lnTo>
                <a:lnTo>
                  <a:pt x="107" y="471"/>
                </a:lnTo>
                <a:lnTo>
                  <a:pt x="114" y="467"/>
                </a:lnTo>
                <a:lnTo>
                  <a:pt x="125" y="457"/>
                </a:lnTo>
                <a:lnTo>
                  <a:pt x="134" y="449"/>
                </a:lnTo>
                <a:lnTo>
                  <a:pt x="134" y="449"/>
                </a:lnTo>
                <a:lnTo>
                  <a:pt x="145" y="443"/>
                </a:lnTo>
                <a:lnTo>
                  <a:pt x="160" y="437"/>
                </a:lnTo>
                <a:lnTo>
                  <a:pt x="178" y="430"/>
                </a:lnTo>
                <a:lnTo>
                  <a:pt x="178" y="430"/>
                </a:lnTo>
                <a:lnTo>
                  <a:pt x="180" y="431"/>
                </a:lnTo>
                <a:lnTo>
                  <a:pt x="185" y="433"/>
                </a:lnTo>
                <a:lnTo>
                  <a:pt x="191" y="438"/>
                </a:lnTo>
                <a:lnTo>
                  <a:pt x="195" y="443"/>
                </a:lnTo>
                <a:lnTo>
                  <a:pt x="197" y="448"/>
                </a:lnTo>
                <a:lnTo>
                  <a:pt x="197" y="448"/>
                </a:lnTo>
                <a:lnTo>
                  <a:pt x="202" y="453"/>
                </a:lnTo>
                <a:lnTo>
                  <a:pt x="207" y="456"/>
                </a:lnTo>
                <a:lnTo>
                  <a:pt x="214" y="459"/>
                </a:lnTo>
                <a:lnTo>
                  <a:pt x="220" y="460"/>
                </a:lnTo>
                <a:lnTo>
                  <a:pt x="233" y="463"/>
                </a:lnTo>
                <a:lnTo>
                  <a:pt x="236" y="465"/>
                </a:lnTo>
                <a:lnTo>
                  <a:pt x="237" y="467"/>
                </a:lnTo>
                <a:lnTo>
                  <a:pt x="237" y="467"/>
                </a:lnTo>
                <a:lnTo>
                  <a:pt x="237" y="472"/>
                </a:lnTo>
                <a:lnTo>
                  <a:pt x="240" y="478"/>
                </a:lnTo>
                <a:lnTo>
                  <a:pt x="245" y="485"/>
                </a:lnTo>
                <a:lnTo>
                  <a:pt x="253" y="494"/>
                </a:lnTo>
                <a:lnTo>
                  <a:pt x="253" y="494"/>
                </a:lnTo>
                <a:lnTo>
                  <a:pt x="258" y="496"/>
                </a:lnTo>
                <a:lnTo>
                  <a:pt x="262" y="499"/>
                </a:lnTo>
                <a:lnTo>
                  <a:pt x="268" y="501"/>
                </a:lnTo>
                <a:lnTo>
                  <a:pt x="270" y="502"/>
                </a:lnTo>
                <a:lnTo>
                  <a:pt x="273" y="505"/>
                </a:lnTo>
                <a:lnTo>
                  <a:pt x="281" y="516"/>
                </a:lnTo>
                <a:lnTo>
                  <a:pt x="281" y="516"/>
                </a:lnTo>
                <a:lnTo>
                  <a:pt x="293" y="534"/>
                </a:lnTo>
                <a:lnTo>
                  <a:pt x="302" y="546"/>
                </a:lnTo>
                <a:lnTo>
                  <a:pt x="302" y="546"/>
                </a:lnTo>
                <a:lnTo>
                  <a:pt x="308" y="553"/>
                </a:lnTo>
                <a:lnTo>
                  <a:pt x="313" y="558"/>
                </a:lnTo>
                <a:lnTo>
                  <a:pt x="316" y="563"/>
                </a:lnTo>
                <a:lnTo>
                  <a:pt x="319" y="568"/>
                </a:lnTo>
                <a:lnTo>
                  <a:pt x="319" y="568"/>
                </a:lnTo>
                <a:lnTo>
                  <a:pt x="320" y="571"/>
                </a:lnTo>
                <a:lnTo>
                  <a:pt x="322" y="574"/>
                </a:lnTo>
                <a:lnTo>
                  <a:pt x="326" y="576"/>
                </a:lnTo>
                <a:lnTo>
                  <a:pt x="331" y="580"/>
                </a:lnTo>
                <a:lnTo>
                  <a:pt x="332" y="582"/>
                </a:lnTo>
                <a:lnTo>
                  <a:pt x="334" y="586"/>
                </a:lnTo>
                <a:lnTo>
                  <a:pt x="334" y="586"/>
                </a:lnTo>
                <a:lnTo>
                  <a:pt x="336" y="591"/>
                </a:lnTo>
                <a:lnTo>
                  <a:pt x="336" y="592"/>
                </a:lnTo>
                <a:lnTo>
                  <a:pt x="340" y="600"/>
                </a:lnTo>
                <a:lnTo>
                  <a:pt x="340" y="600"/>
                </a:lnTo>
                <a:lnTo>
                  <a:pt x="346" y="609"/>
                </a:lnTo>
                <a:lnTo>
                  <a:pt x="349" y="614"/>
                </a:lnTo>
                <a:lnTo>
                  <a:pt x="352" y="617"/>
                </a:lnTo>
                <a:lnTo>
                  <a:pt x="356" y="625"/>
                </a:lnTo>
                <a:lnTo>
                  <a:pt x="356" y="625"/>
                </a:lnTo>
                <a:lnTo>
                  <a:pt x="360" y="631"/>
                </a:lnTo>
                <a:lnTo>
                  <a:pt x="363" y="637"/>
                </a:lnTo>
                <a:lnTo>
                  <a:pt x="374" y="646"/>
                </a:lnTo>
                <a:lnTo>
                  <a:pt x="384" y="656"/>
                </a:lnTo>
                <a:lnTo>
                  <a:pt x="386" y="661"/>
                </a:lnTo>
                <a:lnTo>
                  <a:pt x="389" y="665"/>
                </a:lnTo>
                <a:lnTo>
                  <a:pt x="389" y="665"/>
                </a:lnTo>
                <a:lnTo>
                  <a:pt x="389" y="667"/>
                </a:lnTo>
                <a:lnTo>
                  <a:pt x="389" y="669"/>
                </a:lnTo>
                <a:lnTo>
                  <a:pt x="385" y="674"/>
                </a:lnTo>
                <a:lnTo>
                  <a:pt x="384" y="677"/>
                </a:lnTo>
                <a:lnTo>
                  <a:pt x="385" y="679"/>
                </a:lnTo>
                <a:lnTo>
                  <a:pt x="386" y="683"/>
                </a:lnTo>
                <a:lnTo>
                  <a:pt x="391" y="689"/>
                </a:lnTo>
                <a:lnTo>
                  <a:pt x="391" y="689"/>
                </a:lnTo>
                <a:lnTo>
                  <a:pt x="402" y="700"/>
                </a:lnTo>
                <a:lnTo>
                  <a:pt x="411" y="707"/>
                </a:lnTo>
                <a:lnTo>
                  <a:pt x="418" y="713"/>
                </a:lnTo>
                <a:lnTo>
                  <a:pt x="422" y="717"/>
                </a:lnTo>
                <a:lnTo>
                  <a:pt x="422" y="717"/>
                </a:lnTo>
                <a:lnTo>
                  <a:pt x="426" y="721"/>
                </a:lnTo>
                <a:lnTo>
                  <a:pt x="434" y="726"/>
                </a:lnTo>
                <a:lnTo>
                  <a:pt x="440" y="730"/>
                </a:lnTo>
                <a:lnTo>
                  <a:pt x="443" y="735"/>
                </a:lnTo>
                <a:lnTo>
                  <a:pt x="443" y="735"/>
                </a:lnTo>
                <a:lnTo>
                  <a:pt x="449" y="757"/>
                </a:lnTo>
                <a:lnTo>
                  <a:pt x="458" y="801"/>
                </a:lnTo>
                <a:lnTo>
                  <a:pt x="463" y="826"/>
                </a:lnTo>
                <a:lnTo>
                  <a:pt x="465" y="849"/>
                </a:lnTo>
                <a:lnTo>
                  <a:pt x="466" y="867"/>
                </a:lnTo>
                <a:lnTo>
                  <a:pt x="466" y="873"/>
                </a:lnTo>
                <a:lnTo>
                  <a:pt x="466" y="878"/>
                </a:lnTo>
                <a:lnTo>
                  <a:pt x="466" y="878"/>
                </a:lnTo>
                <a:lnTo>
                  <a:pt x="461" y="890"/>
                </a:lnTo>
                <a:lnTo>
                  <a:pt x="459" y="901"/>
                </a:lnTo>
                <a:lnTo>
                  <a:pt x="455" y="912"/>
                </a:lnTo>
                <a:lnTo>
                  <a:pt x="453" y="921"/>
                </a:lnTo>
                <a:lnTo>
                  <a:pt x="453" y="921"/>
                </a:lnTo>
                <a:lnTo>
                  <a:pt x="447" y="932"/>
                </a:lnTo>
                <a:lnTo>
                  <a:pt x="445" y="939"/>
                </a:lnTo>
                <a:lnTo>
                  <a:pt x="443" y="949"/>
                </a:lnTo>
                <a:lnTo>
                  <a:pt x="443" y="949"/>
                </a:lnTo>
                <a:lnTo>
                  <a:pt x="442" y="964"/>
                </a:lnTo>
                <a:lnTo>
                  <a:pt x="438" y="977"/>
                </a:lnTo>
                <a:lnTo>
                  <a:pt x="434" y="989"/>
                </a:lnTo>
                <a:lnTo>
                  <a:pt x="431" y="998"/>
                </a:lnTo>
                <a:lnTo>
                  <a:pt x="431" y="998"/>
                </a:lnTo>
                <a:lnTo>
                  <a:pt x="425" y="1009"/>
                </a:lnTo>
                <a:lnTo>
                  <a:pt x="418" y="1023"/>
                </a:lnTo>
                <a:lnTo>
                  <a:pt x="415" y="1030"/>
                </a:lnTo>
                <a:lnTo>
                  <a:pt x="414" y="1038"/>
                </a:lnTo>
                <a:lnTo>
                  <a:pt x="415" y="1042"/>
                </a:lnTo>
                <a:lnTo>
                  <a:pt x="418" y="1045"/>
                </a:lnTo>
                <a:lnTo>
                  <a:pt x="419" y="1046"/>
                </a:lnTo>
                <a:lnTo>
                  <a:pt x="419" y="1046"/>
                </a:lnTo>
                <a:lnTo>
                  <a:pt x="425" y="1047"/>
                </a:lnTo>
                <a:lnTo>
                  <a:pt x="432" y="1047"/>
                </a:lnTo>
                <a:lnTo>
                  <a:pt x="441" y="1046"/>
                </a:lnTo>
                <a:lnTo>
                  <a:pt x="449" y="1045"/>
                </a:lnTo>
                <a:lnTo>
                  <a:pt x="468" y="1040"/>
                </a:lnTo>
                <a:lnTo>
                  <a:pt x="486" y="1033"/>
                </a:lnTo>
                <a:lnTo>
                  <a:pt x="486" y="1033"/>
                </a:lnTo>
                <a:lnTo>
                  <a:pt x="494" y="1028"/>
                </a:lnTo>
                <a:lnTo>
                  <a:pt x="501" y="1022"/>
                </a:lnTo>
                <a:lnTo>
                  <a:pt x="508" y="1015"/>
                </a:lnTo>
                <a:lnTo>
                  <a:pt x="512" y="1007"/>
                </a:lnTo>
                <a:lnTo>
                  <a:pt x="516" y="999"/>
                </a:lnTo>
                <a:lnTo>
                  <a:pt x="518" y="990"/>
                </a:lnTo>
                <a:lnTo>
                  <a:pt x="520" y="983"/>
                </a:lnTo>
                <a:lnTo>
                  <a:pt x="521" y="976"/>
                </a:lnTo>
                <a:lnTo>
                  <a:pt x="521" y="976"/>
                </a:lnTo>
                <a:lnTo>
                  <a:pt x="522" y="943"/>
                </a:lnTo>
                <a:lnTo>
                  <a:pt x="523" y="919"/>
                </a:lnTo>
                <a:lnTo>
                  <a:pt x="523" y="919"/>
                </a:lnTo>
                <a:lnTo>
                  <a:pt x="524" y="901"/>
                </a:lnTo>
                <a:lnTo>
                  <a:pt x="527" y="878"/>
                </a:lnTo>
                <a:lnTo>
                  <a:pt x="527" y="878"/>
                </a:lnTo>
                <a:lnTo>
                  <a:pt x="529" y="863"/>
                </a:lnTo>
                <a:lnTo>
                  <a:pt x="534" y="844"/>
                </a:lnTo>
                <a:lnTo>
                  <a:pt x="538" y="826"/>
                </a:lnTo>
                <a:lnTo>
                  <a:pt x="540" y="814"/>
                </a:lnTo>
                <a:lnTo>
                  <a:pt x="540" y="814"/>
                </a:lnTo>
                <a:lnTo>
                  <a:pt x="545" y="765"/>
                </a:lnTo>
                <a:lnTo>
                  <a:pt x="545" y="765"/>
                </a:lnTo>
                <a:lnTo>
                  <a:pt x="545" y="758"/>
                </a:lnTo>
                <a:lnTo>
                  <a:pt x="544" y="751"/>
                </a:lnTo>
                <a:lnTo>
                  <a:pt x="545" y="746"/>
                </a:lnTo>
                <a:lnTo>
                  <a:pt x="546" y="742"/>
                </a:lnTo>
                <a:lnTo>
                  <a:pt x="549" y="738"/>
                </a:lnTo>
                <a:lnTo>
                  <a:pt x="554" y="735"/>
                </a:lnTo>
                <a:lnTo>
                  <a:pt x="554" y="735"/>
                </a:lnTo>
                <a:lnTo>
                  <a:pt x="567" y="725"/>
                </a:lnTo>
                <a:lnTo>
                  <a:pt x="581" y="715"/>
                </a:lnTo>
                <a:lnTo>
                  <a:pt x="600" y="705"/>
                </a:lnTo>
                <a:lnTo>
                  <a:pt x="600" y="705"/>
                </a:lnTo>
                <a:lnTo>
                  <a:pt x="619" y="714"/>
                </a:lnTo>
                <a:lnTo>
                  <a:pt x="636" y="724"/>
                </a:lnTo>
                <a:lnTo>
                  <a:pt x="650" y="730"/>
                </a:lnTo>
                <a:lnTo>
                  <a:pt x="650" y="730"/>
                </a:lnTo>
                <a:lnTo>
                  <a:pt x="655" y="732"/>
                </a:lnTo>
                <a:lnTo>
                  <a:pt x="658" y="732"/>
                </a:lnTo>
                <a:lnTo>
                  <a:pt x="661" y="732"/>
                </a:lnTo>
                <a:lnTo>
                  <a:pt x="664" y="732"/>
                </a:lnTo>
                <a:lnTo>
                  <a:pt x="669" y="734"/>
                </a:lnTo>
                <a:lnTo>
                  <a:pt x="686" y="743"/>
                </a:lnTo>
                <a:lnTo>
                  <a:pt x="686" y="743"/>
                </a:lnTo>
                <a:lnTo>
                  <a:pt x="699" y="751"/>
                </a:lnTo>
                <a:lnTo>
                  <a:pt x="712" y="755"/>
                </a:lnTo>
                <a:lnTo>
                  <a:pt x="727" y="760"/>
                </a:lnTo>
                <a:lnTo>
                  <a:pt x="741" y="764"/>
                </a:lnTo>
                <a:lnTo>
                  <a:pt x="765" y="769"/>
                </a:lnTo>
                <a:lnTo>
                  <a:pt x="773" y="771"/>
                </a:lnTo>
                <a:lnTo>
                  <a:pt x="778" y="774"/>
                </a:lnTo>
                <a:lnTo>
                  <a:pt x="778" y="774"/>
                </a:lnTo>
                <a:lnTo>
                  <a:pt x="781" y="776"/>
                </a:lnTo>
                <a:lnTo>
                  <a:pt x="786" y="778"/>
                </a:lnTo>
                <a:lnTo>
                  <a:pt x="799" y="781"/>
                </a:lnTo>
                <a:lnTo>
                  <a:pt x="816" y="783"/>
                </a:lnTo>
                <a:lnTo>
                  <a:pt x="816" y="783"/>
                </a:lnTo>
                <a:lnTo>
                  <a:pt x="830" y="801"/>
                </a:lnTo>
                <a:lnTo>
                  <a:pt x="841" y="817"/>
                </a:lnTo>
                <a:lnTo>
                  <a:pt x="850" y="833"/>
                </a:lnTo>
                <a:lnTo>
                  <a:pt x="850" y="833"/>
                </a:lnTo>
                <a:lnTo>
                  <a:pt x="854" y="840"/>
                </a:lnTo>
                <a:lnTo>
                  <a:pt x="860" y="847"/>
                </a:lnTo>
                <a:lnTo>
                  <a:pt x="871" y="862"/>
                </a:lnTo>
                <a:lnTo>
                  <a:pt x="876" y="869"/>
                </a:lnTo>
                <a:lnTo>
                  <a:pt x="879" y="876"/>
                </a:lnTo>
                <a:lnTo>
                  <a:pt x="882" y="885"/>
                </a:lnTo>
                <a:lnTo>
                  <a:pt x="883" y="892"/>
                </a:lnTo>
                <a:lnTo>
                  <a:pt x="883" y="892"/>
                </a:lnTo>
                <a:lnTo>
                  <a:pt x="883" y="902"/>
                </a:lnTo>
                <a:lnTo>
                  <a:pt x="885" y="913"/>
                </a:lnTo>
                <a:lnTo>
                  <a:pt x="893" y="936"/>
                </a:lnTo>
                <a:lnTo>
                  <a:pt x="900" y="958"/>
                </a:lnTo>
                <a:lnTo>
                  <a:pt x="905" y="971"/>
                </a:lnTo>
                <a:lnTo>
                  <a:pt x="905" y="971"/>
                </a:lnTo>
                <a:lnTo>
                  <a:pt x="906" y="975"/>
                </a:lnTo>
                <a:lnTo>
                  <a:pt x="908" y="977"/>
                </a:lnTo>
                <a:lnTo>
                  <a:pt x="913" y="983"/>
                </a:lnTo>
                <a:lnTo>
                  <a:pt x="914" y="987"/>
                </a:lnTo>
                <a:lnTo>
                  <a:pt x="917" y="993"/>
                </a:lnTo>
                <a:lnTo>
                  <a:pt x="918" y="1001"/>
                </a:lnTo>
                <a:lnTo>
                  <a:pt x="918" y="1013"/>
                </a:lnTo>
                <a:lnTo>
                  <a:pt x="918" y="1013"/>
                </a:lnTo>
                <a:lnTo>
                  <a:pt x="917" y="1045"/>
                </a:lnTo>
                <a:lnTo>
                  <a:pt x="916" y="1052"/>
                </a:lnTo>
                <a:lnTo>
                  <a:pt x="913" y="1062"/>
                </a:lnTo>
                <a:lnTo>
                  <a:pt x="913" y="1062"/>
                </a:lnTo>
                <a:lnTo>
                  <a:pt x="912" y="1067"/>
                </a:lnTo>
                <a:lnTo>
                  <a:pt x="910" y="1070"/>
                </a:lnTo>
                <a:lnTo>
                  <a:pt x="905" y="1076"/>
                </a:lnTo>
                <a:lnTo>
                  <a:pt x="902" y="1079"/>
                </a:lnTo>
                <a:lnTo>
                  <a:pt x="902" y="1081"/>
                </a:lnTo>
                <a:lnTo>
                  <a:pt x="905" y="1082"/>
                </a:lnTo>
                <a:lnTo>
                  <a:pt x="910" y="1086"/>
                </a:lnTo>
                <a:lnTo>
                  <a:pt x="910" y="1086"/>
                </a:lnTo>
                <a:lnTo>
                  <a:pt x="917" y="1088"/>
                </a:lnTo>
                <a:lnTo>
                  <a:pt x="927" y="1090"/>
                </a:lnTo>
                <a:lnTo>
                  <a:pt x="937" y="1090"/>
                </a:lnTo>
                <a:lnTo>
                  <a:pt x="950" y="1090"/>
                </a:lnTo>
                <a:lnTo>
                  <a:pt x="962" y="1088"/>
                </a:lnTo>
                <a:lnTo>
                  <a:pt x="973" y="1087"/>
                </a:lnTo>
                <a:lnTo>
                  <a:pt x="982" y="1085"/>
                </a:lnTo>
                <a:lnTo>
                  <a:pt x="988" y="1081"/>
                </a:lnTo>
                <a:lnTo>
                  <a:pt x="988" y="1081"/>
                </a:lnTo>
                <a:lnTo>
                  <a:pt x="996" y="1074"/>
                </a:lnTo>
                <a:lnTo>
                  <a:pt x="1002" y="1067"/>
                </a:lnTo>
                <a:lnTo>
                  <a:pt x="1005" y="1058"/>
                </a:lnTo>
                <a:lnTo>
                  <a:pt x="1008" y="1051"/>
                </a:lnTo>
                <a:lnTo>
                  <a:pt x="1008" y="1051"/>
                </a:lnTo>
                <a:lnTo>
                  <a:pt x="1013" y="1033"/>
                </a:lnTo>
                <a:lnTo>
                  <a:pt x="1013" y="1033"/>
                </a:lnTo>
                <a:lnTo>
                  <a:pt x="1015" y="1033"/>
                </a:lnTo>
                <a:lnTo>
                  <a:pt x="1020" y="1030"/>
                </a:lnTo>
                <a:lnTo>
                  <a:pt x="1022" y="1029"/>
                </a:lnTo>
                <a:lnTo>
                  <a:pt x="1025" y="1027"/>
                </a:lnTo>
                <a:lnTo>
                  <a:pt x="1026" y="1023"/>
                </a:lnTo>
                <a:lnTo>
                  <a:pt x="1026" y="1019"/>
                </a:lnTo>
                <a:lnTo>
                  <a:pt x="1026" y="1019"/>
                </a:lnTo>
                <a:lnTo>
                  <a:pt x="1021" y="1007"/>
                </a:lnTo>
                <a:lnTo>
                  <a:pt x="1015" y="989"/>
                </a:lnTo>
                <a:lnTo>
                  <a:pt x="1005" y="967"/>
                </a:lnTo>
                <a:lnTo>
                  <a:pt x="1005" y="967"/>
                </a:lnTo>
                <a:lnTo>
                  <a:pt x="1002" y="959"/>
                </a:lnTo>
                <a:lnTo>
                  <a:pt x="991" y="930"/>
                </a:lnTo>
                <a:lnTo>
                  <a:pt x="991" y="930"/>
                </a:lnTo>
                <a:lnTo>
                  <a:pt x="981" y="908"/>
                </a:lnTo>
                <a:lnTo>
                  <a:pt x="971" y="887"/>
                </a:lnTo>
                <a:lnTo>
                  <a:pt x="963" y="869"/>
                </a:lnTo>
                <a:lnTo>
                  <a:pt x="957" y="855"/>
                </a:lnTo>
                <a:lnTo>
                  <a:pt x="957" y="855"/>
                </a:lnTo>
                <a:lnTo>
                  <a:pt x="946" y="827"/>
                </a:lnTo>
                <a:lnTo>
                  <a:pt x="935" y="800"/>
                </a:lnTo>
                <a:lnTo>
                  <a:pt x="935" y="800"/>
                </a:lnTo>
                <a:lnTo>
                  <a:pt x="929" y="778"/>
                </a:lnTo>
                <a:lnTo>
                  <a:pt x="1037" y="765"/>
                </a:lnTo>
                <a:lnTo>
                  <a:pt x="1037" y="765"/>
                </a:lnTo>
                <a:lnTo>
                  <a:pt x="1044" y="769"/>
                </a:lnTo>
                <a:lnTo>
                  <a:pt x="1054" y="774"/>
                </a:lnTo>
                <a:lnTo>
                  <a:pt x="1067" y="781"/>
                </a:lnTo>
                <a:lnTo>
                  <a:pt x="1067" y="781"/>
                </a:lnTo>
                <a:lnTo>
                  <a:pt x="1083" y="791"/>
                </a:lnTo>
                <a:lnTo>
                  <a:pt x="1102" y="805"/>
                </a:lnTo>
                <a:lnTo>
                  <a:pt x="1102" y="805"/>
                </a:lnTo>
                <a:lnTo>
                  <a:pt x="1117" y="816"/>
                </a:lnTo>
                <a:lnTo>
                  <a:pt x="1126" y="824"/>
                </a:lnTo>
                <a:lnTo>
                  <a:pt x="1135" y="830"/>
                </a:lnTo>
                <a:lnTo>
                  <a:pt x="1146" y="835"/>
                </a:lnTo>
                <a:lnTo>
                  <a:pt x="1146" y="835"/>
                </a:lnTo>
                <a:lnTo>
                  <a:pt x="1177" y="847"/>
                </a:lnTo>
                <a:lnTo>
                  <a:pt x="1189" y="853"/>
                </a:lnTo>
                <a:lnTo>
                  <a:pt x="1193" y="856"/>
                </a:lnTo>
                <a:lnTo>
                  <a:pt x="1194" y="857"/>
                </a:lnTo>
                <a:lnTo>
                  <a:pt x="1194" y="857"/>
                </a:lnTo>
                <a:lnTo>
                  <a:pt x="1191" y="866"/>
                </a:lnTo>
                <a:lnTo>
                  <a:pt x="1181" y="883"/>
                </a:lnTo>
                <a:lnTo>
                  <a:pt x="1151" y="932"/>
                </a:lnTo>
                <a:lnTo>
                  <a:pt x="1118" y="984"/>
                </a:lnTo>
                <a:lnTo>
                  <a:pt x="1097" y="1016"/>
                </a:lnTo>
                <a:lnTo>
                  <a:pt x="1097" y="1016"/>
                </a:lnTo>
                <a:lnTo>
                  <a:pt x="1090" y="1025"/>
                </a:lnTo>
                <a:lnTo>
                  <a:pt x="1086" y="1033"/>
                </a:lnTo>
                <a:lnTo>
                  <a:pt x="1078" y="1048"/>
                </a:lnTo>
                <a:lnTo>
                  <a:pt x="1078" y="1048"/>
                </a:lnTo>
                <a:lnTo>
                  <a:pt x="1062" y="1074"/>
                </a:lnTo>
                <a:lnTo>
                  <a:pt x="1059" y="1081"/>
                </a:lnTo>
                <a:lnTo>
                  <a:pt x="1056" y="1088"/>
                </a:lnTo>
                <a:lnTo>
                  <a:pt x="1055" y="1093"/>
                </a:lnTo>
                <a:lnTo>
                  <a:pt x="1056" y="1098"/>
                </a:lnTo>
                <a:lnTo>
                  <a:pt x="1056" y="1098"/>
                </a:lnTo>
                <a:lnTo>
                  <a:pt x="1057" y="1101"/>
                </a:lnTo>
                <a:lnTo>
                  <a:pt x="1060" y="1102"/>
                </a:lnTo>
                <a:lnTo>
                  <a:pt x="1066" y="1104"/>
                </a:lnTo>
                <a:lnTo>
                  <a:pt x="1074" y="1105"/>
                </a:lnTo>
                <a:lnTo>
                  <a:pt x="1083" y="1105"/>
                </a:lnTo>
                <a:lnTo>
                  <a:pt x="1102" y="1104"/>
                </a:lnTo>
                <a:lnTo>
                  <a:pt x="1116" y="1101"/>
                </a:lnTo>
                <a:lnTo>
                  <a:pt x="1116" y="1101"/>
                </a:lnTo>
                <a:lnTo>
                  <a:pt x="1125" y="1097"/>
                </a:lnTo>
                <a:lnTo>
                  <a:pt x="1134" y="1092"/>
                </a:lnTo>
                <a:lnTo>
                  <a:pt x="1142" y="1087"/>
                </a:lnTo>
                <a:lnTo>
                  <a:pt x="1145" y="1084"/>
                </a:lnTo>
                <a:lnTo>
                  <a:pt x="1146" y="1079"/>
                </a:lnTo>
                <a:lnTo>
                  <a:pt x="1146" y="1079"/>
                </a:lnTo>
                <a:lnTo>
                  <a:pt x="1148" y="1075"/>
                </a:lnTo>
                <a:lnTo>
                  <a:pt x="1151" y="1071"/>
                </a:lnTo>
                <a:lnTo>
                  <a:pt x="1157" y="1064"/>
                </a:lnTo>
                <a:lnTo>
                  <a:pt x="1164" y="1056"/>
                </a:lnTo>
                <a:lnTo>
                  <a:pt x="1172" y="1046"/>
                </a:lnTo>
                <a:lnTo>
                  <a:pt x="1172" y="1046"/>
                </a:lnTo>
                <a:lnTo>
                  <a:pt x="1191" y="1018"/>
                </a:lnTo>
                <a:lnTo>
                  <a:pt x="1205" y="995"/>
                </a:lnTo>
                <a:lnTo>
                  <a:pt x="1205" y="995"/>
                </a:lnTo>
                <a:lnTo>
                  <a:pt x="1240" y="947"/>
                </a:lnTo>
                <a:lnTo>
                  <a:pt x="1240" y="947"/>
                </a:lnTo>
                <a:lnTo>
                  <a:pt x="1251" y="1038"/>
                </a:lnTo>
                <a:lnTo>
                  <a:pt x="1251" y="1038"/>
                </a:lnTo>
                <a:lnTo>
                  <a:pt x="1255" y="1056"/>
                </a:lnTo>
                <a:lnTo>
                  <a:pt x="1257" y="1069"/>
                </a:lnTo>
                <a:lnTo>
                  <a:pt x="1258" y="1079"/>
                </a:lnTo>
                <a:lnTo>
                  <a:pt x="1256" y="1090"/>
                </a:lnTo>
                <a:lnTo>
                  <a:pt x="1256" y="1090"/>
                </a:lnTo>
                <a:lnTo>
                  <a:pt x="1252" y="1101"/>
                </a:lnTo>
                <a:lnTo>
                  <a:pt x="1250" y="1105"/>
                </a:lnTo>
                <a:lnTo>
                  <a:pt x="1248" y="1111"/>
                </a:lnTo>
                <a:lnTo>
                  <a:pt x="1245" y="1121"/>
                </a:lnTo>
                <a:lnTo>
                  <a:pt x="1245" y="1121"/>
                </a:lnTo>
                <a:lnTo>
                  <a:pt x="1244" y="1132"/>
                </a:lnTo>
                <a:lnTo>
                  <a:pt x="1244" y="1142"/>
                </a:lnTo>
                <a:lnTo>
                  <a:pt x="1245" y="1157"/>
                </a:lnTo>
                <a:lnTo>
                  <a:pt x="1245" y="1157"/>
                </a:lnTo>
                <a:lnTo>
                  <a:pt x="1246" y="1165"/>
                </a:lnTo>
                <a:lnTo>
                  <a:pt x="1248" y="1176"/>
                </a:lnTo>
                <a:lnTo>
                  <a:pt x="1248" y="1176"/>
                </a:lnTo>
                <a:lnTo>
                  <a:pt x="1248" y="1180"/>
                </a:lnTo>
                <a:lnTo>
                  <a:pt x="1246" y="1184"/>
                </a:lnTo>
                <a:lnTo>
                  <a:pt x="1244" y="1191"/>
                </a:lnTo>
                <a:lnTo>
                  <a:pt x="1244" y="1195"/>
                </a:lnTo>
                <a:lnTo>
                  <a:pt x="1244" y="1199"/>
                </a:lnTo>
                <a:lnTo>
                  <a:pt x="1246" y="1204"/>
                </a:lnTo>
                <a:lnTo>
                  <a:pt x="1250" y="1208"/>
                </a:lnTo>
                <a:lnTo>
                  <a:pt x="1250" y="1208"/>
                </a:lnTo>
                <a:lnTo>
                  <a:pt x="1255" y="1213"/>
                </a:lnTo>
                <a:lnTo>
                  <a:pt x="1261" y="1219"/>
                </a:lnTo>
                <a:lnTo>
                  <a:pt x="1269" y="1223"/>
                </a:lnTo>
                <a:lnTo>
                  <a:pt x="1278" y="1225"/>
                </a:lnTo>
                <a:lnTo>
                  <a:pt x="1286" y="1228"/>
                </a:lnTo>
                <a:lnTo>
                  <a:pt x="1296" y="1229"/>
                </a:lnTo>
                <a:lnTo>
                  <a:pt x="1304" y="1228"/>
                </a:lnTo>
                <a:lnTo>
                  <a:pt x="1313" y="1225"/>
                </a:lnTo>
                <a:lnTo>
                  <a:pt x="1313" y="1225"/>
                </a:lnTo>
                <a:lnTo>
                  <a:pt x="1320" y="1222"/>
                </a:lnTo>
                <a:lnTo>
                  <a:pt x="1326" y="1217"/>
                </a:lnTo>
                <a:lnTo>
                  <a:pt x="1332" y="1212"/>
                </a:lnTo>
                <a:lnTo>
                  <a:pt x="1336" y="1206"/>
                </a:lnTo>
                <a:lnTo>
                  <a:pt x="1342" y="1197"/>
                </a:lnTo>
                <a:lnTo>
                  <a:pt x="1343" y="1193"/>
                </a:lnTo>
                <a:lnTo>
                  <a:pt x="1343" y="1193"/>
                </a:lnTo>
                <a:lnTo>
                  <a:pt x="1346" y="1191"/>
                </a:lnTo>
                <a:lnTo>
                  <a:pt x="1352" y="1185"/>
                </a:lnTo>
                <a:lnTo>
                  <a:pt x="1358" y="1177"/>
                </a:lnTo>
                <a:lnTo>
                  <a:pt x="1361" y="1170"/>
                </a:lnTo>
                <a:lnTo>
                  <a:pt x="1364" y="1162"/>
                </a:lnTo>
                <a:lnTo>
                  <a:pt x="1364" y="1162"/>
                </a:lnTo>
                <a:lnTo>
                  <a:pt x="1367" y="1147"/>
                </a:lnTo>
                <a:lnTo>
                  <a:pt x="1371" y="1130"/>
                </a:lnTo>
                <a:lnTo>
                  <a:pt x="1374" y="1114"/>
                </a:lnTo>
                <a:lnTo>
                  <a:pt x="1374" y="1107"/>
                </a:lnTo>
                <a:lnTo>
                  <a:pt x="1372" y="1098"/>
                </a:lnTo>
                <a:lnTo>
                  <a:pt x="1372" y="1098"/>
                </a:lnTo>
                <a:lnTo>
                  <a:pt x="1369" y="1081"/>
                </a:lnTo>
                <a:lnTo>
                  <a:pt x="1365" y="1061"/>
                </a:lnTo>
                <a:lnTo>
                  <a:pt x="1360" y="1041"/>
                </a:lnTo>
                <a:lnTo>
                  <a:pt x="1359" y="1024"/>
                </a:lnTo>
                <a:lnTo>
                  <a:pt x="1359" y="1024"/>
                </a:lnTo>
                <a:lnTo>
                  <a:pt x="1358" y="976"/>
                </a:lnTo>
                <a:lnTo>
                  <a:pt x="1359" y="950"/>
                </a:lnTo>
                <a:lnTo>
                  <a:pt x="1360" y="939"/>
                </a:lnTo>
                <a:lnTo>
                  <a:pt x="1361" y="932"/>
                </a:lnTo>
                <a:lnTo>
                  <a:pt x="1361" y="932"/>
                </a:lnTo>
                <a:lnTo>
                  <a:pt x="1366" y="915"/>
                </a:lnTo>
                <a:lnTo>
                  <a:pt x="1371" y="892"/>
                </a:lnTo>
                <a:lnTo>
                  <a:pt x="1375" y="869"/>
                </a:lnTo>
                <a:lnTo>
                  <a:pt x="1377" y="853"/>
                </a:lnTo>
                <a:lnTo>
                  <a:pt x="1377" y="853"/>
                </a:lnTo>
                <a:lnTo>
                  <a:pt x="1376" y="846"/>
                </a:lnTo>
                <a:lnTo>
                  <a:pt x="1374" y="839"/>
                </a:lnTo>
                <a:lnTo>
                  <a:pt x="1367" y="823"/>
                </a:lnTo>
                <a:lnTo>
                  <a:pt x="1359" y="806"/>
                </a:lnTo>
                <a:lnTo>
                  <a:pt x="1353" y="792"/>
                </a:lnTo>
                <a:lnTo>
                  <a:pt x="1353" y="792"/>
                </a:lnTo>
                <a:lnTo>
                  <a:pt x="1348" y="776"/>
                </a:lnTo>
                <a:lnTo>
                  <a:pt x="1346" y="760"/>
                </a:lnTo>
                <a:lnTo>
                  <a:pt x="1344" y="746"/>
                </a:lnTo>
                <a:lnTo>
                  <a:pt x="1343" y="735"/>
                </a:lnTo>
                <a:lnTo>
                  <a:pt x="1343" y="735"/>
                </a:lnTo>
                <a:lnTo>
                  <a:pt x="1346" y="721"/>
                </a:lnTo>
                <a:lnTo>
                  <a:pt x="1349" y="703"/>
                </a:lnTo>
                <a:lnTo>
                  <a:pt x="1355" y="683"/>
                </a:lnTo>
                <a:lnTo>
                  <a:pt x="1359" y="673"/>
                </a:lnTo>
                <a:lnTo>
                  <a:pt x="1364" y="665"/>
                </a:lnTo>
                <a:lnTo>
                  <a:pt x="1364" y="665"/>
                </a:lnTo>
                <a:lnTo>
                  <a:pt x="1371" y="649"/>
                </a:lnTo>
                <a:lnTo>
                  <a:pt x="1378" y="632"/>
                </a:lnTo>
                <a:lnTo>
                  <a:pt x="1387" y="617"/>
                </a:lnTo>
                <a:lnTo>
                  <a:pt x="1392" y="610"/>
                </a:lnTo>
                <a:lnTo>
                  <a:pt x="1397" y="603"/>
                </a:lnTo>
                <a:lnTo>
                  <a:pt x="1397" y="603"/>
                </a:lnTo>
                <a:lnTo>
                  <a:pt x="1406" y="591"/>
                </a:lnTo>
                <a:lnTo>
                  <a:pt x="1413" y="580"/>
                </a:lnTo>
                <a:lnTo>
                  <a:pt x="1422" y="568"/>
                </a:lnTo>
                <a:lnTo>
                  <a:pt x="1432" y="554"/>
                </a:lnTo>
                <a:lnTo>
                  <a:pt x="1432" y="554"/>
                </a:lnTo>
                <a:lnTo>
                  <a:pt x="1441" y="542"/>
                </a:lnTo>
                <a:lnTo>
                  <a:pt x="1450" y="530"/>
                </a:lnTo>
                <a:lnTo>
                  <a:pt x="1457" y="518"/>
                </a:lnTo>
                <a:lnTo>
                  <a:pt x="1462" y="507"/>
                </a:lnTo>
                <a:lnTo>
                  <a:pt x="1462" y="507"/>
                </a:lnTo>
                <a:lnTo>
                  <a:pt x="1476" y="471"/>
                </a:lnTo>
                <a:lnTo>
                  <a:pt x="1483" y="450"/>
                </a:lnTo>
                <a:lnTo>
                  <a:pt x="1485" y="442"/>
                </a:lnTo>
                <a:lnTo>
                  <a:pt x="1486" y="434"/>
                </a:lnTo>
                <a:lnTo>
                  <a:pt x="1486" y="434"/>
                </a:lnTo>
                <a:lnTo>
                  <a:pt x="1489" y="396"/>
                </a:lnTo>
                <a:lnTo>
                  <a:pt x="1489" y="369"/>
                </a:lnTo>
                <a:lnTo>
                  <a:pt x="1489" y="369"/>
                </a:lnTo>
                <a:lnTo>
                  <a:pt x="1491" y="359"/>
                </a:lnTo>
                <a:lnTo>
                  <a:pt x="1497" y="336"/>
                </a:lnTo>
                <a:lnTo>
                  <a:pt x="1499" y="322"/>
                </a:lnTo>
                <a:lnTo>
                  <a:pt x="1502" y="304"/>
                </a:lnTo>
                <a:lnTo>
                  <a:pt x="1503" y="283"/>
                </a:lnTo>
                <a:lnTo>
                  <a:pt x="1502" y="261"/>
                </a:lnTo>
                <a:lnTo>
                  <a:pt x="1502" y="261"/>
                </a:lnTo>
                <a:lnTo>
                  <a:pt x="1501" y="241"/>
                </a:lnTo>
                <a:lnTo>
                  <a:pt x="1501" y="225"/>
                </a:lnTo>
                <a:lnTo>
                  <a:pt x="1502" y="207"/>
                </a:lnTo>
                <a:lnTo>
                  <a:pt x="1502" y="199"/>
                </a:lnTo>
                <a:lnTo>
                  <a:pt x="1499" y="195"/>
                </a:lnTo>
                <a:lnTo>
                  <a:pt x="1493" y="189"/>
                </a:lnTo>
                <a:lnTo>
                  <a:pt x="1484" y="183"/>
                </a:lnTo>
                <a:lnTo>
                  <a:pt x="1484" y="183"/>
                </a:lnTo>
                <a:lnTo>
                  <a:pt x="1473" y="173"/>
                </a:lnTo>
                <a:lnTo>
                  <a:pt x="1460" y="162"/>
                </a:lnTo>
                <a:lnTo>
                  <a:pt x="1434" y="138"/>
                </a:lnTo>
                <a:lnTo>
                  <a:pt x="1411" y="116"/>
                </a:lnTo>
                <a:lnTo>
                  <a:pt x="1400" y="107"/>
                </a:lnTo>
                <a:lnTo>
                  <a:pt x="1392" y="103"/>
                </a:lnTo>
                <a:lnTo>
                  <a:pt x="1392" y="103"/>
                </a:lnTo>
                <a:lnTo>
                  <a:pt x="1376" y="95"/>
                </a:lnTo>
                <a:lnTo>
                  <a:pt x="1360" y="87"/>
                </a:lnTo>
                <a:lnTo>
                  <a:pt x="1346" y="80"/>
                </a:lnTo>
                <a:lnTo>
                  <a:pt x="1338" y="78"/>
                </a:lnTo>
                <a:lnTo>
                  <a:pt x="1332" y="77"/>
                </a:lnTo>
                <a:lnTo>
                  <a:pt x="1332" y="77"/>
                </a:lnTo>
                <a:lnTo>
                  <a:pt x="1326" y="76"/>
                </a:lnTo>
                <a:lnTo>
                  <a:pt x="1318" y="74"/>
                </a:lnTo>
                <a:lnTo>
                  <a:pt x="1300" y="67"/>
                </a:lnTo>
                <a:lnTo>
                  <a:pt x="1280" y="60"/>
                </a:lnTo>
                <a:lnTo>
                  <a:pt x="1265" y="55"/>
                </a:lnTo>
                <a:lnTo>
                  <a:pt x="1265" y="55"/>
                </a:lnTo>
                <a:lnTo>
                  <a:pt x="1258" y="53"/>
                </a:lnTo>
                <a:lnTo>
                  <a:pt x="1251" y="49"/>
                </a:lnTo>
                <a:lnTo>
                  <a:pt x="1237" y="42"/>
                </a:lnTo>
                <a:lnTo>
                  <a:pt x="1221" y="36"/>
                </a:lnTo>
                <a:lnTo>
                  <a:pt x="1215" y="34"/>
                </a:lnTo>
                <a:lnTo>
                  <a:pt x="1208" y="32"/>
                </a:lnTo>
                <a:lnTo>
                  <a:pt x="1208" y="32"/>
                </a:lnTo>
                <a:lnTo>
                  <a:pt x="1197" y="31"/>
                </a:lnTo>
                <a:lnTo>
                  <a:pt x="1180" y="27"/>
                </a:lnTo>
                <a:lnTo>
                  <a:pt x="1135" y="14"/>
                </a:lnTo>
                <a:lnTo>
                  <a:pt x="1111" y="8"/>
                </a:lnTo>
                <a:lnTo>
                  <a:pt x="1089" y="3"/>
                </a:lnTo>
                <a:lnTo>
                  <a:pt x="1071" y="0"/>
                </a:lnTo>
                <a:lnTo>
                  <a:pt x="1065" y="0"/>
                </a:lnTo>
                <a:lnTo>
                  <a:pt x="1061" y="0"/>
                </a:lnTo>
                <a:lnTo>
                  <a:pt x="1061" y="0"/>
                </a:lnTo>
                <a:lnTo>
                  <a:pt x="1002" y="20"/>
                </a:lnTo>
                <a:lnTo>
                  <a:pt x="1002" y="20"/>
                </a:lnTo>
                <a:lnTo>
                  <a:pt x="977" y="20"/>
                </a:lnTo>
                <a:lnTo>
                  <a:pt x="958" y="20"/>
                </a:lnTo>
                <a:lnTo>
                  <a:pt x="940" y="21"/>
                </a:lnTo>
                <a:lnTo>
                  <a:pt x="940" y="21"/>
                </a:lnTo>
                <a:lnTo>
                  <a:pt x="930" y="23"/>
                </a:lnTo>
                <a:lnTo>
                  <a:pt x="919" y="23"/>
                </a:lnTo>
                <a:lnTo>
                  <a:pt x="898" y="19"/>
                </a:lnTo>
                <a:lnTo>
                  <a:pt x="876" y="17"/>
                </a:lnTo>
                <a:lnTo>
                  <a:pt x="861" y="15"/>
                </a:lnTo>
                <a:lnTo>
                  <a:pt x="861" y="15"/>
                </a:lnTo>
                <a:lnTo>
                  <a:pt x="825" y="15"/>
                </a:lnTo>
                <a:lnTo>
                  <a:pt x="784" y="15"/>
                </a:lnTo>
                <a:lnTo>
                  <a:pt x="784" y="15"/>
                </a:lnTo>
                <a:lnTo>
                  <a:pt x="756" y="15"/>
                </a:lnTo>
                <a:lnTo>
                  <a:pt x="741" y="17"/>
                </a:lnTo>
                <a:lnTo>
                  <a:pt x="724" y="18"/>
                </a:lnTo>
                <a:lnTo>
                  <a:pt x="724" y="18"/>
                </a:lnTo>
                <a:lnTo>
                  <a:pt x="650" y="26"/>
                </a:lnTo>
                <a:lnTo>
                  <a:pt x="650" y="26"/>
                </a:lnTo>
                <a:lnTo>
                  <a:pt x="638" y="26"/>
                </a:lnTo>
                <a:lnTo>
                  <a:pt x="624" y="27"/>
                </a:lnTo>
                <a:lnTo>
                  <a:pt x="607" y="27"/>
                </a:lnTo>
                <a:lnTo>
                  <a:pt x="600" y="29"/>
                </a:lnTo>
                <a:lnTo>
                  <a:pt x="594" y="31"/>
                </a:lnTo>
                <a:lnTo>
                  <a:pt x="594" y="31"/>
                </a:lnTo>
                <a:lnTo>
                  <a:pt x="585" y="35"/>
                </a:lnTo>
                <a:lnTo>
                  <a:pt x="580" y="37"/>
                </a:lnTo>
                <a:lnTo>
                  <a:pt x="572" y="40"/>
                </a:lnTo>
                <a:lnTo>
                  <a:pt x="556" y="44"/>
                </a:lnTo>
                <a:lnTo>
                  <a:pt x="556" y="44"/>
                </a:lnTo>
                <a:lnTo>
                  <a:pt x="538" y="47"/>
                </a:lnTo>
                <a:lnTo>
                  <a:pt x="524" y="48"/>
                </a:lnTo>
                <a:lnTo>
                  <a:pt x="503" y="50"/>
                </a:lnTo>
                <a:lnTo>
                  <a:pt x="503" y="50"/>
                </a:lnTo>
                <a:lnTo>
                  <a:pt x="488" y="52"/>
                </a:lnTo>
                <a:lnTo>
                  <a:pt x="470" y="52"/>
                </a:lnTo>
                <a:lnTo>
                  <a:pt x="451" y="53"/>
                </a:lnTo>
                <a:lnTo>
                  <a:pt x="431" y="55"/>
                </a:lnTo>
                <a:lnTo>
                  <a:pt x="431" y="55"/>
                </a:lnTo>
                <a:lnTo>
                  <a:pt x="405" y="59"/>
                </a:lnTo>
                <a:lnTo>
                  <a:pt x="386" y="61"/>
                </a:lnTo>
                <a:lnTo>
                  <a:pt x="386" y="61"/>
                </a:lnTo>
                <a:lnTo>
                  <a:pt x="379" y="61"/>
                </a:lnTo>
                <a:lnTo>
                  <a:pt x="371" y="61"/>
                </a:lnTo>
                <a:lnTo>
                  <a:pt x="349" y="59"/>
                </a:lnTo>
                <a:lnTo>
                  <a:pt x="331" y="55"/>
                </a:lnTo>
                <a:lnTo>
                  <a:pt x="321" y="55"/>
                </a:lnTo>
                <a:lnTo>
                  <a:pt x="321" y="55"/>
                </a:lnTo>
                <a:lnTo>
                  <a:pt x="317" y="54"/>
                </a:lnTo>
                <a:lnTo>
                  <a:pt x="311" y="53"/>
                </a:lnTo>
                <a:lnTo>
                  <a:pt x="303" y="50"/>
                </a:lnTo>
                <a:lnTo>
                  <a:pt x="288" y="50"/>
                </a:lnTo>
                <a:lnTo>
                  <a:pt x="288" y="50"/>
                </a:lnTo>
                <a:lnTo>
                  <a:pt x="275" y="50"/>
                </a:lnTo>
                <a:lnTo>
                  <a:pt x="265" y="48"/>
                </a:lnTo>
                <a:lnTo>
                  <a:pt x="262" y="48"/>
                </a:lnTo>
                <a:lnTo>
                  <a:pt x="258" y="49"/>
                </a:lnTo>
                <a:lnTo>
                  <a:pt x="246" y="53"/>
                </a:lnTo>
                <a:lnTo>
                  <a:pt x="246" y="53"/>
                </a:lnTo>
                <a:lnTo>
                  <a:pt x="231" y="58"/>
                </a:lnTo>
                <a:lnTo>
                  <a:pt x="218" y="61"/>
                </a:lnTo>
                <a:lnTo>
                  <a:pt x="207" y="63"/>
                </a:lnTo>
                <a:lnTo>
                  <a:pt x="197" y="64"/>
                </a:lnTo>
                <a:lnTo>
                  <a:pt x="197" y="64"/>
                </a:lnTo>
                <a:lnTo>
                  <a:pt x="162" y="63"/>
                </a:lnTo>
                <a:lnTo>
                  <a:pt x="142" y="63"/>
                </a:lnTo>
                <a:lnTo>
                  <a:pt x="127" y="64"/>
                </a:lnTo>
                <a:lnTo>
                  <a:pt x="127" y="64"/>
                </a:lnTo>
                <a:lnTo>
                  <a:pt x="125" y="64"/>
                </a:lnTo>
                <a:lnTo>
                  <a:pt x="124" y="64"/>
                </a:lnTo>
                <a:lnTo>
                  <a:pt x="124" y="63"/>
                </a:lnTo>
                <a:lnTo>
                  <a:pt x="115" y="67"/>
                </a:lnTo>
                <a:lnTo>
                  <a:pt x="115" y="67"/>
                </a:lnTo>
                <a:lnTo>
                  <a:pt x="105" y="74"/>
                </a:lnTo>
                <a:lnTo>
                  <a:pt x="99" y="76"/>
                </a:lnTo>
                <a:lnTo>
                  <a:pt x="96" y="78"/>
                </a:lnTo>
                <a:lnTo>
                  <a:pt x="91" y="83"/>
                </a:lnTo>
                <a:lnTo>
                  <a:pt x="91" y="83"/>
                </a:lnTo>
                <a:lnTo>
                  <a:pt x="88" y="87"/>
                </a:lnTo>
                <a:lnTo>
                  <a:pt x="87" y="88"/>
                </a:lnTo>
                <a:lnTo>
                  <a:pt x="86" y="93"/>
                </a:lnTo>
                <a:lnTo>
                  <a:pt x="86" y="94"/>
                </a:lnTo>
                <a:lnTo>
                  <a:pt x="85" y="97"/>
                </a:lnTo>
                <a:lnTo>
                  <a:pt x="82" y="99"/>
                </a:lnTo>
                <a:lnTo>
                  <a:pt x="78" y="103"/>
                </a:lnTo>
                <a:lnTo>
                  <a:pt x="78" y="103"/>
                </a:lnTo>
                <a:lnTo>
                  <a:pt x="68" y="109"/>
                </a:lnTo>
                <a:lnTo>
                  <a:pt x="63" y="111"/>
                </a:lnTo>
                <a:lnTo>
                  <a:pt x="58" y="113"/>
                </a:lnTo>
                <a:lnTo>
                  <a:pt x="51" y="121"/>
                </a:lnTo>
                <a:lnTo>
                  <a:pt x="51" y="121"/>
                </a:lnTo>
                <a:lnTo>
                  <a:pt x="40" y="134"/>
                </a:lnTo>
                <a:lnTo>
                  <a:pt x="32" y="145"/>
                </a:lnTo>
                <a:lnTo>
                  <a:pt x="32" y="145"/>
                </a:lnTo>
                <a:lnTo>
                  <a:pt x="29" y="146"/>
                </a:lnTo>
                <a:lnTo>
                  <a:pt x="27" y="146"/>
                </a:lnTo>
                <a:lnTo>
                  <a:pt x="24" y="144"/>
                </a:lnTo>
                <a:lnTo>
                  <a:pt x="24" y="144"/>
                </a:lnTo>
                <a:lnTo>
                  <a:pt x="23" y="146"/>
                </a:lnTo>
                <a:lnTo>
                  <a:pt x="22" y="164"/>
                </a:lnTo>
                <a:lnTo>
                  <a:pt x="22" y="164"/>
                </a:lnTo>
                <a:lnTo>
                  <a:pt x="21" y="189"/>
                </a:lnTo>
                <a:lnTo>
                  <a:pt x="17" y="206"/>
                </a:lnTo>
                <a:lnTo>
                  <a:pt x="13" y="221"/>
                </a:lnTo>
                <a:lnTo>
                  <a:pt x="13" y="221"/>
                </a:lnTo>
                <a:lnTo>
                  <a:pt x="13" y="224"/>
                </a:lnTo>
                <a:lnTo>
                  <a:pt x="16" y="226"/>
                </a:lnTo>
                <a:lnTo>
                  <a:pt x="19" y="231"/>
                </a:lnTo>
                <a:lnTo>
                  <a:pt x="23" y="235"/>
                </a:lnTo>
                <a:lnTo>
                  <a:pt x="23" y="236"/>
                </a:lnTo>
                <a:lnTo>
                  <a:pt x="22" y="237"/>
                </a:lnTo>
                <a:lnTo>
                  <a:pt x="22" y="2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4067CE63-F68F-4B70-8CF9-A4BF6D153265}"/>
              </a:ext>
            </a:extLst>
          </p:cNvPr>
          <p:cNvSpPr>
            <a:spLocks/>
          </p:cNvSpPr>
          <p:nvPr/>
        </p:nvSpPr>
        <p:spPr bwMode="auto">
          <a:xfrm>
            <a:off x="3667806" y="4214537"/>
            <a:ext cx="2570387" cy="1737989"/>
          </a:xfrm>
          <a:custGeom>
            <a:avLst/>
            <a:gdLst>
              <a:gd name="T0" fmla="*/ 36 w 1791"/>
              <a:gd name="T1" fmla="*/ 286 h 1211"/>
              <a:gd name="T2" fmla="*/ 41 w 1791"/>
              <a:gd name="T3" fmla="*/ 361 h 1211"/>
              <a:gd name="T4" fmla="*/ 0 w 1791"/>
              <a:gd name="T5" fmla="*/ 483 h 1211"/>
              <a:gd name="T6" fmla="*/ 38 w 1791"/>
              <a:gd name="T7" fmla="*/ 534 h 1211"/>
              <a:gd name="T8" fmla="*/ 93 w 1791"/>
              <a:gd name="T9" fmla="*/ 543 h 1211"/>
              <a:gd name="T10" fmla="*/ 217 w 1791"/>
              <a:gd name="T11" fmla="*/ 498 h 1211"/>
              <a:gd name="T12" fmla="*/ 256 w 1791"/>
              <a:gd name="T13" fmla="*/ 515 h 1211"/>
              <a:gd name="T14" fmla="*/ 296 w 1791"/>
              <a:gd name="T15" fmla="*/ 535 h 1211"/>
              <a:gd name="T16" fmla="*/ 371 w 1791"/>
              <a:gd name="T17" fmla="*/ 543 h 1211"/>
              <a:gd name="T18" fmla="*/ 414 w 1791"/>
              <a:gd name="T19" fmla="*/ 569 h 1211"/>
              <a:gd name="T20" fmla="*/ 483 w 1791"/>
              <a:gd name="T21" fmla="*/ 730 h 1211"/>
              <a:gd name="T22" fmla="*/ 605 w 1791"/>
              <a:gd name="T23" fmla="*/ 746 h 1211"/>
              <a:gd name="T24" fmla="*/ 652 w 1791"/>
              <a:gd name="T25" fmla="*/ 815 h 1211"/>
              <a:gd name="T26" fmla="*/ 675 w 1791"/>
              <a:gd name="T27" fmla="*/ 891 h 1211"/>
              <a:gd name="T28" fmla="*/ 614 w 1791"/>
              <a:gd name="T29" fmla="*/ 1102 h 1211"/>
              <a:gd name="T30" fmla="*/ 660 w 1791"/>
              <a:gd name="T31" fmla="*/ 1143 h 1211"/>
              <a:gd name="T32" fmla="*/ 697 w 1791"/>
              <a:gd name="T33" fmla="*/ 1119 h 1211"/>
              <a:gd name="T34" fmla="*/ 730 w 1791"/>
              <a:gd name="T35" fmla="*/ 1061 h 1211"/>
              <a:gd name="T36" fmla="*/ 735 w 1791"/>
              <a:gd name="T37" fmla="*/ 839 h 1211"/>
              <a:gd name="T38" fmla="*/ 787 w 1791"/>
              <a:gd name="T39" fmla="*/ 744 h 1211"/>
              <a:gd name="T40" fmla="*/ 850 w 1791"/>
              <a:gd name="T41" fmla="*/ 842 h 1211"/>
              <a:gd name="T42" fmla="*/ 881 w 1791"/>
              <a:gd name="T43" fmla="*/ 1009 h 1211"/>
              <a:gd name="T44" fmla="*/ 865 w 1791"/>
              <a:gd name="T45" fmla="*/ 1090 h 1211"/>
              <a:gd name="T46" fmla="*/ 942 w 1791"/>
              <a:gd name="T47" fmla="*/ 1063 h 1211"/>
              <a:gd name="T48" fmla="*/ 962 w 1791"/>
              <a:gd name="T49" fmla="*/ 1045 h 1211"/>
              <a:gd name="T50" fmla="*/ 946 w 1791"/>
              <a:gd name="T51" fmla="*/ 901 h 1211"/>
              <a:gd name="T52" fmla="*/ 924 w 1791"/>
              <a:gd name="T53" fmla="*/ 778 h 1211"/>
              <a:gd name="T54" fmla="*/ 1008 w 1791"/>
              <a:gd name="T55" fmla="*/ 804 h 1211"/>
              <a:gd name="T56" fmla="*/ 1078 w 1791"/>
              <a:gd name="T57" fmla="*/ 798 h 1211"/>
              <a:gd name="T58" fmla="*/ 1151 w 1791"/>
              <a:gd name="T59" fmla="*/ 788 h 1211"/>
              <a:gd name="T60" fmla="*/ 1244 w 1791"/>
              <a:gd name="T61" fmla="*/ 772 h 1211"/>
              <a:gd name="T62" fmla="*/ 1383 w 1791"/>
              <a:gd name="T63" fmla="*/ 751 h 1211"/>
              <a:gd name="T64" fmla="*/ 1492 w 1791"/>
              <a:gd name="T65" fmla="*/ 788 h 1211"/>
              <a:gd name="T66" fmla="*/ 1559 w 1791"/>
              <a:gd name="T67" fmla="*/ 818 h 1211"/>
              <a:gd name="T68" fmla="*/ 1616 w 1791"/>
              <a:gd name="T69" fmla="*/ 899 h 1211"/>
              <a:gd name="T70" fmla="*/ 1624 w 1791"/>
              <a:gd name="T71" fmla="*/ 1025 h 1211"/>
              <a:gd name="T72" fmla="*/ 1609 w 1791"/>
              <a:gd name="T73" fmla="*/ 1080 h 1211"/>
              <a:gd name="T74" fmla="*/ 1639 w 1791"/>
              <a:gd name="T75" fmla="*/ 1168 h 1211"/>
              <a:gd name="T76" fmla="*/ 1624 w 1791"/>
              <a:gd name="T77" fmla="*/ 1205 h 1211"/>
              <a:gd name="T78" fmla="*/ 1716 w 1791"/>
              <a:gd name="T79" fmla="*/ 1197 h 1211"/>
              <a:gd name="T80" fmla="*/ 1749 w 1791"/>
              <a:gd name="T81" fmla="*/ 1140 h 1211"/>
              <a:gd name="T82" fmla="*/ 1747 w 1791"/>
              <a:gd name="T83" fmla="*/ 1026 h 1211"/>
              <a:gd name="T84" fmla="*/ 1724 w 1791"/>
              <a:gd name="T85" fmla="*/ 856 h 1211"/>
              <a:gd name="T86" fmla="*/ 1733 w 1791"/>
              <a:gd name="T87" fmla="*/ 767 h 1211"/>
              <a:gd name="T88" fmla="*/ 1736 w 1791"/>
              <a:gd name="T89" fmla="*/ 563 h 1211"/>
              <a:gd name="T90" fmla="*/ 1778 w 1791"/>
              <a:gd name="T91" fmla="*/ 379 h 1211"/>
              <a:gd name="T92" fmla="*/ 1784 w 1791"/>
              <a:gd name="T93" fmla="*/ 206 h 1211"/>
              <a:gd name="T94" fmla="*/ 1679 w 1791"/>
              <a:gd name="T95" fmla="*/ 111 h 1211"/>
              <a:gd name="T96" fmla="*/ 1507 w 1791"/>
              <a:gd name="T97" fmla="*/ 42 h 1211"/>
              <a:gd name="T98" fmla="*/ 1375 w 1791"/>
              <a:gd name="T99" fmla="*/ 21 h 1211"/>
              <a:gd name="T100" fmla="*/ 1128 w 1791"/>
              <a:gd name="T101" fmla="*/ 1 h 1211"/>
              <a:gd name="T102" fmla="*/ 985 w 1791"/>
              <a:gd name="T103" fmla="*/ 2 h 1211"/>
              <a:gd name="T104" fmla="*/ 889 w 1791"/>
              <a:gd name="T105" fmla="*/ 17 h 1211"/>
              <a:gd name="T106" fmla="*/ 694 w 1791"/>
              <a:gd name="T107" fmla="*/ 22 h 1211"/>
              <a:gd name="T108" fmla="*/ 529 w 1791"/>
              <a:gd name="T109" fmla="*/ 69 h 1211"/>
              <a:gd name="T110" fmla="*/ 424 w 1791"/>
              <a:gd name="T111" fmla="*/ 91 h 1211"/>
              <a:gd name="T112" fmla="*/ 265 w 1791"/>
              <a:gd name="T113" fmla="*/ 73 h 1211"/>
              <a:gd name="T114" fmla="*/ 154 w 1791"/>
              <a:gd name="T115" fmla="*/ 115 h 1211"/>
              <a:gd name="T116" fmla="*/ 98 w 1791"/>
              <a:gd name="T117" fmla="*/ 154 h 1211"/>
              <a:gd name="T118" fmla="*/ 49 w 1791"/>
              <a:gd name="T119" fmla="*/ 190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1" h="1211">
                <a:moveTo>
                  <a:pt x="49" y="253"/>
                </a:moveTo>
                <a:lnTo>
                  <a:pt x="49" y="253"/>
                </a:lnTo>
                <a:lnTo>
                  <a:pt x="44" y="257"/>
                </a:lnTo>
                <a:lnTo>
                  <a:pt x="36" y="263"/>
                </a:lnTo>
                <a:lnTo>
                  <a:pt x="33" y="268"/>
                </a:lnTo>
                <a:lnTo>
                  <a:pt x="30" y="273"/>
                </a:lnTo>
                <a:lnTo>
                  <a:pt x="30" y="277"/>
                </a:lnTo>
                <a:lnTo>
                  <a:pt x="32" y="280"/>
                </a:lnTo>
                <a:lnTo>
                  <a:pt x="33" y="282"/>
                </a:lnTo>
                <a:lnTo>
                  <a:pt x="33" y="282"/>
                </a:lnTo>
                <a:lnTo>
                  <a:pt x="36" y="286"/>
                </a:lnTo>
                <a:lnTo>
                  <a:pt x="41" y="290"/>
                </a:lnTo>
                <a:lnTo>
                  <a:pt x="47" y="292"/>
                </a:lnTo>
                <a:lnTo>
                  <a:pt x="51" y="294"/>
                </a:lnTo>
                <a:lnTo>
                  <a:pt x="51" y="296"/>
                </a:lnTo>
                <a:lnTo>
                  <a:pt x="51" y="298"/>
                </a:lnTo>
                <a:lnTo>
                  <a:pt x="51" y="298"/>
                </a:lnTo>
                <a:lnTo>
                  <a:pt x="50" y="302"/>
                </a:lnTo>
                <a:lnTo>
                  <a:pt x="49" y="310"/>
                </a:lnTo>
                <a:lnTo>
                  <a:pt x="46" y="333"/>
                </a:lnTo>
                <a:lnTo>
                  <a:pt x="44" y="348"/>
                </a:lnTo>
                <a:lnTo>
                  <a:pt x="41" y="361"/>
                </a:lnTo>
                <a:lnTo>
                  <a:pt x="38" y="374"/>
                </a:lnTo>
                <a:lnTo>
                  <a:pt x="33" y="385"/>
                </a:lnTo>
                <a:lnTo>
                  <a:pt x="33" y="385"/>
                </a:lnTo>
                <a:lnTo>
                  <a:pt x="24" y="403"/>
                </a:lnTo>
                <a:lnTo>
                  <a:pt x="18" y="420"/>
                </a:lnTo>
                <a:lnTo>
                  <a:pt x="13" y="436"/>
                </a:lnTo>
                <a:lnTo>
                  <a:pt x="9" y="453"/>
                </a:lnTo>
                <a:lnTo>
                  <a:pt x="9" y="453"/>
                </a:lnTo>
                <a:lnTo>
                  <a:pt x="4" y="469"/>
                </a:lnTo>
                <a:lnTo>
                  <a:pt x="1" y="478"/>
                </a:lnTo>
                <a:lnTo>
                  <a:pt x="0" y="483"/>
                </a:lnTo>
                <a:lnTo>
                  <a:pt x="0" y="488"/>
                </a:lnTo>
                <a:lnTo>
                  <a:pt x="1" y="495"/>
                </a:lnTo>
                <a:lnTo>
                  <a:pt x="4" y="504"/>
                </a:lnTo>
                <a:lnTo>
                  <a:pt x="4" y="504"/>
                </a:lnTo>
                <a:lnTo>
                  <a:pt x="10" y="518"/>
                </a:lnTo>
                <a:lnTo>
                  <a:pt x="13" y="527"/>
                </a:lnTo>
                <a:lnTo>
                  <a:pt x="16" y="532"/>
                </a:lnTo>
                <a:lnTo>
                  <a:pt x="20" y="532"/>
                </a:lnTo>
                <a:lnTo>
                  <a:pt x="20" y="532"/>
                </a:lnTo>
                <a:lnTo>
                  <a:pt x="30" y="533"/>
                </a:lnTo>
                <a:lnTo>
                  <a:pt x="38" y="534"/>
                </a:lnTo>
                <a:lnTo>
                  <a:pt x="38" y="534"/>
                </a:lnTo>
                <a:lnTo>
                  <a:pt x="39" y="538"/>
                </a:lnTo>
                <a:lnTo>
                  <a:pt x="45" y="545"/>
                </a:lnTo>
                <a:lnTo>
                  <a:pt x="50" y="550"/>
                </a:lnTo>
                <a:lnTo>
                  <a:pt x="56" y="552"/>
                </a:lnTo>
                <a:lnTo>
                  <a:pt x="62" y="555"/>
                </a:lnTo>
                <a:lnTo>
                  <a:pt x="70" y="554"/>
                </a:lnTo>
                <a:lnTo>
                  <a:pt x="70" y="554"/>
                </a:lnTo>
                <a:lnTo>
                  <a:pt x="78" y="552"/>
                </a:lnTo>
                <a:lnTo>
                  <a:pt x="86" y="547"/>
                </a:lnTo>
                <a:lnTo>
                  <a:pt x="93" y="543"/>
                </a:lnTo>
                <a:lnTo>
                  <a:pt x="99" y="538"/>
                </a:lnTo>
                <a:lnTo>
                  <a:pt x="110" y="527"/>
                </a:lnTo>
                <a:lnTo>
                  <a:pt x="114" y="523"/>
                </a:lnTo>
                <a:lnTo>
                  <a:pt x="116" y="521"/>
                </a:lnTo>
                <a:lnTo>
                  <a:pt x="116" y="521"/>
                </a:lnTo>
                <a:lnTo>
                  <a:pt x="179" y="497"/>
                </a:lnTo>
                <a:lnTo>
                  <a:pt x="215" y="484"/>
                </a:lnTo>
                <a:lnTo>
                  <a:pt x="215" y="484"/>
                </a:lnTo>
                <a:lnTo>
                  <a:pt x="215" y="487"/>
                </a:lnTo>
                <a:lnTo>
                  <a:pt x="216" y="493"/>
                </a:lnTo>
                <a:lnTo>
                  <a:pt x="217" y="498"/>
                </a:lnTo>
                <a:lnTo>
                  <a:pt x="221" y="501"/>
                </a:lnTo>
                <a:lnTo>
                  <a:pt x="224" y="506"/>
                </a:lnTo>
                <a:lnTo>
                  <a:pt x="230" y="510"/>
                </a:lnTo>
                <a:lnTo>
                  <a:pt x="230" y="510"/>
                </a:lnTo>
                <a:lnTo>
                  <a:pt x="236" y="512"/>
                </a:lnTo>
                <a:lnTo>
                  <a:pt x="242" y="514"/>
                </a:lnTo>
                <a:lnTo>
                  <a:pt x="246" y="514"/>
                </a:lnTo>
                <a:lnTo>
                  <a:pt x="250" y="514"/>
                </a:lnTo>
                <a:lnTo>
                  <a:pt x="252" y="512"/>
                </a:lnTo>
                <a:lnTo>
                  <a:pt x="254" y="514"/>
                </a:lnTo>
                <a:lnTo>
                  <a:pt x="256" y="515"/>
                </a:lnTo>
                <a:lnTo>
                  <a:pt x="257" y="518"/>
                </a:lnTo>
                <a:lnTo>
                  <a:pt x="257" y="518"/>
                </a:lnTo>
                <a:lnTo>
                  <a:pt x="258" y="523"/>
                </a:lnTo>
                <a:lnTo>
                  <a:pt x="262" y="528"/>
                </a:lnTo>
                <a:lnTo>
                  <a:pt x="265" y="531"/>
                </a:lnTo>
                <a:lnTo>
                  <a:pt x="269" y="533"/>
                </a:lnTo>
                <a:lnTo>
                  <a:pt x="279" y="535"/>
                </a:lnTo>
                <a:lnTo>
                  <a:pt x="287" y="537"/>
                </a:lnTo>
                <a:lnTo>
                  <a:pt x="287" y="537"/>
                </a:lnTo>
                <a:lnTo>
                  <a:pt x="293" y="537"/>
                </a:lnTo>
                <a:lnTo>
                  <a:pt x="296" y="535"/>
                </a:lnTo>
                <a:lnTo>
                  <a:pt x="299" y="535"/>
                </a:lnTo>
                <a:lnTo>
                  <a:pt x="308" y="537"/>
                </a:lnTo>
                <a:lnTo>
                  <a:pt x="308" y="537"/>
                </a:lnTo>
                <a:lnTo>
                  <a:pt x="316" y="538"/>
                </a:lnTo>
                <a:lnTo>
                  <a:pt x="324" y="538"/>
                </a:lnTo>
                <a:lnTo>
                  <a:pt x="331" y="539"/>
                </a:lnTo>
                <a:lnTo>
                  <a:pt x="340" y="541"/>
                </a:lnTo>
                <a:lnTo>
                  <a:pt x="340" y="541"/>
                </a:lnTo>
                <a:lnTo>
                  <a:pt x="347" y="543"/>
                </a:lnTo>
                <a:lnTo>
                  <a:pt x="354" y="543"/>
                </a:lnTo>
                <a:lnTo>
                  <a:pt x="371" y="543"/>
                </a:lnTo>
                <a:lnTo>
                  <a:pt x="379" y="543"/>
                </a:lnTo>
                <a:lnTo>
                  <a:pt x="386" y="543"/>
                </a:lnTo>
                <a:lnTo>
                  <a:pt x="391" y="545"/>
                </a:lnTo>
                <a:lnTo>
                  <a:pt x="394" y="546"/>
                </a:lnTo>
                <a:lnTo>
                  <a:pt x="395" y="547"/>
                </a:lnTo>
                <a:lnTo>
                  <a:pt x="395" y="547"/>
                </a:lnTo>
                <a:lnTo>
                  <a:pt x="401" y="555"/>
                </a:lnTo>
                <a:lnTo>
                  <a:pt x="407" y="561"/>
                </a:lnTo>
                <a:lnTo>
                  <a:pt x="412" y="567"/>
                </a:lnTo>
                <a:lnTo>
                  <a:pt x="414" y="569"/>
                </a:lnTo>
                <a:lnTo>
                  <a:pt x="414" y="569"/>
                </a:lnTo>
                <a:lnTo>
                  <a:pt x="430" y="617"/>
                </a:lnTo>
                <a:lnTo>
                  <a:pt x="443" y="652"/>
                </a:lnTo>
                <a:lnTo>
                  <a:pt x="454" y="679"/>
                </a:lnTo>
                <a:lnTo>
                  <a:pt x="454" y="679"/>
                </a:lnTo>
                <a:lnTo>
                  <a:pt x="465" y="704"/>
                </a:lnTo>
                <a:lnTo>
                  <a:pt x="470" y="712"/>
                </a:lnTo>
                <a:lnTo>
                  <a:pt x="479" y="721"/>
                </a:lnTo>
                <a:lnTo>
                  <a:pt x="479" y="721"/>
                </a:lnTo>
                <a:lnTo>
                  <a:pt x="482" y="724"/>
                </a:lnTo>
                <a:lnTo>
                  <a:pt x="483" y="727"/>
                </a:lnTo>
                <a:lnTo>
                  <a:pt x="483" y="730"/>
                </a:lnTo>
                <a:lnTo>
                  <a:pt x="489" y="733"/>
                </a:lnTo>
                <a:lnTo>
                  <a:pt x="509" y="740"/>
                </a:lnTo>
                <a:lnTo>
                  <a:pt x="509" y="740"/>
                </a:lnTo>
                <a:lnTo>
                  <a:pt x="525" y="745"/>
                </a:lnTo>
                <a:lnTo>
                  <a:pt x="538" y="749"/>
                </a:lnTo>
                <a:lnTo>
                  <a:pt x="550" y="751"/>
                </a:lnTo>
                <a:lnTo>
                  <a:pt x="562" y="752"/>
                </a:lnTo>
                <a:lnTo>
                  <a:pt x="580" y="753"/>
                </a:lnTo>
                <a:lnTo>
                  <a:pt x="590" y="751"/>
                </a:lnTo>
                <a:lnTo>
                  <a:pt x="590" y="751"/>
                </a:lnTo>
                <a:lnTo>
                  <a:pt x="605" y="746"/>
                </a:lnTo>
                <a:lnTo>
                  <a:pt x="612" y="742"/>
                </a:lnTo>
                <a:lnTo>
                  <a:pt x="612" y="742"/>
                </a:lnTo>
                <a:lnTo>
                  <a:pt x="615" y="745"/>
                </a:lnTo>
                <a:lnTo>
                  <a:pt x="621" y="753"/>
                </a:lnTo>
                <a:lnTo>
                  <a:pt x="629" y="764"/>
                </a:lnTo>
                <a:lnTo>
                  <a:pt x="632" y="770"/>
                </a:lnTo>
                <a:lnTo>
                  <a:pt x="635" y="778"/>
                </a:lnTo>
                <a:lnTo>
                  <a:pt x="635" y="778"/>
                </a:lnTo>
                <a:lnTo>
                  <a:pt x="637" y="786"/>
                </a:lnTo>
                <a:lnTo>
                  <a:pt x="641" y="795"/>
                </a:lnTo>
                <a:lnTo>
                  <a:pt x="652" y="815"/>
                </a:lnTo>
                <a:lnTo>
                  <a:pt x="663" y="833"/>
                </a:lnTo>
                <a:lnTo>
                  <a:pt x="666" y="842"/>
                </a:lnTo>
                <a:lnTo>
                  <a:pt x="667" y="848"/>
                </a:lnTo>
                <a:lnTo>
                  <a:pt x="667" y="848"/>
                </a:lnTo>
                <a:lnTo>
                  <a:pt x="669" y="858"/>
                </a:lnTo>
                <a:lnTo>
                  <a:pt x="671" y="865"/>
                </a:lnTo>
                <a:lnTo>
                  <a:pt x="674" y="872"/>
                </a:lnTo>
                <a:lnTo>
                  <a:pt x="674" y="881"/>
                </a:lnTo>
                <a:lnTo>
                  <a:pt x="674" y="881"/>
                </a:lnTo>
                <a:lnTo>
                  <a:pt x="674" y="887"/>
                </a:lnTo>
                <a:lnTo>
                  <a:pt x="675" y="891"/>
                </a:lnTo>
                <a:lnTo>
                  <a:pt x="674" y="896"/>
                </a:lnTo>
                <a:lnTo>
                  <a:pt x="671" y="910"/>
                </a:lnTo>
                <a:lnTo>
                  <a:pt x="671" y="910"/>
                </a:lnTo>
                <a:lnTo>
                  <a:pt x="657" y="982"/>
                </a:lnTo>
                <a:lnTo>
                  <a:pt x="647" y="1025"/>
                </a:lnTo>
                <a:lnTo>
                  <a:pt x="642" y="1042"/>
                </a:lnTo>
                <a:lnTo>
                  <a:pt x="638" y="1051"/>
                </a:lnTo>
                <a:lnTo>
                  <a:pt x="638" y="1051"/>
                </a:lnTo>
                <a:lnTo>
                  <a:pt x="630" y="1069"/>
                </a:lnTo>
                <a:lnTo>
                  <a:pt x="619" y="1091"/>
                </a:lnTo>
                <a:lnTo>
                  <a:pt x="614" y="1102"/>
                </a:lnTo>
                <a:lnTo>
                  <a:pt x="611" y="1112"/>
                </a:lnTo>
                <a:lnTo>
                  <a:pt x="609" y="1120"/>
                </a:lnTo>
                <a:lnTo>
                  <a:pt x="609" y="1124"/>
                </a:lnTo>
                <a:lnTo>
                  <a:pt x="611" y="1126"/>
                </a:lnTo>
                <a:lnTo>
                  <a:pt x="611" y="1126"/>
                </a:lnTo>
                <a:lnTo>
                  <a:pt x="614" y="1131"/>
                </a:lnTo>
                <a:lnTo>
                  <a:pt x="621" y="1135"/>
                </a:lnTo>
                <a:lnTo>
                  <a:pt x="630" y="1139"/>
                </a:lnTo>
                <a:lnTo>
                  <a:pt x="640" y="1141"/>
                </a:lnTo>
                <a:lnTo>
                  <a:pt x="651" y="1142"/>
                </a:lnTo>
                <a:lnTo>
                  <a:pt x="660" y="1143"/>
                </a:lnTo>
                <a:lnTo>
                  <a:pt x="667" y="1142"/>
                </a:lnTo>
                <a:lnTo>
                  <a:pt x="674" y="1140"/>
                </a:lnTo>
                <a:lnTo>
                  <a:pt x="674" y="1140"/>
                </a:lnTo>
                <a:lnTo>
                  <a:pt x="677" y="1136"/>
                </a:lnTo>
                <a:lnTo>
                  <a:pt x="681" y="1134"/>
                </a:lnTo>
                <a:lnTo>
                  <a:pt x="683" y="1129"/>
                </a:lnTo>
                <a:lnTo>
                  <a:pt x="686" y="1124"/>
                </a:lnTo>
                <a:lnTo>
                  <a:pt x="687" y="1123"/>
                </a:lnTo>
                <a:lnTo>
                  <a:pt x="689" y="1122"/>
                </a:lnTo>
                <a:lnTo>
                  <a:pt x="689" y="1122"/>
                </a:lnTo>
                <a:lnTo>
                  <a:pt x="697" y="1119"/>
                </a:lnTo>
                <a:lnTo>
                  <a:pt x="706" y="1116"/>
                </a:lnTo>
                <a:lnTo>
                  <a:pt x="710" y="1112"/>
                </a:lnTo>
                <a:lnTo>
                  <a:pt x="715" y="1108"/>
                </a:lnTo>
                <a:lnTo>
                  <a:pt x="718" y="1103"/>
                </a:lnTo>
                <a:lnTo>
                  <a:pt x="722" y="1097"/>
                </a:lnTo>
                <a:lnTo>
                  <a:pt x="722" y="1097"/>
                </a:lnTo>
                <a:lnTo>
                  <a:pt x="727" y="1088"/>
                </a:lnTo>
                <a:lnTo>
                  <a:pt x="728" y="1078"/>
                </a:lnTo>
                <a:lnTo>
                  <a:pt x="729" y="1069"/>
                </a:lnTo>
                <a:lnTo>
                  <a:pt x="730" y="1061"/>
                </a:lnTo>
                <a:lnTo>
                  <a:pt x="730" y="1061"/>
                </a:lnTo>
                <a:lnTo>
                  <a:pt x="733" y="1050"/>
                </a:lnTo>
                <a:lnTo>
                  <a:pt x="735" y="1039"/>
                </a:lnTo>
                <a:lnTo>
                  <a:pt x="738" y="1025"/>
                </a:lnTo>
                <a:lnTo>
                  <a:pt x="738" y="1010"/>
                </a:lnTo>
                <a:lnTo>
                  <a:pt x="738" y="1010"/>
                </a:lnTo>
                <a:lnTo>
                  <a:pt x="734" y="964"/>
                </a:lnTo>
                <a:lnTo>
                  <a:pt x="732" y="935"/>
                </a:lnTo>
                <a:lnTo>
                  <a:pt x="730" y="907"/>
                </a:lnTo>
                <a:lnTo>
                  <a:pt x="730" y="907"/>
                </a:lnTo>
                <a:lnTo>
                  <a:pt x="732" y="876"/>
                </a:lnTo>
                <a:lnTo>
                  <a:pt x="735" y="839"/>
                </a:lnTo>
                <a:lnTo>
                  <a:pt x="738" y="821"/>
                </a:lnTo>
                <a:lnTo>
                  <a:pt x="740" y="805"/>
                </a:lnTo>
                <a:lnTo>
                  <a:pt x="744" y="792"/>
                </a:lnTo>
                <a:lnTo>
                  <a:pt x="749" y="782"/>
                </a:lnTo>
                <a:lnTo>
                  <a:pt x="749" y="782"/>
                </a:lnTo>
                <a:lnTo>
                  <a:pt x="757" y="769"/>
                </a:lnTo>
                <a:lnTo>
                  <a:pt x="767" y="758"/>
                </a:lnTo>
                <a:lnTo>
                  <a:pt x="775" y="751"/>
                </a:lnTo>
                <a:lnTo>
                  <a:pt x="784" y="745"/>
                </a:lnTo>
                <a:lnTo>
                  <a:pt x="784" y="745"/>
                </a:lnTo>
                <a:lnTo>
                  <a:pt x="787" y="744"/>
                </a:lnTo>
                <a:lnTo>
                  <a:pt x="791" y="745"/>
                </a:lnTo>
                <a:lnTo>
                  <a:pt x="795" y="747"/>
                </a:lnTo>
                <a:lnTo>
                  <a:pt x="798" y="751"/>
                </a:lnTo>
                <a:lnTo>
                  <a:pt x="806" y="762"/>
                </a:lnTo>
                <a:lnTo>
                  <a:pt x="814" y="775"/>
                </a:lnTo>
                <a:lnTo>
                  <a:pt x="814" y="775"/>
                </a:lnTo>
                <a:lnTo>
                  <a:pt x="825" y="792"/>
                </a:lnTo>
                <a:lnTo>
                  <a:pt x="836" y="810"/>
                </a:lnTo>
                <a:lnTo>
                  <a:pt x="849" y="835"/>
                </a:lnTo>
                <a:lnTo>
                  <a:pt x="849" y="835"/>
                </a:lnTo>
                <a:lnTo>
                  <a:pt x="850" y="842"/>
                </a:lnTo>
                <a:lnTo>
                  <a:pt x="852" y="854"/>
                </a:lnTo>
                <a:lnTo>
                  <a:pt x="855" y="874"/>
                </a:lnTo>
                <a:lnTo>
                  <a:pt x="860" y="905"/>
                </a:lnTo>
                <a:lnTo>
                  <a:pt x="860" y="905"/>
                </a:lnTo>
                <a:lnTo>
                  <a:pt x="869" y="940"/>
                </a:lnTo>
                <a:lnTo>
                  <a:pt x="876" y="969"/>
                </a:lnTo>
                <a:lnTo>
                  <a:pt x="881" y="991"/>
                </a:lnTo>
                <a:lnTo>
                  <a:pt x="882" y="998"/>
                </a:lnTo>
                <a:lnTo>
                  <a:pt x="882" y="1004"/>
                </a:lnTo>
                <a:lnTo>
                  <a:pt x="882" y="1004"/>
                </a:lnTo>
                <a:lnTo>
                  <a:pt x="881" y="1009"/>
                </a:lnTo>
                <a:lnTo>
                  <a:pt x="876" y="1019"/>
                </a:lnTo>
                <a:lnTo>
                  <a:pt x="864" y="1043"/>
                </a:lnTo>
                <a:lnTo>
                  <a:pt x="858" y="1055"/>
                </a:lnTo>
                <a:lnTo>
                  <a:pt x="853" y="1067"/>
                </a:lnTo>
                <a:lnTo>
                  <a:pt x="850" y="1077"/>
                </a:lnTo>
                <a:lnTo>
                  <a:pt x="850" y="1080"/>
                </a:lnTo>
                <a:lnTo>
                  <a:pt x="852" y="1083"/>
                </a:lnTo>
                <a:lnTo>
                  <a:pt x="852" y="1083"/>
                </a:lnTo>
                <a:lnTo>
                  <a:pt x="855" y="1086"/>
                </a:lnTo>
                <a:lnTo>
                  <a:pt x="859" y="1089"/>
                </a:lnTo>
                <a:lnTo>
                  <a:pt x="865" y="1090"/>
                </a:lnTo>
                <a:lnTo>
                  <a:pt x="870" y="1091"/>
                </a:lnTo>
                <a:lnTo>
                  <a:pt x="883" y="1091"/>
                </a:lnTo>
                <a:lnTo>
                  <a:pt x="895" y="1089"/>
                </a:lnTo>
                <a:lnTo>
                  <a:pt x="895" y="1089"/>
                </a:lnTo>
                <a:lnTo>
                  <a:pt x="905" y="1086"/>
                </a:lnTo>
                <a:lnTo>
                  <a:pt x="911" y="1083"/>
                </a:lnTo>
                <a:lnTo>
                  <a:pt x="916" y="1078"/>
                </a:lnTo>
                <a:lnTo>
                  <a:pt x="927" y="1074"/>
                </a:lnTo>
                <a:lnTo>
                  <a:pt x="927" y="1074"/>
                </a:lnTo>
                <a:lnTo>
                  <a:pt x="936" y="1068"/>
                </a:lnTo>
                <a:lnTo>
                  <a:pt x="942" y="1063"/>
                </a:lnTo>
                <a:lnTo>
                  <a:pt x="945" y="1059"/>
                </a:lnTo>
                <a:lnTo>
                  <a:pt x="946" y="1056"/>
                </a:lnTo>
                <a:lnTo>
                  <a:pt x="946" y="1056"/>
                </a:lnTo>
                <a:lnTo>
                  <a:pt x="946" y="1056"/>
                </a:lnTo>
                <a:lnTo>
                  <a:pt x="947" y="1056"/>
                </a:lnTo>
                <a:lnTo>
                  <a:pt x="951" y="1057"/>
                </a:lnTo>
                <a:lnTo>
                  <a:pt x="953" y="1056"/>
                </a:lnTo>
                <a:lnTo>
                  <a:pt x="956" y="1055"/>
                </a:lnTo>
                <a:lnTo>
                  <a:pt x="958" y="1051"/>
                </a:lnTo>
                <a:lnTo>
                  <a:pt x="962" y="1045"/>
                </a:lnTo>
                <a:lnTo>
                  <a:pt x="962" y="1045"/>
                </a:lnTo>
                <a:lnTo>
                  <a:pt x="964" y="1039"/>
                </a:lnTo>
                <a:lnTo>
                  <a:pt x="968" y="1034"/>
                </a:lnTo>
                <a:lnTo>
                  <a:pt x="970" y="1030"/>
                </a:lnTo>
                <a:lnTo>
                  <a:pt x="973" y="1025"/>
                </a:lnTo>
                <a:lnTo>
                  <a:pt x="975" y="1020"/>
                </a:lnTo>
                <a:lnTo>
                  <a:pt x="975" y="1011"/>
                </a:lnTo>
                <a:lnTo>
                  <a:pt x="974" y="1002"/>
                </a:lnTo>
                <a:lnTo>
                  <a:pt x="970" y="988"/>
                </a:lnTo>
                <a:lnTo>
                  <a:pt x="970" y="988"/>
                </a:lnTo>
                <a:lnTo>
                  <a:pt x="956" y="937"/>
                </a:lnTo>
                <a:lnTo>
                  <a:pt x="946" y="901"/>
                </a:lnTo>
                <a:lnTo>
                  <a:pt x="946" y="901"/>
                </a:lnTo>
                <a:lnTo>
                  <a:pt x="935" y="864"/>
                </a:lnTo>
                <a:lnTo>
                  <a:pt x="930" y="848"/>
                </a:lnTo>
                <a:lnTo>
                  <a:pt x="928" y="837"/>
                </a:lnTo>
                <a:lnTo>
                  <a:pt x="928" y="837"/>
                </a:lnTo>
                <a:lnTo>
                  <a:pt x="928" y="812"/>
                </a:lnTo>
                <a:lnTo>
                  <a:pt x="927" y="791"/>
                </a:lnTo>
                <a:lnTo>
                  <a:pt x="927" y="791"/>
                </a:lnTo>
                <a:lnTo>
                  <a:pt x="924" y="784"/>
                </a:lnTo>
                <a:lnTo>
                  <a:pt x="924" y="778"/>
                </a:lnTo>
                <a:lnTo>
                  <a:pt x="924" y="778"/>
                </a:lnTo>
                <a:lnTo>
                  <a:pt x="934" y="782"/>
                </a:lnTo>
                <a:lnTo>
                  <a:pt x="959" y="796"/>
                </a:lnTo>
                <a:lnTo>
                  <a:pt x="959" y="796"/>
                </a:lnTo>
                <a:lnTo>
                  <a:pt x="974" y="802"/>
                </a:lnTo>
                <a:lnTo>
                  <a:pt x="987" y="805"/>
                </a:lnTo>
                <a:lnTo>
                  <a:pt x="997" y="808"/>
                </a:lnTo>
                <a:lnTo>
                  <a:pt x="1002" y="807"/>
                </a:lnTo>
                <a:lnTo>
                  <a:pt x="1005" y="807"/>
                </a:lnTo>
                <a:lnTo>
                  <a:pt x="1005" y="807"/>
                </a:lnTo>
                <a:lnTo>
                  <a:pt x="1008" y="805"/>
                </a:lnTo>
                <a:lnTo>
                  <a:pt x="1008" y="804"/>
                </a:lnTo>
                <a:lnTo>
                  <a:pt x="1007" y="802"/>
                </a:lnTo>
                <a:lnTo>
                  <a:pt x="1008" y="802"/>
                </a:lnTo>
                <a:lnTo>
                  <a:pt x="1010" y="801"/>
                </a:lnTo>
                <a:lnTo>
                  <a:pt x="1025" y="802"/>
                </a:lnTo>
                <a:lnTo>
                  <a:pt x="1025" y="802"/>
                </a:lnTo>
                <a:lnTo>
                  <a:pt x="1044" y="803"/>
                </a:lnTo>
                <a:lnTo>
                  <a:pt x="1055" y="802"/>
                </a:lnTo>
                <a:lnTo>
                  <a:pt x="1062" y="801"/>
                </a:lnTo>
                <a:lnTo>
                  <a:pt x="1068" y="799"/>
                </a:lnTo>
                <a:lnTo>
                  <a:pt x="1068" y="799"/>
                </a:lnTo>
                <a:lnTo>
                  <a:pt x="1078" y="798"/>
                </a:lnTo>
                <a:lnTo>
                  <a:pt x="1087" y="796"/>
                </a:lnTo>
                <a:lnTo>
                  <a:pt x="1096" y="795"/>
                </a:lnTo>
                <a:lnTo>
                  <a:pt x="1101" y="795"/>
                </a:lnTo>
                <a:lnTo>
                  <a:pt x="1106" y="796"/>
                </a:lnTo>
                <a:lnTo>
                  <a:pt x="1106" y="796"/>
                </a:lnTo>
                <a:lnTo>
                  <a:pt x="1114" y="797"/>
                </a:lnTo>
                <a:lnTo>
                  <a:pt x="1122" y="796"/>
                </a:lnTo>
                <a:lnTo>
                  <a:pt x="1137" y="793"/>
                </a:lnTo>
                <a:lnTo>
                  <a:pt x="1137" y="793"/>
                </a:lnTo>
                <a:lnTo>
                  <a:pt x="1145" y="791"/>
                </a:lnTo>
                <a:lnTo>
                  <a:pt x="1151" y="788"/>
                </a:lnTo>
                <a:lnTo>
                  <a:pt x="1156" y="787"/>
                </a:lnTo>
                <a:lnTo>
                  <a:pt x="1159" y="786"/>
                </a:lnTo>
                <a:lnTo>
                  <a:pt x="1159" y="786"/>
                </a:lnTo>
                <a:lnTo>
                  <a:pt x="1166" y="786"/>
                </a:lnTo>
                <a:lnTo>
                  <a:pt x="1182" y="785"/>
                </a:lnTo>
                <a:lnTo>
                  <a:pt x="1209" y="782"/>
                </a:lnTo>
                <a:lnTo>
                  <a:pt x="1209" y="782"/>
                </a:lnTo>
                <a:lnTo>
                  <a:pt x="1220" y="780"/>
                </a:lnTo>
                <a:lnTo>
                  <a:pt x="1231" y="776"/>
                </a:lnTo>
                <a:lnTo>
                  <a:pt x="1244" y="772"/>
                </a:lnTo>
                <a:lnTo>
                  <a:pt x="1244" y="772"/>
                </a:lnTo>
                <a:lnTo>
                  <a:pt x="1280" y="764"/>
                </a:lnTo>
                <a:lnTo>
                  <a:pt x="1311" y="758"/>
                </a:lnTo>
                <a:lnTo>
                  <a:pt x="1337" y="753"/>
                </a:lnTo>
                <a:lnTo>
                  <a:pt x="1337" y="753"/>
                </a:lnTo>
                <a:lnTo>
                  <a:pt x="1346" y="752"/>
                </a:lnTo>
                <a:lnTo>
                  <a:pt x="1353" y="749"/>
                </a:lnTo>
                <a:lnTo>
                  <a:pt x="1361" y="744"/>
                </a:lnTo>
                <a:lnTo>
                  <a:pt x="1365" y="741"/>
                </a:lnTo>
                <a:lnTo>
                  <a:pt x="1370" y="742"/>
                </a:lnTo>
                <a:lnTo>
                  <a:pt x="1375" y="745"/>
                </a:lnTo>
                <a:lnTo>
                  <a:pt x="1383" y="751"/>
                </a:lnTo>
                <a:lnTo>
                  <a:pt x="1383" y="751"/>
                </a:lnTo>
                <a:lnTo>
                  <a:pt x="1392" y="759"/>
                </a:lnTo>
                <a:lnTo>
                  <a:pt x="1399" y="764"/>
                </a:lnTo>
                <a:lnTo>
                  <a:pt x="1408" y="769"/>
                </a:lnTo>
                <a:lnTo>
                  <a:pt x="1415" y="773"/>
                </a:lnTo>
                <a:lnTo>
                  <a:pt x="1428" y="778"/>
                </a:lnTo>
                <a:lnTo>
                  <a:pt x="1443" y="780"/>
                </a:lnTo>
                <a:lnTo>
                  <a:pt x="1443" y="780"/>
                </a:lnTo>
                <a:lnTo>
                  <a:pt x="1467" y="784"/>
                </a:lnTo>
                <a:lnTo>
                  <a:pt x="1479" y="786"/>
                </a:lnTo>
                <a:lnTo>
                  <a:pt x="1492" y="788"/>
                </a:lnTo>
                <a:lnTo>
                  <a:pt x="1492" y="788"/>
                </a:lnTo>
                <a:lnTo>
                  <a:pt x="1508" y="792"/>
                </a:lnTo>
                <a:lnTo>
                  <a:pt x="1523" y="795"/>
                </a:lnTo>
                <a:lnTo>
                  <a:pt x="1533" y="797"/>
                </a:lnTo>
                <a:lnTo>
                  <a:pt x="1537" y="798"/>
                </a:lnTo>
                <a:lnTo>
                  <a:pt x="1541" y="799"/>
                </a:lnTo>
                <a:lnTo>
                  <a:pt x="1541" y="799"/>
                </a:lnTo>
                <a:lnTo>
                  <a:pt x="1546" y="802"/>
                </a:lnTo>
                <a:lnTo>
                  <a:pt x="1549" y="804"/>
                </a:lnTo>
                <a:lnTo>
                  <a:pt x="1553" y="808"/>
                </a:lnTo>
                <a:lnTo>
                  <a:pt x="1559" y="818"/>
                </a:lnTo>
                <a:lnTo>
                  <a:pt x="1559" y="818"/>
                </a:lnTo>
                <a:lnTo>
                  <a:pt x="1566" y="831"/>
                </a:lnTo>
                <a:lnTo>
                  <a:pt x="1576" y="847"/>
                </a:lnTo>
                <a:lnTo>
                  <a:pt x="1584" y="859"/>
                </a:lnTo>
                <a:lnTo>
                  <a:pt x="1589" y="867"/>
                </a:lnTo>
                <a:lnTo>
                  <a:pt x="1589" y="867"/>
                </a:lnTo>
                <a:lnTo>
                  <a:pt x="1592" y="871"/>
                </a:lnTo>
                <a:lnTo>
                  <a:pt x="1595" y="874"/>
                </a:lnTo>
                <a:lnTo>
                  <a:pt x="1606" y="885"/>
                </a:lnTo>
                <a:lnTo>
                  <a:pt x="1611" y="891"/>
                </a:lnTo>
                <a:lnTo>
                  <a:pt x="1616" y="899"/>
                </a:lnTo>
                <a:lnTo>
                  <a:pt x="1619" y="906"/>
                </a:lnTo>
                <a:lnTo>
                  <a:pt x="1622" y="913"/>
                </a:lnTo>
                <a:lnTo>
                  <a:pt x="1622" y="913"/>
                </a:lnTo>
                <a:lnTo>
                  <a:pt x="1623" y="936"/>
                </a:lnTo>
                <a:lnTo>
                  <a:pt x="1623" y="965"/>
                </a:lnTo>
                <a:lnTo>
                  <a:pt x="1622" y="1010"/>
                </a:lnTo>
                <a:lnTo>
                  <a:pt x="1622" y="1010"/>
                </a:lnTo>
                <a:lnTo>
                  <a:pt x="1622" y="1017"/>
                </a:lnTo>
                <a:lnTo>
                  <a:pt x="1624" y="1021"/>
                </a:lnTo>
                <a:lnTo>
                  <a:pt x="1624" y="1022"/>
                </a:lnTo>
                <a:lnTo>
                  <a:pt x="1624" y="1025"/>
                </a:lnTo>
                <a:lnTo>
                  <a:pt x="1619" y="1032"/>
                </a:lnTo>
                <a:lnTo>
                  <a:pt x="1619" y="1032"/>
                </a:lnTo>
                <a:lnTo>
                  <a:pt x="1615" y="1040"/>
                </a:lnTo>
                <a:lnTo>
                  <a:pt x="1612" y="1045"/>
                </a:lnTo>
                <a:lnTo>
                  <a:pt x="1611" y="1054"/>
                </a:lnTo>
                <a:lnTo>
                  <a:pt x="1611" y="1054"/>
                </a:lnTo>
                <a:lnTo>
                  <a:pt x="1609" y="1062"/>
                </a:lnTo>
                <a:lnTo>
                  <a:pt x="1607" y="1068"/>
                </a:lnTo>
                <a:lnTo>
                  <a:pt x="1606" y="1076"/>
                </a:lnTo>
                <a:lnTo>
                  <a:pt x="1606" y="1076"/>
                </a:lnTo>
                <a:lnTo>
                  <a:pt x="1609" y="1080"/>
                </a:lnTo>
                <a:lnTo>
                  <a:pt x="1612" y="1086"/>
                </a:lnTo>
                <a:lnTo>
                  <a:pt x="1622" y="1096"/>
                </a:lnTo>
                <a:lnTo>
                  <a:pt x="1628" y="1102"/>
                </a:lnTo>
                <a:lnTo>
                  <a:pt x="1633" y="1107"/>
                </a:lnTo>
                <a:lnTo>
                  <a:pt x="1636" y="1113"/>
                </a:lnTo>
                <a:lnTo>
                  <a:pt x="1638" y="1120"/>
                </a:lnTo>
                <a:lnTo>
                  <a:pt x="1638" y="1120"/>
                </a:lnTo>
                <a:lnTo>
                  <a:pt x="1638" y="1134"/>
                </a:lnTo>
                <a:lnTo>
                  <a:pt x="1639" y="1149"/>
                </a:lnTo>
                <a:lnTo>
                  <a:pt x="1640" y="1163"/>
                </a:lnTo>
                <a:lnTo>
                  <a:pt x="1639" y="1168"/>
                </a:lnTo>
                <a:lnTo>
                  <a:pt x="1638" y="1172"/>
                </a:lnTo>
                <a:lnTo>
                  <a:pt x="1638" y="1172"/>
                </a:lnTo>
                <a:lnTo>
                  <a:pt x="1634" y="1176"/>
                </a:lnTo>
                <a:lnTo>
                  <a:pt x="1629" y="1181"/>
                </a:lnTo>
                <a:lnTo>
                  <a:pt x="1624" y="1186"/>
                </a:lnTo>
                <a:lnTo>
                  <a:pt x="1619" y="1192"/>
                </a:lnTo>
                <a:lnTo>
                  <a:pt x="1617" y="1197"/>
                </a:lnTo>
                <a:lnTo>
                  <a:pt x="1617" y="1199"/>
                </a:lnTo>
                <a:lnTo>
                  <a:pt x="1618" y="1200"/>
                </a:lnTo>
                <a:lnTo>
                  <a:pt x="1621" y="1203"/>
                </a:lnTo>
                <a:lnTo>
                  <a:pt x="1624" y="1205"/>
                </a:lnTo>
                <a:lnTo>
                  <a:pt x="1635" y="1208"/>
                </a:lnTo>
                <a:lnTo>
                  <a:pt x="1635" y="1208"/>
                </a:lnTo>
                <a:lnTo>
                  <a:pt x="1650" y="1210"/>
                </a:lnTo>
                <a:lnTo>
                  <a:pt x="1664" y="1211"/>
                </a:lnTo>
                <a:lnTo>
                  <a:pt x="1678" y="1211"/>
                </a:lnTo>
                <a:lnTo>
                  <a:pt x="1689" y="1210"/>
                </a:lnTo>
                <a:lnTo>
                  <a:pt x="1699" y="1209"/>
                </a:lnTo>
                <a:lnTo>
                  <a:pt x="1708" y="1205"/>
                </a:lnTo>
                <a:lnTo>
                  <a:pt x="1713" y="1201"/>
                </a:lnTo>
                <a:lnTo>
                  <a:pt x="1715" y="1199"/>
                </a:lnTo>
                <a:lnTo>
                  <a:pt x="1716" y="1197"/>
                </a:lnTo>
                <a:lnTo>
                  <a:pt x="1716" y="1197"/>
                </a:lnTo>
                <a:lnTo>
                  <a:pt x="1719" y="1185"/>
                </a:lnTo>
                <a:lnTo>
                  <a:pt x="1721" y="1174"/>
                </a:lnTo>
                <a:lnTo>
                  <a:pt x="1722" y="1162"/>
                </a:lnTo>
                <a:lnTo>
                  <a:pt x="1722" y="1162"/>
                </a:lnTo>
                <a:lnTo>
                  <a:pt x="1726" y="1160"/>
                </a:lnTo>
                <a:lnTo>
                  <a:pt x="1733" y="1155"/>
                </a:lnTo>
                <a:lnTo>
                  <a:pt x="1743" y="1148"/>
                </a:lnTo>
                <a:lnTo>
                  <a:pt x="1747" y="1145"/>
                </a:lnTo>
                <a:lnTo>
                  <a:pt x="1749" y="1140"/>
                </a:lnTo>
                <a:lnTo>
                  <a:pt x="1749" y="1140"/>
                </a:lnTo>
                <a:lnTo>
                  <a:pt x="1753" y="1136"/>
                </a:lnTo>
                <a:lnTo>
                  <a:pt x="1755" y="1134"/>
                </a:lnTo>
                <a:lnTo>
                  <a:pt x="1761" y="1131"/>
                </a:lnTo>
                <a:lnTo>
                  <a:pt x="1764" y="1129"/>
                </a:lnTo>
                <a:lnTo>
                  <a:pt x="1764" y="1125"/>
                </a:lnTo>
                <a:lnTo>
                  <a:pt x="1764" y="1119"/>
                </a:lnTo>
                <a:lnTo>
                  <a:pt x="1760" y="1109"/>
                </a:lnTo>
                <a:lnTo>
                  <a:pt x="1760" y="1109"/>
                </a:lnTo>
                <a:lnTo>
                  <a:pt x="1756" y="1094"/>
                </a:lnTo>
                <a:lnTo>
                  <a:pt x="1753" y="1073"/>
                </a:lnTo>
                <a:lnTo>
                  <a:pt x="1747" y="1026"/>
                </a:lnTo>
                <a:lnTo>
                  <a:pt x="1743" y="981"/>
                </a:lnTo>
                <a:lnTo>
                  <a:pt x="1741" y="956"/>
                </a:lnTo>
                <a:lnTo>
                  <a:pt x="1741" y="956"/>
                </a:lnTo>
                <a:lnTo>
                  <a:pt x="1737" y="927"/>
                </a:lnTo>
                <a:lnTo>
                  <a:pt x="1732" y="891"/>
                </a:lnTo>
                <a:lnTo>
                  <a:pt x="1732" y="891"/>
                </a:lnTo>
                <a:lnTo>
                  <a:pt x="1728" y="879"/>
                </a:lnTo>
                <a:lnTo>
                  <a:pt x="1725" y="870"/>
                </a:lnTo>
                <a:lnTo>
                  <a:pt x="1724" y="866"/>
                </a:lnTo>
                <a:lnTo>
                  <a:pt x="1724" y="862"/>
                </a:lnTo>
                <a:lnTo>
                  <a:pt x="1724" y="856"/>
                </a:lnTo>
                <a:lnTo>
                  <a:pt x="1725" y="850"/>
                </a:lnTo>
                <a:lnTo>
                  <a:pt x="1725" y="850"/>
                </a:lnTo>
                <a:lnTo>
                  <a:pt x="1728" y="836"/>
                </a:lnTo>
                <a:lnTo>
                  <a:pt x="1732" y="821"/>
                </a:lnTo>
                <a:lnTo>
                  <a:pt x="1733" y="808"/>
                </a:lnTo>
                <a:lnTo>
                  <a:pt x="1732" y="802"/>
                </a:lnTo>
                <a:lnTo>
                  <a:pt x="1732" y="797"/>
                </a:lnTo>
                <a:lnTo>
                  <a:pt x="1732" y="797"/>
                </a:lnTo>
                <a:lnTo>
                  <a:pt x="1731" y="792"/>
                </a:lnTo>
                <a:lnTo>
                  <a:pt x="1731" y="785"/>
                </a:lnTo>
                <a:lnTo>
                  <a:pt x="1733" y="767"/>
                </a:lnTo>
                <a:lnTo>
                  <a:pt x="1735" y="747"/>
                </a:lnTo>
                <a:lnTo>
                  <a:pt x="1733" y="738"/>
                </a:lnTo>
                <a:lnTo>
                  <a:pt x="1732" y="729"/>
                </a:lnTo>
                <a:lnTo>
                  <a:pt x="1732" y="729"/>
                </a:lnTo>
                <a:lnTo>
                  <a:pt x="1699" y="648"/>
                </a:lnTo>
                <a:lnTo>
                  <a:pt x="1699" y="648"/>
                </a:lnTo>
                <a:lnTo>
                  <a:pt x="1699" y="644"/>
                </a:lnTo>
                <a:lnTo>
                  <a:pt x="1702" y="637"/>
                </a:lnTo>
                <a:lnTo>
                  <a:pt x="1710" y="617"/>
                </a:lnTo>
                <a:lnTo>
                  <a:pt x="1736" y="563"/>
                </a:lnTo>
                <a:lnTo>
                  <a:pt x="1736" y="563"/>
                </a:lnTo>
                <a:lnTo>
                  <a:pt x="1742" y="550"/>
                </a:lnTo>
                <a:lnTo>
                  <a:pt x="1745" y="537"/>
                </a:lnTo>
                <a:lnTo>
                  <a:pt x="1751" y="511"/>
                </a:lnTo>
                <a:lnTo>
                  <a:pt x="1755" y="488"/>
                </a:lnTo>
                <a:lnTo>
                  <a:pt x="1758" y="469"/>
                </a:lnTo>
                <a:lnTo>
                  <a:pt x="1758" y="469"/>
                </a:lnTo>
                <a:lnTo>
                  <a:pt x="1761" y="451"/>
                </a:lnTo>
                <a:lnTo>
                  <a:pt x="1766" y="432"/>
                </a:lnTo>
                <a:lnTo>
                  <a:pt x="1776" y="391"/>
                </a:lnTo>
                <a:lnTo>
                  <a:pt x="1776" y="391"/>
                </a:lnTo>
                <a:lnTo>
                  <a:pt x="1778" y="379"/>
                </a:lnTo>
                <a:lnTo>
                  <a:pt x="1781" y="361"/>
                </a:lnTo>
                <a:lnTo>
                  <a:pt x="1787" y="317"/>
                </a:lnTo>
                <a:lnTo>
                  <a:pt x="1790" y="276"/>
                </a:lnTo>
                <a:lnTo>
                  <a:pt x="1791" y="250"/>
                </a:lnTo>
                <a:lnTo>
                  <a:pt x="1791" y="250"/>
                </a:lnTo>
                <a:lnTo>
                  <a:pt x="1791" y="236"/>
                </a:lnTo>
                <a:lnTo>
                  <a:pt x="1791" y="223"/>
                </a:lnTo>
                <a:lnTo>
                  <a:pt x="1791" y="218"/>
                </a:lnTo>
                <a:lnTo>
                  <a:pt x="1790" y="213"/>
                </a:lnTo>
                <a:lnTo>
                  <a:pt x="1788" y="208"/>
                </a:lnTo>
                <a:lnTo>
                  <a:pt x="1784" y="206"/>
                </a:lnTo>
                <a:lnTo>
                  <a:pt x="1784" y="206"/>
                </a:lnTo>
                <a:lnTo>
                  <a:pt x="1760" y="188"/>
                </a:lnTo>
                <a:lnTo>
                  <a:pt x="1745" y="177"/>
                </a:lnTo>
                <a:lnTo>
                  <a:pt x="1732" y="168"/>
                </a:lnTo>
                <a:lnTo>
                  <a:pt x="1732" y="168"/>
                </a:lnTo>
                <a:lnTo>
                  <a:pt x="1719" y="160"/>
                </a:lnTo>
                <a:lnTo>
                  <a:pt x="1705" y="149"/>
                </a:lnTo>
                <a:lnTo>
                  <a:pt x="1695" y="137"/>
                </a:lnTo>
                <a:lnTo>
                  <a:pt x="1687" y="128"/>
                </a:lnTo>
                <a:lnTo>
                  <a:pt x="1687" y="128"/>
                </a:lnTo>
                <a:lnTo>
                  <a:pt x="1679" y="111"/>
                </a:lnTo>
                <a:lnTo>
                  <a:pt x="1673" y="103"/>
                </a:lnTo>
                <a:lnTo>
                  <a:pt x="1670" y="101"/>
                </a:lnTo>
                <a:lnTo>
                  <a:pt x="1665" y="98"/>
                </a:lnTo>
                <a:lnTo>
                  <a:pt x="1665" y="98"/>
                </a:lnTo>
                <a:lnTo>
                  <a:pt x="1647" y="92"/>
                </a:lnTo>
                <a:lnTo>
                  <a:pt x="1622" y="82"/>
                </a:lnTo>
                <a:lnTo>
                  <a:pt x="1622" y="82"/>
                </a:lnTo>
                <a:lnTo>
                  <a:pt x="1575" y="67"/>
                </a:lnTo>
                <a:lnTo>
                  <a:pt x="1525" y="50"/>
                </a:lnTo>
                <a:lnTo>
                  <a:pt x="1525" y="50"/>
                </a:lnTo>
                <a:lnTo>
                  <a:pt x="1507" y="42"/>
                </a:lnTo>
                <a:lnTo>
                  <a:pt x="1484" y="33"/>
                </a:lnTo>
                <a:lnTo>
                  <a:pt x="1461" y="25"/>
                </a:lnTo>
                <a:lnTo>
                  <a:pt x="1450" y="23"/>
                </a:lnTo>
                <a:lnTo>
                  <a:pt x="1440" y="22"/>
                </a:lnTo>
                <a:lnTo>
                  <a:pt x="1440" y="22"/>
                </a:lnTo>
                <a:lnTo>
                  <a:pt x="1423" y="21"/>
                </a:lnTo>
                <a:lnTo>
                  <a:pt x="1409" y="22"/>
                </a:lnTo>
                <a:lnTo>
                  <a:pt x="1397" y="22"/>
                </a:lnTo>
                <a:lnTo>
                  <a:pt x="1385" y="22"/>
                </a:lnTo>
                <a:lnTo>
                  <a:pt x="1385" y="22"/>
                </a:lnTo>
                <a:lnTo>
                  <a:pt x="1375" y="21"/>
                </a:lnTo>
                <a:lnTo>
                  <a:pt x="1366" y="18"/>
                </a:lnTo>
                <a:lnTo>
                  <a:pt x="1353" y="17"/>
                </a:lnTo>
                <a:lnTo>
                  <a:pt x="1330" y="15"/>
                </a:lnTo>
                <a:lnTo>
                  <a:pt x="1330" y="15"/>
                </a:lnTo>
                <a:lnTo>
                  <a:pt x="1288" y="11"/>
                </a:lnTo>
                <a:lnTo>
                  <a:pt x="1227" y="5"/>
                </a:lnTo>
                <a:lnTo>
                  <a:pt x="1197" y="2"/>
                </a:lnTo>
                <a:lnTo>
                  <a:pt x="1169" y="0"/>
                </a:lnTo>
                <a:lnTo>
                  <a:pt x="1145" y="0"/>
                </a:lnTo>
                <a:lnTo>
                  <a:pt x="1128" y="1"/>
                </a:lnTo>
                <a:lnTo>
                  <a:pt x="1128" y="1"/>
                </a:lnTo>
                <a:lnTo>
                  <a:pt x="1114" y="4"/>
                </a:lnTo>
                <a:lnTo>
                  <a:pt x="1100" y="5"/>
                </a:lnTo>
                <a:lnTo>
                  <a:pt x="1070" y="6"/>
                </a:lnTo>
                <a:lnTo>
                  <a:pt x="1044" y="6"/>
                </a:lnTo>
                <a:lnTo>
                  <a:pt x="1034" y="7"/>
                </a:lnTo>
                <a:lnTo>
                  <a:pt x="1027" y="9"/>
                </a:lnTo>
                <a:lnTo>
                  <a:pt x="1027" y="9"/>
                </a:lnTo>
                <a:lnTo>
                  <a:pt x="1021" y="9"/>
                </a:lnTo>
                <a:lnTo>
                  <a:pt x="1014" y="7"/>
                </a:lnTo>
                <a:lnTo>
                  <a:pt x="995" y="4"/>
                </a:lnTo>
                <a:lnTo>
                  <a:pt x="985" y="2"/>
                </a:lnTo>
                <a:lnTo>
                  <a:pt x="974" y="1"/>
                </a:lnTo>
                <a:lnTo>
                  <a:pt x="964" y="1"/>
                </a:lnTo>
                <a:lnTo>
                  <a:pt x="955" y="4"/>
                </a:lnTo>
                <a:lnTo>
                  <a:pt x="955" y="4"/>
                </a:lnTo>
                <a:lnTo>
                  <a:pt x="946" y="6"/>
                </a:lnTo>
                <a:lnTo>
                  <a:pt x="940" y="9"/>
                </a:lnTo>
                <a:lnTo>
                  <a:pt x="927" y="10"/>
                </a:lnTo>
                <a:lnTo>
                  <a:pt x="912" y="12"/>
                </a:lnTo>
                <a:lnTo>
                  <a:pt x="901" y="13"/>
                </a:lnTo>
                <a:lnTo>
                  <a:pt x="889" y="17"/>
                </a:lnTo>
                <a:lnTo>
                  <a:pt x="889" y="17"/>
                </a:lnTo>
                <a:lnTo>
                  <a:pt x="875" y="21"/>
                </a:lnTo>
                <a:lnTo>
                  <a:pt x="859" y="23"/>
                </a:lnTo>
                <a:lnTo>
                  <a:pt x="826" y="27"/>
                </a:lnTo>
                <a:lnTo>
                  <a:pt x="795" y="29"/>
                </a:lnTo>
                <a:lnTo>
                  <a:pt x="770" y="28"/>
                </a:lnTo>
                <a:lnTo>
                  <a:pt x="770" y="28"/>
                </a:lnTo>
                <a:lnTo>
                  <a:pt x="750" y="25"/>
                </a:lnTo>
                <a:lnTo>
                  <a:pt x="728" y="22"/>
                </a:lnTo>
                <a:lnTo>
                  <a:pt x="709" y="19"/>
                </a:lnTo>
                <a:lnTo>
                  <a:pt x="700" y="19"/>
                </a:lnTo>
                <a:lnTo>
                  <a:pt x="694" y="22"/>
                </a:lnTo>
                <a:lnTo>
                  <a:pt x="694" y="22"/>
                </a:lnTo>
                <a:lnTo>
                  <a:pt x="681" y="24"/>
                </a:lnTo>
                <a:lnTo>
                  <a:pt x="667" y="27"/>
                </a:lnTo>
                <a:lnTo>
                  <a:pt x="653" y="30"/>
                </a:lnTo>
                <a:lnTo>
                  <a:pt x="644" y="34"/>
                </a:lnTo>
                <a:lnTo>
                  <a:pt x="635" y="39"/>
                </a:lnTo>
                <a:lnTo>
                  <a:pt x="635" y="39"/>
                </a:lnTo>
                <a:lnTo>
                  <a:pt x="621" y="45"/>
                </a:lnTo>
                <a:lnTo>
                  <a:pt x="605" y="51"/>
                </a:lnTo>
                <a:lnTo>
                  <a:pt x="565" y="62"/>
                </a:lnTo>
                <a:lnTo>
                  <a:pt x="529" y="69"/>
                </a:lnTo>
                <a:lnTo>
                  <a:pt x="509" y="74"/>
                </a:lnTo>
                <a:lnTo>
                  <a:pt x="509" y="74"/>
                </a:lnTo>
                <a:lnTo>
                  <a:pt x="494" y="76"/>
                </a:lnTo>
                <a:lnTo>
                  <a:pt x="487" y="78"/>
                </a:lnTo>
                <a:lnTo>
                  <a:pt x="481" y="80"/>
                </a:lnTo>
                <a:lnTo>
                  <a:pt x="481" y="80"/>
                </a:lnTo>
                <a:lnTo>
                  <a:pt x="469" y="84"/>
                </a:lnTo>
                <a:lnTo>
                  <a:pt x="451" y="87"/>
                </a:lnTo>
                <a:lnTo>
                  <a:pt x="434" y="90"/>
                </a:lnTo>
                <a:lnTo>
                  <a:pt x="424" y="91"/>
                </a:lnTo>
                <a:lnTo>
                  <a:pt x="424" y="91"/>
                </a:lnTo>
                <a:lnTo>
                  <a:pt x="417" y="91"/>
                </a:lnTo>
                <a:lnTo>
                  <a:pt x="402" y="87"/>
                </a:lnTo>
                <a:lnTo>
                  <a:pt x="360" y="79"/>
                </a:lnTo>
                <a:lnTo>
                  <a:pt x="337" y="74"/>
                </a:lnTo>
                <a:lnTo>
                  <a:pt x="315" y="70"/>
                </a:lnTo>
                <a:lnTo>
                  <a:pt x="297" y="68"/>
                </a:lnTo>
                <a:lnTo>
                  <a:pt x="291" y="69"/>
                </a:lnTo>
                <a:lnTo>
                  <a:pt x="285" y="69"/>
                </a:lnTo>
                <a:lnTo>
                  <a:pt x="285" y="69"/>
                </a:lnTo>
                <a:lnTo>
                  <a:pt x="276" y="71"/>
                </a:lnTo>
                <a:lnTo>
                  <a:pt x="265" y="73"/>
                </a:lnTo>
                <a:lnTo>
                  <a:pt x="240" y="75"/>
                </a:lnTo>
                <a:lnTo>
                  <a:pt x="228" y="75"/>
                </a:lnTo>
                <a:lnTo>
                  <a:pt x="218" y="78"/>
                </a:lnTo>
                <a:lnTo>
                  <a:pt x="210" y="79"/>
                </a:lnTo>
                <a:lnTo>
                  <a:pt x="206" y="81"/>
                </a:lnTo>
                <a:lnTo>
                  <a:pt x="204" y="82"/>
                </a:lnTo>
                <a:lnTo>
                  <a:pt x="204" y="82"/>
                </a:lnTo>
                <a:lnTo>
                  <a:pt x="195" y="91"/>
                </a:lnTo>
                <a:lnTo>
                  <a:pt x="183" y="101"/>
                </a:lnTo>
                <a:lnTo>
                  <a:pt x="168" y="109"/>
                </a:lnTo>
                <a:lnTo>
                  <a:pt x="154" y="115"/>
                </a:lnTo>
                <a:lnTo>
                  <a:pt x="154" y="115"/>
                </a:lnTo>
                <a:lnTo>
                  <a:pt x="141" y="119"/>
                </a:lnTo>
                <a:lnTo>
                  <a:pt x="130" y="121"/>
                </a:lnTo>
                <a:lnTo>
                  <a:pt x="122" y="125"/>
                </a:lnTo>
                <a:lnTo>
                  <a:pt x="118" y="127"/>
                </a:lnTo>
                <a:lnTo>
                  <a:pt x="114" y="131"/>
                </a:lnTo>
                <a:lnTo>
                  <a:pt x="114" y="131"/>
                </a:lnTo>
                <a:lnTo>
                  <a:pt x="110" y="136"/>
                </a:lnTo>
                <a:lnTo>
                  <a:pt x="107" y="139"/>
                </a:lnTo>
                <a:lnTo>
                  <a:pt x="102" y="149"/>
                </a:lnTo>
                <a:lnTo>
                  <a:pt x="98" y="154"/>
                </a:lnTo>
                <a:lnTo>
                  <a:pt x="95" y="159"/>
                </a:lnTo>
                <a:lnTo>
                  <a:pt x="90" y="162"/>
                </a:lnTo>
                <a:lnTo>
                  <a:pt x="84" y="166"/>
                </a:lnTo>
                <a:lnTo>
                  <a:pt x="84" y="166"/>
                </a:lnTo>
                <a:lnTo>
                  <a:pt x="70" y="171"/>
                </a:lnTo>
                <a:lnTo>
                  <a:pt x="59" y="176"/>
                </a:lnTo>
                <a:lnTo>
                  <a:pt x="56" y="178"/>
                </a:lnTo>
                <a:lnTo>
                  <a:pt x="52" y="180"/>
                </a:lnTo>
                <a:lnTo>
                  <a:pt x="50" y="185"/>
                </a:lnTo>
                <a:lnTo>
                  <a:pt x="49" y="190"/>
                </a:lnTo>
                <a:lnTo>
                  <a:pt x="49" y="190"/>
                </a:lnTo>
                <a:lnTo>
                  <a:pt x="45" y="207"/>
                </a:lnTo>
                <a:lnTo>
                  <a:pt x="44" y="214"/>
                </a:lnTo>
                <a:lnTo>
                  <a:pt x="44" y="220"/>
                </a:lnTo>
                <a:lnTo>
                  <a:pt x="44" y="220"/>
                </a:lnTo>
                <a:lnTo>
                  <a:pt x="45" y="229"/>
                </a:lnTo>
                <a:lnTo>
                  <a:pt x="46" y="237"/>
                </a:lnTo>
                <a:lnTo>
                  <a:pt x="49" y="247"/>
                </a:lnTo>
                <a:lnTo>
                  <a:pt x="49" y="2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34906F5-7104-4E92-81A9-4E05EF68EB5E}"/>
              </a:ext>
            </a:extLst>
          </p:cNvPr>
          <p:cNvSpPr>
            <a:spLocks/>
          </p:cNvSpPr>
          <p:nvPr/>
        </p:nvSpPr>
        <p:spPr bwMode="auto">
          <a:xfrm>
            <a:off x="6612827" y="1123905"/>
            <a:ext cx="2578665" cy="2107645"/>
          </a:xfrm>
          <a:custGeom>
            <a:avLst/>
            <a:gdLst>
              <a:gd name="T0" fmla="*/ 371 w 1511"/>
              <a:gd name="T1" fmla="*/ 836 h 1235"/>
              <a:gd name="T2" fmla="*/ 365 w 1511"/>
              <a:gd name="T3" fmla="*/ 975 h 1235"/>
              <a:gd name="T4" fmla="*/ 340 w 1511"/>
              <a:gd name="T5" fmla="*/ 1089 h 1235"/>
              <a:gd name="T6" fmla="*/ 315 w 1511"/>
              <a:gd name="T7" fmla="*/ 1227 h 1235"/>
              <a:gd name="T8" fmla="*/ 348 w 1511"/>
              <a:gd name="T9" fmla="*/ 1235 h 1235"/>
              <a:gd name="T10" fmla="*/ 405 w 1511"/>
              <a:gd name="T11" fmla="*/ 1133 h 1235"/>
              <a:gd name="T12" fmla="*/ 460 w 1511"/>
              <a:gd name="T13" fmla="*/ 892 h 1235"/>
              <a:gd name="T14" fmla="*/ 609 w 1511"/>
              <a:gd name="T15" fmla="*/ 807 h 1235"/>
              <a:gd name="T16" fmla="*/ 667 w 1511"/>
              <a:gd name="T17" fmla="*/ 786 h 1235"/>
              <a:gd name="T18" fmla="*/ 709 w 1511"/>
              <a:gd name="T19" fmla="*/ 870 h 1235"/>
              <a:gd name="T20" fmla="*/ 720 w 1511"/>
              <a:gd name="T21" fmla="*/ 1000 h 1235"/>
              <a:gd name="T22" fmla="*/ 681 w 1511"/>
              <a:gd name="T23" fmla="*/ 1110 h 1235"/>
              <a:gd name="T24" fmla="*/ 692 w 1511"/>
              <a:gd name="T25" fmla="*/ 1158 h 1235"/>
              <a:gd name="T26" fmla="*/ 782 w 1511"/>
              <a:gd name="T27" fmla="*/ 1129 h 1235"/>
              <a:gd name="T28" fmla="*/ 795 w 1511"/>
              <a:gd name="T29" fmla="*/ 997 h 1235"/>
              <a:gd name="T30" fmla="*/ 827 w 1511"/>
              <a:gd name="T31" fmla="*/ 823 h 1235"/>
              <a:gd name="T32" fmla="*/ 894 w 1511"/>
              <a:gd name="T33" fmla="*/ 754 h 1235"/>
              <a:gd name="T34" fmla="*/ 963 w 1511"/>
              <a:gd name="T35" fmla="*/ 742 h 1235"/>
              <a:gd name="T36" fmla="*/ 1043 w 1511"/>
              <a:gd name="T37" fmla="*/ 748 h 1235"/>
              <a:gd name="T38" fmla="*/ 1115 w 1511"/>
              <a:gd name="T39" fmla="*/ 721 h 1235"/>
              <a:gd name="T40" fmla="*/ 1201 w 1511"/>
              <a:gd name="T41" fmla="*/ 673 h 1235"/>
              <a:gd name="T42" fmla="*/ 1230 w 1511"/>
              <a:gd name="T43" fmla="*/ 754 h 1235"/>
              <a:gd name="T44" fmla="*/ 1184 w 1511"/>
              <a:gd name="T45" fmla="*/ 929 h 1235"/>
              <a:gd name="T46" fmla="*/ 1226 w 1511"/>
              <a:gd name="T47" fmla="*/ 978 h 1235"/>
              <a:gd name="T48" fmla="*/ 1294 w 1511"/>
              <a:gd name="T49" fmla="*/ 902 h 1235"/>
              <a:gd name="T50" fmla="*/ 1316 w 1511"/>
              <a:gd name="T51" fmla="*/ 750 h 1235"/>
              <a:gd name="T52" fmla="*/ 1335 w 1511"/>
              <a:gd name="T53" fmla="*/ 697 h 1235"/>
              <a:gd name="T54" fmla="*/ 1386 w 1511"/>
              <a:gd name="T55" fmla="*/ 663 h 1235"/>
              <a:gd name="T56" fmla="*/ 1412 w 1511"/>
              <a:gd name="T57" fmla="*/ 767 h 1235"/>
              <a:gd name="T58" fmla="*/ 1396 w 1511"/>
              <a:gd name="T59" fmla="*/ 912 h 1235"/>
              <a:gd name="T60" fmla="*/ 1458 w 1511"/>
              <a:gd name="T61" fmla="*/ 962 h 1235"/>
              <a:gd name="T62" fmla="*/ 1481 w 1511"/>
              <a:gd name="T63" fmla="*/ 762 h 1235"/>
              <a:gd name="T64" fmla="*/ 1502 w 1511"/>
              <a:gd name="T65" fmla="*/ 588 h 1235"/>
              <a:gd name="T66" fmla="*/ 1511 w 1511"/>
              <a:gd name="T67" fmla="*/ 347 h 1235"/>
              <a:gd name="T68" fmla="*/ 1481 w 1511"/>
              <a:gd name="T69" fmla="*/ 222 h 1235"/>
              <a:gd name="T70" fmla="*/ 1470 w 1511"/>
              <a:gd name="T71" fmla="*/ 126 h 1235"/>
              <a:gd name="T72" fmla="*/ 1397 w 1511"/>
              <a:gd name="T73" fmla="*/ 68 h 1235"/>
              <a:gd name="T74" fmla="*/ 1178 w 1511"/>
              <a:gd name="T75" fmla="*/ 20 h 1235"/>
              <a:gd name="T76" fmla="*/ 1059 w 1511"/>
              <a:gd name="T77" fmla="*/ 10 h 1235"/>
              <a:gd name="T78" fmla="*/ 910 w 1511"/>
              <a:gd name="T79" fmla="*/ 55 h 1235"/>
              <a:gd name="T80" fmla="*/ 754 w 1511"/>
              <a:gd name="T81" fmla="*/ 88 h 1235"/>
              <a:gd name="T82" fmla="*/ 564 w 1511"/>
              <a:gd name="T83" fmla="*/ 137 h 1235"/>
              <a:gd name="T84" fmla="*/ 490 w 1511"/>
              <a:gd name="T85" fmla="*/ 164 h 1235"/>
              <a:gd name="T86" fmla="*/ 394 w 1511"/>
              <a:gd name="T87" fmla="*/ 231 h 1235"/>
              <a:gd name="T88" fmla="*/ 245 w 1511"/>
              <a:gd name="T89" fmla="*/ 295 h 1235"/>
              <a:gd name="T90" fmla="*/ 172 w 1511"/>
              <a:gd name="T91" fmla="*/ 324 h 1235"/>
              <a:gd name="T92" fmla="*/ 129 w 1511"/>
              <a:gd name="T93" fmla="*/ 369 h 1235"/>
              <a:gd name="T94" fmla="*/ 65 w 1511"/>
              <a:gd name="T95" fmla="*/ 429 h 1235"/>
              <a:gd name="T96" fmla="*/ 51 w 1511"/>
              <a:gd name="T97" fmla="*/ 482 h 1235"/>
              <a:gd name="T98" fmla="*/ 10 w 1511"/>
              <a:gd name="T99" fmla="*/ 526 h 1235"/>
              <a:gd name="T100" fmla="*/ 14 w 1511"/>
              <a:gd name="T101" fmla="*/ 578 h 1235"/>
              <a:gd name="T102" fmla="*/ 31 w 1511"/>
              <a:gd name="T103" fmla="*/ 743 h 1235"/>
              <a:gd name="T104" fmla="*/ 43 w 1511"/>
              <a:gd name="T105" fmla="*/ 849 h 1235"/>
              <a:gd name="T106" fmla="*/ 82 w 1511"/>
              <a:gd name="T107" fmla="*/ 858 h 1235"/>
              <a:gd name="T108" fmla="*/ 151 w 1511"/>
              <a:gd name="T109" fmla="*/ 837 h 1235"/>
              <a:gd name="T110" fmla="*/ 245 w 1511"/>
              <a:gd name="T111" fmla="*/ 750 h 1235"/>
              <a:gd name="T112" fmla="*/ 296 w 1511"/>
              <a:gd name="T113" fmla="*/ 749 h 1235"/>
              <a:gd name="T114" fmla="*/ 342 w 1511"/>
              <a:gd name="T115" fmla="*/ 762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1" h="1235">
                <a:moveTo>
                  <a:pt x="352" y="767"/>
                </a:moveTo>
                <a:lnTo>
                  <a:pt x="352" y="767"/>
                </a:lnTo>
                <a:lnTo>
                  <a:pt x="353" y="786"/>
                </a:lnTo>
                <a:lnTo>
                  <a:pt x="354" y="802"/>
                </a:lnTo>
                <a:lnTo>
                  <a:pt x="357" y="811"/>
                </a:lnTo>
                <a:lnTo>
                  <a:pt x="359" y="818"/>
                </a:lnTo>
                <a:lnTo>
                  <a:pt x="359" y="818"/>
                </a:lnTo>
                <a:lnTo>
                  <a:pt x="361" y="823"/>
                </a:lnTo>
                <a:lnTo>
                  <a:pt x="364" y="828"/>
                </a:lnTo>
                <a:lnTo>
                  <a:pt x="369" y="832"/>
                </a:lnTo>
                <a:lnTo>
                  <a:pt x="371" y="836"/>
                </a:lnTo>
                <a:lnTo>
                  <a:pt x="372" y="840"/>
                </a:lnTo>
                <a:lnTo>
                  <a:pt x="372" y="843"/>
                </a:lnTo>
                <a:lnTo>
                  <a:pt x="372" y="843"/>
                </a:lnTo>
                <a:lnTo>
                  <a:pt x="370" y="864"/>
                </a:lnTo>
                <a:lnTo>
                  <a:pt x="370" y="888"/>
                </a:lnTo>
                <a:lnTo>
                  <a:pt x="370" y="888"/>
                </a:lnTo>
                <a:lnTo>
                  <a:pt x="369" y="906"/>
                </a:lnTo>
                <a:lnTo>
                  <a:pt x="367" y="927"/>
                </a:lnTo>
                <a:lnTo>
                  <a:pt x="367" y="927"/>
                </a:lnTo>
                <a:lnTo>
                  <a:pt x="366" y="956"/>
                </a:lnTo>
                <a:lnTo>
                  <a:pt x="365" y="975"/>
                </a:lnTo>
                <a:lnTo>
                  <a:pt x="365" y="975"/>
                </a:lnTo>
                <a:lnTo>
                  <a:pt x="366" y="988"/>
                </a:lnTo>
                <a:lnTo>
                  <a:pt x="365" y="994"/>
                </a:lnTo>
                <a:lnTo>
                  <a:pt x="361" y="1002"/>
                </a:lnTo>
                <a:lnTo>
                  <a:pt x="361" y="1002"/>
                </a:lnTo>
                <a:lnTo>
                  <a:pt x="354" y="1015"/>
                </a:lnTo>
                <a:lnTo>
                  <a:pt x="348" y="1040"/>
                </a:lnTo>
                <a:lnTo>
                  <a:pt x="348" y="1040"/>
                </a:lnTo>
                <a:lnTo>
                  <a:pt x="343" y="1058"/>
                </a:lnTo>
                <a:lnTo>
                  <a:pt x="341" y="1072"/>
                </a:lnTo>
                <a:lnTo>
                  <a:pt x="340" y="1089"/>
                </a:lnTo>
                <a:lnTo>
                  <a:pt x="340" y="1089"/>
                </a:lnTo>
                <a:lnTo>
                  <a:pt x="332" y="1132"/>
                </a:lnTo>
                <a:lnTo>
                  <a:pt x="328" y="1161"/>
                </a:lnTo>
                <a:lnTo>
                  <a:pt x="324" y="1181"/>
                </a:lnTo>
                <a:lnTo>
                  <a:pt x="324" y="1181"/>
                </a:lnTo>
                <a:lnTo>
                  <a:pt x="314" y="1210"/>
                </a:lnTo>
                <a:lnTo>
                  <a:pt x="313" y="1218"/>
                </a:lnTo>
                <a:lnTo>
                  <a:pt x="312" y="1222"/>
                </a:lnTo>
                <a:lnTo>
                  <a:pt x="313" y="1226"/>
                </a:lnTo>
                <a:lnTo>
                  <a:pt x="313" y="1227"/>
                </a:lnTo>
                <a:lnTo>
                  <a:pt x="315" y="1227"/>
                </a:lnTo>
                <a:lnTo>
                  <a:pt x="315" y="1227"/>
                </a:lnTo>
                <a:lnTo>
                  <a:pt x="325" y="1226"/>
                </a:lnTo>
                <a:lnTo>
                  <a:pt x="328" y="1226"/>
                </a:lnTo>
                <a:lnTo>
                  <a:pt x="328" y="1226"/>
                </a:lnTo>
                <a:lnTo>
                  <a:pt x="328" y="1227"/>
                </a:lnTo>
                <a:lnTo>
                  <a:pt x="330" y="1231"/>
                </a:lnTo>
                <a:lnTo>
                  <a:pt x="332" y="1232"/>
                </a:lnTo>
                <a:lnTo>
                  <a:pt x="336" y="1233"/>
                </a:lnTo>
                <a:lnTo>
                  <a:pt x="341" y="1235"/>
                </a:lnTo>
                <a:lnTo>
                  <a:pt x="348" y="1235"/>
                </a:lnTo>
                <a:lnTo>
                  <a:pt x="348" y="1235"/>
                </a:lnTo>
                <a:lnTo>
                  <a:pt x="364" y="1233"/>
                </a:lnTo>
                <a:lnTo>
                  <a:pt x="377" y="1231"/>
                </a:lnTo>
                <a:lnTo>
                  <a:pt x="383" y="1229"/>
                </a:lnTo>
                <a:lnTo>
                  <a:pt x="388" y="1226"/>
                </a:lnTo>
                <a:lnTo>
                  <a:pt x="390" y="1221"/>
                </a:lnTo>
                <a:lnTo>
                  <a:pt x="392" y="1216"/>
                </a:lnTo>
                <a:lnTo>
                  <a:pt x="392" y="1216"/>
                </a:lnTo>
                <a:lnTo>
                  <a:pt x="394" y="1199"/>
                </a:lnTo>
                <a:lnTo>
                  <a:pt x="398" y="1175"/>
                </a:lnTo>
                <a:lnTo>
                  <a:pt x="405" y="1133"/>
                </a:lnTo>
                <a:lnTo>
                  <a:pt x="405" y="1133"/>
                </a:lnTo>
                <a:lnTo>
                  <a:pt x="410" y="1093"/>
                </a:lnTo>
                <a:lnTo>
                  <a:pt x="414" y="1050"/>
                </a:lnTo>
                <a:lnTo>
                  <a:pt x="414" y="1050"/>
                </a:lnTo>
                <a:lnTo>
                  <a:pt x="416" y="1036"/>
                </a:lnTo>
                <a:lnTo>
                  <a:pt x="420" y="1018"/>
                </a:lnTo>
                <a:lnTo>
                  <a:pt x="432" y="973"/>
                </a:lnTo>
                <a:lnTo>
                  <a:pt x="432" y="973"/>
                </a:lnTo>
                <a:lnTo>
                  <a:pt x="438" y="950"/>
                </a:lnTo>
                <a:lnTo>
                  <a:pt x="444" y="931"/>
                </a:lnTo>
                <a:lnTo>
                  <a:pt x="460" y="892"/>
                </a:lnTo>
                <a:lnTo>
                  <a:pt x="460" y="892"/>
                </a:lnTo>
                <a:lnTo>
                  <a:pt x="473" y="862"/>
                </a:lnTo>
                <a:lnTo>
                  <a:pt x="473" y="862"/>
                </a:lnTo>
                <a:lnTo>
                  <a:pt x="506" y="853"/>
                </a:lnTo>
                <a:lnTo>
                  <a:pt x="532" y="846"/>
                </a:lnTo>
                <a:lnTo>
                  <a:pt x="554" y="840"/>
                </a:lnTo>
                <a:lnTo>
                  <a:pt x="554" y="840"/>
                </a:lnTo>
                <a:lnTo>
                  <a:pt x="571" y="832"/>
                </a:lnTo>
                <a:lnTo>
                  <a:pt x="585" y="825"/>
                </a:lnTo>
                <a:lnTo>
                  <a:pt x="599" y="817"/>
                </a:lnTo>
                <a:lnTo>
                  <a:pt x="605" y="812"/>
                </a:lnTo>
                <a:lnTo>
                  <a:pt x="609" y="807"/>
                </a:lnTo>
                <a:lnTo>
                  <a:pt x="609" y="807"/>
                </a:lnTo>
                <a:lnTo>
                  <a:pt x="615" y="802"/>
                </a:lnTo>
                <a:lnTo>
                  <a:pt x="621" y="796"/>
                </a:lnTo>
                <a:lnTo>
                  <a:pt x="635" y="786"/>
                </a:lnTo>
                <a:lnTo>
                  <a:pt x="653" y="776"/>
                </a:lnTo>
                <a:lnTo>
                  <a:pt x="653" y="776"/>
                </a:lnTo>
                <a:lnTo>
                  <a:pt x="653" y="776"/>
                </a:lnTo>
                <a:lnTo>
                  <a:pt x="656" y="776"/>
                </a:lnTo>
                <a:lnTo>
                  <a:pt x="659" y="779"/>
                </a:lnTo>
                <a:lnTo>
                  <a:pt x="667" y="786"/>
                </a:lnTo>
                <a:lnTo>
                  <a:pt x="667" y="786"/>
                </a:lnTo>
                <a:lnTo>
                  <a:pt x="678" y="805"/>
                </a:lnTo>
                <a:lnTo>
                  <a:pt x="682" y="812"/>
                </a:lnTo>
                <a:lnTo>
                  <a:pt x="686" y="820"/>
                </a:lnTo>
                <a:lnTo>
                  <a:pt x="686" y="820"/>
                </a:lnTo>
                <a:lnTo>
                  <a:pt x="690" y="828"/>
                </a:lnTo>
                <a:lnTo>
                  <a:pt x="693" y="835"/>
                </a:lnTo>
                <a:lnTo>
                  <a:pt x="698" y="843"/>
                </a:lnTo>
                <a:lnTo>
                  <a:pt x="703" y="857"/>
                </a:lnTo>
                <a:lnTo>
                  <a:pt x="703" y="857"/>
                </a:lnTo>
                <a:lnTo>
                  <a:pt x="705" y="864"/>
                </a:lnTo>
                <a:lnTo>
                  <a:pt x="709" y="870"/>
                </a:lnTo>
                <a:lnTo>
                  <a:pt x="714" y="877"/>
                </a:lnTo>
                <a:lnTo>
                  <a:pt x="715" y="881"/>
                </a:lnTo>
                <a:lnTo>
                  <a:pt x="718" y="886"/>
                </a:lnTo>
                <a:lnTo>
                  <a:pt x="719" y="891"/>
                </a:lnTo>
                <a:lnTo>
                  <a:pt x="719" y="899"/>
                </a:lnTo>
                <a:lnTo>
                  <a:pt x="719" y="948"/>
                </a:lnTo>
                <a:lnTo>
                  <a:pt x="719" y="948"/>
                </a:lnTo>
                <a:lnTo>
                  <a:pt x="720" y="964"/>
                </a:lnTo>
                <a:lnTo>
                  <a:pt x="721" y="979"/>
                </a:lnTo>
                <a:lnTo>
                  <a:pt x="721" y="992"/>
                </a:lnTo>
                <a:lnTo>
                  <a:pt x="720" y="1000"/>
                </a:lnTo>
                <a:lnTo>
                  <a:pt x="719" y="1008"/>
                </a:lnTo>
                <a:lnTo>
                  <a:pt x="719" y="1008"/>
                </a:lnTo>
                <a:lnTo>
                  <a:pt x="716" y="1021"/>
                </a:lnTo>
                <a:lnTo>
                  <a:pt x="715" y="1030"/>
                </a:lnTo>
                <a:lnTo>
                  <a:pt x="714" y="1036"/>
                </a:lnTo>
                <a:lnTo>
                  <a:pt x="710" y="1048"/>
                </a:lnTo>
                <a:lnTo>
                  <a:pt x="710" y="1048"/>
                </a:lnTo>
                <a:lnTo>
                  <a:pt x="699" y="1073"/>
                </a:lnTo>
                <a:lnTo>
                  <a:pt x="691" y="1094"/>
                </a:lnTo>
                <a:lnTo>
                  <a:pt x="691" y="1094"/>
                </a:lnTo>
                <a:lnTo>
                  <a:pt x="681" y="1110"/>
                </a:lnTo>
                <a:lnTo>
                  <a:pt x="668" y="1129"/>
                </a:lnTo>
                <a:lnTo>
                  <a:pt x="663" y="1139"/>
                </a:lnTo>
                <a:lnTo>
                  <a:pt x="658" y="1147"/>
                </a:lnTo>
                <a:lnTo>
                  <a:pt x="657" y="1152"/>
                </a:lnTo>
                <a:lnTo>
                  <a:pt x="658" y="1155"/>
                </a:lnTo>
                <a:lnTo>
                  <a:pt x="659" y="1156"/>
                </a:lnTo>
                <a:lnTo>
                  <a:pt x="659" y="1156"/>
                </a:lnTo>
                <a:lnTo>
                  <a:pt x="675" y="1157"/>
                </a:lnTo>
                <a:lnTo>
                  <a:pt x="681" y="1157"/>
                </a:lnTo>
                <a:lnTo>
                  <a:pt x="681" y="1157"/>
                </a:lnTo>
                <a:lnTo>
                  <a:pt x="692" y="1158"/>
                </a:lnTo>
                <a:lnTo>
                  <a:pt x="705" y="1157"/>
                </a:lnTo>
                <a:lnTo>
                  <a:pt x="721" y="1153"/>
                </a:lnTo>
                <a:lnTo>
                  <a:pt x="721" y="1153"/>
                </a:lnTo>
                <a:lnTo>
                  <a:pt x="738" y="1147"/>
                </a:lnTo>
                <a:lnTo>
                  <a:pt x="753" y="1141"/>
                </a:lnTo>
                <a:lnTo>
                  <a:pt x="764" y="1135"/>
                </a:lnTo>
                <a:lnTo>
                  <a:pt x="770" y="1132"/>
                </a:lnTo>
                <a:lnTo>
                  <a:pt x="770" y="1132"/>
                </a:lnTo>
                <a:lnTo>
                  <a:pt x="773" y="1130"/>
                </a:lnTo>
                <a:lnTo>
                  <a:pt x="779" y="1129"/>
                </a:lnTo>
                <a:lnTo>
                  <a:pt x="782" y="1129"/>
                </a:lnTo>
                <a:lnTo>
                  <a:pt x="784" y="1128"/>
                </a:lnTo>
                <a:lnTo>
                  <a:pt x="787" y="1126"/>
                </a:lnTo>
                <a:lnTo>
                  <a:pt x="789" y="1122"/>
                </a:lnTo>
                <a:lnTo>
                  <a:pt x="789" y="1122"/>
                </a:lnTo>
                <a:lnTo>
                  <a:pt x="791" y="1117"/>
                </a:lnTo>
                <a:lnTo>
                  <a:pt x="793" y="1109"/>
                </a:lnTo>
                <a:lnTo>
                  <a:pt x="796" y="1086"/>
                </a:lnTo>
                <a:lnTo>
                  <a:pt x="799" y="1059"/>
                </a:lnTo>
                <a:lnTo>
                  <a:pt x="797" y="1037"/>
                </a:lnTo>
                <a:lnTo>
                  <a:pt x="797" y="1037"/>
                </a:lnTo>
                <a:lnTo>
                  <a:pt x="795" y="997"/>
                </a:lnTo>
                <a:lnTo>
                  <a:pt x="794" y="951"/>
                </a:lnTo>
                <a:lnTo>
                  <a:pt x="794" y="951"/>
                </a:lnTo>
                <a:lnTo>
                  <a:pt x="794" y="937"/>
                </a:lnTo>
                <a:lnTo>
                  <a:pt x="796" y="918"/>
                </a:lnTo>
                <a:lnTo>
                  <a:pt x="799" y="899"/>
                </a:lnTo>
                <a:lnTo>
                  <a:pt x="804" y="879"/>
                </a:lnTo>
                <a:lnTo>
                  <a:pt x="811" y="845"/>
                </a:lnTo>
                <a:lnTo>
                  <a:pt x="816" y="829"/>
                </a:lnTo>
                <a:lnTo>
                  <a:pt x="816" y="829"/>
                </a:lnTo>
                <a:lnTo>
                  <a:pt x="819" y="826"/>
                </a:lnTo>
                <a:lnTo>
                  <a:pt x="827" y="823"/>
                </a:lnTo>
                <a:lnTo>
                  <a:pt x="835" y="818"/>
                </a:lnTo>
                <a:lnTo>
                  <a:pt x="839" y="814"/>
                </a:lnTo>
                <a:lnTo>
                  <a:pt x="842" y="811"/>
                </a:lnTo>
                <a:lnTo>
                  <a:pt x="842" y="811"/>
                </a:lnTo>
                <a:lnTo>
                  <a:pt x="859" y="786"/>
                </a:lnTo>
                <a:lnTo>
                  <a:pt x="868" y="773"/>
                </a:lnTo>
                <a:lnTo>
                  <a:pt x="873" y="767"/>
                </a:lnTo>
                <a:lnTo>
                  <a:pt x="873" y="767"/>
                </a:lnTo>
                <a:lnTo>
                  <a:pt x="883" y="760"/>
                </a:lnTo>
                <a:lnTo>
                  <a:pt x="891" y="756"/>
                </a:lnTo>
                <a:lnTo>
                  <a:pt x="894" y="754"/>
                </a:lnTo>
                <a:lnTo>
                  <a:pt x="894" y="754"/>
                </a:lnTo>
                <a:lnTo>
                  <a:pt x="909" y="757"/>
                </a:lnTo>
                <a:lnTo>
                  <a:pt x="923" y="757"/>
                </a:lnTo>
                <a:lnTo>
                  <a:pt x="931" y="757"/>
                </a:lnTo>
                <a:lnTo>
                  <a:pt x="938" y="756"/>
                </a:lnTo>
                <a:lnTo>
                  <a:pt x="938" y="756"/>
                </a:lnTo>
                <a:lnTo>
                  <a:pt x="945" y="754"/>
                </a:lnTo>
                <a:lnTo>
                  <a:pt x="950" y="751"/>
                </a:lnTo>
                <a:lnTo>
                  <a:pt x="956" y="744"/>
                </a:lnTo>
                <a:lnTo>
                  <a:pt x="960" y="743"/>
                </a:lnTo>
                <a:lnTo>
                  <a:pt x="963" y="742"/>
                </a:lnTo>
                <a:lnTo>
                  <a:pt x="967" y="744"/>
                </a:lnTo>
                <a:lnTo>
                  <a:pt x="973" y="750"/>
                </a:lnTo>
                <a:lnTo>
                  <a:pt x="973" y="750"/>
                </a:lnTo>
                <a:lnTo>
                  <a:pt x="980" y="755"/>
                </a:lnTo>
                <a:lnTo>
                  <a:pt x="988" y="759"/>
                </a:lnTo>
                <a:lnTo>
                  <a:pt x="994" y="761"/>
                </a:lnTo>
                <a:lnTo>
                  <a:pt x="1000" y="761"/>
                </a:lnTo>
                <a:lnTo>
                  <a:pt x="1009" y="760"/>
                </a:lnTo>
                <a:lnTo>
                  <a:pt x="1013" y="759"/>
                </a:lnTo>
                <a:lnTo>
                  <a:pt x="1013" y="759"/>
                </a:lnTo>
                <a:lnTo>
                  <a:pt x="1043" y="748"/>
                </a:lnTo>
                <a:lnTo>
                  <a:pt x="1066" y="739"/>
                </a:lnTo>
                <a:lnTo>
                  <a:pt x="1083" y="734"/>
                </a:lnTo>
                <a:lnTo>
                  <a:pt x="1083" y="734"/>
                </a:lnTo>
                <a:lnTo>
                  <a:pt x="1088" y="733"/>
                </a:lnTo>
                <a:lnTo>
                  <a:pt x="1092" y="732"/>
                </a:lnTo>
                <a:lnTo>
                  <a:pt x="1099" y="727"/>
                </a:lnTo>
                <a:lnTo>
                  <a:pt x="1106" y="723"/>
                </a:lnTo>
                <a:lnTo>
                  <a:pt x="1109" y="721"/>
                </a:lnTo>
                <a:lnTo>
                  <a:pt x="1111" y="721"/>
                </a:lnTo>
                <a:lnTo>
                  <a:pt x="1111" y="721"/>
                </a:lnTo>
                <a:lnTo>
                  <a:pt x="1115" y="721"/>
                </a:lnTo>
                <a:lnTo>
                  <a:pt x="1120" y="719"/>
                </a:lnTo>
                <a:lnTo>
                  <a:pt x="1132" y="714"/>
                </a:lnTo>
                <a:lnTo>
                  <a:pt x="1149" y="705"/>
                </a:lnTo>
                <a:lnTo>
                  <a:pt x="1149" y="705"/>
                </a:lnTo>
                <a:lnTo>
                  <a:pt x="1156" y="702"/>
                </a:lnTo>
                <a:lnTo>
                  <a:pt x="1168" y="694"/>
                </a:lnTo>
                <a:lnTo>
                  <a:pt x="1180" y="687"/>
                </a:lnTo>
                <a:lnTo>
                  <a:pt x="1189" y="682"/>
                </a:lnTo>
                <a:lnTo>
                  <a:pt x="1189" y="682"/>
                </a:lnTo>
                <a:lnTo>
                  <a:pt x="1195" y="677"/>
                </a:lnTo>
                <a:lnTo>
                  <a:pt x="1201" y="673"/>
                </a:lnTo>
                <a:lnTo>
                  <a:pt x="1207" y="669"/>
                </a:lnTo>
                <a:lnTo>
                  <a:pt x="1208" y="669"/>
                </a:lnTo>
                <a:lnTo>
                  <a:pt x="1208" y="670"/>
                </a:lnTo>
                <a:lnTo>
                  <a:pt x="1208" y="670"/>
                </a:lnTo>
                <a:lnTo>
                  <a:pt x="1210" y="681"/>
                </a:lnTo>
                <a:lnTo>
                  <a:pt x="1217" y="698"/>
                </a:lnTo>
                <a:lnTo>
                  <a:pt x="1224" y="721"/>
                </a:lnTo>
                <a:lnTo>
                  <a:pt x="1224" y="721"/>
                </a:lnTo>
                <a:lnTo>
                  <a:pt x="1225" y="727"/>
                </a:lnTo>
                <a:lnTo>
                  <a:pt x="1229" y="744"/>
                </a:lnTo>
                <a:lnTo>
                  <a:pt x="1230" y="754"/>
                </a:lnTo>
                <a:lnTo>
                  <a:pt x="1230" y="766"/>
                </a:lnTo>
                <a:lnTo>
                  <a:pt x="1230" y="778"/>
                </a:lnTo>
                <a:lnTo>
                  <a:pt x="1229" y="789"/>
                </a:lnTo>
                <a:lnTo>
                  <a:pt x="1229" y="789"/>
                </a:lnTo>
                <a:lnTo>
                  <a:pt x="1214" y="857"/>
                </a:lnTo>
                <a:lnTo>
                  <a:pt x="1206" y="902"/>
                </a:lnTo>
                <a:lnTo>
                  <a:pt x="1206" y="902"/>
                </a:lnTo>
                <a:lnTo>
                  <a:pt x="1197" y="910"/>
                </a:lnTo>
                <a:lnTo>
                  <a:pt x="1190" y="920"/>
                </a:lnTo>
                <a:lnTo>
                  <a:pt x="1184" y="929"/>
                </a:lnTo>
                <a:lnTo>
                  <a:pt x="1184" y="929"/>
                </a:lnTo>
                <a:lnTo>
                  <a:pt x="1183" y="935"/>
                </a:lnTo>
                <a:lnTo>
                  <a:pt x="1180" y="944"/>
                </a:lnTo>
                <a:lnTo>
                  <a:pt x="1179" y="963"/>
                </a:lnTo>
                <a:lnTo>
                  <a:pt x="1178" y="986"/>
                </a:lnTo>
                <a:lnTo>
                  <a:pt x="1178" y="986"/>
                </a:lnTo>
                <a:lnTo>
                  <a:pt x="1185" y="988"/>
                </a:lnTo>
                <a:lnTo>
                  <a:pt x="1208" y="986"/>
                </a:lnTo>
                <a:lnTo>
                  <a:pt x="1208" y="986"/>
                </a:lnTo>
                <a:lnTo>
                  <a:pt x="1213" y="986"/>
                </a:lnTo>
                <a:lnTo>
                  <a:pt x="1217" y="984"/>
                </a:lnTo>
                <a:lnTo>
                  <a:pt x="1226" y="978"/>
                </a:lnTo>
                <a:lnTo>
                  <a:pt x="1237" y="971"/>
                </a:lnTo>
                <a:lnTo>
                  <a:pt x="1247" y="961"/>
                </a:lnTo>
                <a:lnTo>
                  <a:pt x="1266" y="941"/>
                </a:lnTo>
                <a:lnTo>
                  <a:pt x="1275" y="934"/>
                </a:lnTo>
                <a:lnTo>
                  <a:pt x="1281" y="929"/>
                </a:lnTo>
                <a:lnTo>
                  <a:pt x="1281" y="929"/>
                </a:lnTo>
                <a:lnTo>
                  <a:pt x="1288" y="923"/>
                </a:lnTo>
                <a:lnTo>
                  <a:pt x="1290" y="921"/>
                </a:lnTo>
                <a:lnTo>
                  <a:pt x="1293" y="917"/>
                </a:lnTo>
                <a:lnTo>
                  <a:pt x="1294" y="910"/>
                </a:lnTo>
                <a:lnTo>
                  <a:pt x="1294" y="902"/>
                </a:lnTo>
                <a:lnTo>
                  <a:pt x="1294" y="902"/>
                </a:lnTo>
                <a:lnTo>
                  <a:pt x="1294" y="893"/>
                </a:lnTo>
                <a:lnTo>
                  <a:pt x="1294" y="887"/>
                </a:lnTo>
                <a:lnTo>
                  <a:pt x="1296" y="877"/>
                </a:lnTo>
                <a:lnTo>
                  <a:pt x="1300" y="864"/>
                </a:lnTo>
                <a:lnTo>
                  <a:pt x="1300" y="864"/>
                </a:lnTo>
                <a:lnTo>
                  <a:pt x="1304" y="852"/>
                </a:lnTo>
                <a:lnTo>
                  <a:pt x="1306" y="837"/>
                </a:lnTo>
                <a:lnTo>
                  <a:pt x="1310" y="801"/>
                </a:lnTo>
                <a:lnTo>
                  <a:pt x="1313" y="768"/>
                </a:lnTo>
                <a:lnTo>
                  <a:pt x="1316" y="750"/>
                </a:lnTo>
                <a:lnTo>
                  <a:pt x="1316" y="750"/>
                </a:lnTo>
                <a:lnTo>
                  <a:pt x="1317" y="745"/>
                </a:lnTo>
                <a:lnTo>
                  <a:pt x="1321" y="742"/>
                </a:lnTo>
                <a:lnTo>
                  <a:pt x="1328" y="734"/>
                </a:lnTo>
                <a:lnTo>
                  <a:pt x="1335" y="727"/>
                </a:lnTo>
                <a:lnTo>
                  <a:pt x="1336" y="723"/>
                </a:lnTo>
                <a:lnTo>
                  <a:pt x="1338" y="721"/>
                </a:lnTo>
                <a:lnTo>
                  <a:pt x="1338" y="721"/>
                </a:lnTo>
                <a:lnTo>
                  <a:pt x="1339" y="710"/>
                </a:lnTo>
                <a:lnTo>
                  <a:pt x="1338" y="704"/>
                </a:lnTo>
                <a:lnTo>
                  <a:pt x="1335" y="697"/>
                </a:lnTo>
                <a:lnTo>
                  <a:pt x="1335" y="697"/>
                </a:lnTo>
                <a:lnTo>
                  <a:pt x="1334" y="693"/>
                </a:lnTo>
                <a:lnTo>
                  <a:pt x="1334" y="690"/>
                </a:lnTo>
                <a:lnTo>
                  <a:pt x="1333" y="680"/>
                </a:lnTo>
                <a:lnTo>
                  <a:pt x="1335" y="673"/>
                </a:lnTo>
                <a:lnTo>
                  <a:pt x="1336" y="670"/>
                </a:lnTo>
                <a:lnTo>
                  <a:pt x="1338" y="669"/>
                </a:lnTo>
                <a:lnTo>
                  <a:pt x="1338" y="669"/>
                </a:lnTo>
                <a:lnTo>
                  <a:pt x="1364" y="664"/>
                </a:lnTo>
                <a:lnTo>
                  <a:pt x="1381" y="663"/>
                </a:lnTo>
                <a:lnTo>
                  <a:pt x="1386" y="663"/>
                </a:lnTo>
                <a:lnTo>
                  <a:pt x="1387" y="663"/>
                </a:lnTo>
                <a:lnTo>
                  <a:pt x="1389" y="664"/>
                </a:lnTo>
                <a:lnTo>
                  <a:pt x="1389" y="664"/>
                </a:lnTo>
                <a:lnTo>
                  <a:pt x="1392" y="675"/>
                </a:lnTo>
                <a:lnTo>
                  <a:pt x="1401" y="696"/>
                </a:lnTo>
                <a:lnTo>
                  <a:pt x="1410" y="720"/>
                </a:lnTo>
                <a:lnTo>
                  <a:pt x="1413" y="732"/>
                </a:lnTo>
                <a:lnTo>
                  <a:pt x="1415" y="743"/>
                </a:lnTo>
                <a:lnTo>
                  <a:pt x="1415" y="743"/>
                </a:lnTo>
                <a:lnTo>
                  <a:pt x="1414" y="754"/>
                </a:lnTo>
                <a:lnTo>
                  <a:pt x="1412" y="767"/>
                </a:lnTo>
                <a:lnTo>
                  <a:pt x="1403" y="795"/>
                </a:lnTo>
                <a:lnTo>
                  <a:pt x="1393" y="822"/>
                </a:lnTo>
                <a:lnTo>
                  <a:pt x="1390" y="832"/>
                </a:lnTo>
                <a:lnTo>
                  <a:pt x="1389" y="840"/>
                </a:lnTo>
                <a:lnTo>
                  <a:pt x="1389" y="840"/>
                </a:lnTo>
                <a:lnTo>
                  <a:pt x="1387" y="852"/>
                </a:lnTo>
                <a:lnTo>
                  <a:pt x="1387" y="868"/>
                </a:lnTo>
                <a:lnTo>
                  <a:pt x="1389" y="885"/>
                </a:lnTo>
                <a:lnTo>
                  <a:pt x="1392" y="903"/>
                </a:lnTo>
                <a:lnTo>
                  <a:pt x="1392" y="903"/>
                </a:lnTo>
                <a:lnTo>
                  <a:pt x="1396" y="912"/>
                </a:lnTo>
                <a:lnTo>
                  <a:pt x="1401" y="922"/>
                </a:lnTo>
                <a:lnTo>
                  <a:pt x="1409" y="940"/>
                </a:lnTo>
                <a:lnTo>
                  <a:pt x="1419" y="954"/>
                </a:lnTo>
                <a:lnTo>
                  <a:pt x="1424" y="960"/>
                </a:lnTo>
                <a:lnTo>
                  <a:pt x="1424" y="960"/>
                </a:lnTo>
                <a:lnTo>
                  <a:pt x="1442" y="969"/>
                </a:lnTo>
                <a:lnTo>
                  <a:pt x="1454" y="973"/>
                </a:lnTo>
                <a:lnTo>
                  <a:pt x="1458" y="974"/>
                </a:lnTo>
                <a:lnTo>
                  <a:pt x="1459" y="973"/>
                </a:lnTo>
                <a:lnTo>
                  <a:pt x="1459" y="973"/>
                </a:lnTo>
                <a:lnTo>
                  <a:pt x="1458" y="962"/>
                </a:lnTo>
                <a:lnTo>
                  <a:pt x="1458" y="951"/>
                </a:lnTo>
                <a:lnTo>
                  <a:pt x="1459" y="934"/>
                </a:lnTo>
                <a:lnTo>
                  <a:pt x="1459" y="934"/>
                </a:lnTo>
                <a:lnTo>
                  <a:pt x="1462" y="900"/>
                </a:lnTo>
                <a:lnTo>
                  <a:pt x="1462" y="868"/>
                </a:lnTo>
                <a:lnTo>
                  <a:pt x="1462" y="813"/>
                </a:lnTo>
                <a:lnTo>
                  <a:pt x="1462" y="813"/>
                </a:lnTo>
                <a:lnTo>
                  <a:pt x="1464" y="808"/>
                </a:lnTo>
                <a:lnTo>
                  <a:pt x="1466" y="801"/>
                </a:lnTo>
                <a:lnTo>
                  <a:pt x="1473" y="783"/>
                </a:lnTo>
                <a:lnTo>
                  <a:pt x="1481" y="762"/>
                </a:lnTo>
                <a:lnTo>
                  <a:pt x="1487" y="743"/>
                </a:lnTo>
                <a:lnTo>
                  <a:pt x="1487" y="743"/>
                </a:lnTo>
                <a:lnTo>
                  <a:pt x="1491" y="720"/>
                </a:lnTo>
                <a:lnTo>
                  <a:pt x="1498" y="688"/>
                </a:lnTo>
                <a:lnTo>
                  <a:pt x="1504" y="657"/>
                </a:lnTo>
                <a:lnTo>
                  <a:pt x="1507" y="629"/>
                </a:lnTo>
                <a:lnTo>
                  <a:pt x="1507" y="629"/>
                </a:lnTo>
                <a:lnTo>
                  <a:pt x="1508" y="614"/>
                </a:lnTo>
                <a:lnTo>
                  <a:pt x="1508" y="608"/>
                </a:lnTo>
                <a:lnTo>
                  <a:pt x="1507" y="602"/>
                </a:lnTo>
                <a:lnTo>
                  <a:pt x="1502" y="588"/>
                </a:lnTo>
                <a:lnTo>
                  <a:pt x="1502" y="588"/>
                </a:lnTo>
                <a:lnTo>
                  <a:pt x="1494" y="559"/>
                </a:lnTo>
                <a:lnTo>
                  <a:pt x="1491" y="545"/>
                </a:lnTo>
                <a:lnTo>
                  <a:pt x="1491" y="528"/>
                </a:lnTo>
                <a:lnTo>
                  <a:pt x="1491" y="528"/>
                </a:lnTo>
                <a:lnTo>
                  <a:pt x="1494" y="496"/>
                </a:lnTo>
                <a:lnTo>
                  <a:pt x="1499" y="450"/>
                </a:lnTo>
                <a:lnTo>
                  <a:pt x="1508" y="372"/>
                </a:lnTo>
                <a:lnTo>
                  <a:pt x="1508" y="372"/>
                </a:lnTo>
                <a:lnTo>
                  <a:pt x="1510" y="361"/>
                </a:lnTo>
                <a:lnTo>
                  <a:pt x="1511" y="347"/>
                </a:lnTo>
                <a:lnTo>
                  <a:pt x="1508" y="317"/>
                </a:lnTo>
                <a:lnTo>
                  <a:pt x="1507" y="301"/>
                </a:lnTo>
                <a:lnTo>
                  <a:pt x="1505" y="286"/>
                </a:lnTo>
                <a:lnTo>
                  <a:pt x="1501" y="274"/>
                </a:lnTo>
                <a:lnTo>
                  <a:pt x="1498" y="266"/>
                </a:lnTo>
                <a:lnTo>
                  <a:pt x="1498" y="266"/>
                </a:lnTo>
                <a:lnTo>
                  <a:pt x="1491" y="252"/>
                </a:lnTo>
                <a:lnTo>
                  <a:pt x="1485" y="241"/>
                </a:lnTo>
                <a:lnTo>
                  <a:pt x="1483" y="235"/>
                </a:lnTo>
                <a:lnTo>
                  <a:pt x="1482" y="229"/>
                </a:lnTo>
                <a:lnTo>
                  <a:pt x="1481" y="222"/>
                </a:lnTo>
                <a:lnTo>
                  <a:pt x="1481" y="212"/>
                </a:lnTo>
                <a:lnTo>
                  <a:pt x="1481" y="212"/>
                </a:lnTo>
                <a:lnTo>
                  <a:pt x="1482" y="191"/>
                </a:lnTo>
                <a:lnTo>
                  <a:pt x="1484" y="166"/>
                </a:lnTo>
                <a:lnTo>
                  <a:pt x="1484" y="157"/>
                </a:lnTo>
                <a:lnTo>
                  <a:pt x="1484" y="147"/>
                </a:lnTo>
                <a:lnTo>
                  <a:pt x="1482" y="138"/>
                </a:lnTo>
                <a:lnTo>
                  <a:pt x="1481" y="136"/>
                </a:lnTo>
                <a:lnTo>
                  <a:pt x="1478" y="134"/>
                </a:lnTo>
                <a:lnTo>
                  <a:pt x="1478" y="134"/>
                </a:lnTo>
                <a:lnTo>
                  <a:pt x="1470" y="126"/>
                </a:lnTo>
                <a:lnTo>
                  <a:pt x="1462" y="123"/>
                </a:lnTo>
                <a:lnTo>
                  <a:pt x="1445" y="114"/>
                </a:lnTo>
                <a:lnTo>
                  <a:pt x="1445" y="114"/>
                </a:lnTo>
                <a:lnTo>
                  <a:pt x="1441" y="111"/>
                </a:lnTo>
                <a:lnTo>
                  <a:pt x="1435" y="106"/>
                </a:lnTo>
                <a:lnTo>
                  <a:pt x="1425" y="94"/>
                </a:lnTo>
                <a:lnTo>
                  <a:pt x="1415" y="82"/>
                </a:lnTo>
                <a:lnTo>
                  <a:pt x="1410" y="78"/>
                </a:lnTo>
                <a:lnTo>
                  <a:pt x="1405" y="74"/>
                </a:lnTo>
                <a:lnTo>
                  <a:pt x="1405" y="74"/>
                </a:lnTo>
                <a:lnTo>
                  <a:pt x="1397" y="68"/>
                </a:lnTo>
                <a:lnTo>
                  <a:pt x="1368" y="56"/>
                </a:lnTo>
                <a:lnTo>
                  <a:pt x="1368" y="56"/>
                </a:lnTo>
                <a:lnTo>
                  <a:pt x="1341" y="46"/>
                </a:lnTo>
                <a:lnTo>
                  <a:pt x="1318" y="39"/>
                </a:lnTo>
                <a:lnTo>
                  <a:pt x="1299" y="36"/>
                </a:lnTo>
                <a:lnTo>
                  <a:pt x="1281" y="33"/>
                </a:lnTo>
                <a:lnTo>
                  <a:pt x="1281" y="33"/>
                </a:lnTo>
                <a:lnTo>
                  <a:pt x="1233" y="29"/>
                </a:lnTo>
                <a:lnTo>
                  <a:pt x="1204" y="26"/>
                </a:lnTo>
                <a:lnTo>
                  <a:pt x="1191" y="23"/>
                </a:lnTo>
                <a:lnTo>
                  <a:pt x="1178" y="20"/>
                </a:lnTo>
                <a:lnTo>
                  <a:pt x="1178" y="20"/>
                </a:lnTo>
                <a:lnTo>
                  <a:pt x="1167" y="15"/>
                </a:lnTo>
                <a:lnTo>
                  <a:pt x="1158" y="11"/>
                </a:lnTo>
                <a:lnTo>
                  <a:pt x="1144" y="4"/>
                </a:lnTo>
                <a:lnTo>
                  <a:pt x="1137" y="2"/>
                </a:lnTo>
                <a:lnTo>
                  <a:pt x="1127" y="0"/>
                </a:lnTo>
                <a:lnTo>
                  <a:pt x="1114" y="0"/>
                </a:lnTo>
                <a:lnTo>
                  <a:pt x="1097" y="2"/>
                </a:lnTo>
                <a:lnTo>
                  <a:pt x="1097" y="2"/>
                </a:lnTo>
                <a:lnTo>
                  <a:pt x="1077" y="5"/>
                </a:lnTo>
                <a:lnTo>
                  <a:pt x="1059" y="10"/>
                </a:lnTo>
                <a:lnTo>
                  <a:pt x="1042" y="16"/>
                </a:lnTo>
                <a:lnTo>
                  <a:pt x="1028" y="22"/>
                </a:lnTo>
                <a:lnTo>
                  <a:pt x="1002" y="33"/>
                </a:lnTo>
                <a:lnTo>
                  <a:pt x="984" y="42"/>
                </a:lnTo>
                <a:lnTo>
                  <a:pt x="984" y="42"/>
                </a:lnTo>
                <a:lnTo>
                  <a:pt x="977" y="44"/>
                </a:lnTo>
                <a:lnTo>
                  <a:pt x="968" y="45"/>
                </a:lnTo>
                <a:lnTo>
                  <a:pt x="950" y="48"/>
                </a:lnTo>
                <a:lnTo>
                  <a:pt x="929" y="50"/>
                </a:lnTo>
                <a:lnTo>
                  <a:pt x="910" y="55"/>
                </a:lnTo>
                <a:lnTo>
                  <a:pt x="910" y="55"/>
                </a:lnTo>
                <a:lnTo>
                  <a:pt x="894" y="59"/>
                </a:lnTo>
                <a:lnTo>
                  <a:pt x="882" y="60"/>
                </a:lnTo>
                <a:lnTo>
                  <a:pt x="873" y="62"/>
                </a:lnTo>
                <a:lnTo>
                  <a:pt x="864" y="66"/>
                </a:lnTo>
                <a:lnTo>
                  <a:pt x="864" y="66"/>
                </a:lnTo>
                <a:lnTo>
                  <a:pt x="858" y="68"/>
                </a:lnTo>
                <a:lnTo>
                  <a:pt x="851" y="69"/>
                </a:lnTo>
                <a:lnTo>
                  <a:pt x="834" y="73"/>
                </a:lnTo>
                <a:lnTo>
                  <a:pt x="807" y="77"/>
                </a:lnTo>
                <a:lnTo>
                  <a:pt x="807" y="77"/>
                </a:lnTo>
                <a:lnTo>
                  <a:pt x="754" y="88"/>
                </a:lnTo>
                <a:lnTo>
                  <a:pt x="673" y="105"/>
                </a:lnTo>
                <a:lnTo>
                  <a:pt x="673" y="105"/>
                </a:lnTo>
                <a:lnTo>
                  <a:pt x="656" y="108"/>
                </a:lnTo>
                <a:lnTo>
                  <a:pt x="640" y="111"/>
                </a:lnTo>
                <a:lnTo>
                  <a:pt x="612" y="114"/>
                </a:lnTo>
                <a:lnTo>
                  <a:pt x="600" y="115"/>
                </a:lnTo>
                <a:lnTo>
                  <a:pt x="589" y="118"/>
                </a:lnTo>
                <a:lnTo>
                  <a:pt x="581" y="122"/>
                </a:lnTo>
                <a:lnTo>
                  <a:pt x="573" y="126"/>
                </a:lnTo>
                <a:lnTo>
                  <a:pt x="573" y="126"/>
                </a:lnTo>
                <a:lnTo>
                  <a:pt x="564" y="137"/>
                </a:lnTo>
                <a:lnTo>
                  <a:pt x="556" y="145"/>
                </a:lnTo>
                <a:lnTo>
                  <a:pt x="552" y="148"/>
                </a:lnTo>
                <a:lnTo>
                  <a:pt x="547" y="152"/>
                </a:lnTo>
                <a:lnTo>
                  <a:pt x="539" y="154"/>
                </a:lnTo>
                <a:lnTo>
                  <a:pt x="530" y="158"/>
                </a:lnTo>
                <a:lnTo>
                  <a:pt x="530" y="158"/>
                </a:lnTo>
                <a:lnTo>
                  <a:pt x="520" y="159"/>
                </a:lnTo>
                <a:lnTo>
                  <a:pt x="513" y="160"/>
                </a:lnTo>
                <a:lnTo>
                  <a:pt x="502" y="160"/>
                </a:lnTo>
                <a:lnTo>
                  <a:pt x="497" y="162"/>
                </a:lnTo>
                <a:lnTo>
                  <a:pt x="490" y="164"/>
                </a:lnTo>
                <a:lnTo>
                  <a:pt x="483" y="169"/>
                </a:lnTo>
                <a:lnTo>
                  <a:pt x="473" y="177"/>
                </a:lnTo>
                <a:lnTo>
                  <a:pt x="473" y="177"/>
                </a:lnTo>
                <a:lnTo>
                  <a:pt x="453" y="194"/>
                </a:lnTo>
                <a:lnTo>
                  <a:pt x="440" y="205"/>
                </a:lnTo>
                <a:lnTo>
                  <a:pt x="429" y="212"/>
                </a:lnTo>
                <a:lnTo>
                  <a:pt x="421" y="217"/>
                </a:lnTo>
                <a:lnTo>
                  <a:pt x="421" y="217"/>
                </a:lnTo>
                <a:lnTo>
                  <a:pt x="407" y="223"/>
                </a:lnTo>
                <a:lnTo>
                  <a:pt x="394" y="231"/>
                </a:lnTo>
                <a:lnTo>
                  <a:pt x="394" y="231"/>
                </a:lnTo>
                <a:lnTo>
                  <a:pt x="377" y="238"/>
                </a:lnTo>
                <a:lnTo>
                  <a:pt x="361" y="247"/>
                </a:lnTo>
                <a:lnTo>
                  <a:pt x="361" y="247"/>
                </a:lnTo>
                <a:lnTo>
                  <a:pt x="349" y="256"/>
                </a:lnTo>
                <a:lnTo>
                  <a:pt x="340" y="263"/>
                </a:lnTo>
                <a:lnTo>
                  <a:pt x="340" y="263"/>
                </a:lnTo>
                <a:lnTo>
                  <a:pt x="332" y="266"/>
                </a:lnTo>
                <a:lnTo>
                  <a:pt x="320" y="271"/>
                </a:lnTo>
                <a:lnTo>
                  <a:pt x="288" y="280"/>
                </a:lnTo>
                <a:lnTo>
                  <a:pt x="257" y="291"/>
                </a:lnTo>
                <a:lnTo>
                  <a:pt x="245" y="295"/>
                </a:lnTo>
                <a:lnTo>
                  <a:pt x="240" y="298"/>
                </a:lnTo>
                <a:lnTo>
                  <a:pt x="240" y="298"/>
                </a:lnTo>
                <a:lnTo>
                  <a:pt x="237" y="300"/>
                </a:lnTo>
                <a:lnTo>
                  <a:pt x="231" y="302"/>
                </a:lnTo>
                <a:lnTo>
                  <a:pt x="212" y="306"/>
                </a:lnTo>
                <a:lnTo>
                  <a:pt x="195" y="308"/>
                </a:lnTo>
                <a:lnTo>
                  <a:pt x="189" y="310"/>
                </a:lnTo>
                <a:lnTo>
                  <a:pt x="186" y="313"/>
                </a:lnTo>
                <a:lnTo>
                  <a:pt x="186" y="313"/>
                </a:lnTo>
                <a:lnTo>
                  <a:pt x="180" y="319"/>
                </a:lnTo>
                <a:lnTo>
                  <a:pt x="172" y="324"/>
                </a:lnTo>
                <a:lnTo>
                  <a:pt x="166" y="329"/>
                </a:lnTo>
                <a:lnTo>
                  <a:pt x="163" y="332"/>
                </a:lnTo>
                <a:lnTo>
                  <a:pt x="162" y="335"/>
                </a:lnTo>
                <a:lnTo>
                  <a:pt x="162" y="335"/>
                </a:lnTo>
                <a:lnTo>
                  <a:pt x="158" y="341"/>
                </a:lnTo>
                <a:lnTo>
                  <a:pt x="154" y="346"/>
                </a:lnTo>
                <a:lnTo>
                  <a:pt x="148" y="353"/>
                </a:lnTo>
                <a:lnTo>
                  <a:pt x="148" y="353"/>
                </a:lnTo>
                <a:lnTo>
                  <a:pt x="143" y="358"/>
                </a:lnTo>
                <a:lnTo>
                  <a:pt x="136" y="363"/>
                </a:lnTo>
                <a:lnTo>
                  <a:pt x="129" y="369"/>
                </a:lnTo>
                <a:lnTo>
                  <a:pt x="124" y="375"/>
                </a:lnTo>
                <a:lnTo>
                  <a:pt x="124" y="375"/>
                </a:lnTo>
                <a:lnTo>
                  <a:pt x="119" y="383"/>
                </a:lnTo>
                <a:lnTo>
                  <a:pt x="114" y="388"/>
                </a:lnTo>
                <a:lnTo>
                  <a:pt x="106" y="396"/>
                </a:lnTo>
                <a:lnTo>
                  <a:pt x="106" y="396"/>
                </a:lnTo>
                <a:lnTo>
                  <a:pt x="94" y="407"/>
                </a:lnTo>
                <a:lnTo>
                  <a:pt x="82" y="417"/>
                </a:lnTo>
                <a:lnTo>
                  <a:pt x="67" y="427"/>
                </a:lnTo>
                <a:lnTo>
                  <a:pt x="67" y="427"/>
                </a:lnTo>
                <a:lnTo>
                  <a:pt x="65" y="429"/>
                </a:lnTo>
                <a:lnTo>
                  <a:pt x="62" y="430"/>
                </a:lnTo>
                <a:lnTo>
                  <a:pt x="60" y="435"/>
                </a:lnTo>
                <a:lnTo>
                  <a:pt x="59" y="442"/>
                </a:lnTo>
                <a:lnTo>
                  <a:pt x="59" y="442"/>
                </a:lnTo>
                <a:lnTo>
                  <a:pt x="57" y="452"/>
                </a:lnTo>
                <a:lnTo>
                  <a:pt x="59" y="461"/>
                </a:lnTo>
                <a:lnTo>
                  <a:pt x="59" y="468"/>
                </a:lnTo>
                <a:lnTo>
                  <a:pt x="59" y="474"/>
                </a:lnTo>
                <a:lnTo>
                  <a:pt x="59" y="474"/>
                </a:lnTo>
                <a:lnTo>
                  <a:pt x="56" y="478"/>
                </a:lnTo>
                <a:lnTo>
                  <a:pt x="51" y="482"/>
                </a:lnTo>
                <a:lnTo>
                  <a:pt x="43" y="489"/>
                </a:lnTo>
                <a:lnTo>
                  <a:pt x="43" y="489"/>
                </a:lnTo>
                <a:lnTo>
                  <a:pt x="39" y="493"/>
                </a:lnTo>
                <a:lnTo>
                  <a:pt x="36" y="499"/>
                </a:lnTo>
                <a:lnTo>
                  <a:pt x="36" y="499"/>
                </a:lnTo>
                <a:lnTo>
                  <a:pt x="32" y="510"/>
                </a:lnTo>
                <a:lnTo>
                  <a:pt x="32" y="510"/>
                </a:lnTo>
                <a:lnTo>
                  <a:pt x="28" y="513"/>
                </a:lnTo>
                <a:lnTo>
                  <a:pt x="20" y="518"/>
                </a:lnTo>
                <a:lnTo>
                  <a:pt x="15" y="521"/>
                </a:lnTo>
                <a:lnTo>
                  <a:pt x="10" y="526"/>
                </a:lnTo>
                <a:lnTo>
                  <a:pt x="7" y="531"/>
                </a:lnTo>
                <a:lnTo>
                  <a:pt x="3" y="537"/>
                </a:lnTo>
                <a:lnTo>
                  <a:pt x="3" y="537"/>
                </a:lnTo>
                <a:lnTo>
                  <a:pt x="0" y="549"/>
                </a:lnTo>
                <a:lnTo>
                  <a:pt x="0" y="556"/>
                </a:lnTo>
                <a:lnTo>
                  <a:pt x="0" y="562"/>
                </a:lnTo>
                <a:lnTo>
                  <a:pt x="3" y="567"/>
                </a:lnTo>
                <a:lnTo>
                  <a:pt x="5" y="572"/>
                </a:lnTo>
                <a:lnTo>
                  <a:pt x="9" y="576"/>
                </a:lnTo>
                <a:lnTo>
                  <a:pt x="14" y="578"/>
                </a:lnTo>
                <a:lnTo>
                  <a:pt x="14" y="578"/>
                </a:lnTo>
                <a:lnTo>
                  <a:pt x="25" y="582"/>
                </a:lnTo>
                <a:lnTo>
                  <a:pt x="33" y="583"/>
                </a:lnTo>
                <a:lnTo>
                  <a:pt x="40" y="583"/>
                </a:lnTo>
                <a:lnTo>
                  <a:pt x="56" y="610"/>
                </a:lnTo>
                <a:lnTo>
                  <a:pt x="56" y="610"/>
                </a:lnTo>
                <a:lnTo>
                  <a:pt x="51" y="659"/>
                </a:lnTo>
                <a:lnTo>
                  <a:pt x="45" y="698"/>
                </a:lnTo>
                <a:lnTo>
                  <a:pt x="42" y="714"/>
                </a:lnTo>
                <a:lnTo>
                  <a:pt x="38" y="726"/>
                </a:lnTo>
                <a:lnTo>
                  <a:pt x="38" y="726"/>
                </a:lnTo>
                <a:lnTo>
                  <a:pt x="31" y="743"/>
                </a:lnTo>
                <a:lnTo>
                  <a:pt x="25" y="760"/>
                </a:lnTo>
                <a:lnTo>
                  <a:pt x="20" y="776"/>
                </a:lnTo>
                <a:lnTo>
                  <a:pt x="19" y="786"/>
                </a:lnTo>
                <a:lnTo>
                  <a:pt x="19" y="786"/>
                </a:lnTo>
                <a:lnTo>
                  <a:pt x="19" y="794"/>
                </a:lnTo>
                <a:lnTo>
                  <a:pt x="21" y="802"/>
                </a:lnTo>
                <a:lnTo>
                  <a:pt x="24" y="812"/>
                </a:lnTo>
                <a:lnTo>
                  <a:pt x="28" y="823"/>
                </a:lnTo>
                <a:lnTo>
                  <a:pt x="32" y="834"/>
                </a:lnTo>
                <a:lnTo>
                  <a:pt x="38" y="842"/>
                </a:lnTo>
                <a:lnTo>
                  <a:pt x="43" y="849"/>
                </a:lnTo>
                <a:lnTo>
                  <a:pt x="47" y="852"/>
                </a:lnTo>
                <a:lnTo>
                  <a:pt x="49" y="853"/>
                </a:lnTo>
                <a:lnTo>
                  <a:pt x="49" y="853"/>
                </a:lnTo>
                <a:lnTo>
                  <a:pt x="61" y="854"/>
                </a:lnTo>
                <a:lnTo>
                  <a:pt x="71" y="854"/>
                </a:lnTo>
                <a:lnTo>
                  <a:pt x="76" y="854"/>
                </a:lnTo>
                <a:lnTo>
                  <a:pt x="78" y="854"/>
                </a:lnTo>
                <a:lnTo>
                  <a:pt x="78" y="855"/>
                </a:lnTo>
                <a:lnTo>
                  <a:pt x="78" y="855"/>
                </a:lnTo>
                <a:lnTo>
                  <a:pt x="79" y="857"/>
                </a:lnTo>
                <a:lnTo>
                  <a:pt x="82" y="858"/>
                </a:lnTo>
                <a:lnTo>
                  <a:pt x="86" y="860"/>
                </a:lnTo>
                <a:lnTo>
                  <a:pt x="94" y="862"/>
                </a:lnTo>
                <a:lnTo>
                  <a:pt x="101" y="863"/>
                </a:lnTo>
                <a:lnTo>
                  <a:pt x="109" y="863"/>
                </a:lnTo>
                <a:lnTo>
                  <a:pt x="119" y="862"/>
                </a:lnTo>
                <a:lnTo>
                  <a:pt x="129" y="859"/>
                </a:lnTo>
                <a:lnTo>
                  <a:pt x="129" y="859"/>
                </a:lnTo>
                <a:lnTo>
                  <a:pt x="133" y="857"/>
                </a:lnTo>
                <a:lnTo>
                  <a:pt x="137" y="854"/>
                </a:lnTo>
                <a:lnTo>
                  <a:pt x="145" y="847"/>
                </a:lnTo>
                <a:lnTo>
                  <a:pt x="151" y="837"/>
                </a:lnTo>
                <a:lnTo>
                  <a:pt x="157" y="828"/>
                </a:lnTo>
                <a:lnTo>
                  <a:pt x="165" y="809"/>
                </a:lnTo>
                <a:lnTo>
                  <a:pt x="170" y="801"/>
                </a:lnTo>
                <a:lnTo>
                  <a:pt x="175" y="796"/>
                </a:lnTo>
                <a:lnTo>
                  <a:pt x="175" y="796"/>
                </a:lnTo>
                <a:lnTo>
                  <a:pt x="195" y="777"/>
                </a:lnTo>
                <a:lnTo>
                  <a:pt x="206" y="768"/>
                </a:lnTo>
                <a:lnTo>
                  <a:pt x="219" y="761"/>
                </a:lnTo>
                <a:lnTo>
                  <a:pt x="219" y="761"/>
                </a:lnTo>
                <a:lnTo>
                  <a:pt x="235" y="753"/>
                </a:lnTo>
                <a:lnTo>
                  <a:pt x="245" y="750"/>
                </a:lnTo>
                <a:lnTo>
                  <a:pt x="245" y="750"/>
                </a:lnTo>
                <a:lnTo>
                  <a:pt x="246" y="750"/>
                </a:lnTo>
                <a:lnTo>
                  <a:pt x="246" y="751"/>
                </a:lnTo>
                <a:lnTo>
                  <a:pt x="249" y="754"/>
                </a:lnTo>
                <a:lnTo>
                  <a:pt x="256" y="754"/>
                </a:lnTo>
                <a:lnTo>
                  <a:pt x="256" y="754"/>
                </a:lnTo>
                <a:lnTo>
                  <a:pt x="265" y="753"/>
                </a:lnTo>
                <a:lnTo>
                  <a:pt x="273" y="751"/>
                </a:lnTo>
                <a:lnTo>
                  <a:pt x="284" y="748"/>
                </a:lnTo>
                <a:lnTo>
                  <a:pt x="284" y="748"/>
                </a:lnTo>
                <a:lnTo>
                  <a:pt x="296" y="749"/>
                </a:lnTo>
                <a:lnTo>
                  <a:pt x="304" y="750"/>
                </a:lnTo>
                <a:lnTo>
                  <a:pt x="309" y="751"/>
                </a:lnTo>
                <a:lnTo>
                  <a:pt x="313" y="754"/>
                </a:lnTo>
                <a:lnTo>
                  <a:pt x="313" y="754"/>
                </a:lnTo>
                <a:lnTo>
                  <a:pt x="318" y="759"/>
                </a:lnTo>
                <a:lnTo>
                  <a:pt x="320" y="762"/>
                </a:lnTo>
                <a:lnTo>
                  <a:pt x="323" y="765"/>
                </a:lnTo>
                <a:lnTo>
                  <a:pt x="328" y="765"/>
                </a:lnTo>
                <a:lnTo>
                  <a:pt x="328" y="765"/>
                </a:lnTo>
                <a:lnTo>
                  <a:pt x="340" y="762"/>
                </a:lnTo>
                <a:lnTo>
                  <a:pt x="342" y="762"/>
                </a:lnTo>
                <a:lnTo>
                  <a:pt x="343" y="762"/>
                </a:lnTo>
                <a:lnTo>
                  <a:pt x="343" y="762"/>
                </a:lnTo>
                <a:lnTo>
                  <a:pt x="344" y="765"/>
                </a:lnTo>
                <a:lnTo>
                  <a:pt x="348" y="766"/>
                </a:lnTo>
                <a:lnTo>
                  <a:pt x="352" y="767"/>
                </a:lnTo>
                <a:lnTo>
                  <a:pt x="352" y="7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E249522A-928E-4747-A358-D4F8C5E95676}"/>
              </a:ext>
            </a:extLst>
          </p:cNvPr>
          <p:cNvSpPr>
            <a:spLocks/>
          </p:cNvSpPr>
          <p:nvPr/>
        </p:nvSpPr>
        <p:spPr bwMode="auto">
          <a:xfrm>
            <a:off x="6589980" y="4005710"/>
            <a:ext cx="2624358" cy="2155642"/>
          </a:xfrm>
          <a:custGeom>
            <a:avLst/>
            <a:gdLst>
              <a:gd name="T0" fmla="*/ 166 w 1215"/>
              <a:gd name="T1" fmla="*/ 60 h 998"/>
              <a:gd name="T2" fmla="*/ 48 w 1215"/>
              <a:gd name="T3" fmla="*/ 196 h 998"/>
              <a:gd name="T4" fmla="*/ 0 w 1215"/>
              <a:gd name="T5" fmla="*/ 233 h 998"/>
              <a:gd name="T6" fmla="*/ 37 w 1215"/>
              <a:gd name="T7" fmla="*/ 285 h 998"/>
              <a:gd name="T8" fmla="*/ 81 w 1215"/>
              <a:gd name="T9" fmla="*/ 319 h 998"/>
              <a:gd name="T10" fmla="*/ 142 w 1215"/>
              <a:gd name="T11" fmla="*/ 309 h 998"/>
              <a:gd name="T12" fmla="*/ 267 w 1215"/>
              <a:gd name="T13" fmla="*/ 343 h 998"/>
              <a:gd name="T14" fmla="*/ 275 w 1215"/>
              <a:gd name="T15" fmla="*/ 417 h 998"/>
              <a:gd name="T16" fmla="*/ 275 w 1215"/>
              <a:gd name="T17" fmla="*/ 466 h 998"/>
              <a:gd name="T18" fmla="*/ 255 w 1215"/>
              <a:gd name="T19" fmla="*/ 597 h 998"/>
              <a:gd name="T20" fmla="*/ 276 w 1215"/>
              <a:gd name="T21" fmla="*/ 641 h 998"/>
              <a:gd name="T22" fmla="*/ 286 w 1215"/>
              <a:gd name="T23" fmla="*/ 717 h 998"/>
              <a:gd name="T24" fmla="*/ 351 w 1215"/>
              <a:gd name="T25" fmla="*/ 801 h 998"/>
              <a:gd name="T26" fmla="*/ 442 w 1215"/>
              <a:gd name="T27" fmla="*/ 788 h 998"/>
              <a:gd name="T28" fmla="*/ 408 w 1215"/>
              <a:gd name="T29" fmla="*/ 762 h 998"/>
              <a:gd name="T30" fmla="*/ 362 w 1215"/>
              <a:gd name="T31" fmla="*/ 731 h 998"/>
              <a:gd name="T32" fmla="*/ 367 w 1215"/>
              <a:gd name="T33" fmla="*/ 655 h 998"/>
              <a:gd name="T34" fmla="*/ 445 w 1215"/>
              <a:gd name="T35" fmla="*/ 704 h 998"/>
              <a:gd name="T36" fmla="*/ 482 w 1215"/>
              <a:gd name="T37" fmla="*/ 874 h 998"/>
              <a:gd name="T38" fmla="*/ 448 w 1215"/>
              <a:gd name="T39" fmla="*/ 974 h 998"/>
              <a:gd name="T40" fmla="*/ 480 w 1215"/>
              <a:gd name="T41" fmla="*/ 974 h 998"/>
              <a:gd name="T42" fmla="*/ 472 w 1215"/>
              <a:gd name="T43" fmla="*/ 998 h 998"/>
              <a:gd name="T44" fmla="*/ 547 w 1215"/>
              <a:gd name="T45" fmla="*/ 963 h 998"/>
              <a:gd name="T46" fmla="*/ 521 w 1215"/>
              <a:gd name="T47" fmla="*/ 757 h 998"/>
              <a:gd name="T48" fmla="*/ 547 w 1215"/>
              <a:gd name="T49" fmla="*/ 706 h 998"/>
              <a:gd name="T50" fmla="*/ 594 w 1215"/>
              <a:gd name="T51" fmla="*/ 636 h 998"/>
              <a:gd name="T52" fmla="*/ 780 w 1215"/>
              <a:gd name="T53" fmla="*/ 636 h 998"/>
              <a:gd name="T54" fmla="*/ 880 w 1215"/>
              <a:gd name="T55" fmla="*/ 633 h 998"/>
              <a:gd name="T56" fmla="*/ 877 w 1215"/>
              <a:gd name="T57" fmla="*/ 764 h 998"/>
              <a:gd name="T58" fmla="*/ 893 w 1215"/>
              <a:gd name="T59" fmla="*/ 793 h 998"/>
              <a:gd name="T60" fmla="*/ 911 w 1215"/>
              <a:gd name="T61" fmla="*/ 866 h 998"/>
              <a:gd name="T62" fmla="*/ 885 w 1215"/>
              <a:gd name="T63" fmla="*/ 916 h 998"/>
              <a:gd name="T64" fmla="*/ 912 w 1215"/>
              <a:gd name="T65" fmla="*/ 924 h 998"/>
              <a:gd name="T66" fmla="*/ 933 w 1215"/>
              <a:gd name="T67" fmla="*/ 929 h 998"/>
              <a:gd name="T68" fmla="*/ 982 w 1215"/>
              <a:gd name="T69" fmla="*/ 884 h 998"/>
              <a:gd name="T70" fmla="*/ 974 w 1215"/>
              <a:gd name="T71" fmla="*/ 827 h 998"/>
              <a:gd name="T72" fmla="*/ 943 w 1215"/>
              <a:gd name="T73" fmla="*/ 769 h 998"/>
              <a:gd name="T74" fmla="*/ 974 w 1215"/>
              <a:gd name="T75" fmla="*/ 702 h 998"/>
              <a:gd name="T76" fmla="*/ 1006 w 1215"/>
              <a:gd name="T77" fmla="*/ 722 h 998"/>
              <a:gd name="T78" fmla="*/ 1022 w 1215"/>
              <a:gd name="T79" fmla="*/ 785 h 998"/>
              <a:gd name="T80" fmla="*/ 1044 w 1215"/>
              <a:gd name="T81" fmla="*/ 827 h 998"/>
              <a:gd name="T82" fmla="*/ 1031 w 1215"/>
              <a:gd name="T83" fmla="*/ 956 h 998"/>
              <a:gd name="T84" fmla="*/ 1110 w 1215"/>
              <a:gd name="T85" fmla="*/ 924 h 998"/>
              <a:gd name="T86" fmla="*/ 1102 w 1215"/>
              <a:gd name="T87" fmla="*/ 835 h 998"/>
              <a:gd name="T88" fmla="*/ 1097 w 1215"/>
              <a:gd name="T89" fmla="*/ 757 h 998"/>
              <a:gd name="T90" fmla="*/ 1124 w 1215"/>
              <a:gd name="T91" fmla="*/ 723 h 998"/>
              <a:gd name="T92" fmla="*/ 1129 w 1215"/>
              <a:gd name="T93" fmla="*/ 570 h 998"/>
              <a:gd name="T94" fmla="*/ 1191 w 1215"/>
              <a:gd name="T95" fmla="*/ 437 h 998"/>
              <a:gd name="T96" fmla="*/ 1215 w 1215"/>
              <a:gd name="T97" fmla="*/ 346 h 998"/>
              <a:gd name="T98" fmla="*/ 1168 w 1215"/>
              <a:gd name="T99" fmla="*/ 264 h 998"/>
              <a:gd name="T100" fmla="*/ 1118 w 1215"/>
              <a:gd name="T101" fmla="*/ 173 h 998"/>
              <a:gd name="T102" fmla="*/ 1056 w 1215"/>
              <a:gd name="T103" fmla="*/ 141 h 998"/>
              <a:gd name="T104" fmla="*/ 875 w 1215"/>
              <a:gd name="T105" fmla="*/ 136 h 998"/>
              <a:gd name="T106" fmla="*/ 799 w 1215"/>
              <a:gd name="T107" fmla="*/ 152 h 998"/>
              <a:gd name="T108" fmla="*/ 723 w 1215"/>
              <a:gd name="T109" fmla="*/ 149 h 998"/>
              <a:gd name="T110" fmla="*/ 616 w 1215"/>
              <a:gd name="T111" fmla="*/ 166 h 998"/>
              <a:gd name="T112" fmla="*/ 479 w 1215"/>
              <a:gd name="T113" fmla="*/ 147 h 998"/>
              <a:gd name="T114" fmla="*/ 493 w 1215"/>
              <a:gd name="T115" fmla="*/ 84 h 998"/>
              <a:gd name="T116" fmla="*/ 425 w 1215"/>
              <a:gd name="T117" fmla="*/ 74 h 998"/>
              <a:gd name="T118" fmla="*/ 322 w 1215"/>
              <a:gd name="T119" fmla="*/ 32 h 998"/>
              <a:gd name="T120" fmla="*/ 299 w 1215"/>
              <a:gd name="T121" fmla="*/ 3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15" h="998">
                <a:moveTo>
                  <a:pt x="255" y="8"/>
                </a:moveTo>
                <a:lnTo>
                  <a:pt x="255" y="8"/>
                </a:lnTo>
                <a:lnTo>
                  <a:pt x="239" y="9"/>
                </a:lnTo>
                <a:lnTo>
                  <a:pt x="225" y="14"/>
                </a:lnTo>
                <a:lnTo>
                  <a:pt x="208" y="22"/>
                </a:lnTo>
                <a:lnTo>
                  <a:pt x="194" y="34"/>
                </a:lnTo>
                <a:lnTo>
                  <a:pt x="179" y="45"/>
                </a:lnTo>
                <a:lnTo>
                  <a:pt x="166" y="60"/>
                </a:lnTo>
                <a:lnTo>
                  <a:pt x="141" y="89"/>
                </a:lnTo>
                <a:lnTo>
                  <a:pt x="118" y="121"/>
                </a:lnTo>
                <a:lnTo>
                  <a:pt x="97" y="149"/>
                </a:lnTo>
                <a:lnTo>
                  <a:pt x="81" y="171"/>
                </a:lnTo>
                <a:lnTo>
                  <a:pt x="74" y="179"/>
                </a:lnTo>
                <a:lnTo>
                  <a:pt x="68" y="184"/>
                </a:lnTo>
                <a:lnTo>
                  <a:pt x="68" y="184"/>
                </a:lnTo>
                <a:lnTo>
                  <a:pt x="48" y="196"/>
                </a:lnTo>
                <a:lnTo>
                  <a:pt x="34" y="204"/>
                </a:lnTo>
                <a:lnTo>
                  <a:pt x="18" y="212"/>
                </a:lnTo>
                <a:lnTo>
                  <a:pt x="18" y="212"/>
                </a:lnTo>
                <a:lnTo>
                  <a:pt x="14" y="213"/>
                </a:lnTo>
                <a:lnTo>
                  <a:pt x="6" y="218"/>
                </a:lnTo>
                <a:lnTo>
                  <a:pt x="3" y="223"/>
                </a:lnTo>
                <a:lnTo>
                  <a:pt x="1" y="228"/>
                </a:lnTo>
                <a:lnTo>
                  <a:pt x="0" y="233"/>
                </a:lnTo>
                <a:lnTo>
                  <a:pt x="3" y="238"/>
                </a:lnTo>
                <a:lnTo>
                  <a:pt x="3" y="238"/>
                </a:lnTo>
                <a:lnTo>
                  <a:pt x="14" y="257"/>
                </a:lnTo>
                <a:lnTo>
                  <a:pt x="14" y="257"/>
                </a:lnTo>
                <a:lnTo>
                  <a:pt x="19" y="267"/>
                </a:lnTo>
                <a:lnTo>
                  <a:pt x="27" y="277"/>
                </a:lnTo>
                <a:lnTo>
                  <a:pt x="37" y="285"/>
                </a:lnTo>
                <a:lnTo>
                  <a:pt x="37" y="285"/>
                </a:lnTo>
                <a:lnTo>
                  <a:pt x="50" y="293"/>
                </a:lnTo>
                <a:lnTo>
                  <a:pt x="61" y="298"/>
                </a:lnTo>
                <a:lnTo>
                  <a:pt x="73" y="301"/>
                </a:lnTo>
                <a:lnTo>
                  <a:pt x="73" y="301"/>
                </a:lnTo>
                <a:lnTo>
                  <a:pt x="73" y="304"/>
                </a:lnTo>
                <a:lnTo>
                  <a:pt x="74" y="309"/>
                </a:lnTo>
                <a:lnTo>
                  <a:pt x="77" y="317"/>
                </a:lnTo>
                <a:lnTo>
                  <a:pt x="81" y="319"/>
                </a:lnTo>
                <a:lnTo>
                  <a:pt x="84" y="320"/>
                </a:lnTo>
                <a:lnTo>
                  <a:pt x="84" y="320"/>
                </a:lnTo>
                <a:lnTo>
                  <a:pt x="95" y="322"/>
                </a:lnTo>
                <a:lnTo>
                  <a:pt x="108" y="320"/>
                </a:lnTo>
                <a:lnTo>
                  <a:pt x="116" y="320"/>
                </a:lnTo>
                <a:lnTo>
                  <a:pt x="124" y="317"/>
                </a:lnTo>
                <a:lnTo>
                  <a:pt x="134" y="314"/>
                </a:lnTo>
                <a:lnTo>
                  <a:pt x="142" y="309"/>
                </a:lnTo>
                <a:lnTo>
                  <a:pt x="142" y="309"/>
                </a:lnTo>
                <a:lnTo>
                  <a:pt x="170" y="293"/>
                </a:lnTo>
                <a:lnTo>
                  <a:pt x="207" y="275"/>
                </a:lnTo>
                <a:lnTo>
                  <a:pt x="255" y="254"/>
                </a:lnTo>
                <a:lnTo>
                  <a:pt x="255" y="254"/>
                </a:lnTo>
                <a:lnTo>
                  <a:pt x="262" y="296"/>
                </a:lnTo>
                <a:lnTo>
                  <a:pt x="265" y="327"/>
                </a:lnTo>
                <a:lnTo>
                  <a:pt x="267" y="343"/>
                </a:lnTo>
                <a:lnTo>
                  <a:pt x="267" y="343"/>
                </a:lnTo>
                <a:lnTo>
                  <a:pt x="265" y="351"/>
                </a:lnTo>
                <a:lnTo>
                  <a:pt x="265" y="364"/>
                </a:lnTo>
                <a:lnTo>
                  <a:pt x="267" y="390"/>
                </a:lnTo>
                <a:lnTo>
                  <a:pt x="267" y="390"/>
                </a:lnTo>
                <a:lnTo>
                  <a:pt x="270" y="406"/>
                </a:lnTo>
                <a:lnTo>
                  <a:pt x="272" y="413"/>
                </a:lnTo>
                <a:lnTo>
                  <a:pt x="275" y="417"/>
                </a:lnTo>
                <a:lnTo>
                  <a:pt x="275" y="417"/>
                </a:lnTo>
                <a:lnTo>
                  <a:pt x="276" y="422"/>
                </a:lnTo>
                <a:lnTo>
                  <a:pt x="280" y="425"/>
                </a:lnTo>
                <a:lnTo>
                  <a:pt x="280" y="434"/>
                </a:lnTo>
                <a:lnTo>
                  <a:pt x="278" y="445"/>
                </a:lnTo>
                <a:lnTo>
                  <a:pt x="278" y="445"/>
                </a:lnTo>
                <a:lnTo>
                  <a:pt x="276" y="458"/>
                </a:lnTo>
                <a:lnTo>
                  <a:pt x="275" y="466"/>
                </a:lnTo>
                <a:lnTo>
                  <a:pt x="275" y="484"/>
                </a:lnTo>
                <a:lnTo>
                  <a:pt x="275" y="484"/>
                </a:lnTo>
                <a:lnTo>
                  <a:pt x="272" y="503"/>
                </a:lnTo>
                <a:lnTo>
                  <a:pt x="267" y="523"/>
                </a:lnTo>
                <a:lnTo>
                  <a:pt x="267" y="523"/>
                </a:lnTo>
                <a:lnTo>
                  <a:pt x="264" y="539"/>
                </a:lnTo>
                <a:lnTo>
                  <a:pt x="259" y="563"/>
                </a:lnTo>
                <a:lnTo>
                  <a:pt x="255" y="597"/>
                </a:lnTo>
                <a:lnTo>
                  <a:pt x="255" y="597"/>
                </a:lnTo>
                <a:lnTo>
                  <a:pt x="255" y="604"/>
                </a:lnTo>
                <a:lnTo>
                  <a:pt x="264" y="625"/>
                </a:lnTo>
                <a:lnTo>
                  <a:pt x="264" y="625"/>
                </a:lnTo>
                <a:lnTo>
                  <a:pt x="267" y="631"/>
                </a:lnTo>
                <a:lnTo>
                  <a:pt x="270" y="636"/>
                </a:lnTo>
                <a:lnTo>
                  <a:pt x="275" y="639"/>
                </a:lnTo>
                <a:lnTo>
                  <a:pt x="276" y="641"/>
                </a:lnTo>
                <a:lnTo>
                  <a:pt x="276" y="644"/>
                </a:lnTo>
                <a:lnTo>
                  <a:pt x="278" y="655"/>
                </a:lnTo>
                <a:lnTo>
                  <a:pt x="278" y="655"/>
                </a:lnTo>
                <a:lnTo>
                  <a:pt x="278" y="680"/>
                </a:lnTo>
                <a:lnTo>
                  <a:pt x="280" y="688"/>
                </a:lnTo>
                <a:lnTo>
                  <a:pt x="283" y="702"/>
                </a:lnTo>
                <a:lnTo>
                  <a:pt x="283" y="702"/>
                </a:lnTo>
                <a:lnTo>
                  <a:pt x="286" y="717"/>
                </a:lnTo>
                <a:lnTo>
                  <a:pt x="291" y="728"/>
                </a:lnTo>
                <a:lnTo>
                  <a:pt x="294" y="735"/>
                </a:lnTo>
                <a:lnTo>
                  <a:pt x="297" y="738"/>
                </a:lnTo>
                <a:lnTo>
                  <a:pt x="309" y="757"/>
                </a:lnTo>
                <a:lnTo>
                  <a:pt x="309" y="757"/>
                </a:lnTo>
                <a:lnTo>
                  <a:pt x="322" y="772"/>
                </a:lnTo>
                <a:lnTo>
                  <a:pt x="336" y="788"/>
                </a:lnTo>
                <a:lnTo>
                  <a:pt x="351" y="801"/>
                </a:lnTo>
                <a:lnTo>
                  <a:pt x="361" y="807"/>
                </a:lnTo>
                <a:lnTo>
                  <a:pt x="361" y="807"/>
                </a:lnTo>
                <a:lnTo>
                  <a:pt x="365" y="809"/>
                </a:lnTo>
                <a:lnTo>
                  <a:pt x="375" y="809"/>
                </a:lnTo>
                <a:lnTo>
                  <a:pt x="401" y="809"/>
                </a:lnTo>
                <a:lnTo>
                  <a:pt x="438" y="807"/>
                </a:lnTo>
                <a:lnTo>
                  <a:pt x="422" y="791"/>
                </a:lnTo>
                <a:lnTo>
                  <a:pt x="442" y="788"/>
                </a:lnTo>
                <a:lnTo>
                  <a:pt x="442" y="788"/>
                </a:lnTo>
                <a:lnTo>
                  <a:pt x="440" y="782"/>
                </a:lnTo>
                <a:lnTo>
                  <a:pt x="437" y="775"/>
                </a:lnTo>
                <a:lnTo>
                  <a:pt x="430" y="769"/>
                </a:lnTo>
                <a:lnTo>
                  <a:pt x="430" y="769"/>
                </a:lnTo>
                <a:lnTo>
                  <a:pt x="425" y="765"/>
                </a:lnTo>
                <a:lnTo>
                  <a:pt x="419" y="764"/>
                </a:lnTo>
                <a:lnTo>
                  <a:pt x="408" y="762"/>
                </a:lnTo>
                <a:lnTo>
                  <a:pt x="395" y="762"/>
                </a:lnTo>
                <a:lnTo>
                  <a:pt x="385" y="761"/>
                </a:lnTo>
                <a:lnTo>
                  <a:pt x="385" y="761"/>
                </a:lnTo>
                <a:lnTo>
                  <a:pt x="382" y="759"/>
                </a:lnTo>
                <a:lnTo>
                  <a:pt x="378" y="754"/>
                </a:lnTo>
                <a:lnTo>
                  <a:pt x="370" y="744"/>
                </a:lnTo>
                <a:lnTo>
                  <a:pt x="365" y="735"/>
                </a:lnTo>
                <a:lnTo>
                  <a:pt x="362" y="731"/>
                </a:lnTo>
                <a:lnTo>
                  <a:pt x="361" y="730"/>
                </a:lnTo>
                <a:lnTo>
                  <a:pt x="361" y="730"/>
                </a:lnTo>
                <a:lnTo>
                  <a:pt x="357" y="728"/>
                </a:lnTo>
                <a:lnTo>
                  <a:pt x="356" y="725"/>
                </a:lnTo>
                <a:lnTo>
                  <a:pt x="349" y="714"/>
                </a:lnTo>
                <a:lnTo>
                  <a:pt x="344" y="699"/>
                </a:lnTo>
                <a:lnTo>
                  <a:pt x="353" y="672"/>
                </a:lnTo>
                <a:lnTo>
                  <a:pt x="367" y="655"/>
                </a:lnTo>
                <a:lnTo>
                  <a:pt x="372" y="636"/>
                </a:lnTo>
                <a:lnTo>
                  <a:pt x="372" y="636"/>
                </a:lnTo>
                <a:lnTo>
                  <a:pt x="391" y="657"/>
                </a:lnTo>
                <a:lnTo>
                  <a:pt x="422" y="691"/>
                </a:lnTo>
                <a:lnTo>
                  <a:pt x="422" y="691"/>
                </a:lnTo>
                <a:lnTo>
                  <a:pt x="429" y="696"/>
                </a:lnTo>
                <a:lnTo>
                  <a:pt x="433" y="699"/>
                </a:lnTo>
                <a:lnTo>
                  <a:pt x="445" y="704"/>
                </a:lnTo>
                <a:lnTo>
                  <a:pt x="454" y="706"/>
                </a:lnTo>
                <a:lnTo>
                  <a:pt x="458" y="706"/>
                </a:lnTo>
                <a:lnTo>
                  <a:pt x="458" y="706"/>
                </a:lnTo>
                <a:lnTo>
                  <a:pt x="469" y="761"/>
                </a:lnTo>
                <a:lnTo>
                  <a:pt x="477" y="801"/>
                </a:lnTo>
                <a:lnTo>
                  <a:pt x="480" y="827"/>
                </a:lnTo>
                <a:lnTo>
                  <a:pt x="480" y="827"/>
                </a:lnTo>
                <a:lnTo>
                  <a:pt x="482" y="874"/>
                </a:lnTo>
                <a:lnTo>
                  <a:pt x="484" y="916"/>
                </a:lnTo>
                <a:lnTo>
                  <a:pt x="484" y="916"/>
                </a:lnTo>
                <a:lnTo>
                  <a:pt x="482" y="922"/>
                </a:lnTo>
                <a:lnTo>
                  <a:pt x="477" y="931"/>
                </a:lnTo>
                <a:lnTo>
                  <a:pt x="464" y="948"/>
                </a:lnTo>
                <a:lnTo>
                  <a:pt x="458" y="958"/>
                </a:lnTo>
                <a:lnTo>
                  <a:pt x="451" y="966"/>
                </a:lnTo>
                <a:lnTo>
                  <a:pt x="448" y="974"/>
                </a:lnTo>
                <a:lnTo>
                  <a:pt x="448" y="976"/>
                </a:lnTo>
                <a:lnTo>
                  <a:pt x="450" y="979"/>
                </a:lnTo>
                <a:lnTo>
                  <a:pt x="450" y="979"/>
                </a:lnTo>
                <a:lnTo>
                  <a:pt x="453" y="982"/>
                </a:lnTo>
                <a:lnTo>
                  <a:pt x="458" y="982"/>
                </a:lnTo>
                <a:lnTo>
                  <a:pt x="464" y="982"/>
                </a:lnTo>
                <a:lnTo>
                  <a:pt x="469" y="979"/>
                </a:lnTo>
                <a:lnTo>
                  <a:pt x="480" y="974"/>
                </a:lnTo>
                <a:lnTo>
                  <a:pt x="484" y="971"/>
                </a:lnTo>
                <a:lnTo>
                  <a:pt x="484" y="971"/>
                </a:lnTo>
                <a:lnTo>
                  <a:pt x="480" y="976"/>
                </a:lnTo>
                <a:lnTo>
                  <a:pt x="474" y="984"/>
                </a:lnTo>
                <a:lnTo>
                  <a:pt x="471" y="989"/>
                </a:lnTo>
                <a:lnTo>
                  <a:pt x="469" y="994"/>
                </a:lnTo>
                <a:lnTo>
                  <a:pt x="469" y="997"/>
                </a:lnTo>
                <a:lnTo>
                  <a:pt x="472" y="998"/>
                </a:lnTo>
                <a:lnTo>
                  <a:pt x="472" y="998"/>
                </a:lnTo>
                <a:lnTo>
                  <a:pt x="480" y="998"/>
                </a:lnTo>
                <a:lnTo>
                  <a:pt x="490" y="994"/>
                </a:lnTo>
                <a:lnTo>
                  <a:pt x="516" y="984"/>
                </a:lnTo>
                <a:lnTo>
                  <a:pt x="537" y="971"/>
                </a:lnTo>
                <a:lnTo>
                  <a:pt x="545" y="966"/>
                </a:lnTo>
                <a:lnTo>
                  <a:pt x="547" y="963"/>
                </a:lnTo>
                <a:lnTo>
                  <a:pt x="547" y="963"/>
                </a:lnTo>
                <a:lnTo>
                  <a:pt x="535" y="921"/>
                </a:lnTo>
                <a:lnTo>
                  <a:pt x="527" y="882"/>
                </a:lnTo>
                <a:lnTo>
                  <a:pt x="527" y="882"/>
                </a:lnTo>
                <a:lnTo>
                  <a:pt x="522" y="835"/>
                </a:lnTo>
                <a:lnTo>
                  <a:pt x="519" y="798"/>
                </a:lnTo>
                <a:lnTo>
                  <a:pt x="519" y="772"/>
                </a:lnTo>
                <a:lnTo>
                  <a:pt x="519" y="772"/>
                </a:lnTo>
                <a:lnTo>
                  <a:pt x="521" y="757"/>
                </a:lnTo>
                <a:lnTo>
                  <a:pt x="524" y="743"/>
                </a:lnTo>
                <a:lnTo>
                  <a:pt x="527" y="730"/>
                </a:lnTo>
                <a:lnTo>
                  <a:pt x="527" y="730"/>
                </a:lnTo>
                <a:lnTo>
                  <a:pt x="527" y="728"/>
                </a:lnTo>
                <a:lnTo>
                  <a:pt x="527" y="725"/>
                </a:lnTo>
                <a:lnTo>
                  <a:pt x="534" y="717"/>
                </a:lnTo>
                <a:lnTo>
                  <a:pt x="547" y="706"/>
                </a:lnTo>
                <a:lnTo>
                  <a:pt x="547" y="706"/>
                </a:lnTo>
                <a:lnTo>
                  <a:pt x="560" y="697"/>
                </a:lnTo>
                <a:lnTo>
                  <a:pt x="568" y="694"/>
                </a:lnTo>
                <a:lnTo>
                  <a:pt x="573" y="689"/>
                </a:lnTo>
                <a:lnTo>
                  <a:pt x="577" y="680"/>
                </a:lnTo>
                <a:lnTo>
                  <a:pt x="577" y="680"/>
                </a:lnTo>
                <a:lnTo>
                  <a:pt x="584" y="663"/>
                </a:lnTo>
                <a:lnTo>
                  <a:pt x="589" y="649"/>
                </a:lnTo>
                <a:lnTo>
                  <a:pt x="594" y="636"/>
                </a:lnTo>
                <a:lnTo>
                  <a:pt x="616" y="636"/>
                </a:lnTo>
                <a:lnTo>
                  <a:pt x="675" y="647"/>
                </a:lnTo>
                <a:lnTo>
                  <a:pt x="675" y="647"/>
                </a:lnTo>
                <a:lnTo>
                  <a:pt x="679" y="646"/>
                </a:lnTo>
                <a:lnTo>
                  <a:pt x="694" y="644"/>
                </a:lnTo>
                <a:lnTo>
                  <a:pt x="757" y="636"/>
                </a:lnTo>
                <a:lnTo>
                  <a:pt x="780" y="636"/>
                </a:lnTo>
                <a:lnTo>
                  <a:pt x="780" y="636"/>
                </a:lnTo>
                <a:lnTo>
                  <a:pt x="786" y="634"/>
                </a:lnTo>
                <a:lnTo>
                  <a:pt x="794" y="633"/>
                </a:lnTo>
                <a:lnTo>
                  <a:pt x="804" y="629"/>
                </a:lnTo>
                <a:lnTo>
                  <a:pt x="810" y="628"/>
                </a:lnTo>
                <a:lnTo>
                  <a:pt x="830" y="628"/>
                </a:lnTo>
                <a:lnTo>
                  <a:pt x="830" y="628"/>
                </a:lnTo>
                <a:lnTo>
                  <a:pt x="880" y="633"/>
                </a:lnTo>
                <a:lnTo>
                  <a:pt x="880" y="633"/>
                </a:lnTo>
                <a:lnTo>
                  <a:pt x="882" y="633"/>
                </a:lnTo>
                <a:lnTo>
                  <a:pt x="883" y="636"/>
                </a:lnTo>
                <a:lnTo>
                  <a:pt x="882" y="647"/>
                </a:lnTo>
                <a:lnTo>
                  <a:pt x="878" y="678"/>
                </a:lnTo>
                <a:lnTo>
                  <a:pt x="869" y="730"/>
                </a:lnTo>
                <a:lnTo>
                  <a:pt x="869" y="730"/>
                </a:lnTo>
                <a:lnTo>
                  <a:pt x="872" y="746"/>
                </a:lnTo>
                <a:lnTo>
                  <a:pt x="877" y="764"/>
                </a:lnTo>
                <a:lnTo>
                  <a:pt x="877" y="764"/>
                </a:lnTo>
                <a:lnTo>
                  <a:pt x="880" y="770"/>
                </a:lnTo>
                <a:lnTo>
                  <a:pt x="883" y="775"/>
                </a:lnTo>
                <a:lnTo>
                  <a:pt x="887" y="778"/>
                </a:lnTo>
                <a:lnTo>
                  <a:pt x="888" y="785"/>
                </a:lnTo>
                <a:lnTo>
                  <a:pt x="888" y="785"/>
                </a:lnTo>
                <a:lnTo>
                  <a:pt x="890" y="790"/>
                </a:lnTo>
                <a:lnTo>
                  <a:pt x="893" y="793"/>
                </a:lnTo>
                <a:lnTo>
                  <a:pt x="895" y="796"/>
                </a:lnTo>
                <a:lnTo>
                  <a:pt x="896" y="799"/>
                </a:lnTo>
                <a:lnTo>
                  <a:pt x="896" y="799"/>
                </a:lnTo>
                <a:lnTo>
                  <a:pt x="899" y="809"/>
                </a:lnTo>
                <a:lnTo>
                  <a:pt x="908" y="825"/>
                </a:lnTo>
                <a:lnTo>
                  <a:pt x="919" y="846"/>
                </a:lnTo>
                <a:lnTo>
                  <a:pt x="919" y="846"/>
                </a:lnTo>
                <a:lnTo>
                  <a:pt x="911" y="866"/>
                </a:lnTo>
                <a:lnTo>
                  <a:pt x="904" y="879"/>
                </a:lnTo>
                <a:lnTo>
                  <a:pt x="903" y="884"/>
                </a:lnTo>
                <a:lnTo>
                  <a:pt x="899" y="885"/>
                </a:lnTo>
                <a:lnTo>
                  <a:pt x="899" y="885"/>
                </a:lnTo>
                <a:lnTo>
                  <a:pt x="898" y="887"/>
                </a:lnTo>
                <a:lnTo>
                  <a:pt x="896" y="892"/>
                </a:lnTo>
                <a:lnTo>
                  <a:pt x="890" y="903"/>
                </a:lnTo>
                <a:lnTo>
                  <a:pt x="885" y="916"/>
                </a:lnTo>
                <a:lnTo>
                  <a:pt x="883" y="922"/>
                </a:lnTo>
                <a:lnTo>
                  <a:pt x="885" y="924"/>
                </a:lnTo>
                <a:lnTo>
                  <a:pt x="885" y="924"/>
                </a:lnTo>
                <a:lnTo>
                  <a:pt x="887" y="926"/>
                </a:lnTo>
                <a:lnTo>
                  <a:pt x="890" y="926"/>
                </a:lnTo>
                <a:lnTo>
                  <a:pt x="899" y="926"/>
                </a:lnTo>
                <a:lnTo>
                  <a:pt x="912" y="924"/>
                </a:lnTo>
                <a:lnTo>
                  <a:pt x="912" y="924"/>
                </a:lnTo>
                <a:lnTo>
                  <a:pt x="911" y="935"/>
                </a:lnTo>
                <a:lnTo>
                  <a:pt x="912" y="943"/>
                </a:lnTo>
                <a:lnTo>
                  <a:pt x="914" y="947"/>
                </a:lnTo>
                <a:lnTo>
                  <a:pt x="916" y="948"/>
                </a:lnTo>
                <a:lnTo>
                  <a:pt x="916" y="948"/>
                </a:lnTo>
                <a:lnTo>
                  <a:pt x="919" y="947"/>
                </a:lnTo>
                <a:lnTo>
                  <a:pt x="924" y="942"/>
                </a:lnTo>
                <a:lnTo>
                  <a:pt x="933" y="929"/>
                </a:lnTo>
                <a:lnTo>
                  <a:pt x="945" y="914"/>
                </a:lnTo>
                <a:lnTo>
                  <a:pt x="951" y="909"/>
                </a:lnTo>
                <a:lnTo>
                  <a:pt x="958" y="905"/>
                </a:lnTo>
                <a:lnTo>
                  <a:pt x="958" y="905"/>
                </a:lnTo>
                <a:lnTo>
                  <a:pt x="966" y="901"/>
                </a:lnTo>
                <a:lnTo>
                  <a:pt x="972" y="897"/>
                </a:lnTo>
                <a:lnTo>
                  <a:pt x="977" y="890"/>
                </a:lnTo>
                <a:lnTo>
                  <a:pt x="982" y="884"/>
                </a:lnTo>
                <a:lnTo>
                  <a:pt x="985" y="877"/>
                </a:lnTo>
                <a:lnTo>
                  <a:pt x="987" y="871"/>
                </a:lnTo>
                <a:lnTo>
                  <a:pt x="987" y="864"/>
                </a:lnTo>
                <a:lnTo>
                  <a:pt x="985" y="858"/>
                </a:lnTo>
                <a:lnTo>
                  <a:pt x="985" y="858"/>
                </a:lnTo>
                <a:lnTo>
                  <a:pt x="979" y="840"/>
                </a:lnTo>
                <a:lnTo>
                  <a:pt x="974" y="827"/>
                </a:lnTo>
                <a:lnTo>
                  <a:pt x="974" y="827"/>
                </a:lnTo>
                <a:lnTo>
                  <a:pt x="961" y="803"/>
                </a:lnTo>
                <a:lnTo>
                  <a:pt x="953" y="791"/>
                </a:lnTo>
                <a:lnTo>
                  <a:pt x="946" y="785"/>
                </a:lnTo>
                <a:lnTo>
                  <a:pt x="946" y="785"/>
                </a:lnTo>
                <a:lnTo>
                  <a:pt x="945" y="782"/>
                </a:lnTo>
                <a:lnTo>
                  <a:pt x="943" y="777"/>
                </a:lnTo>
                <a:lnTo>
                  <a:pt x="943" y="769"/>
                </a:lnTo>
                <a:lnTo>
                  <a:pt x="943" y="769"/>
                </a:lnTo>
                <a:lnTo>
                  <a:pt x="948" y="754"/>
                </a:lnTo>
                <a:lnTo>
                  <a:pt x="955" y="738"/>
                </a:lnTo>
                <a:lnTo>
                  <a:pt x="955" y="738"/>
                </a:lnTo>
                <a:lnTo>
                  <a:pt x="959" y="731"/>
                </a:lnTo>
                <a:lnTo>
                  <a:pt x="966" y="723"/>
                </a:lnTo>
                <a:lnTo>
                  <a:pt x="972" y="714"/>
                </a:lnTo>
                <a:lnTo>
                  <a:pt x="974" y="707"/>
                </a:lnTo>
                <a:lnTo>
                  <a:pt x="974" y="702"/>
                </a:lnTo>
                <a:lnTo>
                  <a:pt x="974" y="702"/>
                </a:lnTo>
                <a:lnTo>
                  <a:pt x="976" y="691"/>
                </a:lnTo>
                <a:lnTo>
                  <a:pt x="979" y="680"/>
                </a:lnTo>
                <a:lnTo>
                  <a:pt x="982" y="667"/>
                </a:lnTo>
                <a:lnTo>
                  <a:pt x="982" y="667"/>
                </a:lnTo>
                <a:lnTo>
                  <a:pt x="1001" y="718"/>
                </a:lnTo>
                <a:lnTo>
                  <a:pt x="1001" y="718"/>
                </a:lnTo>
                <a:lnTo>
                  <a:pt x="1006" y="722"/>
                </a:lnTo>
                <a:lnTo>
                  <a:pt x="1014" y="725"/>
                </a:lnTo>
                <a:lnTo>
                  <a:pt x="1024" y="730"/>
                </a:lnTo>
                <a:lnTo>
                  <a:pt x="1024" y="730"/>
                </a:lnTo>
                <a:lnTo>
                  <a:pt x="1026" y="741"/>
                </a:lnTo>
                <a:lnTo>
                  <a:pt x="1026" y="751"/>
                </a:lnTo>
                <a:lnTo>
                  <a:pt x="1024" y="761"/>
                </a:lnTo>
                <a:lnTo>
                  <a:pt x="1024" y="761"/>
                </a:lnTo>
                <a:lnTo>
                  <a:pt x="1022" y="785"/>
                </a:lnTo>
                <a:lnTo>
                  <a:pt x="1022" y="795"/>
                </a:lnTo>
                <a:lnTo>
                  <a:pt x="1024" y="798"/>
                </a:lnTo>
                <a:lnTo>
                  <a:pt x="1024" y="799"/>
                </a:lnTo>
                <a:lnTo>
                  <a:pt x="1024" y="799"/>
                </a:lnTo>
                <a:lnTo>
                  <a:pt x="1027" y="801"/>
                </a:lnTo>
                <a:lnTo>
                  <a:pt x="1029" y="804"/>
                </a:lnTo>
                <a:lnTo>
                  <a:pt x="1035" y="814"/>
                </a:lnTo>
                <a:lnTo>
                  <a:pt x="1044" y="827"/>
                </a:lnTo>
                <a:lnTo>
                  <a:pt x="1048" y="871"/>
                </a:lnTo>
                <a:lnTo>
                  <a:pt x="1032" y="921"/>
                </a:lnTo>
                <a:lnTo>
                  <a:pt x="1001" y="963"/>
                </a:lnTo>
                <a:lnTo>
                  <a:pt x="1001" y="963"/>
                </a:lnTo>
                <a:lnTo>
                  <a:pt x="1008" y="961"/>
                </a:lnTo>
                <a:lnTo>
                  <a:pt x="1018" y="960"/>
                </a:lnTo>
                <a:lnTo>
                  <a:pt x="1018" y="960"/>
                </a:lnTo>
                <a:lnTo>
                  <a:pt x="1031" y="956"/>
                </a:lnTo>
                <a:lnTo>
                  <a:pt x="1040" y="952"/>
                </a:lnTo>
                <a:lnTo>
                  <a:pt x="1037" y="982"/>
                </a:lnTo>
                <a:lnTo>
                  <a:pt x="1037" y="982"/>
                </a:lnTo>
                <a:lnTo>
                  <a:pt x="1082" y="948"/>
                </a:lnTo>
                <a:lnTo>
                  <a:pt x="1082" y="948"/>
                </a:lnTo>
                <a:lnTo>
                  <a:pt x="1094" y="939"/>
                </a:lnTo>
                <a:lnTo>
                  <a:pt x="1100" y="932"/>
                </a:lnTo>
                <a:lnTo>
                  <a:pt x="1110" y="924"/>
                </a:lnTo>
                <a:lnTo>
                  <a:pt x="1110" y="924"/>
                </a:lnTo>
                <a:lnTo>
                  <a:pt x="1115" y="919"/>
                </a:lnTo>
                <a:lnTo>
                  <a:pt x="1120" y="911"/>
                </a:lnTo>
                <a:lnTo>
                  <a:pt x="1123" y="903"/>
                </a:lnTo>
                <a:lnTo>
                  <a:pt x="1126" y="893"/>
                </a:lnTo>
                <a:lnTo>
                  <a:pt x="1129" y="877"/>
                </a:lnTo>
                <a:lnTo>
                  <a:pt x="1129" y="871"/>
                </a:lnTo>
                <a:lnTo>
                  <a:pt x="1102" y="835"/>
                </a:lnTo>
                <a:lnTo>
                  <a:pt x="1102" y="835"/>
                </a:lnTo>
                <a:lnTo>
                  <a:pt x="1100" y="817"/>
                </a:lnTo>
                <a:lnTo>
                  <a:pt x="1099" y="788"/>
                </a:lnTo>
                <a:lnTo>
                  <a:pt x="1099" y="788"/>
                </a:lnTo>
                <a:lnTo>
                  <a:pt x="1097" y="777"/>
                </a:lnTo>
                <a:lnTo>
                  <a:pt x="1097" y="767"/>
                </a:lnTo>
                <a:lnTo>
                  <a:pt x="1095" y="761"/>
                </a:lnTo>
                <a:lnTo>
                  <a:pt x="1097" y="757"/>
                </a:lnTo>
                <a:lnTo>
                  <a:pt x="1099" y="757"/>
                </a:lnTo>
                <a:lnTo>
                  <a:pt x="1099" y="757"/>
                </a:lnTo>
                <a:lnTo>
                  <a:pt x="1103" y="754"/>
                </a:lnTo>
                <a:lnTo>
                  <a:pt x="1111" y="749"/>
                </a:lnTo>
                <a:lnTo>
                  <a:pt x="1118" y="744"/>
                </a:lnTo>
                <a:lnTo>
                  <a:pt x="1121" y="738"/>
                </a:lnTo>
                <a:lnTo>
                  <a:pt x="1121" y="738"/>
                </a:lnTo>
                <a:lnTo>
                  <a:pt x="1124" y="723"/>
                </a:lnTo>
                <a:lnTo>
                  <a:pt x="1124" y="701"/>
                </a:lnTo>
                <a:lnTo>
                  <a:pt x="1126" y="659"/>
                </a:lnTo>
                <a:lnTo>
                  <a:pt x="1126" y="620"/>
                </a:lnTo>
                <a:lnTo>
                  <a:pt x="1126" y="620"/>
                </a:lnTo>
                <a:lnTo>
                  <a:pt x="1126" y="595"/>
                </a:lnTo>
                <a:lnTo>
                  <a:pt x="1126" y="582"/>
                </a:lnTo>
                <a:lnTo>
                  <a:pt x="1129" y="570"/>
                </a:lnTo>
                <a:lnTo>
                  <a:pt x="1129" y="570"/>
                </a:lnTo>
                <a:lnTo>
                  <a:pt x="1139" y="550"/>
                </a:lnTo>
                <a:lnTo>
                  <a:pt x="1152" y="519"/>
                </a:lnTo>
                <a:lnTo>
                  <a:pt x="1166" y="489"/>
                </a:lnTo>
                <a:lnTo>
                  <a:pt x="1176" y="464"/>
                </a:lnTo>
                <a:lnTo>
                  <a:pt x="1176" y="464"/>
                </a:lnTo>
                <a:lnTo>
                  <a:pt x="1179" y="456"/>
                </a:lnTo>
                <a:lnTo>
                  <a:pt x="1183" y="448"/>
                </a:lnTo>
                <a:lnTo>
                  <a:pt x="1191" y="437"/>
                </a:lnTo>
                <a:lnTo>
                  <a:pt x="1196" y="430"/>
                </a:lnTo>
                <a:lnTo>
                  <a:pt x="1199" y="422"/>
                </a:lnTo>
                <a:lnTo>
                  <a:pt x="1202" y="413"/>
                </a:lnTo>
                <a:lnTo>
                  <a:pt x="1204" y="403"/>
                </a:lnTo>
                <a:lnTo>
                  <a:pt x="1204" y="403"/>
                </a:lnTo>
                <a:lnTo>
                  <a:pt x="1207" y="379"/>
                </a:lnTo>
                <a:lnTo>
                  <a:pt x="1212" y="359"/>
                </a:lnTo>
                <a:lnTo>
                  <a:pt x="1215" y="346"/>
                </a:lnTo>
                <a:lnTo>
                  <a:pt x="1215" y="340"/>
                </a:lnTo>
                <a:lnTo>
                  <a:pt x="1215" y="340"/>
                </a:lnTo>
                <a:lnTo>
                  <a:pt x="1210" y="320"/>
                </a:lnTo>
                <a:lnTo>
                  <a:pt x="1207" y="307"/>
                </a:lnTo>
                <a:lnTo>
                  <a:pt x="1204" y="301"/>
                </a:lnTo>
                <a:lnTo>
                  <a:pt x="1173" y="270"/>
                </a:lnTo>
                <a:lnTo>
                  <a:pt x="1173" y="270"/>
                </a:lnTo>
                <a:lnTo>
                  <a:pt x="1168" y="264"/>
                </a:lnTo>
                <a:lnTo>
                  <a:pt x="1163" y="251"/>
                </a:lnTo>
                <a:lnTo>
                  <a:pt x="1150" y="220"/>
                </a:lnTo>
                <a:lnTo>
                  <a:pt x="1137" y="191"/>
                </a:lnTo>
                <a:lnTo>
                  <a:pt x="1131" y="181"/>
                </a:lnTo>
                <a:lnTo>
                  <a:pt x="1128" y="178"/>
                </a:lnTo>
                <a:lnTo>
                  <a:pt x="1126" y="176"/>
                </a:lnTo>
                <a:lnTo>
                  <a:pt x="1126" y="176"/>
                </a:lnTo>
                <a:lnTo>
                  <a:pt x="1118" y="173"/>
                </a:lnTo>
                <a:lnTo>
                  <a:pt x="1111" y="168"/>
                </a:lnTo>
                <a:lnTo>
                  <a:pt x="1107" y="163"/>
                </a:lnTo>
                <a:lnTo>
                  <a:pt x="1102" y="160"/>
                </a:lnTo>
                <a:lnTo>
                  <a:pt x="1102" y="160"/>
                </a:lnTo>
                <a:lnTo>
                  <a:pt x="1089" y="152"/>
                </a:lnTo>
                <a:lnTo>
                  <a:pt x="1076" y="147"/>
                </a:lnTo>
                <a:lnTo>
                  <a:pt x="1056" y="141"/>
                </a:lnTo>
                <a:lnTo>
                  <a:pt x="1056" y="141"/>
                </a:lnTo>
                <a:lnTo>
                  <a:pt x="1031" y="136"/>
                </a:lnTo>
                <a:lnTo>
                  <a:pt x="1010" y="134"/>
                </a:lnTo>
                <a:lnTo>
                  <a:pt x="990" y="132"/>
                </a:lnTo>
                <a:lnTo>
                  <a:pt x="943" y="132"/>
                </a:lnTo>
                <a:lnTo>
                  <a:pt x="904" y="132"/>
                </a:lnTo>
                <a:lnTo>
                  <a:pt x="904" y="132"/>
                </a:lnTo>
                <a:lnTo>
                  <a:pt x="890" y="134"/>
                </a:lnTo>
                <a:lnTo>
                  <a:pt x="875" y="136"/>
                </a:lnTo>
                <a:lnTo>
                  <a:pt x="854" y="141"/>
                </a:lnTo>
                <a:lnTo>
                  <a:pt x="854" y="141"/>
                </a:lnTo>
                <a:lnTo>
                  <a:pt x="827" y="149"/>
                </a:lnTo>
                <a:lnTo>
                  <a:pt x="827" y="149"/>
                </a:lnTo>
                <a:lnTo>
                  <a:pt x="827" y="150"/>
                </a:lnTo>
                <a:lnTo>
                  <a:pt x="825" y="152"/>
                </a:lnTo>
                <a:lnTo>
                  <a:pt x="817" y="154"/>
                </a:lnTo>
                <a:lnTo>
                  <a:pt x="799" y="152"/>
                </a:lnTo>
                <a:lnTo>
                  <a:pt x="799" y="152"/>
                </a:lnTo>
                <a:lnTo>
                  <a:pt x="780" y="152"/>
                </a:lnTo>
                <a:lnTo>
                  <a:pt x="767" y="152"/>
                </a:lnTo>
                <a:lnTo>
                  <a:pt x="754" y="154"/>
                </a:lnTo>
                <a:lnTo>
                  <a:pt x="738" y="152"/>
                </a:lnTo>
                <a:lnTo>
                  <a:pt x="738" y="152"/>
                </a:lnTo>
                <a:lnTo>
                  <a:pt x="728" y="152"/>
                </a:lnTo>
                <a:lnTo>
                  <a:pt x="723" y="149"/>
                </a:lnTo>
                <a:lnTo>
                  <a:pt x="717" y="145"/>
                </a:lnTo>
                <a:lnTo>
                  <a:pt x="712" y="145"/>
                </a:lnTo>
                <a:lnTo>
                  <a:pt x="704" y="147"/>
                </a:lnTo>
                <a:lnTo>
                  <a:pt x="671" y="157"/>
                </a:lnTo>
                <a:lnTo>
                  <a:pt x="671" y="157"/>
                </a:lnTo>
                <a:lnTo>
                  <a:pt x="658" y="160"/>
                </a:lnTo>
                <a:lnTo>
                  <a:pt x="645" y="163"/>
                </a:lnTo>
                <a:lnTo>
                  <a:pt x="616" y="166"/>
                </a:lnTo>
                <a:lnTo>
                  <a:pt x="589" y="166"/>
                </a:lnTo>
                <a:lnTo>
                  <a:pt x="560" y="165"/>
                </a:lnTo>
                <a:lnTo>
                  <a:pt x="535" y="162"/>
                </a:lnTo>
                <a:lnTo>
                  <a:pt x="514" y="158"/>
                </a:lnTo>
                <a:lnTo>
                  <a:pt x="500" y="155"/>
                </a:lnTo>
                <a:lnTo>
                  <a:pt x="492" y="152"/>
                </a:lnTo>
                <a:lnTo>
                  <a:pt x="492" y="152"/>
                </a:lnTo>
                <a:lnTo>
                  <a:pt x="479" y="147"/>
                </a:lnTo>
                <a:lnTo>
                  <a:pt x="458" y="139"/>
                </a:lnTo>
                <a:lnTo>
                  <a:pt x="430" y="129"/>
                </a:lnTo>
                <a:lnTo>
                  <a:pt x="430" y="129"/>
                </a:lnTo>
                <a:lnTo>
                  <a:pt x="442" y="121"/>
                </a:lnTo>
                <a:lnTo>
                  <a:pt x="469" y="105"/>
                </a:lnTo>
                <a:lnTo>
                  <a:pt x="480" y="97"/>
                </a:lnTo>
                <a:lnTo>
                  <a:pt x="490" y="89"/>
                </a:lnTo>
                <a:lnTo>
                  <a:pt x="493" y="84"/>
                </a:lnTo>
                <a:lnTo>
                  <a:pt x="495" y="82"/>
                </a:lnTo>
                <a:lnTo>
                  <a:pt x="495" y="79"/>
                </a:lnTo>
                <a:lnTo>
                  <a:pt x="492" y="79"/>
                </a:lnTo>
                <a:lnTo>
                  <a:pt x="492" y="79"/>
                </a:lnTo>
                <a:lnTo>
                  <a:pt x="479" y="76"/>
                </a:lnTo>
                <a:lnTo>
                  <a:pt x="464" y="76"/>
                </a:lnTo>
                <a:lnTo>
                  <a:pt x="425" y="74"/>
                </a:lnTo>
                <a:lnTo>
                  <a:pt x="425" y="74"/>
                </a:lnTo>
                <a:lnTo>
                  <a:pt x="412" y="74"/>
                </a:lnTo>
                <a:lnTo>
                  <a:pt x="399" y="73"/>
                </a:lnTo>
                <a:lnTo>
                  <a:pt x="374" y="66"/>
                </a:lnTo>
                <a:lnTo>
                  <a:pt x="348" y="60"/>
                </a:lnTo>
                <a:lnTo>
                  <a:pt x="348" y="60"/>
                </a:lnTo>
                <a:lnTo>
                  <a:pt x="336" y="48"/>
                </a:lnTo>
                <a:lnTo>
                  <a:pt x="322" y="32"/>
                </a:lnTo>
                <a:lnTo>
                  <a:pt x="322" y="32"/>
                </a:lnTo>
                <a:lnTo>
                  <a:pt x="312" y="22"/>
                </a:lnTo>
                <a:lnTo>
                  <a:pt x="306" y="16"/>
                </a:lnTo>
                <a:lnTo>
                  <a:pt x="306" y="16"/>
                </a:lnTo>
                <a:lnTo>
                  <a:pt x="294" y="8"/>
                </a:lnTo>
                <a:lnTo>
                  <a:pt x="283" y="0"/>
                </a:lnTo>
                <a:lnTo>
                  <a:pt x="283" y="0"/>
                </a:lnTo>
                <a:lnTo>
                  <a:pt x="288" y="1"/>
                </a:lnTo>
                <a:lnTo>
                  <a:pt x="299" y="3"/>
                </a:lnTo>
                <a:lnTo>
                  <a:pt x="299" y="5"/>
                </a:lnTo>
                <a:lnTo>
                  <a:pt x="299" y="5"/>
                </a:lnTo>
                <a:lnTo>
                  <a:pt x="294" y="6"/>
                </a:lnTo>
                <a:lnTo>
                  <a:pt x="280" y="8"/>
                </a:lnTo>
                <a:lnTo>
                  <a:pt x="255" y="8"/>
                </a:lnTo>
                <a:lnTo>
                  <a:pt x="255" y="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pptxa58_ヒツジのシルエット</dc:title>
  <dc:subject>pptxa58_ヒツジのシルエット</dc:subject>
  <dc:creator>でじけろお</dc:creator>
  <cp:revision>1</cp:revision>
  <dcterms:created xsi:type="dcterms:W3CDTF">2018-05-20T00:31:01Z</dcterms:created>
  <dcterms:modified xsi:type="dcterms:W3CDTF">2019-06-26T12:07:22Z</dcterms:modified>
  <cp:version>1</cp:version>
</cp:coreProperties>
</file>