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72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06" name="グループ化 805">
            <a:extLst>
              <a:ext uri="{FF2B5EF4-FFF2-40B4-BE49-F238E27FC236}">
                <a16:creationId xmlns:a16="http://schemas.microsoft.com/office/drawing/2014/main" id="{5B9FBFFD-0C1E-4135-B9E7-CBA2B932034C}"/>
              </a:ext>
            </a:extLst>
          </p:cNvPr>
          <p:cNvGrpSpPr/>
          <p:nvPr/>
        </p:nvGrpSpPr>
        <p:grpSpPr>
          <a:xfrm>
            <a:off x="570686" y="4759690"/>
            <a:ext cx="1340552" cy="1513852"/>
            <a:chOff x="-1063873" y="802301"/>
            <a:chExt cx="3131058" cy="3535827"/>
          </a:xfrm>
        </p:grpSpPr>
        <p:grpSp>
          <p:nvGrpSpPr>
            <p:cNvPr id="807" name="グループ化 806">
              <a:extLst>
                <a:ext uri="{FF2B5EF4-FFF2-40B4-BE49-F238E27FC236}">
                  <a16:creationId xmlns:a16="http://schemas.microsoft.com/office/drawing/2014/main" id="{A1284130-2B92-466E-9E6C-69E7DD10C90F}"/>
                </a:ext>
              </a:extLst>
            </p:cNvPr>
            <p:cNvGrpSpPr/>
            <p:nvPr/>
          </p:nvGrpSpPr>
          <p:grpSpPr>
            <a:xfrm rot="18000000" flipH="1">
              <a:off x="1224283" y="2572667"/>
              <a:ext cx="490898" cy="1194907"/>
              <a:chOff x="1433349" y="2624060"/>
              <a:chExt cx="490898" cy="1194907"/>
            </a:xfrm>
          </p:grpSpPr>
          <p:sp>
            <p:nvSpPr>
              <p:cNvPr id="878" name="フリーフォーム: 図形 877">
                <a:extLst>
                  <a:ext uri="{FF2B5EF4-FFF2-40B4-BE49-F238E27FC236}">
                    <a16:creationId xmlns:a16="http://schemas.microsoft.com/office/drawing/2014/main" id="{C8664BCB-F143-48DB-AF7B-F23D7821C6ED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9" name="四角形: 上の 2 つの角を丸める 878">
                <a:extLst>
                  <a:ext uri="{FF2B5EF4-FFF2-40B4-BE49-F238E27FC236}">
                    <a16:creationId xmlns:a16="http://schemas.microsoft.com/office/drawing/2014/main" id="{7DD21BE6-3401-435A-8B41-89BB79205DB3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08" name="グループ化 807">
              <a:extLst>
                <a:ext uri="{FF2B5EF4-FFF2-40B4-BE49-F238E27FC236}">
                  <a16:creationId xmlns:a16="http://schemas.microsoft.com/office/drawing/2014/main" id="{0C440905-8AEC-4C78-908B-2F9AF7756AD0}"/>
                </a:ext>
              </a:extLst>
            </p:cNvPr>
            <p:cNvGrpSpPr/>
            <p:nvPr/>
          </p:nvGrpSpPr>
          <p:grpSpPr>
            <a:xfrm>
              <a:off x="-371522" y="2236475"/>
              <a:ext cx="1075867" cy="843744"/>
              <a:chOff x="-428235" y="2293392"/>
              <a:chExt cx="1075867" cy="843744"/>
            </a:xfrm>
          </p:grpSpPr>
          <p:sp>
            <p:nvSpPr>
              <p:cNvPr id="876" name="フリーフォーム: 図形 875">
                <a:extLst>
                  <a:ext uri="{FF2B5EF4-FFF2-40B4-BE49-F238E27FC236}">
                    <a16:creationId xmlns:a16="http://schemas.microsoft.com/office/drawing/2014/main" id="{67EC6109-E34A-4A98-BF63-FB74ECB79D3D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877" name="フリーフォーム: 図形 876">
                <a:extLst>
                  <a:ext uri="{FF2B5EF4-FFF2-40B4-BE49-F238E27FC236}">
                    <a16:creationId xmlns:a16="http://schemas.microsoft.com/office/drawing/2014/main" id="{4CA5C555-8753-4A20-ACE8-D9B9698AB52C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09" name="フリーフォーム: 図形 808">
              <a:extLst>
                <a:ext uri="{FF2B5EF4-FFF2-40B4-BE49-F238E27FC236}">
                  <a16:creationId xmlns:a16="http://schemas.microsoft.com/office/drawing/2014/main" id="{1934EC5B-3647-457C-9BC5-6455F1E5CB3C}"/>
                </a:ext>
              </a:extLst>
            </p:cNvPr>
            <p:cNvSpPr/>
            <p:nvPr/>
          </p:nvSpPr>
          <p:spPr bwMode="auto">
            <a:xfrm>
              <a:off x="159644" y="982081"/>
              <a:ext cx="1542188" cy="1466056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0" name="フリーフォーム: 図形 809">
              <a:extLst>
                <a:ext uri="{FF2B5EF4-FFF2-40B4-BE49-F238E27FC236}">
                  <a16:creationId xmlns:a16="http://schemas.microsoft.com/office/drawing/2014/main" id="{F93A2D1B-7F6C-4C1D-ACE8-C6BFE9614369}"/>
                </a:ext>
              </a:extLst>
            </p:cNvPr>
            <p:cNvSpPr/>
            <p:nvPr/>
          </p:nvSpPr>
          <p:spPr bwMode="auto">
            <a:xfrm>
              <a:off x="371836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1" name="フリーフォーム: 図形 810">
              <a:extLst>
                <a:ext uri="{FF2B5EF4-FFF2-40B4-BE49-F238E27FC236}">
                  <a16:creationId xmlns:a16="http://schemas.microsoft.com/office/drawing/2014/main" id="{C9A5D673-2DE1-4B46-A15A-A13C70318F39}"/>
                </a:ext>
              </a:extLst>
            </p:cNvPr>
            <p:cNvSpPr/>
            <p:nvPr/>
          </p:nvSpPr>
          <p:spPr bwMode="auto">
            <a:xfrm>
              <a:off x="444091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2" name="四角形: 角を丸くする 811">
              <a:extLst>
                <a:ext uri="{FF2B5EF4-FFF2-40B4-BE49-F238E27FC236}">
                  <a16:creationId xmlns:a16="http://schemas.microsoft.com/office/drawing/2014/main" id="{CF10E075-D15D-4150-B996-3628ACF1C77D}"/>
                </a:ext>
              </a:extLst>
            </p:cNvPr>
            <p:cNvSpPr/>
            <p:nvPr/>
          </p:nvSpPr>
          <p:spPr bwMode="auto">
            <a:xfrm>
              <a:off x="742762" y="2368551"/>
              <a:ext cx="402222" cy="500718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3" name="フリーフォーム: 図形 812">
              <a:extLst>
                <a:ext uri="{FF2B5EF4-FFF2-40B4-BE49-F238E27FC236}">
                  <a16:creationId xmlns:a16="http://schemas.microsoft.com/office/drawing/2014/main" id="{32E0B803-2D16-4366-B66D-1491DE57D4A2}"/>
                </a:ext>
              </a:extLst>
            </p:cNvPr>
            <p:cNvSpPr/>
            <p:nvPr/>
          </p:nvSpPr>
          <p:spPr bwMode="auto">
            <a:xfrm>
              <a:off x="1185674" y="2603282"/>
              <a:ext cx="149430" cy="265987"/>
            </a:xfrm>
            <a:custGeom>
              <a:avLst/>
              <a:gdLst>
                <a:gd name="connsiteX0" fmla="*/ 0 w 149430"/>
                <a:gd name="connsiteY0" fmla="*/ 0 h 265987"/>
                <a:gd name="connsiteX1" fmla="*/ 31882 w 149430"/>
                <a:gd name="connsiteY1" fmla="*/ 38241 h 265987"/>
                <a:gd name="connsiteX2" fmla="*/ 148885 w 149430"/>
                <a:gd name="connsiteY2" fmla="*/ 264361 h 265987"/>
                <a:gd name="connsiteX3" fmla="*/ 149430 w 149430"/>
                <a:gd name="connsiteY3" fmla="*/ 265987 h 265987"/>
                <a:gd name="connsiteX4" fmla="*/ 67038 w 149430"/>
                <a:gd name="connsiteY4" fmla="*/ 265987 h 265987"/>
                <a:gd name="connsiteX5" fmla="*/ 0 w 149430"/>
                <a:gd name="connsiteY5" fmla="*/ 198949 h 265987"/>
                <a:gd name="connsiteX6" fmla="*/ 0 w 149430"/>
                <a:gd name="connsiteY6" fmla="*/ 0 h 2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30" h="265987">
                  <a:moveTo>
                    <a:pt x="0" y="0"/>
                  </a:moveTo>
                  <a:lnTo>
                    <a:pt x="31882" y="38241"/>
                  </a:lnTo>
                  <a:cubicBezTo>
                    <a:pt x="75410" y="100210"/>
                    <a:pt x="114809" y="176516"/>
                    <a:pt x="148885" y="264361"/>
                  </a:cubicBezTo>
                  <a:lnTo>
                    <a:pt x="149430" y="265987"/>
                  </a:lnTo>
                  <a:lnTo>
                    <a:pt x="67038" y="265987"/>
                  </a:lnTo>
                  <a:cubicBezTo>
                    <a:pt x="30014" y="265987"/>
                    <a:pt x="0" y="235973"/>
                    <a:pt x="0" y="198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4" name="フリーフォーム: 図形 813">
              <a:extLst>
                <a:ext uri="{FF2B5EF4-FFF2-40B4-BE49-F238E27FC236}">
                  <a16:creationId xmlns:a16="http://schemas.microsoft.com/office/drawing/2014/main" id="{F7DA4D78-70A8-4928-A04B-52F17D78D778}"/>
                </a:ext>
              </a:extLst>
            </p:cNvPr>
            <p:cNvSpPr/>
            <p:nvPr/>
          </p:nvSpPr>
          <p:spPr bwMode="auto">
            <a:xfrm>
              <a:off x="552642" y="2611851"/>
              <a:ext cx="142286" cy="257418"/>
            </a:xfrm>
            <a:custGeom>
              <a:avLst/>
              <a:gdLst>
                <a:gd name="connsiteX0" fmla="*/ 142286 w 142286"/>
                <a:gd name="connsiteY0" fmla="*/ 0 h 257418"/>
                <a:gd name="connsiteX1" fmla="*/ 142286 w 142286"/>
                <a:gd name="connsiteY1" fmla="*/ 190380 h 257418"/>
                <a:gd name="connsiteX2" fmla="*/ 75248 w 142286"/>
                <a:gd name="connsiteY2" fmla="*/ 257418 h 257418"/>
                <a:gd name="connsiteX3" fmla="*/ 0 w 142286"/>
                <a:gd name="connsiteY3" fmla="*/ 257418 h 257418"/>
                <a:gd name="connsiteX4" fmla="*/ 545 w 142286"/>
                <a:gd name="connsiteY4" fmla="*/ 255792 h 257418"/>
                <a:gd name="connsiteX5" fmla="*/ 117549 w 142286"/>
                <a:gd name="connsiteY5" fmla="*/ 29672 h 257418"/>
                <a:gd name="connsiteX6" fmla="*/ 142286 w 142286"/>
                <a:gd name="connsiteY6" fmla="*/ 0 h 25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86" h="257418">
                  <a:moveTo>
                    <a:pt x="142286" y="0"/>
                  </a:moveTo>
                  <a:lnTo>
                    <a:pt x="142286" y="190380"/>
                  </a:lnTo>
                  <a:cubicBezTo>
                    <a:pt x="142286" y="227404"/>
                    <a:pt x="112272" y="257418"/>
                    <a:pt x="75248" y="257418"/>
                  </a:cubicBezTo>
                  <a:lnTo>
                    <a:pt x="0" y="257418"/>
                  </a:lnTo>
                  <a:lnTo>
                    <a:pt x="545" y="255792"/>
                  </a:lnTo>
                  <a:cubicBezTo>
                    <a:pt x="34622" y="167947"/>
                    <a:pt x="74021" y="91641"/>
                    <a:pt x="117549" y="29672"/>
                  </a:cubicBezTo>
                  <a:lnTo>
                    <a:pt x="14228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5" name="フリーフォーム: 図形 814">
              <a:extLst>
                <a:ext uri="{FF2B5EF4-FFF2-40B4-BE49-F238E27FC236}">
                  <a16:creationId xmlns:a16="http://schemas.microsoft.com/office/drawing/2014/main" id="{91232084-BF31-4611-9F55-1DDB55428C64}"/>
                </a:ext>
              </a:extLst>
            </p:cNvPr>
            <p:cNvSpPr/>
            <p:nvPr/>
          </p:nvSpPr>
          <p:spPr bwMode="auto">
            <a:xfrm>
              <a:off x="416075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9599 w 1055596"/>
                <a:gd name="connsiteY2" fmla="*/ 77439 h 1327874"/>
                <a:gd name="connsiteX3" fmla="*/ 769599 w 1055596"/>
                <a:gd name="connsiteY3" fmla="*/ 276388 h 1327874"/>
                <a:gd name="connsiteX4" fmla="*/ 836637 w 1055596"/>
                <a:gd name="connsiteY4" fmla="*/ 343426 h 1327874"/>
                <a:gd name="connsiteX5" fmla="*/ 919029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1815 w 1055596"/>
                <a:gd name="connsiteY11" fmla="*/ 343426 h 1327874"/>
                <a:gd name="connsiteX12" fmla="*/ 278853 w 1055596"/>
                <a:gd name="connsiteY12" fmla="*/ 276388 h 1327874"/>
                <a:gd name="connsiteX13" fmla="*/ 278853 w 1055596"/>
                <a:gd name="connsiteY13" fmla="*/ 86008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9599" y="77439"/>
                  </a:lnTo>
                  <a:lnTo>
                    <a:pt x="769599" y="276388"/>
                  </a:lnTo>
                  <a:cubicBezTo>
                    <a:pt x="769599" y="313412"/>
                    <a:pt x="799613" y="343426"/>
                    <a:pt x="836637" y="343426"/>
                  </a:cubicBezTo>
                  <a:lnTo>
                    <a:pt x="919029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1815" y="343426"/>
                  </a:lnTo>
                  <a:cubicBezTo>
                    <a:pt x="248839" y="343426"/>
                    <a:pt x="278853" y="313412"/>
                    <a:pt x="278853" y="276388"/>
                  </a:cubicBezTo>
                  <a:lnTo>
                    <a:pt x="278853" y="86008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6" name="楕円 815">
              <a:extLst>
                <a:ext uri="{FF2B5EF4-FFF2-40B4-BE49-F238E27FC236}">
                  <a16:creationId xmlns:a16="http://schemas.microsoft.com/office/drawing/2014/main" id="{AB3B4DEB-C99F-4995-AF21-A10A5026D64D}"/>
                </a:ext>
              </a:extLst>
            </p:cNvPr>
            <p:cNvSpPr/>
            <p:nvPr/>
          </p:nvSpPr>
          <p:spPr bwMode="auto">
            <a:xfrm rot="20700000">
              <a:off x="6423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7" name="楕円 816">
              <a:extLst>
                <a:ext uri="{FF2B5EF4-FFF2-40B4-BE49-F238E27FC236}">
                  <a16:creationId xmlns:a16="http://schemas.microsoft.com/office/drawing/2014/main" id="{361E84C5-2151-4D2D-9286-D80B19BD4F91}"/>
                </a:ext>
              </a:extLst>
            </p:cNvPr>
            <p:cNvSpPr/>
            <p:nvPr/>
          </p:nvSpPr>
          <p:spPr bwMode="auto">
            <a:xfrm rot="20700000">
              <a:off x="137338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8" name="楕円 817">
              <a:extLst>
                <a:ext uri="{FF2B5EF4-FFF2-40B4-BE49-F238E27FC236}">
                  <a16:creationId xmlns:a16="http://schemas.microsoft.com/office/drawing/2014/main" id="{E3DDEC0D-694A-4494-AE9B-E59A3E5025FC}"/>
                </a:ext>
              </a:extLst>
            </p:cNvPr>
            <p:cNvSpPr/>
            <p:nvPr/>
          </p:nvSpPr>
          <p:spPr bwMode="auto">
            <a:xfrm rot="900000" flipH="1">
              <a:off x="141438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9" name="楕円 818">
              <a:extLst>
                <a:ext uri="{FF2B5EF4-FFF2-40B4-BE49-F238E27FC236}">
                  <a16:creationId xmlns:a16="http://schemas.microsoft.com/office/drawing/2014/main" id="{C0F96E22-CFC8-4E32-9E5B-7900C81B896B}"/>
                </a:ext>
              </a:extLst>
            </p:cNvPr>
            <p:cNvSpPr/>
            <p:nvPr/>
          </p:nvSpPr>
          <p:spPr bwMode="auto">
            <a:xfrm rot="900000" flipH="1">
              <a:off x="1496941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0" name="楕円 819">
              <a:extLst>
                <a:ext uri="{FF2B5EF4-FFF2-40B4-BE49-F238E27FC236}">
                  <a16:creationId xmlns:a16="http://schemas.microsoft.com/office/drawing/2014/main" id="{EB6B98F1-7844-4724-B952-EA2B7DF77494}"/>
                </a:ext>
              </a:extLst>
            </p:cNvPr>
            <p:cNvSpPr/>
            <p:nvPr/>
          </p:nvSpPr>
          <p:spPr bwMode="auto">
            <a:xfrm>
              <a:off x="268798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1" name="フリーフォーム: 図形 820">
              <a:extLst>
                <a:ext uri="{FF2B5EF4-FFF2-40B4-BE49-F238E27FC236}">
                  <a16:creationId xmlns:a16="http://schemas.microsoft.com/office/drawing/2014/main" id="{B32E8C5B-8BC2-4F4D-8A17-0D68E43A4899}"/>
                </a:ext>
              </a:extLst>
            </p:cNvPr>
            <p:cNvSpPr/>
            <p:nvPr/>
          </p:nvSpPr>
          <p:spPr bwMode="auto">
            <a:xfrm>
              <a:off x="371836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22" name="グループ化 821">
              <a:extLst>
                <a:ext uri="{FF2B5EF4-FFF2-40B4-BE49-F238E27FC236}">
                  <a16:creationId xmlns:a16="http://schemas.microsoft.com/office/drawing/2014/main" id="{2D4E99FB-6C8F-474D-BC89-B7FD2F016B34}"/>
                </a:ext>
              </a:extLst>
            </p:cNvPr>
            <p:cNvGrpSpPr/>
            <p:nvPr/>
          </p:nvGrpSpPr>
          <p:grpSpPr>
            <a:xfrm rot="20761440">
              <a:off x="996995" y="3995039"/>
              <a:ext cx="521939" cy="281227"/>
              <a:chOff x="975453" y="4056901"/>
              <a:chExt cx="521939" cy="281227"/>
            </a:xfrm>
          </p:grpSpPr>
          <p:sp>
            <p:nvSpPr>
              <p:cNvPr id="874" name="フリーフォーム: 図形 873">
                <a:extLst>
                  <a:ext uri="{FF2B5EF4-FFF2-40B4-BE49-F238E27FC236}">
                    <a16:creationId xmlns:a16="http://schemas.microsoft.com/office/drawing/2014/main" id="{CACDE030-FFF5-461A-86B1-AD61BE93119B}"/>
                  </a:ext>
                </a:extLst>
              </p:cNvPr>
              <p:cNvSpPr/>
              <p:nvPr/>
            </p:nvSpPr>
            <p:spPr bwMode="auto">
              <a:xfrm flipH="1">
                <a:off x="975453" y="40950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75" name="フリーフォーム: 図形 874">
                <a:extLst>
                  <a:ext uri="{FF2B5EF4-FFF2-40B4-BE49-F238E27FC236}">
                    <a16:creationId xmlns:a16="http://schemas.microsoft.com/office/drawing/2014/main" id="{90D53886-BE82-461F-861F-9881888572D5}"/>
                  </a:ext>
                </a:extLst>
              </p:cNvPr>
              <p:cNvSpPr/>
              <p:nvPr/>
            </p:nvSpPr>
            <p:spPr bwMode="auto">
              <a:xfrm flipH="1">
                <a:off x="975453" y="40569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23" name="テキスト ボックス 822">
              <a:extLst>
                <a:ext uri="{FF2B5EF4-FFF2-40B4-BE49-F238E27FC236}">
                  <a16:creationId xmlns:a16="http://schemas.microsoft.com/office/drawing/2014/main" id="{C0DFF140-3CFE-4A39-8493-BCE419BC7C23}"/>
                </a:ext>
              </a:extLst>
            </p:cNvPr>
            <p:cNvSpPr txBox="1"/>
            <p:nvPr/>
          </p:nvSpPr>
          <p:spPr>
            <a:xfrm>
              <a:off x="697374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824" name="月 823">
              <a:extLst>
                <a:ext uri="{FF2B5EF4-FFF2-40B4-BE49-F238E27FC236}">
                  <a16:creationId xmlns:a16="http://schemas.microsoft.com/office/drawing/2014/main" id="{89255812-433A-4D30-ACED-BEC766B15526}"/>
                </a:ext>
              </a:extLst>
            </p:cNvPr>
            <p:cNvSpPr/>
            <p:nvPr/>
          </p:nvSpPr>
          <p:spPr bwMode="auto">
            <a:xfrm rot="2700000">
              <a:off x="508936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5" name="月 824">
              <a:extLst>
                <a:ext uri="{FF2B5EF4-FFF2-40B4-BE49-F238E27FC236}">
                  <a16:creationId xmlns:a16="http://schemas.microsoft.com/office/drawing/2014/main" id="{8D299012-5C1D-4766-9CD2-F356CD7C7D29}"/>
                </a:ext>
              </a:extLst>
            </p:cNvPr>
            <p:cNvSpPr/>
            <p:nvPr/>
          </p:nvSpPr>
          <p:spPr bwMode="auto">
            <a:xfrm rot="2700000">
              <a:off x="667157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6" name="フリーフォーム: 図形 825">
              <a:extLst>
                <a:ext uri="{FF2B5EF4-FFF2-40B4-BE49-F238E27FC236}">
                  <a16:creationId xmlns:a16="http://schemas.microsoft.com/office/drawing/2014/main" id="{2386E829-EBFD-4C9D-A72D-D07635B9EB8A}"/>
                </a:ext>
              </a:extLst>
            </p:cNvPr>
            <p:cNvSpPr/>
            <p:nvPr/>
          </p:nvSpPr>
          <p:spPr bwMode="auto">
            <a:xfrm>
              <a:off x="816182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88F8C969-6124-4F96-A888-FCA3C30FD732}"/>
                </a:ext>
              </a:extLst>
            </p:cNvPr>
            <p:cNvSpPr/>
            <p:nvPr/>
          </p:nvSpPr>
          <p:spPr bwMode="auto">
            <a:xfrm>
              <a:off x="4392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8" name="フリーフォーム: 図形 827">
              <a:extLst>
                <a:ext uri="{FF2B5EF4-FFF2-40B4-BE49-F238E27FC236}">
                  <a16:creationId xmlns:a16="http://schemas.microsoft.com/office/drawing/2014/main" id="{583E85D3-968A-45E8-8EE9-C9FE95BDE84A}"/>
                </a:ext>
              </a:extLst>
            </p:cNvPr>
            <p:cNvSpPr/>
            <p:nvPr/>
          </p:nvSpPr>
          <p:spPr bwMode="auto">
            <a:xfrm>
              <a:off x="11250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9" name="フリーフォーム: 図形 828">
              <a:extLst>
                <a:ext uri="{FF2B5EF4-FFF2-40B4-BE49-F238E27FC236}">
                  <a16:creationId xmlns:a16="http://schemas.microsoft.com/office/drawing/2014/main" id="{9002C675-EDC6-44D8-9E09-BD72FBEE7F0D}"/>
                </a:ext>
              </a:extLst>
            </p:cNvPr>
            <p:cNvSpPr/>
            <p:nvPr/>
          </p:nvSpPr>
          <p:spPr bwMode="auto">
            <a:xfrm>
              <a:off x="864832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30" name="グループ化 829">
              <a:extLst>
                <a:ext uri="{FF2B5EF4-FFF2-40B4-BE49-F238E27FC236}">
                  <a16:creationId xmlns:a16="http://schemas.microsoft.com/office/drawing/2014/main" id="{169F5622-AE80-49EC-8623-65E1C5929CF1}"/>
                </a:ext>
              </a:extLst>
            </p:cNvPr>
            <p:cNvGrpSpPr/>
            <p:nvPr/>
          </p:nvGrpSpPr>
          <p:grpSpPr>
            <a:xfrm>
              <a:off x="-1063873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841" name="グループ化 840">
                <a:extLst>
                  <a:ext uri="{FF2B5EF4-FFF2-40B4-BE49-F238E27FC236}">
                    <a16:creationId xmlns:a16="http://schemas.microsoft.com/office/drawing/2014/main" id="{4A432144-37A3-4704-BF25-71660930E10B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E5D5C56B-20CB-4E97-80A4-EC46F5BD635C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1" name="楕円 870">
                  <a:extLst>
                    <a:ext uri="{FF2B5EF4-FFF2-40B4-BE49-F238E27FC236}">
                      <a16:creationId xmlns:a16="http://schemas.microsoft.com/office/drawing/2014/main" id="{FDA83523-2EA9-4E7D-A6BF-2F07F8848575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2" name="楕円 871">
                  <a:extLst>
                    <a:ext uri="{FF2B5EF4-FFF2-40B4-BE49-F238E27FC236}">
                      <a16:creationId xmlns:a16="http://schemas.microsoft.com/office/drawing/2014/main" id="{CA909A52-4C3A-4EA3-B621-AA18F6AEFCB8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873" name="フリーフォーム: 図形 872">
                  <a:extLst>
                    <a:ext uri="{FF2B5EF4-FFF2-40B4-BE49-F238E27FC236}">
                      <a16:creationId xmlns:a16="http://schemas.microsoft.com/office/drawing/2014/main" id="{DB005470-D715-4CC5-A8ED-2C324A10EC1D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842" name="グループ化 841">
                <a:extLst>
                  <a:ext uri="{FF2B5EF4-FFF2-40B4-BE49-F238E27FC236}">
                    <a16:creationId xmlns:a16="http://schemas.microsoft.com/office/drawing/2014/main" id="{296B2752-71C5-4136-A32B-9F2E572FBF57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56659BA-DD1C-4021-AA6A-281A6A7B61E7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8" name="円: 塗りつぶしなし 857">
                  <a:extLst>
                    <a:ext uri="{FF2B5EF4-FFF2-40B4-BE49-F238E27FC236}">
                      <a16:creationId xmlns:a16="http://schemas.microsoft.com/office/drawing/2014/main" id="{F5034B5C-52EE-4CD8-AF2C-72E6A72366DD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9" name="四角形: 上の 2 つの角を丸める 858">
                  <a:extLst>
                    <a:ext uri="{FF2B5EF4-FFF2-40B4-BE49-F238E27FC236}">
                      <a16:creationId xmlns:a16="http://schemas.microsoft.com/office/drawing/2014/main" id="{AE34A626-A592-42B4-90B8-C54101C9E9F4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0" name="四角形: 上の 2 つの角を丸める 859">
                  <a:extLst>
                    <a:ext uri="{FF2B5EF4-FFF2-40B4-BE49-F238E27FC236}">
                      <a16:creationId xmlns:a16="http://schemas.microsoft.com/office/drawing/2014/main" id="{53A1CE87-D1A2-4D40-9C60-BC40CD5D9A6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0222B7AC-4555-4BB4-96C9-11BFF200951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2" name="楕円 861">
                  <a:extLst>
                    <a:ext uri="{FF2B5EF4-FFF2-40B4-BE49-F238E27FC236}">
                      <a16:creationId xmlns:a16="http://schemas.microsoft.com/office/drawing/2014/main" id="{46C15ECA-2DF4-4C4A-B30A-EFC48FBE6307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3" name="楕円 862">
                  <a:extLst>
                    <a:ext uri="{FF2B5EF4-FFF2-40B4-BE49-F238E27FC236}">
                      <a16:creationId xmlns:a16="http://schemas.microsoft.com/office/drawing/2014/main" id="{7EF672A8-2B97-42E8-B454-2AD01F338EC7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4" name="楕円 863">
                  <a:extLst>
                    <a:ext uri="{FF2B5EF4-FFF2-40B4-BE49-F238E27FC236}">
                      <a16:creationId xmlns:a16="http://schemas.microsoft.com/office/drawing/2014/main" id="{249863B4-95C2-4910-A41E-E8558C65F8E2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5" name="楕円 864">
                  <a:extLst>
                    <a:ext uri="{FF2B5EF4-FFF2-40B4-BE49-F238E27FC236}">
                      <a16:creationId xmlns:a16="http://schemas.microsoft.com/office/drawing/2014/main" id="{43D53CAF-B285-4015-AD13-6ACAB020298B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6" name="楕円 865">
                  <a:extLst>
                    <a:ext uri="{FF2B5EF4-FFF2-40B4-BE49-F238E27FC236}">
                      <a16:creationId xmlns:a16="http://schemas.microsoft.com/office/drawing/2014/main" id="{1CC6F02C-F17C-4CB8-9D37-F781D29909D0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7" name="楕円 866">
                  <a:extLst>
                    <a:ext uri="{FF2B5EF4-FFF2-40B4-BE49-F238E27FC236}">
                      <a16:creationId xmlns:a16="http://schemas.microsoft.com/office/drawing/2014/main" id="{EBB3CCA8-3A57-49BC-8663-FD260E60C50E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8" name="楕円 867">
                  <a:extLst>
                    <a:ext uri="{FF2B5EF4-FFF2-40B4-BE49-F238E27FC236}">
                      <a16:creationId xmlns:a16="http://schemas.microsoft.com/office/drawing/2014/main" id="{8B2490E4-89F0-4A70-A261-9A911CB3C945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69" name="楕円 868">
                  <a:extLst>
                    <a:ext uri="{FF2B5EF4-FFF2-40B4-BE49-F238E27FC236}">
                      <a16:creationId xmlns:a16="http://schemas.microsoft.com/office/drawing/2014/main" id="{3BE1E29A-906C-49ED-8F0A-9F53DF2518AD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CE0AA49A-B85C-4AD3-83E1-7FD5D749F8B1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844" name="フリーフォーム: 図形 843">
                  <a:extLst>
                    <a:ext uri="{FF2B5EF4-FFF2-40B4-BE49-F238E27FC236}">
                      <a16:creationId xmlns:a16="http://schemas.microsoft.com/office/drawing/2014/main" id="{8465C37E-E8B6-41BA-A8FE-19688DFC43F1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45" name="円: 塗りつぶしなし 844">
                  <a:extLst>
                    <a:ext uri="{FF2B5EF4-FFF2-40B4-BE49-F238E27FC236}">
                      <a16:creationId xmlns:a16="http://schemas.microsoft.com/office/drawing/2014/main" id="{84B24324-8CE1-4064-9C2C-716F844BD535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46" name="四角形: 上の 2 つの角を丸める 845">
                  <a:extLst>
                    <a:ext uri="{FF2B5EF4-FFF2-40B4-BE49-F238E27FC236}">
                      <a16:creationId xmlns:a16="http://schemas.microsoft.com/office/drawing/2014/main" id="{50BFD077-C8F3-4EB5-B681-4028EFF7CA7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47" name="四角形: 上の 2 つの角を丸める 846">
                  <a:extLst>
                    <a:ext uri="{FF2B5EF4-FFF2-40B4-BE49-F238E27FC236}">
                      <a16:creationId xmlns:a16="http://schemas.microsoft.com/office/drawing/2014/main" id="{3F3FF93B-FE3B-46A7-B8D1-CD23C1FA7B5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48" name="フリーフォーム: 図形 847">
                  <a:extLst>
                    <a:ext uri="{FF2B5EF4-FFF2-40B4-BE49-F238E27FC236}">
                      <a16:creationId xmlns:a16="http://schemas.microsoft.com/office/drawing/2014/main" id="{B0B9E701-E0A4-4434-9CF0-B3EC8F78C55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49" name="楕円 848">
                  <a:extLst>
                    <a:ext uri="{FF2B5EF4-FFF2-40B4-BE49-F238E27FC236}">
                      <a16:creationId xmlns:a16="http://schemas.microsoft.com/office/drawing/2014/main" id="{394B380F-153A-48F2-BA08-9E1AFF417680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0" name="楕円 849">
                  <a:extLst>
                    <a:ext uri="{FF2B5EF4-FFF2-40B4-BE49-F238E27FC236}">
                      <a16:creationId xmlns:a16="http://schemas.microsoft.com/office/drawing/2014/main" id="{F478CE03-5633-4E70-B880-ABE059FDE1BD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1" name="楕円 850">
                  <a:extLst>
                    <a:ext uri="{FF2B5EF4-FFF2-40B4-BE49-F238E27FC236}">
                      <a16:creationId xmlns:a16="http://schemas.microsoft.com/office/drawing/2014/main" id="{4657DE6B-D4D5-45A6-9CFE-C9F060CBEF64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2" name="楕円 851">
                  <a:extLst>
                    <a:ext uri="{FF2B5EF4-FFF2-40B4-BE49-F238E27FC236}">
                      <a16:creationId xmlns:a16="http://schemas.microsoft.com/office/drawing/2014/main" id="{539AE688-5731-4F5C-B5AB-888DA902B793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3" name="楕円 852">
                  <a:extLst>
                    <a:ext uri="{FF2B5EF4-FFF2-40B4-BE49-F238E27FC236}">
                      <a16:creationId xmlns:a16="http://schemas.microsoft.com/office/drawing/2014/main" id="{B577DCCF-58D9-4953-BFB8-6E9F5478B5E5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4" name="楕円 853">
                  <a:extLst>
                    <a:ext uri="{FF2B5EF4-FFF2-40B4-BE49-F238E27FC236}">
                      <a16:creationId xmlns:a16="http://schemas.microsoft.com/office/drawing/2014/main" id="{F5F5BE74-6017-4D45-85A6-EC3BFE325622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5" name="楕円 854">
                  <a:extLst>
                    <a:ext uri="{FF2B5EF4-FFF2-40B4-BE49-F238E27FC236}">
                      <a16:creationId xmlns:a16="http://schemas.microsoft.com/office/drawing/2014/main" id="{330872B7-45B2-4237-ACF1-A018E7726BBD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856" name="楕円 855">
                  <a:extLst>
                    <a:ext uri="{FF2B5EF4-FFF2-40B4-BE49-F238E27FC236}">
                      <a16:creationId xmlns:a16="http://schemas.microsoft.com/office/drawing/2014/main" id="{7281A719-1B31-414F-AEEE-D0EA6AAA4F2D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831" name="グループ化 830">
              <a:extLst>
                <a:ext uri="{FF2B5EF4-FFF2-40B4-BE49-F238E27FC236}">
                  <a16:creationId xmlns:a16="http://schemas.microsoft.com/office/drawing/2014/main" id="{E449CC42-B39A-489F-AE41-E637E1373230}"/>
                </a:ext>
              </a:extLst>
            </p:cNvPr>
            <p:cNvGrpSpPr/>
            <p:nvPr/>
          </p:nvGrpSpPr>
          <p:grpSpPr>
            <a:xfrm>
              <a:off x="27945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834" name="グループ化 833">
                <a:extLst>
                  <a:ext uri="{FF2B5EF4-FFF2-40B4-BE49-F238E27FC236}">
                    <a16:creationId xmlns:a16="http://schemas.microsoft.com/office/drawing/2014/main" id="{94F3362F-8267-4AAE-ABEA-3A91442EE436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839" name="フリーフォーム: 図形 838">
                  <a:extLst>
                    <a:ext uri="{FF2B5EF4-FFF2-40B4-BE49-F238E27FC236}">
                      <a16:creationId xmlns:a16="http://schemas.microsoft.com/office/drawing/2014/main" id="{5E6F7C46-EA4E-446F-8C95-8A98FBBFDF8C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0" name="フリーフォーム: 図形 839">
                  <a:extLst>
                    <a:ext uri="{FF2B5EF4-FFF2-40B4-BE49-F238E27FC236}">
                      <a16:creationId xmlns:a16="http://schemas.microsoft.com/office/drawing/2014/main" id="{88B98A6D-E449-4954-9D76-A1A4A75704E5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558221D6-093D-4910-8204-A5940E8C9BAE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837" name="フリーフォーム: 図形 836">
                  <a:extLst>
                    <a:ext uri="{FF2B5EF4-FFF2-40B4-BE49-F238E27FC236}">
                      <a16:creationId xmlns:a16="http://schemas.microsoft.com/office/drawing/2014/main" id="{F6139185-E3A9-483A-8152-37A329D74676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38" name="フリーフォーム: 図形 837">
                  <a:extLst>
                    <a:ext uri="{FF2B5EF4-FFF2-40B4-BE49-F238E27FC236}">
                      <a16:creationId xmlns:a16="http://schemas.microsoft.com/office/drawing/2014/main" id="{BFC8E3E8-4A0D-462F-842D-9761EACEE7A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36" name="フリーフォーム: 図形 835">
                <a:extLst>
                  <a:ext uri="{FF2B5EF4-FFF2-40B4-BE49-F238E27FC236}">
                    <a16:creationId xmlns:a16="http://schemas.microsoft.com/office/drawing/2014/main" id="{205416A2-2343-4D2C-99C1-2405AC739A8B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32" name="フリーフォーム: 図形 831">
              <a:extLst>
                <a:ext uri="{FF2B5EF4-FFF2-40B4-BE49-F238E27FC236}">
                  <a16:creationId xmlns:a16="http://schemas.microsoft.com/office/drawing/2014/main" id="{FD90EF30-B36B-40C2-BE0D-30584DA6FA17}"/>
                </a:ext>
              </a:extLst>
            </p:cNvPr>
            <p:cNvSpPr/>
            <p:nvPr/>
          </p:nvSpPr>
          <p:spPr bwMode="auto">
            <a:xfrm rot="10800000">
              <a:off x="453872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3" name="フリーフォーム: 図形 832">
              <a:extLst>
                <a:ext uri="{FF2B5EF4-FFF2-40B4-BE49-F238E27FC236}">
                  <a16:creationId xmlns:a16="http://schemas.microsoft.com/office/drawing/2014/main" id="{AC6E438F-21C7-4624-8A24-81B7E2F3A5B0}"/>
                </a:ext>
              </a:extLst>
            </p:cNvPr>
            <p:cNvSpPr/>
            <p:nvPr/>
          </p:nvSpPr>
          <p:spPr bwMode="auto">
            <a:xfrm rot="10800000">
              <a:off x="1187117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880" name="グループ化 879">
            <a:extLst>
              <a:ext uri="{FF2B5EF4-FFF2-40B4-BE49-F238E27FC236}">
                <a16:creationId xmlns:a16="http://schemas.microsoft.com/office/drawing/2014/main" id="{02C14677-1298-4BAF-92A7-54327F1ECBB8}"/>
              </a:ext>
            </a:extLst>
          </p:cNvPr>
          <p:cNvGrpSpPr/>
          <p:nvPr/>
        </p:nvGrpSpPr>
        <p:grpSpPr>
          <a:xfrm>
            <a:off x="2363455" y="4760442"/>
            <a:ext cx="1390780" cy="1514976"/>
            <a:chOff x="739048" y="802301"/>
            <a:chExt cx="3248376" cy="3538455"/>
          </a:xfrm>
        </p:grpSpPr>
        <p:sp>
          <p:nvSpPr>
            <p:cNvPr id="881" name="楕円 880">
              <a:extLst>
                <a:ext uri="{FF2B5EF4-FFF2-40B4-BE49-F238E27FC236}">
                  <a16:creationId xmlns:a16="http://schemas.microsoft.com/office/drawing/2014/main" id="{A5FF2B3E-998C-432F-86D7-219C75D47586}"/>
                </a:ext>
              </a:extLst>
            </p:cNvPr>
            <p:cNvSpPr/>
            <p:nvPr/>
          </p:nvSpPr>
          <p:spPr bwMode="auto">
            <a:xfrm>
              <a:off x="2398605" y="1898830"/>
              <a:ext cx="907382" cy="111986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2" name="グループ化 881">
              <a:extLst>
                <a:ext uri="{FF2B5EF4-FFF2-40B4-BE49-F238E27FC236}">
                  <a16:creationId xmlns:a16="http://schemas.microsoft.com/office/drawing/2014/main" id="{5AD6C72E-0D0C-43C7-83CB-7B416D01A58D}"/>
                </a:ext>
              </a:extLst>
            </p:cNvPr>
            <p:cNvGrpSpPr/>
            <p:nvPr/>
          </p:nvGrpSpPr>
          <p:grpSpPr>
            <a:xfrm rot="18000000" flipH="1">
              <a:off x="3144522" y="2572668"/>
              <a:ext cx="490898" cy="1194907"/>
              <a:chOff x="1433349" y="2624060"/>
              <a:chExt cx="490898" cy="1194907"/>
            </a:xfrm>
          </p:grpSpPr>
          <p:sp>
            <p:nvSpPr>
              <p:cNvPr id="958" name="フリーフォーム: 図形 957">
                <a:extLst>
                  <a:ext uri="{FF2B5EF4-FFF2-40B4-BE49-F238E27FC236}">
                    <a16:creationId xmlns:a16="http://schemas.microsoft.com/office/drawing/2014/main" id="{D5FAB247-7E12-48A2-91AD-2830DD695DC3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9" name="四角形: 上の 2 つの角を丸める 958">
                <a:extLst>
                  <a:ext uri="{FF2B5EF4-FFF2-40B4-BE49-F238E27FC236}">
                    <a16:creationId xmlns:a16="http://schemas.microsoft.com/office/drawing/2014/main" id="{9AF4178E-1E2E-499D-91EE-F02800F90FDA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883" name="グループ化 882">
              <a:extLst>
                <a:ext uri="{FF2B5EF4-FFF2-40B4-BE49-F238E27FC236}">
                  <a16:creationId xmlns:a16="http://schemas.microsoft.com/office/drawing/2014/main" id="{16091EAC-0B92-4688-A091-D281ED3649D9}"/>
                </a:ext>
              </a:extLst>
            </p:cNvPr>
            <p:cNvGrpSpPr/>
            <p:nvPr/>
          </p:nvGrpSpPr>
          <p:grpSpPr>
            <a:xfrm>
              <a:off x="1548717" y="2236476"/>
              <a:ext cx="1075867" cy="843744"/>
              <a:chOff x="-428235" y="2293392"/>
              <a:chExt cx="1075867" cy="843744"/>
            </a:xfrm>
          </p:grpSpPr>
          <p:sp>
            <p:nvSpPr>
              <p:cNvPr id="956" name="フリーフォーム: 図形 955">
                <a:extLst>
                  <a:ext uri="{FF2B5EF4-FFF2-40B4-BE49-F238E27FC236}">
                    <a16:creationId xmlns:a16="http://schemas.microsoft.com/office/drawing/2014/main" id="{CBD15B44-1A32-4AE8-8D99-01D9DACBF6FC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957" name="フリーフォーム: 図形 956">
                <a:extLst>
                  <a:ext uri="{FF2B5EF4-FFF2-40B4-BE49-F238E27FC236}">
                    <a16:creationId xmlns:a16="http://schemas.microsoft.com/office/drawing/2014/main" id="{4BA04F24-FD0A-4B94-BEC9-7270F188919A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4" name="四角形: 角を丸くする 883">
              <a:extLst>
                <a:ext uri="{FF2B5EF4-FFF2-40B4-BE49-F238E27FC236}">
                  <a16:creationId xmlns:a16="http://schemas.microsoft.com/office/drawing/2014/main" id="{4904C85D-777D-41BA-ADD3-446DF3641CEB}"/>
                </a:ext>
              </a:extLst>
            </p:cNvPr>
            <p:cNvSpPr/>
            <p:nvPr/>
          </p:nvSpPr>
          <p:spPr bwMode="auto">
            <a:xfrm>
              <a:off x="291504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5" name="四角形: 角を丸くする 884">
              <a:extLst>
                <a:ext uri="{FF2B5EF4-FFF2-40B4-BE49-F238E27FC236}">
                  <a16:creationId xmlns:a16="http://schemas.microsoft.com/office/drawing/2014/main" id="{B84E782C-1356-49F1-91E7-EE1C38D5E596}"/>
                </a:ext>
              </a:extLst>
            </p:cNvPr>
            <p:cNvSpPr/>
            <p:nvPr/>
          </p:nvSpPr>
          <p:spPr bwMode="auto">
            <a:xfrm>
              <a:off x="259119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A68D8EA5-1972-4B2C-83C5-0F77473C55C8}"/>
                </a:ext>
              </a:extLst>
            </p:cNvPr>
            <p:cNvSpPr/>
            <p:nvPr/>
          </p:nvSpPr>
          <p:spPr bwMode="auto">
            <a:xfrm>
              <a:off x="2342123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7" name="四角形: 角を丸くする 886">
              <a:extLst>
                <a:ext uri="{FF2B5EF4-FFF2-40B4-BE49-F238E27FC236}">
                  <a16:creationId xmlns:a16="http://schemas.microsoft.com/office/drawing/2014/main" id="{43C363E3-A77B-4B44-8E5B-51491F0E26EB}"/>
                </a:ext>
              </a:extLst>
            </p:cNvPr>
            <p:cNvSpPr/>
            <p:nvPr/>
          </p:nvSpPr>
          <p:spPr bwMode="auto">
            <a:xfrm>
              <a:off x="2649760" y="2368551"/>
              <a:ext cx="402222" cy="500718"/>
            </a:xfrm>
            <a:prstGeom prst="roundRect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88" name="グループ化 887">
              <a:extLst>
                <a:ext uri="{FF2B5EF4-FFF2-40B4-BE49-F238E27FC236}">
                  <a16:creationId xmlns:a16="http://schemas.microsoft.com/office/drawing/2014/main" id="{D8D70732-47B3-425C-8F1A-C26B960D9208}"/>
                </a:ext>
              </a:extLst>
            </p:cNvPr>
            <p:cNvGrpSpPr/>
            <p:nvPr/>
          </p:nvGrpSpPr>
          <p:grpSpPr>
            <a:xfrm rot="20761440">
              <a:off x="2893404" y="4023832"/>
              <a:ext cx="427225" cy="255062"/>
              <a:chOff x="2871862" y="4085694"/>
              <a:chExt cx="427225" cy="255062"/>
            </a:xfrm>
          </p:grpSpPr>
          <p:sp>
            <p:nvSpPr>
              <p:cNvPr id="954" name="フリーフォーム: 図形 953">
                <a:extLst>
                  <a:ext uri="{FF2B5EF4-FFF2-40B4-BE49-F238E27FC236}">
                    <a16:creationId xmlns:a16="http://schemas.microsoft.com/office/drawing/2014/main" id="{BAD6BA48-CCF0-4887-83BE-36BCBB75E4B7}"/>
                  </a:ext>
                </a:extLst>
              </p:cNvPr>
              <p:cNvSpPr/>
              <p:nvPr/>
            </p:nvSpPr>
            <p:spPr bwMode="auto">
              <a:xfrm flipH="1">
                <a:off x="2871862" y="4120249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5" name="フリーフォーム: 図形 954">
                <a:extLst>
                  <a:ext uri="{FF2B5EF4-FFF2-40B4-BE49-F238E27FC236}">
                    <a16:creationId xmlns:a16="http://schemas.microsoft.com/office/drawing/2014/main" id="{A5762255-D585-41E8-97AB-C097B84B0200}"/>
                  </a:ext>
                </a:extLst>
              </p:cNvPr>
              <p:cNvSpPr/>
              <p:nvPr/>
            </p:nvSpPr>
            <p:spPr bwMode="auto">
              <a:xfrm flipH="1">
                <a:off x="2871862" y="4085694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51DDC945-8E17-4803-AE06-5489EEDF4C23}"/>
                </a:ext>
              </a:extLst>
            </p:cNvPr>
            <p:cNvSpPr/>
            <p:nvPr/>
          </p:nvSpPr>
          <p:spPr bwMode="auto">
            <a:xfrm>
              <a:off x="2412299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0" name="フリーフォーム: 図形 889">
              <a:extLst>
                <a:ext uri="{FF2B5EF4-FFF2-40B4-BE49-F238E27FC236}">
                  <a16:creationId xmlns:a16="http://schemas.microsoft.com/office/drawing/2014/main" id="{F3E94990-9B86-48D1-8D0E-52FFAD82D5DB}"/>
                </a:ext>
              </a:extLst>
            </p:cNvPr>
            <p:cNvSpPr/>
            <p:nvPr/>
          </p:nvSpPr>
          <p:spPr bwMode="auto">
            <a:xfrm>
              <a:off x="2412299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1" name="楕円 890">
              <a:extLst>
                <a:ext uri="{FF2B5EF4-FFF2-40B4-BE49-F238E27FC236}">
                  <a16:creationId xmlns:a16="http://schemas.microsoft.com/office/drawing/2014/main" id="{A67D8619-E0DE-4F19-9FB2-E64838903665}"/>
                </a:ext>
              </a:extLst>
            </p:cNvPr>
            <p:cNvSpPr/>
            <p:nvPr/>
          </p:nvSpPr>
          <p:spPr bwMode="auto">
            <a:xfrm rot="2700000">
              <a:off x="2657975" y="2457040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2" name="楕円 891">
              <a:extLst>
                <a:ext uri="{FF2B5EF4-FFF2-40B4-BE49-F238E27FC236}">
                  <a16:creationId xmlns:a16="http://schemas.microsoft.com/office/drawing/2014/main" id="{6120CBBF-4041-4578-A632-3A700EA0F9E3}"/>
                </a:ext>
              </a:extLst>
            </p:cNvPr>
            <p:cNvSpPr/>
            <p:nvPr/>
          </p:nvSpPr>
          <p:spPr bwMode="auto">
            <a:xfrm rot="18900000" flipH="1">
              <a:off x="2872340" y="2457038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3" name="楕円 892">
              <a:extLst>
                <a:ext uri="{FF2B5EF4-FFF2-40B4-BE49-F238E27FC236}">
                  <a16:creationId xmlns:a16="http://schemas.microsoft.com/office/drawing/2014/main" id="{68B90BF9-F03F-4265-A85F-960CAAE09317}"/>
                </a:ext>
              </a:extLst>
            </p:cNvPr>
            <p:cNvSpPr/>
            <p:nvPr/>
          </p:nvSpPr>
          <p:spPr bwMode="auto">
            <a:xfrm>
              <a:off x="2049354" y="971550"/>
              <a:ext cx="1605884" cy="160559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4" name="フリーフォーム: 図形 893">
              <a:extLst>
                <a:ext uri="{FF2B5EF4-FFF2-40B4-BE49-F238E27FC236}">
                  <a16:creationId xmlns:a16="http://schemas.microsoft.com/office/drawing/2014/main" id="{26A5C735-68AE-46B4-A612-BB08FE9BAEF7}"/>
                </a:ext>
              </a:extLst>
            </p:cNvPr>
            <p:cNvSpPr/>
            <p:nvPr/>
          </p:nvSpPr>
          <p:spPr bwMode="auto">
            <a:xfrm>
              <a:off x="2457366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5" name="フリーフォーム: 図形 894">
              <a:extLst>
                <a:ext uri="{FF2B5EF4-FFF2-40B4-BE49-F238E27FC236}">
                  <a16:creationId xmlns:a16="http://schemas.microsoft.com/office/drawing/2014/main" id="{D94C6838-D457-4A70-86FB-FBAD18A8AF00}"/>
                </a:ext>
              </a:extLst>
            </p:cNvPr>
            <p:cNvSpPr/>
            <p:nvPr/>
          </p:nvSpPr>
          <p:spPr bwMode="auto">
            <a:xfrm>
              <a:off x="3098229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6" name="フリーフォーム: 図形 895">
              <a:extLst>
                <a:ext uri="{FF2B5EF4-FFF2-40B4-BE49-F238E27FC236}">
                  <a16:creationId xmlns:a16="http://schemas.microsoft.com/office/drawing/2014/main" id="{CF96C103-4EFE-4294-BD53-44C55900794D}"/>
                </a:ext>
              </a:extLst>
            </p:cNvPr>
            <p:cNvSpPr/>
            <p:nvPr/>
          </p:nvSpPr>
          <p:spPr bwMode="auto">
            <a:xfrm>
              <a:off x="2323073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7" name="楕円 896">
              <a:extLst>
                <a:ext uri="{FF2B5EF4-FFF2-40B4-BE49-F238E27FC236}">
                  <a16:creationId xmlns:a16="http://schemas.microsoft.com/office/drawing/2014/main" id="{D9FB39C2-6D83-4A33-A172-05B281059DEC}"/>
                </a:ext>
              </a:extLst>
            </p:cNvPr>
            <p:cNvSpPr/>
            <p:nvPr/>
          </p:nvSpPr>
          <p:spPr bwMode="auto">
            <a:xfrm rot="20700000">
              <a:off x="197122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8" name="楕円 897">
              <a:extLst>
                <a:ext uri="{FF2B5EF4-FFF2-40B4-BE49-F238E27FC236}">
                  <a16:creationId xmlns:a16="http://schemas.microsoft.com/office/drawing/2014/main" id="{C36493C1-6D80-4C7A-BA67-567624828102}"/>
                </a:ext>
              </a:extLst>
            </p:cNvPr>
            <p:cNvSpPr/>
            <p:nvPr/>
          </p:nvSpPr>
          <p:spPr bwMode="auto">
            <a:xfrm rot="20700000">
              <a:off x="204433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9" name="楕円 898">
              <a:extLst>
                <a:ext uri="{FF2B5EF4-FFF2-40B4-BE49-F238E27FC236}">
                  <a16:creationId xmlns:a16="http://schemas.microsoft.com/office/drawing/2014/main" id="{E99AF34E-6262-4A8B-8E32-55E2E11DAF03}"/>
                </a:ext>
              </a:extLst>
            </p:cNvPr>
            <p:cNvSpPr/>
            <p:nvPr/>
          </p:nvSpPr>
          <p:spPr bwMode="auto">
            <a:xfrm rot="900000" flipH="1">
              <a:off x="332137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0" name="楕円 899">
              <a:extLst>
                <a:ext uri="{FF2B5EF4-FFF2-40B4-BE49-F238E27FC236}">
                  <a16:creationId xmlns:a16="http://schemas.microsoft.com/office/drawing/2014/main" id="{C2DCA074-AC8B-4584-816B-E978531BD947}"/>
                </a:ext>
              </a:extLst>
            </p:cNvPr>
            <p:cNvSpPr/>
            <p:nvPr/>
          </p:nvSpPr>
          <p:spPr bwMode="auto">
            <a:xfrm rot="900000" flipH="1">
              <a:off x="340393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1" name="楕円 900">
              <a:extLst>
                <a:ext uri="{FF2B5EF4-FFF2-40B4-BE49-F238E27FC236}">
                  <a16:creationId xmlns:a16="http://schemas.microsoft.com/office/drawing/2014/main" id="{DA0CDC5F-6667-435E-A3BA-BD4C0A23E91E}"/>
                </a:ext>
              </a:extLst>
            </p:cNvPr>
            <p:cNvSpPr/>
            <p:nvPr/>
          </p:nvSpPr>
          <p:spPr bwMode="auto">
            <a:xfrm>
              <a:off x="2188575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2" name="テキスト ボックス 901">
              <a:extLst>
                <a:ext uri="{FF2B5EF4-FFF2-40B4-BE49-F238E27FC236}">
                  <a16:creationId xmlns:a16="http://schemas.microsoft.com/office/drawing/2014/main" id="{0BE43B6E-C1C8-4F7F-9466-D59A870B3F58}"/>
                </a:ext>
              </a:extLst>
            </p:cNvPr>
            <p:cNvSpPr txBox="1"/>
            <p:nvPr/>
          </p:nvSpPr>
          <p:spPr>
            <a:xfrm>
              <a:off x="2613414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903" name="フリーフォーム: 図形 902">
              <a:extLst>
                <a:ext uri="{FF2B5EF4-FFF2-40B4-BE49-F238E27FC236}">
                  <a16:creationId xmlns:a16="http://schemas.microsoft.com/office/drawing/2014/main" id="{9448C906-D8E7-412C-9417-1D1133FD2A50}"/>
                </a:ext>
              </a:extLst>
            </p:cNvPr>
            <p:cNvSpPr/>
            <p:nvPr/>
          </p:nvSpPr>
          <p:spPr bwMode="auto">
            <a:xfrm>
              <a:off x="2281834" y="1047975"/>
              <a:ext cx="1138248" cy="444142"/>
            </a:xfrm>
            <a:custGeom>
              <a:avLst/>
              <a:gdLst>
                <a:gd name="connsiteX0" fmla="*/ 659008 w 1340223"/>
                <a:gd name="connsiteY0" fmla="*/ 28 h 739636"/>
                <a:gd name="connsiteX1" fmla="*/ 670116 w 1340223"/>
                <a:gd name="connsiteY1" fmla="*/ 1367 h 739636"/>
                <a:gd name="connsiteX2" fmla="*/ 681216 w 1340223"/>
                <a:gd name="connsiteY2" fmla="*/ 29 h 739636"/>
                <a:gd name="connsiteX3" fmla="*/ 1131860 w 1340223"/>
                <a:gd name="connsiteY3" fmla="*/ 208365 h 739636"/>
                <a:gd name="connsiteX4" fmla="*/ 1340195 w 1340223"/>
                <a:gd name="connsiteY4" fmla="*/ 659009 h 739636"/>
                <a:gd name="connsiteX5" fmla="*/ 1331525 w 1340223"/>
                <a:gd name="connsiteY5" fmla="*/ 730938 h 739636"/>
                <a:gd name="connsiteX6" fmla="*/ 1259596 w 1340223"/>
                <a:gd name="connsiteY6" fmla="*/ 739608 h 739636"/>
                <a:gd name="connsiteX7" fmla="*/ 808952 w 1340223"/>
                <a:gd name="connsiteY7" fmla="*/ 531273 h 739636"/>
                <a:gd name="connsiteX8" fmla="*/ 718299 w 1340223"/>
                <a:gd name="connsiteY8" fmla="*/ 423318 h 739636"/>
                <a:gd name="connsiteX9" fmla="*/ 670111 w 1340223"/>
                <a:gd name="connsiteY9" fmla="*/ 339104 h 739636"/>
                <a:gd name="connsiteX10" fmla="*/ 621924 w 1340223"/>
                <a:gd name="connsiteY10" fmla="*/ 423317 h 739636"/>
                <a:gd name="connsiteX11" fmla="*/ 531271 w 1340223"/>
                <a:gd name="connsiteY11" fmla="*/ 531272 h 739636"/>
                <a:gd name="connsiteX12" fmla="*/ 80627 w 1340223"/>
                <a:gd name="connsiteY12" fmla="*/ 739607 h 739636"/>
                <a:gd name="connsiteX13" fmla="*/ 8698 w 1340223"/>
                <a:gd name="connsiteY13" fmla="*/ 730937 h 739636"/>
                <a:gd name="connsiteX14" fmla="*/ 28 w 1340223"/>
                <a:gd name="connsiteY14" fmla="*/ 659008 h 739636"/>
                <a:gd name="connsiteX15" fmla="*/ 208363 w 1340223"/>
                <a:gd name="connsiteY15" fmla="*/ 208364 h 739636"/>
                <a:gd name="connsiteX16" fmla="*/ 659008 w 1340223"/>
                <a:gd name="connsiteY16" fmla="*/ 28 h 73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223" h="739636">
                  <a:moveTo>
                    <a:pt x="659008" y="28"/>
                  </a:moveTo>
                  <a:lnTo>
                    <a:pt x="670116" y="1367"/>
                  </a:lnTo>
                  <a:lnTo>
                    <a:pt x="681216" y="29"/>
                  </a:lnTo>
                  <a:cubicBezTo>
                    <a:pt x="825719" y="-1659"/>
                    <a:pt x="994703" y="71208"/>
                    <a:pt x="1131860" y="208365"/>
                  </a:cubicBezTo>
                  <a:cubicBezTo>
                    <a:pt x="1269016" y="345521"/>
                    <a:pt x="1341884" y="514506"/>
                    <a:pt x="1340195" y="659009"/>
                  </a:cubicBezTo>
                  <a:lnTo>
                    <a:pt x="1331525" y="730938"/>
                  </a:lnTo>
                  <a:lnTo>
                    <a:pt x="1259596" y="739608"/>
                  </a:lnTo>
                  <a:cubicBezTo>
                    <a:pt x="1115093" y="741297"/>
                    <a:pt x="946108" y="668429"/>
                    <a:pt x="808952" y="531273"/>
                  </a:cubicBezTo>
                  <a:cubicBezTo>
                    <a:pt x="774663" y="496984"/>
                    <a:pt x="744392" y="460705"/>
                    <a:pt x="718299" y="423318"/>
                  </a:cubicBezTo>
                  <a:lnTo>
                    <a:pt x="670111" y="339104"/>
                  </a:lnTo>
                  <a:lnTo>
                    <a:pt x="621924" y="423317"/>
                  </a:lnTo>
                  <a:cubicBezTo>
                    <a:pt x="595832" y="460704"/>
                    <a:pt x="565561" y="496983"/>
                    <a:pt x="531271" y="531272"/>
                  </a:cubicBezTo>
                  <a:cubicBezTo>
                    <a:pt x="394115" y="668428"/>
                    <a:pt x="225130" y="741296"/>
                    <a:pt x="80627" y="739607"/>
                  </a:cubicBezTo>
                  <a:lnTo>
                    <a:pt x="8698" y="730937"/>
                  </a:lnTo>
                  <a:lnTo>
                    <a:pt x="28" y="659008"/>
                  </a:lnTo>
                  <a:cubicBezTo>
                    <a:pt x="-1661" y="514505"/>
                    <a:pt x="71207" y="345520"/>
                    <a:pt x="208363" y="208364"/>
                  </a:cubicBezTo>
                  <a:cubicBezTo>
                    <a:pt x="345520" y="71207"/>
                    <a:pt x="514504" y="-1660"/>
                    <a:pt x="659008" y="2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4" name="フリーフォーム: 図形 903">
              <a:extLst>
                <a:ext uri="{FF2B5EF4-FFF2-40B4-BE49-F238E27FC236}">
                  <a16:creationId xmlns:a16="http://schemas.microsoft.com/office/drawing/2014/main" id="{13F8B23A-E452-4C8B-A6E8-E2C5661E7F0E}"/>
                </a:ext>
              </a:extLst>
            </p:cNvPr>
            <p:cNvSpPr/>
            <p:nvPr/>
          </p:nvSpPr>
          <p:spPr bwMode="auto">
            <a:xfrm>
              <a:off x="2670442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5" name="フリーフォーム: 図形 904">
              <a:extLst>
                <a:ext uri="{FF2B5EF4-FFF2-40B4-BE49-F238E27FC236}">
                  <a16:creationId xmlns:a16="http://schemas.microsoft.com/office/drawing/2014/main" id="{1895B578-539B-4AD7-89A7-8603B1410E0E}"/>
                </a:ext>
              </a:extLst>
            </p:cNvPr>
            <p:cNvSpPr/>
            <p:nvPr/>
          </p:nvSpPr>
          <p:spPr bwMode="auto">
            <a:xfrm>
              <a:off x="234212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6" name="フリーフォーム: 図形 905">
              <a:extLst>
                <a:ext uri="{FF2B5EF4-FFF2-40B4-BE49-F238E27FC236}">
                  <a16:creationId xmlns:a16="http://schemas.microsoft.com/office/drawing/2014/main" id="{C9CFE800-F0AA-4968-A887-3853EADEE30F}"/>
                </a:ext>
              </a:extLst>
            </p:cNvPr>
            <p:cNvSpPr/>
            <p:nvPr/>
          </p:nvSpPr>
          <p:spPr bwMode="auto">
            <a:xfrm>
              <a:off x="303427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7" name="フリーフォーム: 図形 906">
              <a:extLst>
                <a:ext uri="{FF2B5EF4-FFF2-40B4-BE49-F238E27FC236}">
                  <a16:creationId xmlns:a16="http://schemas.microsoft.com/office/drawing/2014/main" id="{F6D41C55-2A6C-4572-A708-094C583E08AE}"/>
                </a:ext>
              </a:extLst>
            </p:cNvPr>
            <p:cNvSpPr/>
            <p:nvPr/>
          </p:nvSpPr>
          <p:spPr bwMode="auto">
            <a:xfrm>
              <a:off x="2776233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8" name="楕円 907">
              <a:extLst>
                <a:ext uri="{FF2B5EF4-FFF2-40B4-BE49-F238E27FC236}">
                  <a16:creationId xmlns:a16="http://schemas.microsoft.com/office/drawing/2014/main" id="{5FC70AC0-332A-4016-BB7F-1BFC490F50D6}"/>
                </a:ext>
              </a:extLst>
            </p:cNvPr>
            <p:cNvSpPr/>
            <p:nvPr/>
          </p:nvSpPr>
          <p:spPr bwMode="auto">
            <a:xfrm>
              <a:off x="2290846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9" name="楕円 908">
              <a:extLst>
                <a:ext uri="{FF2B5EF4-FFF2-40B4-BE49-F238E27FC236}">
                  <a16:creationId xmlns:a16="http://schemas.microsoft.com/office/drawing/2014/main" id="{2CC4734E-BE4B-411F-8730-E6A683FF49C8}"/>
                </a:ext>
              </a:extLst>
            </p:cNvPr>
            <p:cNvSpPr/>
            <p:nvPr/>
          </p:nvSpPr>
          <p:spPr bwMode="auto">
            <a:xfrm>
              <a:off x="3233821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10" name="グループ化 909">
              <a:extLst>
                <a:ext uri="{FF2B5EF4-FFF2-40B4-BE49-F238E27FC236}">
                  <a16:creationId xmlns:a16="http://schemas.microsoft.com/office/drawing/2014/main" id="{DB807A51-CFC3-4C3A-9DD1-E31FB77AE90E}"/>
                </a:ext>
              </a:extLst>
            </p:cNvPr>
            <p:cNvGrpSpPr/>
            <p:nvPr/>
          </p:nvGrpSpPr>
          <p:grpSpPr>
            <a:xfrm>
              <a:off x="220731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947" name="グループ化 946">
                <a:extLst>
                  <a:ext uri="{FF2B5EF4-FFF2-40B4-BE49-F238E27FC236}">
                    <a16:creationId xmlns:a16="http://schemas.microsoft.com/office/drawing/2014/main" id="{D3BC1D57-5F4D-4544-929B-0CB4D1CE4C7E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952" name="フリーフォーム: 図形 951">
                  <a:extLst>
                    <a:ext uri="{FF2B5EF4-FFF2-40B4-BE49-F238E27FC236}">
                      <a16:creationId xmlns:a16="http://schemas.microsoft.com/office/drawing/2014/main" id="{420E64AA-2B99-48BA-9BE2-A7FBDCC518C6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3" name="フリーフォーム: 図形 952">
                  <a:extLst>
                    <a:ext uri="{FF2B5EF4-FFF2-40B4-BE49-F238E27FC236}">
                      <a16:creationId xmlns:a16="http://schemas.microsoft.com/office/drawing/2014/main" id="{ED6AB12A-FDEC-4F23-B9BA-110CE39AADB2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48" name="グループ化 947">
                <a:extLst>
                  <a:ext uri="{FF2B5EF4-FFF2-40B4-BE49-F238E27FC236}">
                    <a16:creationId xmlns:a16="http://schemas.microsoft.com/office/drawing/2014/main" id="{05E4D941-6703-4840-88D0-B7D97085E7DD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950" name="フリーフォーム: 図形 949">
                  <a:extLst>
                    <a:ext uri="{FF2B5EF4-FFF2-40B4-BE49-F238E27FC236}">
                      <a16:creationId xmlns:a16="http://schemas.microsoft.com/office/drawing/2014/main" id="{CFE6A281-B313-41E6-9CE0-E256AE3F201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1" name="フリーフォーム: 図形 950">
                  <a:extLst>
                    <a:ext uri="{FF2B5EF4-FFF2-40B4-BE49-F238E27FC236}">
                      <a16:creationId xmlns:a16="http://schemas.microsoft.com/office/drawing/2014/main" id="{17427A51-4439-4D1D-BA73-932BADDFEA10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49" name="フリーフォーム: 図形 948">
                <a:extLst>
                  <a:ext uri="{FF2B5EF4-FFF2-40B4-BE49-F238E27FC236}">
                    <a16:creationId xmlns:a16="http://schemas.microsoft.com/office/drawing/2014/main" id="{13A0D5F6-1DC2-4671-8DDD-1646439D4113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11" name="グループ化 910">
              <a:extLst>
                <a:ext uri="{FF2B5EF4-FFF2-40B4-BE49-F238E27FC236}">
                  <a16:creationId xmlns:a16="http://schemas.microsoft.com/office/drawing/2014/main" id="{4FD778B1-F4C0-42F7-AE6C-9FEEABDA5EA8}"/>
                </a:ext>
              </a:extLst>
            </p:cNvPr>
            <p:cNvGrpSpPr/>
            <p:nvPr/>
          </p:nvGrpSpPr>
          <p:grpSpPr>
            <a:xfrm>
              <a:off x="739048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914" name="グループ化 913">
                <a:extLst>
                  <a:ext uri="{FF2B5EF4-FFF2-40B4-BE49-F238E27FC236}">
                    <a16:creationId xmlns:a16="http://schemas.microsoft.com/office/drawing/2014/main" id="{45D13BD8-5012-4BAF-B242-A0DE23108F39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9CB6EB7C-B31C-4DF5-8009-EB1754126DD2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4" name="楕円 943">
                  <a:extLst>
                    <a:ext uri="{FF2B5EF4-FFF2-40B4-BE49-F238E27FC236}">
                      <a16:creationId xmlns:a16="http://schemas.microsoft.com/office/drawing/2014/main" id="{6DA94BF0-9C38-465C-98B4-477D66339D0E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5" name="楕円 944">
                  <a:extLst>
                    <a:ext uri="{FF2B5EF4-FFF2-40B4-BE49-F238E27FC236}">
                      <a16:creationId xmlns:a16="http://schemas.microsoft.com/office/drawing/2014/main" id="{0001877A-DF53-4B5D-8ECA-A2A974D77B04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946" name="フリーフォーム: 図形 945">
                  <a:extLst>
                    <a:ext uri="{FF2B5EF4-FFF2-40B4-BE49-F238E27FC236}">
                      <a16:creationId xmlns:a16="http://schemas.microsoft.com/office/drawing/2014/main" id="{F0739063-BD07-49AA-9894-D9EE982C035A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15" name="グループ化 914">
                <a:extLst>
                  <a:ext uri="{FF2B5EF4-FFF2-40B4-BE49-F238E27FC236}">
                    <a16:creationId xmlns:a16="http://schemas.microsoft.com/office/drawing/2014/main" id="{BA886C79-E447-4756-908F-A9EC510A7A80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930" name="フリーフォーム: 図形 929">
                  <a:extLst>
                    <a:ext uri="{FF2B5EF4-FFF2-40B4-BE49-F238E27FC236}">
                      <a16:creationId xmlns:a16="http://schemas.microsoft.com/office/drawing/2014/main" id="{26DC1DFF-1F93-44B7-9066-FF90E782C91B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1" name="円: 塗りつぶしなし 930">
                  <a:extLst>
                    <a:ext uri="{FF2B5EF4-FFF2-40B4-BE49-F238E27FC236}">
                      <a16:creationId xmlns:a16="http://schemas.microsoft.com/office/drawing/2014/main" id="{F8008513-7DD6-4EF8-8314-1BF37B233DD2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2" name="四角形: 上の 2 つの角を丸める 931">
                  <a:extLst>
                    <a:ext uri="{FF2B5EF4-FFF2-40B4-BE49-F238E27FC236}">
                      <a16:creationId xmlns:a16="http://schemas.microsoft.com/office/drawing/2014/main" id="{84148DA1-42E2-4DE8-92F0-541FC469C98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3" name="四角形: 上の 2 つの角を丸める 932">
                  <a:extLst>
                    <a:ext uri="{FF2B5EF4-FFF2-40B4-BE49-F238E27FC236}">
                      <a16:creationId xmlns:a16="http://schemas.microsoft.com/office/drawing/2014/main" id="{A6427090-D819-47B0-95CD-A25598C7CB82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4" name="フリーフォーム: 図形 933">
                  <a:extLst>
                    <a:ext uri="{FF2B5EF4-FFF2-40B4-BE49-F238E27FC236}">
                      <a16:creationId xmlns:a16="http://schemas.microsoft.com/office/drawing/2014/main" id="{C25FCBE0-B223-4D37-B3BA-D6399C2A74C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5" name="楕円 934">
                  <a:extLst>
                    <a:ext uri="{FF2B5EF4-FFF2-40B4-BE49-F238E27FC236}">
                      <a16:creationId xmlns:a16="http://schemas.microsoft.com/office/drawing/2014/main" id="{8F91D674-0FEE-4812-BDB8-7DDC5E22179B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6" name="楕円 935">
                  <a:extLst>
                    <a:ext uri="{FF2B5EF4-FFF2-40B4-BE49-F238E27FC236}">
                      <a16:creationId xmlns:a16="http://schemas.microsoft.com/office/drawing/2014/main" id="{63F0F333-C743-41FB-95B7-0A58C5B865F7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7" name="楕円 936">
                  <a:extLst>
                    <a:ext uri="{FF2B5EF4-FFF2-40B4-BE49-F238E27FC236}">
                      <a16:creationId xmlns:a16="http://schemas.microsoft.com/office/drawing/2014/main" id="{CE3B0875-2908-423C-B312-E2AF7957CD5D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8" name="楕円 937">
                  <a:extLst>
                    <a:ext uri="{FF2B5EF4-FFF2-40B4-BE49-F238E27FC236}">
                      <a16:creationId xmlns:a16="http://schemas.microsoft.com/office/drawing/2014/main" id="{45CC0DFF-006C-465D-A1DC-B735F26F0D0E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39" name="楕円 938">
                  <a:extLst>
                    <a:ext uri="{FF2B5EF4-FFF2-40B4-BE49-F238E27FC236}">
                      <a16:creationId xmlns:a16="http://schemas.microsoft.com/office/drawing/2014/main" id="{E07E3DD3-FF3D-4444-81DE-5B7F67257D8B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40" name="楕円 939">
                  <a:extLst>
                    <a:ext uri="{FF2B5EF4-FFF2-40B4-BE49-F238E27FC236}">
                      <a16:creationId xmlns:a16="http://schemas.microsoft.com/office/drawing/2014/main" id="{2B55F64B-416C-43AF-AA74-6C3020E6E4A0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41" name="楕円 940">
                  <a:extLst>
                    <a:ext uri="{FF2B5EF4-FFF2-40B4-BE49-F238E27FC236}">
                      <a16:creationId xmlns:a16="http://schemas.microsoft.com/office/drawing/2014/main" id="{2131F92E-F6ED-4FEA-ADBB-657797B89DA3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42" name="楕円 941">
                  <a:extLst>
                    <a:ext uri="{FF2B5EF4-FFF2-40B4-BE49-F238E27FC236}">
                      <a16:creationId xmlns:a16="http://schemas.microsoft.com/office/drawing/2014/main" id="{2148DF30-5161-4DEB-9797-D608C473A695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916" name="グループ化 915">
                <a:extLst>
                  <a:ext uri="{FF2B5EF4-FFF2-40B4-BE49-F238E27FC236}">
                    <a16:creationId xmlns:a16="http://schemas.microsoft.com/office/drawing/2014/main" id="{D97A9F9F-F308-41E8-B955-32E1A93C14CA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917" name="フリーフォーム: 図形 916">
                  <a:extLst>
                    <a:ext uri="{FF2B5EF4-FFF2-40B4-BE49-F238E27FC236}">
                      <a16:creationId xmlns:a16="http://schemas.microsoft.com/office/drawing/2014/main" id="{9D68069E-08EA-4451-8C09-14CC397CBB1B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18" name="円: 塗りつぶしなし 917">
                  <a:extLst>
                    <a:ext uri="{FF2B5EF4-FFF2-40B4-BE49-F238E27FC236}">
                      <a16:creationId xmlns:a16="http://schemas.microsoft.com/office/drawing/2014/main" id="{13EB3B39-CB18-4DA1-94C2-9FD4F4F71B0D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19" name="四角形: 上の 2 つの角を丸める 918">
                  <a:extLst>
                    <a:ext uri="{FF2B5EF4-FFF2-40B4-BE49-F238E27FC236}">
                      <a16:creationId xmlns:a16="http://schemas.microsoft.com/office/drawing/2014/main" id="{D8CDCE23-7A10-48DC-A041-0A29304E7EB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0" name="四角形: 上の 2 つの角を丸める 919">
                  <a:extLst>
                    <a:ext uri="{FF2B5EF4-FFF2-40B4-BE49-F238E27FC236}">
                      <a16:creationId xmlns:a16="http://schemas.microsoft.com/office/drawing/2014/main" id="{DBCECE21-6C47-4EAC-A2B1-96EBB3EB647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1" name="フリーフォーム: 図形 920">
                  <a:extLst>
                    <a:ext uri="{FF2B5EF4-FFF2-40B4-BE49-F238E27FC236}">
                      <a16:creationId xmlns:a16="http://schemas.microsoft.com/office/drawing/2014/main" id="{BD7C915D-E08E-48A9-8BC4-92BC2F2E0F49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2" name="楕円 921">
                  <a:extLst>
                    <a:ext uri="{FF2B5EF4-FFF2-40B4-BE49-F238E27FC236}">
                      <a16:creationId xmlns:a16="http://schemas.microsoft.com/office/drawing/2014/main" id="{AB1587A5-C160-4EAD-9B4F-8E34A4797DA1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3" name="楕円 922">
                  <a:extLst>
                    <a:ext uri="{FF2B5EF4-FFF2-40B4-BE49-F238E27FC236}">
                      <a16:creationId xmlns:a16="http://schemas.microsoft.com/office/drawing/2014/main" id="{90004AE1-E4F5-413C-99F3-A1AFE5A7CC07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4" name="楕円 923">
                  <a:extLst>
                    <a:ext uri="{FF2B5EF4-FFF2-40B4-BE49-F238E27FC236}">
                      <a16:creationId xmlns:a16="http://schemas.microsoft.com/office/drawing/2014/main" id="{FED75F84-2560-4AC5-ADFB-66F5FBE4FE1F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5" name="楕円 924">
                  <a:extLst>
                    <a:ext uri="{FF2B5EF4-FFF2-40B4-BE49-F238E27FC236}">
                      <a16:creationId xmlns:a16="http://schemas.microsoft.com/office/drawing/2014/main" id="{00C4B119-9AA2-4812-842A-D891710BB032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6" name="楕円 925">
                  <a:extLst>
                    <a:ext uri="{FF2B5EF4-FFF2-40B4-BE49-F238E27FC236}">
                      <a16:creationId xmlns:a16="http://schemas.microsoft.com/office/drawing/2014/main" id="{F74716A6-A901-4404-98EE-19950A2E5673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7" name="楕円 926">
                  <a:extLst>
                    <a:ext uri="{FF2B5EF4-FFF2-40B4-BE49-F238E27FC236}">
                      <a16:creationId xmlns:a16="http://schemas.microsoft.com/office/drawing/2014/main" id="{D5982A23-6934-40A2-BFB4-BF25EFF3F0FE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8" name="楕円 927">
                  <a:extLst>
                    <a:ext uri="{FF2B5EF4-FFF2-40B4-BE49-F238E27FC236}">
                      <a16:creationId xmlns:a16="http://schemas.microsoft.com/office/drawing/2014/main" id="{87C40AD1-8939-4C11-A2AE-5689026A2C57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29" name="楕円 928">
                  <a:extLst>
                    <a:ext uri="{FF2B5EF4-FFF2-40B4-BE49-F238E27FC236}">
                      <a16:creationId xmlns:a16="http://schemas.microsoft.com/office/drawing/2014/main" id="{C2118A57-29FE-4556-9C37-0AE0E5360E8F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912" name="フリーフォーム: 図形 911">
              <a:extLst>
                <a:ext uri="{FF2B5EF4-FFF2-40B4-BE49-F238E27FC236}">
                  <a16:creationId xmlns:a16="http://schemas.microsoft.com/office/drawing/2014/main" id="{D2D82516-0D1F-49CF-9130-CD1C34565923}"/>
                </a:ext>
              </a:extLst>
            </p:cNvPr>
            <p:cNvSpPr/>
            <p:nvPr/>
          </p:nvSpPr>
          <p:spPr bwMode="auto">
            <a:xfrm rot="10800000">
              <a:off x="2308132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3" name="フリーフォーム: 図形 912">
              <a:extLst>
                <a:ext uri="{FF2B5EF4-FFF2-40B4-BE49-F238E27FC236}">
                  <a16:creationId xmlns:a16="http://schemas.microsoft.com/office/drawing/2014/main" id="{6EB7126E-B20C-44CB-97AF-5B8E7FAB3333}"/>
                </a:ext>
              </a:extLst>
            </p:cNvPr>
            <p:cNvSpPr/>
            <p:nvPr/>
          </p:nvSpPr>
          <p:spPr bwMode="auto">
            <a:xfrm rot="10800000">
              <a:off x="3041377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960" name="グループ化 959">
            <a:extLst>
              <a:ext uri="{FF2B5EF4-FFF2-40B4-BE49-F238E27FC236}">
                <a16:creationId xmlns:a16="http://schemas.microsoft.com/office/drawing/2014/main" id="{0D8EA229-EAF1-40F4-9742-122D128B3FF7}"/>
              </a:ext>
            </a:extLst>
          </p:cNvPr>
          <p:cNvGrpSpPr/>
          <p:nvPr/>
        </p:nvGrpSpPr>
        <p:grpSpPr>
          <a:xfrm>
            <a:off x="6119824" y="4759689"/>
            <a:ext cx="1352434" cy="1513854"/>
            <a:chOff x="5621599" y="802301"/>
            <a:chExt cx="3158807" cy="3535827"/>
          </a:xfrm>
        </p:grpSpPr>
        <p:grpSp>
          <p:nvGrpSpPr>
            <p:cNvPr id="961" name="グループ化 960">
              <a:extLst>
                <a:ext uri="{FF2B5EF4-FFF2-40B4-BE49-F238E27FC236}">
                  <a16:creationId xmlns:a16="http://schemas.microsoft.com/office/drawing/2014/main" id="{35E2F1E5-BBA4-4D46-A588-368986AF1128}"/>
                </a:ext>
              </a:extLst>
            </p:cNvPr>
            <p:cNvGrpSpPr/>
            <p:nvPr/>
          </p:nvGrpSpPr>
          <p:grpSpPr>
            <a:xfrm rot="18000000" flipH="1">
              <a:off x="7937504" y="2572668"/>
              <a:ext cx="490898" cy="1194907"/>
              <a:chOff x="1433349" y="2624060"/>
              <a:chExt cx="490898" cy="1194907"/>
            </a:xfrm>
          </p:grpSpPr>
          <p:sp>
            <p:nvSpPr>
              <p:cNvPr id="1033" name="フリーフォーム: 図形 1032">
                <a:extLst>
                  <a:ext uri="{FF2B5EF4-FFF2-40B4-BE49-F238E27FC236}">
                    <a16:creationId xmlns:a16="http://schemas.microsoft.com/office/drawing/2014/main" id="{E60AFE4E-3AA7-47F3-8096-3E919B66EBC3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4" name="四角形: 上の 2 つの角を丸める 1033">
                <a:extLst>
                  <a:ext uri="{FF2B5EF4-FFF2-40B4-BE49-F238E27FC236}">
                    <a16:creationId xmlns:a16="http://schemas.microsoft.com/office/drawing/2014/main" id="{1E1E72A4-5B01-4EA4-A31C-A4C66FE6D016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62" name="グループ化 961">
              <a:extLst>
                <a:ext uri="{FF2B5EF4-FFF2-40B4-BE49-F238E27FC236}">
                  <a16:creationId xmlns:a16="http://schemas.microsoft.com/office/drawing/2014/main" id="{EAD77AC8-1419-4A12-92F6-A1B1782128A0}"/>
                </a:ext>
              </a:extLst>
            </p:cNvPr>
            <p:cNvGrpSpPr/>
            <p:nvPr/>
          </p:nvGrpSpPr>
          <p:grpSpPr>
            <a:xfrm>
              <a:off x="6341699" y="2236476"/>
              <a:ext cx="1075867" cy="843744"/>
              <a:chOff x="-428235" y="2293392"/>
              <a:chExt cx="1075867" cy="843744"/>
            </a:xfrm>
          </p:grpSpPr>
          <p:sp>
            <p:nvSpPr>
              <p:cNvPr id="1031" name="フリーフォーム: 図形 1030">
                <a:extLst>
                  <a:ext uri="{FF2B5EF4-FFF2-40B4-BE49-F238E27FC236}">
                    <a16:creationId xmlns:a16="http://schemas.microsoft.com/office/drawing/2014/main" id="{563FE290-8A95-4225-9410-C0808421561C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1032" name="フリーフォーム: 図形 1031">
                <a:extLst>
                  <a:ext uri="{FF2B5EF4-FFF2-40B4-BE49-F238E27FC236}">
                    <a16:creationId xmlns:a16="http://schemas.microsoft.com/office/drawing/2014/main" id="{B60E52F1-A325-4464-BA29-5BB07B92A5C2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3" name="フリーフォーム: 図形 962">
              <a:extLst>
                <a:ext uri="{FF2B5EF4-FFF2-40B4-BE49-F238E27FC236}">
                  <a16:creationId xmlns:a16="http://schemas.microsoft.com/office/drawing/2014/main" id="{DBC522A3-E3AC-4EE2-A560-5F6185ABCE69}"/>
                </a:ext>
              </a:extLst>
            </p:cNvPr>
            <p:cNvSpPr/>
            <p:nvPr/>
          </p:nvSpPr>
          <p:spPr bwMode="auto">
            <a:xfrm>
              <a:off x="7071044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4" name="フリーフォーム: 図形 963">
              <a:extLst>
                <a:ext uri="{FF2B5EF4-FFF2-40B4-BE49-F238E27FC236}">
                  <a16:creationId xmlns:a16="http://schemas.microsoft.com/office/drawing/2014/main" id="{F29E3172-4708-4526-AAB7-150F13C00A94}"/>
                </a:ext>
              </a:extLst>
            </p:cNvPr>
            <p:cNvSpPr/>
            <p:nvPr/>
          </p:nvSpPr>
          <p:spPr bwMode="auto">
            <a:xfrm>
              <a:off x="7143299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5" name="四角形: 角を丸くする 964">
              <a:extLst>
                <a:ext uri="{FF2B5EF4-FFF2-40B4-BE49-F238E27FC236}">
                  <a16:creationId xmlns:a16="http://schemas.microsoft.com/office/drawing/2014/main" id="{D03D269F-83DD-43E7-AFA8-70993E45644B}"/>
                </a:ext>
              </a:extLst>
            </p:cNvPr>
            <p:cNvSpPr/>
            <p:nvPr/>
          </p:nvSpPr>
          <p:spPr bwMode="auto">
            <a:xfrm>
              <a:off x="7441970" y="2368551"/>
              <a:ext cx="402222" cy="500718"/>
            </a:xfrm>
            <a:prstGeom prst="roundRect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6" name="フリーフォーム: 図形 965">
              <a:extLst>
                <a:ext uri="{FF2B5EF4-FFF2-40B4-BE49-F238E27FC236}">
                  <a16:creationId xmlns:a16="http://schemas.microsoft.com/office/drawing/2014/main" id="{DF533173-C31C-49C0-B42F-7C36A0EAD7EB}"/>
                </a:ext>
              </a:extLst>
            </p:cNvPr>
            <p:cNvSpPr/>
            <p:nvPr/>
          </p:nvSpPr>
          <p:spPr bwMode="auto">
            <a:xfrm>
              <a:off x="7071044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67" name="グループ化 966">
              <a:extLst>
                <a:ext uri="{FF2B5EF4-FFF2-40B4-BE49-F238E27FC236}">
                  <a16:creationId xmlns:a16="http://schemas.microsoft.com/office/drawing/2014/main" id="{C9D18BB5-DE94-482A-8047-E8ECB39500CF}"/>
                </a:ext>
              </a:extLst>
            </p:cNvPr>
            <p:cNvGrpSpPr/>
            <p:nvPr/>
          </p:nvGrpSpPr>
          <p:grpSpPr>
            <a:xfrm rot="20761440">
              <a:off x="7696203" y="3995039"/>
              <a:ext cx="521939" cy="281227"/>
              <a:chOff x="7674661" y="4056901"/>
              <a:chExt cx="521939" cy="281227"/>
            </a:xfrm>
          </p:grpSpPr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75C9DA10-2A48-4080-8234-483BBACCAC97}"/>
                  </a:ext>
                </a:extLst>
              </p:cNvPr>
              <p:cNvSpPr/>
              <p:nvPr/>
            </p:nvSpPr>
            <p:spPr bwMode="auto">
              <a:xfrm flipH="1">
                <a:off x="7674661" y="40950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13920401-72F9-4720-A037-8D5B87388218}"/>
                  </a:ext>
                </a:extLst>
              </p:cNvPr>
              <p:cNvSpPr/>
              <p:nvPr/>
            </p:nvSpPr>
            <p:spPr bwMode="auto">
              <a:xfrm flipH="1">
                <a:off x="7674661" y="40569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68" name="フリーフォーム: 図形 967">
              <a:extLst>
                <a:ext uri="{FF2B5EF4-FFF2-40B4-BE49-F238E27FC236}">
                  <a16:creationId xmlns:a16="http://schemas.microsoft.com/office/drawing/2014/main" id="{75EDC7CE-9815-4FE2-A760-2FB7EEEE791F}"/>
                </a:ext>
              </a:extLst>
            </p:cNvPr>
            <p:cNvSpPr/>
            <p:nvPr/>
          </p:nvSpPr>
          <p:spPr bwMode="auto">
            <a:xfrm>
              <a:off x="7441970" y="2452318"/>
              <a:ext cx="402222" cy="331090"/>
            </a:xfrm>
            <a:custGeom>
              <a:avLst/>
              <a:gdLst>
                <a:gd name="connsiteX0" fmla="*/ 67038 w 402222"/>
                <a:gd name="connsiteY0" fmla="*/ 0 h 484011"/>
                <a:gd name="connsiteX1" fmla="*/ 335184 w 402222"/>
                <a:gd name="connsiteY1" fmla="*/ 0 h 484011"/>
                <a:gd name="connsiteX2" fmla="*/ 402222 w 402222"/>
                <a:gd name="connsiteY2" fmla="*/ 67038 h 484011"/>
                <a:gd name="connsiteX3" fmla="*/ 402222 w 402222"/>
                <a:gd name="connsiteY3" fmla="*/ 433680 h 484011"/>
                <a:gd name="connsiteX4" fmla="*/ 382587 w 402222"/>
                <a:gd name="connsiteY4" fmla="*/ 481083 h 484011"/>
                <a:gd name="connsiteX5" fmla="*/ 382261 w 402222"/>
                <a:gd name="connsiteY5" fmla="*/ 481303 h 484011"/>
                <a:gd name="connsiteX6" fmla="*/ 203960 w 402222"/>
                <a:gd name="connsiteY6" fmla="*/ 194154 h 484011"/>
                <a:gd name="connsiteX7" fmla="*/ 23978 w 402222"/>
                <a:gd name="connsiteY7" fmla="*/ 484011 h 484011"/>
                <a:gd name="connsiteX8" fmla="*/ 19635 w 402222"/>
                <a:gd name="connsiteY8" fmla="*/ 481083 h 484011"/>
                <a:gd name="connsiteX9" fmla="*/ 0 w 402222"/>
                <a:gd name="connsiteY9" fmla="*/ 433680 h 484011"/>
                <a:gd name="connsiteX10" fmla="*/ 0 w 402222"/>
                <a:gd name="connsiteY10" fmla="*/ 67038 h 484011"/>
                <a:gd name="connsiteX11" fmla="*/ 67038 w 402222"/>
                <a:gd name="connsiteY11" fmla="*/ 0 h 48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222" h="484011">
                  <a:moveTo>
                    <a:pt x="67038" y="0"/>
                  </a:moveTo>
                  <a:lnTo>
                    <a:pt x="335184" y="0"/>
                  </a:lnTo>
                  <a:cubicBezTo>
                    <a:pt x="372208" y="0"/>
                    <a:pt x="402222" y="30014"/>
                    <a:pt x="402222" y="67038"/>
                  </a:cubicBezTo>
                  <a:lnTo>
                    <a:pt x="402222" y="433680"/>
                  </a:lnTo>
                  <a:cubicBezTo>
                    <a:pt x="402222" y="452192"/>
                    <a:pt x="394719" y="468952"/>
                    <a:pt x="382587" y="481083"/>
                  </a:cubicBezTo>
                  <a:lnTo>
                    <a:pt x="382261" y="481303"/>
                  </a:lnTo>
                  <a:lnTo>
                    <a:pt x="203960" y="194154"/>
                  </a:lnTo>
                  <a:lnTo>
                    <a:pt x="23978" y="484011"/>
                  </a:lnTo>
                  <a:lnTo>
                    <a:pt x="19635" y="481083"/>
                  </a:lnTo>
                  <a:cubicBezTo>
                    <a:pt x="7504" y="468952"/>
                    <a:pt x="0" y="452192"/>
                    <a:pt x="0" y="433680"/>
                  </a:cubicBezTo>
                  <a:lnTo>
                    <a:pt x="0" y="67038"/>
                  </a:lnTo>
                  <a:cubicBezTo>
                    <a:pt x="0" y="30014"/>
                    <a:pt x="30014" y="0"/>
                    <a:pt x="67038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9" name="フリーフォーム: 図形 968">
              <a:extLst>
                <a:ext uri="{FF2B5EF4-FFF2-40B4-BE49-F238E27FC236}">
                  <a16:creationId xmlns:a16="http://schemas.microsoft.com/office/drawing/2014/main" id="{D93FE543-AD21-4E83-99C2-E568A8186535}"/>
                </a:ext>
              </a:extLst>
            </p:cNvPr>
            <p:cNvSpPr/>
            <p:nvPr/>
          </p:nvSpPr>
          <p:spPr bwMode="auto">
            <a:xfrm>
              <a:off x="6905903" y="977900"/>
              <a:ext cx="1448086" cy="1474418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0" name="フリーフォーム: 図形 969">
              <a:extLst>
                <a:ext uri="{FF2B5EF4-FFF2-40B4-BE49-F238E27FC236}">
                  <a16:creationId xmlns:a16="http://schemas.microsoft.com/office/drawing/2014/main" id="{AEC8290D-58B9-4324-833B-18E0E24EA284}"/>
                </a:ext>
              </a:extLst>
            </p:cNvPr>
            <p:cNvSpPr/>
            <p:nvPr/>
          </p:nvSpPr>
          <p:spPr bwMode="auto">
            <a:xfrm>
              <a:off x="7880121" y="2597570"/>
              <a:ext cx="154193" cy="271699"/>
            </a:xfrm>
            <a:custGeom>
              <a:avLst/>
              <a:gdLst>
                <a:gd name="connsiteX0" fmla="*/ 0 w 154193"/>
                <a:gd name="connsiteY0" fmla="*/ 0 h 271699"/>
                <a:gd name="connsiteX1" fmla="*/ 36644 w 154193"/>
                <a:gd name="connsiteY1" fmla="*/ 43953 h 271699"/>
                <a:gd name="connsiteX2" fmla="*/ 153647 w 154193"/>
                <a:gd name="connsiteY2" fmla="*/ 270073 h 271699"/>
                <a:gd name="connsiteX3" fmla="*/ 154193 w 154193"/>
                <a:gd name="connsiteY3" fmla="*/ 271699 h 271699"/>
                <a:gd name="connsiteX4" fmla="*/ 67038 w 154193"/>
                <a:gd name="connsiteY4" fmla="*/ 271699 h 271699"/>
                <a:gd name="connsiteX5" fmla="*/ 0 w 154193"/>
                <a:gd name="connsiteY5" fmla="*/ 204661 h 271699"/>
                <a:gd name="connsiteX6" fmla="*/ 0 w 154193"/>
                <a:gd name="connsiteY6" fmla="*/ 0 h 27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93" h="271699">
                  <a:moveTo>
                    <a:pt x="0" y="0"/>
                  </a:moveTo>
                  <a:lnTo>
                    <a:pt x="36644" y="43953"/>
                  </a:lnTo>
                  <a:cubicBezTo>
                    <a:pt x="80172" y="105922"/>
                    <a:pt x="119571" y="182228"/>
                    <a:pt x="153647" y="270073"/>
                  </a:cubicBezTo>
                  <a:lnTo>
                    <a:pt x="154193" y="271699"/>
                  </a:lnTo>
                  <a:lnTo>
                    <a:pt x="67038" y="271699"/>
                  </a:lnTo>
                  <a:cubicBezTo>
                    <a:pt x="30014" y="271699"/>
                    <a:pt x="0" y="241685"/>
                    <a:pt x="0" y="2046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1" name="フリーフォーム: 図形 970">
              <a:extLst>
                <a:ext uri="{FF2B5EF4-FFF2-40B4-BE49-F238E27FC236}">
                  <a16:creationId xmlns:a16="http://schemas.microsoft.com/office/drawing/2014/main" id="{22FE7FA9-E8D5-4B0A-85F5-847EB1F5C65A}"/>
                </a:ext>
              </a:extLst>
            </p:cNvPr>
            <p:cNvSpPr/>
            <p:nvPr/>
          </p:nvSpPr>
          <p:spPr bwMode="auto">
            <a:xfrm>
              <a:off x="7251851" y="2603283"/>
              <a:ext cx="149429" cy="265986"/>
            </a:xfrm>
            <a:custGeom>
              <a:avLst/>
              <a:gdLst>
                <a:gd name="connsiteX0" fmla="*/ 149429 w 149429"/>
                <a:gd name="connsiteY0" fmla="*/ 0 h 265986"/>
                <a:gd name="connsiteX1" fmla="*/ 149429 w 149429"/>
                <a:gd name="connsiteY1" fmla="*/ 198948 h 265986"/>
                <a:gd name="connsiteX2" fmla="*/ 82391 w 149429"/>
                <a:gd name="connsiteY2" fmla="*/ 265986 h 265986"/>
                <a:gd name="connsiteX3" fmla="*/ 0 w 149429"/>
                <a:gd name="connsiteY3" fmla="*/ 265986 h 265986"/>
                <a:gd name="connsiteX4" fmla="*/ 545 w 149429"/>
                <a:gd name="connsiteY4" fmla="*/ 264360 h 265986"/>
                <a:gd name="connsiteX5" fmla="*/ 117549 w 149429"/>
                <a:gd name="connsiteY5" fmla="*/ 38240 h 265986"/>
                <a:gd name="connsiteX6" fmla="*/ 149429 w 149429"/>
                <a:gd name="connsiteY6" fmla="*/ 0 h 26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29" h="265986">
                  <a:moveTo>
                    <a:pt x="149429" y="0"/>
                  </a:moveTo>
                  <a:lnTo>
                    <a:pt x="149429" y="198948"/>
                  </a:lnTo>
                  <a:cubicBezTo>
                    <a:pt x="149429" y="235972"/>
                    <a:pt x="119415" y="265986"/>
                    <a:pt x="82391" y="265986"/>
                  </a:cubicBezTo>
                  <a:lnTo>
                    <a:pt x="0" y="265986"/>
                  </a:lnTo>
                  <a:lnTo>
                    <a:pt x="545" y="264360"/>
                  </a:lnTo>
                  <a:cubicBezTo>
                    <a:pt x="34622" y="176515"/>
                    <a:pt x="74021" y="100209"/>
                    <a:pt x="117549" y="38240"/>
                  </a:cubicBezTo>
                  <a:lnTo>
                    <a:pt x="149429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2" name="フリーフォーム: 図形 971">
              <a:extLst>
                <a:ext uri="{FF2B5EF4-FFF2-40B4-BE49-F238E27FC236}">
                  <a16:creationId xmlns:a16="http://schemas.microsoft.com/office/drawing/2014/main" id="{DC8D538D-36D4-4681-8311-BE7D493E302D}"/>
                </a:ext>
              </a:extLst>
            </p:cNvPr>
            <p:cNvSpPr/>
            <p:nvPr/>
          </p:nvSpPr>
          <p:spPr bwMode="auto">
            <a:xfrm>
              <a:off x="7115283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4837 w 1055596"/>
                <a:gd name="connsiteY2" fmla="*/ 71727 h 1327874"/>
                <a:gd name="connsiteX3" fmla="*/ 764837 w 1055596"/>
                <a:gd name="connsiteY3" fmla="*/ 276388 h 1327874"/>
                <a:gd name="connsiteX4" fmla="*/ 831875 w 1055596"/>
                <a:gd name="connsiteY4" fmla="*/ 343426 h 1327874"/>
                <a:gd name="connsiteX5" fmla="*/ 919030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8958 w 1055596"/>
                <a:gd name="connsiteY11" fmla="*/ 343426 h 1327874"/>
                <a:gd name="connsiteX12" fmla="*/ 285996 w 1055596"/>
                <a:gd name="connsiteY12" fmla="*/ 276388 h 1327874"/>
                <a:gd name="connsiteX13" fmla="*/ 285996 w 1055596"/>
                <a:gd name="connsiteY13" fmla="*/ 77440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4837" y="71727"/>
                  </a:lnTo>
                  <a:lnTo>
                    <a:pt x="764837" y="276388"/>
                  </a:lnTo>
                  <a:cubicBezTo>
                    <a:pt x="764837" y="313412"/>
                    <a:pt x="794851" y="343426"/>
                    <a:pt x="831875" y="343426"/>
                  </a:cubicBezTo>
                  <a:lnTo>
                    <a:pt x="919030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8958" y="343426"/>
                  </a:lnTo>
                  <a:cubicBezTo>
                    <a:pt x="255982" y="343426"/>
                    <a:pt x="285996" y="313412"/>
                    <a:pt x="285996" y="276388"/>
                  </a:cubicBezTo>
                  <a:lnTo>
                    <a:pt x="285996" y="77440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3" name="楕円 972">
              <a:extLst>
                <a:ext uri="{FF2B5EF4-FFF2-40B4-BE49-F238E27FC236}">
                  <a16:creationId xmlns:a16="http://schemas.microsoft.com/office/drawing/2014/main" id="{A24EAF3E-27CE-469A-B94B-5FEEEA634B38}"/>
                </a:ext>
              </a:extLst>
            </p:cNvPr>
            <p:cNvSpPr/>
            <p:nvPr/>
          </p:nvSpPr>
          <p:spPr bwMode="auto">
            <a:xfrm rot="20700000">
              <a:off x="676343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4" name="楕円 973">
              <a:extLst>
                <a:ext uri="{FF2B5EF4-FFF2-40B4-BE49-F238E27FC236}">
                  <a16:creationId xmlns:a16="http://schemas.microsoft.com/office/drawing/2014/main" id="{9CB5BA5C-A838-4A5C-A30E-766903D7100A}"/>
                </a:ext>
              </a:extLst>
            </p:cNvPr>
            <p:cNvSpPr/>
            <p:nvPr/>
          </p:nvSpPr>
          <p:spPr bwMode="auto">
            <a:xfrm rot="20700000">
              <a:off x="683654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5" name="楕円 974">
              <a:extLst>
                <a:ext uri="{FF2B5EF4-FFF2-40B4-BE49-F238E27FC236}">
                  <a16:creationId xmlns:a16="http://schemas.microsoft.com/office/drawing/2014/main" id="{A2150031-91DB-42A8-956F-CA306B35F100}"/>
                </a:ext>
              </a:extLst>
            </p:cNvPr>
            <p:cNvSpPr/>
            <p:nvPr/>
          </p:nvSpPr>
          <p:spPr bwMode="auto">
            <a:xfrm rot="900000" flipH="1">
              <a:off x="811358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6" name="楕円 975">
              <a:extLst>
                <a:ext uri="{FF2B5EF4-FFF2-40B4-BE49-F238E27FC236}">
                  <a16:creationId xmlns:a16="http://schemas.microsoft.com/office/drawing/2014/main" id="{2DF3C623-619F-4233-AFB1-5F4149E4BAF9}"/>
                </a:ext>
              </a:extLst>
            </p:cNvPr>
            <p:cNvSpPr/>
            <p:nvPr/>
          </p:nvSpPr>
          <p:spPr bwMode="auto">
            <a:xfrm rot="900000" flipH="1">
              <a:off x="819614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7" name="楕円 976">
              <a:extLst>
                <a:ext uri="{FF2B5EF4-FFF2-40B4-BE49-F238E27FC236}">
                  <a16:creationId xmlns:a16="http://schemas.microsoft.com/office/drawing/2014/main" id="{85D2C69F-6E5B-4B3D-A07B-39782DCA50F8}"/>
                </a:ext>
              </a:extLst>
            </p:cNvPr>
            <p:cNvSpPr/>
            <p:nvPr/>
          </p:nvSpPr>
          <p:spPr bwMode="auto">
            <a:xfrm>
              <a:off x="6968006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8" name="テキスト ボックス 977">
              <a:extLst>
                <a:ext uri="{FF2B5EF4-FFF2-40B4-BE49-F238E27FC236}">
                  <a16:creationId xmlns:a16="http://schemas.microsoft.com/office/drawing/2014/main" id="{27092792-2B49-4E24-BE7F-11FF3ED264AB}"/>
                </a:ext>
              </a:extLst>
            </p:cNvPr>
            <p:cNvSpPr txBox="1"/>
            <p:nvPr/>
          </p:nvSpPr>
          <p:spPr>
            <a:xfrm>
              <a:off x="7396582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979" name="フリーフォーム: 図形 978">
              <a:extLst>
                <a:ext uri="{FF2B5EF4-FFF2-40B4-BE49-F238E27FC236}">
                  <a16:creationId xmlns:a16="http://schemas.microsoft.com/office/drawing/2014/main" id="{98B0D925-8C35-4EED-A70D-845153BFF1A7}"/>
                </a:ext>
              </a:extLst>
            </p:cNvPr>
            <p:cNvSpPr/>
            <p:nvPr/>
          </p:nvSpPr>
          <p:spPr bwMode="auto">
            <a:xfrm rot="18900000">
              <a:off x="71596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0" name="フリーフォーム: 図形 979">
              <a:extLst>
                <a:ext uri="{FF2B5EF4-FFF2-40B4-BE49-F238E27FC236}">
                  <a16:creationId xmlns:a16="http://schemas.microsoft.com/office/drawing/2014/main" id="{D1EAB1F8-FD45-4B9B-B20F-69B0D77559FC}"/>
                </a:ext>
              </a:extLst>
            </p:cNvPr>
            <p:cNvSpPr/>
            <p:nvPr/>
          </p:nvSpPr>
          <p:spPr bwMode="auto">
            <a:xfrm rot="2700000" flipH="1">
              <a:off x="77638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1" name="フリーフォーム: 図形 980">
              <a:extLst>
                <a:ext uri="{FF2B5EF4-FFF2-40B4-BE49-F238E27FC236}">
                  <a16:creationId xmlns:a16="http://schemas.microsoft.com/office/drawing/2014/main" id="{0A24ABB3-9ACF-4135-92F5-3B6A3DA2EAC3}"/>
                </a:ext>
              </a:extLst>
            </p:cNvPr>
            <p:cNvSpPr/>
            <p:nvPr/>
          </p:nvSpPr>
          <p:spPr bwMode="auto">
            <a:xfrm>
              <a:off x="7521740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2" name="フリーフォーム: 図形 981">
              <a:extLst>
                <a:ext uri="{FF2B5EF4-FFF2-40B4-BE49-F238E27FC236}">
                  <a16:creationId xmlns:a16="http://schemas.microsoft.com/office/drawing/2014/main" id="{4525D62B-3B71-4C54-8501-F890B36FEEC0}"/>
                </a:ext>
              </a:extLst>
            </p:cNvPr>
            <p:cNvSpPr/>
            <p:nvPr/>
          </p:nvSpPr>
          <p:spPr bwMode="auto">
            <a:xfrm>
              <a:off x="7570390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3" name="フリーフォーム: 図形 982">
              <a:extLst>
                <a:ext uri="{FF2B5EF4-FFF2-40B4-BE49-F238E27FC236}">
                  <a16:creationId xmlns:a16="http://schemas.microsoft.com/office/drawing/2014/main" id="{0288ABBA-BF89-4020-AE40-EEBD1508EA26}"/>
                </a:ext>
              </a:extLst>
            </p:cNvPr>
            <p:cNvSpPr/>
            <p:nvPr/>
          </p:nvSpPr>
          <p:spPr bwMode="auto">
            <a:xfrm>
              <a:off x="71321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4" name="フリーフォーム: 図形 983">
              <a:extLst>
                <a:ext uri="{FF2B5EF4-FFF2-40B4-BE49-F238E27FC236}">
                  <a16:creationId xmlns:a16="http://schemas.microsoft.com/office/drawing/2014/main" id="{A4836256-F236-4395-B959-E55B8E829D30}"/>
                </a:ext>
              </a:extLst>
            </p:cNvPr>
            <p:cNvSpPr/>
            <p:nvPr/>
          </p:nvSpPr>
          <p:spPr bwMode="auto">
            <a:xfrm>
              <a:off x="78179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985" name="グループ化 984">
              <a:extLst>
                <a:ext uri="{FF2B5EF4-FFF2-40B4-BE49-F238E27FC236}">
                  <a16:creationId xmlns:a16="http://schemas.microsoft.com/office/drawing/2014/main" id="{857F87A8-63FB-4955-91A1-A8788BBEA5AE}"/>
                </a:ext>
              </a:extLst>
            </p:cNvPr>
            <p:cNvGrpSpPr/>
            <p:nvPr/>
          </p:nvGrpSpPr>
          <p:grpSpPr>
            <a:xfrm>
              <a:off x="696981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022" name="グループ化 1021">
                <a:extLst>
                  <a:ext uri="{FF2B5EF4-FFF2-40B4-BE49-F238E27FC236}">
                    <a16:creationId xmlns:a16="http://schemas.microsoft.com/office/drawing/2014/main" id="{07688D5B-8701-4166-88F8-04840F3740D1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027" name="フリーフォーム: 図形 1026">
                  <a:extLst>
                    <a:ext uri="{FF2B5EF4-FFF2-40B4-BE49-F238E27FC236}">
                      <a16:creationId xmlns:a16="http://schemas.microsoft.com/office/drawing/2014/main" id="{41B050E2-9ABB-4916-84C5-7F904EC01363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8" name="フリーフォーム: 図形 1027">
                  <a:extLst>
                    <a:ext uri="{FF2B5EF4-FFF2-40B4-BE49-F238E27FC236}">
                      <a16:creationId xmlns:a16="http://schemas.microsoft.com/office/drawing/2014/main" id="{D1ECBAA5-43F8-4A5C-BFAC-5196A69C110A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023" name="グループ化 1022">
                <a:extLst>
                  <a:ext uri="{FF2B5EF4-FFF2-40B4-BE49-F238E27FC236}">
                    <a16:creationId xmlns:a16="http://schemas.microsoft.com/office/drawing/2014/main" id="{0474841A-9E41-4675-8674-7A28DB1ACE63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025" name="フリーフォーム: 図形 1024">
                  <a:extLst>
                    <a:ext uri="{FF2B5EF4-FFF2-40B4-BE49-F238E27FC236}">
                      <a16:creationId xmlns:a16="http://schemas.microsoft.com/office/drawing/2014/main" id="{A52EA4F8-3CA3-4621-A2AA-F07CFBC3B825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6" name="フリーフォーム: 図形 1025">
                  <a:extLst>
                    <a:ext uri="{FF2B5EF4-FFF2-40B4-BE49-F238E27FC236}">
                      <a16:creationId xmlns:a16="http://schemas.microsoft.com/office/drawing/2014/main" id="{F6C19E7D-759E-47D4-9D33-9E7CF51F361A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024" name="フリーフォーム: 図形 1023">
                <a:extLst>
                  <a:ext uri="{FF2B5EF4-FFF2-40B4-BE49-F238E27FC236}">
                    <a16:creationId xmlns:a16="http://schemas.microsoft.com/office/drawing/2014/main" id="{CFFFB65A-D178-4E5B-B07C-4881A831B968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986" name="グループ化 985">
              <a:extLst>
                <a:ext uri="{FF2B5EF4-FFF2-40B4-BE49-F238E27FC236}">
                  <a16:creationId xmlns:a16="http://schemas.microsoft.com/office/drawing/2014/main" id="{7FDA0381-B1A8-48E7-9947-737FDB02ED73}"/>
                </a:ext>
              </a:extLst>
            </p:cNvPr>
            <p:cNvGrpSpPr/>
            <p:nvPr/>
          </p:nvGrpSpPr>
          <p:grpSpPr>
            <a:xfrm>
              <a:off x="5621599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989" name="グループ化 988">
                <a:extLst>
                  <a:ext uri="{FF2B5EF4-FFF2-40B4-BE49-F238E27FC236}">
                    <a16:creationId xmlns:a16="http://schemas.microsoft.com/office/drawing/2014/main" id="{8B1ED5F4-C53E-4F52-9DEB-F160351D4506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018" name="フリーフォーム: 図形 1017">
                  <a:extLst>
                    <a:ext uri="{FF2B5EF4-FFF2-40B4-BE49-F238E27FC236}">
                      <a16:creationId xmlns:a16="http://schemas.microsoft.com/office/drawing/2014/main" id="{A6E0238C-5044-40D6-8735-3089CE6186A5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19" name="楕円 1018">
                  <a:extLst>
                    <a:ext uri="{FF2B5EF4-FFF2-40B4-BE49-F238E27FC236}">
                      <a16:creationId xmlns:a16="http://schemas.microsoft.com/office/drawing/2014/main" id="{AEB9A2E3-2955-4A9B-A4D8-2863ACC8790B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0" name="楕円 1019">
                  <a:extLst>
                    <a:ext uri="{FF2B5EF4-FFF2-40B4-BE49-F238E27FC236}">
                      <a16:creationId xmlns:a16="http://schemas.microsoft.com/office/drawing/2014/main" id="{47A67AC0-A47F-4A84-98E4-C043E9DA5715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21" name="フリーフォーム: 図形 1020">
                  <a:extLst>
                    <a:ext uri="{FF2B5EF4-FFF2-40B4-BE49-F238E27FC236}">
                      <a16:creationId xmlns:a16="http://schemas.microsoft.com/office/drawing/2014/main" id="{5BE6005A-5725-4D21-A18B-06B68E287900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990" name="グループ化 989">
                <a:extLst>
                  <a:ext uri="{FF2B5EF4-FFF2-40B4-BE49-F238E27FC236}">
                    <a16:creationId xmlns:a16="http://schemas.microsoft.com/office/drawing/2014/main" id="{33993CCB-1505-4721-B735-5D9E19EABF8C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005" name="フリーフォーム: 図形 1004">
                  <a:extLst>
                    <a:ext uri="{FF2B5EF4-FFF2-40B4-BE49-F238E27FC236}">
                      <a16:creationId xmlns:a16="http://schemas.microsoft.com/office/drawing/2014/main" id="{831CE63F-3A39-40AF-A2C6-140C38E4B6A0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6" name="円: 塗りつぶしなし 1005">
                  <a:extLst>
                    <a:ext uri="{FF2B5EF4-FFF2-40B4-BE49-F238E27FC236}">
                      <a16:creationId xmlns:a16="http://schemas.microsoft.com/office/drawing/2014/main" id="{93EF9F89-AA1F-4B21-BC60-40968F3DAA8B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7" name="四角形: 上の 2 つの角を丸める 1006">
                  <a:extLst>
                    <a:ext uri="{FF2B5EF4-FFF2-40B4-BE49-F238E27FC236}">
                      <a16:creationId xmlns:a16="http://schemas.microsoft.com/office/drawing/2014/main" id="{0D6E3123-792A-469C-BDC7-B84505AE40A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8" name="四角形: 上の 2 つの角を丸める 1007">
                  <a:extLst>
                    <a:ext uri="{FF2B5EF4-FFF2-40B4-BE49-F238E27FC236}">
                      <a16:creationId xmlns:a16="http://schemas.microsoft.com/office/drawing/2014/main" id="{3B152D76-7C84-4601-A189-7275375F395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9" name="フリーフォーム: 図形 1008">
                  <a:extLst>
                    <a:ext uri="{FF2B5EF4-FFF2-40B4-BE49-F238E27FC236}">
                      <a16:creationId xmlns:a16="http://schemas.microsoft.com/office/drawing/2014/main" id="{3A2C7834-8386-4917-96FA-A04832F94B8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0" name="楕円 1009">
                  <a:extLst>
                    <a:ext uri="{FF2B5EF4-FFF2-40B4-BE49-F238E27FC236}">
                      <a16:creationId xmlns:a16="http://schemas.microsoft.com/office/drawing/2014/main" id="{9B47D23D-987C-484F-B726-A7EC5D9C58C1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1" name="楕円 1010">
                  <a:extLst>
                    <a:ext uri="{FF2B5EF4-FFF2-40B4-BE49-F238E27FC236}">
                      <a16:creationId xmlns:a16="http://schemas.microsoft.com/office/drawing/2014/main" id="{7BA1268D-6A85-44F4-B371-15AA77950084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2" name="楕円 1011">
                  <a:extLst>
                    <a:ext uri="{FF2B5EF4-FFF2-40B4-BE49-F238E27FC236}">
                      <a16:creationId xmlns:a16="http://schemas.microsoft.com/office/drawing/2014/main" id="{6771F849-FF8F-4D14-BF85-6DA53FAEAD48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3" name="楕円 1012">
                  <a:extLst>
                    <a:ext uri="{FF2B5EF4-FFF2-40B4-BE49-F238E27FC236}">
                      <a16:creationId xmlns:a16="http://schemas.microsoft.com/office/drawing/2014/main" id="{2FB84A54-6EF0-4D88-AAF6-B92DC7580945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4" name="楕円 1013">
                  <a:extLst>
                    <a:ext uri="{FF2B5EF4-FFF2-40B4-BE49-F238E27FC236}">
                      <a16:creationId xmlns:a16="http://schemas.microsoft.com/office/drawing/2014/main" id="{70B54938-3198-417A-A0FA-AB89CCF99ACB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5" name="楕円 1014">
                  <a:extLst>
                    <a:ext uri="{FF2B5EF4-FFF2-40B4-BE49-F238E27FC236}">
                      <a16:creationId xmlns:a16="http://schemas.microsoft.com/office/drawing/2014/main" id="{3CF9ECD0-DBC5-4C66-8E51-11198F3F8BFE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6" name="楕円 1015">
                  <a:extLst>
                    <a:ext uri="{FF2B5EF4-FFF2-40B4-BE49-F238E27FC236}">
                      <a16:creationId xmlns:a16="http://schemas.microsoft.com/office/drawing/2014/main" id="{F2EEBAC5-C92F-4270-8996-983C4E7C17AC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17" name="楕円 1016">
                  <a:extLst>
                    <a:ext uri="{FF2B5EF4-FFF2-40B4-BE49-F238E27FC236}">
                      <a16:creationId xmlns:a16="http://schemas.microsoft.com/office/drawing/2014/main" id="{25C6D36B-2E32-44B5-BFDF-CE4ADB38A7CC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991" name="グループ化 990">
                <a:extLst>
                  <a:ext uri="{FF2B5EF4-FFF2-40B4-BE49-F238E27FC236}">
                    <a16:creationId xmlns:a16="http://schemas.microsoft.com/office/drawing/2014/main" id="{9E38759C-7390-4C39-A486-4D958155B1EB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992" name="フリーフォーム: 図形 991">
                  <a:extLst>
                    <a:ext uri="{FF2B5EF4-FFF2-40B4-BE49-F238E27FC236}">
                      <a16:creationId xmlns:a16="http://schemas.microsoft.com/office/drawing/2014/main" id="{1390E6C7-25F4-422B-B489-78FDA00F2D84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3" name="円: 塗りつぶしなし 992">
                  <a:extLst>
                    <a:ext uri="{FF2B5EF4-FFF2-40B4-BE49-F238E27FC236}">
                      <a16:creationId xmlns:a16="http://schemas.microsoft.com/office/drawing/2014/main" id="{F55DF44E-82C1-4DCD-A6E9-999D3DAFE04E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4" name="四角形: 上の 2 つの角を丸める 993">
                  <a:extLst>
                    <a:ext uri="{FF2B5EF4-FFF2-40B4-BE49-F238E27FC236}">
                      <a16:creationId xmlns:a16="http://schemas.microsoft.com/office/drawing/2014/main" id="{3D8014A5-AEE4-46F7-9814-F3B4F4EAB15B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5" name="四角形: 上の 2 つの角を丸める 994">
                  <a:extLst>
                    <a:ext uri="{FF2B5EF4-FFF2-40B4-BE49-F238E27FC236}">
                      <a16:creationId xmlns:a16="http://schemas.microsoft.com/office/drawing/2014/main" id="{B44F001E-34B7-41F5-B13A-361001A4ACC8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6" name="フリーフォーム: 図形 995">
                  <a:extLst>
                    <a:ext uri="{FF2B5EF4-FFF2-40B4-BE49-F238E27FC236}">
                      <a16:creationId xmlns:a16="http://schemas.microsoft.com/office/drawing/2014/main" id="{E9AF8B24-549C-4344-9556-C3E086B1326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7" name="楕円 996">
                  <a:extLst>
                    <a:ext uri="{FF2B5EF4-FFF2-40B4-BE49-F238E27FC236}">
                      <a16:creationId xmlns:a16="http://schemas.microsoft.com/office/drawing/2014/main" id="{B7BA50DA-C0F9-4459-91E8-AC80E01787E2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8" name="楕円 997">
                  <a:extLst>
                    <a:ext uri="{FF2B5EF4-FFF2-40B4-BE49-F238E27FC236}">
                      <a16:creationId xmlns:a16="http://schemas.microsoft.com/office/drawing/2014/main" id="{F34DEE1C-ED7E-48D4-9222-95F54E887650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999" name="楕円 998">
                  <a:extLst>
                    <a:ext uri="{FF2B5EF4-FFF2-40B4-BE49-F238E27FC236}">
                      <a16:creationId xmlns:a16="http://schemas.microsoft.com/office/drawing/2014/main" id="{45FF802A-E1DC-43A9-9721-B1FB32C18355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0" name="楕円 999">
                  <a:extLst>
                    <a:ext uri="{FF2B5EF4-FFF2-40B4-BE49-F238E27FC236}">
                      <a16:creationId xmlns:a16="http://schemas.microsoft.com/office/drawing/2014/main" id="{CAA13E36-F6E5-4B90-9B60-EEA0D449263A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1" name="楕円 1000">
                  <a:extLst>
                    <a:ext uri="{FF2B5EF4-FFF2-40B4-BE49-F238E27FC236}">
                      <a16:creationId xmlns:a16="http://schemas.microsoft.com/office/drawing/2014/main" id="{ED38E053-757B-4B1E-9EDD-E6226A158D34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2" name="楕円 1001">
                  <a:extLst>
                    <a:ext uri="{FF2B5EF4-FFF2-40B4-BE49-F238E27FC236}">
                      <a16:creationId xmlns:a16="http://schemas.microsoft.com/office/drawing/2014/main" id="{30C3D86F-FE3C-42D5-9879-78985CE05EC0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3" name="楕円 1002">
                  <a:extLst>
                    <a:ext uri="{FF2B5EF4-FFF2-40B4-BE49-F238E27FC236}">
                      <a16:creationId xmlns:a16="http://schemas.microsoft.com/office/drawing/2014/main" id="{066E96A1-2374-49B8-A630-AAA5F6ADC93F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04" name="楕円 1003">
                  <a:extLst>
                    <a:ext uri="{FF2B5EF4-FFF2-40B4-BE49-F238E27FC236}">
                      <a16:creationId xmlns:a16="http://schemas.microsoft.com/office/drawing/2014/main" id="{A4A46220-B8E4-458B-9E9F-C0C020C63084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987" name="フリーフォーム: 図形 986">
              <a:extLst>
                <a:ext uri="{FF2B5EF4-FFF2-40B4-BE49-F238E27FC236}">
                  <a16:creationId xmlns:a16="http://schemas.microsoft.com/office/drawing/2014/main" id="{D12CF354-57E2-4BBE-B6C0-E6FA85BF89B2}"/>
                </a:ext>
              </a:extLst>
            </p:cNvPr>
            <p:cNvSpPr/>
            <p:nvPr/>
          </p:nvSpPr>
          <p:spPr bwMode="auto">
            <a:xfrm rot="10800000">
              <a:off x="7159430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8" name="フリーフォーム: 図形 987">
              <a:extLst>
                <a:ext uri="{FF2B5EF4-FFF2-40B4-BE49-F238E27FC236}">
                  <a16:creationId xmlns:a16="http://schemas.microsoft.com/office/drawing/2014/main" id="{1FFC2BA3-91E7-47C6-ACF2-9D639A0A6FB8}"/>
                </a:ext>
              </a:extLst>
            </p:cNvPr>
            <p:cNvSpPr/>
            <p:nvPr/>
          </p:nvSpPr>
          <p:spPr bwMode="auto">
            <a:xfrm rot="10800000">
              <a:off x="7892675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035" name="グループ化 1034">
            <a:extLst>
              <a:ext uri="{FF2B5EF4-FFF2-40B4-BE49-F238E27FC236}">
                <a16:creationId xmlns:a16="http://schemas.microsoft.com/office/drawing/2014/main" id="{ABF0E8FA-944D-4CBD-9541-B7C2D41A4E0A}"/>
              </a:ext>
            </a:extLst>
          </p:cNvPr>
          <p:cNvGrpSpPr/>
          <p:nvPr/>
        </p:nvGrpSpPr>
        <p:grpSpPr>
          <a:xfrm>
            <a:off x="8039329" y="4760442"/>
            <a:ext cx="1351816" cy="1514976"/>
            <a:chOff x="7528037" y="802301"/>
            <a:chExt cx="3157368" cy="3538455"/>
          </a:xfrm>
        </p:grpSpPr>
        <p:grpSp>
          <p:nvGrpSpPr>
            <p:cNvPr id="1036" name="グループ化 1035">
              <a:extLst>
                <a:ext uri="{FF2B5EF4-FFF2-40B4-BE49-F238E27FC236}">
                  <a16:creationId xmlns:a16="http://schemas.microsoft.com/office/drawing/2014/main" id="{8C9A3ABA-5652-4109-8033-2758F1DDAED1}"/>
                </a:ext>
              </a:extLst>
            </p:cNvPr>
            <p:cNvGrpSpPr/>
            <p:nvPr/>
          </p:nvGrpSpPr>
          <p:grpSpPr>
            <a:xfrm rot="18000000" flipH="1">
              <a:off x="9842503" y="2572669"/>
              <a:ext cx="490898" cy="1194907"/>
              <a:chOff x="1433349" y="2624060"/>
              <a:chExt cx="490898" cy="1194907"/>
            </a:xfrm>
          </p:grpSpPr>
          <p:sp>
            <p:nvSpPr>
              <p:cNvPr id="1110" name="フリーフォーム: 図形 1109">
                <a:extLst>
                  <a:ext uri="{FF2B5EF4-FFF2-40B4-BE49-F238E27FC236}">
                    <a16:creationId xmlns:a16="http://schemas.microsoft.com/office/drawing/2014/main" id="{2E50C93E-4099-47C9-BD2D-693B09D8C397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11" name="四角形: 上の 2 つの角を丸める 1110">
                <a:extLst>
                  <a:ext uri="{FF2B5EF4-FFF2-40B4-BE49-F238E27FC236}">
                    <a16:creationId xmlns:a16="http://schemas.microsoft.com/office/drawing/2014/main" id="{B0A8E6BC-4DD7-4EDC-B50C-A8F26D7EDE52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37" name="グループ化 1036">
              <a:extLst>
                <a:ext uri="{FF2B5EF4-FFF2-40B4-BE49-F238E27FC236}">
                  <a16:creationId xmlns:a16="http://schemas.microsoft.com/office/drawing/2014/main" id="{9960BEF0-882B-47FC-8BF4-C7FB13DFDE4A}"/>
                </a:ext>
              </a:extLst>
            </p:cNvPr>
            <p:cNvGrpSpPr/>
            <p:nvPr/>
          </p:nvGrpSpPr>
          <p:grpSpPr>
            <a:xfrm>
              <a:off x="8246698" y="2236477"/>
              <a:ext cx="1075867" cy="843744"/>
              <a:chOff x="-428235" y="2293392"/>
              <a:chExt cx="1075867" cy="843744"/>
            </a:xfrm>
          </p:grpSpPr>
          <p:sp>
            <p:nvSpPr>
              <p:cNvPr id="1108" name="フリーフォーム: 図形 1107">
                <a:extLst>
                  <a:ext uri="{FF2B5EF4-FFF2-40B4-BE49-F238E27FC236}">
                    <a16:creationId xmlns:a16="http://schemas.microsoft.com/office/drawing/2014/main" id="{0ABACAD4-0BA4-4842-9C7A-8B7BC4652C51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1109" name="フリーフォーム: 図形 1108">
                <a:extLst>
                  <a:ext uri="{FF2B5EF4-FFF2-40B4-BE49-F238E27FC236}">
                    <a16:creationId xmlns:a16="http://schemas.microsoft.com/office/drawing/2014/main" id="{ABAF3AC7-72A2-4B51-8ABF-F07CEDCD26B9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38" name="フリーフォーム: 図形 1037">
              <a:extLst>
                <a:ext uri="{FF2B5EF4-FFF2-40B4-BE49-F238E27FC236}">
                  <a16:creationId xmlns:a16="http://schemas.microsoft.com/office/drawing/2014/main" id="{08A95588-0B43-4B4C-AAC1-6C97FB68BDED}"/>
                </a:ext>
              </a:extLst>
            </p:cNvPr>
            <p:cNvSpPr/>
            <p:nvPr/>
          </p:nvSpPr>
          <p:spPr bwMode="auto">
            <a:xfrm>
              <a:off x="8746907" y="971550"/>
              <a:ext cx="1607539" cy="1605598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9" name="フリーフォーム: 図形 1038">
              <a:extLst>
                <a:ext uri="{FF2B5EF4-FFF2-40B4-BE49-F238E27FC236}">
                  <a16:creationId xmlns:a16="http://schemas.microsoft.com/office/drawing/2014/main" id="{F84BD4C8-3FA9-466D-B049-22BED99E7E9E}"/>
                </a:ext>
              </a:extLst>
            </p:cNvPr>
            <p:cNvSpPr/>
            <p:nvPr/>
          </p:nvSpPr>
          <p:spPr bwMode="auto">
            <a:xfrm>
              <a:off x="8958936" y="1381012"/>
              <a:ext cx="1179404" cy="1177980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0" name="四角形: 角を丸くする 1039">
              <a:extLst>
                <a:ext uri="{FF2B5EF4-FFF2-40B4-BE49-F238E27FC236}">
                  <a16:creationId xmlns:a16="http://schemas.microsoft.com/office/drawing/2014/main" id="{79411027-9DDB-4D78-AB36-85DF3EA9F989}"/>
                </a:ext>
              </a:extLst>
            </p:cNvPr>
            <p:cNvSpPr/>
            <p:nvPr/>
          </p:nvSpPr>
          <p:spPr bwMode="auto">
            <a:xfrm>
              <a:off x="961425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1" name="四角形: 角を丸くする 1040">
              <a:extLst>
                <a:ext uri="{FF2B5EF4-FFF2-40B4-BE49-F238E27FC236}">
                  <a16:creationId xmlns:a16="http://schemas.microsoft.com/office/drawing/2014/main" id="{3B44075A-7B19-4653-9264-2A33173E15D3}"/>
                </a:ext>
              </a:extLst>
            </p:cNvPr>
            <p:cNvSpPr/>
            <p:nvPr/>
          </p:nvSpPr>
          <p:spPr bwMode="auto">
            <a:xfrm>
              <a:off x="929040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2" name="フリーフォーム: 図形 1041">
              <a:extLst>
                <a:ext uri="{FF2B5EF4-FFF2-40B4-BE49-F238E27FC236}">
                  <a16:creationId xmlns:a16="http://schemas.microsoft.com/office/drawing/2014/main" id="{240EDF88-A10D-418A-AEE5-67665D2E7FA9}"/>
                </a:ext>
              </a:extLst>
            </p:cNvPr>
            <p:cNvSpPr/>
            <p:nvPr/>
          </p:nvSpPr>
          <p:spPr bwMode="auto">
            <a:xfrm>
              <a:off x="9041331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99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3" name="四角形: 角を丸くする 1042">
              <a:extLst>
                <a:ext uri="{FF2B5EF4-FFF2-40B4-BE49-F238E27FC236}">
                  <a16:creationId xmlns:a16="http://schemas.microsoft.com/office/drawing/2014/main" id="{33480EF1-B8D7-49FC-A732-9D81AB49FB0C}"/>
                </a:ext>
              </a:extLst>
            </p:cNvPr>
            <p:cNvSpPr/>
            <p:nvPr/>
          </p:nvSpPr>
          <p:spPr bwMode="auto">
            <a:xfrm>
              <a:off x="9348968" y="2368551"/>
              <a:ext cx="402222" cy="500718"/>
            </a:xfrm>
            <a:prstGeom prst="roundRect">
              <a:avLst/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4" name="フリーフォーム: 図形 1043">
              <a:extLst>
                <a:ext uri="{FF2B5EF4-FFF2-40B4-BE49-F238E27FC236}">
                  <a16:creationId xmlns:a16="http://schemas.microsoft.com/office/drawing/2014/main" id="{00CD0154-FFA5-47AC-944A-94840E6D774E}"/>
                </a:ext>
              </a:extLst>
            </p:cNvPr>
            <p:cNvSpPr/>
            <p:nvPr/>
          </p:nvSpPr>
          <p:spPr bwMode="auto">
            <a:xfrm>
              <a:off x="9156574" y="2597461"/>
              <a:ext cx="155378" cy="271808"/>
            </a:xfrm>
            <a:custGeom>
              <a:avLst/>
              <a:gdLst>
                <a:gd name="connsiteX0" fmla="*/ 155378 w 155378"/>
                <a:gd name="connsiteY0" fmla="*/ 0 h 271808"/>
                <a:gd name="connsiteX1" fmla="*/ 155378 w 155378"/>
                <a:gd name="connsiteY1" fmla="*/ 204770 h 271808"/>
                <a:gd name="connsiteX2" fmla="*/ 88340 w 155378"/>
                <a:gd name="connsiteY2" fmla="*/ 271808 h 271808"/>
                <a:gd name="connsiteX3" fmla="*/ 0 w 155378"/>
                <a:gd name="connsiteY3" fmla="*/ 271808 h 271808"/>
                <a:gd name="connsiteX4" fmla="*/ 2819 w 155378"/>
                <a:gd name="connsiteY4" fmla="*/ 263563 h 271808"/>
                <a:gd name="connsiteX5" fmla="*/ 119823 w 155378"/>
                <a:gd name="connsiteY5" fmla="*/ 41822 h 271808"/>
                <a:gd name="connsiteX6" fmla="*/ 155378 w 155378"/>
                <a:gd name="connsiteY6" fmla="*/ 0 h 27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378" h="271808">
                  <a:moveTo>
                    <a:pt x="155378" y="0"/>
                  </a:moveTo>
                  <a:lnTo>
                    <a:pt x="155378" y="204770"/>
                  </a:lnTo>
                  <a:cubicBezTo>
                    <a:pt x="155378" y="241794"/>
                    <a:pt x="125364" y="271808"/>
                    <a:pt x="88340" y="271808"/>
                  </a:cubicBezTo>
                  <a:lnTo>
                    <a:pt x="0" y="271808"/>
                  </a:lnTo>
                  <a:lnTo>
                    <a:pt x="2819" y="263563"/>
                  </a:lnTo>
                  <a:cubicBezTo>
                    <a:pt x="36896" y="177419"/>
                    <a:pt x="76295" y="102591"/>
                    <a:pt x="119823" y="41822"/>
                  </a:cubicBezTo>
                  <a:lnTo>
                    <a:pt x="155378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5" name="フリーフォーム: 図形 1044">
              <a:extLst>
                <a:ext uri="{FF2B5EF4-FFF2-40B4-BE49-F238E27FC236}">
                  <a16:creationId xmlns:a16="http://schemas.microsoft.com/office/drawing/2014/main" id="{26740407-80BC-409D-BAFE-D9986C3F205A}"/>
                </a:ext>
              </a:extLst>
            </p:cNvPr>
            <p:cNvSpPr/>
            <p:nvPr/>
          </p:nvSpPr>
          <p:spPr bwMode="auto">
            <a:xfrm>
              <a:off x="9789499" y="2598981"/>
              <a:ext cx="154086" cy="270288"/>
            </a:xfrm>
            <a:custGeom>
              <a:avLst/>
              <a:gdLst>
                <a:gd name="connsiteX0" fmla="*/ 0 w 154086"/>
                <a:gd name="connsiteY0" fmla="*/ 0 h 270288"/>
                <a:gd name="connsiteX1" fmla="*/ 34263 w 154086"/>
                <a:gd name="connsiteY1" fmla="*/ 40302 h 270288"/>
                <a:gd name="connsiteX2" fmla="*/ 151266 w 154086"/>
                <a:gd name="connsiteY2" fmla="*/ 262043 h 270288"/>
                <a:gd name="connsiteX3" fmla="*/ 154086 w 154086"/>
                <a:gd name="connsiteY3" fmla="*/ 270288 h 270288"/>
                <a:gd name="connsiteX4" fmla="*/ 67038 w 154086"/>
                <a:gd name="connsiteY4" fmla="*/ 270288 h 270288"/>
                <a:gd name="connsiteX5" fmla="*/ 0 w 154086"/>
                <a:gd name="connsiteY5" fmla="*/ 203250 h 270288"/>
                <a:gd name="connsiteX6" fmla="*/ 0 w 154086"/>
                <a:gd name="connsiteY6" fmla="*/ 0 h 27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86" h="270288">
                  <a:moveTo>
                    <a:pt x="0" y="0"/>
                  </a:moveTo>
                  <a:lnTo>
                    <a:pt x="34263" y="40302"/>
                  </a:lnTo>
                  <a:cubicBezTo>
                    <a:pt x="77791" y="101071"/>
                    <a:pt x="117190" y="175899"/>
                    <a:pt x="151266" y="262043"/>
                  </a:cubicBezTo>
                  <a:lnTo>
                    <a:pt x="154086" y="270288"/>
                  </a:lnTo>
                  <a:lnTo>
                    <a:pt x="67038" y="270288"/>
                  </a:lnTo>
                  <a:cubicBezTo>
                    <a:pt x="30014" y="270288"/>
                    <a:pt x="0" y="240274"/>
                    <a:pt x="0" y="2032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6" name="フリーフォーム: 図形 1045">
              <a:extLst>
                <a:ext uri="{FF2B5EF4-FFF2-40B4-BE49-F238E27FC236}">
                  <a16:creationId xmlns:a16="http://schemas.microsoft.com/office/drawing/2014/main" id="{FD502B91-0FA1-4E5F-B4CE-03B80A877687}"/>
                </a:ext>
              </a:extLst>
            </p:cNvPr>
            <p:cNvSpPr/>
            <p:nvPr/>
          </p:nvSpPr>
          <p:spPr bwMode="auto">
            <a:xfrm>
              <a:off x="9022281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67218 w 1055596"/>
                <a:gd name="connsiteY2" fmla="*/ 73138 h 1302161"/>
                <a:gd name="connsiteX3" fmla="*/ 767218 w 1055596"/>
                <a:gd name="connsiteY3" fmla="*/ 276388 h 1302161"/>
                <a:gd name="connsiteX4" fmla="*/ 834256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22633 w 1055596"/>
                <a:gd name="connsiteY11" fmla="*/ 343426 h 1302161"/>
                <a:gd name="connsiteX12" fmla="*/ 289671 w 1055596"/>
                <a:gd name="connsiteY12" fmla="*/ 276388 h 1302161"/>
                <a:gd name="connsiteX13" fmla="*/ 289671 w 1055596"/>
                <a:gd name="connsiteY13" fmla="*/ 7161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67218" y="73138"/>
                  </a:lnTo>
                  <a:lnTo>
                    <a:pt x="767218" y="276388"/>
                  </a:lnTo>
                  <a:cubicBezTo>
                    <a:pt x="767218" y="313412"/>
                    <a:pt x="797232" y="343426"/>
                    <a:pt x="834256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22633" y="343426"/>
                  </a:lnTo>
                  <a:cubicBezTo>
                    <a:pt x="259657" y="343426"/>
                    <a:pt x="289671" y="313412"/>
                    <a:pt x="289671" y="276388"/>
                  </a:cubicBezTo>
                  <a:lnTo>
                    <a:pt x="289671" y="7161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7" name="楕円 1046">
              <a:extLst>
                <a:ext uri="{FF2B5EF4-FFF2-40B4-BE49-F238E27FC236}">
                  <a16:creationId xmlns:a16="http://schemas.microsoft.com/office/drawing/2014/main" id="{99BC725D-6764-4510-9520-D2C71A1461B5}"/>
                </a:ext>
              </a:extLst>
            </p:cNvPr>
            <p:cNvSpPr/>
            <p:nvPr/>
          </p:nvSpPr>
          <p:spPr bwMode="auto">
            <a:xfrm rot="20700000">
              <a:off x="867043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8" name="楕円 1047">
              <a:extLst>
                <a:ext uri="{FF2B5EF4-FFF2-40B4-BE49-F238E27FC236}">
                  <a16:creationId xmlns:a16="http://schemas.microsoft.com/office/drawing/2014/main" id="{3C996C16-D934-4AF1-AD31-CA817B30A25F}"/>
                </a:ext>
              </a:extLst>
            </p:cNvPr>
            <p:cNvSpPr/>
            <p:nvPr/>
          </p:nvSpPr>
          <p:spPr bwMode="auto">
            <a:xfrm rot="20700000">
              <a:off x="8743544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9" name="楕円 1048">
              <a:extLst>
                <a:ext uri="{FF2B5EF4-FFF2-40B4-BE49-F238E27FC236}">
                  <a16:creationId xmlns:a16="http://schemas.microsoft.com/office/drawing/2014/main" id="{F971AAC5-EF11-4664-BBF6-AFF655036F33}"/>
                </a:ext>
              </a:extLst>
            </p:cNvPr>
            <p:cNvSpPr/>
            <p:nvPr/>
          </p:nvSpPr>
          <p:spPr bwMode="auto">
            <a:xfrm rot="900000" flipH="1">
              <a:off x="1002058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0" name="楕円 1049">
              <a:extLst>
                <a:ext uri="{FF2B5EF4-FFF2-40B4-BE49-F238E27FC236}">
                  <a16:creationId xmlns:a16="http://schemas.microsoft.com/office/drawing/2014/main" id="{02B8F609-994E-4832-A0C2-94D46969A097}"/>
                </a:ext>
              </a:extLst>
            </p:cNvPr>
            <p:cNvSpPr/>
            <p:nvPr/>
          </p:nvSpPr>
          <p:spPr bwMode="auto">
            <a:xfrm rot="900000" flipH="1">
              <a:off x="10103147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1" name="楕円 1050">
              <a:extLst>
                <a:ext uri="{FF2B5EF4-FFF2-40B4-BE49-F238E27FC236}">
                  <a16:creationId xmlns:a16="http://schemas.microsoft.com/office/drawing/2014/main" id="{7D4E4491-AA11-426B-B693-16A13664E0C9}"/>
                </a:ext>
              </a:extLst>
            </p:cNvPr>
            <p:cNvSpPr/>
            <p:nvPr/>
          </p:nvSpPr>
          <p:spPr bwMode="auto">
            <a:xfrm>
              <a:off x="8875004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52" name="グループ化 1051">
              <a:extLst>
                <a:ext uri="{FF2B5EF4-FFF2-40B4-BE49-F238E27FC236}">
                  <a16:creationId xmlns:a16="http://schemas.microsoft.com/office/drawing/2014/main" id="{CAB109B4-9D9D-4E0B-A5D9-CF065E66FE8C}"/>
                </a:ext>
              </a:extLst>
            </p:cNvPr>
            <p:cNvGrpSpPr/>
            <p:nvPr/>
          </p:nvGrpSpPr>
          <p:grpSpPr>
            <a:xfrm rot="20761440">
              <a:off x="9592612" y="4023832"/>
              <a:ext cx="427225" cy="255062"/>
              <a:chOff x="9571070" y="4085694"/>
              <a:chExt cx="427225" cy="255062"/>
            </a:xfrm>
          </p:grpSpPr>
          <p:sp>
            <p:nvSpPr>
              <p:cNvPr id="1106" name="フリーフォーム: 図形 1105">
                <a:extLst>
                  <a:ext uri="{FF2B5EF4-FFF2-40B4-BE49-F238E27FC236}">
                    <a16:creationId xmlns:a16="http://schemas.microsoft.com/office/drawing/2014/main" id="{4254BAFC-91DD-4109-A5B2-6F1944913BAC}"/>
                  </a:ext>
                </a:extLst>
              </p:cNvPr>
              <p:cNvSpPr/>
              <p:nvPr/>
            </p:nvSpPr>
            <p:spPr bwMode="auto">
              <a:xfrm flipH="1">
                <a:off x="9571070" y="4120249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7" name="フリーフォーム: 図形 1106">
                <a:extLst>
                  <a:ext uri="{FF2B5EF4-FFF2-40B4-BE49-F238E27FC236}">
                    <a16:creationId xmlns:a16="http://schemas.microsoft.com/office/drawing/2014/main" id="{3CB34F34-3EF2-40AC-A4F0-8C0165AEF534}"/>
                  </a:ext>
                </a:extLst>
              </p:cNvPr>
              <p:cNvSpPr/>
              <p:nvPr/>
            </p:nvSpPr>
            <p:spPr bwMode="auto">
              <a:xfrm flipH="1">
                <a:off x="9571070" y="4085694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053" name="フリーフォーム: 図形 1052">
              <a:extLst>
                <a:ext uri="{FF2B5EF4-FFF2-40B4-BE49-F238E27FC236}">
                  <a16:creationId xmlns:a16="http://schemas.microsoft.com/office/drawing/2014/main" id="{FF1C2E55-8518-44B9-937C-BEE675AA1290}"/>
                </a:ext>
              </a:extLst>
            </p:cNvPr>
            <p:cNvSpPr/>
            <p:nvPr/>
          </p:nvSpPr>
          <p:spPr bwMode="auto">
            <a:xfrm>
              <a:off x="9111507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4" name="フリーフォーム: 図形 1053">
              <a:extLst>
                <a:ext uri="{FF2B5EF4-FFF2-40B4-BE49-F238E27FC236}">
                  <a16:creationId xmlns:a16="http://schemas.microsoft.com/office/drawing/2014/main" id="{8A1E3CB0-06C1-4C3F-A00F-F56D1B338DB7}"/>
                </a:ext>
              </a:extLst>
            </p:cNvPr>
            <p:cNvSpPr/>
            <p:nvPr/>
          </p:nvSpPr>
          <p:spPr bwMode="auto">
            <a:xfrm>
              <a:off x="9111507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5" name="テキスト ボックス 1054">
              <a:extLst>
                <a:ext uri="{FF2B5EF4-FFF2-40B4-BE49-F238E27FC236}">
                  <a16:creationId xmlns:a16="http://schemas.microsoft.com/office/drawing/2014/main" id="{58A49CEC-5517-498B-B309-1BCA6518E7EF}"/>
                </a:ext>
              </a:extLst>
            </p:cNvPr>
            <p:cNvSpPr txBox="1"/>
            <p:nvPr/>
          </p:nvSpPr>
          <p:spPr>
            <a:xfrm>
              <a:off x="9312622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056" name="フリーフォーム: 図形 1055">
              <a:extLst>
                <a:ext uri="{FF2B5EF4-FFF2-40B4-BE49-F238E27FC236}">
                  <a16:creationId xmlns:a16="http://schemas.microsoft.com/office/drawing/2014/main" id="{AFFFE670-3C99-4ADD-94D6-77B658BDC2B4}"/>
                </a:ext>
              </a:extLst>
            </p:cNvPr>
            <p:cNvSpPr/>
            <p:nvPr/>
          </p:nvSpPr>
          <p:spPr bwMode="auto">
            <a:xfrm>
              <a:off x="9376000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7" name="フリーフォーム: 図形 1056">
              <a:extLst>
                <a:ext uri="{FF2B5EF4-FFF2-40B4-BE49-F238E27FC236}">
                  <a16:creationId xmlns:a16="http://schemas.microsoft.com/office/drawing/2014/main" id="{E993C71A-6E8B-409D-B6F1-DACC0593F933}"/>
                </a:ext>
              </a:extLst>
            </p:cNvPr>
            <p:cNvSpPr/>
            <p:nvPr/>
          </p:nvSpPr>
          <p:spPr bwMode="auto">
            <a:xfrm rot="18900000">
              <a:off x="90900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8" name="フリーフォーム: 図形 1057">
              <a:extLst>
                <a:ext uri="{FF2B5EF4-FFF2-40B4-BE49-F238E27FC236}">
                  <a16:creationId xmlns:a16="http://schemas.microsoft.com/office/drawing/2014/main" id="{8D2CF9AD-6996-4A43-A6D7-10DCF77E16AA}"/>
                </a:ext>
              </a:extLst>
            </p:cNvPr>
            <p:cNvSpPr/>
            <p:nvPr/>
          </p:nvSpPr>
          <p:spPr bwMode="auto">
            <a:xfrm rot="2700000" flipH="1">
              <a:off x="96942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9" name="フリーフォーム: 図形 1058">
              <a:extLst>
                <a:ext uri="{FF2B5EF4-FFF2-40B4-BE49-F238E27FC236}">
                  <a16:creationId xmlns:a16="http://schemas.microsoft.com/office/drawing/2014/main" id="{2217E9A2-0050-47F0-B010-55F67A1C7F0D}"/>
                </a:ext>
              </a:extLst>
            </p:cNvPr>
            <p:cNvSpPr/>
            <p:nvPr/>
          </p:nvSpPr>
          <p:spPr bwMode="auto">
            <a:xfrm>
              <a:off x="9481791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0" name="フリーフォーム: 図形 1059">
              <a:extLst>
                <a:ext uri="{FF2B5EF4-FFF2-40B4-BE49-F238E27FC236}">
                  <a16:creationId xmlns:a16="http://schemas.microsoft.com/office/drawing/2014/main" id="{6129A04D-AF80-43BC-9CD3-0C2860088702}"/>
                </a:ext>
              </a:extLst>
            </p:cNvPr>
            <p:cNvSpPr/>
            <p:nvPr/>
          </p:nvSpPr>
          <p:spPr bwMode="auto">
            <a:xfrm>
              <a:off x="903498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1" name="フリーフォーム: 図形 1060">
              <a:extLst>
                <a:ext uri="{FF2B5EF4-FFF2-40B4-BE49-F238E27FC236}">
                  <a16:creationId xmlns:a16="http://schemas.microsoft.com/office/drawing/2014/main" id="{58306B45-2286-49E9-B9F7-7740A4B54841}"/>
                </a:ext>
              </a:extLst>
            </p:cNvPr>
            <p:cNvSpPr/>
            <p:nvPr/>
          </p:nvSpPr>
          <p:spPr bwMode="auto">
            <a:xfrm>
              <a:off x="972713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62" name="グループ化 1061">
              <a:extLst>
                <a:ext uri="{FF2B5EF4-FFF2-40B4-BE49-F238E27FC236}">
                  <a16:creationId xmlns:a16="http://schemas.microsoft.com/office/drawing/2014/main" id="{17163ACC-7148-4CCA-A9DF-0EC3D60B14D8}"/>
                </a:ext>
              </a:extLst>
            </p:cNvPr>
            <p:cNvGrpSpPr/>
            <p:nvPr/>
          </p:nvGrpSpPr>
          <p:grpSpPr>
            <a:xfrm>
              <a:off x="890529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099" name="グループ化 1098">
                <a:extLst>
                  <a:ext uri="{FF2B5EF4-FFF2-40B4-BE49-F238E27FC236}">
                    <a16:creationId xmlns:a16="http://schemas.microsoft.com/office/drawing/2014/main" id="{DC333902-9E72-4C6E-A230-7432A48468F6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104" name="フリーフォーム: 図形 1103">
                  <a:extLst>
                    <a:ext uri="{FF2B5EF4-FFF2-40B4-BE49-F238E27FC236}">
                      <a16:creationId xmlns:a16="http://schemas.microsoft.com/office/drawing/2014/main" id="{E79F7B1E-D37D-4B99-A95F-A2A2DB8D32F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5" name="フリーフォーム: 図形 1104">
                  <a:extLst>
                    <a:ext uri="{FF2B5EF4-FFF2-40B4-BE49-F238E27FC236}">
                      <a16:creationId xmlns:a16="http://schemas.microsoft.com/office/drawing/2014/main" id="{19561C67-934C-4C66-8549-CBDC60C46867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00" name="グループ化 1099">
                <a:extLst>
                  <a:ext uri="{FF2B5EF4-FFF2-40B4-BE49-F238E27FC236}">
                    <a16:creationId xmlns:a16="http://schemas.microsoft.com/office/drawing/2014/main" id="{C15A858E-DAD8-4DEA-BE80-DC3B5EBA9D97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102" name="フリーフォーム: 図形 1101">
                  <a:extLst>
                    <a:ext uri="{FF2B5EF4-FFF2-40B4-BE49-F238E27FC236}">
                      <a16:creationId xmlns:a16="http://schemas.microsoft.com/office/drawing/2014/main" id="{B86BC72B-88CF-4D29-B348-5788EABC9D2F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03" name="フリーフォーム: 図形 1102">
                  <a:extLst>
                    <a:ext uri="{FF2B5EF4-FFF2-40B4-BE49-F238E27FC236}">
                      <a16:creationId xmlns:a16="http://schemas.microsoft.com/office/drawing/2014/main" id="{C745EDBE-A534-47AE-BFBA-CE453D682C4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01" name="フリーフォーム: 図形 1100">
                <a:extLst>
                  <a:ext uri="{FF2B5EF4-FFF2-40B4-BE49-F238E27FC236}">
                    <a16:creationId xmlns:a16="http://schemas.microsoft.com/office/drawing/2014/main" id="{5CCD2DE5-89A3-4487-BBE9-108F38A2D8DB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63" name="グループ化 1062">
              <a:extLst>
                <a:ext uri="{FF2B5EF4-FFF2-40B4-BE49-F238E27FC236}">
                  <a16:creationId xmlns:a16="http://schemas.microsoft.com/office/drawing/2014/main" id="{967E1B8C-EA10-4DD7-9A43-984621215F9B}"/>
                </a:ext>
              </a:extLst>
            </p:cNvPr>
            <p:cNvGrpSpPr/>
            <p:nvPr/>
          </p:nvGrpSpPr>
          <p:grpSpPr>
            <a:xfrm>
              <a:off x="7528037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1066" name="グループ化 1065">
                <a:extLst>
                  <a:ext uri="{FF2B5EF4-FFF2-40B4-BE49-F238E27FC236}">
                    <a16:creationId xmlns:a16="http://schemas.microsoft.com/office/drawing/2014/main" id="{C01F4A3E-5E72-456A-8148-249F5179F58D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095" name="フリーフォーム: 図形 1094">
                  <a:extLst>
                    <a:ext uri="{FF2B5EF4-FFF2-40B4-BE49-F238E27FC236}">
                      <a16:creationId xmlns:a16="http://schemas.microsoft.com/office/drawing/2014/main" id="{25DA3E9D-44F5-4411-90F8-22B70639FD20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6" name="楕円 1095">
                  <a:extLst>
                    <a:ext uri="{FF2B5EF4-FFF2-40B4-BE49-F238E27FC236}">
                      <a16:creationId xmlns:a16="http://schemas.microsoft.com/office/drawing/2014/main" id="{3D3CD810-8F38-4E38-8D35-FBD89EA9CF73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7" name="楕円 1096">
                  <a:extLst>
                    <a:ext uri="{FF2B5EF4-FFF2-40B4-BE49-F238E27FC236}">
                      <a16:creationId xmlns:a16="http://schemas.microsoft.com/office/drawing/2014/main" id="{10A8331A-40FB-469A-9606-344B6FA45B61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098" name="フリーフォーム: 図形 1097">
                  <a:extLst>
                    <a:ext uri="{FF2B5EF4-FFF2-40B4-BE49-F238E27FC236}">
                      <a16:creationId xmlns:a16="http://schemas.microsoft.com/office/drawing/2014/main" id="{7B85B73B-7170-48ED-A2F8-7B3C77A864C3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067" name="グループ化 1066">
                <a:extLst>
                  <a:ext uri="{FF2B5EF4-FFF2-40B4-BE49-F238E27FC236}">
                    <a16:creationId xmlns:a16="http://schemas.microsoft.com/office/drawing/2014/main" id="{5693B5EC-8FCB-4AE8-BD39-E7E177ED3C35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082" name="フリーフォーム: 図形 1081">
                  <a:extLst>
                    <a:ext uri="{FF2B5EF4-FFF2-40B4-BE49-F238E27FC236}">
                      <a16:creationId xmlns:a16="http://schemas.microsoft.com/office/drawing/2014/main" id="{9F12F289-B7D9-4AB5-9533-63B2FCE784D3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3" name="円: 塗りつぶしなし 1082">
                  <a:extLst>
                    <a:ext uri="{FF2B5EF4-FFF2-40B4-BE49-F238E27FC236}">
                      <a16:creationId xmlns:a16="http://schemas.microsoft.com/office/drawing/2014/main" id="{922FDFBE-F8A2-4DF2-9D9B-7F7F9096B3D5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4" name="四角形: 上の 2 つの角を丸める 1083">
                  <a:extLst>
                    <a:ext uri="{FF2B5EF4-FFF2-40B4-BE49-F238E27FC236}">
                      <a16:creationId xmlns:a16="http://schemas.microsoft.com/office/drawing/2014/main" id="{E9DE59C7-B61F-4706-AFC4-38DFAB9D67D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5" name="四角形: 上の 2 つの角を丸める 1084">
                  <a:extLst>
                    <a:ext uri="{FF2B5EF4-FFF2-40B4-BE49-F238E27FC236}">
                      <a16:creationId xmlns:a16="http://schemas.microsoft.com/office/drawing/2014/main" id="{88324D46-404A-4F3C-A703-90733ED7913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6" name="フリーフォーム: 図形 1085">
                  <a:extLst>
                    <a:ext uri="{FF2B5EF4-FFF2-40B4-BE49-F238E27FC236}">
                      <a16:creationId xmlns:a16="http://schemas.microsoft.com/office/drawing/2014/main" id="{B7829A5C-E11E-45D7-BC5A-EEA8CAAEE907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7" name="楕円 1086">
                  <a:extLst>
                    <a:ext uri="{FF2B5EF4-FFF2-40B4-BE49-F238E27FC236}">
                      <a16:creationId xmlns:a16="http://schemas.microsoft.com/office/drawing/2014/main" id="{B728281E-7221-4A01-A05D-001F6DACD6A7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8" name="楕円 1087">
                  <a:extLst>
                    <a:ext uri="{FF2B5EF4-FFF2-40B4-BE49-F238E27FC236}">
                      <a16:creationId xmlns:a16="http://schemas.microsoft.com/office/drawing/2014/main" id="{36BC10BB-9EDC-4117-921F-CDB2CAEED8A6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9" name="楕円 1088">
                  <a:extLst>
                    <a:ext uri="{FF2B5EF4-FFF2-40B4-BE49-F238E27FC236}">
                      <a16:creationId xmlns:a16="http://schemas.microsoft.com/office/drawing/2014/main" id="{78288F1A-2B2B-4170-9809-9E419AF5DD64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0" name="楕円 1089">
                  <a:extLst>
                    <a:ext uri="{FF2B5EF4-FFF2-40B4-BE49-F238E27FC236}">
                      <a16:creationId xmlns:a16="http://schemas.microsoft.com/office/drawing/2014/main" id="{92AC0A0C-112D-4F43-913B-2A6F856DB008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1" name="楕円 1090">
                  <a:extLst>
                    <a:ext uri="{FF2B5EF4-FFF2-40B4-BE49-F238E27FC236}">
                      <a16:creationId xmlns:a16="http://schemas.microsoft.com/office/drawing/2014/main" id="{39FAF6A3-11E9-422A-A14B-11D03D55D120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2" name="楕円 1091">
                  <a:extLst>
                    <a:ext uri="{FF2B5EF4-FFF2-40B4-BE49-F238E27FC236}">
                      <a16:creationId xmlns:a16="http://schemas.microsoft.com/office/drawing/2014/main" id="{D1E8D433-CDA2-4BF4-8C5E-5C8F670EA9F4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3" name="楕円 1092">
                  <a:extLst>
                    <a:ext uri="{FF2B5EF4-FFF2-40B4-BE49-F238E27FC236}">
                      <a16:creationId xmlns:a16="http://schemas.microsoft.com/office/drawing/2014/main" id="{7C96C59D-D851-4D28-83D6-070897BAB33E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94" name="楕円 1093">
                  <a:extLst>
                    <a:ext uri="{FF2B5EF4-FFF2-40B4-BE49-F238E27FC236}">
                      <a16:creationId xmlns:a16="http://schemas.microsoft.com/office/drawing/2014/main" id="{39949276-1EC2-436E-84C9-EF5ADC92B382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068" name="グループ化 1067">
                <a:extLst>
                  <a:ext uri="{FF2B5EF4-FFF2-40B4-BE49-F238E27FC236}">
                    <a16:creationId xmlns:a16="http://schemas.microsoft.com/office/drawing/2014/main" id="{B9B3663E-C00A-4765-854F-6847A2BA16BB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069" name="フリーフォーム: 図形 1068">
                  <a:extLst>
                    <a:ext uri="{FF2B5EF4-FFF2-40B4-BE49-F238E27FC236}">
                      <a16:creationId xmlns:a16="http://schemas.microsoft.com/office/drawing/2014/main" id="{772E13DD-A718-4994-81CB-E1B0029D0BA8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0" name="円: 塗りつぶしなし 1069">
                  <a:extLst>
                    <a:ext uri="{FF2B5EF4-FFF2-40B4-BE49-F238E27FC236}">
                      <a16:creationId xmlns:a16="http://schemas.microsoft.com/office/drawing/2014/main" id="{D4842A73-5CD8-4B50-A1CA-B410AF3A138B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1" name="四角形: 上の 2 つの角を丸める 1070">
                  <a:extLst>
                    <a:ext uri="{FF2B5EF4-FFF2-40B4-BE49-F238E27FC236}">
                      <a16:creationId xmlns:a16="http://schemas.microsoft.com/office/drawing/2014/main" id="{682F1F15-8DE3-4B48-B97F-6877864BB2E6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2" name="四角形: 上の 2 つの角を丸める 1071">
                  <a:extLst>
                    <a:ext uri="{FF2B5EF4-FFF2-40B4-BE49-F238E27FC236}">
                      <a16:creationId xmlns:a16="http://schemas.microsoft.com/office/drawing/2014/main" id="{67F93401-1EDE-49AB-83DA-5FDF6B5ECAB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3" name="フリーフォーム: 図形 1072">
                  <a:extLst>
                    <a:ext uri="{FF2B5EF4-FFF2-40B4-BE49-F238E27FC236}">
                      <a16:creationId xmlns:a16="http://schemas.microsoft.com/office/drawing/2014/main" id="{3B7D4C23-61F6-4A81-BD2B-6F471686916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4" name="楕円 1073">
                  <a:extLst>
                    <a:ext uri="{FF2B5EF4-FFF2-40B4-BE49-F238E27FC236}">
                      <a16:creationId xmlns:a16="http://schemas.microsoft.com/office/drawing/2014/main" id="{8D29468D-5B67-4A1B-84C8-AD0F709657C5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5" name="楕円 1074">
                  <a:extLst>
                    <a:ext uri="{FF2B5EF4-FFF2-40B4-BE49-F238E27FC236}">
                      <a16:creationId xmlns:a16="http://schemas.microsoft.com/office/drawing/2014/main" id="{4BD52C74-01CF-4FFB-84EB-F31C4F00A8B9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6" name="楕円 1075">
                  <a:extLst>
                    <a:ext uri="{FF2B5EF4-FFF2-40B4-BE49-F238E27FC236}">
                      <a16:creationId xmlns:a16="http://schemas.microsoft.com/office/drawing/2014/main" id="{CBDE25E5-2DF9-42E5-838B-3B691F6A6BDD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7" name="楕円 1076">
                  <a:extLst>
                    <a:ext uri="{FF2B5EF4-FFF2-40B4-BE49-F238E27FC236}">
                      <a16:creationId xmlns:a16="http://schemas.microsoft.com/office/drawing/2014/main" id="{3F4A2C4C-5A34-4EEA-A08B-A0011CE8E05D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8" name="楕円 1077">
                  <a:extLst>
                    <a:ext uri="{FF2B5EF4-FFF2-40B4-BE49-F238E27FC236}">
                      <a16:creationId xmlns:a16="http://schemas.microsoft.com/office/drawing/2014/main" id="{000A24DC-2555-4945-81A4-29DD3CC4A8E1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79" name="楕円 1078">
                  <a:extLst>
                    <a:ext uri="{FF2B5EF4-FFF2-40B4-BE49-F238E27FC236}">
                      <a16:creationId xmlns:a16="http://schemas.microsoft.com/office/drawing/2014/main" id="{94391490-C7DE-4384-89CA-E747E04C3588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0" name="楕円 1079">
                  <a:extLst>
                    <a:ext uri="{FF2B5EF4-FFF2-40B4-BE49-F238E27FC236}">
                      <a16:creationId xmlns:a16="http://schemas.microsoft.com/office/drawing/2014/main" id="{E98D7EE8-C37B-4E99-9571-5652C80094E7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081" name="楕円 1080">
                  <a:extLst>
                    <a:ext uri="{FF2B5EF4-FFF2-40B4-BE49-F238E27FC236}">
                      <a16:creationId xmlns:a16="http://schemas.microsoft.com/office/drawing/2014/main" id="{F381588B-C823-434C-8CB9-BB9E4EB3D85C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1064" name="フリーフォーム: 図形 1063">
              <a:extLst>
                <a:ext uri="{FF2B5EF4-FFF2-40B4-BE49-F238E27FC236}">
                  <a16:creationId xmlns:a16="http://schemas.microsoft.com/office/drawing/2014/main" id="{0796A81A-CB11-4B72-BBF6-F4630FFF178C}"/>
                </a:ext>
              </a:extLst>
            </p:cNvPr>
            <p:cNvSpPr/>
            <p:nvPr/>
          </p:nvSpPr>
          <p:spPr bwMode="auto">
            <a:xfrm rot="10800000">
              <a:off x="9013690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5" name="フリーフォーム: 図形 1064">
              <a:extLst>
                <a:ext uri="{FF2B5EF4-FFF2-40B4-BE49-F238E27FC236}">
                  <a16:creationId xmlns:a16="http://schemas.microsoft.com/office/drawing/2014/main" id="{D5774899-E761-4690-B9B0-FF9E3FBFB304}"/>
                </a:ext>
              </a:extLst>
            </p:cNvPr>
            <p:cNvSpPr/>
            <p:nvPr/>
          </p:nvSpPr>
          <p:spPr bwMode="auto">
            <a:xfrm rot="10800000">
              <a:off x="9746935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12" name="グループ化 1111">
            <a:extLst>
              <a:ext uri="{FF2B5EF4-FFF2-40B4-BE49-F238E27FC236}">
                <a16:creationId xmlns:a16="http://schemas.microsoft.com/office/drawing/2014/main" id="{F906EE32-47B4-4186-8DEF-8E4617DF2469}"/>
              </a:ext>
            </a:extLst>
          </p:cNvPr>
          <p:cNvGrpSpPr/>
          <p:nvPr/>
        </p:nvGrpSpPr>
        <p:grpSpPr>
          <a:xfrm>
            <a:off x="4269134" y="4760441"/>
            <a:ext cx="1368560" cy="1514978"/>
            <a:chOff x="2947411" y="802301"/>
            <a:chExt cx="3196474" cy="3538455"/>
          </a:xfrm>
        </p:grpSpPr>
        <p:grpSp>
          <p:nvGrpSpPr>
            <p:cNvPr id="1113" name="グループ化 1112">
              <a:extLst>
                <a:ext uri="{FF2B5EF4-FFF2-40B4-BE49-F238E27FC236}">
                  <a16:creationId xmlns:a16="http://schemas.microsoft.com/office/drawing/2014/main" id="{493F171C-2C08-446E-8F53-07354FF2C91D}"/>
                </a:ext>
              </a:extLst>
            </p:cNvPr>
            <p:cNvGrpSpPr/>
            <p:nvPr/>
          </p:nvGrpSpPr>
          <p:grpSpPr>
            <a:xfrm rot="18000000" flipH="1">
              <a:off x="5300983" y="2572668"/>
              <a:ext cx="490898" cy="1194907"/>
              <a:chOff x="1433349" y="2624060"/>
              <a:chExt cx="490898" cy="1194907"/>
            </a:xfrm>
          </p:grpSpPr>
          <p:sp>
            <p:nvSpPr>
              <p:cNvPr id="1190" name="フリーフォーム: 図形 1189">
                <a:extLst>
                  <a:ext uri="{FF2B5EF4-FFF2-40B4-BE49-F238E27FC236}">
                    <a16:creationId xmlns:a16="http://schemas.microsoft.com/office/drawing/2014/main" id="{194DF16B-5BD7-447F-BDFE-ADC1B862DF80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91" name="四角形: 上の 2 つの角を丸める 1190">
                <a:extLst>
                  <a:ext uri="{FF2B5EF4-FFF2-40B4-BE49-F238E27FC236}">
                    <a16:creationId xmlns:a16="http://schemas.microsoft.com/office/drawing/2014/main" id="{1156CBE2-6399-43C0-945E-480FFE258ABC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14" name="グループ化 1113">
              <a:extLst>
                <a:ext uri="{FF2B5EF4-FFF2-40B4-BE49-F238E27FC236}">
                  <a16:creationId xmlns:a16="http://schemas.microsoft.com/office/drawing/2014/main" id="{70C8ED51-22E3-409F-87F0-7C54814650E0}"/>
                </a:ext>
              </a:extLst>
            </p:cNvPr>
            <p:cNvGrpSpPr/>
            <p:nvPr/>
          </p:nvGrpSpPr>
          <p:grpSpPr>
            <a:xfrm>
              <a:off x="3705178" y="2236476"/>
              <a:ext cx="1075867" cy="843744"/>
              <a:chOff x="-428235" y="2293392"/>
              <a:chExt cx="1075867" cy="843744"/>
            </a:xfrm>
          </p:grpSpPr>
          <p:sp>
            <p:nvSpPr>
              <p:cNvPr id="1188" name="フリーフォーム: 図形 1187">
                <a:extLst>
                  <a:ext uri="{FF2B5EF4-FFF2-40B4-BE49-F238E27FC236}">
                    <a16:creationId xmlns:a16="http://schemas.microsoft.com/office/drawing/2014/main" id="{227DE1D9-2D23-478F-8D2A-64E9C4926209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1189" name="フリーフォーム: 図形 1188">
                <a:extLst>
                  <a:ext uri="{FF2B5EF4-FFF2-40B4-BE49-F238E27FC236}">
                    <a16:creationId xmlns:a16="http://schemas.microsoft.com/office/drawing/2014/main" id="{EE1D2605-4AAF-47E7-8FFC-70723E7DCA1D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15" name="四角形: 角を丸くする 1114">
              <a:extLst>
                <a:ext uri="{FF2B5EF4-FFF2-40B4-BE49-F238E27FC236}">
                  <a16:creationId xmlns:a16="http://schemas.microsoft.com/office/drawing/2014/main" id="{98A7D953-8CB6-4134-8460-3A02F2225CD9}"/>
                </a:ext>
              </a:extLst>
            </p:cNvPr>
            <p:cNvSpPr/>
            <p:nvPr/>
          </p:nvSpPr>
          <p:spPr bwMode="auto">
            <a:xfrm>
              <a:off x="507165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6" name="四角形: 角を丸くする 1115">
              <a:extLst>
                <a:ext uri="{FF2B5EF4-FFF2-40B4-BE49-F238E27FC236}">
                  <a16:creationId xmlns:a16="http://schemas.microsoft.com/office/drawing/2014/main" id="{00875EF6-8BF5-4872-8466-51B67E3265DA}"/>
                </a:ext>
              </a:extLst>
            </p:cNvPr>
            <p:cNvSpPr/>
            <p:nvPr/>
          </p:nvSpPr>
          <p:spPr bwMode="auto">
            <a:xfrm>
              <a:off x="474780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7" name="フリーフォーム: 図形 1116">
              <a:extLst>
                <a:ext uri="{FF2B5EF4-FFF2-40B4-BE49-F238E27FC236}">
                  <a16:creationId xmlns:a16="http://schemas.microsoft.com/office/drawing/2014/main" id="{C7E95802-F971-49A1-975B-FCD59B4404DE}"/>
                </a:ext>
              </a:extLst>
            </p:cNvPr>
            <p:cNvSpPr/>
            <p:nvPr/>
          </p:nvSpPr>
          <p:spPr bwMode="auto">
            <a:xfrm>
              <a:off x="4498727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18" name="四角形: 角を丸くする 1117">
              <a:extLst>
                <a:ext uri="{FF2B5EF4-FFF2-40B4-BE49-F238E27FC236}">
                  <a16:creationId xmlns:a16="http://schemas.microsoft.com/office/drawing/2014/main" id="{B90295D9-8075-46AF-A7BD-4776B61B9D73}"/>
                </a:ext>
              </a:extLst>
            </p:cNvPr>
            <p:cNvSpPr/>
            <p:nvPr/>
          </p:nvSpPr>
          <p:spPr bwMode="auto">
            <a:xfrm>
              <a:off x="4806364" y="2368551"/>
              <a:ext cx="402222" cy="500718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19" name="グループ化 1118">
              <a:extLst>
                <a:ext uri="{FF2B5EF4-FFF2-40B4-BE49-F238E27FC236}">
                  <a16:creationId xmlns:a16="http://schemas.microsoft.com/office/drawing/2014/main" id="{EE10BB55-F36C-45ED-BD66-DA289E1A313D}"/>
                </a:ext>
              </a:extLst>
            </p:cNvPr>
            <p:cNvGrpSpPr/>
            <p:nvPr/>
          </p:nvGrpSpPr>
          <p:grpSpPr>
            <a:xfrm rot="20761440">
              <a:off x="5050008" y="4023832"/>
              <a:ext cx="427225" cy="255062"/>
              <a:chOff x="5028466" y="4085694"/>
              <a:chExt cx="427225" cy="255062"/>
            </a:xfrm>
          </p:grpSpPr>
          <p:sp>
            <p:nvSpPr>
              <p:cNvPr id="1186" name="フリーフォーム: 図形 1185">
                <a:extLst>
                  <a:ext uri="{FF2B5EF4-FFF2-40B4-BE49-F238E27FC236}">
                    <a16:creationId xmlns:a16="http://schemas.microsoft.com/office/drawing/2014/main" id="{B1705A76-AC39-44DF-8D20-99BD2018A7A4}"/>
                  </a:ext>
                </a:extLst>
              </p:cNvPr>
              <p:cNvSpPr/>
              <p:nvPr/>
            </p:nvSpPr>
            <p:spPr bwMode="auto">
              <a:xfrm flipH="1">
                <a:off x="5028466" y="4120249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87" name="フリーフォーム: 図形 1186">
                <a:extLst>
                  <a:ext uri="{FF2B5EF4-FFF2-40B4-BE49-F238E27FC236}">
                    <a16:creationId xmlns:a16="http://schemas.microsoft.com/office/drawing/2014/main" id="{7AA00391-0735-4F46-9C29-169EB04ED12C}"/>
                  </a:ext>
                </a:extLst>
              </p:cNvPr>
              <p:cNvSpPr/>
              <p:nvPr/>
            </p:nvSpPr>
            <p:spPr bwMode="auto">
              <a:xfrm flipH="1">
                <a:off x="5028466" y="4085694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120" name="フリーフォーム: 図形 1119">
              <a:extLst>
                <a:ext uri="{FF2B5EF4-FFF2-40B4-BE49-F238E27FC236}">
                  <a16:creationId xmlns:a16="http://schemas.microsoft.com/office/drawing/2014/main" id="{794FB33D-9ABC-4794-BC35-297F3B769BAC}"/>
                </a:ext>
              </a:extLst>
            </p:cNvPr>
            <p:cNvSpPr/>
            <p:nvPr/>
          </p:nvSpPr>
          <p:spPr bwMode="auto">
            <a:xfrm>
              <a:off x="4568903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1" name="フリーフォーム: 図形 1120">
              <a:extLst>
                <a:ext uri="{FF2B5EF4-FFF2-40B4-BE49-F238E27FC236}">
                  <a16:creationId xmlns:a16="http://schemas.microsoft.com/office/drawing/2014/main" id="{59D284D7-0C5A-4933-817E-8B73EF58F5D6}"/>
                </a:ext>
              </a:extLst>
            </p:cNvPr>
            <p:cNvSpPr/>
            <p:nvPr/>
          </p:nvSpPr>
          <p:spPr bwMode="auto">
            <a:xfrm>
              <a:off x="4568903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2" name="楕円 1121">
              <a:extLst>
                <a:ext uri="{FF2B5EF4-FFF2-40B4-BE49-F238E27FC236}">
                  <a16:creationId xmlns:a16="http://schemas.microsoft.com/office/drawing/2014/main" id="{BE3CCC69-A66B-4D10-A9EF-65972E3F51E1}"/>
                </a:ext>
              </a:extLst>
            </p:cNvPr>
            <p:cNvSpPr/>
            <p:nvPr/>
          </p:nvSpPr>
          <p:spPr bwMode="auto">
            <a:xfrm rot="2700000">
              <a:off x="4814579" y="2457040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3" name="楕円 1122">
              <a:extLst>
                <a:ext uri="{FF2B5EF4-FFF2-40B4-BE49-F238E27FC236}">
                  <a16:creationId xmlns:a16="http://schemas.microsoft.com/office/drawing/2014/main" id="{A7EDB619-C212-4269-9F77-A7697CC9217D}"/>
                </a:ext>
              </a:extLst>
            </p:cNvPr>
            <p:cNvSpPr/>
            <p:nvPr/>
          </p:nvSpPr>
          <p:spPr bwMode="auto">
            <a:xfrm rot="18900000" flipH="1">
              <a:off x="5028944" y="2457038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4" name="楕円 1123">
              <a:extLst>
                <a:ext uri="{FF2B5EF4-FFF2-40B4-BE49-F238E27FC236}">
                  <a16:creationId xmlns:a16="http://schemas.microsoft.com/office/drawing/2014/main" id="{47D8A386-F701-481B-B9C5-D49A6C4C65E7}"/>
                </a:ext>
              </a:extLst>
            </p:cNvPr>
            <p:cNvSpPr/>
            <p:nvPr/>
          </p:nvSpPr>
          <p:spPr bwMode="auto">
            <a:xfrm>
              <a:off x="4205958" y="971549"/>
              <a:ext cx="1605884" cy="1636767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5" name="フリーフォーム: 図形 1124">
              <a:extLst>
                <a:ext uri="{FF2B5EF4-FFF2-40B4-BE49-F238E27FC236}">
                  <a16:creationId xmlns:a16="http://schemas.microsoft.com/office/drawing/2014/main" id="{E870FBB4-B047-4B8F-8C09-C17C843DD18C}"/>
                </a:ext>
              </a:extLst>
            </p:cNvPr>
            <p:cNvSpPr/>
            <p:nvPr/>
          </p:nvSpPr>
          <p:spPr bwMode="auto">
            <a:xfrm>
              <a:off x="4613970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6" name="フリーフォーム: 図形 1125">
              <a:extLst>
                <a:ext uri="{FF2B5EF4-FFF2-40B4-BE49-F238E27FC236}">
                  <a16:creationId xmlns:a16="http://schemas.microsoft.com/office/drawing/2014/main" id="{4399D5FE-8F91-4E28-AC7D-FC5294AC9F50}"/>
                </a:ext>
              </a:extLst>
            </p:cNvPr>
            <p:cNvSpPr/>
            <p:nvPr/>
          </p:nvSpPr>
          <p:spPr bwMode="auto">
            <a:xfrm>
              <a:off x="5254833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7" name="フリーフォーム: 図形 1126">
              <a:extLst>
                <a:ext uri="{FF2B5EF4-FFF2-40B4-BE49-F238E27FC236}">
                  <a16:creationId xmlns:a16="http://schemas.microsoft.com/office/drawing/2014/main" id="{310C273D-EA1F-4A44-9AA6-BE541384EAE9}"/>
                </a:ext>
              </a:extLst>
            </p:cNvPr>
            <p:cNvSpPr/>
            <p:nvPr/>
          </p:nvSpPr>
          <p:spPr bwMode="auto">
            <a:xfrm>
              <a:off x="4479677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8" name="楕円 1127">
              <a:extLst>
                <a:ext uri="{FF2B5EF4-FFF2-40B4-BE49-F238E27FC236}">
                  <a16:creationId xmlns:a16="http://schemas.microsoft.com/office/drawing/2014/main" id="{14D3D30C-DF32-4A46-9241-6A95B4177C8B}"/>
                </a:ext>
              </a:extLst>
            </p:cNvPr>
            <p:cNvSpPr/>
            <p:nvPr/>
          </p:nvSpPr>
          <p:spPr bwMode="auto">
            <a:xfrm rot="20700000">
              <a:off x="412783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29" name="楕円 1128">
              <a:extLst>
                <a:ext uri="{FF2B5EF4-FFF2-40B4-BE49-F238E27FC236}">
                  <a16:creationId xmlns:a16="http://schemas.microsoft.com/office/drawing/2014/main" id="{2380742F-E1D2-48EC-B4E8-1A2CF6505551}"/>
                </a:ext>
              </a:extLst>
            </p:cNvPr>
            <p:cNvSpPr/>
            <p:nvPr/>
          </p:nvSpPr>
          <p:spPr bwMode="auto">
            <a:xfrm rot="20700000">
              <a:off x="4200940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0" name="楕円 1129">
              <a:extLst>
                <a:ext uri="{FF2B5EF4-FFF2-40B4-BE49-F238E27FC236}">
                  <a16:creationId xmlns:a16="http://schemas.microsoft.com/office/drawing/2014/main" id="{A3B9B4A8-97D2-4BC1-8E64-71FA77C83C5D}"/>
                </a:ext>
              </a:extLst>
            </p:cNvPr>
            <p:cNvSpPr/>
            <p:nvPr/>
          </p:nvSpPr>
          <p:spPr bwMode="auto">
            <a:xfrm rot="900000" flipH="1">
              <a:off x="547798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1" name="楕円 1130">
              <a:extLst>
                <a:ext uri="{FF2B5EF4-FFF2-40B4-BE49-F238E27FC236}">
                  <a16:creationId xmlns:a16="http://schemas.microsoft.com/office/drawing/2014/main" id="{F08FE8FD-3A35-46C8-AE78-18FB5A86578C}"/>
                </a:ext>
              </a:extLst>
            </p:cNvPr>
            <p:cNvSpPr/>
            <p:nvPr/>
          </p:nvSpPr>
          <p:spPr bwMode="auto">
            <a:xfrm rot="900000" flipH="1">
              <a:off x="5560543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2" name="楕円 1131">
              <a:extLst>
                <a:ext uri="{FF2B5EF4-FFF2-40B4-BE49-F238E27FC236}">
                  <a16:creationId xmlns:a16="http://schemas.microsoft.com/office/drawing/2014/main" id="{1DDF115E-BF5D-4766-A5A4-CACB5036749B}"/>
                </a:ext>
              </a:extLst>
            </p:cNvPr>
            <p:cNvSpPr/>
            <p:nvPr/>
          </p:nvSpPr>
          <p:spPr bwMode="auto">
            <a:xfrm>
              <a:off x="4345179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3" name="テキスト ボックス 1132">
              <a:extLst>
                <a:ext uri="{FF2B5EF4-FFF2-40B4-BE49-F238E27FC236}">
                  <a16:creationId xmlns:a16="http://schemas.microsoft.com/office/drawing/2014/main" id="{D84E52D3-7908-4DEA-B9F6-DCBE39BBB329}"/>
                </a:ext>
              </a:extLst>
            </p:cNvPr>
            <p:cNvSpPr txBox="1"/>
            <p:nvPr/>
          </p:nvSpPr>
          <p:spPr>
            <a:xfrm>
              <a:off x="4770018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134" name="フリーフォーム: 図形 1133">
              <a:extLst>
                <a:ext uri="{FF2B5EF4-FFF2-40B4-BE49-F238E27FC236}">
                  <a16:creationId xmlns:a16="http://schemas.microsoft.com/office/drawing/2014/main" id="{C8744783-39DC-4296-B226-2CD7F8F0A9EB}"/>
                </a:ext>
              </a:extLst>
            </p:cNvPr>
            <p:cNvSpPr/>
            <p:nvPr/>
          </p:nvSpPr>
          <p:spPr bwMode="auto">
            <a:xfrm>
              <a:off x="4827046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5" name="フリーフォーム: 図形 1134">
              <a:extLst>
                <a:ext uri="{FF2B5EF4-FFF2-40B4-BE49-F238E27FC236}">
                  <a16:creationId xmlns:a16="http://schemas.microsoft.com/office/drawing/2014/main" id="{7A0A11C1-F49C-4DF2-9A6F-12CD15EDA786}"/>
                </a:ext>
              </a:extLst>
            </p:cNvPr>
            <p:cNvSpPr/>
            <p:nvPr/>
          </p:nvSpPr>
          <p:spPr bwMode="auto">
            <a:xfrm>
              <a:off x="449872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6" name="フリーフォーム: 図形 1135">
              <a:extLst>
                <a:ext uri="{FF2B5EF4-FFF2-40B4-BE49-F238E27FC236}">
                  <a16:creationId xmlns:a16="http://schemas.microsoft.com/office/drawing/2014/main" id="{60D20728-D300-4BF2-BFEA-D59526081E1D}"/>
                </a:ext>
              </a:extLst>
            </p:cNvPr>
            <p:cNvSpPr/>
            <p:nvPr/>
          </p:nvSpPr>
          <p:spPr bwMode="auto">
            <a:xfrm>
              <a:off x="519087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7" name="フリーフォーム: 図形 1136">
              <a:extLst>
                <a:ext uri="{FF2B5EF4-FFF2-40B4-BE49-F238E27FC236}">
                  <a16:creationId xmlns:a16="http://schemas.microsoft.com/office/drawing/2014/main" id="{78AD827B-5C4E-49B1-BC8C-4F0F76209A7A}"/>
                </a:ext>
              </a:extLst>
            </p:cNvPr>
            <p:cNvSpPr/>
            <p:nvPr/>
          </p:nvSpPr>
          <p:spPr bwMode="auto">
            <a:xfrm>
              <a:off x="4932837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8" name="月 1137">
              <a:extLst>
                <a:ext uri="{FF2B5EF4-FFF2-40B4-BE49-F238E27FC236}">
                  <a16:creationId xmlns:a16="http://schemas.microsoft.com/office/drawing/2014/main" id="{2088FEDE-9777-43EE-A381-7D17191091D5}"/>
                </a:ext>
              </a:extLst>
            </p:cNvPr>
            <p:cNvSpPr/>
            <p:nvPr/>
          </p:nvSpPr>
          <p:spPr bwMode="auto">
            <a:xfrm>
              <a:off x="4320590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39" name="月 1138">
              <a:extLst>
                <a:ext uri="{FF2B5EF4-FFF2-40B4-BE49-F238E27FC236}">
                  <a16:creationId xmlns:a16="http://schemas.microsoft.com/office/drawing/2014/main" id="{1D52F199-8C62-4496-9594-A5517E3692D2}"/>
                </a:ext>
              </a:extLst>
            </p:cNvPr>
            <p:cNvSpPr/>
            <p:nvPr/>
          </p:nvSpPr>
          <p:spPr bwMode="auto">
            <a:xfrm flipH="1">
              <a:off x="5457016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0" name="月 1139">
              <a:extLst>
                <a:ext uri="{FF2B5EF4-FFF2-40B4-BE49-F238E27FC236}">
                  <a16:creationId xmlns:a16="http://schemas.microsoft.com/office/drawing/2014/main" id="{EF4FF0EA-1E38-4706-A9D1-DC68976770D6}"/>
                </a:ext>
              </a:extLst>
            </p:cNvPr>
            <p:cNvSpPr/>
            <p:nvPr/>
          </p:nvSpPr>
          <p:spPr bwMode="auto">
            <a:xfrm rot="3600000">
              <a:off x="4532176" y="721379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1" name="月 1140">
              <a:extLst>
                <a:ext uri="{FF2B5EF4-FFF2-40B4-BE49-F238E27FC236}">
                  <a16:creationId xmlns:a16="http://schemas.microsoft.com/office/drawing/2014/main" id="{CDD99913-5693-44B0-BF0F-283E17858545}"/>
                </a:ext>
              </a:extLst>
            </p:cNvPr>
            <p:cNvSpPr/>
            <p:nvPr/>
          </p:nvSpPr>
          <p:spPr bwMode="auto">
            <a:xfrm rot="18000000" flipH="1">
              <a:off x="5110710" y="721380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42" name="グループ化 1141">
              <a:extLst>
                <a:ext uri="{FF2B5EF4-FFF2-40B4-BE49-F238E27FC236}">
                  <a16:creationId xmlns:a16="http://schemas.microsoft.com/office/drawing/2014/main" id="{12D7B9F1-1415-4D2E-BD99-040E86C73E97}"/>
                </a:ext>
              </a:extLst>
            </p:cNvPr>
            <p:cNvGrpSpPr/>
            <p:nvPr/>
          </p:nvGrpSpPr>
          <p:grpSpPr>
            <a:xfrm>
              <a:off x="434853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3635AFEA-D852-4DD9-A367-CB88F54C68C7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184" name="フリーフォーム: 図形 1183">
                  <a:extLst>
                    <a:ext uri="{FF2B5EF4-FFF2-40B4-BE49-F238E27FC236}">
                      <a16:creationId xmlns:a16="http://schemas.microsoft.com/office/drawing/2014/main" id="{AD9AE866-0B6A-4595-96AD-890F33407E03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5" name="フリーフォーム: 図形 1184">
                  <a:extLst>
                    <a:ext uri="{FF2B5EF4-FFF2-40B4-BE49-F238E27FC236}">
                      <a16:creationId xmlns:a16="http://schemas.microsoft.com/office/drawing/2014/main" id="{4BA18433-1099-4038-B176-7EF5458ED00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591832EF-A85A-42A7-8133-690A95105413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182" name="フリーフォーム: 図形 1181">
                  <a:extLst>
                    <a:ext uri="{FF2B5EF4-FFF2-40B4-BE49-F238E27FC236}">
                      <a16:creationId xmlns:a16="http://schemas.microsoft.com/office/drawing/2014/main" id="{C2177B8F-A65C-48D9-94F9-740E260BE995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183" name="フリーフォーム: 図形 1182">
                  <a:extLst>
                    <a:ext uri="{FF2B5EF4-FFF2-40B4-BE49-F238E27FC236}">
                      <a16:creationId xmlns:a16="http://schemas.microsoft.com/office/drawing/2014/main" id="{A8A67A75-E0E8-4F83-B986-5AE3765CEAE9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181" name="フリーフォーム: 図形 1180">
                <a:extLst>
                  <a:ext uri="{FF2B5EF4-FFF2-40B4-BE49-F238E27FC236}">
                    <a16:creationId xmlns:a16="http://schemas.microsoft.com/office/drawing/2014/main" id="{3A76FA3B-D815-4256-AF27-998CF6587B8C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143" name="グループ化 1142">
              <a:extLst>
                <a:ext uri="{FF2B5EF4-FFF2-40B4-BE49-F238E27FC236}">
                  <a16:creationId xmlns:a16="http://schemas.microsoft.com/office/drawing/2014/main" id="{9E2ABE2F-4F05-459C-9EFD-03C805E5B020}"/>
                </a:ext>
              </a:extLst>
            </p:cNvPr>
            <p:cNvGrpSpPr/>
            <p:nvPr/>
          </p:nvGrpSpPr>
          <p:grpSpPr>
            <a:xfrm>
              <a:off x="2947411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761D506D-FACD-4988-921F-BBFC6FF83E6D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175" name="フリーフォーム: 図形 1174">
                  <a:extLst>
                    <a:ext uri="{FF2B5EF4-FFF2-40B4-BE49-F238E27FC236}">
                      <a16:creationId xmlns:a16="http://schemas.microsoft.com/office/drawing/2014/main" id="{20B5FD6B-967E-4B79-B51B-45A5EF4197CE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6" name="楕円 1175">
                  <a:extLst>
                    <a:ext uri="{FF2B5EF4-FFF2-40B4-BE49-F238E27FC236}">
                      <a16:creationId xmlns:a16="http://schemas.microsoft.com/office/drawing/2014/main" id="{E501D314-E761-416A-93F1-DCEA5D643A0C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7" name="楕円 1176">
                  <a:extLst>
                    <a:ext uri="{FF2B5EF4-FFF2-40B4-BE49-F238E27FC236}">
                      <a16:creationId xmlns:a16="http://schemas.microsoft.com/office/drawing/2014/main" id="{48429F28-22A3-43EA-98FC-185F4CB2DE50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78" name="フリーフォーム: 図形 1177">
                  <a:extLst>
                    <a:ext uri="{FF2B5EF4-FFF2-40B4-BE49-F238E27FC236}">
                      <a16:creationId xmlns:a16="http://schemas.microsoft.com/office/drawing/2014/main" id="{3B45F2C3-195D-4824-8BF3-039A8F3719AC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solidFill>
                    <a:srgbClr val="000000"/>
                  </a:solidFill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47" name="グループ化 1146">
                <a:extLst>
                  <a:ext uri="{FF2B5EF4-FFF2-40B4-BE49-F238E27FC236}">
                    <a16:creationId xmlns:a16="http://schemas.microsoft.com/office/drawing/2014/main" id="{5EF7DF14-CE90-4F42-8CA2-5ACADAD0511F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162" name="フリーフォーム: 図形 1161">
                  <a:extLst>
                    <a:ext uri="{FF2B5EF4-FFF2-40B4-BE49-F238E27FC236}">
                      <a16:creationId xmlns:a16="http://schemas.microsoft.com/office/drawing/2014/main" id="{C5F9EC85-507D-48A8-B3D1-D7CE5BFD8E48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3" name="円: 塗りつぶしなし 1162">
                  <a:extLst>
                    <a:ext uri="{FF2B5EF4-FFF2-40B4-BE49-F238E27FC236}">
                      <a16:creationId xmlns:a16="http://schemas.microsoft.com/office/drawing/2014/main" id="{3C92C3B1-2157-48B7-ADA5-6D5E0DA17C7E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4" name="四角形: 上の 2 つの角を丸める 1163">
                  <a:extLst>
                    <a:ext uri="{FF2B5EF4-FFF2-40B4-BE49-F238E27FC236}">
                      <a16:creationId xmlns:a16="http://schemas.microsoft.com/office/drawing/2014/main" id="{C98B6148-32DA-4010-AE3B-E8196A2A182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5" name="四角形: 上の 2 つの角を丸める 1164">
                  <a:extLst>
                    <a:ext uri="{FF2B5EF4-FFF2-40B4-BE49-F238E27FC236}">
                      <a16:creationId xmlns:a16="http://schemas.microsoft.com/office/drawing/2014/main" id="{2DECB7F6-D9D6-419F-BEDC-B55CD093FFD7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6" name="フリーフォーム: 図形 1165">
                  <a:extLst>
                    <a:ext uri="{FF2B5EF4-FFF2-40B4-BE49-F238E27FC236}">
                      <a16:creationId xmlns:a16="http://schemas.microsoft.com/office/drawing/2014/main" id="{9469D9EA-E0F8-414F-9023-087812E1C399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7" name="楕円 1166">
                  <a:extLst>
                    <a:ext uri="{FF2B5EF4-FFF2-40B4-BE49-F238E27FC236}">
                      <a16:creationId xmlns:a16="http://schemas.microsoft.com/office/drawing/2014/main" id="{2A507BDC-FF4B-41CE-B81B-9C362DCE34CC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8" name="楕円 1167">
                  <a:extLst>
                    <a:ext uri="{FF2B5EF4-FFF2-40B4-BE49-F238E27FC236}">
                      <a16:creationId xmlns:a16="http://schemas.microsoft.com/office/drawing/2014/main" id="{029960BD-5579-4582-8C55-56E160F9DC86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9" name="楕円 1168">
                  <a:extLst>
                    <a:ext uri="{FF2B5EF4-FFF2-40B4-BE49-F238E27FC236}">
                      <a16:creationId xmlns:a16="http://schemas.microsoft.com/office/drawing/2014/main" id="{45803EC8-9CF6-49A2-BDF9-B77B076F7069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0" name="楕円 1169">
                  <a:extLst>
                    <a:ext uri="{FF2B5EF4-FFF2-40B4-BE49-F238E27FC236}">
                      <a16:creationId xmlns:a16="http://schemas.microsoft.com/office/drawing/2014/main" id="{6DB49005-B28A-4B81-8144-C528DE51E399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1" name="楕円 1170">
                  <a:extLst>
                    <a:ext uri="{FF2B5EF4-FFF2-40B4-BE49-F238E27FC236}">
                      <a16:creationId xmlns:a16="http://schemas.microsoft.com/office/drawing/2014/main" id="{DDDB179D-D583-415A-86D7-9172E942D29E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BC2ECA4B-F233-4AB5-9BCB-6A7CCB12E5A1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3" name="楕円 1172">
                  <a:extLst>
                    <a:ext uri="{FF2B5EF4-FFF2-40B4-BE49-F238E27FC236}">
                      <a16:creationId xmlns:a16="http://schemas.microsoft.com/office/drawing/2014/main" id="{8171E9DF-7EAE-4D9C-A06B-B624B4BD67AA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4" name="楕円 1173">
                  <a:extLst>
                    <a:ext uri="{FF2B5EF4-FFF2-40B4-BE49-F238E27FC236}">
                      <a16:creationId xmlns:a16="http://schemas.microsoft.com/office/drawing/2014/main" id="{8D2E13D7-E1C8-481F-B9BE-CC9ADABD3499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148" name="グループ化 1147">
                <a:extLst>
                  <a:ext uri="{FF2B5EF4-FFF2-40B4-BE49-F238E27FC236}">
                    <a16:creationId xmlns:a16="http://schemas.microsoft.com/office/drawing/2014/main" id="{D504BB5F-90C0-43BE-8631-BE44D5D5B591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149" name="フリーフォーム: 図形 1148">
                  <a:extLst>
                    <a:ext uri="{FF2B5EF4-FFF2-40B4-BE49-F238E27FC236}">
                      <a16:creationId xmlns:a16="http://schemas.microsoft.com/office/drawing/2014/main" id="{0C9CAF7B-0D27-4CFD-91B7-4C2E8CD5188A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0" name="円: 塗りつぶしなし 1149">
                  <a:extLst>
                    <a:ext uri="{FF2B5EF4-FFF2-40B4-BE49-F238E27FC236}">
                      <a16:creationId xmlns:a16="http://schemas.microsoft.com/office/drawing/2014/main" id="{E0040DC0-9A16-475E-9E6F-BF063D8BCB5A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1" name="四角形: 上の 2 つの角を丸める 1150">
                  <a:extLst>
                    <a:ext uri="{FF2B5EF4-FFF2-40B4-BE49-F238E27FC236}">
                      <a16:creationId xmlns:a16="http://schemas.microsoft.com/office/drawing/2014/main" id="{FD888D9B-08EF-43FA-8057-C07BD93D3D94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2" name="四角形: 上の 2 つの角を丸める 1151">
                  <a:extLst>
                    <a:ext uri="{FF2B5EF4-FFF2-40B4-BE49-F238E27FC236}">
                      <a16:creationId xmlns:a16="http://schemas.microsoft.com/office/drawing/2014/main" id="{AF325B74-2AD6-4206-9187-5D791E1E1527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3" name="フリーフォーム: 図形 1152">
                  <a:extLst>
                    <a:ext uri="{FF2B5EF4-FFF2-40B4-BE49-F238E27FC236}">
                      <a16:creationId xmlns:a16="http://schemas.microsoft.com/office/drawing/2014/main" id="{ECB1E01A-D564-4AF9-A51B-C9F8413D3BA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4" name="楕円 1153">
                  <a:extLst>
                    <a:ext uri="{FF2B5EF4-FFF2-40B4-BE49-F238E27FC236}">
                      <a16:creationId xmlns:a16="http://schemas.microsoft.com/office/drawing/2014/main" id="{E6098FCE-EB42-4E38-84AB-9C9F2021C3E0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5" name="楕円 1154">
                  <a:extLst>
                    <a:ext uri="{FF2B5EF4-FFF2-40B4-BE49-F238E27FC236}">
                      <a16:creationId xmlns:a16="http://schemas.microsoft.com/office/drawing/2014/main" id="{2FB0C074-2D0C-4885-8213-7F46ED02E095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6" name="楕円 1155">
                  <a:extLst>
                    <a:ext uri="{FF2B5EF4-FFF2-40B4-BE49-F238E27FC236}">
                      <a16:creationId xmlns:a16="http://schemas.microsoft.com/office/drawing/2014/main" id="{FD4FC83A-3978-4B37-B433-220C2454F7DD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7" name="楕円 1156">
                  <a:extLst>
                    <a:ext uri="{FF2B5EF4-FFF2-40B4-BE49-F238E27FC236}">
                      <a16:creationId xmlns:a16="http://schemas.microsoft.com/office/drawing/2014/main" id="{54FDADBA-5B78-482C-8D55-BED6418EDA70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8" name="楕円 1157">
                  <a:extLst>
                    <a:ext uri="{FF2B5EF4-FFF2-40B4-BE49-F238E27FC236}">
                      <a16:creationId xmlns:a16="http://schemas.microsoft.com/office/drawing/2014/main" id="{7F0CAAAE-38CE-42DA-9503-DFA046DDCC18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9" name="楕円 1158">
                  <a:extLst>
                    <a:ext uri="{FF2B5EF4-FFF2-40B4-BE49-F238E27FC236}">
                      <a16:creationId xmlns:a16="http://schemas.microsoft.com/office/drawing/2014/main" id="{3674651C-AA83-4A78-93B3-ABC5E127CD3A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0" name="楕円 1159">
                  <a:extLst>
                    <a:ext uri="{FF2B5EF4-FFF2-40B4-BE49-F238E27FC236}">
                      <a16:creationId xmlns:a16="http://schemas.microsoft.com/office/drawing/2014/main" id="{32E97735-C54D-4F6F-B7C4-FC4BFD53B626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1" name="楕円 1160">
                  <a:extLst>
                    <a:ext uri="{FF2B5EF4-FFF2-40B4-BE49-F238E27FC236}">
                      <a16:creationId xmlns:a16="http://schemas.microsoft.com/office/drawing/2014/main" id="{06696FD6-3A01-4311-AB10-6DD83B4E892A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1144" name="フリーフォーム: 図形 1143">
              <a:extLst>
                <a:ext uri="{FF2B5EF4-FFF2-40B4-BE49-F238E27FC236}">
                  <a16:creationId xmlns:a16="http://schemas.microsoft.com/office/drawing/2014/main" id="{4F94D559-B42E-4EAC-88D0-49B2054D3D97}"/>
                </a:ext>
              </a:extLst>
            </p:cNvPr>
            <p:cNvSpPr/>
            <p:nvPr/>
          </p:nvSpPr>
          <p:spPr bwMode="auto">
            <a:xfrm rot="10800000">
              <a:off x="4464736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5" name="フリーフォーム: 図形 1144">
              <a:extLst>
                <a:ext uri="{FF2B5EF4-FFF2-40B4-BE49-F238E27FC236}">
                  <a16:creationId xmlns:a16="http://schemas.microsoft.com/office/drawing/2014/main" id="{8A40B653-4170-4AAE-90FA-4F32A00C62D2}"/>
                </a:ext>
              </a:extLst>
            </p:cNvPr>
            <p:cNvSpPr/>
            <p:nvPr/>
          </p:nvSpPr>
          <p:spPr bwMode="auto">
            <a:xfrm rot="10800000">
              <a:off x="5197981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192" name="グループ化 1191">
            <a:extLst>
              <a:ext uri="{FF2B5EF4-FFF2-40B4-BE49-F238E27FC236}">
                <a16:creationId xmlns:a16="http://schemas.microsoft.com/office/drawing/2014/main" id="{AE052274-A04D-47B9-BB39-A7F3C08DD282}"/>
              </a:ext>
            </a:extLst>
          </p:cNvPr>
          <p:cNvGrpSpPr/>
          <p:nvPr/>
        </p:nvGrpSpPr>
        <p:grpSpPr>
          <a:xfrm>
            <a:off x="792124" y="2771762"/>
            <a:ext cx="857012" cy="1594567"/>
            <a:chOff x="64230" y="260396"/>
            <a:chExt cx="1759285" cy="3273348"/>
          </a:xfrm>
        </p:grpSpPr>
        <p:sp>
          <p:nvSpPr>
            <p:cNvPr id="1193" name="フリーフォーム: 図形 1192">
              <a:extLst>
                <a:ext uri="{FF2B5EF4-FFF2-40B4-BE49-F238E27FC236}">
                  <a16:creationId xmlns:a16="http://schemas.microsoft.com/office/drawing/2014/main" id="{33A5D4A1-D42A-4B87-9FE3-980C70E58116}"/>
                </a:ext>
              </a:extLst>
            </p:cNvPr>
            <p:cNvSpPr/>
            <p:nvPr/>
          </p:nvSpPr>
          <p:spPr bwMode="auto">
            <a:xfrm>
              <a:off x="371836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4" name="フリーフォーム: 図形 1193">
              <a:extLst>
                <a:ext uri="{FF2B5EF4-FFF2-40B4-BE49-F238E27FC236}">
                  <a16:creationId xmlns:a16="http://schemas.microsoft.com/office/drawing/2014/main" id="{055BC4BE-0E22-4F1D-BB5F-1C080DDBC204}"/>
                </a:ext>
              </a:extLst>
            </p:cNvPr>
            <p:cNvSpPr/>
            <p:nvPr/>
          </p:nvSpPr>
          <p:spPr bwMode="auto">
            <a:xfrm flipH="1">
              <a:off x="975453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5" name="フリーフォーム: 図形 1194">
              <a:extLst>
                <a:ext uri="{FF2B5EF4-FFF2-40B4-BE49-F238E27FC236}">
                  <a16:creationId xmlns:a16="http://schemas.microsoft.com/office/drawing/2014/main" id="{68ABBC8B-5248-4616-AEB8-5DB90B6FD4CD}"/>
                </a:ext>
              </a:extLst>
            </p:cNvPr>
            <p:cNvSpPr/>
            <p:nvPr/>
          </p:nvSpPr>
          <p:spPr bwMode="auto">
            <a:xfrm>
              <a:off x="444091" y="2624615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6" name="四角形: 角を丸くする 1195">
              <a:extLst>
                <a:ext uri="{FF2B5EF4-FFF2-40B4-BE49-F238E27FC236}">
                  <a16:creationId xmlns:a16="http://schemas.microsoft.com/office/drawing/2014/main" id="{66393322-22C1-4959-9B86-225E4BD93685}"/>
                </a:ext>
              </a:extLst>
            </p:cNvPr>
            <p:cNvSpPr/>
            <p:nvPr/>
          </p:nvSpPr>
          <p:spPr bwMode="auto">
            <a:xfrm>
              <a:off x="742762" y="1564167"/>
              <a:ext cx="402222" cy="500718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7" name="フリーフォーム: 図形 1196">
              <a:extLst>
                <a:ext uri="{FF2B5EF4-FFF2-40B4-BE49-F238E27FC236}">
                  <a16:creationId xmlns:a16="http://schemas.microsoft.com/office/drawing/2014/main" id="{8B890DF5-0A5D-4696-9E87-F585A78E4068}"/>
                </a:ext>
              </a:extLst>
            </p:cNvPr>
            <p:cNvSpPr/>
            <p:nvPr/>
          </p:nvSpPr>
          <p:spPr bwMode="auto">
            <a:xfrm>
              <a:off x="1185674" y="1798898"/>
              <a:ext cx="149430" cy="265987"/>
            </a:xfrm>
            <a:custGeom>
              <a:avLst/>
              <a:gdLst>
                <a:gd name="connsiteX0" fmla="*/ 0 w 149430"/>
                <a:gd name="connsiteY0" fmla="*/ 0 h 265987"/>
                <a:gd name="connsiteX1" fmla="*/ 31882 w 149430"/>
                <a:gd name="connsiteY1" fmla="*/ 38241 h 265987"/>
                <a:gd name="connsiteX2" fmla="*/ 148885 w 149430"/>
                <a:gd name="connsiteY2" fmla="*/ 264361 h 265987"/>
                <a:gd name="connsiteX3" fmla="*/ 149430 w 149430"/>
                <a:gd name="connsiteY3" fmla="*/ 265987 h 265987"/>
                <a:gd name="connsiteX4" fmla="*/ 67038 w 149430"/>
                <a:gd name="connsiteY4" fmla="*/ 265987 h 265987"/>
                <a:gd name="connsiteX5" fmla="*/ 0 w 149430"/>
                <a:gd name="connsiteY5" fmla="*/ 198949 h 265987"/>
                <a:gd name="connsiteX6" fmla="*/ 0 w 149430"/>
                <a:gd name="connsiteY6" fmla="*/ 0 h 2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30" h="265987">
                  <a:moveTo>
                    <a:pt x="0" y="0"/>
                  </a:moveTo>
                  <a:lnTo>
                    <a:pt x="31882" y="38241"/>
                  </a:lnTo>
                  <a:cubicBezTo>
                    <a:pt x="75410" y="100210"/>
                    <a:pt x="114809" y="176516"/>
                    <a:pt x="148885" y="264361"/>
                  </a:cubicBezTo>
                  <a:lnTo>
                    <a:pt x="149430" y="265987"/>
                  </a:lnTo>
                  <a:lnTo>
                    <a:pt x="67038" y="265987"/>
                  </a:lnTo>
                  <a:cubicBezTo>
                    <a:pt x="30014" y="265987"/>
                    <a:pt x="0" y="235973"/>
                    <a:pt x="0" y="198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8" name="フリーフォーム: 図形 1197">
              <a:extLst>
                <a:ext uri="{FF2B5EF4-FFF2-40B4-BE49-F238E27FC236}">
                  <a16:creationId xmlns:a16="http://schemas.microsoft.com/office/drawing/2014/main" id="{A09AB8D6-FB1C-45A6-8C72-88221322343B}"/>
                </a:ext>
              </a:extLst>
            </p:cNvPr>
            <p:cNvSpPr/>
            <p:nvPr/>
          </p:nvSpPr>
          <p:spPr bwMode="auto">
            <a:xfrm>
              <a:off x="552642" y="1807467"/>
              <a:ext cx="142286" cy="257418"/>
            </a:xfrm>
            <a:custGeom>
              <a:avLst/>
              <a:gdLst>
                <a:gd name="connsiteX0" fmla="*/ 142286 w 142286"/>
                <a:gd name="connsiteY0" fmla="*/ 0 h 257418"/>
                <a:gd name="connsiteX1" fmla="*/ 142286 w 142286"/>
                <a:gd name="connsiteY1" fmla="*/ 190380 h 257418"/>
                <a:gd name="connsiteX2" fmla="*/ 75248 w 142286"/>
                <a:gd name="connsiteY2" fmla="*/ 257418 h 257418"/>
                <a:gd name="connsiteX3" fmla="*/ 0 w 142286"/>
                <a:gd name="connsiteY3" fmla="*/ 257418 h 257418"/>
                <a:gd name="connsiteX4" fmla="*/ 545 w 142286"/>
                <a:gd name="connsiteY4" fmla="*/ 255792 h 257418"/>
                <a:gd name="connsiteX5" fmla="*/ 117549 w 142286"/>
                <a:gd name="connsiteY5" fmla="*/ 29672 h 257418"/>
                <a:gd name="connsiteX6" fmla="*/ 142286 w 142286"/>
                <a:gd name="connsiteY6" fmla="*/ 0 h 25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86" h="257418">
                  <a:moveTo>
                    <a:pt x="142286" y="0"/>
                  </a:moveTo>
                  <a:lnTo>
                    <a:pt x="142286" y="190380"/>
                  </a:lnTo>
                  <a:cubicBezTo>
                    <a:pt x="142286" y="227404"/>
                    <a:pt x="112272" y="257418"/>
                    <a:pt x="75248" y="257418"/>
                  </a:cubicBezTo>
                  <a:lnTo>
                    <a:pt x="0" y="257418"/>
                  </a:lnTo>
                  <a:lnTo>
                    <a:pt x="545" y="255792"/>
                  </a:lnTo>
                  <a:cubicBezTo>
                    <a:pt x="34622" y="167947"/>
                    <a:pt x="74021" y="91641"/>
                    <a:pt x="117549" y="29672"/>
                  </a:cubicBezTo>
                  <a:lnTo>
                    <a:pt x="14228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99" name="フリーフォーム: 図形 1198">
              <a:extLst>
                <a:ext uri="{FF2B5EF4-FFF2-40B4-BE49-F238E27FC236}">
                  <a16:creationId xmlns:a16="http://schemas.microsoft.com/office/drawing/2014/main" id="{9BD150CF-647E-467D-B6AC-34BA9373E90D}"/>
                </a:ext>
              </a:extLst>
            </p:cNvPr>
            <p:cNvSpPr/>
            <p:nvPr/>
          </p:nvSpPr>
          <p:spPr bwMode="auto">
            <a:xfrm>
              <a:off x="416075" y="1721458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9599 w 1055596"/>
                <a:gd name="connsiteY2" fmla="*/ 77439 h 1327874"/>
                <a:gd name="connsiteX3" fmla="*/ 769599 w 1055596"/>
                <a:gd name="connsiteY3" fmla="*/ 276388 h 1327874"/>
                <a:gd name="connsiteX4" fmla="*/ 836637 w 1055596"/>
                <a:gd name="connsiteY4" fmla="*/ 343426 h 1327874"/>
                <a:gd name="connsiteX5" fmla="*/ 919029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1815 w 1055596"/>
                <a:gd name="connsiteY11" fmla="*/ 343426 h 1327874"/>
                <a:gd name="connsiteX12" fmla="*/ 278853 w 1055596"/>
                <a:gd name="connsiteY12" fmla="*/ 276388 h 1327874"/>
                <a:gd name="connsiteX13" fmla="*/ 278853 w 1055596"/>
                <a:gd name="connsiteY13" fmla="*/ 86008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9599" y="77439"/>
                  </a:lnTo>
                  <a:lnTo>
                    <a:pt x="769599" y="276388"/>
                  </a:lnTo>
                  <a:cubicBezTo>
                    <a:pt x="769599" y="313412"/>
                    <a:pt x="799613" y="343426"/>
                    <a:pt x="836637" y="343426"/>
                  </a:cubicBezTo>
                  <a:lnTo>
                    <a:pt x="919029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1815" y="343426"/>
                  </a:lnTo>
                  <a:cubicBezTo>
                    <a:pt x="248839" y="343426"/>
                    <a:pt x="278853" y="313412"/>
                    <a:pt x="278853" y="276388"/>
                  </a:cubicBezTo>
                  <a:lnTo>
                    <a:pt x="278853" y="86008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0" name="フリーフォーム: 図形 1199">
              <a:extLst>
                <a:ext uri="{FF2B5EF4-FFF2-40B4-BE49-F238E27FC236}">
                  <a16:creationId xmlns:a16="http://schemas.microsoft.com/office/drawing/2014/main" id="{BD712954-9C84-4CE7-B848-5CB2AE9998AB}"/>
                </a:ext>
              </a:extLst>
            </p:cNvPr>
            <p:cNvSpPr/>
            <p:nvPr/>
          </p:nvSpPr>
          <p:spPr bwMode="auto">
            <a:xfrm>
              <a:off x="371836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1" name="フリーフォーム: 図形 1200">
              <a:extLst>
                <a:ext uri="{FF2B5EF4-FFF2-40B4-BE49-F238E27FC236}">
                  <a16:creationId xmlns:a16="http://schemas.microsoft.com/office/drawing/2014/main" id="{534759F0-6769-4043-A383-1EF22BD5B301}"/>
                </a:ext>
              </a:extLst>
            </p:cNvPr>
            <p:cNvSpPr/>
            <p:nvPr/>
          </p:nvSpPr>
          <p:spPr bwMode="auto">
            <a:xfrm flipH="1">
              <a:off x="975453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2" name="テキスト ボックス 1201">
              <a:extLst>
                <a:ext uri="{FF2B5EF4-FFF2-40B4-BE49-F238E27FC236}">
                  <a16:creationId xmlns:a16="http://schemas.microsoft.com/office/drawing/2014/main" id="{0E2A09B3-8F04-459D-BB32-F10746A6D8D0}"/>
                </a:ext>
              </a:extLst>
            </p:cNvPr>
            <p:cNvSpPr txBox="1"/>
            <p:nvPr/>
          </p:nvSpPr>
          <p:spPr>
            <a:xfrm>
              <a:off x="697374" y="2111472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grpSp>
          <p:nvGrpSpPr>
            <p:cNvPr id="1203" name="グループ化 1202">
              <a:extLst>
                <a:ext uri="{FF2B5EF4-FFF2-40B4-BE49-F238E27FC236}">
                  <a16:creationId xmlns:a16="http://schemas.microsoft.com/office/drawing/2014/main" id="{F735469C-46FC-4E84-A376-54FE793C2863}"/>
                </a:ext>
              </a:extLst>
            </p:cNvPr>
            <p:cNvGrpSpPr/>
            <p:nvPr/>
          </p:nvGrpSpPr>
          <p:grpSpPr>
            <a:xfrm>
              <a:off x="650898" y="1884257"/>
              <a:ext cx="508117" cy="1003473"/>
              <a:chOff x="1034522" y="2627410"/>
              <a:chExt cx="508117" cy="1003473"/>
            </a:xfrm>
          </p:grpSpPr>
          <p:sp>
            <p:nvSpPr>
              <p:cNvPr id="1229" name="フリーフォーム: 図形 1228">
                <a:extLst>
                  <a:ext uri="{FF2B5EF4-FFF2-40B4-BE49-F238E27FC236}">
                    <a16:creationId xmlns:a16="http://schemas.microsoft.com/office/drawing/2014/main" id="{B7EDF5DA-9553-4161-A422-892D41171FFF}"/>
                  </a:ext>
                </a:extLst>
              </p:cNvPr>
              <p:cNvSpPr/>
              <p:nvPr/>
            </p:nvSpPr>
            <p:spPr bwMode="auto">
              <a:xfrm rot="9000000">
                <a:off x="112488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30" name="四角形: 上の 2 つの角を丸める 1229">
                <a:extLst>
                  <a:ext uri="{FF2B5EF4-FFF2-40B4-BE49-F238E27FC236}">
                    <a16:creationId xmlns:a16="http://schemas.microsoft.com/office/drawing/2014/main" id="{356AF43A-FB2F-4DCD-9189-D57BFA07CE34}"/>
                  </a:ext>
                </a:extLst>
              </p:cNvPr>
              <p:cNvSpPr/>
              <p:nvPr/>
            </p:nvSpPr>
            <p:spPr bwMode="auto">
              <a:xfrm rot="20700000">
                <a:off x="103452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04" name="グループ化 1203">
              <a:extLst>
                <a:ext uri="{FF2B5EF4-FFF2-40B4-BE49-F238E27FC236}">
                  <a16:creationId xmlns:a16="http://schemas.microsoft.com/office/drawing/2014/main" id="{A3A3A475-D71C-40C8-8EA0-F69E7512C09F}"/>
                </a:ext>
              </a:extLst>
            </p:cNvPr>
            <p:cNvGrpSpPr/>
            <p:nvPr/>
          </p:nvGrpSpPr>
          <p:grpSpPr>
            <a:xfrm flipH="1">
              <a:off x="727622" y="1884257"/>
              <a:ext cx="508117" cy="1003473"/>
              <a:chOff x="1407902" y="2627410"/>
              <a:chExt cx="508117" cy="1003473"/>
            </a:xfrm>
          </p:grpSpPr>
          <p:sp>
            <p:nvSpPr>
              <p:cNvPr id="1227" name="フリーフォーム: 図形 1226">
                <a:extLst>
                  <a:ext uri="{FF2B5EF4-FFF2-40B4-BE49-F238E27FC236}">
                    <a16:creationId xmlns:a16="http://schemas.microsoft.com/office/drawing/2014/main" id="{A4174C66-2493-4AD6-B23C-9B4BD58C9D51}"/>
                  </a:ext>
                </a:extLst>
              </p:cNvPr>
              <p:cNvSpPr/>
              <p:nvPr/>
            </p:nvSpPr>
            <p:spPr bwMode="auto">
              <a:xfrm rot="9000000">
                <a:off x="149826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28" name="四角形: 上の 2 つの角を丸める 1227">
                <a:extLst>
                  <a:ext uri="{FF2B5EF4-FFF2-40B4-BE49-F238E27FC236}">
                    <a16:creationId xmlns:a16="http://schemas.microsoft.com/office/drawing/2014/main" id="{5BE3F97F-3296-4813-840A-15CA515BADA7}"/>
                  </a:ext>
                </a:extLst>
              </p:cNvPr>
              <p:cNvSpPr/>
              <p:nvPr/>
            </p:nvSpPr>
            <p:spPr bwMode="auto">
              <a:xfrm rot="20700000">
                <a:off x="140790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05" name="フリーフォーム: 図形 1204">
              <a:extLst>
                <a:ext uri="{FF2B5EF4-FFF2-40B4-BE49-F238E27FC236}">
                  <a16:creationId xmlns:a16="http://schemas.microsoft.com/office/drawing/2014/main" id="{5F5FD91D-2001-43C2-B27C-7025D43CECB8}"/>
                </a:ext>
              </a:extLst>
            </p:cNvPr>
            <p:cNvSpPr/>
            <p:nvPr/>
          </p:nvSpPr>
          <p:spPr bwMode="auto">
            <a:xfrm>
              <a:off x="159644" y="406966"/>
              <a:ext cx="1542188" cy="1466056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6" name="楕円 1205">
              <a:extLst>
                <a:ext uri="{FF2B5EF4-FFF2-40B4-BE49-F238E27FC236}">
                  <a16:creationId xmlns:a16="http://schemas.microsoft.com/office/drawing/2014/main" id="{81101118-03F7-40C5-B52E-282E667A29AF}"/>
                </a:ext>
              </a:extLst>
            </p:cNvPr>
            <p:cNvSpPr/>
            <p:nvPr/>
          </p:nvSpPr>
          <p:spPr bwMode="auto">
            <a:xfrm rot="20700000">
              <a:off x="64230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7" name="楕円 1206">
              <a:extLst>
                <a:ext uri="{FF2B5EF4-FFF2-40B4-BE49-F238E27FC236}">
                  <a16:creationId xmlns:a16="http://schemas.microsoft.com/office/drawing/2014/main" id="{7C7C8B5A-F95D-4CBA-946C-2103066BE5D1}"/>
                </a:ext>
              </a:extLst>
            </p:cNvPr>
            <p:cNvSpPr/>
            <p:nvPr/>
          </p:nvSpPr>
          <p:spPr bwMode="auto">
            <a:xfrm rot="20700000">
              <a:off x="137338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8" name="楕円 1207">
              <a:extLst>
                <a:ext uri="{FF2B5EF4-FFF2-40B4-BE49-F238E27FC236}">
                  <a16:creationId xmlns:a16="http://schemas.microsoft.com/office/drawing/2014/main" id="{0534ACFF-A2D7-4459-9081-54E1183C5846}"/>
                </a:ext>
              </a:extLst>
            </p:cNvPr>
            <p:cNvSpPr/>
            <p:nvPr/>
          </p:nvSpPr>
          <p:spPr bwMode="auto">
            <a:xfrm rot="900000" flipH="1">
              <a:off x="1414380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09" name="楕円 1208">
              <a:extLst>
                <a:ext uri="{FF2B5EF4-FFF2-40B4-BE49-F238E27FC236}">
                  <a16:creationId xmlns:a16="http://schemas.microsoft.com/office/drawing/2014/main" id="{AA1A2A2E-2170-4DE7-BEDF-50FF97A24613}"/>
                </a:ext>
              </a:extLst>
            </p:cNvPr>
            <p:cNvSpPr/>
            <p:nvPr/>
          </p:nvSpPr>
          <p:spPr bwMode="auto">
            <a:xfrm rot="900000" flipH="1">
              <a:off x="1496941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0" name="楕円 1209">
              <a:extLst>
                <a:ext uri="{FF2B5EF4-FFF2-40B4-BE49-F238E27FC236}">
                  <a16:creationId xmlns:a16="http://schemas.microsoft.com/office/drawing/2014/main" id="{BF9B03E7-D8C5-4686-B9CC-CC6E7C92C42A}"/>
                </a:ext>
              </a:extLst>
            </p:cNvPr>
            <p:cNvSpPr/>
            <p:nvPr/>
          </p:nvSpPr>
          <p:spPr bwMode="auto">
            <a:xfrm>
              <a:off x="268798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1" name="月 1210">
              <a:extLst>
                <a:ext uri="{FF2B5EF4-FFF2-40B4-BE49-F238E27FC236}">
                  <a16:creationId xmlns:a16="http://schemas.microsoft.com/office/drawing/2014/main" id="{16608801-EA33-453A-8805-270F5AD17873}"/>
                </a:ext>
              </a:extLst>
            </p:cNvPr>
            <p:cNvSpPr/>
            <p:nvPr/>
          </p:nvSpPr>
          <p:spPr bwMode="auto">
            <a:xfrm rot="2700000">
              <a:off x="508936" y="367997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2" name="月 1211">
              <a:extLst>
                <a:ext uri="{FF2B5EF4-FFF2-40B4-BE49-F238E27FC236}">
                  <a16:creationId xmlns:a16="http://schemas.microsoft.com/office/drawing/2014/main" id="{6AC992C9-8C7C-4ABC-802C-6BF7B111A3DF}"/>
                </a:ext>
              </a:extLst>
            </p:cNvPr>
            <p:cNvSpPr/>
            <p:nvPr/>
          </p:nvSpPr>
          <p:spPr bwMode="auto">
            <a:xfrm rot="2700000">
              <a:off x="667157" y="367997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3" name="フリーフォーム: 図形 1212">
              <a:extLst>
                <a:ext uri="{FF2B5EF4-FFF2-40B4-BE49-F238E27FC236}">
                  <a16:creationId xmlns:a16="http://schemas.microsoft.com/office/drawing/2014/main" id="{F49735E9-E406-4093-846E-87DC2393F04A}"/>
                </a:ext>
              </a:extLst>
            </p:cNvPr>
            <p:cNvSpPr/>
            <p:nvPr/>
          </p:nvSpPr>
          <p:spPr bwMode="auto">
            <a:xfrm>
              <a:off x="816182" y="1768726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4" name="フリーフォーム: 図形 1213">
              <a:extLst>
                <a:ext uri="{FF2B5EF4-FFF2-40B4-BE49-F238E27FC236}">
                  <a16:creationId xmlns:a16="http://schemas.microsoft.com/office/drawing/2014/main" id="{DFB1AB18-3D76-43EC-8D18-C94554D3B98B}"/>
                </a:ext>
              </a:extLst>
            </p:cNvPr>
            <p:cNvSpPr/>
            <p:nvPr/>
          </p:nvSpPr>
          <p:spPr bwMode="auto">
            <a:xfrm>
              <a:off x="439277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5" name="フリーフォーム: 図形 1214">
              <a:extLst>
                <a:ext uri="{FF2B5EF4-FFF2-40B4-BE49-F238E27FC236}">
                  <a16:creationId xmlns:a16="http://schemas.microsoft.com/office/drawing/2014/main" id="{0C180BA3-B29D-42C3-B796-FFC3E2A04DBF}"/>
                </a:ext>
              </a:extLst>
            </p:cNvPr>
            <p:cNvSpPr/>
            <p:nvPr/>
          </p:nvSpPr>
          <p:spPr bwMode="auto">
            <a:xfrm>
              <a:off x="1125077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6" name="フリーフォーム: 図形 1215">
              <a:extLst>
                <a:ext uri="{FF2B5EF4-FFF2-40B4-BE49-F238E27FC236}">
                  <a16:creationId xmlns:a16="http://schemas.microsoft.com/office/drawing/2014/main" id="{70B5B41D-2535-4CF8-B27A-AAEDB9106524}"/>
                </a:ext>
              </a:extLst>
            </p:cNvPr>
            <p:cNvSpPr/>
            <p:nvPr/>
          </p:nvSpPr>
          <p:spPr bwMode="auto">
            <a:xfrm>
              <a:off x="864832" y="162326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7" name="フリーフォーム: 図形 1216">
              <a:extLst>
                <a:ext uri="{FF2B5EF4-FFF2-40B4-BE49-F238E27FC236}">
                  <a16:creationId xmlns:a16="http://schemas.microsoft.com/office/drawing/2014/main" id="{DCB8079C-E96B-48AD-AB94-D22B86C977A5}"/>
                </a:ext>
              </a:extLst>
            </p:cNvPr>
            <p:cNvSpPr/>
            <p:nvPr/>
          </p:nvSpPr>
          <p:spPr bwMode="auto">
            <a:xfrm rot="10800000">
              <a:off x="439277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18" name="フリーフォーム: 図形 1217">
              <a:extLst>
                <a:ext uri="{FF2B5EF4-FFF2-40B4-BE49-F238E27FC236}">
                  <a16:creationId xmlns:a16="http://schemas.microsoft.com/office/drawing/2014/main" id="{95C077CF-FA2F-490A-A98B-A1BD084CA30F}"/>
                </a:ext>
              </a:extLst>
            </p:cNvPr>
            <p:cNvSpPr/>
            <p:nvPr/>
          </p:nvSpPr>
          <p:spPr bwMode="auto">
            <a:xfrm rot="10800000">
              <a:off x="1125077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19" name="グループ化 1218">
              <a:extLst>
                <a:ext uri="{FF2B5EF4-FFF2-40B4-BE49-F238E27FC236}">
                  <a16:creationId xmlns:a16="http://schemas.microsoft.com/office/drawing/2014/main" id="{8F3D77FD-819B-4A0A-AFD8-D5BC1AC6D55A}"/>
                </a:ext>
              </a:extLst>
            </p:cNvPr>
            <p:cNvGrpSpPr/>
            <p:nvPr/>
          </p:nvGrpSpPr>
          <p:grpSpPr>
            <a:xfrm>
              <a:off x="27009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1220" name="グループ化 1219">
                <a:extLst>
                  <a:ext uri="{FF2B5EF4-FFF2-40B4-BE49-F238E27FC236}">
                    <a16:creationId xmlns:a16="http://schemas.microsoft.com/office/drawing/2014/main" id="{A94DD37F-8F07-4F79-A0BD-85FE54B6A868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225" name="フリーフォーム: 図形 1224">
                  <a:extLst>
                    <a:ext uri="{FF2B5EF4-FFF2-40B4-BE49-F238E27FC236}">
                      <a16:creationId xmlns:a16="http://schemas.microsoft.com/office/drawing/2014/main" id="{55210612-EE54-42E9-8647-516E0D8BE52E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6" name="フリーフォーム: 図形 1225">
                  <a:extLst>
                    <a:ext uri="{FF2B5EF4-FFF2-40B4-BE49-F238E27FC236}">
                      <a16:creationId xmlns:a16="http://schemas.microsoft.com/office/drawing/2014/main" id="{E18465A0-C7B1-4BC5-A532-2760FDC29858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21" name="グループ化 1220">
                <a:extLst>
                  <a:ext uri="{FF2B5EF4-FFF2-40B4-BE49-F238E27FC236}">
                    <a16:creationId xmlns:a16="http://schemas.microsoft.com/office/drawing/2014/main" id="{497FF766-EFB0-4FB0-B92A-92AC9AB84591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223" name="フリーフォーム: 図形 1222">
                  <a:extLst>
                    <a:ext uri="{FF2B5EF4-FFF2-40B4-BE49-F238E27FC236}">
                      <a16:creationId xmlns:a16="http://schemas.microsoft.com/office/drawing/2014/main" id="{21A5DEA8-7163-4F34-AB3A-7C9190C863C6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24" name="フリーフォーム: 図形 1223">
                  <a:extLst>
                    <a:ext uri="{FF2B5EF4-FFF2-40B4-BE49-F238E27FC236}">
                      <a16:creationId xmlns:a16="http://schemas.microsoft.com/office/drawing/2014/main" id="{4B340602-FA4D-4AF2-B634-2C87E167BC03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22" name="フリーフォーム: 図形 1221">
                <a:extLst>
                  <a:ext uri="{FF2B5EF4-FFF2-40B4-BE49-F238E27FC236}">
                    <a16:creationId xmlns:a16="http://schemas.microsoft.com/office/drawing/2014/main" id="{54431768-D037-489C-A7CB-073B70540CD8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31" name="グループ化 1230">
            <a:extLst>
              <a:ext uri="{FF2B5EF4-FFF2-40B4-BE49-F238E27FC236}">
                <a16:creationId xmlns:a16="http://schemas.microsoft.com/office/drawing/2014/main" id="{78554807-D3B6-4BB7-BD73-34798D0BBDB3}"/>
              </a:ext>
            </a:extLst>
          </p:cNvPr>
          <p:cNvGrpSpPr/>
          <p:nvPr/>
        </p:nvGrpSpPr>
        <p:grpSpPr>
          <a:xfrm>
            <a:off x="2639678" y="2772230"/>
            <a:ext cx="857012" cy="1595846"/>
            <a:chOff x="1971228" y="260396"/>
            <a:chExt cx="1759285" cy="3275976"/>
          </a:xfrm>
        </p:grpSpPr>
        <p:sp>
          <p:nvSpPr>
            <p:cNvPr id="1232" name="楕円 1231">
              <a:extLst>
                <a:ext uri="{FF2B5EF4-FFF2-40B4-BE49-F238E27FC236}">
                  <a16:creationId xmlns:a16="http://schemas.microsoft.com/office/drawing/2014/main" id="{FB2C9927-F9E8-4109-B429-881487EF68B4}"/>
                </a:ext>
              </a:extLst>
            </p:cNvPr>
            <p:cNvSpPr/>
            <p:nvPr/>
          </p:nvSpPr>
          <p:spPr bwMode="auto">
            <a:xfrm>
              <a:off x="2398605" y="1094446"/>
              <a:ext cx="907382" cy="111986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3" name="四角形: 角を丸くする 1232">
              <a:extLst>
                <a:ext uri="{FF2B5EF4-FFF2-40B4-BE49-F238E27FC236}">
                  <a16:creationId xmlns:a16="http://schemas.microsoft.com/office/drawing/2014/main" id="{64329366-8EAC-4B20-8CC9-22FC936F00ED}"/>
                </a:ext>
              </a:extLst>
            </p:cNvPr>
            <p:cNvSpPr/>
            <p:nvPr/>
          </p:nvSpPr>
          <p:spPr bwMode="auto">
            <a:xfrm>
              <a:off x="2915049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4" name="四角形: 角を丸くする 1233">
              <a:extLst>
                <a:ext uri="{FF2B5EF4-FFF2-40B4-BE49-F238E27FC236}">
                  <a16:creationId xmlns:a16="http://schemas.microsoft.com/office/drawing/2014/main" id="{F09CF96B-74F1-4DFE-B131-BD3DE3DFA45D}"/>
                </a:ext>
              </a:extLst>
            </p:cNvPr>
            <p:cNvSpPr/>
            <p:nvPr/>
          </p:nvSpPr>
          <p:spPr bwMode="auto">
            <a:xfrm>
              <a:off x="2591199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5" name="フリーフォーム: 図形 1234">
              <a:extLst>
                <a:ext uri="{FF2B5EF4-FFF2-40B4-BE49-F238E27FC236}">
                  <a16:creationId xmlns:a16="http://schemas.microsoft.com/office/drawing/2014/main" id="{6B6B6736-4CCE-4BE9-8E9E-F7B2701CC86D}"/>
                </a:ext>
              </a:extLst>
            </p:cNvPr>
            <p:cNvSpPr/>
            <p:nvPr/>
          </p:nvSpPr>
          <p:spPr bwMode="auto">
            <a:xfrm>
              <a:off x="2342123" y="2423523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6" name="四角形: 角を丸くする 1235">
              <a:extLst>
                <a:ext uri="{FF2B5EF4-FFF2-40B4-BE49-F238E27FC236}">
                  <a16:creationId xmlns:a16="http://schemas.microsoft.com/office/drawing/2014/main" id="{65A9E7CE-437E-4BE5-A5CD-C5EF104E6551}"/>
                </a:ext>
              </a:extLst>
            </p:cNvPr>
            <p:cNvSpPr/>
            <p:nvPr/>
          </p:nvSpPr>
          <p:spPr bwMode="auto">
            <a:xfrm>
              <a:off x="2649760" y="1564167"/>
              <a:ext cx="402222" cy="500718"/>
            </a:xfrm>
            <a:prstGeom prst="roundRect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7" name="フリーフォーム: 図形 1236">
              <a:extLst>
                <a:ext uri="{FF2B5EF4-FFF2-40B4-BE49-F238E27FC236}">
                  <a16:creationId xmlns:a16="http://schemas.microsoft.com/office/drawing/2014/main" id="{B2010A45-027F-4D2E-81CB-FF1B3905684D}"/>
                </a:ext>
              </a:extLst>
            </p:cNvPr>
            <p:cNvSpPr/>
            <p:nvPr/>
          </p:nvSpPr>
          <p:spPr bwMode="auto">
            <a:xfrm flipH="1">
              <a:off x="2871862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8" name="フリーフォーム: 図形 1237">
              <a:extLst>
                <a:ext uri="{FF2B5EF4-FFF2-40B4-BE49-F238E27FC236}">
                  <a16:creationId xmlns:a16="http://schemas.microsoft.com/office/drawing/2014/main" id="{2CBF1F65-EF35-4641-AC50-AA44C18213A6}"/>
                </a:ext>
              </a:extLst>
            </p:cNvPr>
            <p:cNvSpPr/>
            <p:nvPr/>
          </p:nvSpPr>
          <p:spPr bwMode="auto">
            <a:xfrm flipH="1">
              <a:off x="2871862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9" name="フリーフォーム: 図形 1238">
              <a:extLst>
                <a:ext uri="{FF2B5EF4-FFF2-40B4-BE49-F238E27FC236}">
                  <a16:creationId xmlns:a16="http://schemas.microsoft.com/office/drawing/2014/main" id="{E1E5BD51-1A5C-405E-B6BD-20FA094AAA8D}"/>
                </a:ext>
              </a:extLst>
            </p:cNvPr>
            <p:cNvSpPr/>
            <p:nvPr/>
          </p:nvSpPr>
          <p:spPr bwMode="auto">
            <a:xfrm>
              <a:off x="2412299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0" name="フリーフォーム: 図形 1239">
              <a:extLst>
                <a:ext uri="{FF2B5EF4-FFF2-40B4-BE49-F238E27FC236}">
                  <a16:creationId xmlns:a16="http://schemas.microsoft.com/office/drawing/2014/main" id="{A362AA06-DC1A-4444-83D7-255A14BC1D69}"/>
                </a:ext>
              </a:extLst>
            </p:cNvPr>
            <p:cNvSpPr/>
            <p:nvPr/>
          </p:nvSpPr>
          <p:spPr bwMode="auto">
            <a:xfrm>
              <a:off x="2412299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1" name="楕円 1240">
              <a:extLst>
                <a:ext uri="{FF2B5EF4-FFF2-40B4-BE49-F238E27FC236}">
                  <a16:creationId xmlns:a16="http://schemas.microsoft.com/office/drawing/2014/main" id="{80662A9E-E994-4711-A64F-0E5EBD8538F3}"/>
                </a:ext>
              </a:extLst>
            </p:cNvPr>
            <p:cNvSpPr/>
            <p:nvPr/>
          </p:nvSpPr>
          <p:spPr bwMode="auto">
            <a:xfrm rot="2700000">
              <a:off x="2657975" y="1652656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2" name="楕円 1241">
              <a:extLst>
                <a:ext uri="{FF2B5EF4-FFF2-40B4-BE49-F238E27FC236}">
                  <a16:creationId xmlns:a16="http://schemas.microsoft.com/office/drawing/2014/main" id="{F1608EAA-97D6-4C6C-94C6-74E1DFCD9B5D}"/>
                </a:ext>
              </a:extLst>
            </p:cNvPr>
            <p:cNvSpPr/>
            <p:nvPr/>
          </p:nvSpPr>
          <p:spPr bwMode="auto">
            <a:xfrm rot="18900000" flipH="1">
              <a:off x="2872340" y="1652654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3" name="フリーフォーム: 図形 1242">
              <a:extLst>
                <a:ext uri="{FF2B5EF4-FFF2-40B4-BE49-F238E27FC236}">
                  <a16:creationId xmlns:a16="http://schemas.microsoft.com/office/drawing/2014/main" id="{FFEE301D-5624-445E-B5EE-E6C62FF1850D}"/>
                </a:ext>
              </a:extLst>
            </p:cNvPr>
            <p:cNvSpPr/>
            <p:nvPr/>
          </p:nvSpPr>
          <p:spPr bwMode="auto">
            <a:xfrm>
              <a:off x="2457366" y="1799267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4" name="フリーフォーム: 図形 1243">
              <a:extLst>
                <a:ext uri="{FF2B5EF4-FFF2-40B4-BE49-F238E27FC236}">
                  <a16:creationId xmlns:a16="http://schemas.microsoft.com/office/drawing/2014/main" id="{B68C47DC-575F-4C81-AD6F-C701DC166CEB}"/>
                </a:ext>
              </a:extLst>
            </p:cNvPr>
            <p:cNvSpPr/>
            <p:nvPr/>
          </p:nvSpPr>
          <p:spPr bwMode="auto">
            <a:xfrm>
              <a:off x="3098229" y="1803933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5" name="フリーフォーム: 図形 1244">
              <a:extLst>
                <a:ext uri="{FF2B5EF4-FFF2-40B4-BE49-F238E27FC236}">
                  <a16:creationId xmlns:a16="http://schemas.microsoft.com/office/drawing/2014/main" id="{DC95DA51-8CBE-45CA-A78D-03112F492844}"/>
                </a:ext>
              </a:extLst>
            </p:cNvPr>
            <p:cNvSpPr/>
            <p:nvPr/>
          </p:nvSpPr>
          <p:spPr bwMode="auto">
            <a:xfrm>
              <a:off x="2323073" y="1721459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46" name="テキスト ボックス 1245">
              <a:extLst>
                <a:ext uri="{FF2B5EF4-FFF2-40B4-BE49-F238E27FC236}">
                  <a16:creationId xmlns:a16="http://schemas.microsoft.com/office/drawing/2014/main" id="{93DDADDD-71F7-4260-8CB4-844629B0CA06}"/>
                </a:ext>
              </a:extLst>
            </p:cNvPr>
            <p:cNvSpPr txBox="1"/>
            <p:nvPr/>
          </p:nvSpPr>
          <p:spPr>
            <a:xfrm>
              <a:off x="2613414" y="2111472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grpSp>
          <p:nvGrpSpPr>
            <p:cNvPr id="1247" name="グループ化 1246">
              <a:extLst>
                <a:ext uri="{FF2B5EF4-FFF2-40B4-BE49-F238E27FC236}">
                  <a16:creationId xmlns:a16="http://schemas.microsoft.com/office/drawing/2014/main" id="{C5AAC1D5-9546-4D52-8C80-E4B86C930638}"/>
                </a:ext>
              </a:extLst>
            </p:cNvPr>
            <p:cNvGrpSpPr/>
            <p:nvPr/>
          </p:nvGrpSpPr>
          <p:grpSpPr>
            <a:xfrm>
              <a:off x="2532263" y="1884257"/>
              <a:ext cx="508117" cy="1003473"/>
              <a:chOff x="1034522" y="2627410"/>
              <a:chExt cx="508117" cy="1003473"/>
            </a:xfrm>
          </p:grpSpPr>
          <p:sp>
            <p:nvSpPr>
              <p:cNvPr id="1274" name="フリーフォーム: 図形 1273">
                <a:extLst>
                  <a:ext uri="{FF2B5EF4-FFF2-40B4-BE49-F238E27FC236}">
                    <a16:creationId xmlns:a16="http://schemas.microsoft.com/office/drawing/2014/main" id="{61B2DAA6-408C-4AAF-8375-EE368D579233}"/>
                  </a:ext>
                </a:extLst>
              </p:cNvPr>
              <p:cNvSpPr/>
              <p:nvPr/>
            </p:nvSpPr>
            <p:spPr bwMode="auto">
              <a:xfrm rot="9000000">
                <a:off x="112488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5" name="四角形: 上の 2 つの角を丸める 1274">
                <a:extLst>
                  <a:ext uri="{FF2B5EF4-FFF2-40B4-BE49-F238E27FC236}">
                    <a16:creationId xmlns:a16="http://schemas.microsoft.com/office/drawing/2014/main" id="{FDB7BA94-BB1A-467D-893B-38316473B99E}"/>
                  </a:ext>
                </a:extLst>
              </p:cNvPr>
              <p:cNvSpPr/>
              <p:nvPr/>
            </p:nvSpPr>
            <p:spPr bwMode="auto">
              <a:xfrm rot="20700000">
                <a:off x="103452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248" name="グループ化 1247">
              <a:extLst>
                <a:ext uri="{FF2B5EF4-FFF2-40B4-BE49-F238E27FC236}">
                  <a16:creationId xmlns:a16="http://schemas.microsoft.com/office/drawing/2014/main" id="{B219E91A-264D-417E-900C-759D196DBB4D}"/>
                </a:ext>
              </a:extLst>
            </p:cNvPr>
            <p:cNvGrpSpPr/>
            <p:nvPr/>
          </p:nvGrpSpPr>
          <p:grpSpPr>
            <a:xfrm flipH="1">
              <a:off x="2666954" y="1884257"/>
              <a:ext cx="508117" cy="1003473"/>
              <a:chOff x="1407902" y="2627410"/>
              <a:chExt cx="508117" cy="1003473"/>
            </a:xfrm>
          </p:grpSpPr>
          <p:sp>
            <p:nvSpPr>
              <p:cNvPr id="1272" name="フリーフォーム: 図形 1271">
                <a:extLst>
                  <a:ext uri="{FF2B5EF4-FFF2-40B4-BE49-F238E27FC236}">
                    <a16:creationId xmlns:a16="http://schemas.microsoft.com/office/drawing/2014/main" id="{754DD998-587D-463B-8C43-77124C922780}"/>
                  </a:ext>
                </a:extLst>
              </p:cNvPr>
              <p:cNvSpPr/>
              <p:nvPr/>
            </p:nvSpPr>
            <p:spPr bwMode="auto">
              <a:xfrm rot="9000000">
                <a:off x="149826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273" name="四角形: 上の 2 つの角を丸める 1272">
                <a:extLst>
                  <a:ext uri="{FF2B5EF4-FFF2-40B4-BE49-F238E27FC236}">
                    <a16:creationId xmlns:a16="http://schemas.microsoft.com/office/drawing/2014/main" id="{3C236E96-E842-431A-95AF-2C657E463DF6}"/>
                  </a:ext>
                </a:extLst>
              </p:cNvPr>
              <p:cNvSpPr/>
              <p:nvPr/>
            </p:nvSpPr>
            <p:spPr bwMode="auto">
              <a:xfrm rot="20700000">
                <a:off x="140790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49" name="楕円 1248">
              <a:extLst>
                <a:ext uri="{FF2B5EF4-FFF2-40B4-BE49-F238E27FC236}">
                  <a16:creationId xmlns:a16="http://schemas.microsoft.com/office/drawing/2014/main" id="{D6D77637-15DE-4DC9-B466-DE8F135409F4}"/>
                </a:ext>
              </a:extLst>
            </p:cNvPr>
            <p:cNvSpPr/>
            <p:nvPr/>
          </p:nvSpPr>
          <p:spPr bwMode="auto">
            <a:xfrm>
              <a:off x="2049354" y="396435"/>
              <a:ext cx="1605884" cy="160559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0" name="楕円 1249">
              <a:extLst>
                <a:ext uri="{FF2B5EF4-FFF2-40B4-BE49-F238E27FC236}">
                  <a16:creationId xmlns:a16="http://schemas.microsoft.com/office/drawing/2014/main" id="{368E5CDC-80A6-423C-A85C-C939F487CF2A}"/>
                </a:ext>
              </a:extLst>
            </p:cNvPr>
            <p:cNvSpPr/>
            <p:nvPr/>
          </p:nvSpPr>
          <p:spPr bwMode="auto">
            <a:xfrm rot="20700000">
              <a:off x="197122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1" name="楕円 1250">
              <a:extLst>
                <a:ext uri="{FF2B5EF4-FFF2-40B4-BE49-F238E27FC236}">
                  <a16:creationId xmlns:a16="http://schemas.microsoft.com/office/drawing/2014/main" id="{0CFAF29C-FDBD-4FCB-94F8-B8AC32F616F4}"/>
                </a:ext>
              </a:extLst>
            </p:cNvPr>
            <p:cNvSpPr/>
            <p:nvPr/>
          </p:nvSpPr>
          <p:spPr bwMode="auto">
            <a:xfrm rot="20700000">
              <a:off x="2044336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2" name="楕円 1251">
              <a:extLst>
                <a:ext uri="{FF2B5EF4-FFF2-40B4-BE49-F238E27FC236}">
                  <a16:creationId xmlns:a16="http://schemas.microsoft.com/office/drawing/2014/main" id="{B4AB03F7-C1C3-489F-85E4-F6A86476EF72}"/>
                </a:ext>
              </a:extLst>
            </p:cNvPr>
            <p:cNvSpPr/>
            <p:nvPr/>
          </p:nvSpPr>
          <p:spPr bwMode="auto">
            <a:xfrm rot="900000" flipH="1">
              <a:off x="332137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3" name="楕円 1252">
              <a:extLst>
                <a:ext uri="{FF2B5EF4-FFF2-40B4-BE49-F238E27FC236}">
                  <a16:creationId xmlns:a16="http://schemas.microsoft.com/office/drawing/2014/main" id="{782EB96C-B991-47AC-B193-F30F67C4AEC8}"/>
                </a:ext>
              </a:extLst>
            </p:cNvPr>
            <p:cNvSpPr/>
            <p:nvPr/>
          </p:nvSpPr>
          <p:spPr bwMode="auto">
            <a:xfrm rot="900000" flipH="1">
              <a:off x="3403939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4" name="楕円 1253">
              <a:extLst>
                <a:ext uri="{FF2B5EF4-FFF2-40B4-BE49-F238E27FC236}">
                  <a16:creationId xmlns:a16="http://schemas.microsoft.com/office/drawing/2014/main" id="{A1CE4A91-784B-4CE0-80DF-3C7045AAF28D}"/>
                </a:ext>
              </a:extLst>
            </p:cNvPr>
            <p:cNvSpPr/>
            <p:nvPr/>
          </p:nvSpPr>
          <p:spPr bwMode="auto">
            <a:xfrm>
              <a:off x="2188575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5" name="フリーフォーム: 図形 1254">
              <a:extLst>
                <a:ext uri="{FF2B5EF4-FFF2-40B4-BE49-F238E27FC236}">
                  <a16:creationId xmlns:a16="http://schemas.microsoft.com/office/drawing/2014/main" id="{91BD7530-81FE-4460-AC00-452A6FF52ED2}"/>
                </a:ext>
              </a:extLst>
            </p:cNvPr>
            <p:cNvSpPr/>
            <p:nvPr/>
          </p:nvSpPr>
          <p:spPr bwMode="auto">
            <a:xfrm>
              <a:off x="2281834" y="472860"/>
              <a:ext cx="1138248" cy="444142"/>
            </a:xfrm>
            <a:custGeom>
              <a:avLst/>
              <a:gdLst>
                <a:gd name="connsiteX0" fmla="*/ 659008 w 1340223"/>
                <a:gd name="connsiteY0" fmla="*/ 28 h 739636"/>
                <a:gd name="connsiteX1" fmla="*/ 670116 w 1340223"/>
                <a:gd name="connsiteY1" fmla="*/ 1367 h 739636"/>
                <a:gd name="connsiteX2" fmla="*/ 681216 w 1340223"/>
                <a:gd name="connsiteY2" fmla="*/ 29 h 739636"/>
                <a:gd name="connsiteX3" fmla="*/ 1131860 w 1340223"/>
                <a:gd name="connsiteY3" fmla="*/ 208365 h 739636"/>
                <a:gd name="connsiteX4" fmla="*/ 1340195 w 1340223"/>
                <a:gd name="connsiteY4" fmla="*/ 659009 h 739636"/>
                <a:gd name="connsiteX5" fmla="*/ 1331525 w 1340223"/>
                <a:gd name="connsiteY5" fmla="*/ 730938 h 739636"/>
                <a:gd name="connsiteX6" fmla="*/ 1259596 w 1340223"/>
                <a:gd name="connsiteY6" fmla="*/ 739608 h 739636"/>
                <a:gd name="connsiteX7" fmla="*/ 808952 w 1340223"/>
                <a:gd name="connsiteY7" fmla="*/ 531273 h 739636"/>
                <a:gd name="connsiteX8" fmla="*/ 718299 w 1340223"/>
                <a:gd name="connsiteY8" fmla="*/ 423318 h 739636"/>
                <a:gd name="connsiteX9" fmla="*/ 670111 w 1340223"/>
                <a:gd name="connsiteY9" fmla="*/ 339104 h 739636"/>
                <a:gd name="connsiteX10" fmla="*/ 621924 w 1340223"/>
                <a:gd name="connsiteY10" fmla="*/ 423317 h 739636"/>
                <a:gd name="connsiteX11" fmla="*/ 531271 w 1340223"/>
                <a:gd name="connsiteY11" fmla="*/ 531272 h 739636"/>
                <a:gd name="connsiteX12" fmla="*/ 80627 w 1340223"/>
                <a:gd name="connsiteY12" fmla="*/ 739607 h 739636"/>
                <a:gd name="connsiteX13" fmla="*/ 8698 w 1340223"/>
                <a:gd name="connsiteY13" fmla="*/ 730937 h 739636"/>
                <a:gd name="connsiteX14" fmla="*/ 28 w 1340223"/>
                <a:gd name="connsiteY14" fmla="*/ 659008 h 739636"/>
                <a:gd name="connsiteX15" fmla="*/ 208363 w 1340223"/>
                <a:gd name="connsiteY15" fmla="*/ 208364 h 739636"/>
                <a:gd name="connsiteX16" fmla="*/ 659008 w 1340223"/>
                <a:gd name="connsiteY16" fmla="*/ 28 h 73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223" h="739636">
                  <a:moveTo>
                    <a:pt x="659008" y="28"/>
                  </a:moveTo>
                  <a:lnTo>
                    <a:pt x="670116" y="1367"/>
                  </a:lnTo>
                  <a:lnTo>
                    <a:pt x="681216" y="29"/>
                  </a:lnTo>
                  <a:cubicBezTo>
                    <a:pt x="825719" y="-1659"/>
                    <a:pt x="994703" y="71208"/>
                    <a:pt x="1131860" y="208365"/>
                  </a:cubicBezTo>
                  <a:cubicBezTo>
                    <a:pt x="1269016" y="345521"/>
                    <a:pt x="1341884" y="514506"/>
                    <a:pt x="1340195" y="659009"/>
                  </a:cubicBezTo>
                  <a:lnTo>
                    <a:pt x="1331525" y="730938"/>
                  </a:lnTo>
                  <a:lnTo>
                    <a:pt x="1259596" y="739608"/>
                  </a:lnTo>
                  <a:cubicBezTo>
                    <a:pt x="1115093" y="741297"/>
                    <a:pt x="946108" y="668429"/>
                    <a:pt x="808952" y="531273"/>
                  </a:cubicBezTo>
                  <a:cubicBezTo>
                    <a:pt x="774663" y="496984"/>
                    <a:pt x="744392" y="460705"/>
                    <a:pt x="718299" y="423318"/>
                  </a:cubicBezTo>
                  <a:lnTo>
                    <a:pt x="670111" y="339104"/>
                  </a:lnTo>
                  <a:lnTo>
                    <a:pt x="621924" y="423317"/>
                  </a:lnTo>
                  <a:cubicBezTo>
                    <a:pt x="595832" y="460704"/>
                    <a:pt x="565561" y="496983"/>
                    <a:pt x="531271" y="531272"/>
                  </a:cubicBezTo>
                  <a:cubicBezTo>
                    <a:pt x="394115" y="668428"/>
                    <a:pt x="225130" y="741296"/>
                    <a:pt x="80627" y="739607"/>
                  </a:cubicBezTo>
                  <a:lnTo>
                    <a:pt x="8698" y="730937"/>
                  </a:lnTo>
                  <a:lnTo>
                    <a:pt x="28" y="659008"/>
                  </a:lnTo>
                  <a:cubicBezTo>
                    <a:pt x="-1661" y="514505"/>
                    <a:pt x="71207" y="345520"/>
                    <a:pt x="208363" y="208364"/>
                  </a:cubicBezTo>
                  <a:cubicBezTo>
                    <a:pt x="345520" y="71207"/>
                    <a:pt x="514504" y="-1660"/>
                    <a:pt x="659008" y="2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6" name="フリーフォーム: 図形 1255">
              <a:extLst>
                <a:ext uri="{FF2B5EF4-FFF2-40B4-BE49-F238E27FC236}">
                  <a16:creationId xmlns:a16="http://schemas.microsoft.com/office/drawing/2014/main" id="{B234EF9D-6789-41C7-9393-6F95AC53A10A}"/>
                </a:ext>
              </a:extLst>
            </p:cNvPr>
            <p:cNvSpPr/>
            <p:nvPr/>
          </p:nvSpPr>
          <p:spPr bwMode="auto">
            <a:xfrm>
              <a:off x="2670442" y="1743327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7" name="フリーフォーム: 図形 1256">
              <a:extLst>
                <a:ext uri="{FF2B5EF4-FFF2-40B4-BE49-F238E27FC236}">
                  <a16:creationId xmlns:a16="http://schemas.microsoft.com/office/drawing/2014/main" id="{36298024-223D-4E1C-9EC7-F326962C2833}"/>
                </a:ext>
              </a:extLst>
            </p:cNvPr>
            <p:cNvSpPr/>
            <p:nvPr/>
          </p:nvSpPr>
          <p:spPr bwMode="auto">
            <a:xfrm>
              <a:off x="2342123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8" name="フリーフォーム: 図形 1257">
              <a:extLst>
                <a:ext uri="{FF2B5EF4-FFF2-40B4-BE49-F238E27FC236}">
                  <a16:creationId xmlns:a16="http://schemas.microsoft.com/office/drawing/2014/main" id="{0ED4EA2D-4E1B-48CD-A69A-30F5C6669281}"/>
                </a:ext>
              </a:extLst>
            </p:cNvPr>
            <p:cNvSpPr/>
            <p:nvPr/>
          </p:nvSpPr>
          <p:spPr bwMode="auto">
            <a:xfrm>
              <a:off x="3034273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59" name="フリーフォーム: 図形 1258">
              <a:extLst>
                <a:ext uri="{FF2B5EF4-FFF2-40B4-BE49-F238E27FC236}">
                  <a16:creationId xmlns:a16="http://schemas.microsoft.com/office/drawing/2014/main" id="{786D0109-B2C4-409A-9BD9-FD97A51A5931}"/>
                </a:ext>
              </a:extLst>
            </p:cNvPr>
            <p:cNvSpPr/>
            <p:nvPr/>
          </p:nvSpPr>
          <p:spPr bwMode="auto">
            <a:xfrm>
              <a:off x="2776233" y="159293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0" name="楕円 1259">
              <a:extLst>
                <a:ext uri="{FF2B5EF4-FFF2-40B4-BE49-F238E27FC236}">
                  <a16:creationId xmlns:a16="http://schemas.microsoft.com/office/drawing/2014/main" id="{2A3EAB77-3174-43C7-B02F-83BC966E3FC1}"/>
                </a:ext>
              </a:extLst>
            </p:cNvPr>
            <p:cNvSpPr/>
            <p:nvPr/>
          </p:nvSpPr>
          <p:spPr bwMode="auto">
            <a:xfrm>
              <a:off x="2290846" y="1444924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1" name="楕円 1260">
              <a:extLst>
                <a:ext uri="{FF2B5EF4-FFF2-40B4-BE49-F238E27FC236}">
                  <a16:creationId xmlns:a16="http://schemas.microsoft.com/office/drawing/2014/main" id="{8BEEE360-DF4C-446F-B5FF-503BCABA54DF}"/>
                </a:ext>
              </a:extLst>
            </p:cNvPr>
            <p:cNvSpPr/>
            <p:nvPr/>
          </p:nvSpPr>
          <p:spPr bwMode="auto">
            <a:xfrm>
              <a:off x="3233821" y="1444924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2" name="フリーフォーム: 図形 1261">
              <a:extLst>
                <a:ext uri="{FF2B5EF4-FFF2-40B4-BE49-F238E27FC236}">
                  <a16:creationId xmlns:a16="http://schemas.microsoft.com/office/drawing/2014/main" id="{821BF43A-8943-40EA-ABB6-AA8EB8357B5B}"/>
                </a:ext>
              </a:extLst>
            </p:cNvPr>
            <p:cNvSpPr/>
            <p:nvPr/>
          </p:nvSpPr>
          <p:spPr bwMode="auto">
            <a:xfrm rot="10800000">
              <a:off x="2342123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3" name="フリーフォーム: 図形 1262">
              <a:extLst>
                <a:ext uri="{FF2B5EF4-FFF2-40B4-BE49-F238E27FC236}">
                  <a16:creationId xmlns:a16="http://schemas.microsoft.com/office/drawing/2014/main" id="{288D2F39-18E7-443A-B58D-102EAD3D0B23}"/>
                </a:ext>
              </a:extLst>
            </p:cNvPr>
            <p:cNvSpPr/>
            <p:nvPr/>
          </p:nvSpPr>
          <p:spPr bwMode="auto">
            <a:xfrm rot="10800000">
              <a:off x="3034273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64" name="グループ化 1263">
              <a:extLst>
                <a:ext uri="{FF2B5EF4-FFF2-40B4-BE49-F238E27FC236}">
                  <a16:creationId xmlns:a16="http://schemas.microsoft.com/office/drawing/2014/main" id="{94C4E64E-231B-43FF-B7D0-FB7F678CFC7D}"/>
                </a:ext>
              </a:extLst>
            </p:cNvPr>
            <p:cNvGrpSpPr/>
            <p:nvPr/>
          </p:nvGrpSpPr>
          <p:grpSpPr>
            <a:xfrm>
              <a:off x="221319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1265" name="グループ化 1264">
                <a:extLst>
                  <a:ext uri="{FF2B5EF4-FFF2-40B4-BE49-F238E27FC236}">
                    <a16:creationId xmlns:a16="http://schemas.microsoft.com/office/drawing/2014/main" id="{2B1635EB-0A73-4935-8CD9-51DCF7DB86D7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270" name="フリーフォーム: 図形 1269">
                  <a:extLst>
                    <a:ext uri="{FF2B5EF4-FFF2-40B4-BE49-F238E27FC236}">
                      <a16:creationId xmlns:a16="http://schemas.microsoft.com/office/drawing/2014/main" id="{AF1FACFA-9C7D-43DA-881D-371E6A5F11F8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71" name="フリーフォーム: 図形 1270">
                  <a:extLst>
                    <a:ext uri="{FF2B5EF4-FFF2-40B4-BE49-F238E27FC236}">
                      <a16:creationId xmlns:a16="http://schemas.microsoft.com/office/drawing/2014/main" id="{9556D86B-D6E7-472C-8B34-58634304BE8C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266" name="グループ化 1265">
                <a:extLst>
                  <a:ext uri="{FF2B5EF4-FFF2-40B4-BE49-F238E27FC236}">
                    <a16:creationId xmlns:a16="http://schemas.microsoft.com/office/drawing/2014/main" id="{8F8E804F-033B-46CB-8FDB-638721EB850D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268" name="フリーフォーム: 図形 1267">
                  <a:extLst>
                    <a:ext uri="{FF2B5EF4-FFF2-40B4-BE49-F238E27FC236}">
                      <a16:creationId xmlns:a16="http://schemas.microsoft.com/office/drawing/2014/main" id="{3009B5EB-4C1C-41AD-A719-A61C7CA2909F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269" name="フリーフォーム: 図形 1268">
                  <a:extLst>
                    <a:ext uri="{FF2B5EF4-FFF2-40B4-BE49-F238E27FC236}">
                      <a16:creationId xmlns:a16="http://schemas.microsoft.com/office/drawing/2014/main" id="{FEB39A74-E23C-432C-A8DC-90E28660D314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267" name="フリーフォーム: 図形 1266">
                <a:extLst>
                  <a:ext uri="{FF2B5EF4-FFF2-40B4-BE49-F238E27FC236}">
                    <a16:creationId xmlns:a16="http://schemas.microsoft.com/office/drawing/2014/main" id="{377FCE05-9442-43DD-AC21-034AED87B1C8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276" name="グループ化 1275">
            <a:extLst>
              <a:ext uri="{FF2B5EF4-FFF2-40B4-BE49-F238E27FC236}">
                <a16:creationId xmlns:a16="http://schemas.microsoft.com/office/drawing/2014/main" id="{CFA36984-0915-4C8D-9328-C860DFE5D56F}"/>
              </a:ext>
            </a:extLst>
          </p:cNvPr>
          <p:cNvGrpSpPr/>
          <p:nvPr/>
        </p:nvGrpSpPr>
        <p:grpSpPr>
          <a:xfrm>
            <a:off x="4534958" y="2772230"/>
            <a:ext cx="857012" cy="1595846"/>
            <a:chOff x="4127832" y="260396"/>
            <a:chExt cx="1759285" cy="3275976"/>
          </a:xfrm>
        </p:grpSpPr>
        <p:sp>
          <p:nvSpPr>
            <p:cNvPr id="1277" name="四角形: 角を丸くする 1276">
              <a:extLst>
                <a:ext uri="{FF2B5EF4-FFF2-40B4-BE49-F238E27FC236}">
                  <a16:creationId xmlns:a16="http://schemas.microsoft.com/office/drawing/2014/main" id="{6854AEBF-E2F5-4453-B5A7-6BF264722B36}"/>
                </a:ext>
              </a:extLst>
            </p:cNvPr>
            <p:cNvSpPr/>
            <p:nvPr/>
          </p:nvSpPr>
          <p:spPr bwMode="auto">
            <a:xfrm>
              <a:off x="5071653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8" name="四角形: 角を丸くする 1277">
              <a:extLst>
                <a:ext uri="{FF2B5EF4-FFF2-40B4-BE49-F238E27FC236}">
                  <a16:creationId xmlns:a16="http://schemas.microsoft.com/office/drawing/2014/main" id="{6CCDE7C9-6760-4BDC-82D8-CFC60ADB19B7}"/>
                </a:ext>
              </a:extLst>
            </p:cNvPr>
            <p:cNvSpPr/>
            <p:nvPr/>
          </p:nvSpPr>
          <p:spPr bwMode="auto">
            <a:xfrm>
              <a:off x="4747803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79" name="フリーフォーム: 図形 1278">
              <a:extLst>
                <a:ext uri="{FF2B5EF4-FFF2-40B4-BE49-F238E27FC236}">
                  <a16:creationId xmlns:a16="http://schemas.microsoft.com/office/drawing/2014/main" id="{D22CE48A-05CD-437F-8320-65831F4E47BA}"/>
                </a:ext>
              </a:extLst>
            </p:cNvPr>
            <p:cNvSpPr/>
            <p:nvPr/>
          </p:nvSpPr>
          <p:spPr bwMode="auto">
            <a:xfrm>
              <a:off x="4498727" y="2423523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0" name="四角形: 角を丸くする 1279">
              <a:extLst>
                <a:ext uri="{FF2B5EF4-FFF2-40B4-BE49-F238E27FC236}">
                  <a16:creationId xmlns:a16="http://schemas.microsoft.com/office/drawing/2014/main" id="{89967934-0F49-4A9B-881F-6350A35B55D8}"/>
                </a:ext>
              </a:extLst>
            </p:cNvPr>
            <p:cNvSpPr/>
            <p:nvPr/>
          </p:nvSpPr>
          <p:spPr bwMode="auto">
            <a:xfrm>
              <a:off x="4806364" y="1564167"/>
              <a:ext cx="402222" cy="500718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1" name="フリーフォーム: 図形 1280">
              <a:extLst>
                <a:ext uri="{FF2B5EF4-FFF2-40B4-BE49-F238E27FC236}">
                  <a16:creationId xmlns:a16="http://schemas.microsoft.com/office/drawing/2014/main" id="{3BD53BB2-C82A-4005-B2F4-3AEEDCCECF75}"/>
                </a:ext>
              </a:extLst>
            </p:cNvPr>
            <p:cNvSpPr/>
            <p:nvPr/>
          </p:nvSpPr>
          <p:spPr bwMode="auto">
            <a:xfrm flipH="1">
              <a:off x="5028466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2" name="フリーフォーム: 図形 1281">
              <a:extLst>
                <a:ext uri="{FF2B5EF4-FFF2-40B4-BE49-F238E27FC236}">
                  <a16:creationId xmlns:a16="http://schemas.microsoft.com/office/drawing/2014/main" id="{5CCC862B-EFBB-4D0B-9E11-09CE51C25755}"/>
                </a:ext>
              </a:extLst>
            </p:cNvPr>
            <p:cNvSpPr/>
            <p:nvPr/>
          </p:nvSpPr>
          <p:spPr bwMode="auto">
            <a:xfrm flipH="1">
              <a:off x="5028466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3" name="フリーフォーム: 図形 1282">
              <a:extLst>
                <a:ext uri="{FF2B5EF4-FFF2-40B4-BE49-F238E27FC236}">
                  <a16:creationId xmlns:a16="http://schemas.microsoft.com/office/drawing/2014/main" id="{8048FF3A-FBBB-492B-8CD6-9D42D2F0D61F}"/>
                </a:ext>
              </a:extLst>
            </p:cNvPr>
            <p:cNvSpPr/>
            <p:nvPr/>
          </p:nvSpPr>
          <p:spPr bwMode="auto">
            <a:xfrm>
              <a:off x="4568903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4" name="フリーフォーム: 図形 1283">
              <a:extLst>
                <a:ext uri="{FF2B5EF4-FFF2-40B4-BE49-F238E27FC236}">
                  <a16:creationId xmlns:a16="http://schemas.microsoft.com/office/drawing/2014/main" id="{F4E02FF4-8250-4F3B-B718-B6C608ADA2DB}"/>
                </a:ext>
              </a:extLst>
            </p:cNvPr>
            <p:cNvSpPr/>
            <p:nvPr/>
          </p:nvSpPr>
          <p:spPr bwMode="auto">
            <a:xfrm>
              <a:off x="4568903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5" name="楕円 1284">
              <a:extLst>
                <a:ext uri="{FF2B5EF4-FFF2-40B4-BE49-F238E27FC236}">
                  <a16:creationId xmlns:a16="http://schemas.microsoft.com/office/drawing/2014/main" id="{B6255D21-5E0F-4494-8055-DBB6999CE31F}"/>
                </a:ext>
              </a:extLst>
            </p:cNvPr>
            <p:cNvSpPr/>
            <p:nvPr/>
          </p:nvSpPr>
          <p:spPr bwMode="auto">
            <a:xfrm rot="2700000">
              <a:off x="4814579" y="1652656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6" name="楕円 1285">
              <a:extLst>
                <a:ext uri="{FF2B5EF4-FFF2-40B4-BE49-F238E27FC236}">
                  <a16:creationId xmlns:a16="http://schemas.microsoft.com/office/drawing/2014/main" id="{E8C1453D-AC5B-463C-8F94-509C5F4F8220}"/>
                </a:ext>
              </a:extLst>
            </p:cNvPr>
            <p:cNvSpPr/>
            <p:nvPr/>
          </p:nvSpPr>
          <p:spPr bwMode="auto">
            <a:xfrm rot="18900000" flipH="1">
              <a:off x="5028944" y="1652654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7" name="フリーフォーム: 図形 1286">
              <a:extLst>
                <a:ext uri="{FF2B5EF4-FFF2-40B4-BE49-F238E27FC236}">
                  <a16:creationId xmlns:a16="http://schemas.microsoft.com/office/drawing/2014/main" id="{97E54710-90F1-4F98-925B-78F6E0BAE842}"/>
                </a:ext>
              </a:extLst>
            </p:cNvPr>
            <p:cNvSpPr/>
            <p:nvPr/>
          </p:nvSpPr>
          <p:spPr bwMode="auto">
            <a:xfrm>
              <a:off x="4613970" y="1799267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8" name="フリーフォーム: 図形 1287">
              <a:extLst>
                <a:ext uri="{FF2B5EF4-FFF2-40B4-BE49-F238E27FC236}">
                  <a16:creationId xmlns:a16="http://schemas.microsoft.com/office/drawing/2014/main" id="{53E8CFDB-C34B-443B-947F-428C4E3C6938}"/>
                </a:ext>
              </a:extLst>
            </p:cNvPr>
            <p:cNvSpPr/>
            <p:nvPr/>
          </p:nvSpPr>
          <p:spPr bwMode="auto">
            <a:xfrm>
              <a:off x="5254833" y="1803933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89" name="フリーフォーム: 図形 1288">
              <a:extLst>
                <a:ext uri="{FF2B5EF4-FFF2-40B4-BE49-F238E27FC236}">
                  <a16:creationId xmlns:a16="http://schemas.microsoft.com/office/drawing/2014/main" id="{6AA1187C-53DB-47A2-AA4D-75A330A036EB}"/>
                </a:ext>
              </a:extLst>
            </p:cNvPr>
            <p:cNvSpPr/>
            <p:nvPr/>
          </p:nvSpPr>
          <p:spPr bwMode="auto">
            <a:xfrm>
              <a:off x="4479677" y="1721459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0" name="テキスト ボックス 1289">
              <a:extLst>
                <a:ext uri="{FF2B5EF4-FFF2-40B4-BE49-F238E27FC236}">
                  <a16:creationId xmlns:a16="http://schemas.microsoft.com/office/drawing/2014/main" id="{711ED744-BA24-4BAC-97B3-A239D5829841}"/>
                </a:ext>
              </a:extLst>
            </p:cNvPr>
            <p:cNvSpPr txBox="1"/>
            <p:nvPr/>
          </p:nvSpPr>
          <p:spPr>
            <a:xfrm>
              <a:off x="4770018" y="2111472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291" name="フリーフォーム: 図形 1290">
              <a:extLst>
                <a:ext uri="{FF2B5EF4-FFF2-40B4-BE49-F238E27FC236}">
                  <a16:creationId xmlns:a16="http://schemas.microsoft.com/office/drawing/2014/main" id="{BC1E9A48-E264-49BB-989E-B69E5EF2CBD6}"/>
                </a:ext>
              </a:extLst>
            </p:cNvPr>
            <p:cNvSpPr/>
            <p:nvPr/>
          </p:nvSpPr>
          <p:spPr bwMode="auto">
            <a:xfrm rot="9000000">
              <a:off x="4779225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2" name="四角形: 上の 2 つの角を丸める 1291">
              <a:extLst>
                <a:ext uri="{FF2B5EF4-FFF2-40B4-BE49-F238E27FC236}">
                  <a16:creationId xmlns:a16="http://schemas.microsoft.com/office/drawing/2014/main" id="{596E56A1-6A7B-4D5B-A299-4D636FEE4A8B}"/>
                </a:ext>
              </a:extLst>
            </p:cNvPr>
            <p:cNvSpPr/>
            <p:nvPr/>
          </p:nvSpPr>
          <p:spPr bwMode="auto">
            <a:xfrm rot="20700000">
              <a:off x="4688867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3" name="フリーフォーム: 図形 1292">
              <a:extLst>
                <a:ext uri="{FF2B5EF4-FFF2-40B4-BE49-F238E27FC236}">
                  <a16:creationId xmlns:a16="http://schemas.microsoft.com/office/drawing/2014/main" id="{D70C36CC-C117-4F31-A4A0-A76AD12CCD10}"/>
                </a:ext>
              </a:extLst>
            </p:cNvPr>
            <p:cNvSpPr/>
            <p:nvPr/>
          </p:nvSpPr>
          <p:spPr bwMode="auto">
            <a:xfrm rot="12600000" flipH="1">
              <a:off x="4823558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4" name="四角形: 上の 2 つの角を丸める 1293">
              <a:extLst>
                <a:ext uri="{FF2B5EF4-FFF2-40B4-BE49-F238E27FC236}">
                  <a16:creationId xmlns:a16="http://schemas.microsoft.com/office/drawing/2014/main" id="{6A719478-B4CD-4883-A990-39E1EA454182}"/>
                </a:ext>
              </a:extLst>
            </p:cNvPr>
            <p:cNvSpPr/>
            <p:nvPr/>
          </p:nvSpPr>
          <p:spPr bwMode="auto">
            <a:xfrm rot="900000" flipH="1">
              <a:off x="5127983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5" name="楕円 1294">
              <a:extLst>
                <a:ext uri="{FF2B5EF4-FFF2-40B4-BE49-F238E27FC236}">
                  <a16:creationId xmlns:a16="http://schemas.microsoft.com/office/drawing/2014/main" id="{70BB3F95-EC87-444C-B0A4-6588F2EB7C6F}"/>
                </a:ext>
              </a:extLst>
            </p:cNvPr>
            <p:cNvSpPr/>
            <p:nvPr/>
          </p:nvSpPr>
          <p:spPr bwMode="auto">
            <a:xfrm>
              <a:off x="4205958" y="396434"/>
              <a:ext cx="1605884" cy="1636767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6" name="楕円 1295">
              <a:extLst>
                <a:ext uri="{FF2B5EF4-FFF2-40B4-BE49-F238E27FC236}">
                  <a16:creationId xmlns:a16="http://schemas.microsoft.com/office/drawing/2014/main" id="{E1538A92-C17D-420C-90CD-B584C44E92DD}"/>
                </a:ext>
              </a:extLst>
            </p:cNvPr>
            <p:cNvSpPr/>
            <p:nvPr/>
          </p:nvSpPr>
          <p:spPr bwMode="auto">
            <a:xfrm rot="20700000">
              <a:off x="4127832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7" name="楕円 1296">
              <a:extLst>
                <a:ext uri="{FF2B5EF4-FFF2-40B4-BE49-F238E27FC236}">
                  <a16:creationId xmlns:a16="http://schemas.microsoft.com/office/drawing/2014/main" id="{3EB6FED0-C18A-43D9-89A8-191B25BF4A7A}"/>
                </a:ext>
              </a:extLst>
            </p:cNvPr>
            <p:cNvSpPr/>
            <p:nvPr/>
          </p:nvSpPr>
          <p:spPr bwMode="auto">
            <a:xfrm rot="20700000">
              <a:off x="4200940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8" name="楕円 1297">
              <a:extLst>
                <a:ext uri="{FF2B5EF4-FFF2-40B4-BE49-F238E27FC236}">
                  <a16:creationId xmlns:a16="http://schemas.microsoft.com/office/drawing/2014/main" id="{4F4A3C89-7627-4664-B42C-0FB31694B78F}"/>
                </a:ext>
              </a:extLst>
            </p:cNvPr>
            <p:cNvSpPr/>
            <p:nvPr/>
          </p:nvSpPr>
          <p:spPr bwMode="auto">
            <a:xfrm rot="900000" flipH="1">
              <a:off x="5477982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99" name="楕円 1298">
              <a:extLst>
                <a:ext uri="{FF2B5EF4-FFF2-40B4-BE49-F238E27FC236}">
                  <a16:creationId xmlns:a16="http://schemas.microsoft.com/office/drawing/2014/main" id="{84A1265C-D992-4334-99FA-18AD92632A50}"/>
                </a:ext>
              </a:extLst>
            </p:cNvPr>
            <p:cNvSpPr/>
            <p:nvPr/>
          </p:nvSpPr>
          <p:spPr bwMode="auto">
            <a:xfrm rot="900000" flipH="1">
              <a:off x="5560543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0" name="楕円 1299">
              <a:extLst>
                <a:ext uri="{FF2B5EF4-FFF2-40B4-BE49-F238E27FC236}">
                  <a16:creationId xmlns:a16="http://schemas.microsoft.com/office/drawing/2014/main" id="{36E78BA4-7C52-4F37-A67A-8C2BA3C41E2E}"/>
                </a:ext>
              </a:extLst>
            </p:cNvPr>
            <p:cNvSpPr/>
            <p:nvPr/>
          </p:nvSpPr>
          <p:spPr bwMode="auto">
            <a:xfrm>
              <a:off x="4345179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1" name="フリーフォーム: 図形 1300">
              <a:extLst>
                <a:ext uri="{FF2B5EF4-FFF2-40B4-BE49-F238E27FC236}">
                  <a16:creationId xmlns:a16="http://schemas.microsoft.com/office/drawing/2014/main" id="{B6901CC9-A3F4-4EC8-B237-8B9999110F4B}"/>
                </a:ext>
              </a:extLst>
            </p:cNvPr>
            <p:cNvSpPr/>
            <p:nvPr/>
          </p:nvSpPr>
          <p:spPr bwMode="auto">
            <a:xfrm>
              <a:off x="4827046" y="1743327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B5BA19E7-CC22-4569-8272-6A37E2A4AAB4}"/>
                </a:ext>
              </a:extLst>
            </p:cNvPr>
            <p:cNvSpPr/>
            <p:nvPr/>
          </p:nvSpPr>
          <p:spPr bwMode="auto">
            <a:xfrm>
              <a:off x="4498727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3" name="フリーフォーム: 図形 1302">
              <a:extLst>
                <a:ext uri="{FF2B5EF4-FFF2-40B4-BE49-F238E27FC236}">
                  <a16:creationId xmlns:a16="http://schemas.microsoft.com/office/drawing/2014/main" id="{E1BD565E-8EBB-4A71-B994-F79516CD7134}"/>
                </a:ext>
              </a:extLst>
            </p:cNvPr>
            <p:cNvSpPr/>
            <p:nvPr/>
          </p:nvSpPr>
          <p:spPr bwMode="auto">
            <a:xfrm>
              <a:off x="5190877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4" name="フリーフォーム: 図形 1303">
              <a:extLst>
                <a:ext uri="{FF2B5EF4-FFF2-40B4-BE49-F238E27FC236}">
                  <a16:creationId xmlns:a16="http://schemas.microsoft.com/office/drawing/2014/main" id="{41FAE71E-9ED8-4378-A8A0-B74986AB8D5C}"/>
                </a:ext>
              </a:extLst>
            </p:cNvPr>
            <p:cNvSpPr/>
            <p:nvPr/>
          </p:nvSpPr>
          <p:spPr bwMode="auto">
            <a:xfrm>
              <a:off x="4932837" y="159293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5" name="月 1304">
              <a:extLst>
                <a:ext uri="{FF2B5EF4-FFF2-40B4-BE49-F238E27FC236}">
                  <a16:creationId xmlns:a16="http://schemas.microsoft.com/office/drawing/2014/main" id="{3DCCA75C-296B-453B-AADB-3F59DEE9AA8B}"/>
                </a:ext>
              </a:extLst>
            </p:cNvPr>
            <p:cNvSpPr/>
            <p:nvPr/>
          </p:nvSpPr>
          <p:spPr bwMode="auto">
            <a:xfrm>
              <a:off x="4320590" y="641532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6" name="月 1305">
              <a:extLst>
                <a:ext uri="{FF2B5EF4-FFF2-40B4-BE49-F238E27FC236}">
                  <a16:creationId xmlns:a16="http://schemas.microsoft.com/office/drawing/2014/main" id="{14E132FB-61B5-435A-9E42-D5BE7E5FAC6E}"/>
                </a:ext>
              </a:extLst>
            </p:cNvPr>
            <p:cNvSpPr/>
            <p:nvPr/>
          </p:nvSpPr>
          <p:spPr bwMode="auto">
            <a:xfrm flipH="1">
              <a:off x="5457016" y="641532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7" name="月 1306">
              <a:extLst>
                <a:ext uri="{FF2B5EF4-FFF2-40B4-BE49-F238E27FC236}">
                  <a16:creationId xmlns:a16="http://schemas.microsoft.com/office/drawing/2014/main" id="{B6DA36CF-C8DD-4778-A5B7-9AE365963B8F}"/>
                </a:ext>
              </a:extLst>
            </p:cNvPr>
            <p:cNvSpPr/>
            <p:nvPr/>
          </p:nvSpPr>
          <p:spPr bwMode="auto">
            <a:xfrm rot="3600000">
              <a:off x="4532176" y="146264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8" name="月 1307">
              <a:extLst>
                <a:ext uri="{FF2B5EF4-FFF2-40B4-BE49-F238E27FC236}">
                  <a16:creationId xmlns:a16="http://schemas.microsoft.com/office/drawing/2014/main" id="{99C8B807-1F06-4918-837B-90F1091463FD}"/>
                </a:ext>
              </a:extLst>
            </p:cNvPr>
            <p:cNvSpPr/>
            <p:nvPr/>
          </p:nvSpPr>
          <p:spPr bwMode="auto">
            <a:xfrm rot="18000000" flipH="1">
              <a:off x="5110710" y="146265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9" name="フリーフォーム: 図形 1308">
              <a:extLst>
                <a:ext uri="{FF2B5EF4-FFF2-40B4-BE49-F238E27FC236}">
                  <a16:creationId xmlns:a16="http://schemas.microsoft.com/office/drawing/2014/main" id="{7FF44F4F-4E8B-409E-97EC-9727B7BB655F}"/>
                </a:ext>
              </a:extLst>
            </p:cNvPr>
            <p:cNvSpPr/>
            <p:nvPr/>
          </p:nvSpPr>
          <p:spPr bwMode="auto">
            <a:xfrm rot="10800000">
              <a:off x="4498727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10" name="フリーフォーム: 図形 1309">
              <a:extLst>
                <a:ext uri="{FF2B5EF4-FFF2-40B4-BE49-F238E27FC236}">
                  <a16:creationId xmlns:a16="http://schemas.microsoft.com/office/drawing/2014/main" id="{0AECFA56-20BD-4F1D-BE34-CC47C5FEDD94}"/>
                </a:ext>
              </a:extLst>
            </p:cNvPr>
            <p:cNvSpPr/>
            <p:nvPr/>
          </p:nvSpPr>
          <p:spPr bwMode="auto">
            <a:xfrm rot="10800000">
              <a:off x="5190877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0195D271-0D55-43EC-8317-0228D6E0C9BB}"/>
                </a:ext>
              </a:extLst>
            </p:cNvPr>
            <p:cNvGrpSpPr/>
            <p:nvPr/>
          </p:nvGrpSpPr>
          <p:grpSpPr>
            <a:xfrm>
              <a:off x="434679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1312" name="グループ化 1311">
                <a:extLst>
                  <a:ext uri="{FF2B5EF4-FFF2-40B4-BE49-F238E27FC236}">
                    <a16:creationId xmlns:a16="http://schemas.microsoft.com/office/drawing/2014/main" id="{4F5E0F01-0DB7-42D0-8709-79C827B23335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317" name="フリーフォーム: 図形 1316">
                  <a:extLst>
                    <a:ext uri="{FF2B5EF4-FFF2-40B4-BE49-F238E27FC236}">
                      <a16:creationId xmlns:a16="http://schemas.microsoft.com/office/drawing/2014/main" id="{97F91FCF-BE65-4337-83E5-79F70840EE40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8" name="フリーフォーム: 図形 1317">
                  <a:extLst>
                    <a:ext uri="{FF2B5EF4-FFF2-40B4-BE49-F238E27FC236}">
                      <a16:creationId xmlns:a16="http://schemas.microsoft.com/office/drawing/2014/main" id="{A95316AB-7C5B-48DA-BC2C-89E0D9427B77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13" name="グループ化 1312">
                <a:extLst>
                  <a:ext uri="{FF2B5EF4-FFF2-40B4-BE49-F238E27FC236}">
                    <a16:creationId xmlns:a16="http://schemas.microsoft.com/office/drawing/2014/main" id="{EFFA5D6B-D7B4-47E9-A944-1FD8A40C7966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315" name="フリーフォーム: 図形 1314">
                  <a:extLst>
                    <a:ext uri="{FF2B5EF4-FFF2-40B4-BE49-F238E27FC236}">
                      <a16:creationId xmlns:a16="http://schemas.microsoft.com/office/drawing/2014/main" id="{6D1D0F47-D990-4E55-A8EB-7FCC5F603427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16" name="フリーフォーム: 図形 1315">
                  <a:extLst>
                    <a:ext uri="{FF2B5EF4-FFF2-40B4-BE49-F238E27FC236}">
                      <a16:creationId xmlns:a16="http://schemas.microsoft.com/office/drawing/2014/main" id="{A094CD75-955A-4819-BE5C-F74BF5D778F2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14" name="フリーフォーム: 図形 1313">
                <a:extLst>
                  <a:ext uri="{FF2B5EF4-FFF2-40B4-BE49-F238E27FC236}">
                    <a16:creationId xmlns:a16="http://schemas.microsoft.com/office/drawing/2014/main" id="{E6EEEB1D-5630-48A3-A70A-7BDC06164E18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19" name="グループ化 1318">
            <a:extLst>
              <a:ext uri="{FF2B5EF4-FFF2-40B4-BE49-F238E27FC236}">
                <a16:creationId xmlns:a16="http://schemas.microsoft.com/office/drawing/2014/main" id="{86013ABF-A649-4B1B-A113-35CF50D8B9CB}"/>
              </a:ext>
            </a:extLst>
          </p:cNvPr>
          <p:cNvGrpSpPr/>
          <p:nvPr/>
        </p:nvGrpSpPr>
        <p:grpSpPr>
          <a:xfrm>
            <a:off x="6416885" y="2771762"/>
            <a:ext cx="857012" cy="1594567"/>
            <a:chOff x="6763438" y="260396"/>
            <a:chExt cx="1759285" cy="3273348"/>
          </a:xfrm>
        </p:grpSpPr>
        <p:sp>
          <p:nvSpPr>
            <p:cNvPr id="1320" name="フリーフォーム: 図形 1319">
              <a:extLst>
                <a:ext uri="{FF2B5EF4-FFF2-40B4-BE49-F238E27FC236}">
                  <a16:creationId xmlns:a16="http://schemas.microsoft.com/office/drawing/2014/main" id="{9EE91601-FE9C-41BF-9DBD-332B548CDDD6}"/>
                </a:ext>
              </a:extLst>
            </p:cNvPr>
            <p:cNvSpPr/>
            <p:nvPr/>
          </p:nvSpPr>
          <p:spPr bwMode="auto">
            <a:xfrm>
              <a:off x="7071044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1" name="フリーフォーム: 図形 1320">
              <a:extLst>
                <a:ext uri="{FF2B5EF4-FFF2-40B4-BE49-F238E27FC236}">
                  <a16:creationId xmlns:a16="http://schemas.microsoft.com/office/drawing/2014/main" id="{A9CC55FA-8D94-4830-807B-0BDC5F216EB3}"/>
                </a:ext>
              </a:extLst>
            </p:cNvPr>
            <p:cNvSpPr/>
            <p:nvPr/>
          </p:nvSpPr>
          <p:spPr bwMode="auto">
            <a:xfrm flipH="1">
              <a:off x="7674661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2" name="フリーフォーム: 図形 1321">
              <a:extLst>
                <a:ext uri="{FF2B5EF4-FFF2-40B4-BE49-F238E27FC236}">
                  <a16:creationId xmlns:a16="http://schemas.microsoft.com/office/drawing/2014/main" id="{A34B2E46-1234-425B-8B22-6EE986524B44}"/>
                </a:ext>
              </a:extLst>
            </p:cNvPr>
            <p:cNvSpPr/>
            <p:nvPr/>
          </p:nvSpPr>
          <p:spPr bwMode="auto">
            <a:xfrm>
              <a:off x="7143299" y="2624615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3" name="四角形: 角を丸くする 1322">
              <a:extLst>
                <a:ext uri="{FF2B5EF4-FFF2-40B4-BE49-F238E27FC236}">
                  <a16:creationId xmlns:a16="http://schemas.microsoft.com/office/drawing/2014/main" id="{4E7A008B-50E2-4387-AB6F-640E3296F83F}"/>
                </a:ext>
              </a:extLst>
            </p:cNvPr>
            <p:cNvSpPr/>
            <p:nvPr/>
          </p:nvSpPr>
          <p:spPr bwMode="auto">
            <a:xfrm>
              <a:off x="7441970" y="1564167"/>
              <a:ext cx="402222" cy="500718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4" name="フリーフォーム: 図形 1323">
              <a:extLst>
                <a:ext uri="{FF2B5EF4-FFF2-40B4-BE49-F238E27FC236}">
                  <a16:creationId xmlns:a16="http://schemas.microsoft.com/office/drawing/2014/main" id="{E292DCEA-5D44-4EE4-9114-01B595CE7643}"/>
                </a:ext>
              </a:extLst>
            </p:cNvPr>
            <p:cNvSpPr/>
            <p:nvPr/>
          </p:nvSpPr>
          <p:spPr bwMode="auto">
            <a:xfrm>
              <a:off x="7071044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5" name="フリーフォーム: 図形 1324">
              <a:extLst>
                <a:ext uri="{FF2B5EF4-FFF2-40B4-BE49-F238E27FC236}">
                  <a16:creationId xmlns:a16="http://schemas.microsoft.com/office/drawing/2014/main" id="{0D1714AC-B975-48CC-A913-D3EE43659F9E}"/>
                </a:ext>
              </a:extLst>
            </p:cNvPr>
            <p:cNvSpPr/>
            <p:nvPr/>
          </p:nvSpPr>
          <p:spPr bwMode="auto">
            <a:xfrm flipH="1">
              <a:off x="7674661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6" name="台形 1325">
              <a:extLst>
                <a:ext uri="{FF2B5EF4-FFF2-40B4-BE49-F238E27FC236}">
                  <a16:creationId xmlns:a16="http://schemas.microsoft.com/office/drawing/2014/main" id="{BE2162E2-28D6-4F67-BA41-F6E26F8FFD9D}"/>
                </a:ext>
              </a:extLst>
            </p:cNvPr>
            <p:cNvSpPr/>
            <p:nvPr/>
          </p:nvSpPr>
          <p:spPr bwMode="auto">
            <a:xfrm>
              <a:off x="7549784" y="1941149"/>
              <a:ext cx="180020" cy="206189"/>
            </a:xfrm>
            <a:prstGeom prst="trapezoid">
              <a:avLst>
                <a:gd name="adj" fmla="val 31614"/>
              </a:avLst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7" name="台形 1326">
              <a:extLst>
                <a:ext uri="{FF2B5EF4-FFF2-40B4-BE49-F238E27FC236}">
                  <a16:creationId xmlns:a16="http://schemas.microsoft.com/office/drawing/2014/main" id="{BFE53556-5A17-498F-9ADB-182E2AD63519}"/>
                </a:ext>
              </a:extLst>
            </p:cNvPr>
            <p:cNvSpPr/>
            <p:nvPr/>
          </p:nvSpPr>
          <p:spPr bwMode="auto">
            <a:xfrm flipV="1">
              <a:off x="7549784" y="1805548"/>
              <a:ext cx="180020" cy="142244"/>
            </a:xfrm>
            <a:prstGeom prst="trapezoid">
              <a:avLst>
                <a:gd name="adj" fmla="val 31614"/>
              </a:avLst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8" name="フリーフォーム: 図形 1327">
              <a:extLst>
                <a:ext uri="{FF2B5EF4-FFF2-40B4-BE49-F238E27FC236}">
                  <a16:creationId xmlns:a16="http://schemas.microsoft.com/office/drawing/2014/main" id="{9BD32C99-E686-4BDF-843E-8606749F5EA8}"/>
                </a:ext>
              </a:extLst>
            </p:cNvPr>
            <p:cNvSpPr/>
            <p:nvPr/>
          </p:nvSpPr>
          <p:spPr bwMode="auto">
            <a:xfrm>
              <a:off x="7441970" y="1647934"/>
              <a:ext cx="402222" cy="331090"/>
            </a:xfrm>
            <a:custGeom>
              <a:avLst/>
              <a:gdLst>
                <a:gd name="connsiteX0" fmla="*/ 67038 w 402222"/>
                <a:gd name="connsiteY0" fmla="*/ 0 h 484011"/>
                <a:gd name="connsiteX1" fmla="*/ 335184 w 402222"/>
                <a:gd name="connsiteY1" fmla="*/ 0 h 484011"/>
                <a:gd name="connsiteX2" fmla="*/ 402222 w 402222"/>
                <a:gd name="connsiteY2" fmla="*/ 67038 h 484011"/>
                <a:gd name="connsiteX3" fmla="*/ 402222 w 402222"/>
                <a:gd name="connsiteY3" fmla="*/ 433680 h 484011"/>
                <a:gd name="connsiteX4" fmla="*/ 382587 w 402222"/>
                <a:gd name="connsiteY4" fmla="*/ 481083 h 484011"/>
                <a:gd name="connsiteX5" fmla="*/ 382261 w 402222"/>
                <a:gd name="connsiteY5" fmla="*/ 481303 h 484011"/>
                <a:gd name="connsiteX6" fmla="*/ 203960 w 402222"/>
                <a:gd name="connsiteY6" fmla="*/ 194154 h 484011"/>
                <a:gd name="connsiteX7" fmla="*/ 23978 w 402222"/>
                <a:gd name="connsiteY7" fmla="*/ 484011 h 484011"/>
                <a:gd name="connsiteX8" fmla="*/ 19635 w 402222"/>
                <a:gd name="connsiteY8" fmla="*/ 481083 h 484011"/>
                <a:gd name="connsiteX9" fmla="*/ 0 w 402222"/>
                <a:gd name="connsiteY9" fmla="*/ 433680 h 484011"/>
                <a:gd name="connsiteX10" fmla="*/ 0 w 402222"/>
                <a:gd name="connsiteY10" fmla="*/ 67038 h 484011"/>
                <a:gd name="connsiteX11" fmla="*/ 67038 w 402222"/>
                <a:gd name="connsiteY11" fmla="*/ 0 h 48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222" h="484011">
                  <a:moveTo>
                    <a:pt x="67038" y="0"/>
                  </a:moveTo>
                  <a:lnTo>
                    <a:pt x="335184" y="0"/>
                  </a:lnTo>
                  <a:cubicBezTo>
                    <a:pt x="372208" y="0"/>
                    <a:pt x="402222" y="30014"/>
                    <a:pt x="402222" y="67038"/>
                  </a:cubicBezTo>
                  <a:lnTo>
                    <a:pt x="402222" y="433680"/>
                  </a:lnTo>
                  <a:cubicBezTo>
                    <a:pt x="402222" y="452192"/>
                    <a:pt x="394719" y="468952"/>
                    <a:pt x="382587" y="481083"/>
                  </a:cubicBezTo>
                  <a:lnTo>
                    <a:pt x="382261" y="481303"/>
                  </a:lnTo>
                  <a:lnTo>
                    <a:pt x="203960" y="194154"/>
                  </a:lnTo>
                  <a:lnTo>
                    <a:pt x="23978" y="484011"/>
                  </a:lnTo>
                  <a:lnTo>
                    <a:pt x="19635" y="481083"/>
                  </a:lnTo>
                  <a:cubicBezTo>
                    <a:pt x="7504" y="468952"/>
                    <a:pt x="0" y="452192"/>
                    <a:pt x="0" y="433680"/>
                  </a:cubicBezTo>
                  <a:lnTo>
                    <a:pt x="0" y="67038"/>
                  </a:lnTo>
                  <a:cubicBezTo>
                    <a:pt x="0" y="30014"/>
                    <a:pt x="30014" y="0"/>
                    <a:pt x="6703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29" name="フリーフォーム: 図形 1328">
              <a:extLst>
                <a:ext uri="{FF2B5EF4-FFF2-40B4-BE49-F238E27FC236}">
                  <a16:creationId xmlns:a16="http://schemas.microsoft.com/office/drawing/2014/main" id="{E5A65E4B-C4F9-4AAB-BFC9-AAB0F63E4866}"/>
                </a:ext>
              </a:extLst>
            </p:cNvPr>
            <p:cNvSpPr/>
            <p:nvPr/>
          </p:nvSpPr>
          <p:spPr bwMode="auto">
            <a:xfrm>
              <a:off x="7880121" y="1793186"/>
              <a:ext cx="154193" cy="271699"/>
            </a:xfrm>
            <a:custGeom>
              <a:avLst/>
              <a:gdLst>
                <a:gd name="connsiteX0" fmla="*/ 0 w 154193"/>
                <a:gd name="connsiteY0" fmla="*/ 0 h 271699"/>
                <a:gd name="connsiteX1" fmla="*/ 36644 w 154193"/>
                <a:gd name="connsiteY1" fmla="*/ 43953 h 271699"/>
                <a:gd name="connsiteX2" fmla="*/ 153647 w 154193"/>
                <a:gd name="connsiteY2" fmla="*/ 270073 h 271699"/>
                <a:gd name="connsiteX3" fmla="*/ 154193 w 154193"/>
                <a:gd name="connsiteY3" fmla="*/ 271699 h 271699"/>
                <a:gd name="connsiteX4" fmla="*/ 67038 w 154193"/>
                <a:gd name="connsiteY4" fmla="*/ 271699 h 271699"/>
                <a:gd name="connsiteX5" fmla="*/ 0 w 154193"/>
                <a:gd name="connsiteY5" fmla="*/ 204661 h 271699"/>
                <a:gd name="connsiteX6" fmla="*/ 0 w 154193"/>
                <a:gd name="connsiteY6" fmla="*/ 0 h 27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93" h="271699">
                  <a:moveTo>
                    <a:pt x="0" y="0"/>
                  </a:moveTo>
                  <a:lnTo>
                    <a:pt x="36644" y="43953"/>
                  </a:lnTo>
                  <a:cubicBezTo>
                    <a:pt x="80172" y="105922"/>
                    <a:pt x="119571" y="182228"/>
                    <a:pt x="153647" y="270073"/>
                  </a:cubicBezTo>
                  <a:lnTo>
                    <a:pt x="154193" y="271699"/>
                  </a:lnTo>
                  <a:lnTo>
                    <a:pt x="67038" y="271699"/>
                  </a:lnTo>
                  <a:cubicBezTo>
                    <a:pt x="30014" y="271699"/>
                    <a:pt x="0" y="241685"/>
                    <a:pt x="0" y="2046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0" name="フリーフォーム: 図形 1329">
              <a:extLst>
                <a:ext uri="{FF2B5EF4-FFF2-40B4-BE49-F238E27FC236}">
                  <a16:creationId xmlns:a16="http://schemas.microsoft.com/office/drawing/2014/main" id="{47C6C6CA-4CE3-4552-A515-6724B9DAE74C}"/>
                </a:ext>
              </a:extLst>
            </p:cNvPr>
            <p:cNvSpPr/>
            <p:nvPr/>
          </p:nvSpPr>
          <p:spPr bwMode="auto">
            <a:xfrm>
              <a:off x="7251851" y="1798899"/>
              <a:ext cx="149429" cy="265986"/>
            </a:xfrm>
            <a:custGeom>
              <a:avLst/>
              <a:gdLst>
                <a:gd name="connsiteX0" fmla="*/ 149429 w 149429"/>
                <a:gd name="connsiteY0" fmla="*/ 0 h 265986"/>
                <a:gd name="connsiteX1" fmla="*/ 149429 w 149429"/>
                <a:gd name="connsiteY1" fmla="*/ 198948 h 265986"/>
                <a:gd name="connsiteX2" fmla="*/ 82391 w 149429"/>
                <a:gd name="connsiteY2" fmla="*/ 265986 h 265986"/>
                <a:gd name="connsiteX3" fmla="*/ 0 w 149429"/>
                <a:gd name="connsiteY3" fmla="*/ 265986 h 265986"/>
                <a:gd name="connsiteX4" fmla="*/ 545 w 149429"/>
                <a:gd name="connsiteY4" fmla="*/ 264360 h 265986"/>
                <a:gd name="connsiteX5" fmla="*/ 117549 w 149429"/>
                <a:gd name="connsiteY5" fmla="*/ 38240 h 265986"/>
                <a:gd name="connsiteX6" fmla="*/ 149429 w 149429"/>
                <a:gd name="connsiteY6" fmla="*/ 0 h 26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29" h="265986">
                  <a:moveTo>
                    <a:pt x="149429" y="0"/>
                  </a:moveTo>
                  <a:lnTo>
                    <a:pt x="149429" y="198948"/>
                  </a:lnTo>
                  <a:cubicBezTo>
                    <a:pt x="149429" y="235972"/>
                    <a:pt x="119415" y="265986"/>
                    <a:pt x="82391" y="265986"/>
                  </a:cubicBezTo>
                  <a:lnTo>
                    <a:pt x="0" y="265986"/>
                  </a:lnTo>
                  <a:lnTo>
                    <a:pt x="545" y="264360"/>
                  </a:lnTo>
                  <a:cubicBezTo>
                    <a:pt x="34622" y="176515"/>
                    <a:pt x="74021" y="100209"/>
                    <a:pt x="117549" y="38240"/>
                  </a:cubicBezTo>
                  <a:lnTo>
                    <a:pt x="149429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1" name="フリーフォーム: 図形 1330">
              <a:extLst>
                <a:ext uri="{FF2B5EF4-FFF2-40B4-BE49-F238E27FC236}">
                  <a16:creationId xmlns:a16="http://schemas.microsoft.com/office/drawing/2014/main" id="{DB0231E5-9E0A-4B15-8087-0F706E54BC00}"/>
                </a:ext>
              </a:extLst>
            </p:cNvPr>
            <p:cNvSpPr/>
            <p:nvPr/>
          </p:nvSpPr>
          <p:spPr bwMode="auto">
            <a:xfrm>
              <a:off x="7115283" y="1721458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4837 w 1055596"/>
                <a:gd name="connsiteY2" fmla="*/ 71727 h 1327874"/>
                <a:gd name="connsiteX3" fmla="*/ 764837 w 1055596"/>
                <a:gd name="connsiteY3" fmla="*/ 276388 h 1327874"/>
                <a:gd name="connsiteX4" fmla="*/ 831875 w 1055596"/>
                <a:gd name="connsiteY4" fmla="*/ 343426 h 1327874"/>
                <a:gd name="connsiteX5" fmla="*/ 919030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8958 w 1055596"/>
                <a:gd name="connsiteY11" fmla="*/ 343426 h 1327874"/>
                <a:gd name="connsiteX12" fmla="*/ 285996 w 1055596"/>
                <a:gd name="connsiteY12" fmla="*/ 276388 h 1327874"/>
                <a:gd name="connsiteX13" fmla="*/ 285996 w 1055596"/>
                <a:gd name="connsiteY13" fmla="*/ 77440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4837" y="71727"/>
                  </a:lnTo>
                  <a:lnTo>
                    <a:pt x="764837" y="276388"/>
                  </a:lnTo>
                  <a:cubicBezTo>
                    <a:pt x="764837" y="313412"/>
                    <a:pt x="794851" y="343426"/>
                    <a:pt x="831875" y="343426"/>
                  </a:cubicBezTo>
                  <a:lnTo>
                    <a:pt x="919030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8958" y="343426"/>
                  </a:lnTo>
                  <a:cubicBezTo>
                    <a:pt x="255982" y="343426"/>
                    <a:pt x="285996" y="313412"/>
                    <a:pt x="285996" y="276388"/>
                  </a:cubicBezTo>
                  <a:lnTo>
                    <a:pt x="285996" y="77440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2" name="テキスト ボックス 1331">
              <a:extLst>
                <a:ext uri="{FF2B5EF4-FFF2-40B4-BE49-F238E27FC236}">
                  <a16:creationId xmlns:a16="http://schemas.microsoft.com/office/drawing/2014/main" id="{8F0BAF97-4ECF-494D-A7D9-3DABB3A0CB43}"/>
                </a:ext>
              </a:extLst>
            </p:cNvPr>
            <p:cNvSpPr txBox="1"/>
            <p:nvPr/>
          </p:nvSpPr>
          <p:spPr>
            <a:xfrm>
              <a:off x="7396582" y="2111472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333" name="フリーフォーム: 図形 1332">
              <a:extLst>
                <a:ext uri="{FF2B5EF4-FFF2-40B4-BE49-F238E27FC236}">
                  <a16:creationId xmlns:a16="http://schemas.microsoft.com/office/drawing/2014/main" id="{2AD5B194-0BF7-4180-B1C7-1F95C54C716E}"/>
                </a:ext>
              </a:extLst>
            </p:cNvPr>
            <p:cNvSpPr/>
            <p:nvPr/>
          </p:nvSpPr>
          <p:spPr bwMode="auto">
            <a:xfrm rot="9000000">
              <a:off x="7413967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4" name="四角形: 上の 2 つの角を丸める 1333">
              <a:extLst>
                <a:ext uri="{FF2B5EF4-FFF2-40B4-BE49-F238E27FC236}">
                  <a16:creationId xmlns:a16="http://schemas.microsoft.com/office/drawing/2014/main" id="{751E7B41-1CA7-4BBB-8BA9-88A87FD4FD43}"/>
                </a:ext>
              </a:extLst>
            </p:cNvPr>
            <p:cNvSpPr/>
            <p:nvPr/>
          </p:nvSpPr>
          <p:spPr bwMode="auto">
            <a:xfrm rot="20700000">
              <a:off x="7323609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5" name="フリーフォーム: 図形 1334">
              <a:extLst>
                <a:ext uri="{FF2B5EF4-FFF2-40B4-BE49-F238E27FC236}">
                  <a16:creationId xmlns:a16="http://schemas.microsoft.com/office/drawing/2014/main" id="{8A9E0D2A-4984-4AB9-8453-1CD04CA0DF32}"/>
                </a:ext>
              </a:extLst>
            </p:cNvPr>
            <p:cNvSpPr/>
            <p:nvPr/>
          </p:nvSpPr>
          <p:spPr bwMode="auto">
            <a:xfrm rot="12600000" flipH="1">
              <a:off x="7458300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6" name="四角形: 上の 2 つの角を丸める 1335">
              <a:extLst>
                <a:ext uri="{FF2B5EF4-FFF2-40B4-BE49-F238E27FC236}">
                  <a16:creationId xmlns:a16="http://schemas.microsoft.com/office/drawing/2014/main" id="{1D18D434-D177-401C-ACFF-3B9DD3CFDD27}"/>
                </a:ext>
              </a:extLst>
            </p:cNvPr>
            <p:cNvSpPr/>
            <p:nvPr/>
          </p:nvSpPr>
          <p:spPr bwMode="auto">
            <a:xfrm rot="900000" flipH="1">
              <a:off x="7762725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7" name="フリーフォーム: 図形 1336">
              <a:extLst>
                <a:ext uri="{FF2B5EF4-FFF2-40B4-BE49-F238E27FC236}">
                  <a16:creationId xmlns:a16="http://schemas.microsoft.com/office/drawing/2014/main" id="{1B72F741-273E-4D97-A9E5-91735C4DF843}"/>
                </a:ext>
              </a:extLst>
            </p:cNvPr>
            <p:cNvSpPr/>
            <p:nvPr/>
          </p:nvSpPr>
          <p:spPr bwMode="auto">
            <a:xfrm>
              <a:off x="6905903" y="402785"/>
              <a:ext cx="1448086" cy="1474418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8" name="楕円 1337">
              <a:extLst>
                <a:ext uri="{FF2B5EF4-FFF2-40B4-BE49-F238E27FC236}">
                  <a16:creationId xmlns:a16="http://schemas.microsoft.com/office/drawing/2014/main" id="{C0519C39-DE8F-4870-B863-6E49B473BF72}"/>
                </a:ext>
              </a:extLst>
            </p:cNvPr>
            <p:cNvSpPr/>
            <p:nvPr/>
          </p:nvSpPr>
          <p:spPr bwMode="auto">
            <a:xfrm rot="20700000">
              <a:off x="676343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39" name="楕円 1338">
              <a:extLst>
                <a:ext uri="{FF2B5EF4-FFF2-40B4-BE49-F238E27FC236}">
                  <a16:creationId xmlns:a16="http://schemas.microsoft.com/office/drawing/2014/main" id="{D806E47F-6110-4EF6-ABCF-31BA55677FE8}"/>
                </a:ext>
              </a:extLst>
            </p:cNvPr>
            <p:cNvSpPr/>
            <p:nvPr/>
          </p:nvSpPr>
          <p:spPr bwMode="auto">
            <a:xfrm rot="20700000">
              <a:off x="6836546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0" name="楕円 1339">
              <a:extLst>
                <a:ext uri="{FF2B5EF4-FFF2-40B4-BE49-F238E27FC236}">
                  <a16:creationId xmlns:a16="http://schemas.microsoft.com/office/drawing/2014/main" id="{2FD5D4CB-1B57-42CF-A937-62F660186CE4}"/>
                </a:ext>
              </a:extLst>
            </p:cNvPr>
            <p:cNvSpPr/>
            <p:nvPr/>
          </p:nvSpPr>
          <p:spPr bwMode="auto">
            <a:xfrm rot="900000" flipH="1">
              <a:off x="811358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1" name="楕円 1340">
              <a:extLst>
                <a:ext uri="{FF2B5EF4-FFF2-40B4-BE49-F238E27FC236}">
                  <a16:creationId xmlns:a16="http://schemas.microsoft.com/office/drawing/2014/main" id="{E84C7123-580E-40E8-BCE1-A79581E7BB09}"/>
                </a:ext>
              </a:extLst>
            </p:cNvPr>
            <p:cNvSpPr/>
            <p:nvPr/>
          </p:nvSpPr>
          <p:spPr bwMode="auto">
            <a:xfrm rot="900000" flipH="1">
              <a:off x="8196149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2" name="楕円 1341">
              <a:extLst>
                <a:ext uri="{FF2B5EF4-FFF2-40B4-BE49-F238E27FC236}">
                  <a16:creationId xmlns:a16="http://schemas.microsoft.com/office/drawing/2014/main" id="{931759BC-D39B-4129-AF2F-D326327DF47A}"/>
                </a:ext>
              </a:extLst>
            </p:cNvPr>
            <p:cNvSpPr/>
            <p:nvPr/>
          </p:nvSpPr>
          <p:spPr bwMode="auto">
            <a:xfrm>
              <a:off x="6968006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3" name="フリーフォーム: 図形 1342">
              <a:extLst>
                <a:ext uri="{FF2B5EF4-FFF2-40B4-BE49-F238E27FC236}">
                  <a16:creationId xmlns:a16="http://schemas.microsoft.com/office/drawing/2014/main" id="{341C7113-5DF7-4AD7-9A05-AF088D0DA15E}"/>
                </a:ext>
              </a:extLst>
            </p:cNvPr>
            <p:cNvSpPr/>
            <p:nvPr/>
          </p:nvSpPr>
          <p:spPr bwMode="auto">
            <a:xfrm rot="18900000">
              <a:off x="7159618" y="1609081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4" name="フリーフォーム: 図形 1343">
              <a:extLst>
                <a:ext uri="{FF2B5EF4-FFF2-40B4-BE49-F238E27FC236}">
                  <a16:creationId xmlns:a16="http://schemas.microsoft.com/office/drawing/2014/main" id="{FE8DE116-30DC-4504-B804-7B3EBF9036A4}"/>
                </a:ext>
              </a:extLst>
            </p:cNvPr>
            <p:cNvSpPr/>
            <p:nvPr/>
          </p:nvSpPr>
          <p:spPr bwMode="auto">
            <a:xfrm rot="2700000" flipH="1">
              <a:off x="7763821" y="1609079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5" name="フリーフォーム: 図形 1344">
              <a:extLst>
                <a:ext uri="{FF2B5EF4-FFF2-40B4-BE49-F238E27FC236}">
                  <a16:creationId xmlns:a16="http://schemas.microsoft.com/office/drawing/2014/main" id="{0E487F6C-9E64-46DC-B3FB-581434037B87}"/>
                </a:ext>
              </a:extLst>
            </p:cNvPr>
            <p:cNvSpPr/>
            <p:nvPr/>
          </p:nvSpPr>
          <p:spPr bwMode="auto">
            <a:xfrm>
              <a:off x="7521740" y="1768726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6" name="フリーフォーム: 図形 1345">
              <a:extLst>
                <a:ext uri="{FF2B5EF4-FFF2-40B4-BE49-F238E27FC236}">
                  <a16:creationId xmlns:a16="http://schemas.microsoft.com/office/drawing/2014/main" id="{5FE0C47E-A794-4984-9C66-E90D83A51841}"/>
                </a:ext>
              </a:extLst>
            </p:cNvPr>
            <p:cNvSpPr/>
            <p:nvPr/>
          </p:nvSpPr>
          <p:spPr bwMode="auto">
            <a:xfrm>
              <a:off x="7570390" y="162326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7" name="フリーフォーム: 図形 1346">
              <a:extLst>
                <a:ext uri="{FF2B5EF4-FFF2-40B4-BE49-F238E27FC236}">
                  <a16:creationId xmlns:a16="http://schemas.microsoft.com/office/drawing/2014/main" id="{5DD40DF1-F70A-4875-8A25-18ED5F2E2AD5}"/>
                </a:ext>
              </a:extLst>
            </p:cNvPr>
            <p:cNvSpPr/>
            <p:nvPr/>
          </p:nvSpPr>
          <p:spPr bwMode="auto">
            <a:xfrm>
              <a:off x="7132135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8" name="フリーフォーム: 図形 1347">
              <a:extLst>
                <a:ext uri="{FF2B5EF4-FFF2-40B4-BE49-F238E27FC236}">
                  <a16:creationId xmlns:a16="http://schemas.microsoft.com/office/drawing/2014/main" id="{A6787B5F-40A8-4CD4-95EB-1881ED651D06}"/>
                </a:ext>
              </a:extLst>
            </p:cNvPr>
            <p:cNvSpPr/>
            <p:nvPr/>
          </p:nvSpPr>
          <p:spPr bwMode="auto">
            <a:xfrm>
              <a:off x="7817935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9" name="フリーフォーム: 図形 1348">
              <a:extLst>
                <a:ext uri="{FF2B5EF4-FFF2-40B4-BE49-F238E27FC236}">
                  <a16:creationId xmlns:a16="http://schemas.microsoft.com/office/drawing/2014/main" id="{D5C7EDEF-C6A9-4FA5-9A0A-8AAEEC53F28F}"/>
                </a:ext>
              </a:extLst>
            </p:cNvPr>
            <p:cNvSpPr/>
            <p:nvPr/>
          </p:nvSpPr>
          <p:spPr bwMode="auto">
            <a:xfrm rot="10800000">
              <a:off x="7132135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50" name="フリーフォーム: 図形 1349">
              <a:extLst>
                <a:ext uri="{FF2B5EF4-FFF2-40B4-BE49-F238E27FC236}">
                  <a16:creationId xmlns:a16="http://schemas.microsoft.com/office/drawing/2014/main" id="{BD260C3B-DA4F-4D77-96D4-257E46AB8C05}"/>
                </a:ext>
              </a:extLst>
            </p:cNvPr>
            <p:cNvSpPr/>
            <p:nvPr/>
          </p:nvSpPr>
          <p:spPr bwMode="auto">
            <a:xfrm rot="10800000">
              <a:off x="7817935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51" name="グループ化 1350">
              <a:extLst>
                <a:ext uri="{FF2B5EF4-FFF2-40B4-BE49-F238E27FC236}">
                  <a16:creationId xmlns:a16="http://schemas.microsoft.com/office/drawing/2014/main" id="{B175D2D5-B32D-44F3-8A04-0FED5EFE2990}"/>
                </a:ext>
              </a:extLst>
            </p:cNvPr>
            <p:cNvGrpSpPr/>
            <p:nvPr/>
          </p:nvGrpSpPr>
          <p:grpSpPr>
            <a:xfrm>
              <a:off x="696807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1352" name="グループ化 1351">
                <a:extLst>
                  <a:ext uri="{FF2B5EF4-FFF2-40B4-BE49-F238E27FC236}">
                    <a16:creationId xmlns:a16="http://schemas.microsoft.com/office/drawing/2014/main" id="{2AF998C9-BA27-4DF8-86C6-B6C68BA41D0B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357" name="フリーフォーム: 図形 1356">
                  <a:extLst>
                    <a:ext uri="{FF2B5EF4-FFF2-40B4-BE49-F238E27FC236}">
                      <a16:creationId xmlns:a16="http://schemas.microsoft.com/office/drawing/2014/main" id="{B09F2282-776D-4D75-BEEE-835F6EBFDF5A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8" name="フリーフォーム: 図形 1357">
                  <a:extLst>
                    <a:ext uri="{FF2B5EF4-FFF2-40B4-BE49-F238E27FC236}">
                      <a16:creationId xmlns:a16="http://schemas.microsoft.com/office/drawing/2014/main" id="{84B0838A-9C23-40D2-9150-2573F49C47D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53" name="グループ化 1352">
                <a:extLst>
                  <a:ext uri="{FF2B5EF4-FFF2-40B4-BE49-F238E27FC236}">
                    <a16:creationId xmlns:a16="http://schemas.microsoft.com/office/drawing/2014/main" id="{EAD0156F-4912-45B3-9BF0-5E46BE256DCA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355" name="フリーフォーム: 図形 1354">
                  <a:extLst>
                    <a:ext uri="{FF2B5EF4-FFF2-40B4-BE49-F238E27FC236}">
                      <a16:creationId xmlns:a16="http://schemas.microsoft.com/office/drawing/2014/main" id="{ED421F94-AF99-41C2-87A2-35D2C4940B9D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56" name="フリーフォーム: 図形 1355">
                  <a:extLst>
                    <a:ext uri="{FF2B5EF4-FFF2-40B4-BE49-F238E27FC236}">
                      <a16:creationId xmlns:a16="http://schemas.microsoft.com/office/drawing/2014/main" id="{7EA90A13-E43D-465F-8A30-C205DD1748C2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54" name="フリーフォーム: 図形 1353">
                <a:extLst>
                  <a:ext uri="{FF2B5EF4-FFF2-40B4-BE49-F238E27FC236}">
                    <a16:creationId xmlns:a16="http://schemas.microsoft.com/office/drawing/2014/main" id="{2CDD04AD-8361-49A7-8508-9246E0E862E0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59" name="グループ化 1358">
            <a:extLst>
              <a:ext uri="{FF2B5EF4-FFF2-40B4-BE49-F238E27FC236}">
                <a16:creationId xmlns:a16="http://schemas.microsoft.com/office/drawing/2014/main" id="{21DBEBBD-4923-44A1-BBE4-8B3F46EA8166}"/>
              </a:ext>
            </a:extLst>
          </p:cNvPr>
          <p:cNvGrpSpPr/>
          <p:nvPr/>
        </p:nvGrpSpPr>
        <p:grpSpPr>
          <a:xfrm>
            <a:off x="8250336" y="2772230"/>
            <a:ext cx="857012" cy="1595846"/>
            <a:chOff x="8670436" y="260396"/>
            <a:chExt cx="1759285" cy="3275976"/>
          </a:xfrm>
        </p:grpSpPr>
        <p:sp>
          <p:nvSpPr>
            <p:cNvPr id="1360" name="四角形: 角を丸くする 1359">
              <a:extLst>
                <a:ext uri="{FF2B5EF4-FFF2-40B4-BE49-F238E27FC236}">
                  <a16:creationId xmlns:a16="http://schemas.microsoft.com/office/drawing/2014/main" id="{C6665897-2FA6-40C8-9341-1F54657CAB6D}"/>
                </a:ext>
              </a:extLst>
            </p:cNvPr>
            <p:cNvSpPr/>
            <p:nvPr/>
          </p:nvSpPr>
          <p:spPr bwMode="auto">
            <a:xfrm>
              <a:off x="9614257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1" name="四角形: 角を丸くする 1360">
              <a:extLst>
                <a:ext uri="{FF2B5EF4-FFF2-40B4-BE49-F238E27FC236}">
                  <a16:creationId xmlns:a16="http://schemas.microsoft.com/office/drawing/2014/main" id="{23B91F50-6042-423A-83F4-1955103B2F64}"/>
                </a:ext>
              </a:extLst>
            </p:cNvPr>
            <p:cNvSpPr/>
            <p:nvPr/>
          </p:nvSpPr>
          <p:spPr bwMode="auto">
            <a:xfrm>
              <a:off x="9290407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2" name="フリーフォーム: 図形 1361">
              <a:extLst>
                <a:ext uri="{FF2B5EF4-FFF2-40B4-BE49-F238E27FC236}">
                  <a16:creationId xmlns:a16="http://schemas.microsoft.com/office/drawing/2014/main" id="{0BA16F65-3B73-4676-9816-C0787234F94C}"/>
                </a:ext>
              </a:extLst>
            </p:cNvPr>
            <p:cNvSpPr/>
            <p:nvPr/>
          </p:nvSpPr>
          <p:spPr bwMode="auto">
            <a:xfrm>
              <a:off x="9041331" y="2423523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99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3" name="四角形: 角を丸くする 1362">
              <a:extLst>
                <a:ext uri="{FF2B5EF4-FFF2-40B4-BE49-F238E27FC236}">
                  <a16:creationId xmlns:a16="http://schemas.microsoft.com/office/drawing/2014/main" id="{F51FD98B-28A3-40BC-82F4-EACB8164C688}"/>
                </a:ext>
              </a:extLst>
            </p:cNvPr>
            <p:cNvSpPr/>
            <p:nvPr/>
          </p:nvSpPr>
          <p:spPr bwMode="auto">
            <a:xfrm>
              <a:off x="9348968" y="1564167"/>
              <a:ext cx="402222" cy="500718"/>
            </a:xfrm>
            <a:prstGeom prst="roundRect">
              <a:avLst/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4" name="フリーフォーム: 図形 1363">
              <a:extLst>
                <a:ext uri="{FF2B5EF4-FFF2-40B4-BE49-F238E27FC236}">
                  <a16:creationId xmlns:a16="http://schemas.microsoft.com/office/drawing/2014/main" id="{19C5DE3B-0EE5-4018-A5A5-6FA5373F7EE2}"/>
                </a:ext>
              </a:extLst>
            </p:cNvPr>
            <p:cNvSpPr/>
            <p:nvPr/>
          </p:nvSpPr>
          <p:spPr bwMode="auto">
            <a:xfrm>
              <a:off x="9156574" y="1793077"/>
              <a:ext cx="155378" cy="271808"/>
            </a:xfrm>
            <a:custGeom>
              <a:avLst/>
              <a:gdLst>
                <a:gd name="connsiteX0" fmla="*/ 155378 w 155378"/>
                <a:gd name="connsiteY0" fmla="*/ 0 h 271808"/>
                <a:gd name="connsiteX1" fmla="*/ 155378 w 155378"/>
                <a:gd name="connsiteY1" fmla="*/ 204770 h 271808"/>
                <a:gd name="connsiteX2" fmla="*/ 88340 w 155378"/>
                <a:gd name="connsiteY2" fmla="*/ 271808 h 271808"/>
                <a:gd name="connsiteX3" fmla="*/ 0 w 155378"/>
                <a:gd name="connsiteY3" fmla="*/ 271808 h 271808"/>
                <a:gd name="connsiteX4" fmla="*/ 2819 w 155378"/>
                <a:gd name="connsiteY4" fmla="*/ 263563 h 271808"/>
                <a:gd name="connsiteX5" fmla="*/ 119823 w 155378"/>
                <a:gd name="connsiteY5" fmla="*/ 41822 h 271808"/>
                <a:gd name="connsiteX6" fmla="*/ 155378 w 155378"/>
                <a:gd name="connsiteY6" fmla="*/ 0 h 27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378" h="271808">
                  <a:moveTo>
                    <a:pt x="155378" y="0"/>
                  </a:moveTo>
                  <a:lnTo>
                    <a:pt x="155378" y="204770"/>
                  </a:lnTo>
                  <a:cubicBezTo>
                    <a:pt x="155378" y="241794"/>
                    <a:pt x="125364" y="271808"/>
                    <a:pt x="88340" y="271808"/>
                  </a:cubicBezTo>
                  <a:lnTo>
                    <a:pt x="0" y="271808"/>
                  </a:lnTo>
                  <a:lnTo>
                    <a:pt x="2819" y="263563"/>
                  </a:lnTo>
                  <a:cubicBezTo>
                    <a:pt x="36896" y="177419"/>
                    <a:pt x="76295" y="102591"/>
                    <a:pt x="119823" y="41822"/>
                  </a:cubicBezTo>
                  <a:lnTo>
                    <a:pt x="155378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5" name="フリーフォーム: 図形 1364">
              <a:extLst>
                <a:ext uri="{FF2B5EF4-FFF2-40B4-BE49-F238E27FC236}">
                  <a16:creationId xmlns:a16="http://schemas.microsoft.com/office/drawing/2014/main" id="{E6218458-99E3-493B-A4E3-642E81E74744}"/>
                </a:ext>
              </a:extLst>
            </p:cNvPr>
            <p:cNvSpPr/>
            <p:nvPr/>
          </p:nvSpPr>
          <p:spPr bwMode="auto">
            <a:xfrm>
              <a:off x="9789499" y="1794597"/>
              <a:ext cx="154086" cy="270288"/>
            </a:xfrm>
            <a:custGeom>
              <a:avLst/>
              <a:gdLst>
                <a:gd name="connsiteX0" fmla="*/ 0 w 154086"/>
                <a:gd name="connsiteY0" fmla="*/ 0 h 270288"/>
                <a:gd name="connsiteX1" fmla="*/ 34263 w 154086"/>
                <a:gd name="connsiteY1" fmla="*/ 40302 h 270288"/>
                <a:gd name="connsiteX2" fmla="*/ 151266 w 154086"/>
                <a:gd name="connsiteY2" fmla="*/ 262043 h 270288"/>
                <a:gd name="connsiteX3" fmla="*/ 154086 w 154086"/>
                <a:gd name="connsiteY3" fmla="*/ 270288 h 270288"/>
                <a:gd name="connsiteX4" fmla="*/ 67038 w 154086"/>
                <a:gd name="connsiteY4" fmla="*/ 270288 h 270288"/>
                <a:gd name="connsiteX5" fmla="*/ 0 w 154086"/>
                <a:gd name="connsiteY5" fmla="*/ 203250 h 270288"/>
                <a:gd name="connsiteX6" fmla="*/ 0 w 154086"/>
                <a:gd name="connsiteY6" fmla="*/ 0 h 27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86" h="270288">
                  <a:moveTo>
                    <a:pt x="0" y="0"/>
                  </a:moveTo>
                  <a:lnTo>
                    <a:pt x="34263" y="40302"/>
                  </a:lnTo>
                  <a:cubicBezTo>
                    <a:pt x="77791" y="101071"/>
                    <a:pt x="117190" y="175899"/>
                    <a:pt x="151266" y="262043"/>
                  </a:cubicBezTo>
                  <a:lnTo>
                    <a:pt x="154086" y="270288"/>
                  </a:lnTo>
                  <a:lnTo>
                    <a:pt x="67038" y="270288"/>
                  </a:lnTo>
                  <a:cubicBezTo>
                    <a:pt x="30014" y="270288"/>
                    <a:pt x="0" y="240274"/>
                    <a:pt x="0" y="2032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6" name="フリーフォーム: 図形 1365">
              <a:extLst>
                <a:ext uri="{FF2B5EF4-FFF2-40B4-BE49-F238E27FC236}">
                  <a16:creationId xmlns:a16="http://schemas.microsoft.com/office/drawing/2014/main" id="{A63FB950-DABE-4ED3-8A82-FEF92DC12A49}"/>
                </a:ext>
              </a:extLst>
            </p:cNvPr>
            <p:cNvSpPr/>
            <p:nvPr/>
          </p:nvSpPr>
          <p:spPr bwMode="auto">
            <a:xfrm>
              <a:off x="9022281" y="1721459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67218 w 1055596"/>
                <a:gd name="connsiteY2" fmla="*/ 73138 h 1302161"/>
                <a:gd name="connsiteX3" fmla="*/ 767218 w 1055596"/>
                <a:gd name="connsiteY3" fmla="*/ 276388 h 1302161"/>
                <a:gd name="connsiteX4" fmla="*/ 834256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22633 w 1055596"/>
                <a:gd name="connsiteY11" fmla="*/ 343426 h 1302161"/>
                <a:gd name="connsiteX12" fmla="*/ 289671 w 1055596"/>
                <a:gd name="connsiteY12" fmla="*/ 276388 h 1302161"/>
                <a:gd name="connsiteX13" fmla="*/ 289671 w 1055596"/>
                <a:gd name="connsiteY13" fmla="*/ 7161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67218" y="73138"/>
                  </a:lnTo>
                  <a:lnTo>
                    <a:pt x="767218" y="276388"/>
                  </a:lnTo>
                  <a:cubicBezTo>
                    <a:pt x="767218" y="313412"/>
                    <a:pt x="797232" y="343426"/>
                    <a:pt x="834256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22633" y="343426"/>
                  </a:lnTo>
                  <a:cubicBezTo>
                    <a:pt x="259657" y="343426"/>
                    <a:pt x="289671" y="313412"/>
                    <a:pt x="289671" y="276388"/>
                  </a:cubicBezTo>
                  <a:lnTo>
                    <a:pt x="289671" y="7161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7" name="フリーフォーム: 図形 1366">
              <a:extLst>
                <a:ext uri="{FF2B5EF4-FFF2-40B4-BE49-F238E27FC236}">
                  <a16:creationId xmlns:a16="http://schemas.microsoft.com/office/drawing/2014/main" id="{25AB001A-42BA-4FF0-9C70-CB3EE723A12F}"/>
                </a:ext>
              </a:extLst>
            </p:cNvPr>
            <p:cNvSpPr/>
            <p:nvPr/>
          </p:nvSpPr>
          <p:spPr bwMode="auto">
            <a:xfrm flipH="1">
              <a:off x="9571070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757C7E69-342F-4701-B291-44543AFE7149}"/>
                </a:ext>
              </a:extLst>
            </p:cNvPr>
            <p:cNvSpPr/>
            <p:nvPr/>
          </p:nvSpPr>
          <p:spPr bwMode="auto">
            <a:xfrm flipH="1">
              <a:off x="9571070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69" name="フリーフォーム: 図形 1368">
              <a:extLst>
                <a:ext uri="{FF2B5EF4-FFF2-40B4-BE49-F238E27FC236}">
                  <a16:creationId xmlns:a16="http://schemas.microsoft.com/office/drawing/2014/main" id="{1F228E1C-C520-4EFC-9435-3604DBC992F9}"/>
                </a:ext>
              </a:extLst>
            </p:cNvPr>
            <p:cNvSpPr/>
            <p:nvPr/>
          </p:nvSpPr>
          <p:spPr bwMode="auto">
            <a:xfrm>
              <a:off x="9111507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0" name="フリーフォーム: 図形 1369">
              <a:extLst>
                <a:ext uri="{FF2B5EF4-FFF2-40B4-BE49-F238E27FC236}">
                  <a16:creationId xmlns:a16="http://schemas.microsoft.com/office/drawing/2014/main" id="{0B3C4649-8D81-4C48-9B9F-D39F95B046F2}"/>
                </a:ext>
              </a:extLst>
            </p:cNvPr>
            <p:cNvSpPr/>
            <p:nvPr/>
          </p:nvSpPr>
          <p:spPr bwMode="auto">
            <a:xfrm>
              <a:off x="9111507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1" name="テキスト ボックス 1370">
              <a:extLst>
                <a:ext uri="{FF2B5EF4-FFF2-40B4-BE49-F238E27FC236}">
                  <a16:creationId xmlns:a16="http://schemas.microsoft.com/office/drawing/2014/main" id="{5530C2A1-91F6-4270-ABEC-256BE4B124D2}"/>
                </a:ext>
              </a:extLst>
            </p:cNvPr>
            <p:cNvSpPr txBox="1"/>
            <p:nvPr/>
          </p:nvSpPr>
          <p:spPr>
            <a:xfrm>
              <a:off x="9312622" y="2111472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372" name="フリーフォーム: 図形 1371">
              <a:extLst>
                <a:ext uri="{FF2B5EF4-FFF2-40B4-BE49-F238E27FC236}">
                  <a16:creationId xmlns:a16="http://schemas.microsoft.com/office/drawing/2014/main" id="{C0AC6FDA-7B32-448B-8097-B9BF97E1C3EA}"/>
                </a:ext>
              </a:extLst>
            </p:cNvPr>
            <p:cNvSpPr/>
            <p:nvPr/>
          </p:nvSpPr>
          <p:spPr bwMode="auto">
            <a:xfrm rot="9000000">
              <a:off x="9325317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3" name="四角形: 上の 2 つの角を丸める 1372">
              <a:extLst>
                <a:ext uri="{FF2B5EF4-FFF2-40B4-BE49-F238E27FC236}">
                  <a16:creationId xmlns:a16="http://schemas.microsoft.com/office/drawing/2014/main" id="{DEBC7D24-A38D-4B77-B213-8BB06FED42F9}"/>
                </a:ext>
              </a:extLst>
            </p:cNvPr>
            <p:cNvSpPr/>
            <p:nvPr/>
          </p:nvSpPr>
          <p:spPr bwMode="auto">
            <a:xfrm rot="20700000">
              <a:off x="9234959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4" name="フリーフォーム: 図形 1373">
              <a:extLst>
                <a:ext uri="{FF2B5EF4-FFF2-40B4-BE49-F238E27FC236}">
                  <a16:creationId xmlns:a16="http://schemas.microsoft.com/office/drawing/2014/main" id="{924EA367-252D-440D-B0A9-EE2F49A97B6A}"/>
                </a:ext>
              </a:extLst>
            </p:cNvPr>
            <p:cNvSpPr/>
            <p:nvPr/>
          </p:nvSpPr>
          <p:spPr bwMode="auto">
            <a:xfrm rot="12600000" flipH="1">
              <a:off x="9369650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5" name="四角形: 上の 2 つの角を丸める 1374">
              <a:extLst>
                <a:ext uri="{FF2B5EF4-FFF2-40B4-BE49-F238E27FC236}">
                  <a16:creationId xmlns:a16="http://schemas.microsoft.com/office/drawing/2014/main" id="{A6B48433-2F82-4DF7-9532-BDDF33D5B987}"/>
                </a:ext>
              </a:extLst>
            </p:cNvPr>
            <p:cNvSpPr/>
            <p:nvPr/>
          </p:nvSpPr>
          <p:spPr bwMode="auto">
            <a:xfrm rot="900000" flipH="1">
              <a:off x="9674075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6" name="フリーフォーム: 図形 1375">
              <a:extLst>
                <a:ext uri="{FF2B5EF4-FFF2-40B4-BE49-F238E27FC236}">
                  <a16:creationId xmlns:a16="http://schemas.microsoft.com/office/drawing/2014/main" id="{AAF86E68-85D2-447B-9953-0A3CCE439CEE}"/>
                </a:ext>
              </a:extLst>
            </p:cNvPr>
            <p:cNvSpPr/>
            <p:nvPr/>
          </p:nvSpPr>
          <p:spPr bwMode="auto">
            <a:xfrm>
              <a:off x="8746907" y="396435"/>
              <a:ext cx="1607539" cy="1605598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7" name="フリーフォーム: 図形 1376">
              <a:extLst>
                <a:ext uri="{FF2B5EF4-FFF2-40B4-BE49-F238E27FC236}">
                  <a16:creationId xmlns:a16="http://schemas.microsoft.com/office/drawing/2014/main" id="{D9A3E890-7956-46A7-9A48-D852159DBC0F}"/>
                </a:ext>
              </a:extLst>
            </p:cNvPr>
            <p:cNvSpPr/>
            <p:nvPr/>
          </p:nvSpPr>
          <p:spPr bwMode="auto">
            <a:xfrm>
              <a:off x="8958936" y="805897"/>
              <a:ext cx="1179404" cy="1177980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8" name="楕円 1377">
              <a:extLst>
                <a:ext uri="{FF2B5EF4-FFF2-40B4-BE49-F238E27FC236}">
                  <a16:creationId xmlns:a16="http://schemas.microsoft.com/office/drawing/2014/main" id="{CF9A1B62-4090-4F67-B6AD-01F8E28D17DF}"/>
                </a:ext>
              </a:extLst>
            </p:cNvPr>
            <p:cNvSpPr/>
            <p:nvPr/>
          </p:nvSpPr>
          <p:spPr bwMode="auto">
            <a:xfrm rot="20700000">
              <a:off x="8670436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79" name="楕円 1378">
              <a:extLst>
                <a:ext uri="{FF2B5EF4-FFF2-40B4-BE49-F238E27FC236}">
                  <a16:creationId xmlns:a16="http://schemas.microsoft.com/office/drawing/2014/main" id="{97C415E7-4519-465D-AE5F-D1062090E3B3}"/>
                </a:ext>
              </a:extLst>
            </p:cNvPr>
            <p:cNvSpPr/>
            <p:nvPr/>
          </p:nvSpPr>
          <p:spPr bwMode="auto">
            <a:xfrm rot="20700000">
              <a:off x="8743544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0" name="楕円 1379">
              <a:extLst>
                <a:ext uri="{FF2B5EF4-FFF2-40B4-BE49-F238E27FC236}">
                  <a16:creationId xmlns:a16="http://schemas.microsoft.com/office/drawing/2014/main" id="{D3248B80-CE4C-45EC-994F-8D8E3DC624D2}"/>
                </a:ext>
              </a:extLst>
            </p:cNvPr>
            <p:cNvSpPr/>
            <p:nvPr/>
          </p:nvSpPr>
          <p:spPr bwMode="auto">
            <a:xfrm rot="900000" flipH="1">
              <a:off x="10020586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1" name="楕円 1380">
              <a:extLst>
                <a:ext uri="{FF2B5EF4-FFF2-40B4-BE49-F238E27FC236}">
                  <a16:creationId xmlns:a16="http://schemas.microsoft.com/office/drawing/2014/main" id="{14B13E62-3BD7-4FC2-9AC0-1606A6B4E8BA}"/>
                </a:ext>
              </a:extLst>
            </p:cNvPr>
            <p:cNvSpPr/>
            <p:nvPr/>
          </p:nvSpPr>
          <p:spPr bwMode="auto">
            <a:xfrm rot="900000" flipH="1">
              <a:off x="10103147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2" name="楕円 1381">
              <a:extLst>
                <a:ext uri="{FF2B5EF4-FFF2-40B4-BE49-F238E27FC236}">
                  <a16:creationId xmlns:a16="http://schemas.microsoft.com/office/drawing/2014/main" id="{68A80400-24F9-4384-895E-7D44E0F36D61}"/>
                </a:ext>
              </a:extLst>
            </p:cNvPr>
            <p:cNvSpPr/>
            <p:nvPr/>
          </p:nvSpPr>
          <p:spPr bwMode="auto">
            <a:xfrm>
              <a:off x="8875004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3" name="フリーフォーム: 図形 1382">
              <a:extLst>
                <a:ext uri="{FF2B5EF4-FFF2-40B4-BE49-F238E27FC236}">
                  <a16:creationId xmlns:a16="http://schemas.microsoft.com/office/drawing/2014/main" id="{588D3AC9-A691-461E-B6CA-9A649F3E4157}"/>
                </a:ext>
              </a:extLst>
            </p:cNvPr>
            <p:cNvSpPr/>
            <p:nvPr/>
          </p:nvSpPr>
          <p:spPr bwMode="auto">
            <a:xfrm>
              <a:off x="9376000" y="1743327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4" name="フリーフォーム: 図形 1383">
              <a:extLst>
                <a:ext uri="{FF2B5EF4-FFF2-40B4-BE49-F238E27FC236}">
                  <a16:creationId xmlns:a16="http://schemas.microsoft.com/office/drawing/2014/main" id="{D877A9A8-2236-4B40-84DE-108FFAA80291}"/>
                </a:ext>
              </a:extLst>
            </p:cNvPr>
            <p:cNvSpPr/>
            <p:nvPr/>
          </p:nvSpPr>
          <p:spPr bwMode="auto">
            <a:xfrm rot="18900000">
              <a:off x="9090018" y="1609081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5" name="フリーフォーム: 図形 1384">
              <a:extLst>
                <a:ext uri="{FF2B5EF4-FFF2-40B4-BE49-F238E27FC236}">
                  <a16:creationId xmlns:a16="http://schemas.microsoft.com/office/drawing/2014/main" id="{0B3E055B-5BCD-4813-9326-EC9C35719FD7}"/>
                </a:ext>
              </a:extLst>
            </p:cNvPr>
            <p:cNvSpPr/>
            <p:nvPr/>
          </p:nvSpPr>
          <p:spPr bwMode="auto">
            <a:xfrm rot="2700000" flipH="1">
              <a:off x="9694221" y="1609079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6" name="フリーフォーム: 図形 1385">
              <a:extLst>
                <a:ext uri="{FF2B5EF4-FFF2-40B4-BE49-F238E27FC236}">
                  <a16:creationId xmlns:a16="http://schemas.microsoft.com/office/drawing/2014/main" id="{8E4C489A-355E-45B1-9593-487E8EB6A4D9}"/>
                </a:ext>
              </a:extLst>
            </p:cNvPr>
            <p:cNvSpPr/>
            <p:nvPr/>
          </p:nvSpPr>
          <p:spPr bwMode="auto">
            <a:xfrm>
              <a:off x="9481791" y="159293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7" name="フリーフォーム: 図形 1386">
              <a:extLst>
                <a:ext uri="{FF2B5EF4-FFF2-40B4-BE49-F238E27FC236}">
                  <a16:creationId xmlns:a16="http://schemas.microsoft.com/office/drawing/2014/main" id="{F6E582CD-E7DE-4A98-936F-1B954F29FAA0}"/>
                </a:ext>
              </a:extLst>
            </p:cNvPr>
            <p:cNvSpPr/>
            <p:nvPr/>
          </p:nvSpPr>
          <p:spPr bwMode="auto">
            <a:xfrm>
              <a:off x="9034981" y="1054653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8" name="フリーフォーム: 図形 1387">
              <a:extLst>
                <a:ext uri="{FF2B5EF4-FFF2-40B4-BE49-F238E27FC236}">
                  <a16:creationId xmlns:a16="http://schemas.microsoft.com/office/drawing/2014/main" id="{753843F8-7D1C-4AED-822A-DFB62377ACA5}"/>
                </a:ext>
              </a:extLst>
            </p:cNvPr>
            <p:cNvSpPr/>
            <p:nvPr/>
          </p:nvSpPr>
          <p:spPr bwMode="auto">
            <a:xfrm>
              <a:off x="9727131" y="1054653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9" name="フリーフォーム: 図形 1388">
              <a:extLst>
                <a:ext uri="{FF2B5EF4-FFF2-40B4-BE49-F238E27FC236}">
                  <a16:creationId xmlns:a16="http://schemas.microsoft.com/office/drawing/2014/main" id="{C221DAE7-7FBB-408D-A5BE-D1A701F21BBA}"/>
                </a:ext>
              </a:extLst>
            </p:cNvPr>
            <p:cNvSpPr/>
            <p:nvPr/>
          </p:nvSpPr>
          <p:spPr bwMode="auto">
            <a:xfrm rot="10800000">
              <a:off x="9034981" y="133667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90" name="フリーフォーム: 図形 1389">
              <a:extLst>
                <a:ext uri="{FF2B5EF4-FFF2-40B4-BE49-F238E27FC236}">
                  <a16:creationId xmlns:a16="http://schemas.microsoft.com/office/drawing/2014/main" id="{3B94E23E-DC94-4A61-9706-64E05BB166CE}"/>
                </a:ext>
              </a:extLst>
            </p:cNvPr>
            <p:cNvSpPr/>
            <p:nvPr/>
          </p:nvSpPr>
          <p:spPr bwMode="auto">
            <a:xfrm rot="10800000">
              <a:off x="9727131" y="133667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391" name="グループ化 1390">
              <a:extLst>
                <a:ext uri="{FF2B5EF4-FFF2-40B4-BE49-F238E27FC236}">
                  <a16:creationId xmlns:a16="http://schemas.microsoft.com/office/drawing/2014/main" id="{356D0E42-84CE-4408-AA62-910B138A8BEC}"/>
                </a:ext>
              </a:extLst>
            </p:cNvPr>
            <p:cNvGrpSpPr/>
            <p:nvPr/>
          </p:nvGrpSpPr>
          <p:grpSpPr>
            <a:xfrm>
              <a:off x="890355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1392" name="グループ化 1391">
                <a:extLst>
                  <a:ext uri="{FF2B5EF4-FFF2-40B4-BE49-F238E27FC236}">
                    <a16:creationId xmlns:a16="http://schemas.microsoft.com/office/drawing/2014/main" id="{B1C64776-EF16-4BD4-944A-87F8B58BCE95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397" name="フリーフォーム: 図形 1396">
                  <a:extLst>
                    <a:ext uri="{FF2B5EF4-FFF2-40B4-BE49-F238E27FC236}">
                      <a16:creationId xmlns:a16="http://schemas.microsoft.com/office/drawing/2014/main" id="{D0AC15C5-2DA8-4A6A-84CD-13755B81F266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8" name="フリーフォーム: 図形 1397">
                  <a:extLst>
                    <a:ext uri="{FF2B5EF4-FFF2-40B4-BE49-F238E27FC236}">
                      <a16:creationId xmlns:a16="http://schemas.microsoft.com/office/drawing/2014/main" id="{BD8CCED6-78C7-4CDE-B74B-0CE0A6CB4175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393" name="グループ化 1392">
                <a:extLst>
                  <a:ext uri="{FF2B5EF4-FFF2-40B4-BE49-F238E27FC236}">
                    <a16:creationId xmlns:a16="http://schemas.microsoft.com/office/drawing/2014/main" id="{A220C264-62BF-4AAD-B0C0-849A8A19C131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395" name="フリーフォーム: 図形 1394">
                  <a:extLst>
                    <a:ext uri="{FF2B5EF4-FFF2-40B4-BE49-F238E27FC236}">
                      <a16:creationId xmlns:a16="http://schemas.microsoft.com/office/drawing/2014/main" id="{941A77F8-D214-4BFC-A654-3BBC0F62594F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396" name="フリーフォーム: 図形 1395">
                  <a:extLst>
                    <a:ext uri="{FF2B5EF4-FFF2-40B4-BE49-F238E27FC236}">
                      <a16:creationId xmlns:a16="http://schemas.microsoft.com/office/drawing/2014/main" id="{4B97B583-63AE-4AFE-A3AC-D8B516C700E3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394" name="フリーフォーム: 図形 1393">
                <a:extLst>
                  <a:ext uri="{FF2B5EF4-FFF2-40B4-BE49-F238E27FC236}">
                    <a16:creationId xmlns:a16="http://schemas.microsoft.com/office/drawing/2014/main" id="{BBB67346-24FF-4C20-9EB6-AFAB28A8AA68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399" name="グループ化 1398">
            <a:extLst>
              <a:ext uri="{FF2B5EF4-FFF2-40B4-BE49-F238E27FC236}">
                <a16:creationId xmlns:a16="http://schemas.microsoft.com/office/drawing/2014/main" id="{BA96D878-8244-44B7-B50F-E2C0D5F03D7F}"/>
              </a:ext>
            </a:extLst>
          </p:cNvPr>
          <p:cNvGrpSpPr/>
          <p:nvPr/>
        </p:nvGrpSpPr>
        <p:grpSpPr>
          <a:xfrm>
            <a:off x="804458" y="782356"/>
            <a:ext cx="811959" cy="1625371"/>
            <a:chOff x="64230" y="816408"/>
            <a:chExt cx="1759285" cy="3521720"/>
          </a:xfrm>
        </p:grpSpPr>
        <p:sp>
          <p:nvSpPr>
            <p:cNvPr id="1400" name="フリーフォーム: 図形 1399">
              <a:extLst>
                <a:ext uri="{FF2B5EF4-FFF2-40B4-BE49-F238E27FC236}">
                  <a16:creationId xmlns:a16="http://schemas.microsoft.com/office/drawing/2014/main" id="{DF68004B-EC18-42C7-9901-DDCA41A77EED}"/>
                </a:ext>
              </a:extLst>
            </p:cNvPr>
            <p:cNvSpPr/>
            <p:nvPr/>
          </p:nvSpPr>
          <p:spPr bwMode="auto">
            <a:xfrm rot="900000" flipH="1">
              <a:off x="233084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1" name="四角形: 上の 2 つの角を丸める 3">
              <a:extLst>
                <a:ext uri="{FF2B5EF4-FFF2-40B4-BE49-F238E27FC236}">
                  <a16:creationId xmlns:a16="http://schemas.microsoft.com/office/drawing/2014/main" id="{DD6AA3CF-A2C0-4452-96B6-26E6AB1796BD}"/>
                </a:ext>
              </a:extLst>
            </p:cNvPr>
            <p:cNvSpPr/>
            <p:nvPr/>
          </p:nvSpPr>
          <p:spPr bwMode="auto">
            <a:xfrm rot="900000" flipH="1">
              <a:off x="425274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2" name="フリーフォーム: 図形 1401">
              <a:extLst>
                <a:ext uri="{FF2B5EF4-FFF2-40B4-BE49-F238E27FC236}">
                  <a16:creationId xmlns:a16="http://schemas.microsoft.com/office/drawing/2014/main" id="{DC317D81-5586-483A-B327-BFADC6E480ED}"/>
                </a:ext>
              </a:extLst>
            </p:cNvPr>
            <p:cNvSpPr/>
            <p:nvPr/>
          </p:nvSpPr>
          <p:spPr bwMode="auto">
            <a:xfrm rot="20700000">
              <a:off x="1460794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3" name="四角形: 上の 2 つの角を丸める 3">
              <a:extLst>
                <a:ext uri="{FF2B5EF4-FFF2-40B4-BE49-F238E27FC236}">
                  <a16:creationId xmlns:a16="http://schemas.microsoft.com/office/drawing/2014/main" id="{9CCD1CB0-B1A9-4A7F-BD26-252E901F9EAD}"/>
                </a:ext>
              </a:extLst>
            </p:cNvPr>
            <p:cNvSpPr/>
            <p:nvPr/>
          </p:nvSpPr>
          <p:spPr bwMode="auto">
            <a:xfrm rot="20700000">
              <a:off x="1263928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4" name="フリーフォーム: 図形 1403">
              <a:extLst>
                <a:ext uri="{FF2B5EF4-FFF2-40B4-BE49-F238E27FC236}">
                  <a16:creationId xmlns:a16="http://schemas.microsoft.com/office/drawing/2014/main" id="{2F303F9A-A80E-438A-B867-3376D71F1EF8}"/>
                </a:ext>
              </a:extLst>
            </p:cNvPr>
            <p:cNvSpPr/>
            <p:nvPr/>
          </p:nvSpPr>
          <p:spPr bwMode="auto">
            <a:xfrm>
              <a:off x="159644" y="982081"/>
              <a:ext cx="1542188" cy="1466056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5" name="フリーフォーム: 図形 1404">
              <a:extLst>
                <a:ext uri="{FF2B5EF4-FFF2-40B4-BE49-F238E27FC236}">
                  <a16:creationId xmlns:a16="http://schemas.microsoft.com/office/drawing/2014/main" id="{4F3E0045-F42E-4F16-A196-25D172FF3072}"/>
                </a:ext>
              </a:extLst>
            </p:cNvPr>
            <p:cNvSpPr/>
            <p:nvPr/>
          </p:nvSpPr>
          <p:spPr bwMode="auto">
            <a:xfrm>
              <a:off x="371836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6" name="フリーフォーム: 図形 1405">
              <a:extLst>
                <a:ext uri="{FF2B5EF4-FFF2-40B4-BE49-F238E27FC236}">
                  <a16:creationId xmlns:a16="http://schemas.microsoft.com/office/drawing/2014/main" id="{DFCA3C2E-CCB6-4C35-85A5-DF6B2B0FDFB1}"/>
                </a:ext>
              </a:extLst>
            </p:cNvPr>
            <p:cNvSpPr/>
            <p:nvPr/>
          </p:nvSpPr>
          <p:spPr bwMode="auto">
            <a:xfrm flipH="1">
              <a:off x="975453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7" name="フリーフォーム: 図形 1406">
              <a:extLst>
                <a:ext uri="{FF2B5EF4-FFF2-40B4-BE49-F238E27FC236}">
                  <a16:creationId xmlns:a16="http://schemas.microsoft.com/office/drawing/2014/main" id="{645585DF-4E9B-4A28-9A0F-1434AEE5C41D}"/>
                </a:ext>
              </a:extLst>
            </p:cNvPr>
            <p:cNvSpPr/>
            <p:nvPr/>
          </p:nvSpPr>
          <p:spPr bwMode="auto">
            <a:xfrm>
              <a:off x="444091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8" name="四角形: 角を丸くする 1407">
              <a:extLst>
                <a:ext uri="{FF2B5EF4-FFF2-40B4-BE49-F238E27FC236}">
                  <a16:creationId xmlns:a16="http://schemas.microsoft.com/office/drawing/2014/main" id="{466DE163-426B-4F4E-8F8D-17BDDB75D5E8}"/>
                </a:ext>
              </a:extLst>
            </p:cNvPr>
            <p:cNvSpPr/>
            <p:nvPr/>
          </p:nvSpPr>
          <p:spPr bwMode="auto">
            <a:xfrm>
              <a:off x="742762" y="2368551"/>
              <a:ext cx="402222" cy="500718"/>
            </a:xfrm>
            <a:prstGeom prst="roundRect">
              <a:avLst/>
            </a:pr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09" name="フリーフォーム: 図形 1408">
              <a:extLst>
                <a:ext uri="{FF2B5EF4-FFF2-40B4-BE49-F238E27FC236}">
                  <a16:creationId xmlns:a16="http://schemas.microsoft.com/office/drawing/2014/main" id="{CE051F69-A682-4F0C-AC61-AA5F4260C986}"/>
                </a:ext>
              </a:extLst>
            </p:cNvPr>
            <p:cNvSpPr/>
            <p:nvPr/>
          </p:nvSpPr>
          <p:spPr bwMode="auto">
            <a:xfrm>
              <a:off x="1185674" y="2603282"/>
              <a:ext cx="149430" cy="265987"/>
            </a:xfrm>
            <a:custGeom>
              <a:avLst/>
              <a:gdLst>
                <a:gd name="connsiteX0" fmla="*/ 0 w 149430"/>
                <a:gd name="connsiteY0" fmla="*/ 0 h 265987"/>
                <a:gd name="connsiteX1" fmla="*/ 31882 w 149430"/>
                <a:gd name="connsiteY1" fmla="*/ 38241 h 265987"/>
                <a:gd name="connsiteX2" fmla="*/ 148885 w 149430"/>
                <a:gd name="connsiteY2" fmla="*/ 264361 h 265987"/>
                <a:gd name="connsiteX3" fmla="*/ 149430 w 149430"/>
                <a:gd name="connsiteY3" fmla="*/ 265987 h 265987"/>
                <a:gd name="connsiteX4" fmla="*/ 67038 w 149430"/>
                <a:gd name="connsiteY4" fmla="*/ 265987 h 265987"/>
                <a:gd name="connsiteX5" fmla="*/ 0 w 149430"/>
                <a:gd name="connsiteY5" fmla="*/ 198949 h 265987"/>
                <a:gd name="connsiteX6" fmla="*/ 0 w 149430"/>
                <a:gd name="connsiteY6" fmla="*/ 0 h 2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30" h="265987">
                  <a:moveTo>
                    <a:pt x="0" y="0"/>
                  </a:moveTo>
                  <a:lnTo>
                    <a:pt x="31882" y="38241"/>
                  </a:lnTo>
                  <a:cubicBezTo>
                    <a:pt x="75410" y="100210"/>
                    <a:pt x="114809" y="176516"/>
                    <a:pt x="148885" y="264361"/>
                  </a:cubicBezTo>
                  <a:lnTo>
                    <a:pt x="149430" y="265987"/>
                  </a:lnTo>
                  <a:lnTo>
                    <a:pt x="67038" y="265987"/>
                  </a:lnTo>
                  <a:cubicBezTo>
                    <a:pt x="30014" y="265987"/>
                    <a:pt x="0" y="235973"/>
                    <a:pt x="0" y="198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0" name="フリーフォーム: 図形 1409">
              <a:extLst>
                <a:ext uri="{FF2B5EF4-FFF2-40B4-BE49-F238E27FC236}">
                  <a16:creationId xmlns:a16="http://schemas.microsoft.com/office/drawing/2014/main" id="{2E17ED73-905D-4A96-A58A-5EFF3B85083D}"/>
                </a:ext>
              </a:extLst>
            </p:cNvPr>
            <p:cNvSpPr/>
            <p:nvPr/>
          </p:nvSpPr>
          <p:spPr bwMode="auto">
            <a:xfrm>
              <a:off x="552642" y="2611851"/>
              <a:ext cx="142286" cy="257418"/>
            </a:xfrm>
            <a:custGeom>
              <a:avLst/>
              <a:gdLst>
                <a:gd name="connsiteX0" fmla="*/ 142286 w 142286"/>
                <a:gd name="connsiteY0" fmla="*/ 0 h 257418"/>
                <a:gd name="connsiteX1" fmla="*/ 142286 w 142286"/>
                <a:gd name="connsiteY1" fmla="*/ 190380 h 257418"/>
                <a:gd name="connsiteX2" fmla="*/ 75248 w 142286"/>
                <a:gd name="connsiteY2" fmla="*/ 257418 h 257418"/>
                <a:gd name="connsiteX3" fmla="*/ 0 w 142286"/>
                <a:gd name="connsiteY3" fmla="*/ 257418 h 257418"/>
                <a:gd name="connsiteX4" fmla="*/ 545 w 142286"/>
                <a:gd name="connsiteY4" fmla="*/ 255792 h 257418"/>
                <a:gd name="connsiteX5" fmla="*/ 117549 w 142286"/>
                <a:gd name="connsiteY5" fmla="*/ 29672 h 257418"/>
                <a:gd name="connsiteX6" fmla="*/ 142286 w 142286"/>
                <a:gd name="connsiteY6" fmla="*/ 0 h 25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86" h="257418">
                  <a:moveTo>
                    <a:pt x="142286" y="0"/>
                  </a:moveTo>
                  <a:lnTo>
                    <a:pt x="142286" y="190380"/>
                  </a:lnTo>
                  <a:cubicBezTo>
                    <a:pt x="142286" y="227404"/>
                    <a:pt x="112272" y="257418"/>
                    <a:pt x="75248" y="257418"/>
                  </a:cubicBezTo>
                  <a:lnTo>
                    <a:pt x="0" y="257418"/>
                  </a:lnTo>
                  <a:lnTo>
                    <a:pt x="545" y="255792"/>
                  </a:lnTo>
                  <a:cubicBezTo>
                    <a:pt x="34622" y="167947"/>
                    <a:pt x="74021" y="91641"/>
                    <a:pt x="117549" y="29672"/>
                  </a:cubicBezTo>
                  <a:lnTo>
                    <a:pt x="14228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1" name="フリーフォーム: 図形 1410">
              <a:extLst>
                <a:ext uri="{FF2B5EF4-FFF2-40B4-BE49-F238E27FC236}">
                  <a16:creationId xmlns:a16="http://schemas.microsoft.com/office/drawing/2014/main" id="{82837D05-9B42-40F2-AC8D-A131D74B8D53}"/>
                </a:ext>
              </a:extLst>
            </p:cNvPr>
            <p:cNvSpPr/>
            <p:nvPr/>
          </p:nvSpPr>
          <p:spPr bwMode="auto">
            <a:xfrm>
              <a:off x="416075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9599 w 1055596"/>
                <a:gd name="connsiteY2" fmla="*/ 77439 h 1327874"/>
                <a:gd name="connsiteX3" fmla="*/ 769599 w 1055596"/>
                <a:gd name="connsiteY3" fmla="*/ 276388 h 1327874"/>
                <a:gd name="connsiteX4" fmla="*/ 836637 w 1055596"/>
                <a:gd name="connsiteY4" fmla="*/ 343426 h 1327874"/>
                <a:gd name="connsiteX5" fmla="*/ 919029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1815 w 1055596"/>
                <a:gd name="connsiteY11" fmla="*/ 343426 h 1327874"/>
                <a:gd name="connsiteX12" fmla="*/ 278853 w 1055596"/>
                <a:gd name="connsiteY12" fmla="*/ 276388 h 1327874"/>
                <a:gd name="connsiteX13" fmla="*/ 278853 w 1055596"/>
                <a:gd name="connsiteY13" fmla="*/ 86008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9599" y="77439"/>
                  </a:lnTo>
                  <a:lnTo>
                    <a:pt x="769599" y="276388"/>
                  </a:lnTo>
                  <a:cubicBezTo>
                    <a:pt x="769599" y="313412"/>
                    <a:pt x="799613" y="343426"/>
                    <a:pt x="836637" y="343426"/>
                  </a:cubicBezTo>
                  <a:lnTo>
                    <a:pt x="919029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1815" y="343426"/>
                  </a:lnTo>
                  <a:cubicBezTo>
                    <a:pt x="248839" y="343426"/>
                    <a:pt x="278853" y="313412"/>
                    <a:pt x="278853" y="276388"/>
                  </a:cubicBezTo>
                  <a:lnTo>
                    <a:pt x="278853" y="86008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2" name="楕円 1411">
              <a:extLst>
                <a:ext uri="{FF2B5EF4-FFF2-40B4-BE49-F238E27FC236}">
                  <a16:creationId xmlns:a16="http://schemas.microsoft.com/office/drawing/2014/main" id="{A7A73566-575F-4B9D-B621-AA8B0E443CFA}"/>
                </a:ext>
              </a:extLst>
            </p:cNvPr>
            <p:cNvSpPr/>
            <p:nvPr/>
          </p:nvSpPr>
          <p:spPr bwMode="auto">
            <a:xfrm rot="20700000">
              <a:off x="6423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3" name="楕円 1412">
              <a:extLst>
                <a:ext uri="{FF2B5EF4-FFF2-40B4-BE49-F238E27FC236}">
                  <a16:creationId xmlns:a16="http://schemas.microsoft.com/office/drawing/2014/main" id="{E6716757-85FC-419C-B19D-800CFC3D1839}"/>
                </a:ext>
              </a:extLst>
            </p:cNvPr>
            <p:cNvSpPr/>
            <p:nvPr/>
          </p:nvSpPr>
          <p:spPr bwMode="auto">
            <a:xfrm rot="20700000">
              <a:off x="137338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4" name="楕円 1413">
              <a:extLst>
                <a:ext uri="{FF2B5EF4-FFF2-40B4-BE49-F238E27FC236}">
                  <a16:creationId xmlns:a16="http://schemas.microsoft.com/office/drawing/2014/main" id="{3B8246B5-888C-40B9-810D-D9069C3CDD11}"/>
                </a:ext>
              </a:extLst>
            </p:cNvPr>
            <p:cNvSpPr/>
            <p:nvPr/>
          </p:nvSpPr>
          <p:spPr bwMode="auto">
            <a:xfrm rot="900000" flipH="1">
              <a:off x="141438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5" name="楕円 1414">
              <a:extLst>
                <a:ext uri="{FF2B5EF4-FFF2-40B4-BE49-F238E27FC236}">
                  <a16:creationId xmlns:a16="http://schemas.microsoft.com/office/drawing/2014/main" id="{351029FC-9996-4D7A-B59A-37A345A338BE}"/>
                </a:ext>
              </a:extLst>
            </p:cNvPr>
            <p:cNvSpPr/>
            <p:nvPr/>
          </p:nvSpPr>
          <p:spPr bwMode="auto">
            <a:xfrm rot="900000" flipH="1">
              <a:off x="1496941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6" name="楕円 1415">
              <a:extLst>
                <a:ext uri="{FF2B5EF4-FFF2-40B4-BE49-F238E27FC236}">
                  <a16:creationId xmlns:a16="http://schemas.microsoft.com/office/drawing/2014/main" id="{12379657-27AF-461F-BEFB-11909EE1DD26}"/>
                </a:ext>
              </a:extLst>
            </p:cNvPr>
            <p:cNvSpPr/>
            <p:nvPr/>
          </p:nvSpPr>
          <p:spPr bwMode="auto">
            <a:xfrm>
              <a:off x="268798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7" name="フリーフォーム: 図形 1416">
              <a:extLst>
                <a:ext uri="{FF2B5EF4-FFF2-40B4-BE49-F238E27FC236}">
                  <a16:creationId xmlns:a16="http://schemas.microsoft.com/office/drawing/2014/main" id="{A976A4EE-AB70-46FB-92B1-51F3BD5CC1C6}"/>
                </a:ext>
              </a:extLst>
            </p:cNvPr>
            <p:cNvSpPr/>
            <p:nvPr/>
          </p:nvSpPr>
          <p:spPr bwMode="auto">
            <a:xfrm>
              <a:off x="371836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8" name="フリーフォーム: 図形 1417">
              <a:extLst>
                <a:ext uri="{FF2B5EF4-FFF2-40B4-BE49-F238E27FC236}">
                  <a16:creationId xmlns:a16="http://schemas.microsoft.com/office/drawing/2014/main" id="{DF27DBA7-4CD8-4678-ABF9-348A32BD9B1B}"/>
                </a:ext>
              </a:extLst>
            </p:cNvPr>
            <p:cNvSpPr/>
            <p:nvPr/>
          </p:nvSpPr>
          <p:spPr bwMode="auto">
            <a:xfrm flipH="1">
              <a:off x="975453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19" name="テキスト ボックス 1418">
              <a:extLst>
                <a:ext uri="{FF2B5EF4-FFF2-40B4-BE49-F238E27FC236}">
                  <a16:creationId xmlns:a16="http://schemas.microsoft.com/office/drawing/2014/main" id="{4CAE5B4F-BFF6-4529-ACE6-150C6FD09E57}"/>
                </a:ext>
              </a:extLst>
            </p:cNvPr>
            <p:cNvSpPr txBox="1"/>
            <p:nvPr/>
          </p:nvSpPr>
          <p:spPr>
            <a:xfrm>
              <a:off x="697374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420" name="月 1419">
              <a:extLst>
                <a:ext uri="{FF2B5EF4-FFF2-40B4-BE49-F238E27FC236}">
                  <a16:creationId xmlns:a16="http://schemas.microsoft.com/office/drawing/2014/main" id="{1A94240A-2AD4-4A2B-874D-4D5A92E8E16A}"/>
                </a:ext>
              </a:extLst>
            </p:cNvPr>
            <p:cNvSpPr/>
            <p:nvPr/>
          </p:nvSpPr>
          <p:spPr bwMode="auto">
            <a:xfrm rot="2700000">
              <a:off x="508936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1" name="月 1420">
              <a:extLst>
                <a:ext uri="{FF2B5EF4-FFF2-40B4-BE49-F238E27FC236}">
                  <a16:creationId xmlns:a16="http://schemas.microsoft.com/office/drawing/2014/main" id="{C416FACD-2F4A-4000-ACC3-A7EFBD5F4A39}"/>
                </a:ext>
              </a:extLst>
            </p:cNvPr>
            <p:cNvSpPr/>
            <p:nvPr/>
          </p:nvSpPr>
          <p:spPr bwMode="auto">
            <a:xfrm rot="2700000">
              <a:off x="667157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2" name="楕円 1421">
              <a:extLst>
                <a:ext uri="{FF2B5EF4-FFF2-40B4-BE49-F238E27FC236}">
                  <a16:creationId xmlns:a16="http://schemas.microsoft.com/office/drawing/2014/main" id="{4997F4A1-116B-42AC-A2A3-C324F18BBA0F}"/>
                </a:ext>
              </a:extLst>
            </p:cNvPr>
            <p:cNvSpPr/>
            <p:nvPr/>
          </p:nvSpPr>
          <p:spPr bwMode="auto">
            <a:xfrm>
              <a:off x="54498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3" name="楕円 1422">
              <a:extLst>
                <a:ext uri="{FF2B5EF4-FFF2-40B4-BE49-F238E27FC236}">
                  <a16:creationId xmlns:a16="http://schemas.microsoft.com/office/drawing/2014/main" id="{BE8DD1AB-3B3F-44CC-9A0C-805745CB8F18}"/>
                </a:ext>
              </a:extLst>
            </p:cNvPr>
            <p:cNvSpPr/>
            <p:nvPr/>
          </p:nvSpPr>
          <p:spPr bwMode="auto">
            <a:xfrm>
              <a:off x="122443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4" name="フリーフォーム: 図形 1423">
              <a:extLst>
                <a:ext uri="{FF2B5EF4-FFF2-40B4-BE49-F238E27FC236}">
                  <a16:creationId xmlns:a16="http://schemas.microsoft.com/office/drawing/2014/main" id="{3A31CDDD-1D25-49B2-925E-22271916AF92}"/>
                </a:ext>
              </a:extLst>
            </p:cNvPr>
            <p:cNvSpPr/>
            <p:nvPr/>
          </p:nvSpPr>
          <p:spPr bwMode="auto">
            <a:xfrm>
              <a:off x="816182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5" name="フリーフォーム: 図形 1424">
              <a:extLst>
                <a:ext uri="{FF2B5EF4-FFF2-40B4-BE49-F238E27FC236}">
                  <a16:creationId xmlns:a16="http://schemas.microsoft.com/office/drawing/2014/main" id="{F3E18EF7-3FC3-4CD1-822D-A7B19C9B491B}"/>
                </a:ext>
              </a:extLst>
            </p:cNvPr>
            <p:cNvSpPr/>
            <p:nvPr/>
          </p:nvSpPr>
          <p:spPr bwMode="auto">
            <a:xfrm>
              <a:off x="4392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6" name="フリーフォーム: 図形 1425">
              <a:extLst>
                <a:ext uri="{FF2B5EF4-FFF2-40B4-BE49-F238E27FC236}">
                  <a16:creationId xmlns:a16="http://schemas.microsoft.com/office/drawing/2014/main" id="{7568337C-3534-4A96-8FA8-88E2FA234A5D}"/>
                </a:ext>
              </a:extLst>
            </p:cNvPr>
            <p:cNvSpPr/>
            <p:nvPr/>
          </p:nvSpPr>
          <p:spPr bwMode="auto">
            <a:xfrm>
              <a:off x="11250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7" name="フリーフォーム: 図形 1426">
              <a:extLst>
                <a:ext uri="{FF2B5EF4-FFF2-40B4-BE49-F238E27FC236}">
                  <a16:creationId xmlns:a16="http://schemas.microsoft.com/office/drawing/2014/main" id="{3E78A362-D2A9-45A8-B2AE-ED5005F3E269}"/>
                </a:ext>
              </a:extLst>
            </p:cNvPr>
            <p:cNvSpPr/>
            <p:nvPr/>
          </p:nvSpPr>
          <p:spPr bwMode="auto">
            <a:xfrm>
              <a:off x="864832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8" name="楕円 1427">
              <a:extLst>
                <a:ext uri="{FF2B5EF4-FFF2-40B4-BE49-F238E27FC236}">
                  <a16:creationId xmlns:a16="http://schemas.microsoft.com/office/drawing/2014/main" id="{FED6F2C0-CFD9-4C86-A907-9AB194157645}"/>
                </a:ext>
              </a:extLst>
            </p:cNvPr>
            <p:cNvSpPr/>
            <p:nvPr/>
          </p:nvSpPr>
          <p:spPr bwMode="auto">
            <a:xfrm>
              <a:off x="1259726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9" name="楕円 1428">
              <a:extLst>
                <a:ext uri="{FF2B5EF4-FFF2-40B4-BE49-F238E27FC236}">
                  <a16:creationId xmlns:a16="http://schemas.microsoft.com/office/drawing/2014/main" id="{7C8D8460-66A6-4585-875F-0756E4DA55B9}"/>
                </a:ext>
              </a:extLst>
            </p:cNvPr>
            <p:cNvSpPr/>
            <p:nvPr/>
          </p:nvSpPr>
          <p:spPr bwMode="auto">
            <a:xfrm>
              <a:off x="578689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30" name="グループ化 1429">
              <a:extLst>
                <a:ext uri="{FF2B5EF4-FFF2-40B4-BE49-F238E27FC236}">
                  <a16:creationId xmlns:a16="http://schemas.microsoft.com/office/drawing/2014/main" id="{53D22BA4-196B-42C4-BF8E-F40093A26D64}"/>
                </a:ext>
              </a:extLst>
            </p:cNvPr>
            <p:cNvGrpSpPr/>
            <p:nvPr/>
          </p:nvGrpSpPr>
          <p:grpSpPr>
            <a:xfrm>
              <a:off x="264071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431" name="グループ化 1430">
                <a:extLst>
                  <a:ext uri="{FF2B5EF4-FFF2-40B4-BE49-F238E27FC236}">
                    <a16:creationId xmlns:a16="http://schemas.microsoft.com/office/drawing/2014/main" id="{E4C5EE0D-5BD5-4C11-966D-6B8632A0DAD6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436" name="フリーフォーム: 図形 1435">
                  <a:extLst>
                    <a:ext uri="{FF2B5EF4-FFF2-40B4-BE49-F238E27FC236}">
                      <a16:creationId xmlns:a16="http://schemas.microsoft.com/office/drawing/2014/main" id="{86D81B1A-BDF8-4EF2-9EA5-76E4BF202091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7" name="フリーフォーム: 図形 1436">
                  <a:extLst>
                    <a:ext uri="{FF2B5EF4-FFF2-40B4-BE49-F238E27FC236}">
                      <a16:creationId xmlns:a16="http://schemas.microsoft.com/office/drawing/2014/main" id="{9A2FC155-F0E6-4571-BEA2-7B6BAFCE4EBD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32" name="グループ化 1431">
                <a:extLst>
                  <a:ext uri="{FF2B5EF4-FFF2-40B4-BE49-F238E27FC236}">
                    <a16:creationId xmlns:a16="http://schemas.microsoft.com/office/drawing/2014/main" id="{5B38FFF3-65C5-460E-97B5-BAA9F22A3525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434" name="フリーフォーム: 図形 1433">
                  <a:extLst>
                    <a:ext uri="{FF2B5EF4-FFF2-40B4-BE49-F238E27FC236}">
                      <a16:creationId xmlns:a16="http://schemas.microsoft.com/office/drawing/2014/main" id="{EA9C1E2B-6F7E-4A0F-B79D-F6049F5C9B8C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5" name="フリーフォーム: 図形 1434">
                  <a:extLst>
                    <a:ext uri="{FF2B5EF4-FFF2-40B4-BE49-F238E27FC236}">
                      <a16:creationId xmlns:a16="http://schemas.microsoft.com/office/drawing/2014/main" id="{50C89ED0-6983-42E8-9EC4-3F98368DCE12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33" name="フリーフォーム: 図形 1432">
                <a:extLst>
                  <a:ext uri="{FF2B5EF4-FFF2-40B4-BE49-F238E27FC236}">
                    <a16:creationId xmlns:a16="http://schemas.microsoft.com/office/drawing/2014/main" id="{B173F079-224E-4020-A3EF-2E3FFB610850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38" name="グループ化 1437">
            <a:extLst>
              <a:ext uri="{FF2B5EF4-FFF2-40B4-BE49-F238E27FC236}">
                <a16:creationId xmlns:a16="http://schemas.microsoft.com/office/drawing/2014/main" id="{120F3F40-B91E-4460-9AD8-406626B763BE}"/>
              </a:ext>
            </a:extLst>
          </p:cNvPr>
          <p:cNvGrpSpPr/>
          <p:nvPr/>
        </p:nvGrpSpPr>
        <p:grpSpPr>
          <a:xfrm>
            <a:off x="2711456" y="783772"/>
            <a:ext cx="811959" cy="1626584"/>
            <a:chOff x="1971228" y="816408"/>
            <a:chExt cx="1759285" cy="3524348"/>
          </a:xfrm>
        </p:grpSpPr>
        <p:sp>
          <p:nvSpPr>
            <p:cNvPr id="1439" name="楕円 1438">
              <a:extLst>
                <a:ext uri="{FF2B5EF4-FFF2-40B4-BE49-F238E27FC236}">
                  <a16:creationId xmlns:a16="http://schemas.microsoft.com/office/drawing/2014/main" id="{6E3278B9-6952-4618-BC2C-E7FCDAD01501}"/>
                </a:ext>
              </a:extLst>
            </p:cNvPr>
            <p:cNvSpPr/>
            <p:nvPr/>
          </p:nvSpPr>
          <p:spPr bwMode="auto">
            <a:xfrm>
              <a:off x="2398605" y="1898830"/>
              <a:ext cx="907382" cy="111986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0" name="フリーフォーム: 図形 1439">
              <a:extLst>
                <a:ext uri="{FF2B5EF4-FFF2-40B4-BE49-F238E27FC236}">
                  <a16:creationId xmlns:a16="http://schemas.microsoft.com/office/drawing/2014/main" id="{51402746-0A59-4B2C-8281-E2058951FCE8}"/>
                </a:ext>
              </a:extLst>
            </p:cNvPr>
            <p:cNvSpPr/>
            <p:nvPr/>
          </p:nvSpPr>
          <p:spPr bwMode="auto">
            <a:xfrm rot="900000" flipH="1">
              <a:off x="2142248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1" name="四角形: 上の 2 つの角を丸める 3">
              <a:extLst>
                <a:ext uri="{FF2B5EF4-FFF2-40B4-BE49-F238E27FC236}">
                  <a16:creationId xmlns:a16="http://schemas.microsoft.com/office/drawing/2014/main" id="{2B287500-4C33-435A-BCAC-FFDEEEE1F574}"/>
                </a:ext>
              </a:extLst>
            </p:cNvPr>
            <p:cNvSpPr/>
            <p:nvPr/>
          </p:nvSpPr>
          <p:spPr bwMode="auto">
            <a:xfrm rot="900000" flipH="1">
              <a:off x="2334438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2" name="フリーフォーム: 図形 1441">
              <a:extLst>
                <a:ext uri="{FF2B5EF4-FFF2-40B4-BE49-F238E27FC236}">
                  <a16:creationId xmlns:a16="http://schemas.microsoft.com/office/drawing/2014/main" id="{4C1631FD-299F-4A56-AD7F-AEDF68DE9E75}"/>
                </a:ext>
              </a:extLst>
            </p:cNvPr>
            <p:cNvSpPr/>
            <p:nvPr/>
          </p:nvSpPr>
          <p:spPr bwMode="auto">
            <a:xfrm rot="20700000">
              <a:off x="3369958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3" name="四角形: 上の 2 つの角を丸める 3">
              <a:extLst>
                <a:ext uri="{FF2B5EF4-FFF2-40B4-BE49-F238E27FC236}">
                  <a16:creationId xmlns:a16="http://schemas.microsoft.com/office/drawing/2014/main" id="{3833AD39-2F52-447F-93A3-4878ADFD4C17}"/>
                </a:ext>
              </a:extLst>
            </p:cNvPr>
            <p:cNvSpPr/>
            <p:nvPr/>
          </p:nvSpPr>
          <p:spPr bwMode="auto">
            <a:xfrm rot="20700000">
              <a:off x="3173092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4" name="四角形: 角を丸くする 1443">
              <a:extLst>
                <a:ext uri="{FF2B5EF4-FFF2-40B4-BE49-F238E27FC236}">
                  <a16:creationId xmlns:a16="http://schemas.microsoft.com/office/drawing/2014/main" id="{B21D8133-F76D-47BD-B185-DC97F5C00096}"/>
                </a:ext>
              </a:extLst>
            </p:cNvPr>
            <p:cNvSpPr/>
            <p:nvPr/>
          </p:nvSpPr>
          <p:spPr bwMode="auto">
            <a:xfrm>
              <a:off x="291504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5" name="四角形: 角を丸くする 1444">
              <a:extLst>
                <a:ext uri="{FF2B5EF4-FFF2-40B4-BE49-F238E27FC236}">
                  <a16:creationId xmlns:a16="http://schemas.microsoft.com/office/drawing/2014/main" id="{21FF2AEC-EED7-4781-8F82-48DD44010BAB}"/>
                </a:ext>
              </a:extLst>
            </p:cNvPr>
            <p:cNvSpPr/>
            <p:nvPr/>
          </p:nvSpPr>
          <p:spPr bwMode="auto">
            <a:xfrm>
              <a:off x="259119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6" name="フリーフォーム: 図形 1445">
              <a:extLst>
                <a:ext uri="{FF2B5EF4-FFF2-40B4-BE49-F238E27FC236}">
                  <a16:creationId xmlns:a16="http://schemas.microsoft.com/office/drawing/2014/main" id="{5CCC26EB-55D7-4E46-BB11-D4556829849C}"/>
                </a:ext>
              </a:extLst>
            </p:cNvPr>
            <p:cNvSpPr/>
            <p:nvPr/>
          </p:nvSpPr>
          <p:spPr bwMode="auto">
            <a:xfrm>
              <a:off x="2342123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7" name="四角形: 角を丸くする 1446">
              <a:extLst>
                <a:ext uri="{FF2B5EF4-FFF2-40B4-BE49-F238E27FC236}">
                  <a16:creationId xmlns:a16="http://schemas.microsoft.com/office/drawing/2014/main" id="{C59E0892-2DEF-4619-85C0-E8EBFE957544}"/>
                </a:ext>
              </a:extLst>
            </p:cNvPr>
            <p:cNvSpPr/>
            <p:nvPr/>
          </p:nvSpPr>
          <p:spPr bwMode="auto">
            <a:xfrm>
              <a:off x="2649760" y="2368551"/>
              <a:ext cx="402222" cy="500718"/>
            </a:xfrm>
            <a:prstGeom prst="roundRect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8" name="フリーフォーム: 図形 1447">
              <a:extLst>
                <a:ext uri="{FF2B5EF4-FFF2-40B4-BE49-F238E27FC236}">
                  <a16:creationId xmlns:a16="http://schemas.microsoft.com/office/drawing/2014/main" id="{D4E6068D-4A13-4AFA-990F-B71EBC0A3FB1}"/>
                </a:ext>
              </a:extLst>
            </p:cNvPr>
            <p:cNvSpPr/>
            <p:nvPr/>
          </p:nvSpPr>
          <p:spPr bwMode="auto">
            <a:xfrm flipH="1">
              <a:off x="2871862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49" name="フリーフォーム: 図形 1448">
              <a:extLst>
                <a:ext uri="{FF2B5EF4-FFF2-40B4-BE49-F238E27FC236}">
                  <a16:creationId xmlns:a16="http://schemas.microsoft.com/office/drawing/2014/main" id="{351DCEFC-AA1A-4851-BA06-26B7051060F4}"/>
                </a:ext>
              </a:extLst>
            </p:cNvPr>
            <p:cNvSpPr/>
            <p:nvPr/>
          </p:nvSpPr>
          <p:spPr bwMode="auto">
            <a:xfrm flipH="1">
              <a:off x="2871862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0" name="フリーフォーム: 図形 1449">
              <a:extLst>
                <a:ext uri="{FF2B5EF4-FFF2-40B4-BE49-F238E27FC236}">
                  <a16:creationId xmlns:a16="http://schemas.microsoft.com/office/drawing/2014/main" id="{6C752713-2DE1-45FB-A40D-1AF2D25A1E83}"/>
                </a:ext>
              </a:extLst>
            </p:cNvPr>
            <p:cNvSpPr/>
            <p:nvPr/>
          </p:nvSpPr>
          <p:spPr bwMode="auto">
            <a:xfrm>
              <a:off x="2412299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1" name="フリーフォーム: 図形 1450">
              <a:extLst>
                <a:ext uri="{FF2B5EF4-FFF2-40B4-BE49-F238E27FC236}">
                  <a16:creationId xmlns:a16="http://schemas.microsoft.com/office/drawing/2014/main" id="{DAACFC3D-C22F-41CF-80CE-F28A60F09FBD}"/>
                </a:ext>
              </a:extLst>
            </p:cNvPr>
            <p:cNvSpPr/>
            <p:nvPr/>
          </p:nvSpPr>
          <p:spPr bwMode="auto">
            <a:xfrm>
              <a:off x="2412299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2" name="楕円 1451">
              <a:extLst>
                <a:ext uri="{FF2B5EF4-FFF2-40B4-BE49-F238E27FC236}">
                  <a16:creationId xmlns:a16="http://schemas.microsoft.com/office/drawing/2014/main" id="{14CE3E9C-D073-4A3D-96C4-72B24410B017}"/>
                </a:ext>
              </a:extLst>
            </p:cNvPr>
            <p:cNvSpPr/>
            <p:nvPr/>
          </p:nvSpPr>
          <p:spPr bwMode="auto">
            <a:xfrm rot="2700000">
              <a:off x="2657975" y="2457040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3" name="楕円 1452">
              <a:extLst>
                <a:ext uri="{FF2B5EF4-FFF2-40B4-BE49-F238E27FC236}">
                  <a16:creationId xmlns:a16="http://schemas.microsoft.com/office/drawing/2014/main" id="{1F111433-0D7D-4B07-89CA-AB393B957800}"/>
                </a:ext>
              </a:extLst>
            </p:cNvPr>
            <p:cNvSpPr/>
            <p:nvPr/>
          </p:nvSpPr>
          <p:spPr bwMode="auto">
            <a:xfrm rot="18900000" flipH="1">
              <a:off x="2872340" y="2457038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4" name="楕円 1453">
              <a:extLst>
                <a:ext uri="{FF2B5EF4-FFF2-40B4-BE49-F238E27FC236}">
                  <a16:creationId xmlns:a16="http://schemas.microsoft.com/office/drawing/2014/main" id="{821BE6CE-D7FB-4928-A69C-2CDD5FE7CE1B}"/>
                </a:ext>
              </a:extLst>
            </p:cNvPr>
            <p:cNvSpPr/>
            <p:nvPr/>
          </p:nvSpPr>
          <p:spPr bwMode="auto">
            <a:xfrm>
              <a:off x="2049354" y="971550"/>
              <a:ext cx="1605884" cy="1605598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5" name="フリーフォーム: 図形 1454">
              <a:extLst>
                <a:ext uri="{FF2B5EF4-FFF2-40B4-BE49-F238E27FC236}">
                  <a16:creationId xmlns:a16="http://schemas.microsoft.com/office/drawing/2014/main" id="{A0A5C373-0ADB-46B0-A45B-A18D11D5149D}"/>
                </a:ext>
              </a:extLst>
            </p:cNvPr>
            <p:cNvSpPr/>
            <p:nvPr/>
          </p:nvSpPr>
          <p:spPr bwMode="auto">
            <a:xfrm>
              <a:off x="2457366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6" name="フリーフォーム: 図形 1455">
              <a:extLst>
                <a:ext uri="{FF2B5EF4-FFF2-40B4-BE49-F238E27FC236}">
                  <a16:creationId xmlns:a16="http://schemas.microsoft.com/office/drawing/2014/main" id="{C65183FD-908F-4B50-84A8-B4E288FA45F3}"/>
                </a:ext>
              </a:extLst>
            </p:cNvPr>
            <p:cNvSpPr/>
            <p:nvPr/>
          </p:nvSpPr>
          <p:spPr bwMode="auto">
            <a:xfrm>
              <a:off x="3098229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7" name="フリーフォーム: 図形 1456">
              <a:extLst>
                <a:ext uri="{FF2B5EF4-FFF2-40B4-BE49-F238E27FC236}">
                  <a16:creationId xmlns:a16="http://schemas.microsoft.com/office/drawing/2014/main" id="{FC7B9690-44F2-456C-8E52-01B8230AE096}"/>
                </a:ext>
              </a:extLst>
            </p:cNvPr>
            <p:cNvSpPr/>
            <p:nvPr/>
          </p:nvSpPr>
          <p:spPr bwMode="auto">
            <a:xfrm>
              <a:off x="2323073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8" name="楕円 1457">
              <a:extLst>
                <a:ext uri="{FF2B5EF4-FFF2-40B4-BE49-F238E27FC236}">
                  <a16:creationId xmlns:a16="http://schemas.microsoft.com/office/drawing/2014/main" id="{1078ED11-11A9-465B-8BAA-682496479906}"/>
                </a:ext>
              </a:extLst>
            </p:cNvPr>
            <p:cNvSpPr/>
            <p:nvPr/>
          </p:nvSpPr>
          <p:spPr bwMode="auto">
            <a:xfrm rot="20700000">
              <a:off x="197122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59" name="楕円 1458">
              <a:extLst>
                <a:ext uri="{FF2B5EF4-FFF2-40B4-BE49-F238E27FC236}">
                  <a16:creationId xmlns:a16="http://schemas.microsoft.com/office/drawing/2014/main" id="{6A6067FC-4A25-459A-BCB3-A8607210BA61}"/>
                </a:ext>
              </a:extLst>
            </p:cNvPr>
            <p:cNvSpPr/>
            <p:nvPr/>
          </p:nvSpPr>
          <p:spPr bwMode="auto">
            <a:xfrm rot="20700000">
              <a:off x="204433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0" name="楕円 1459">
              <a:extLst>
                <a:ext uri="{FF2B5EF4-FFF2-40B4-BE49-F238E27FC236}">
                  <a16:creationId xmlns:a16="http://schemas.microsoft.com/office/drawing/2014/main" id="{E3E2F30D-A0E9-49A8-A620-EA9E9212D5D2}"/>
                </a:ext>
              </a:extLst>
            </p:cNvPr>
            <p:cNvSpPr/>
            <p:nvPr/>
          </p:nvSpPr>
          <p:spPr bwMode="auto">
            <a:xfrm rot="900000" flipH="1">
              <a:off x="332137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1" name="楕円 1460">
              <a:extLst>
                <a:ext uri="{FF2B5EF4-FFF2-40B4-BE49-F238E27FC236}">
                  <a16:creationId xmlns:a16="http://schemas.microsoft.com/office/drawing/2014/main" id="{4F61F183-F8D2-411D-9699-9A830C297EC5}"/>
                </a:ext>
              </a:extLst>
            </p:cNvPr>
            <p:cNvSpPr/>
            <p:nvPr/>
          </p:nvSpPr>
          <p:spPr bwMode="auto">
            <a:xfrm rot="900000" flipH="1">
              <a:off x="340393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2" name="楕円 1461">
              <a:extLst>
                <a:ext uri="{FF2B5EF4-FFF2-40B4-BE49-F238E27FC236}">
                  <a16:creationId xmlns:a16="http://schemas.microsoft.com/office/drawing/2014/main" id="{972DC44F-B0B1-4035-A8E4-C792AD2D04AF}"/>
                </a:ext>
              </a:extLst>
            </p:cNvPr>
            <p:cNvSpPr/>
            <p:nvPr/>
          </p:nvSpPr>
          <p:spPr bwMode="auto">
            <a:xfrm>
              <a:off x="2188575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3" name="テキスト ボックス 1462">
              <a:extLst>
                <a:ext uri="{FF2B5EF4-FFF2-40B4-BE49-F238E27FC236}">
                  <a16:creationId xmlns:a16="http://schemas.microsoft.com/office/drawing/2014/main" id="{92EE0E5C-A46A-4758-B3B2-2441E94FD26D}"/>
                </a:ext>
              </a:extLst>
            </p:cNvPr>
            <p:cNvSpPr txBox="1"/>
            <p:nvPr/>
          </p:nvSpPr>
          <p:spPr>
            <a:xfrm>
              <a:off x="2613414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464" name="フリーフォーム: 図形 1463">
              <a:extLst>
                <a:ext uri="{FF2B5EF4-FFF2-40B4-BE49-F238E27FC236}">
                  <a16:creationId xmlns:a16="http://schemas.microsoft.com/office/drawing/2014/main" id="{2A8D9405-BAE5-4480-8D65-37D9ED491051}"/>
                </a:ext>
              </a:extLst>
            </p:cNvPr>
            <p:cNvSpPr/>
            <p:nvPr/>
          </p:nvSpPr>
          <p:spPr bwMode="auto">
            <a:xfrm>
              <a:off x="2281834" y="1047975"/>
              <a:ext cx="1138248" cy="444142"/>
            </a:xfrm>
            <a:custGeom>
              <a:avLst/>
              <a:gdLst>
                <a:gd name="connsiteX0" fmla="*/ 659008 w 1340223"/>
                <a:gd name="connsiteY0" fmla="*/ 28 h 739636"/>
                <a:gd name="connsiteX1" fmla="*/ 670116 w 1340223"/>
                <a:gd name="connsiteY1" fmla="*/ 1367 h 739636"/>
                <a:gd name="connsiteX2" fmla="*/ 681216 w 1340223"/>
                <a:gd name="connsiteY2" fmla="*/ 29 h 739636"/>
                <a:gd name="connsiteX3" fmla="*/ 1131860 w 1340223"/>
                <a:gd name="connsiteY3" fmla="*/ 208365 h 739636"/>
                <a:gd name="connsiteX4" fmla="*/ 1340195 w 1340223"/>
                <a:gd name="connsiteY4" fmla="*/ 659009 h 739636"/>
                <a:gd name="connsiteX5" fmla="*/ 1331525 w 1340223"/>
                <a:gd name="connsiteY5" fmla="*/ 730938 h 739636"/>
                <a:gd name="connsiteX6" fmla="*/ 1259596 w 1340223"/>
                <a:gd name="connsiteY6" fmla="*/ 739608 h 739636"/>
                <a:gd name="connsiteX7" fmla="*/ 808952 w 1340223"/>
                <a:gd name="connsiteY7" fmla="*/ 531273 h 739636"/>
                <a:gd name="connsiteX8" fmla="*/ 718299 w 1340223"/>
                <a:gd name="connsiteY8" fmla="*/ 423318 h 739636"/>
                <a:gd name="connsiteX9" fmla="*/ 670111 w 1340223"/>
                <a:gd name="connsiteY9" fmla="*/ 339104 h 739636"/>
                <a:gd name="connsiteX10" fmla="*/ 621924 w 1340223"/>
                <a:gd name="connsiteY10" fmla="*/ 423317 h 739636"/>
                <a:gd name="connsiteX11" fmla="*/ 531271 w 1340223"/>
                <a:gd name="connsiteY11" fmla="*/ 531272 h 739636"/>
                <a:gd name="connsiteX12" fmla="*/ 80627 w 1340223"/>
                <a:gd name="connsiteY12" fmla="*/ 739607 h 739636"/>
                <a:gd name="connsiteX13" fmla="*/ 8698 w 1340223"/>
                <a:gd name="connsiteY13" fmla="*/ 730937 h 739636"/>
                <a:gd name="connsiteX14" fmla="*/ 28 w 1340223"/>
                <a:gd name="connsiteY14" fmla="*/ 659008 h 739636"/>
                <a:gd name="connsiteX15" fmla="*/ 208363 w 1340223"/>
                <a:gd name="connsiteY15" fmla="*/ 208364 h 739636"/>
                <a:gd name="connsiteX16" fmla="*/ 659008 w 1340223"/>
                <a:gd name="connsiteY16" fmla="*/ 28 h 73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223" h="739636">
                  <a:moveTo>
                    <a:pt x="659008" y="28"/>
                  </a:moveTo>
                  <a:lnTo>
                    <a:pt x="670116" y="1367"/>
                  </a:lnTo>
                  <a:lnTo>
                    <a:pt x="681216" y="29"/>
                  </a:lnTo>
                  <a:cubicBezTo>
                    <a:pt x="825719" y="-1659"/>
                    <a:pt x="994703" y="71208"/>
                    <a:pt x="1131860" y="208365"/>
                  </a:cubicBezTo>
                  <a:cubicBezTo>
                    <a:pt x="1269016" y="345521"/>
                    <a:pt x="1341884" y="514506"/>
                    <a:pt x="1340195" y="659009"/>
                  </a:cubicBezTo>
                  <a:lnTo>
                    <a:pt x="1331525" y="730938"/>
                  </a:lnTo>
                  <a:lnTo>
                    <a:pt x="1259596" y="739608"/>
                  </a:lnTo>
                  <a:cubicBezTo>
                    <a:pt x="1115093" y="741297"/>
                    <a:pt x="946108" y="668429"/>
                    <a:pt x="808952" y="531273"/>
                  </a:cubicBezTo>
                  <a:cubicBezTo>
                    <a:pt x="774663" y="496984"/>
                    <a:pt x="744392" y="460705"/>
                    <a:pt x="718299" y="423318"/>
                  </a:cubicBezTo>
                  <a:lnTo>
                    <a:pt x="670111" y="339104"/>
                  </a:lnTo>
                  <a:lnTo>
                    <a:pt x="621924" y="423317"/>
                  </a:lnTo>
                  <a:cubicBezTo>
                    <a:pt x="595832" y="460704"/>
                    <a:pt x="565561" y="496983"/>
                    <a:pt x="531271" y="531272"/>
                  </a:cubicBezTo>
                  <a:cubicBezTo>
                    <a:pt x="394115" y="668428"/>
                    <a:pt x="225130" y="741296"/>
                    <a:pt x="80627" y="739607"/>
                  </a:cubicBezTo>
                  <a:lnTo>
                    <a:pt x="8698" y="730937"/>
                  </a:lnTo>
                  <a:lnTo>
                    <a:pt x="28" y="659008"/>
                  </a:lnTo>
                  <a:cubicBezTo>
                    <a:pt x="-1661" y="514505"/>
                    <a:pt x="71207" y="345520"/>
                    <a:pt x="208363" y="208364"/>
                  </a:cubicBezTo>
                  <a:cubicBezTo>
                    <a:pt x="345520" y="71207"/>
                    <a:pt x="514504" y="-1660"/>
                    <a:pt x="659008" y="2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5" name="フリーフォーム: 図形 1464">
              <a:extLst>
                <a:ext uri="{FF2B5EF4-FFF2-40B4-BE49-F238E27FC236}">
                  <a16:creationId xmlns:a16="http://schemas.microsoft.com/office/drawing/2014/main" id="{3B4F7F1E-272D-4D1D-82A1-EA53E5CD1641}"/>
                </a:ext>
              </a:extLst>
            </p:cNvPr>
            <p:cNvSpPr/>
            <p:nvPr/>
          </p:nvSpPr>
          <p:spPr bwMode="auto">
            <a:xfrm>
              <a:off x="2670442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6" name="楕円 1465">
              <a:extLst>
                <a:ext uri="{FF2B5EF4-FFF2-40B4-BE49-F238E27FC236}">
                  <a16:creationId xmlns:a16="http://schemas.microsoft.com/office/drawing/2014/main" id="{5CD6EDF8-5E4B-45C9-84AD-857043A9E404}"/>
                </a:ext>
              </a:extLst>
            </p:cNvPr>
            <p:cNvSpPr/>
            <p:nvPr/>
          </p:nvSpPr>
          <p:spPr bwMode="auto">
            <a:xfrm>
              <a:off x="244998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7" name="楕円 1466">
              <a:extLst>
                <a:ext uri="{FF2B5EF4-FFF2-40B4-BE49-F238E27FC236}">
                  <a16:creationId xmlns:a16="http://schemas.microsoft.com/office/drawing/2014/main" id="{6B4BAC55-7463-4B47-A8AD-28C7FEFB3447}"/>
                </a:ext>
              </a:extLst>
            </p:cNvPr>
            <p:cNvSpPr/>
            <p:nvPr/>
          </p:nvSpPr>
          <p:spPr bwMode="auto">
            <a:xfrm>
              <a:off x="312943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8" name="フリーフォーム: 図形 1467">
              <a:extLst>
                <a:ext uri="{FF2B5EF4-FFF2-40B4-BE49-F238E27FC236}">
                  <a16:creationId xmlns:a16="http://schemas.microsoft.com/office/drawing/2014/main" id="{F42EE138-B53F-4634-96B5-D6F699C14457}"/>
                </a:ext>
              </a:extLst>
            </p:cNvPr>
            <p:cNvSpPr/>
            <p:nvPr/>
          </p:nvSpPr>
          <p:spPr bwMode="auto">
            <a:xfrm>
              <a:off x="234212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9" name="フリーフォーム: 図形 1468">
              <a:extLst>
                <a:ext uri="{FF2B5EF4-FFF2-40B4-BE49-F238E27FC236}">
                  <a16:creationId xmlns:a16="http://schemas.microsoft.com/office/drawing/2014/main" id="{F7D07D14-320E-47ED-8818-301AFA475E8A}"/>
                </a:ext>
              </a:extLst>
            </p:cNvPr>
            <p:cNvSpPr/>
            <p:nvPr/>
          </p:nvSpPr>
          <p:spPr bwMode="auto">
            <a:xfrm>
              <a:off x="303427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0" name="楕円 1469">
              <a:extLst>
                <a:ext uri="{FF2B5EF4-FFF2-40B4-BE49-F238E27FC236}">
                  <a16:creationId xmlns:a16="http://schemas.microsoft.com/office/drawing/2014/main" id="{E58585D5-3250-4806-8A71-E56A4151C40C}"/>
                </a:ext>
              </a:extLst>
            </p:cNvPr>
            <p:cNvSpPr/>
            <p:nvPr/>
          </p:nvSpPr>
          <p:spPr bwMode="auto">
            <a:xfrm>
              <a:off x="2484135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1" name="楕円 1470">
              <a:extLst>
                <a:ext uri="{FF2B5EF4-FFF2-40B4-BE49-F238E27FC236}">
                  <a16:creationId xmlns:a16="http://schemas.microsoft.com/office/drawing/2014/main" id="{83F47922-9473-4856-A953-D6FA2E42D521}"/>
                </a:ext>
              </a:extLst>
            </p:cNvPr>
            <p:cNvSpPr/>
            <p:nvPr/>
          </p:nvSpPr>
          <p:spPr bwMode="auto">
            <a:xfrm>
              <a:off x="3163585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2" name="フリーフォーム: 図形 1471">
              <a:extLst>
                <a:ext uri="{FF2B5EF4-FFF2-40B4-BE49-F238E27FC236}">
                  <a16:creationId xmlns:a16="http://schemas.microsoft.com/office/drawing/2014/main" id="{4EA7811B-AD2E-47B1-9212-0EF36BFD0186}"/>
                </a:ext>
              </a:extLst>
            </p:cNvPr>
            <p:cNvSpPr/>
            <p:nvPr/>
          </p:nvSpPr>
          <p:spPr bwMode="auto">
            <a:xfrm>
              <a:off x="2776233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3" name="楕円 1472">
              <a:extLst>
                <a:ext uri="{FF2B5EF4-FFF2-40B4-BE49-F238E27FC236}">
                  <a16:creationId xmlns:a16="http://schemas.microsoft.com/office/drawing/2014/main" id="{1CFF6769-2B99-4C93-BF62-B5FD179673D9}"/>
                </a:ext>
              </a:extLst>
            </p:cNvPr>
            <p:cNvSpPr/>
            <p:nvPr/>
          </p:nvSpPr>
          <p:spPr bwMode="auto">
            <a:xfrm>
              <a:off x="2290846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74" name="楕円 1473">
              <a:extLst>
                <a:ext uri="{FF2B5EF4-FFF2-40B4-BE49-F238E27FC236}">
                  <a16:creationId xmlns:a16="http://schemas.microsoft.com/office/drawing/2014/main" id="{7B2B6458-B9C2-43B0-8D41-130856B8DBDD}"/>
                </a:ext>
              </a:extLst>
            </p:cNvPr>
            <p:cNvSpPr/>
            <p:nvPr/>
          </p:nvSpPr>
          <p:spPr bwMode="auto">
            <a:xfrm>
              <a:off x="3233821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75" name="グループ化 1474">
              <a:extLst>
                <a:ext uri="{FF2B5EF4-FFF2-40B4-BE49-F238E27FC236}">
                  <a16:creationId xmlns:a16="http://schemas.microsoft.com/office/drawing/2014/main" id="{04E76B8C-19A6-4B40-AFE2-DB40B5778215}"/>
                </a:ext>
              </a:extLst>
            </p:cNvPr>
            <p:cNvGrpSpPr/>
            <p:nvPr/>
          </p:nvGrpSpPr>
          <p:grpSpPr>
            <a:xfrm>
              <a:off x="2196388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476" name="グループ化 1475">
                <a:extLst>
                  <a:ext uri="{FF2B5EF4-FFF2-40B4-BE49-F238E27FC236}">
                    <a16:creationId xmlns:a16="http://schemas.microsoft.com/office/drawing/2014/main" id="{90331FF5-2881-4046-8DA9-A29605968CCA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481" name="フリーフォーム: 図形 1480">
                  <a:extLst>
                    <a:ext uri="{FF2B5EF4-FFF2-40B4-BE49-F238E27FC236}">
                      <a16:creationId xmlns:a16="http://schemas.microsoft.com/office/drawing/2014/main" id="{3B00CFD2-057B-41E5-9BF9-12CDE8400B45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2" name="フリーフォーム: 図形 1481">
                  <a:extLst>
                    <a:ext uri="{FF2B5EF4-FFF2-40B4-BE49-F238E27FC236}">
                      <a16:creationId xmlns:a16="http://schemas.microsoft.com/office/drawing/2014/main" id="{AD55F042-E5B7-4140-AB9F-AB808B38ED1C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77" name="グループ化 1476">
                <a:extLst>
                  <a:ext uri="{FF2B5EF4-FFF2-40B4-BE49-F238E27FC236}">
                    <a16:creationId xmlns:a16="http://schemas.microsoft.com/office/drawing/2014/main" id="{BEBCD4DE-552E-4106-B9B6-2EE6575E432B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479" name="フリーフォーム: 図形 1478">
                  <a:extLst>
                    <a:ext uri="{FF2B5EF4-FFF2-40B4-BE49-F238E27FC236}">
                      <a16:creationId xmlns:a16="http://schemas.microsoft.com/office/drawing/2014/main" id="{BEF8DA8B-7921-4A80-A585-8B44AFC0BC41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0" name="フリーフォーム: 図形 1479">
                  <a:extLst>
                    <a:ext uri="{FF2B5EF4-FFF2-40B4-BE49-F238E27FC236}">
                      <a16:creationId xmlns:a16="http://schemas.microsoft.com/office/drawing/2014/main" id="{48878502-E7C1-4EDD-9646-85EC133A2C2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78" name="フリーフォーム: 図形 1477">
                <a:extLst>
                  <a:ext uri="{FF2B5EF4-FFF2-40B4-BE49-F238E27FC236}">
                    <a16:creationId xmlns:a16="http://schemas.microsoft.com/office/drawing/2014/main" id="{0FABD8B8-BBD8-4984-920D-4D81F2E922BF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483" name="グループ化 1482">
            <a:extLst>
              <a:ext uri="{FF2B5EF4-FFF2-40B4-BE49-F238E27FC236}">
                <a16:creationId xmlns:a16="http://schemas.microsoft.com/office/drawing/2014/main" id="{2468A214-19E2-41F6-B747-4B3BE795293B}"/>
              </a:ext>
            </a:extLst>
          </p:cNvPr>
          <p:cNvGrpSpPr/>
          <p:nvPr/>
        </p:nvGrpSpPr>
        <p:grpSpPr>
          <a:xfrm>
            <a:off x="4521374" y="783772"/>
            <a:ext cx="811959" cy="1626584"/>
            <a:chOff x="4127832" y="816408"/>
            <a:chExt cx="1759285" cy="3524348"/>
          </a:xfrm>
        </p:grpSpPr>
        <p:sp>
          <p:nvSpPr>
            <p:cNvPr id="1484" name="フリーフォーム: 図形 1483">
              <a:extLst>
                <a:ext uri="{FF2B5EF4-FFF2-40B4-BE49-F238E27FC236}">
                  <a16:creationId xmlns:a16="http://schemas.microsoft.com/office/drawing/2014/main" id="{48211294-ABEF-4FA8-9DED-E09777F5A2E2}"/>
                </a:ext>
              </a:extLst>
            </p:cNvPr>
            <p:cNvSpPr/>
            <p:nvPr/>
          </p:nvSpPr>
          <p:spPr bwMode="auto">
            <a:xfrm rot="900000" flipH="1">
              <a:off x="4294898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5" name="四角形: 上の 2 つの角を丸める 3">
              <a:extLst>
                <a:ext uri="{FF2B5EF4-FFF2-40B4-BE49-F238E27FC236}">
                  <a16:creationId xmlns:a16="http://schemas.microsoft.com/office/drawing/2014/main" id="{70FD079F-2F3C-4103-92CD-BEAA78730771}"/>
                </a:ext>
              </a:extLst>
            </p:cNvPr>
            <p:cNvSpPr/>
            <p:nvPr/>
          </p:nvSpPr>
          <p:spPr bwMode="auto">
            <a:xfrm rot="900000" flipH="1">
              <a:off x="4487088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6" name="フリーフォーム: 図形 1485">
              <a:extLst>
                <a:ext uri="{FF2B5EF4-FFF2-40B4-BE49-F238E27FC236}">
                  <a16:creationId xmlns:a16="http://schemas.microsoft.com/office/drawing/2014/main" id="{56B2067D-1126-4848-94EF-0FC960B549B7}"/>
                </a:ext>
              </a:extLst>
            </p:cNvPr>
            <p:cNvSpPr/>
            <p:nvPr/>
          </p:nvSpPr>
          <p:spPr bwMode="auto">
            <a:xfrm rot="20700000">
              <a:off x="5522608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7" name="四角形: 上の 2 つの角を丸める 3">
              <a:extLst>
                <a:ext uri="{FF2B5EF4-FFF2-40B4-BE49-F238E27FC236}">
                  <a16:creationId xmlns:a16="http://schemas.microsoft.com/office/drawing/2014/main" id="{26886A94-5FF3-439F-9A63-724D07E4FDEA}"/>
                </a:ext>
              </a:extLst>
            </p:cNvPr>
            <p:cNvSpPr/>
            <p:nvPr/>
          </p:nvSpPr>
          <p:spPr bwMode="auto">
            <a:xfrm rot="20700000">
              <a:off x="5325742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8" name="四角形: 角を丸くする 1487">
              <a:extLst>
                <a:ext uri="{FF2B5EF4-FFF2-40B4-BE49-F238E27FC236}">
                  <a16:creationId xmlns:a16="http://schemas.microsoft.com/office/drawing/2014/main" id="{2B5EE592-E6D3-4761-AF15-C7F5E21A9657}"/>
                </a:ext>
              </a:extLst>
            </p:cNvPr>
            <p:cNvSpPr/>
            <p:nvPr/>
          </p:nvSpPr>
          <p:spPr bwMode="auto">
            <a:xfrm>
              <a:off x="507165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9" name="四角形: 角を丸くする 1488">
              <a:extLst>
                <a:ext uri="{FF2B5EF4-FFF2-40B4-BE49-F238E27FC236}">
                  <a16:creationId xmlns:a16="http://schemas.microsoft.com/office/drawing/2014/main" id="{D9710C29-CAC9-4F00-9C44-782AFBB37E32}"/>
                </a:ext>
              </a:extLst>
            </p:cNvPr>
            <p:cNvSpPr/>
            <p:nvPr/>
          </p:nvSpPr>
          <p:spPr bwMode="auto">
            <a:xfrm>
              <a:off x="474780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0" name="フリーフォーム: 図形 1489">
              <a:extLst>
                <a:ext uri="{FF2B5EF4-FFF2-40B4-BE49-F238E27FC236}">
                  <a16:creationId xmlns:a16="http://schemas.microsoft.com/office/drawing/2014/main" id="{2442BE67-9974-41DB-B993-2E75B8ABA143}"/>
                </a:ext>
              </a:extLst>
            </p:cNvPr>
            <p:cNvSpPr/>
            <p:nvPr/>
          </p:nvSpPr>
          <p:spPr bwMode="auto">
            <a:xfrm>
              <a:off x="4498727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1" name="四角形: 角を丸くする 1490">
              <a:extLst>
                <a:ext uri="{FF2B5EF4-FFF2-40B4-BE49-F238E27FC236}">
                  <a16:creationId xmlns:a16="http://schemas.microsoft.com/office/drawing/2014/main" id="{0619B8DB-B6A2-4C70-9BB9-773912C2DC2C}"/>
                </a:ext>
              </a:extLst>
            </p:cNvPr>
            <p:cNvSpPr/>
            <p:nvPr/>
          </p:nvSpPr>
          <p:spPr bwMode="auto">
            <a:xfrm>
              <a:off x="4806364" y="2368551"/>
              <a:ext cx="402222" cy="500718"/>
            </a:xfrm>
            <a:prstGeom prst="roundRect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2" name="フリーフォーム: 図形 1491">
              <a:extLst>
                <a:ext uri="{FF2B5EF4-FFF2-40B4-BE49-F238E27FC236}">
                  <a16:creationId xmlns:a16="http://schemas.microsoft.com/office/drawing/2014/main" id="{6CF24D5B-3108-43D2-AD36-88FB80E3CB2D}"/>
                </a:ext>
              </a:extLst>
            </p:cNvPr>
            <p:cNvSpPr/>
            <p:nvPr/>
          </p:nvSpPr>
          <p:spPr bwMode="auto">
            <a:xfrm flipH="1">
              <a:off x="5028466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3" name="フリーフォーム: 図形 1492">
              <a:extLst>
                <a:ext uri="{FF2B5EF4-FFF2-40B4-BE49-F238E27FC236}">
                  <a16:creationId xmlns:a16="http://schemas.microsoft.com/office/drawing/2014/main" id="{A2037A43-9476-48D2-A5BB-5152BC35B6B5}"/>
                </a:ext>
              </a:extLst>
            </p:cNvPr>
            <p:cNvSpPr/>
            <p:nvPr/>
          </p:nvSpPr>
          <p:spPr bwMode="auto">
            <a:xfrm flipH="1">
              <a:off x="5028466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4" name="フリーフォーム: 図形 1493">
              <a:extLst>
                <a:ext uri="{FF2B5EF4-FFF2-40B4-BE49-F238E27FC236}">
                  <a16:creationId xmlns:a16="http://schemas.microsoft.com/office/drawing/2014/main" id="{A0D08645-C4B9-4E12-99F9-49D7FF89BA31}"/>
                </a:ext>
              </a:extLst>
            </p:cNvPr>
            <p:cNvSpPr/>
            <p:nvPr/>
          </p:nvSpPr>
          <p:spPr bwMode="auto">
            <a:xfrm>
              <a:off x="4568903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5" name="フリーフォーム: 図形 1494">
              <a:extLst>
                <a:ext uri="{FF2B5EF4-FFF2-40B4-BE49-F238E27FC236}">
                  <a16:creationId xmlns:a16="http://schemas.microsoft.com/office/drawing/2014/main" id="{1E6EA3B6-DFA1-49EA-ABA2-268E856D3B5F}"/>
                </a:ext>
              </a:extLst>
            </p:cNvPr>
            <p:cNvSpPr/>
            <p:nvPr/>
          </p:nvSpPr>
          <p:spPr bwMode="auto">
            <a:xfrm>
              <a:off x="4568903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6" name="楕円 1495">
              <a:extLst>
                <a:ext uri="{FF2B5EF4-FFF2-40B4-BE49-F238E27FC236}">
                  <a16:creationId xmlns:a16="http://schemas.microsoft.com/office/drawing/2014/main" id="{07B50352-1721-4C8E-9EC3-C6A4E272B020}"/>
                </a:ext>
              </a:extLst>
            </p:cNvPr>
            <p:cNvSpPr/>
            <p:nvPr/>
          </p:nvSpPr>
          <p:spPr bwMode="auto">
            <a:xfrm rot="2700000">
              <a:off x="4814579" y="2457040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7" name="楕円 1496">
              <a:extLst>
                <a:ext uri="{FF2B5EF4-FFF2-40B4-BE49-F238E27FC236}">
                  <a16:creationId xmlns:a16="http://schemas.microsoft.com/office/drawing/2014/main" id="{FD09538C-DF4F-4DEF-B01B-958E59F3C661}"/>
                </a:ext>
              </a:extLst>
            </p:cNvPr>
            <p:cNvSpPr/>
            <p:nvPr/>
          </p:nvSpPr>
          <p:spPr bwMode="auto">
            <a:xfrm rot="18900000" flipH="1">
              <a:off x="5028944" y="2457038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8" name="楕円 1497">
              <a:extLst>
                <a:ext uri="{FF2B5EF4-FFF2-40B4-BE49-F238E27FC236}">
                  <a16:creationId xmlns:a16="http://schemas.microsoft.com/office/drawing/2014/main" id="{4BC46DC2-96B0-48B7-B2DB-B9A5FE04692D}"/>
                </a:ext>
              </a:extLst>
            </p:cNvPr>
            <p:cNvSpPr/>
            <p:nvPr/>
          </p:nvSpPr>
          <p:spPr bwMode="auto">
            <a:xfrm>
              <a:off x="4205958" y="971549"/>
              <a:ext cx="1605884" cy="1636767"/>
            </a:xfrm>
            <a:prstGeom prst="ellipse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99" name="フリーフォーム: 図形 1498">
              <a:extLst>
                <a:ext uri="{FF2B5EF4-FFF2-40B4-BE49-F238E27FC236}">
                  <a16:creationId xmlns:a16="http://schemas.microsoft.com/office/drawing/2014/main" id="{685EAFD0-71D4-49D8-B2A8-7D21B18D3DF1}"/>
                </a:ext>
              </a:extLst>
            </p:cNvPr>
            <p:cNvSpPr/>
            <p:nvPr/>
          </p:nvSpPr>
          <p:spPr bwMode="auto">
            <a:xfrm>
              <a:off x="4613970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0" name="フリーフォーム: 図形 1499">
              <a:extLst>
                <a:ext uri="{FF2B5EF4-FFF2-40B4-BE49-F238E27FC236}">
                  <a16:creationId xmlns:a16="http://schemas.microsoft.com/office/drawing/2014/main" id="{EA6F3B0F-165F-4CB3-A706-238D75DA3844}"/>
                </a:ext>
              </a:extLst>
            </p:cNvPr>
            <p:cNvSpPr/>
            <p:nvPr/>
          </p:nvSpPr>
          <p:spPr bwMode="auto">
            <a:xfrm>
              <a:off x="5254833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1" name="フリーフォーム: 図形 1500">
              <a:extLst>
                <a:ext uri="{FF2B5EF4-FFF2-40B4-BE49-F238E27FC236}">
                  <a16:creationId xmlns:a16="http://schemas.microsoft.com/office/drawing/2014/main" id="{F4C6BD91-3F2D-49CD-97A4-843BEA1D062C}"/>
                </a:ext>
              </a:extLst>
            </p:cNvPr>
            <p:cNvSpPr/>
            <p:nvPr/>
          </p:nvSpPr>
          <p:spPr bwMode="auto">
            <a:xfrm>
              <a:off x="4479677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2" name="楕円 1501">
              <a:extLst>
                <a:ext uri="{FF2B5EF4-FFF2-40B4-BE49-F238E27FC236}">
                  <a16:creationId xmlns:a16="http://schemas.microsoft.com/office/drawing/2014/main" id="{49C0C776-F174-4DA9-B8BA-9121FCCEEE51}"/>
                </a:ext>
              </a:extLst>
            </p:cNvPr>
            <p:cNvSpPr/>
            <p:nvPr/>
          </p:nvSpPr>
          <p:spPr bwMode="auto">
            <a:xfrm rot="20700000">
              <a:off x="412783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3" name="楕円 1502">
              <a:extLst>
                <a:ext uri="{FF2B5EF4-FFF2-40B4-BE49-F238E27FC236}">
                  <a16:creationId xmlns:a16="http://schemas.microsoft.com/office/drawing/2014/main" id="{CCB1E618-95F3-47DA-ACEC-CA04491A5CE2}"/>
                </a:ext>
              </a:extLst>
            </p:cNvPr>
            <p:cNvSpPr/>
            <p:nvPr/>
          </p:nvSpPr>
          <p:spPr bwMode="auto">
            <a:xfrm rot="20700000">
              <a:off x="4200940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4" name="楕円 1503">
              <a:extLst>
                <a:ext uri="{FF2B5EF4-FFF2-40B4-BE49-F238E27FC236}">
                  <a16:creationId xmlns:a16="http://schemas.microsoft.com/office/drawing/2014/main" id="{7D4CEE80-D1FD-4C0F-ABE7-D4FE677611EA}"/>
                </a:ext>
              </a:extLst>
            </p:cNvPr>
            <p:cNvSpPr/>
            <p:nvPr/>
          </p:nvSpPr>
          <p:spPr bwMode="auto">
            <a:xfrm rot="900000" flipH="1">
              <a:off x="547798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5" name="楕円 1504">
              <a:extLst>
                <a:ext uri="{FF2B5EF4-FFF2-40B4-BE49-F238E27FC236}">
                  <a16:creationId xmlns:a16="http://schemas.microsoft.com/office/drawing/2014/main" id="{205FB842-66FE-40BA-84C6-259BDA9B3305}"/>
                </a:ext>
              </a:extLst>
            </p:cNvPr>
            <p:cNvSpPr/>
            <p:nvPr/>
          </p:nvSpPr>
          <p:spPr bwMode="auto">
            <a:xfrm rot="900000" flipH="1">
              <a:off x="5560543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6" name="楕円 1505">
              <a:extLst>
                <a:ext uri="{FF2B5EF4-FFF2-40B4-BE49-F238E27FC236}">
                  <a16:creationId xmlns:a16="http://schemas.microsoft.com/office/drawing/2014/main" id="{F9184EEB-F03D-4857-A3A4-FB9F90000E31}"/>
                </a:ext>
              </a:extLst>
            </p:cNvPr>
            <p:cNvSpPr/>
            <p:nvPr/>
          </p:nvSpPr>
          <p:spPr bwMode="auto">
            <a:xfrm>
              <a:off x="4345179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7" name="テキスト ボックス 1506">
              <a:extLst>
                <a:ext uri="{FF2B5EF4-FFF2-40B4-BE49-F238E27FC236}">
                  <a16:creationId xmlns:a16="http://schemas.microsoft.com/office/drawing/2014/main" id="{3B6318EA-916A-4D2E-8A30-7A09B12EF8C4}"/>
                </a:ext>
              </a:extLst>
            </p:cNvPr>
            <p:cNvSpPr txBox="1"/>
            <p:nvPr/>
          </p:nvSpPr>
          <p:spPr>
            <a:xfrm>
              <a:off x="4770018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508" name="フリーフォーム: 図形 1507">
              <a:extLst>
                <a:ext uri="{FF2B5EF4-FFF2-40B4-BE49-F238E27FC236}">
                  <a16:creationId xmlns:a16="http://schemas.microsoft.com/office/drawing/2014/main" id="{CC615915-CFDC-4F56-8EE7-9D510171BBC0}"/>
                </a:ext>
              </a:extLst>
            </p:cNvPr>
            <p:cNvSpPr/>
            <p:nvPr/>
          </p:nvSpPr>
          <p:spPr bwMode="auto">
            <a:xfrm>
              <a:off x="4827046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9" name="楕円 1508">
              <a:extLst>
                <a:ext uri="{FF2B5EF4-FFF2-40B4-BE49-F238E27FC236}">
                  <a16:creationId xmlns:a16="http://schemas.microsoft.com/office/drawing/2014/main" id="{3ED71774-E122-4006-902A-0390AAF6C124}"/>
                </a:ext>
              </a:extLst>
            </p:cNvPr>
            <p:cNvSpPr/>
            <p:nvPr/>
          </p:nvSpPr>
          <p:spPr bwMode="auto">
            <a:xfrm>
              <a:off x="4606588" y="1747616"/>
              <a:ext cx="119640" cy="2155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0" name="楕円 1509">
              <a:extLst>
                <a:ext uri="{FF2B5EF4-FFF2-40B4-BE49-F238E27FC236}">
                  <a16:creationId xmlns:a16="http://schemas.microsoft.com/office/drawing/2014/main" id="{54E2EAD7-917D-484F-8763-D616965B5CFD}"/>
                </a:ext>
              </a:extLst>
            </p:cNvPr>
            <p:cNvSpPr/>
            <p:nvPr/>
          </p:nvSpPr>
          <p:spPr bwMode="auto">
            <a:xfrm>
              <a:off x="5286038" y="1747616"/>
              <a:ext cx="119640" cy="215536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1" name="フリーフォーム: 図形 1510">
              <a:extLst>
                <a:ext uri="{FF2B5EF4-FFF2-40B4-BE49-F238E27FC236}">
                  <a16:creationId xmlns:a16="http://schemas.microsoft.com/office/drawing/2014/main" id="{202C174F-CA6D-4B4B-9038-62A5AF9282C2}"/>
                </a:ext>
              </a:extLst>
            </p:cNvPr>
            <p:cNvSpPr/>
            <p:nvPr/>
          </p:nvSpPr>
          <p:spPr bwMode="auto">
            <a:xfrm>
              <a:off x="449872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2" name="フリーフォーム: 図形 1511">
              <a:extLst>
                <a:ext uri="{FF2B5EF4-FFF2-40B4-BE49-F238E27FC236}">
                  <a16:creationId xmlns:a16="http://schemas.microsoft.com/office/drawing/2014/main" id="{2FF6FF7A-DBB0-4F29-9557-50CEF93A34C5}"/>
                </a:ext>
              </a:extLst>
            </p:cNvPr>
            <p:cNvSpPr/>
            <p:nvPr/>
          </p:nvSpPr>
          <p:spPr bwMode="auto">
            <a:xfrm>
              <a:off x="519087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3" name="楕円 1512">
              <a:extLst>
                <a:ext uri="{FF2B5EF4-FFF2-40B4-BE49-F238E27FC236}">
                  <a16:creationId xmlns:a16="http://schemas.microsoft.com/office/drawing/2014/main" id="{90E3929C-3562-431C-A440-94AB25391645}"/>
                </a:ext>
              </a:extLst>
            </p:cNvPr>
            <p:cNvSpPr/>
            <p:nvPr/>
          </p:nvSpPr>
          <p:spPr bwMode="auto">
            <a:xfrm>
              <a:off x="4640739" y="1771948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4" name="楕円 1513">
              <a:extLst>
                <a:ext uri="{FF2B5EF4-FFF2-40B4-BE49-F238E27FC236}">
                  <a16:creationId xmlns:a16="http://schemas.microsoft.com/office/drawing/2014/main" id="{248C4173-159D-41A5-8A53-29E7369F4E20}"/>
                </a:ext>
              </a:extLst>
            </p:cNvPr>
            <p:cNvSpPr/>
            <p:nvPr/>
          </p:nvSpPr>
          <p:spPr bwMode="auto">
            <a:xfrm>
              <a:off x="5320189" y="1771948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5" name="フリーフォーム: 図形 1514">
              <a:extLst>
                <a:ext uri="{FF2B5EF4-FFF2-40B4-BE49-F238E27FC236}">
                  <a16:creationId xmlns:a16="http://schemas.microsoft.com/office/drawing/2014/main" id="{B0EB5945-0277-4F6F-B33A-FDD3061E41A6}"/>
                </a:ext>
              </a:extLst>
            </p:cNvPr>
            <p:cNvSpPr/>
            <p:nvPr/>
          </p:nvSpPr>
          <p:spPr bwMode="auto">
            <a:xfrm>
              <a:off x="4932837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6" name="月 1515">
              <a:extLst>
                <a:ext uri="{FF2B5EF4-FFF2-40B4-BE49-F238E27FC236}">
                  <a16:creationId xmlns:a16="http://schemas.microsoft.com/office/drawing/2014/main" id="{30131FC5-E9E3-4216-8DED-9EEA98D118D2}"/>
                </a:ext>
              </a:extLst>
            </p:cNvPr>
            <p:cNvSpPr/>
            <p:nvPr/>
          </p:nvSpPr>
          <p:spPr bwMode="auto">
            <a:xfrm>
              <a:off x="4320590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7" name="月 1516">
              <a:extLst>
                <a:ext uri="{FF2B5EF4-FFF2-40B4-BE49-F238E27FC236}">
                  <a16:creationId xmlns:a16="http://schemas.microsoft.com/office/drawing/2014/main" id="{25DBED1B-C082-4022-92F6-9CAE31E1EFD8}"/>
                </a:ext>
              </a:extLst>
            </p:cNvPr>
            <p:cNvSpPr/>
            <p:nvPr/>
          </p:nvSpPr>
          <p:spPr bwMode="auto">
            <a:xfrm flipH="1">
              <a:off x="5457016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8" name="月 1517">
              <a:extLst>
                <a:ext uri="{FF2B5EF4-FFF2-40B4-BE49-F238E27FC236}">
                  <a16:creationId xmlns:a16="http://schemas.microsoft.com/office/drawing/2014/main" id="{458DACD9-2AE8-42AB-AF5A-5AFAC84BD111}"/>
                </a:ext>
              </a:extLst>
            </p:cNvPr>
            <p:cNvSpPr/>
            <p:nvPr/>
          </p:nvSpPr>
          <p:spPr bwMode="auto">
            <a:xfrm rot="3600000">
              <a:off x="4532176" y="721379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19" name="月 1518">
              <a:extLst>
                <a:ext uri="{FF2B5EF4-FFF2-40B4-BE49-F238E27FC236}">
                  <a16:creationId xmlns:a16="http://schemas.microsoft.com/office/drawing/2014/main" id="{7CFA351C-EE13-4BEE-81A8-D4F08CCF3EA1}"/>
                </a:ext>
              </a:extLst>
            </p:cNvPr>
            <p:cNvSpPr/>
            <p:nvPr/>
          </p:nvSpPr>
          <p:spPr bwMode="auto">
            <a:xfrm rot="18000000" flipH="1">
              <a:off x="5110710" y="721380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20" name="グループ化 1519">
              <a:extLst>
                <a:ext uri="{FF2B5EF4-FFF2-40B4-BE49-F238E27FC236}">
                  <a16:creationId xmlns:a16="http://schemas.microsoft.com/office/drawing/2014/main" id="{D1442628-6AED-4F59-9A61-E65F0E17EA1A}"/>
                </a:ext>
              </a:extLst>
            </p:cNvPr>
            <p:cNvGrpSpPr/>
            <p:nvPr/>
          </p:nvGrpSpPr>
          <p:grpSpPr>
            <a:xfrm>
              <a:off x="4344365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521" name="グループ化 1520">
                <a:extLst>
                  <a:ext uri="{FF2B5EF4-FFF2-40B4-BE49-F238E27FC236}">
                    <a16:creationId xmlns:a16="http://schemas.microsoft.com/office/drawing/2014/main" id="{5B67A9FC-4D44-4746-9C1C-9987208A0BCE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526" name="フリーフォーム: 図形 1525">
                  <a:extLst>
                    <a:ext uri="{FF2B5EF4-FFF2-40B4-BE49-F238E27FC236}">
                      <a16:creationId xmlns:a16="http://schemas.microsoft.com/office/drawing/2014/main" id="{4AD22224-A1EC-4140-8768-EE734FED13BD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27" name="フリーフォーム: 図形 1526">
                  <a:extLst>
                    <a:ext uri="{FF2B5EF4-FFF2-40B4-BE49-F238E27FC236}">
                      <a16:creationId xmlns:a16="http://schemas.microsoft.com/office/drawing/2014/main" id="{4E5F5A5A-8A5F-4426-95FC-56E36173DDC2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22" name="グループ化 1521">
                <a:extLst>
                  <a:ext uri="{FF2B5EF4-FFF2-40B4-BE49-F238E27FC236}">
                    <a16:creationId xmlns:a16="http://schemas.microsoft.com/office/drawing/2014/main" id="{F852085C-3C79-49F5-BE85-A68170ECEB3B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524" name="フリーフォーム: 図形 1523">
                  <a:extLst>
                    <a:ext uri="{FF2B5EF4-FFF2-40B4-BE49-F238E27FC236}">
                      <a16:creationId xmlns:a16="http://schemas.microsoft.com/office/drawing/2014/main" id="{CF7B0D53-8DBA-40CA-8976-C3BB59D94D23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25" name="フリーフォーム: 図形 1524">
                  <a:extLst>
                    <a:ext uri="{FF2B5EF4-FFF2-40B4-BE49-F238E27FC236}">
                      <a16:creationId xmlns:a16="http://schemas.microsoft.com/office/drawing/2014/main" id="{82D8B008-C32D-4C44-A15F-0C9F3FE4558F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23" name="フリーフォーム: 図形 1522">
                <a:extLst>
                  <a:ext uri="{FF2B5EF4-FFF2-40B4-BE49-F238E27FC236}">
                    <a16:creationId xmlns:a16="http://schemas.microsoft.com/office/drawing/2014/main" id="{9089581B-600C-42B3-88B7-AB478EBA89DF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28" name="グループ化 1527">
            <a:extLst>
              <a:ext uri="{FF2B5EF4-FFF2-40B4-BE49-F238E27FC236}">
                <a16:creationId xmlns:a16="http://schemas.microsoft.com/office/drawing/2014/main" id="{F1F1EC10-3ED6-4D59-9851-33249549743B}"/>
              </a:ext>
            </a:extLst>
          </p:cNvPr>
          <p:cNvGrpSpPr/>
          <p:nvPr/>
        </p:nvGrpSpPr>
        <p:grpSpPr>
          <a:xfrm>
            <a:off x="6414918" y="782356"/>
            <a:ext cx="811959" cy="1625371"/>
            <a:chOff x="6763438" y="816408"/>
            <a:chExt cx="1759285" cy="3521720"/>
          </a:xfrm>
        </p:grpSpPr>
        <p:sp>
          <p:nvSpPr>
            <p:cNvPr id="1529" name="フリーフォーム: 図形 1528">
              <a:extLst>
                <a:ext uri="{FF2B5EF4-FFF2-40B4-BE49-F238E27FC236}">
                  <a16:creationId xmlns:a16="http://schemas.microsoft.com/office/drawing/2014/main" id="{26ECA4EE-3FE1-4279-8679-B988E09DEFC5}"/>
                </a:ext>
              </a:extLst>
            </p:cNvPr>
            <p:cNvSpPr/>
            <p:nvPr/>
          </p:nvSpPr>
          <p:spPr bwMode="auto">
            <a:xfrm rot="900000" flipH="1">
              <a:off x="6936497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0" name="フリーフォーム: 図形 1529">
              <a:extLst>
                <a:ext uri="{FF2B5EF4-FFF2-40B4-BE49-F238E27FC236}">
                  <a16:creationId xmlns:a16="http://schemas.microsoft.com/office/drawing/2014/main" id="{368C60B5-AAD8-4DC3-9D6E-5B3676CCDC3D}"/>
                </a:ext>
              </a:extLst>
            </p:cNvPr>
            <p:cNvSpPr/>
            <p:nvPr/>
          </p:nvSpPr>
          <p:spPr bwMode="auto">
            <a:xfrm rot="20700000">
              <a:off x="8164207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1" name="四角形: 上の 2 つの角を丸める 3">
              <a:extLst>
                <a:ext uri="{FF2B5EF4-FFF2-40B4-BE49-F238E27FC236}">
                  <a16:creationId xmlns:a16="http://schemas.microsoft.com/office/drawing/2014/main" id="{73AA6A70-E9D9-4756-988E-92EFEFCBA63E}"/>
                </a:ext>
              </a:extLst>
            </p:cNvPr>
            <p:cNvSpPr/>
            <p:nvPr/>
          </p:nvSpPr>
          <p:spPr bwMode="auto">
            <a:xfrm rot="900000" flipH="1">
              <a:off x="7128687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2" name="四角形: 上の 2 つの角を丸める 3">
              <a:extLst>
                <a:ext uri="{FF2B5EF4-FFF2-40B4-BE49-F238E27FC236}">
                  <a16:creationId xmlns:a16="http://schemas.microsoft.com/office/drawing/2014/main" id="{16AD5F18-0149-4DE2-9E11-9CABE9F465E5}"/>
                </a:ext>
              </a:extLst>
            </p:cNvPr>
            <p:cNvSpPr/>
            <p:nvPr/>
          </p:nvSpPr>
          <p:spPr bwMode="auto">
            <a:xfrm rot="20700000">
              <a:off x="7967341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3" name="フリーフォーム: 図形 1532">
              <a:extLst>
                <a:ext uri="{FF2B5EF4-FFF2-40B4-BE49-F238E27FC236}">
                  <a16:creationId xmlns:a16="http://schemas.microsoft.com/office/drawing/2014/main" id="{2F7DBDF7-7524-4B09-9E54-9F52A7927CEF}"/>
                </a:ext>
              </a:extLst>
            </p:cNvPr>
            <p:cNvSpPr/>
            <p:nvPr/>
          </p:nvSpPr>
          <p:spPr bwMode="auto">
            <a:xfrm>
              <a:off x="7071044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4" name="フリーフォーム: 図形 1533">
              <a:extLst>
                <a:ext uri="{FF2B5EF4-FFF2-40B4-BE49-F238E27FC236}">
                  <a16:creationId xmlns:a16="http://schemas.microsoft.com/office/drawing/2014/main" id="{D9ED205B-91D3-4FC9-9606-4128FB1CD0C1}"/>
                </a:ext>
              </a:extLst>
            </p:cNvPr>
            <p:cNvSpPr/>
            <p:nvPr/>
          </p:nvSpPr>
          <p:spPr bwMode="auto">
            <a:xfrm flipH="1">
              <a:off x="7674661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5" name="フリーフォーム: 図形 1534">
              <a:extLst>
                <a:ext uri="{FF2B5EF4-FFF2-40B4-BE49-F238E27FC236}">
                  <a16:creationId xmlns:a16="http://schemas.microsoft.com/office/drawing/2014/main" id="{DF4883B3-B832-4927-A9C6-5E47BCA4AAEA}"/>
                </a:ext>
              </a:extLst>
            </p:cNvPr>
            <p:cNvSpPr/>
            <p:nvPr/>
          </p:nvSpPr>
          <p:spPr bwMode="auto">
            <a:xfrm>
              <a:off x="7143299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333399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6" name="四角形: 角を丸くする 1535">
              <a:extLst>
                <a:ext uri="{FF2B5EF4-FFF2-40B4-BE49-F238E27FC236}">
                  <a16:creationId xmlns:a16="http://schemas.microsoft.com/office/drawing/2014/main" id="{DC94760B-E232-4E5A-B1B6-E7E42370037C}"/>
                </a:ext>
              </a:extLst>
            </p:cNvPr>
            <p:cNvSpPr/>
            <p:nvPr/>
          </p:nvSpPr>
          <p:spPr bwMode="auto">
            <a:xfrm>
              <a:off x="7441970" y="2368551"/>
              <a:ext cx="402222" cy="500718"/>
            </a:xfrm>
            <a:prstGeom prst="roundRect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7" name="フリーフォーム: 図形 1536">
              <a:extLst>
                <a:ext uri="{FF2B5EF4-FFF2-40B4-BE49-F238E27FC236}">
                  <a16:creationId xmlns:a16="http://schemas.microsoft.com/office/drawing/2014/main" id="{E32251C7-06B0-43B6-BD38-A6AD8D7E8A58}"/>
                </a:ext>
              </a:extLst>
            </p:cNvPr>
            <p:cNvSpPr/>
            <p:nvPr/>
          </p:nvSpPr>
          <p:spPr bwMode="auto">
            <a:xfrm>
              <a:off x="7071044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8" name="フリーフォーム: 図形 1537">
              <a:extLst>
                <a:ext uri="{FF2B5EF4-FFF2-40B4-BE49-F238E27FC236}">
                  <a16:creationId xmlns:a16="http://schemas.microsoft.com/office/drawing/2014/main" id="{8F147202-70EC-4829-8E89-E9F3F8EC3BDC}"/>
                </a:ext>
              </a:extLst>
            </p:cNvPr>
            <p:cNvSpPr/>
            <p:nvPr/>
          </p:nvSpPr>
          <p:spPr bwMode="auto">
            <a:xfrm flipH="1">
              <a:off x="7674661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39" name="フリーフォーム: 図形 1538">
              <a:extLst>
                <a:ext uri="{FF2B5EF4-FFF2-40B4-BE49-F238E27FC236}">
                  <a16:creationId xmlns:a16="http://schemas.microsoft.com/office/drawing/2014/main" id="{CEB46AF9-002B-4031-9B53-81CD0AA617EB}"/>
                </a:ext>
              </a:extLst>
            </p:cNvPr>
            <p:cNvSpPr/>
            <p:nvPr/>
          </p:nvSpPr>
          <p:spPr bwMode="auto">
            <a:xfrm>
              <a:off x="7441970" y="2452318"/>
              <a:ext cx="402222" cy="331090"/>
            </a:xfrm>
            <a:custGeom>
              <a:avLst/>
              <a:gdLst>
                <a:gd name="connsiteX0" fmla="*/ 67038 w 402222"/>
                <a:gd name="connsiteY0" fmla="*/ 0 h 484011"/>
                <a:gd name="connsiteX1" fmla="*/ 335184 w 402222"/>
                <a:gd name="connsiteY1" fmla="*/ 0 h 484011"/>
                <a:gd name="connsiteX2" fmla="*/ 402222 w 402222"/>
                <a:gd name="connsiteY2" fmla="*/ 67038 h 484011"/>
                <a:gd name="connsiteX3" fmla="*/ 402222 w 402222"/>
                <a:gd name="connsiteY3" fmla="*/ 433680 h 484011"/>
                <a:gd name="connsiteX4" fmla="*/ 382587 w 402222"/>
                <a:gd name="connsiteY4" fmla="*/ 481083 h 484011"/>
                <a:gd name="connsiteX5" fmla="*/ 382261 w 402222"/>
                <a:gd name="connsiteY5" fmla="*/ 481303 h 484011"/>
                <a:gd name="connsiteX6" fmla="*/ 203960 w 402222"/>
                <a:gd name="connsiteY6" fmla="*/ 194154 h 484011"/>
                <a:gd name="connsiteX7" fmla="*/ 23978 w 402222"/>
                <a:gd name="connsiteY7" fmla="*/ 484011 h 484011"/>
                <a:gd name="connsiteX8" fmla="*/ 19635 w 402222"/>
                <a:gd name="connsiteY8" fmla="*/ 481083 h 484011"/>
                <a:gd name="connsiteX9" fmla="*/ 0 w 402222"/>
                <a:gd name="connsiteY9" fmla="*/ 433680 h 484011"/>
                <a:gd name="connsiteX10" fmla="*/ 0 w 402222"/>
                <a:gd name="connsiteY10" fmla="*/ 67038 h 484011"/>
                <a:gd name="connsiteX11" fmla="*/ 67038 w 402222"/>
                <a:gd name="connsiteY11" fmla="*/ 0 h 48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222" h="484011">
                  <a:moveTo>
                    <a:pt x="67038" y="0"/>
                  </a:moveTo>
                  <a:lnTo>
                    <a:pt x="335184" y="0"/>
                  </a:lnTo>
                  <a:cubicBezTo>
                    <a:pt x="372208" y="0"/>
                    <a:pt x="402222" y="30014"/>
                    <a:pt x="402222" y="67038"/>
                  </a:cubicBezTo>
                  <a:lnTo>
                    <a:pt x="402222" y="433680"/>
                  </a:lnTo>
                  <a:cubicBezTo>
                    <a:pt x="402222" y="452192"/>
                    <a:pt x="394719" y="468952"/>
                    <a:pt x="382587" y="481083"/>
                  </a:cubicBezTo>
                  <a:lnTo>
                    <a:pt x="382261" y="481303"/>
                  </a:lnTo>
                  <a:lnTo>
                    <a:pt x="203960" y="194154"/>
                  </a:lnTo>
                  <a:lnTo>
                    <a:pt x="23978" y="484011"/>
                  </a:lnTo>
                  <a:lnTo>
                    <a:pt x="19635" y="481083"/>
                  </a:lnTo>
                  <a:cubicBezTo>
                    <a:pt x="7504" y="468952"/>
                    <a:pt x="0" y="452192"/>
                    <a:pt x="0" y="433680"/>
                  </a:cubicBezTo>
                  <a:lnTo>
                    <a:pt x="0" y="67038"/>
                  </a:lnTo>
                  <a:cubicBezTo>
                    <a:pt x="0" y="30014"/>
                    <a:pt x="30014" y="0"/>
                    <a:pt x="67038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0" name="フリーフォーム: 図形 1539">
              <a:extLst>
                <a:ext uri="{FF2B5EF4-FFF2-40B4-BE49-F238E27FC236}">
                  <a16:creationId xmlns:a16="http://schemas.microsoft.com/office/drawing/2014/main" id="{FD72D0B0-764B-4FA8-8FEB-2804356F4917}"/>
                </a:ext>
              </a:extLst>
            </p:cNvPr>
            <p:cNvSpPr/>
            <p:nvPr/>
          </p:nvSpPr>
          <p:spPr bwMode="auto">
            <a:xfrm>
              <a:off x="6905903" y="977900"/>
              <a:ext cx="1448086" cy="1474418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1" name="フリーフォーム: 図形 1540">
              <a:extLst>
                <a:ext uri="{FF2B5EF4-FFF2-40B4-BE49-F238E27FC236}">
                  <a16:creationId xmlns:a16="http://schemas.microsoft.com/office/drawing/2014/main" id="{76EAD045-6EAE-4474-84ED-E10F3778BEBF}"/>
                </a:ext>
              </a:extLst>
            </p:cNvPr>
            <p:cNvSpPr/>
            <p:nvPr/>
          </p:nvSpPr>
          <p:spPr bwMode="auto">
            <a:xfrm>
              <a:off x="7880121" y="2597570"/>
              <a:ext cx="154193" cy="271699"/>
            </a:xfrm>
            <a:custGeom>
              <a:avLst/>
              <a:gdLst>
                <a:gd name="connsiteX0" fmla="*/ 0 w 154193"/>
                <a:gd name="connsiteY0" fmla="*/ 0 h 271699"/>
                <a:gd name="connsiteX1" fmla="*/ 36644 w 154193"/>
                <a:gd name="connsiteY1" fmla="*/ 43953 h 271699"/>
                <a:gd name="connsiteX2" fmla="*/ 153647 w 154193"/>
                <a:gd name="connsiteY2" fmla="*/ 270073 h 271699"/>
                <a:gd name="connsiteX3" fmla="*/ 154193 w 154193"/>
                <a:gd name="connsiteY3" fmla="*/ 271699 h 271699"/>
                <a:gd name="connsiteX4" fmla="*/ 67038 w 154193"/>
                <a:gd name="connsiteY4" fmla="*/ 271699 h 271699"/>
                <a:gd name="connsiteX5" fmla="*/ 0 w 154193"/>
                <a:gd name="connsiteY5" fmla="*/ 204661 h 271699"/>
                <a:gd name="connsiteX6" fmla="*/ 0 w 154193"/>
                <a:gd name="connsiteY6" fmla="*/ 0 h 27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93" h="271699">
                  <a:moveTo>
                    <a:pt x="0" y="0"/>
                  </a:moveTo>
                  <a:lnTo>
                    <a:pt x="36644" y="43953"/>
                  </a:lnTo>
                  <a:cubicBezTo>
                    <a:pt x="80172" y="105922"/>
                    <a:pt x="119571" y="182228"/>
                    <a:pt x="153647" y="270073"/>
                  </a:cubicBezTo>
                  <a:lnTo>
                    <a:pt x="154193" y="271699"/>
                  </a:lnTo>
                  <a:lnTo>
                    <a:pt x="67038" y="271699"/>
                  </a:lnTo>
                  <a:cubicBezTo>
                    <a:pt x="30014" y="271699"/>
                    <a:pt x="0" y="241685"/>
                    <a:pt x="0" y="2046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2" name="フリーフォーム: 図形 1541">
              <a:extLst>
                <a:ext uri="{FF2B5EF4-FFF2-40B4-BE49-F238E27FC236}">
                  <a16:creationId xmlns:a16="http://schemas.microsoft.com/office/drawing/2014/main" id="{D7B0F101-844A-40A5-A93C-3DF588518F38}"/>
                </a:ext>
              </a:extLst>
            </p:cNvPr>
            <p:cNvSpPr/>
            <p:nvPr/>
          </p:nvSpPr>
          <p:spPr bwMode="auto">
            <a:xfrm>
              <a:off x="7251851" y="2603283"/>
              <a:ext cx="149429" cy="265986"/>
            </a:xfrm>
            <a:custGeom>
              <a:avLst/>
              <a:gdLst>
                <a:gd name="connsiteX0" fmla="*/ 149429 w 149429"/>
                <a:gd name="connsiteY0" fmla="*/ 0 h 265986"/>
                <a:gd name="connsiteX1" fmla="*/ 149429 w 149429"/>
                <a:gd name="connsiteY1" fmla="*/ 198948 h 265986"/>
                <a:gd name="connsiteX2" fmla="*/ 82391 w 149429"/>
                <a:gd name="connsiteY2" fmla="*/ 265986 h 265986"/>
                <a:gd name="connsiteX3" fmla="*/ 0 w 149429"/>
                <a:gd name="connsiteY3" fmla="*/ 265986 h 265986"/>
                <a:gd name="connsiteX4" fmla="*/ 545 w 149429"/>
                <a:gd name="connsiteY4" fmla="*/ 264360 h 265986"/>
                <a:gd name="connsiteX5" fmla="*/ 117549 w 149429"/>
                <a:gd name="connsiteY5" fmla="*/ 38240 h 265986"/>
                <a:gd name="connsiteX6" fmla="*/ 149429 w 149429"/>
                <a:gd name="connsiteY6" fmla="*/ 0 h 26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29" h="265986">
                  <a:moveTo>
                    <a:pt x="149429" y="0"/>
                  </a:moveTo>
                  <a:lnTo>
                    <a:pt x="149429" y="198948"/>
                  </a:lnTo>
                  <a:cubicBezTo>
                    <a:pt x="149429" y="235972"/>
                    <a:pt x="119415" y="265986"/>
                    <a:pt x="82391" y="265986"/>
                  </a:cubicBezTo>
                  <a:lnTo>
                    <a:pt x="0" y="265986"/>
                  </a:lnTo>
                  <a:lnTo>
                    <a:pt x="545" y="264360"/>
                  </a:lnTo>
                  <a:cubicBezTo>
                    <a:pt x="34622" y="176515"/>
                    <a:pt x="74021" y="100209"/>
                    <a:pt x="117549" y="38240"/>
                  </a:cubicBezTo>
                  <a:lnTo>
                    <a:pt x="149429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3" name="フリーフォーム: 図形 1542">
              <a:extLst>
                <a:ext uri="{FF2B5EF4-FFF2-40B4-BE49-F238E27FC236}">
                  <a16:creationId xmlns:a16="http://schemas.microsoft.com/office/drawing/2014/main" id="{CF30946C-21BB-472C-8BF1-53D5C0ABD6E5}"/>
                </a:ext>
              </a:extLst>
            </p:cNvPr>
            <p:cNvSpPr/>
            <p:nvPr/>
          </p:nvSpPr>
          <p:spPr bwMode="auto">
            <a:xfrm>
              <a:off x="7115283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4837 w 1055596"/>
                <a:gd name="connsiteY2" fmla="*/ 71727 h 1327874"/>
                <a:gd name="connsiteX3" fmla="*/ 764837 w 1055596"/>
                <a:gd name="connsiteY3" fmla="*/ 276388 h 1327874"/>
                <a:gd name="connsiteX4" fmla="*/ 831875 w 1055596"/>
                <a:gd name="connsiteY4" fmla="*/ 343426 h 1327874"/>
                <a:gd name="connsiteX5" fmla="*/ 919030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8958 w 1055596"/>
                <a:gd name="connsiteY11" fmla="*/ 343426 h 1327874"/>
                <a:gd name="connsiteX12" fmla="*/ 285996 w 1055596"/>
                <a:gd name="connsiteY12" fmla="*/ 276388 h 1327874"/>
                <a:gd name="connsiteX13" fmla="*/ 285996 w 1055596"/>
                <a:gd name="connsiteY13" fmla="*/ 77440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4837" y="71727"/>
                  </a:lnTo>
                  <a:lnTo>
                    <a:pt x="764837" y="276388"/>
                  </a:lnTo>
                  <a:cubicBezTo>
                    <a:pt x="764837" y="313412"/>
                    <a:pt x="794851" y="343426"/>
                    <a:pt x="831875" y="343426"/>
                  </a:cubicBezTo>
                  <a:lnTo>
                    <a:pt x="919030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8958" y="343426"/>
                  </a:lnTo>
                  <a:cubicBezTo>
                    <a:pt x="255982" y="343426"/>
                    <a:pt x="285996" y="313412"/>
                    <a:pt x="285996" y="276388"/>
                  </a:cubicBezTo>
                  <a:lnTo>
                    <a:pt x="285996" y="77440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4" name="楕円 1543">
              <a:extLst>
                <a:ext uri="{FF2B5EF4-FFF2-40B4-BE49-F238E27FC236}">
                  <a16:creationId xmlns:a16="http://schemas.microsoft.com/office/drawing/2014/main" id="{C2361C63-10A8-4F88-9E09-EF3977075517}"/>
                </a:ext>
              </a:extLst>
            </p:cNvPr>
            <p:cNvSpPr/>
            <p:nvPr/>
          </p:nvSpPr>
          <p:spPr bwMode="auto">
            <a:xfrm rot="20700000">
              <a:off x="676343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5" name="楕円 1544">
              <a:extLst>
                <a:ext uri="{FF2B5EF4-FFF2-40B4-BE49-F238E27FC236}">
                  <a16:creationId xmlns:a16="http://schemas.microsoft.com/office/drawing/2014/main" id="{8441FF27-18FE-4FEB-B31C-1158748C28E7}"/>
                </a:ext>
              </a:extLst>
            </p:cNvPr>
            <p:cNvSpPr/>
            <p:nvPr/>
          </p:nvSpPr>
          <p:spPr bwMode="auto">
            <a:xfrm rot="20700000">
              <a:off x="683654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6" name="楕円 1545">
              <a:extLst>
                <a:ext uri="{FF2B5EF4-FFF2-40B4-BE49-F238E27FC236}">
                  <a16:creationId xmlns:a16="http://schemas.microsoft.com/office/drawing/2014/main" id="{D63186F4-A678-4E8D-BDFF-0961014EB213}"/>
                </a:ext>
              </a:extLst>
            </p:cNvPr>
            <p:cNvSpPr/>
            <p:nvPr/>
          </p:nvSpPr>
          <p:spPr bwMode="auto">
            <a:xfrm rot="900000" flipH="1">
              <a:off x="811358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7" name="楕円 1546">
              <a:extLst>
                <a:ext uri="{FF2B5EF4-FFF2-40B4-BE49-F238E27FC236}">
                  <a16:creationId xmlns:a16="http://schemas.microsoft.com/office/drawing/2014/main" id="{D9C11B94-9D79-42CA-880E-68AC4A19A6A2}"/>
                </a:ext>
              </a:extLst>
            </p:cNvPr>
            <p:cNvSpPr/>
            <p:nvPr/>
          </p:nvSpPr>
          <p:spPr bwMode="auto">
            <a:xfrm rot="900000" flipH="1">
              <a:off x="819614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8" name="楕円 1547">
              <a:extLst>
                <a:ext uri="{FF2B5EF4-FFF2-40B4-BE49-F238E27FC236}">
                  <a16:creationId xmlns:a16="http://schemas.microsoft.com/office/drawing/2014/main" id="{9B6E6058-DB10-45A1-BF7A-F5CA7B7EF20F}"/>
                </a:ext>
              </a:extLst>
            </p:cNvPr>
            <p:cNvSpPr/>
            <p:nvPr/>
          </p:nvSpPr>
          <p:spPr bwMode="auto">
            <a:xfrm>
              <a:off x="6968006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9" name="テキスト ボックス 1548">
              <a:extLst>
                <a:ext uri="{FF2B5EF4-FFF2-40B4-BE49-F238E27FC236}">
                  <a16:creationId xmlns:a16="http://schemas.microsoft.com/office/drawing/2014/main" id="{9344A29E-4D09-493C-B815-05FB12F7485A}"/>
                </a:ext>
              </a:extLst>
            </p:cNvPr>
            <p:cNvSpPr txBox="1"/>
            <p:nvPr/>
          </p:nvSpPr>
          <p:spPr>
            <a:xfrm>
              <a:off x="7396582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550" name="フリーフォーム: 図形 1549">
              <a:extLst>
                <a:ext uri="{FF2B5EF4-FFF2-40B4-BE49-F238E27FC236}">
                  <a16:creationId xmlns:a16="http://schemas.microsoft.com/office/drawing/2014/main" id="{DE14D387-6A44-4FA3-8E83-AA84AEDEFC22}"/>
                </a:ext>
              </a:extLst>
            </p:cNvPr>
            <p:cNvSpPr/>
            <p:nvPr/>
          </p:nvSpPr>
          <p:spPr bwMode="auto">
            <a:xfrm rot="18900000">
              <a:off x="71596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1" name="フリーフォーム: 図形 1550">
              <a:extLst>
                <a:ext uri="{FF2B5EF4-FFF2-40B4-BE49-F238E27FC236}">
                  <a16:creationId xmlns:a16="http://schemas.microsoft.com/office/drawing/2014/main" id="{399F2694-7636-4538-B76A-D8492756F7D9}"/>
                </a:ext>
              </a:extLst>
            </p:cNvPr>
            <p:cNvSpPr/>
            <p:nvPr/>
          </p:nvSpPr>
          <p:spPr bwMode="auto">
            <a:xfrm rot="2700000" flipH="1">
              <a:off x="77638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2" name="フリーフォーム: 図形 1551">
              <a:extLst>
                <a:ext uri="{FF2B5EF4-FFF2-40B4-BE49-F238E27FC236}">
                  <a16:creationId xmlns:a16="http://schemas.microsoft.com/office/drawing/2014/main" id="{8D97C523-8B42-4836-BBB7-745CF0D01076}"/>
                </a:ext>
              </a:extLst>
            </p:cNvPr>
            <p:cNvSpPr/>
            <p:nvPr/>
          </p:nvSpPr>
          <p:spPr bwMode="auto">
            <a:xfrm>
              <a:off x="7521740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3" name="フリーフォーム: 図形 1552">
              <a:extLst>
                <a:ext uri="{FF2B5EF4-FFF2-40B4-BE49-F238E27FC236}">
                  <a16:creationId xmlns:a16="http://schemas.microsoft.com/office/drawing/2014/main" id="{941999C3-FC52-4421-883B-E9D9D9503E0E}"/>
                </a:ext>
              </a:extLst>
            </p:cNvPr>
            <p:cNvSpPr/>
            <p:nvPr/>
          </p:nvSpPr>
          <p:spPr bwMode="auto">
            <a:xfrm>
              <a:off x="7570390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4" name="楕円 1553">
              <a:extLst>
                <a:ext uri="{FF2B5EF4-FFF2-40B4-BE49-F238E27FC236}">
                  <a16:creationId xmlns:a16="http://schemas.microsoft.com/office/drawing/2014/main" id="{DDCA7EB6-9418-4456-B9DB-5A69C5238701}"/>
                </a:ext>
              </a:extLst>
            </p:cNvPr>
            <p:cNvSpPr/>
            <p:nvPr/>
          </p:nvSpPr>
          <p:spPr bwMode="auto">
            <a:xfrm>
              <a:off x="724103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5" name="楕円 1554">
              <a:extLst>
                <a:ext uri="{FF2B5EF4-FFF2-40B4-BE49-F238E27FC236}">
                  <a16:creationId xmlns:a16="http://schemas.microsoft.com/office/drawing/2014/main" id="{F6BA53AF-3934-48BF-8FD4-9ABB236DFB58}"/>
                </a:ext>
              </a:extLst>
            </p:cNvPr>
            <p:cNvSpPr/>
            <p:nvPr/>
          </p:nvSpPr>
          <p:spPr bwMode="auto">
            <a:xfrm>
              <a:off x="792048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6" name="フリーフォーム: 図形 1555">
              <a:extLst>
                <a:ext uri="{FF2B5EF4-FFF2-40B4-BE49-F238E27FC236}">
                  <a16:creationId xmlns:a16="http://schemas.microsoft.com/office/drawing/2014/main" id="{BC2C891B-E52A-4F88-AF39-D855C396AAD3}"/>
                </a:ext>
              </a:extLst>
            </p:cNvPr>
            <p:cNvSpPr/>
            <p:nvPr/>
          </p:nvSpPr>
          <p:spPr bwMode="auto">
            <a:xfrm>
              <a:off x="71321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7" name="フリーフォーム: 図形 1556">
              <a:extLst>
                <a:ext uri="{FF2B5EF4-FFF2-40B4-BE49-F238E27FC236}">
                  <a16:creationId xmlns:a16="http://schemas.microsoft.com/office/drawing/2014/main" id="{0F8AC041-FFD2-49F0-BFED-5F1FE261250A}"/>
                </a:ext>
              </a:extLst>
            </p:cNvPr>
            <p:cNvSpPr/>
            <p:nvPr/>
          </p:nvSpPr>
          <p:spPr bwMode="auto">
            <a:xfrm>
              <a:off x="78179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8" name="楕円 1557">
              <a:extLst>
                <a:ext uri="{FF2B5EF4-FFF2-40B4-BE49-F238E27FC236}">
                  <a16:creationId xmlns:a16="http://schemas.microsoft.com/office/drawing/2014/main" id="{0969D1B0-6827-4268-9ED8-5BD518594AF6}"/>
                </a:ext>
              </a:extLst>
            </p:cNvPr>
            <p:cNvSpPr/>
            <p:nvPr/>
          </p:nvSpPr>
          <p:spPr bwMode="auto">
            <a:xfrm>
              <a:off x="7952584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59" name="楕円 1558">
              <a:extLst>
                <a:ext uri="{FF2B5EF4-FFF2-40B4-BE49-F238E27FC236}">
                  <a16:creationId xmlns:a16="http://schemas.microsoft.com/office/drawing/2014/main" id="{895846CE-4F80-4666-885A-00504DD653B9}"/>
                </a:ext>
              </a:extLst>
            </p:cNvPr>
            <p:cNvSpPr/>
            <p:nvPr/>
          </p:nvSpPr>
          <p:spPr bwMode="auto">
            <a:xfrm>
              <a:off x="7271547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560" name="グループ化 1559">
              <a:extLst>
                <a:ext uri="{FF2B5EF4-FFF2-40B4-BE49-F238E27FC236}">
                  <a16:creationId xmlns:a16="http://schemas.microsoft.com/office/drawing/2014/main" id="{A539C416-E148-46B6-9438-9CE122CADD59}"/>
                </a:ext>
              </a:extLst>
            </p:cNvPr>
            <p:cNvGrpSpPr/>
            <p:nvPr/>
          </p:nvGrpSpPr>
          <p:grpSpPr>
            <a:xfrm>
              <a:off x="6966795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561" name="グループ化 1560">
                <a:extLst>
                  <a:ext uri="{FF2B5EF4-FFF2-40B4-BE49-F238E27FC236}">
                    <a16:creationId xmlns:a16="http://schemas.microsoft.com/office/drawing/2014/main" id="{0A4BB73C-D632-4BAB-86AA-44CFEFAC821A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566" name="フリーフォーム: 図形 1565">
                  <a:extLst>
                    <a:ext uri="{FF2B5EF4-FFF2-40B4-BE49-F238E27FC236}">
                      <a16:creationId xmlns:a16="http://schemas.microsoft.com/office/drawing/2014/main" id="{40626415-3865-482A-89DA-0583F1230030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7" name="フリーフォーム: 図形 1566">
                  <a:extLst>
                    <a:ext uri="{FF2B5EF4-FFF2-40B4-BE49-F238E27FC236}">
                      <a16:creationId xmlns:a16="http://schemas.microsoft.com/office/drawing/2014/main" id="{E5995F2B-2B7A-43C1-A7C4-E27E725936F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562" name="グループ化 1561">
                <a:extLst>
                  <a:ext uri="{FF2B5EF4-FFF2-40B4-BE49-F238E27FC236}">
                    <a16:creationId xmlns:a16="http://schemas.microsoft.com/office/drawing/2014/main" id="{4E3438DE-31AF-473A-BD71-025189015AED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564" name="フリーフォーム: 図形 1563">
                  <a:extLst>
                    <a:ext uri="{FF2B5EF4-FFF2-40B4-BE49-F238E27FC236}">
                      <a16:creationId xmlns:a16="http://schemas.microsoft.com/office/drawing/2014/main" id="{5BE8C2B1-A555-4AD2-A3ED-96405176325A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65" name="フリーフォーム: 図形 1564">
                  <a:extLst>
                    <a:ext uri="{FF2B5EF4-FFF2-40B4-BE49-F238E27FC236}">
                      <a16:creationId xmlns:a16="http://schemas.microsoft.com/office/drawing/2014/main" id="{FF1AA18D-8FCA-46AB-AF3B-3FA8C4D603F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63" name="フリーフォーム: 図形 1562">
                <a:extLst>
                  <a:ext uri="{FF2B5EF4-FFF2-40B4-BE49-F238E27FC236}">
                    <a16:creationId xmlns:a16="http://schemas.microsoft.com/office/drawing/2014/main" id="{39B1E994-8A2D-40D1-A74D-AAC7543F2F2B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1568" name="グループ化 1567">
            <a:extLst>
              <a:ext uri="{FF2B5EF4-FFF2-40B4-BE49-F238E27FC236}">
                <a16:creationId xmlns:a16="http://schemas.microsoft.com/office/drawing/2014/main" id="{BE5A0509-3405-4180-9AA3-CB28C26646FD}"/>
              </a:ext>
            </a:extLst>
          </p:cNvPr>
          <p:cNvGrpSpPr/>
          <p:nvPr/>
        </p:nvGrpSpPr>
        <p:grpSpPr>
          <a:xfrm>
            <a:off x="8337825" y="783772"/>
            <a:ext cx="811959" cy="1626584"/>
            <a:chOff x="8670436" y="816408"/>
            <a:chExt cx="1759285" cy="3524348"/>
          </a:xfrm>
        </p:grpSpPr>
        <p:sp>
          <p:nvSpPr>
            <p:cNvPr id="1569" name="フリーフォーム: 図形 1568">
              <a:extLst>
                <a:ext uri="{FF2B5EF4-FFF2-40B4-BE49-F238E27FC236}">
                  <a16:creationId xmlns:a16="http://schemas.microsoft.com/office/drawing/2014/main" id="{BE436C34-A58F-43CB-AC5E-883A04D7C71B}"/>
                </a:ext>
              </a:extLst>
            </p:cNvPr>
            <p:cNvSpPr/>
            <p:nvPr/>
          </p:nvSpPr>
          <p:spPr bwMode="auto">
            <a:xfrm rot="900000" flipH="1">
              <a:off x="8842934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0" name="四角形: 上の 2 つの角を丸める 3">
              <a:extLst>
                <a:ext uri="{FF2B5EF4-FFF2-40B4-BE49-F238E27FC236}">
                  <a16:creationId xmlns:a16="http://schemas.microsoft.com/office/drawing/2014/main" id="{E85719C5-1D35-4448-A491-7981D519B057}"/>
                </a:ext>
              </a:extLst>
            </p:cNvPr>
            <p:cNvSpPr/>
            <p:nvPr/>
          </p:nvSpPr>
          <p:spPr bwMode="auto">
            <a:xfrm rot="900000" flipH="1">
              <a:off x="9035124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1" name="フリーフォーム: 図形 1570">
              <a:extLst>
                <a:ext uri="{FF2B5EF4-FFF2-40B4-BE49-F238E27FC236}">
                  <a16:creationId xmlns:a16="http://schemas.microsoft.com/office/drawing/2014/main" id="{04F12FD5-580A-4142-8EF0-54F7FDEB0EAB}"/>
                </a:ext>
              </a:extLst>
            </p:cNvPr>
            <p:cNvSpPr/>
            <p:nvPr/>
          </p:nvSpPr>
          <p:spPr bwMode="auto">
            <a:xfrm rot="20700000">
              <a:off x="10070644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2" name="四角形: 上の 2 つの角を丸める 3">
              <a:extLst>
                <a:ext uri="{FF2B5EF4-FFF2-40B4-BE49-F238E27FC236}">
                  <a16:creationId xmlns:a16="http://schemas.microsoft.com/office/drawing/2014/main" id="{C0097E3D-91BF-41C6-8E5B-7A78AB1A8D97}"/>
                </a:ext>
              </a:extLst>
            </p:cNvPr>
            <p:cNvSpPr/>
            <p:nvPr/>
          </p:nvSpPr>
          <p:spPr bwMode="auto">
            <a:xfrm rot="20700000">
              <a:off x="9873778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3" name="フリーフォーム: 図形 1572">
              <a:extLst>
                <a:ext uri="{FF2B5EF4-FFF2-40B4-BE49-F238E27FC236}">
                  <a16:creationId xmlns:a16="http://schemas.microsoft.com/office/drawing/2014/main" id="{8CDC88F8-E204-4365-AA0A-7AC6BC67C980}"/>
                </a:ext>
              </a:extLst>
            </p:cNvPr>
            <p:cNvSpPr/>
            <p:nvPr/>
          </p:nvSpPr>
          <p:spPr bwMode="auto">
            <a:xfrm>
              <a:off x="8746907" y="971550"/>
              <a:ext cx="1607539" cy="1605598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4" name="フリーフォーム: 図形 1573">
              <a:extLst>
                <a:ext uri="{FF2B5EF4-FFF2-40B4-BE49-F238E27FC236}">
                  <a16:creationId xmlns:a16="http://schemas.microsoft.com/office/drawing/2014/main" id="{152EAC2A-C302-4253-A215-74E388722E3B}"/>
                </a:ext>
              </a:extLst>
            </p:cNvPr>
            <p:cNvSpPr/>
            <p:nvPr/>
          </p:nvSpPr>
          <p:spPr bwMode="auto">
            <a:xfrm>
              <a:off x="8958936" y="1381012"/>
              <a:ext cx="1179404" cy="1177980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5" name="四角形: 角を丸くする 1574">
              <a:extLst>
                <a:ext uri="{FF2B5EF4-FFF2-40B4-BE49-F238E27FC236}">
                  <a16:creationId xmlns:a16="http://schemas.microsoft.com/office/drawing/2014/main" id="{21C4237F-3E3F-478C-ABA9-030FCF502C66}"/>
                </a:ext>
              </a:extLst>
            </p:cNvPr>
            <p:cNvSpPr/>
            <p:nvPr/>
          </p:nvSpPr>
          <p:spPr bwMode="auto">
            <a:xfrm>
              <a:off x="961425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6" name="四角形: 角を丸くする 1575">
              <a:extLst>
                <a:ext uri="{FF2B5EF4-FFF2-40B4-BE49-F238E27FC236}">
                  <a16:creationId xmlns:a16="http://schemas.microsoft.com/office/drawing/2014/main" id="{8F01B3A7-A6FE-4D27-920C-86CCE15BD48C}"/>
                </a:ext>
              </a:extLst>
            </p:cNvPr>
            <p:cNvSpPr/>
            <p:nvPr/>
          </p:nvSpPr>
          <p:spPr bwMode="auto">
            <a:xfrm>
              <a:off x="929040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7" name="フリーフォーム: 図形 1576">
              <a:extLst>
                <a:ext uri="{FF2B5EF4-FFF2-40B4-BE49-F238E27FC236}">
                  <a16:creationId xmlns:a16="http://schemas.microsoft.com/office/drawing/2014/main" id="{15EA6A90-9720-47FE-BFD4-C870BCD41FAC}"/>
                </a:ext>
              </a:extLst>
            </p:cNvPr>
            <p:cNvSpPr/>
            <p:nvPr/>
          </p:nvSpPr>
          <p:spPr bwMode="auto">
            <a:xfrm>
              <a:off x="9041331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99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8" name="四角形: 角を丸くする 1577">
              <a:extLst>
                <a:ext uri="{FF2B5EF4-FFF2-40B4-BE49-F238E27FC236}">
                  <a16:creationId xmlns:a16="http://schemas.microsoft.com/office/drawing/2014/main" id="{B8CEBC37-9632-42C9-890E-27323DD1671C}"/>
                </a:ext>
              </a:extLst>
            </p:cNvPr>
            <p:cNvSpPr/>
            <p:nvPr/>
          </p:nvSpPr>
          <p:spPr bwMode="auto">
            <a:xfrm>
              <a:off x="9348968" y="2368551"/>
              <a:ext cx="402222" cy="500718"/>
            </a:xfrm>
            <a:prstGeom prst="roundRect">
              <a:avLst/>
            </a:pr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9" name="フリーフォーム: 図形 1578">
              <a:extLst>
                <a:ext uri="{FF2B5EF4-FFF2-40B4-BE49-F238E27FC236}">
                  <a16:creationId xmlns:a16="http://schemas.microsoft.com/office/drawing/2014/main" id="{E960FBC8-CFF0-41C9-BA99-3C42D845F8D5}"/>
                </a:ext>
              </a:extLst>
            </p:cNvPr>
            <p:cNvSpPr/>
            <p:nvPr/>
          </p:nvSpPr>
          <p:spPr bwMode="auto">
            <a:xfrm>
              <a:off x="9156574" y="2597461"/>
              <a:ext cx="155378" cy="271808"/>
            </a:xfrm>
            <a:custGeom>
              <a:avLst/>
              <a:gdLst>
                <a:gd name="connsiteX0" fmla="*/ 155378 w 155378"/>
                <a:gd name="connsiteY0" fmla="*/ 0 h 271808"/>
                <a:gd name="connsiteX1" fmla="*/ 155378 w 155378"/>
                <a:gd name="connsiteY1" fmla="*/ 204770 h 271808"/>
                <a:gd name="connsiteX2" fmla="*/ 88340 w 155378"/>
                <a:gd name="connsiteY2" fmla="*/ 271808 h 271808"/>
                <a:gd name="connsiteX3" fmla="*/ 0 w 155378"/>
                <a:gd name="connsiteY3" fmla="*/ 271808 h 271808"/>
                <a:gd name="connsiteX4" fmla="*/ 2819 w 155378"/>
                <a:gd name="connsiteY4" fmla="*/ 263563 h 271808"/>
                <a:gd name="connsiteX5" fmla="*/ 119823 w 155378"/>
                <a:gd name="connsiteY5" fmla="*/ 41822 h 271808"/>
                <a:gd name="connsiteX6" fmla="*/ 155378 w 155378"/>
                <a:gd name="connsiteY6" fmla="*/ 0 h 27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378" h="271808">
                  <a:moveTo>
                    <a:pt x="155378" y="0"/>
                  </a:moveTo>
                  <a:lnTo>
                    <a:pt x="155378" y="204770"/>
                  </a:lnTo>
                  <a:cubicBezTo>
                    <a:pt x="155378" y="241794"/>
                    <a:pt x="125364" y="271808"/>
                    <a:pt x="88340" y="271808"/>
                  </a:cubicBezTo>
                  <a:lnTo>
                    <a:pt x="0" y="271808"/>
                  </a:lnTo>
                  <a:lnTo>
                    <a:pt x="2819" y="263563"/>
                  </a:lnTo>
                  <a:cubicBezTo>
                    <a:pt x="36896" y="177419"/>
                    <a:pt x="76295" y="102591"/>
                    <a:pt x="119823" y="41822"/>
                  </a:cubicBezTo>
                  <a:lnTo>
                    <a:pt x="155378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0" name="フリーフォーム: 図形 1579">
              <a:extLst>
                <a:ext uri="{FF2B5EF4-FFF2-40B4-BE49-F238E27FC236}">
                  <a16:creationId xmlns:a16="http://schemas.microsoft.com/office/drawing/2014/main" id="{54845A09-7701-4947-9DF4-4DF46EFC23DF}"/>
                </a:ext>
              </a:extLst>
            </p:cNvPr>
            <p:cNvSpPr/>
            <p:nvPr/>
          </p:nvSpPr>
          <p:spPr bwMode="auto">
            <a:xfrm>
              <a:off x="9789499" y="2598981"/>
              <a:ext cx="154086" cy="270288"/>
            </a:xfrm>
            <a:custGeom>
              <a:avLst/>
              <a:gdLst>
                <a:gd name="connsiteX0" fmla="*/ 0 w 154086"/>
                <a:gd name="connsiteY0" fmla="*/ 0 h 270288"/>
                <a:gd name="connsiteX1" fmla="*/ 34263 w 154086"/>
                <a:gd name="connsiteY1" fmla="*/ 40302 h 270288"/>
                <a:gd name="connsiteX2" fmla="*/ 151266 w 154086"/>
                <a:gd name="connsiteY2" fmla="*/ 262043 h 270288"/>
                <a:gd name="connsiteX3" fmla="*/ 154086 w 154086"/>
                <a:gd name="connsiteY3" fmla="*/ 270288 h 270288"/>
                <a:gd name="connsiteX4" fmla="*/ 67038 w 154086"/>
                <a:gd name="connsiteY4" fmla="*/ 270288 h 270288"/>
                <a:gd name="connsiteX5" fmla="*/ 0 w 154086"/>
                <a:gd name="connsiteY5" fmla="*/ 203250 h 270288"/>
                <a:gd name="connsiteX6" fmla="*/ 0 w 154086"/>
                <a:gd name="connsiteY6" fmla="*/ 0 h 27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86" h="270288">
                  <a:moveTo>
                    <a:pt x="0" y="0"/>
                  </a:moveTo>
                  <a:lnTo>
                    <a:pt x="34263" y="40302"/>
                  </a:lnTo>
                  <a:cubicBezTo>
                    <a:pt x="77791" y="101071"/>
                    <a:pt x="117190" y="175899"/>
                    <a:pt x="151266" y="262043"/>
                  </a:cubicBezTo>
                  <a:lnTo>
                    <a:pt x="154086" y="270288"/>
                  </a:lnTo>
                  <a:lnTo>
                    <a:pt x="67038" y="270288"/>
                  </a:lnTo>
                  <a:cubicBezTo>
                    <a:pt x="30014" y="270288"/>
                    <a:pt x="0" y="240274"/>
                    <a:pt x="0" y="2032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1" name="フリーフォーム: 図形 1580">
              <a:extLst>
                <a:ext uri="{FF2B5EF4-FFF2-40B4-BE49-F238E27FC236}">
                  <a16:creationId xmlns:a16="http://schemas.microsoft.com/office/drawing/2014/main" id="{50AF030B-89FF-439D-8985-D422C0E13D91}"/>
                </a:ext>
              </a:extLst>
            </p:cNvPr>
            <p:cNvSpPr/>
            <p:nvPr/>
          </p:nvSpPr>
          <p:spPr bwMode="auto">
            <a:xfrm>
              <a:off x="9022281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67218 w 1055596"/>
                <a:gd name="connsiteY2" fmla="*/ 73138 h 1302161"/>
                <a:gd name="connsiteX3" fmla="*/ 767218 w 1055596"/>
                <a:gd name="connsiteY3" fmla="*/ 276388 h 1302161"/>
                <a:gd name="connsiteX4" fmla="*/ 834256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22633 w 1055596"/>
                <a:gd name="connsiteY11" fmla="*/ 343426 h 1302161"/>
                <a:gd name="connsiteX12" fmla="*/ 289671 w 1055596"/>
                <a:gd name="connsiteY12" fmla="*/ 276388 h 1302161"/>
                <a:gd name="connsiteX13" fmla="*/ 289671 w 1055596"/>
                <a:gd name="connsiteY13" fmla="*/ 7161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67218" y="73138"/>
                  </a:lnTo>
                  <a:lnTo>
                    <a:pt x="767218" y="276388"/>
                  </a:lnTo>
                  <a:cubicBezTo>
                    <a:pt x="767218" y="313412"/>
                    <a:pt x="797232" y="343426"/>
                    <a:pt x="834256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22633" y="343426"/>
                  </a:lnTo>
                  <a:cubicBezTo>
                    <a:pt x="259657" y="343426"/>
                    <a:pt x="289671" y="313412"/>
                    <a:pt x="289671" y="276388"/>
                  </a:cubicBezTo>
                  <a:lnTo>
                    <a:pt x="289671" y="7161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2" name="楕円 1581">
              <a:extLst>
                <a:ext uri="{FF2B5EF4-FFF2-40B4-BE49-F238E27FC236}">
                  <a16:creationId xmlns:a16="http://schemas.microsoft.com/office/drawing/2014/main" id="{01331043-6AB3-4D29-B5B3-0731A9387FD5}"/>
                </a:ext>
              </a:extLst>
            </p:cNvPr>
            <p:cNvSpPr/>
            <p:nvPr/>
          </p:nvSpPr>
          <p:spPr bwMode="auto">
            <a:xfrm rot="20700000">
              <a:off x="867043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3" name="楕円 1582">
              <a:extLst>
                <a:ext uri="{FF2B5EF4-FFF2-40B4-BE49-F238E27FC236}">
                  <a16:creationId xmlns:a16="http://schemas.microsoft.com/office/drawing/2014/main" id="{7CE4A9F0-7C88-4149-87EE-8D4EBF36CF70}"/>
                </a:ext>
              </a:extLst>
            </p:cNvPr>
            <p:cNvSpPr/>
            <p:nvPr/>
          </p:nvSpPr>
          <p:spPr bwMode="auto">
            <a:xfrm rot="20700000">
              <a:off x="8743544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4" name="楕円 1583">
              <a:extLst>
                <a:ext uri="{FF2B5EF4-FFF2-40B4-BE49-F238E27FC236}">
                  <a16:creationId xmlns:a16="http://schemas.microsoft.com/office/drawing/2014/main" id="{44476699-AF87-4380-9350-90D2AE525EC0}"/>
                </a:ext>
              </a:extLst>
            </p:cNvPr>
            <p:cNvSpPr/>
            <p:nvPr/>
          </p:nvSpPr>
          <p:spPr bwMode="auto">
            <a:xfrm rot="900000" flipH="1">
              <a:off x="1002058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9525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5" name="楕円 1584">
              <a:extLst>
                <a:ext uri="{FF2B5EF4-FFF2-40B4-BE49-F238E27FC236}">
                  <a16:creationId xmlns:a16="http://schemas.microsoft.com/office/drawing/2014/main" id="{D9E73FF7-6B4B-4ABC-9FC2-8FA8F9FA5363}"/>
                </a:ext>
              </a:extLst>
            </p:cNvPr>
            <p:cNvSpPr/>
            <p:nvPr/>
          </p:nvSpPr>
          <p:spPr bwMode="auto">
            <a:xfrm rot="900000" flipH="1">
              <a:off x="10103147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6" name="楕円 1585">
              <a:extLst>
                <a:ext uri="{FF2B5EF4-FFF2-40B4-BE49-F238E27FC236}">
                  <a16:creationId xmlns:a16="http://schemas.microsoft.com/office/drawing/2014/main" id="{577B4F0B-D042-4AF6-AD4F-8A1F32CBFB1D}"/>
                </a:ext>
              </a:extLst>
            </p:cNvPr>
            <p:cNvSpPr/>
            <p:nvPr/>
          </p:nvSpPr>
          <p:spPr bwMode="auto">
            <a:xfrm>
              <a:off x="8875004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7" name="フリーフォーム: 図形 1586">
              <a:extLst>
                <a:ext uri="{FF2B5EF4-FFF2-40B4-BE49-F238E27FC236}">
                  <a16:creationId xmlns:a16="http://schemas.microsoft.com/office/drawing/2014/main" id="{6565564D-6DF0-4A91-B9D0-D15A227FA426}"/>
                </a:ext>
              </a:extLst>
            </p:cNvPr>
            <p:cNvSpPr/>
            <p:nvPr/>
          </p:nvSpPr>
          <p:spPr bwMode="auto">
            <a:xfrm flipH="1">
              <a:off x="9571070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8" name="フリーフォーム: 図形 1587">
              <a:extLst>
                <a:ext uri="{FF2B5EF4-FFF2-40B4-BE49-F238E27FC236}">
                  <a16:creationId xmlns:a16="http://schemas.microsoft.com/office/drawing/2014/main" id="{8801E1BA-50E4-46E1-9B37-129BF57FD34A}"/>
                </a:ext>
              </a:extLst>
            </p:cNvPr>
            <p:cNvSpPr/>
            <p:nvPr/>
          </p:nvSpPr>
          <p:spPr bwMode="auto">
            <a:xfrm flipH="1">
              <a:off x="9571070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9" name="フリーフォーム: 図形 1588">
              <a:extLst>
                <a:ext uri="{FF2B5EF4-FFF2-40B4-BE49-F238E27FC236}">
                  <a16:creationId xmlns:a16="http://schemas.microsoft.com/office/drawing/2014/main" id="{6F758351-16A2-4C1E-A131-85201678F384}"/>
                </a:ext>
              </a:extLst>
            </p:cNvPr>
            <p:cNvSpPr/>
            <p:nvPr/>
          </p:nvSpPr>
          <p:spPr bwMode="auto">
            <a:xfrm>
              <a:off x="9111507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0" name="フリーフォーム: 図形 1589">
              <a:extLst>
                <a:ext uri="{FF2B5EF4-FFF2-40B4-BE49-F238E27FC236}">
                  <a16:creationId xmlns:a16="http://schemas.microsoft.com/office/drawing/2014/main" id="{F357EADC-808C-4A47-A702-DABACDB58FBA}"/>
                </a:ext>
              </a:extLst>
            </p:cNvPr>
            <p:cNvSpPr/>
            <p:nvPr/>
          </p:nvSpPr>
          <p:spPr bwMode="auto">
            <a:xfrm>
              <a:off x="9111507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1" name="テキスト ボックス 1590">
              <a:extLst>
                <a:ext uri="{FF2B5EF4-FFF2-40B4-BE49-F238E27FC236}">
                  <a16:creationId xmlns:a16="http://schemas.microsoft.com/office/drawing/2014/main" id="{34FEA5F0-1901-4DCD-BBA9-C2F714123C7A}"/>
                </a:ext>
              </a:extLst>
            </p:cNvPr>
            <p:cNvSpPr txBox="1"/>
            <p:nvPr/>
          </p:nvSpPr>
          <p:spPr>
            <a:xfrm>
              <a:off x="9312622" y="2915856"/>
              <a:ext cx="486425" cy="168314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592" name="フリーフォーム: 図形 1591">
              <a:extLst>
                <a:ext uri="{FF2B5EF4-FFF2-40B4-BE49-F238E27FC236}">
                  <a16:creationId xmlns:a16="http://schemas.microsoft.com/office/drawing/2014/main" id="{F7A3A917-64B6-4F1D-8A7E-D7AA55756919}"/>
                </a:ext>
              </a:extLst>
            </p:cNvPr>
            <p:cNvSpPr/>
            <p:nvPr/>
          </p:nvSpPr>
          <p:spPr bwMode="auto">
            <a:xfrm>
              <a:off x="9376000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3" name="フリーフォーム: 図形 1592">
              <a:extLst>
                <a:ext uri="{FF2B5EF4-FFF2-40B4-BE49-F238E27FC236}">
                  <a16:creationId xmlns:a16="http://schemas.microsoft.com/office/drawing/2014/main" id="{737BF4D3-B5B0-46AC-963E-ADCA9B5FB992}"/>
                </a:ext>
              </a:extLst>
            </p:cNvPr>
            <p:cNvSpPr/>
            <p:nvPr/>
          </p:nvSpPr>
          <p:spPr bwMode="auto">
            <a:xfrm rot="18900000">
              <a:off x="90900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4" name="フリーフォーム: 図形 1593">
              <a:extLst>
                <a:ext uri="{FF2B5EF4-FFF2-40B4-BE49-F238E27FC236}">
                  <a16:creationId xmlns:a16="http://schemas.microsoft.com/office/drawing/2014/main" id="{3E30C974-5DBE-4DA1-9AE2-E5430A720D97}"/>
                </a:ext>
              </a:extLst>
            </p:cNvPr>
            <p:cNvSpPr/>
            <p:nvPr/>
          </p:nvSpPr>
          <p:spPr bwMode="auto">
            <a:xfrm rot="2700000" flipH="1">
              <a:off x="96942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5" name="フリーフォーム: 図形 1594">
              <a:extLst>
                <a:ext uri="{FF2B5EF4-FFF2-40B4-BE49-F238E27FC236}">
                  <a16:creationId xmlns:a16="http://schemas.microsoft.com/office/drawing/2014/main" id="{B6638395-7856-40C9-96D2-FCFDC30FE59A}"/>
                </a:ext>
              </a:extLst>
            </p:cNvPr>
            <p:cNvSpPr/>
            <p:nvPr/>
          </p:nvSpPr>
          <p:spPr bwMode="auto">
            <a:xfrm>
              <a:off x="9481791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6" name="楕円 1595">
              <a:extLst>
                <a:ext uri="{FF2B5EF4-FFF2-40B4-BE49-F238E27FC236}">
                  <a16:creationId xmlns:a16="http://schemas.microsoft.com/office/drawing/2014/main" id="{BFC395D7-DC8F-414F-9898-7F809B56D15E}"/>
                </a:ext>
              </a:extLst>
            </p:cNvPr>
            <p:cNvSpPr/>
            <p:nvPr/>
          </p:nvSpPr>
          <p:spPr bwMode="auto">
            <a:xfrm>
              <a:off x="914603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7" name="楕円 1596">
              <a:extLst>
                <a:ext uri="{FF2B5EF4-FFF2-40B4-BE49-F238E27FC236}">
                  <a16:creationId xmlns:a16="http://schemas.microsoft.com/office/drawing/2014/main" id="{C6EE8D59-DFAA-4699-88A5-0226D828B3C9}"/>
                </a:ext>
              </a:extLst>
            </p:cNvPr>
            <p:cNvSpPr/>
            <p:nvPr/>
          </p:nvSpPr>
          <p:spPr bwMode="auto">
            <a:xfrm>
              <a:off x="982548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8" name="フリーフォーム: 図形 1597">
              <a:extLst>
                <a:ext uri="{FF2B5EF4-FFF2-40B4-BE49-F238E27FC236}">
                  <a16:creationId xmlns:a16="http://schemas.microsoft.com/office/drawing/2014/main" id="{A12AE5C3-59AF-4B97-B600-8FC3418E16D6}"/>
                </a:ext>
              </a:extLst>
            </p:cNvPr>
            <p:cNvSpPr/>
            <p:nvPr/>
          </p:nvSpPr>
          <p:spPr bwMode="auto">
            <a:xfrm>
              <a:off x="903498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9" name="フリーフォーム: 図形 1598">
              <a:extLst>
                <a:ext uri="{FF2B5EF4-FFF2-40B4-BE49-F238E27FC236}">
                  <a16:creationId xmlns:a16="http://schemas.microsoft.com/office/drawing/2014/main" id="{31720476-EA32-4C55-AD7F-763DE15F4391}"/>
                </a:ext>
              </a:extLst>
            </p:cNvPr>
            <p:cNvSpPr/>
            <p:nvPr/>
          </p:nvSpPr>
          <p:spPr bwMode="auto">
            <a:xfrm>
              <a:off x="972713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0" name="楕円 1599">
              <a:extLst>
                <a:ext uri="{FF2B5EF4-FFF2-40B4-BE49-F238E27FC236}">
                  <a16:creationId xmlns:a16="http://schemas.microsoft.com/office/drawing/2014/main" id="{7495392B-1498-4C64-AD6C-32B6276DB8C0}"/>
                </a:ext>
              </a:extLst>
            </p:cNvPr>
            <p:cNvSpPr/>
            <p:nvPr/>
          </p:nvSpPr>
          <p:spPr bwMode="auto">
            <a:xfrm>
              <a:off x="9176993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1" name="楕円 1600">
              <a:extLst>
                <a:ext uri="{FF2B5EF4-FFF2-40B4-BE49-F238E27FC236}">
                  <a16:creationId xmlns:a16="http://schemas.microsoft.com/office/drawing/2014/main" id="{7586F34B-2EBC-42F1-A2A5-1610634FD71D}"/>
                </a:ext>
              </a:extLst>
            </p:cNvPr>
            <p:cNvSpPr/>
            <p:nvPr/>
          </p:nvSpPr>
          <p:spPr bwMode="auto">
            <a:xfrm>
              <a:off x="9856443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02" name="グループ化 1601">
              <a:extLst>
                <a:ext uri="{FF2B5EF4-FFF2-40B4-BE49-F238E27FC236}">
                  <a16:creationId xmlns:a16="http://schemas.microsoft.com/office/drawing/2014/main" id="{0F2D1BD5-54C0-40CA-90A5-E24917D360E3}"/>
                </a:ext>
              </a:extLst>
            </p:cNvPr>
            <p:cNvGrpSpPr/>
            <p:nvPr/>
          </p:nvGrpSpPr>
          <p:grpSpPr>
            <a:xfrm>
              <a:off x="8899112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603" name="グループ化 1602">
                <a:extLst>
                  <a:ext uri="{FF2B5EF4-FFF2-40B4-BE49-F238E27FC236}">
                    <a16:creationId xmlns:a16="http://schemas.microsoft.com/office/drawing/2014/main" id="{38769368-209D-4E8C-A28A-1B190F78BA68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608" name="フリーフォーム: 図形 1607">
                  <a:extLst>
                    <a:ext uri="{FF2B5EF4-FFF2-40B4-BE49-F238E27FC236}">
                      <a16:creationId xmlns:a16="http://schemas.microsoft.com/office/drawing/2014/main" id="{3B4204B1-70B5-49C9-A34C-581EA99DFF05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9" name="フリーフォーム: 図形 1608">
                  <a:extLst>
                    <a:ext uri="{FF2B5EF4-FFF2-40B4-BE49-F238E27FC236}">
                      <a16:creationId xmlns:a16="http://schemas.microsoft.com/office/drawing/2014/main" id="{83E216EE-5C81-46BE-8557-954E4759014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604" name="グループ化 1603">
                <a:extLst>
                  <a:ext uri="{FF2B5EF4-FFF2-40B4-BE49-F238E27FC236}">
                    <a16:creationId xmlns:a16="http://schemas.microsoft.com/office/drawing/2014/main" id="{8A37E314-D48A-47BB-B847-AD8AA444271B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606" name="フリーフォーム: 図形 1605">
                  <a:extLst>
                    <a:ext uri="{FF2B5EF4-FFF2-40B4-BE49-F238E27FC236}">
                      <a16:creationId xmlns:a16="http://schemas.microsoft.com/office/drawing/2014/main" id="{9BD993C7-F922-49F6-8E2B-02A6AF2CFD51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607" name="フリーフォーム: 図形 1606">
                  <a:extLst>
                    <a:ext uri="{FF2B5EF4-FFF2-40B4-BE49-F238E27FC236}">
                      <a16:creationId xmlns:a16="http://schemas.microsoft.com/office/drawing/2014/main" id="{FA5E58F4-1BB3-42E5-98B8-3ED1007BC8AD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605" name="フリーフォーム: 図形 1604">
                <a:extLst>
                  <a:ext uri="{FF2B5EF4-FFF2-40B4-BE49-F238E27FC236}">
                    <a16:creationId xmlns:a16="http://schemas.microsoft.com/office/drawing/2014/main" id="{B8D45E16-A63A-4156-AEEC-D16CCF41E368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F5DA1B1-3190-48FB-A2B3-6A6BFC262316}"/>
              </a:ext>
            </a:extLst>
          </p:cNvPr>
          <p:cNvGrpSpPr/>
          <p:nvPr/>
        </p:nvGrpSpPr>
        <p:grpSpPr>
          <a:xfrm>
            <a:off x="570686" y="4759690"/>
            <a:ext cx="1340552" cy="1513852"/>
            <a:chOff x="-1063873" y="802301"/>
            <a:chExt cx="3131058" cy="3535827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FA38EAB2-01C5-4B56-BF60-29F0753676FF}"/>
                </a:ext>
              </a:extLst>
            </p:cNvPr>
            <p:cNvGrpSpPr/>
            <p:nvPr/>
          </p:nvGrpSpPr>
          <p:grpSpPr>
            <a:xfrm rot="18000000" flipH="1">
              <a:off x="1224283" y="2572667"/>
              <a:ext cx="490898" cy="1194907"/>
              <a:chOff x="1433349" y="2624060"/>
              <a:chExt cx="490898" cy="1194907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7D4338A8-0AB2-49AA-8DA9-4C7D76301362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四角形: 上の 2 つの角を丸める 74">
                <a:extLst>
                  <a:ext uri="{FF2B5EF4-FFF2-40B4-BE49-F238E27FC236}">
                    <a16:creationId xmlns:a16="http://schemas.microsoft.com/office/drawing/2014/main" id="{3123550F-003C-4C88-903B-F9C4BB38BEE3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658FB30C-3A89-42B4-AF24-E037DD0FA592}"/>
                </a:ext>
              </a:extLst>
            </p:cNvPr>
            <p:cNvGrpSpPr/>
            <p:nvPr/>
          </p:nvGrpSpPr>
          <p:grpSpPr>
            <a:xfrm>
              <a:off x="-371522" y="2236475"/>
              <a:ext cx="1075867" cy="843744"/>
              <a:chOff x="-428235" y="2293392"/>
              <a:chExt cx="1075867" cy="843744"/>
            </a:xfrm>
          </p:grpSpPr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9910B30-60C7-44E5-BD9E-954458EBE403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B18479C-5B47-46E7-B061-387A662BB78A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E69C2362-2F02-4E57-9694-D3DEB53E27BF}"/>
                </a:ext>
              </a:extLst>
            </p:cNvPr>
            <p:cNvSpPr/>
            <p:nvPr/>
          </p:nvSpPr>
          <p:spPr bwMode="auto">
            <a:xfrm>
              <a:off x="159644" y="982081"/>
              <a:ext cx="1542188" cy="1466056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33CE69A7-1392-4C9A-A512-D1B80225260F}"/>
                </a:ext>
              </a:extLst>
            </p:cNvPr>
            <p:cNvSpPr/>
            <p:nvPr/>
          </p:nvSpPr>
          <p:spPr bwMode="auto">
            <a:xfrm>
              <a:off x="371836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6C2EB8A-483A-4E61-A805-B35A7D98AC79}"/>
                </a:ext>
              </a:extLst>
            </p:cNvPr>
            <p:cNvSpPr/>
            <p:nvPr/>
          </p:nvSpPr>
          <p:spPr bwMode="auto">
            <a:xfrm>
              <a:off x="444091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四角形: 角を丸くする 7">
              <a:extLst>
                <a:ext uri="{FF2B5EF4-FFF2-40B4-BE49-F238E27FC236}">
                  <a16:creationId xmlns:a16="http://schemas.microsoft.com/office/drawing/2014/main" id="{141FE001-57DF-4456-89FB-E3218BD08D69}"/>
                </a:ext>
              </a:extLst>
            </p:cNvPr>
            <p:cNvSpPr/>
            <p:nvPr/>
          </p:nvSpPr>
          <p:spPr bwMode="auto">
            <a:xfrm>
              <a:off x="742762" y="2368551"/>
              <a:ext cx="402222" cy="500718"/>
            </a:xfrm>
            <a:prstGeom prst="roundRect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E259A0BF-FAAD-4E29-B2B5-344C0343C095}"/>
                </a:ext>
              </a:extLst>
            </p:cNvPr>
            <p:cNvSpPr/>
            <p:nvPr/>
          </p:nvSpPr>
          <p:spPr bwMode="auto">
            <a:xfrm>
              <a:off x="1185674" y="2603282"/>
              <a:ext cx="149430" cy="265987"/>
            </a:xfrm>
            <a:custGeom>
              <a:avLst/>
              <a:gdLst>
                <a:gd name="connsiteX0" fmla="*/ 0 w 149430"/>
                <a:gd name="connsiteY0" fmla="*/ 0 h 265987"/>
                <a:gd name="connsiteX1" fmla="*/ 31882 w 149430"/>
                <a:gd name="connsiteY1" fmla="*/ 38241 h 265987"/>
                <a:gd name="connsiteX2" fmla="*/ 148885 w 149430"/>
                <a:gd name="connsiteY2" fmla="*/ 264361 h 265987"/>
                <a:gd name="connsiteX3" fmla="*/ 149430 w 149430"/>
                <a:gd name="connsiteY3" fmla="*/ 265987 h 265987"/>
                <a:gd name="connsiteX4" fmla="*/ 67038 w 149430"/>
                <a:gd name="connsiteY4" fmla="*/ 265987 h 265987"/>
                <a:gd name="connsiteX5" fmla="*/ 0 w 149430"/>
                <a:gd name="connsiteY5" fmla="*/ 198949 h 265987"/>
                <a:gd name="connsiteX6" fmla="*/ 0 w 149430"/>
                <a:gd name="connsiteY6" fmla="*/ 0 h 2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30" h="265987">
                  <a:moveTo>
                    <a:pt x="0" y="0"/>
                  </a:moveTo>
                  <a:lnTo>
                    <a:pt x="31882" y="38241"/>
                  </a:lnTo>
                  <a:cubicBezTo>
                    <a:pt x="75410" y="100210"/>
                    <a:pt x="114809" y="176516"/>
                    <a:pt x="148885" y="264361"/>
                  </a:cubicBezTo>
                  <a:lnTo>
                    <a:pt x="149430" y="265987"/>
                  </a:lnTo>
                  <a:lnTo>
                    <a:pt x="67038" y="265987"/>
                  </a:lnTo>
                  <a:cubicBezTo>
                    <a:pt x="30014" y="265987"/>
                    <a:pt x="0" y="235973"/>
                    <a:pt x="0" y="198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4B13A451-160E-4200-9122-687D5F212EED}"/>
                </a:ext>
              </a:extLst>
            </p:cNvPr>
            <p:cNvSpPr/>
            <p:nvPr/>
          </p:nvSpPr>
          <p:spPr bwMode="auto">
            <a:xfrm>
              <a:off x="552642" y="2611851"/>
              <a:ext cx="142286" cy="257418"/>
            </a:xfrm>
            <a:custGeom>
              <a:avLst/>
              <a:gdLst>
                <a:gd name="connsiteX0" fmla="*/ 142286 w 142286"/>
                <a:gd name="connsiteY0" fmla="*/ 0 h 257418"/>
                <a:gd name="connsiteX1" fmla="*/ 142286 w 142286"/>
                <a:gd name="connsiteY1" fmla="*/ 190380 h 257418"/>
                <a:gd name="connsiteX2" fmla="*/ 75248 w 142286"/>
                <a:gd name="connsiteY2" fmla="*/ 257418 h 257418"/>
                <a:gd name="connsiteX3" fmla="*/ 0 w 142286"/>
                <a:gd name="connsiteY3" fmla="*/ 257418 h 257418"/>
                <a:gd name="connsiteX4" fmla="*/ 545 w 142286"/>
                <a:gd name="connsiteY4" fmla="*/ 255792 h 257418"/>
                <a:gd name="connsiteX5" fmla="*/ 117549 w 142286"/>
                <a:gd name="connsiteY5" fmla="*/ 29672 h 257418"/>
                <a:gd name="connsiteX6" fmla="*/ 142286 w 142286"/>
                <a:gd name="connsiteY6" fmla="*/ 0 h 25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86" h="257418">
                  <a:moveTo>
                    <a:pt x="142286" y="0"/>
                  </a:moveTo>
                  <a:lnTo>
                    <a:pt x="142286" y="190380"/>
                  </a:lnTo>
                  <a:cubicBezTo>
                    <a:pt x="142286" y="227404"/>
                    <a:pt x="112272" y="257418"/>
                    <a:pt x="75248" y="257418"/>
                  </a:cubicBezTo>
                  <a:lnTo>
                    <a:pt x="0" y="257418"/>
                  </a:lnTo>
                  <a:lnTo>
                    <a:pt x="545" y="255792"/>
                  </a:lnTo>
                  <a:cubicBezTo>
                    <a:pt x="34622" y="167947"/>
                    <a:pt x="74021" y="91641"/>
                    <a:pt x="117549" y="29672"/>
                  </a:cubicBezTo>
                  <a:lnTo>
                    <a:pt x="14228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8BD2B83A-6EF9-4833-BB4D-F127A4B91B60}"/>
                </a:ext>
              </a:extLst>
            </p:cNvPr>
            <p:cNvSpPr/>
            <p:nvPr/>
          </p:nvSpPr>
          <p:spPr bwMode="auto">
            <a:xfrm>
              <a:off x="416075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9599 w 1055596"/>
                <a:gd name="connsiteY2" fmla="*/ 77439 h 1327874"/>
                <a:gd name="connsiteX3" fmla="*/ 769599 w 1055596"/>
                <a:gd name="connsiteY3" fmla="*/ 276388 h 1327874"/>
                <a:gd name="connsiteX4" fmla="*/ 836637 w 1055596"/>
                <a:gd name="connsiteY4" fmla="*/ 343426 h 1327874"/>
                <a:gd name="connsiteX5" fmla="*/ 919029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1815 w 1055596"/>
                <a:gd name="connsiteY11" fmla="*/ 343426 h 1327874"/>
                <a:gd name="connsiteX12" fmla="*/ 278853 w 1055596"/>
                <a:gd name="connsiteY12" fmla="*/ 276388 h 1327874"/>
                <a:gd name="connsiteX13" fmla="*/ 278853 w 1055596"/>
                <a:gd name="connsiteY13" fmla="*/ 86008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9599" y="77439"/>
                  </a:lnTo>
                  <a:lnTo>
                    <a:pt x="769599" y="276388"/>
                  </a:lnTo>
                  <a:cubicBezTo>
                    <a:pt x="769599" y="313412"/>
                    <a:pt x="799613" y="343426"/>
                    <a:pt x="836637" y="343426"/>
                  </a:cubicBezTo>
                  <a:lnTo>
                    <a:pt x="919029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1815" y="343426"/>
                  </a:lnTo>
                  <a:cubicBezTo>
                    <a:pt x="248839" y="343426"/>
                    <a:pt x="278853" y="313412"/>
                    <a:pt x="278853" y="276388"/>
                  </a:cubicBezTo>
                  <a:lnTo>
                    <a:pt x="278853" y="86008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" name="楕円 11">
              <a:extLst>
                <a:ext uri="{FF2B5EF4-FFF2-40B4-BE49-F238E27FC236}">
                  <a16:creationId xmlns:a16="http://schemas.microsoft.com/office/drawing/2014/main" id="{B5C36547-0261-4CAB-935D-240F368354B0}"/>
                </a:ext>
              </a:extLst>
            </p:cNvPr>
            <p:cNvSpPr/>
            <p:nvPr/>
          </p:nvSpPr>
          <p:spPr bwMode="auto">
            <a:xfrm rot="20700000">
              <a:off x="6423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楕円 12">
              <a:extLst>
                <a:ext uri="{FF2B5EF4-FFF2-40B4-BE49-F238E27FC236}">
                  <a16:creationId xmlns:a16="http://schemas.microsoft.com/office/drawing/2014/main" id="{2D53A1FA-7F90-43EE-BAFB-AE75D23BCA19}"/>
                </a:ext>
              </a:extLst>
            </p:cNvPr>
            <p:cNvSpPr/>
            <p:nvPr/>
          </p:nvSpPr>
          <p:spPr bwMode="auto">
            <a:xfrm rot="20700000">
              <a:off x="137338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楕円 13">
              <a:extLst>
                <a:ext uri="{FF2B5EF4-FFF2-40B4-BE49-F238E27FC236}">
                  <a16:creationId xmlns:a16="http://schemas.microsoft.com/office/drawing/2014/main" id="{9878DE7F-06ED-4A84-8CA1-7BCFE389D2DC}"/>
                </a:ext>
              </a:extLst>
            </p:cNvPr>
            <p:cNvSpPr/>
            <p:nvPr/>
          </p:nvSpPr>
          <p:spPr bwMode="auto">
            <a:xfrm rot="900000" flipH="1">
              <a:off x="141438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3F6DC3B6-85FB-438B-8160-5B3B8D29F1FC}"/>
                </a:ext>
              </a:extLst>
            </p:cNvPr>
            <p:cNvSpPr/>
            <p:nvPr/>
          </p:nvSpPr>
          <p:spPr bwMode="auto">
            <a:xfrm rot="900000" flipH="1">
              <a:off x="1496941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3BDB1419-6D72-4396-AA89-E8D1CFA49A29}"/>
                </a:ext>
              </a:extLst>
            </p:cNvPr>
            <p:cNvSpPr/>
            <p:nvPr/>
          </p:nvSpPr>
          <p:spPr bwMode="auto">
            <a:xfrm>
              <a:off x="268798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1428EAF7-633B-4644-92A8-6D2FC5B99A75}"/>
                </a:ext>
              </a:extLst>
            </p:cNvPr>
            <p:cNvSpPr/>
            <p:nvPr/>
          </p:nvSpPr>
          <p:spPr bwMode="auto">
            <a:xfrm>
              <a:off x="371836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B170835-7892-4912-9BD5-5003F5DC63DF}"/>
                </a:ext>
              </a:extLst>
            </p:cNvPr>
            <p:cNvGrpSpPr/>
            <p:nvPr/>
          </p:nvGrpSpPr>
          <p:grpSpPr>
            <a:xfrm rot="20761440">
              <a:off x="996995" y="3995039"/>
              <a:ext cx="521939" cy="281227"/>
              <a:chOff x="975453" y="4056901"/>
              <a:chExt cx="521939" cy="281227"/>
            </a:xfrm>
          </p:grpSpPr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C118B2F-26AE-4C28-8CB3-061044D623F0}"/>
                  </a:ext>
                </a:extLst>
              </p:cNvPr>
              <p:cNvSpPr/>
              <p:nvPr/>
            </p:nvSpPr>
            <p:spPr bwMode="auto">
              <a:xfrm flipH="1">
                <a:off x="975453" y="40950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5CF5B75-47B1-4422-ACD9-9F0EB596D1F5}"/>
                  </a:ext>
                </a:extLst>
              </p:cNvPr>
              <p:cNvSpPr/>
              <p:nvPr/>
            </p:nvSpPr>
            <p:spPr bwMode="auto">
              <a:xfrm flipH="1">
                <a:off x="975453" y="40569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82FD156E-1241-4BF2-A1B9-668C9AEA8535}"/>
                </a:ext>
              </a:extLst>
            </p:cNvPr>
            <p:cNvSpPr txBox="1"/>
            <p:nvPr/>
          </p:nvSpPr>
          <p:spPr>
            <a:xfrm>
              <a:off x="697374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20" name="月 19">
              <a:extLst>
                <a:ext uri="{FF2B5EF4-FFF2-40B4-BE49-F238E27FC236}">
                  <a16:creationId xmlns:a16="http://schemas.microsoft.com/office/drawing/2014/main" id="{ACCE453A-D5EE-4A5B-9252-9419A271C004}"/>
                </a:ext>
              </a:extLst>
            </p:cNvPr>
            <p:cNvSpPr/>
            <p:nvPr/>
          </p:nvSpPr>
          <p:spPr bwMode="auto">
            <a:xfrm rot="2700000">
              <a:off x="508936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月 20">
              <a:extLst>
                <a:ext uri="{FF2B5EF4-FFF2-40B4-BE49-F238E27FC236}">
                  <a16:creationId xmlns:a16="http://schemas.microsoft.com/office/drawing/2014/main" id="{3A0D6EDB-E964-4FF6-AA81-A5EA564260A9}"/>
                </a:ext>
              </a:extLst>
            </p:cNvPr>
            <p:cNvSpPr/>
            <p:nvPr/>
          </p:nvSpPr>
          <p:spPr bwMode="auto">
            <a:xfrm rot="2700000">
              <a:off x="667157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フリーフォーム: 図形 21">
              <a:extLst>
                <a:ext uri="{FF2B5EF4-FFF2-40B4-BE49-F238E27FC236}">
                  <a16:creationId xmlns:a16="http://schemas.microsoft.com/office/drawing/2014/main" id="{06BB881F-30AA-4C90-AD3B-B2EAC5AF4635}"/>
                </a:ext>
              </a:extLst>
            </p:cNvPr>
            <p:cNvSpPr/>
            <p:nvPr/>
          </p:nvSpPr>
          <p:spPr bwMode="auto">
            <a:xfrm>
              <a:off x="816182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501FD877-6A5F-473D-9223-EA2E2D9AD2FF}"/>
                </a:ext>
              </a:extLst>
            </p:cNvPr>
            <p:cNvSpPr/>
            <p:nvPr/>
          </p:nvSpPr>
          <p:spPr bwMode="auto">
            <a:xfrm>
              <a:off x="4392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FBBD785C-725E-4219-A3D2-7756B3511703}"/>
                </a:ext>
              </a:extLst>
            </p:cNvPr>
            <p:cNvSpPr/>
            <p:nvPr/>
          </p:nvSpPr>
          <p:spPr bwMode="auto">
            <a:xfrm>
              <a:off x="11250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217CF08D-E9FC-4F8F-89D5-968FABC6CE00}"/>
                </a:ext>
              </a:extLst>
            </p:cNvPr>
            <p:cNvSpPr/>
            <p:nvPr/>
          </p:nvSpPr>
          <p:spPr bwMode="auto">
            <a:xfrm>
              <a:off x="864832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CBD75195-4088-403E-9D1C-C4562185DC0C}"/>
                </a:ext>
              </a:extLst>
            </p:cNvPr>
            <p:cNvGrpSpPr/>
            <p:nvPr/>
          </p:nvGrpSpPr>
          <p:grpSpPr>
            <a:xfrm>
              <a:off x="-1063873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37" name="グループ化 36">
                <a:extLst>
                  <a:ext uri="{FF2B5EF4-FFF2-40B4-BE49-F238E27FC236}">
                    <a16:creationId xmlns:a16="http://schemas.microsoft.com/office/drawing/2014/main" id="{7B903E3F-1C90-4BEB-ADE0-BCAB0529D1ED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66" name="フリーフォーム: 図形 65">
                  <a:extLst>
                    <a:ext uri="{FF2B5EF4-FFF2-40B4-BE49-F238E27FC236}">
                      <a16:creationId xmlns:a16="http://schemas.microsoft.com/office/drawing/2014/main" id="{F392C6DB-ACA7-43E7-99B3-5BF5FD1C2DA7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997413D4-930F-4E8A-8017-9C288E511166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0E88C874-F37B-4C73-9E8B-908CF542DE34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AE1C6A05-6F42-4207-8B81-CB866387FAF7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" name="グループ化 37">
                <a:extLst>
                  <a:ext uri="{FF2B5EF4-FFF2-40B4-BE49-F238E27FC236}">
                    <a16:creationId xmlns:a16="http://schemas.microsoft.com/office/drawing/2014/main" id="{1527A8B6-DDFF-4F4D-889B-DF6158D01AE7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53" name="フリーフォーム: 図形 52">
                  <a:extLst>
                    <a:ext uri="{FF2B5EF4-FFF2-40B4-BE49-F238E27FC236}">
                      <a16:creationId xmlns:a16="http://schemas.microsoft.com/office/drawing/2014/main" id="{A1D5D235-DAAD-4AB1-A181-41A6CA4D22D9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4" name="円: 塗りつぶしなし 53">
                  <a:extLst>
                    <a:ext uri="{FF2B5EF4-FFF2-40B4-BE49-F238E27FC236}">
                      <a16:creationId xmlns:a16="http://schemas.microsoft.com/office/drawing/2014/main" id="{E995D2AD-C4FE-45CE-A89F-A4D09F0FFD10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5" name="四角形: 上の 2 つの角を丸める 54">
                  <a:extLst>
                    <a:ext uri="{FF2B5EF4-FFF2-40B4-BE49-F238E27FC236}">
                      <a16:creationId xmlns:a16="http://schemas.microsoft.com/office/drawing/2014/main" id="{E75C7036-4EA8-4854-B4B7-E1DFF48CD8D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6" name="四角形: 上の 2 つの角を丸める 55">
                  <a:extLst>
                    <a:ext uri="{FF2B5EF4-FFF2-40B4-BE49-F238E27FC236}">
                      <a16:creationId xmlns:a16="http://schemas.microsoft.com/office/drawing/2014/main" id="{50AC6AF5-7CA4-4F0A-8239-B69DA381C488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6B2ED7B1-9652-4284-9950-E7F8CFE239E6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8" name="楕円 57">
                  <a:extLst>
                    <a:ext uri="{FF2B5EF4-FFF2-40B4-BE49-F238E27FC236}">
                      <a16:creationId xmlns:a16="http://schemas.microsoft.com/office/drawing/2014/main" id="{8B399CC4-CCC7-46B0-9053-7A537ADC29BC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9" name="楕円 58">
                  <a:extLst>
                    <a:ext uri="{FF2B5EF4-FFF2-40B4-BE49-F238E27FC236}">
                      <a16:creationId xmlns:a16="http://schemas.microsoft.com/office/drawing/2014/main" id="{CA7054EB-A473-40D7-96BF-E97717B5715D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0" name="楕円 59">
                  <a:extLst>
                    <a:ext uri="{FF2B5EF4-FFF2-40B4-BE49-F238E27FC236}">
                      <a16:creationId xmlns:a16="http://schemas.microsoft.com/office/drawing/2014/main" id="{59E9990F-6CDF-4220-93F4-B3AD8B2092E8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1" name="楕円 60">
                  <a:extLst>
                    <a:ext uri="{FF2B5EF4-FFF2-40B4-BE49-F238E27FC236}">
                      <a16:creationId xmlns:a16="http://schemas.microsoft.com/office/drawing/2014/main" id="{D0E0DFD8-311D-420E-9E41-2E27549E2B48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7533ABC9-6B5F-4012-960E-A066DF90B5E7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7E276126-08A1-42DC-9C62-16D9DC4EDC58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066BFBBB-009D-4166-BA51-D3F51827440F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0EF6A2E7-9326-40E3-A60E-EC3BD5350F77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39" name="グループ化 38">
                <a:extLst>
                  <a:ext uri="{FF2B5EF4-FFF2-40B4-BE49-F238E27FC236}">
                    <a16:creationId xmlns:a16="http://schemas.microsoft.com/office/drawing/2014/main" id="{38A68CAD-C4A9-463E-97F4-0B1575544594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3B26E45B-D177-4CA9-BFEF-B8E33132E2A8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1" name="円: 塗りつぶしなし 40">
                  <a:extLst>
                    <a:ext uri="{FF2B5EF4-FFF2-40B4-BE49-F238E27FC236}">
                      <a16:creationId xmlns:a16="http://schemas.microsoft.com/office/drawing/2014/main" id="{6B563D59-1C0D-455D-9DBF-A8F6A336F35E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2" name="四角形: 上の 2 つの角を丸める 41">
                  <a:extLst>
                    <a:ext uri="{FF2B5EF4-FFF2-40B4-BE49-F238E27FC236}">
                      <a16:creationId xmlns:a16="http://schemas.microsoft.com/office/drawing/2014/main" id="{CBC3A9B1-8AE7-48AD-A03A-4C26F64A1E02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3" name="四角形: 上の 2 つの角を丸める 42">
                  <a:extLst>
                    <a:ext uri="{FF2B5EF4-FFF2-40B4-BE49-F238E27FC236}">
                      <a16:creationId xmlns:a16="http://schemas.microsoft.com/office/drawing/2014/main" id="{2D8900EF-F672-4433-99C8-E0FA6B88CFC0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FD824F09-3C04-40E0-8EEE-5AB9E0F5A5F6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C4DC5609-3801-44EE-A722-F458F43A0D0F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0E18AB80-12C6-4C18-9A8A-66CE7C8BE0C4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7" name="楕円 46">
                  <a:extLst>
                    <a:ext uri="{FF2B5EF4-FFF2-40B4-BE49-F238E27FC236}">
                      <a16:creationId xmlns:a16="http://schemas.microsoft.com/office/drawing/2014/main" id="{8386F7E2-DAB8-40B4-82EB-2CE14A22065A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8" name="楕円 47">
                  <a:extLst>
                    <a:ext uri="{FF2B5EF4-FFF2-40B4-BE49-F238E27FC236}">
                      <a16:creationId xmlns:a16="http://schemas.microsoft.com/office/drawing/2014/main" id="{68964BD1-EB34-40A3-9F60-542587DAEAC9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49" name="楕円 48">
                  <a:extLst>
                    <a:ext uri="{FF2B5EF4-FFF2-40B4-BE49-F238E27FC236}">
                      <a16:creationId xmlns:a16="http://schemas.microsoft.com/office/drawing/2014/main" id="{D7C25209-094C-46E1-A411-E22342731085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0" name="楕円 49">
                  <a:extLst>
                    <a:ext uri="{FF2B5EF4-FFF2-40B4-BE49-F238E27FC236}">
                      <a16:creationId xmlns:a16="http://schemas.microsoft.com/office/drawing/2014/main" id="{1BF94094-940D-4395-82B3-1811B2AE2D4F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1" name="楕円 50">
                  <a:extLst>
                    <a:ext uri="{FF2B5EF4-FFF2-40B4-BE49-F238E27FC236}">
                      <a16:creationId xmlns:a16="http://schemas.microsoft.com/office/drawing/2014/main" id="{C9BDB92E-858A-475D-A66D-0F4ED1C89871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52" name="楕円 51">
                  <a:extLst>
                    <a:ext uri="{FF2B5EF4-FFF2-40B4-BE49-F238E27FC236}">
                      <a16:creationId xmlns:a16="http://schemas.microsoft.com/office/drawing/2014/main" id="{21B85573-D635-4BC0-B660-523660B2B63F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F1C5BD6D-9C80-42E5-9399-71D2F86F2C99}"/>
                </a:ext>
              </a:extLst>
            </p:cNvPr>
            <p:cNvGrpSpPr/>
            <p:nvPr/>
          </p:nvGrpSpPr>
          <p:grpSpPr>
            <a:xfrm>
              <a:off x="27945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30" name="グループ化 29">
                <a:extLst>
                  <a:ext uri="{FF2B5EF4-FFF2-40B4-BE49-F238E27FC236}">
                    <a16:creationId xmlns:a16="http://schemas.microsoft.com/office/drawing/2014/main" id="{B6808651-0694-4CF2-A11B-43FF0261FBC2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88D81003-B2AD-491D-8BF4-79E301229E9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918D8FEC-7C8A-4E5F-8638-F5BA58CBA67F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A881E6C0-0FA0-41F0-B610-220E65B08A58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153835E4-5684-44D5-8666-F43C4B5CF79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528B8C8A-176C-4519-8A8C-0AC1B99BEF5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48B4953A-299F-4B93-81E2-AF36BB22C96A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12B20772-E1F9-4A44-8DB3-D5D88D250E5F}"/>
                </a:ext>
              </a:extLst>
            </p:cNvPr>
            <p:cNvSpPr/>
            <p:nvPr/>
          </p:nvSpPr>
          <p:spPr bwMode="auto">
            <a:xfrm rot="10800000">
              <a:off x="453872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22F2FCD-44EA-4504-9EDF-8DFB29ED2FE8}"/>
                </a:ext>
              </a:extLst>
            </p:cNvPr>
            <p:cNvSpPr/>
            <p:nvPr/>
          </p:nvSpPr>
          <p:spPr bwMode="auto">
            <a:xfrm rot="10800000">
              <a:off x="1187117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5D317DA5-373C-479C-AC97-0A3856D8AAD9}"/>
              </a:ext>
            </a:extLst>
          </p:cNvPr>
          <p:cNvGrpSpPr/>
          <p:nvPr/>
        </p:nvGrpSpPr>
        <p:grpSpPr>
          <a:xfrm>
            <a:off x="2363455" y="4760442"/>
            <a:ext cx="1390780" cy="1514976"/>
            <a:chOff x="739048" y="802301"/>
            <a:chExt cx="3248376" cy="3538455"/>
          </a:xfrm>
        </p:grpSpPr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EDC9BC07-F8DC-4E7E-94B4-BA2FC3245678}"/>
                </a:ext>
              </a:extLst>
            </p:cNvPr>
            <p:cNvSpPr/>
            <p:nvPr/>
          </p:nvSpPr>
          <p:spPr bwMode="auto">
            <a:xfrm>
              <a:off x="2398605" y="1898830"/>
              <a:ext cx="907382" cy="1119866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18150FA5-DE6D-41E7-B42E-F09CE99F8DF6}"/>
                </a:ext>
              </a:extLst>
            </p:cNvPr>
            <p:cNvGrpSpPr/>
            <p:nvPr/>
          </p:nvGrpSpPr>
          <p:grpSpPr>
            <a:xfrm rot="18000000" flipH="1">
              <a:off x="3144522" y="2572668"/>
              <a:ext cx="490898" cy="1194907"/>
              <a:chOff x="1433349" y="2624060"/>
              <a:chExt cx="490898" cy="1194907"/>
            </a:xfrm>
          </p:grpSpPr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47AEF08B-8AFE-4B2C-9713-356C41F32C8E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四角形: 上の 2 つの角を丸める 154">
                <a:extLst>
                  <a:ext uri="{FF2B5EF4-FFF2-40B4-BE49-F238E27FC236}">
                    <a16:creationId xmlns:a16="http://schemas.microsoft.com/office/drawing/2014/main" id="{4553ED68-D6C9-4263-BBED-CFF93053D9C9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626AB548-B11F-4161-ACF2-CE6A07987B53}"/>
                </a:ext>
              </a:extLst>
            </p:cNvPr>
            <p:cNvGrpSpPr/>
            <p:nvPr/>
          </p:nvGrpSpPr>
          <p:grpSpPr>
            <a:xfrm>
              <a:off x="1548717" y="2236476"/>
              <a:ext cx="1075867" cy="843744"/>
              <a:chOff x="-428235" y="2293392"/>
              <a:chExt cx="1075867" cy="843744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10B783B-6B53-426B-AD24-D345883A4091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D8AD1083-E880-426F-8F9D-166524015CD6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0" name="四角形: 角を丸くする 79">
              <a:extLst>
                <a:ext uri="{FF2B5EF4-FFF2-40B4-BE49-F238E27FC236}">
                  <a16:creationId xmlns:a16="http://schemas.microsoft.com/office/drawing/2014/main" id="{F874A414-A1C7-448F-95EA-A70D32020B76}"/>
                </a:ext>
              </a:extLst>
            </p:cNvPr>
            <p:cNvSpPr/>
            <p:nvPr/>
          </p:nvSpPr>
          <p:spPr bwMode="auto">
            <a:xfrm>
              <a:off x="291504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0D6A2E7E-256E-4879-BBF3-922EBAAA076F}"/>
                </a:ext>
              </a:extLst>
            </p:cNvPr>
            <p:cNvSpPr/>
            <p:nvPr/>
          </p:nvSpPr>
          <p:spPr bwMode="auto">
            <a:xfrm>
              <a:off x="259119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E5FE9203-8915-439F-9865-8B83F341BCDA}"/>
                </a:ext>
              </a:extLst>
            </p:cNvPr>
            <p:cNvSpPr/>
            <p:nvPr/>
          </p:nvSpPr>
          <p:spPr bwMode="auto">
            <a:xfrm>
              <a:off x="2342123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EB1AAAEB-8772-42B3-B727-33C2B9DA3B87}"/>
                </a:ext>
              </a:extLst>
            </p:cNvPr>
            <p:cNvSpPr/>
            <p:nvPr/>
          </p:nvSpPr>
          <p:spPr bwMode="auto">
            <a:xfrm>
              <a:off x="2649760" y="2368551"/>
              <a:ext cx="402222" cy="500718"/>
            </a:xfrm>
            <a:prstGeom prst="roundRect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7B585209-BC36-4737-965D-58B40EAD9BDB}"/>
                </a:ext>
              </a:extLst>
            </p:cNvPr>
            <p:cNvGrpSpPr/>
            <p:nvPr/>
          </p:nvGrpSpPr>
          <p:grpSpPr>
            <a:xfrm rot="20761440">
              <a:off x="2893404" y="4023832"/>
              <a:ext cx="427225" cy="255062"/>
              <a:chOff x="2871862" y="4085694"/>
              <a:chExt cx="427225" cy="255062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63FEA506-3287-472D-9D36-D92BD5BF949B}"/>
                  </a:ext>
                </a:extLst>
              </p:cNvPr>
              <p:cNvSpPr/>
              <p:nvPr/>
            </p:nvSpPr>
            <p:spPr bwMode="auto">
              <a:xfrm flipH="1">
                <a:off x="2871862" y="4120249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858E87FF-A44B-469C-9E43-AE769B612042}"/>
                  </a:ext>
                </a:extLst>
              </p:cNvPr>
              <p:cNvSpPr/>
              <p:nvPr/>
            </p:nvSpPr>
            <p:spPr bwMode="auto">
              <a:xfrm flipH="1">
                <a:off x="2871862" y="4085694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94973852-27C2-4C60-A1D3-82445BC1271C}"/>
                </a:ext>
              </a:extLst>
            </p:cNvPr>
            <p:cNvSpPr/>
            <p:nvPr/>
          </p:nvSpPr>
          <p:spPr bwMode="auto">
            <a:xfrm>
              <a:off x="2412299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0983DBFD-3D2A-4E69-BD33-0F28170AC1ED}"/>
                </a:ext>
              </a:extLst>
            </p:cNvPr>
            <p:cNvSpPr/>
            <p:nvPr/>
          </p:nvSpPr>
          <p:spPr bwMode="auto">
            <a:xfrm>
              <a:off x="2412299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11589CA4-6F60-49A2-82E7-6FC5A2A0AF68}"/>
                </a:ext>
              </a:extLst>
            </p:cNvPr>
            <p:cNvSpPr/>
            <p:nvPr/>
          </p:nvSpPr>
          <p:spPr bwMode="auto">
            <a:xfrm rot="2700000">
              <a:off x="2657975" y="2457040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3EABE2C2-E67F-4E11-B248-870D61DE2F9F}"/>
                </a:ext>
              </a:extLst>
            </p:cNvPr>
            <p:cNvSpPr/>
            <p:nvPr/>
          </p:nvSpPr>
          <p:spPr bwMode="auto">
            <a:xfrm rot="18900000" flipH="1">
              <a:off x="2872340" y="2457038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楕円 88">
              <a:extLst>
                <a:ext uri="{FF2B5EF4-FFF2-40B4-BE49-F238E27FC236}">
                  <a16:creationId xmlns:a16="http://schemas.microsoft.com/office/drawing/2014/main" id="{091655F1-0E91-49AB-A33A-9168F4BDE46B}"/>
                </a:ext>
              </a:extLst>
            </p:cNvPr>
            <p:cNvSpPr/>
            <p:nvPr/>
          </p:nvSpPr>
          <p:spPr bwMode="auto">
            <a:xfrm>
              <a:off x="2049354" y="971550"/>
              <a:ext cx="1605884" cy="1605598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5571F7CE-40D7-4E5B-9CA7-D88E4B3F7D19}"/>
                </a:ext>
              </a:extLst>
            </p:cNvPr>
            <p:cNvSpPr/>
            <p:nvPr/>
          </p:nvSpPr>
          <p:spPr bwMode="auto">
            <a:xfrm>
              <a:off x="2457366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9523510-722B-4C5F-B1FA-3F91FA8D8CC9}"/>
                </a:ext>
              </a:extLst>
            </p:cNvPr>
            <p:cNvSpPr/>
            <p:nvPr/>
          </p:nvSpPr>
          <p:spPr bwMode="auto">
            <a:xfrm>
              <a:off x="3098229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98EF361-847F-422E-A824-474FC9EF4A3E}"/>
                </a:ext>
              </a:extLst>
            </p:cNvPr>
            <p:cNvSpPr/>
            <p:nvPr/>
          </p:nvSpPr>
          <p:spPr bwMode="auto">
            <a:xfrm>
              <a:off x="2323073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楕円 92">
              <a:extLst>
                <a:ext uri="{FF2B5EF4-FFF2-40B4-BE49-F238E27FC236}">
                  <a16:creationId xmlns:a16="http://schemas.microsoft.com/office/drawing/2014/main" id="{E1EAA8BA-AC72-44F4-B71A-EF4800713BE8}"/>
                </a:ext>
              </a:extLst>
            </p:cNvPr>
            <p:cNvSpPr/>
            <p:nvPr/>
          </p:nvSpPr>
          <p:spPr bwMode="auto">
            <a:xfrm rot="20700000">
              <a:off x="197122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FD2AD252-4626-44DB-9351-E5C92504B0FC}"/>
                </a:ext>
              </a:extLst>
            </p:cNvPr>
            <p:cNvSpPr/>
            <p:nvPr/>
          </p:nvSpPr>
          <p:spPr bwMode="auto">
            <a:xfrm rot="20700000">
              <a:off x="204433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B049D1BA-75EB-498E-8E93-0FDD06148FC6}"/>
                </a:ext>
              </a:extLst>
            </p:cNvPr>
            <p:cNvSpPr/>
            <p:nvPr/>
          </p:nvSpPr>
          <p:spPr bwMode="auto">
            <a:xfrm rot="900000" flipH="1">
              <a:off x="332137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DC028FB5-BF41-4E02-BE7C-FD4D25CF859A}"/>
                </a:ext>
              </a:extLst>
            </p:cNvPr>
            <p:cNvSpPr/>
            <p:nvPr/>
          </p:nvSpPr>
          <p:spPr bwMode="auto">
            <a:xfrm rot="900000" flipH="1">
              <a:off x="340393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CE2B6A0D-58AD-4815-A1D7-14A9E0FB6746}"/>
                </a:ext>
              </a:extLst>
            </p:cNvPr>
            <p:cNvSpPr/>
            <p:nvPr/>
          </p:nvSpPr>
          <p:spPr bwMode="auto">
            <a:xfrm>
              <a:off x="2188575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B0945246-7B38-4761-94AD-C3C790033B39}"/>
                </a:ext>
              </a:extLst>
            </p:cNvPr>
            <p:cNvSpPr txBox="1"/>
            <p:nvPr/>
          </p:nvSpPr>
          <p:spPr>
            <a:xfrm>
              <a:off x="2613414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5CD05292-8133-4B92-B653-243EBC8D03AF}"/>
                </a:ext>
              </a:extLst>
            </p:cNvPr>
            <p:cNvSpPr/>
            <p:nvPr/>
          </p:nvSpPr>
          <p:spPr bwMode="auto">
            <a:xfrm>
              <a:off x="2281834" y="1047975"/>
              <a:ext cx="1138248" cy="444142"/>
            </a:xfrm>
            <a:custGeom>
              <a:avLst/>
              <a:gdLst>
                <a:gd name="connsiteX0" fmla="*/ 659008 w 1340223"/>
                <a:gd name="connsiteY0" fmla="*/ 28 h 739636"/>
                <a:gd name="connsiteX1" fmla="*/ 670116 w 1340223"/>
                <a:gd name="connsiteY1" fmla="*/ 1367 h 739636"/>
                <a:gd name="connsiteX2" fmla="*/ 681216 w 1340223"/>
                <a:gd name="connsiteY2" fmla="*/ 29 h 739636"/>
                <a:gd name="connsiteX3" fmla="*/ 1131860 w 1340223"/>
                <a:gd name="connsiteY3" fmla="*/ 208365 h 739636"/>
                <a:gd name="connsiteX4" fmla="*/ 1340195 w 1340223"/>
                <a:gd name="connsiteY4" fmla="*/ 659009 h 739636"/>
                <a:gd name="connsiteX5" fmla="*/ 1331525 w 1340223"/>
                <a:gd name="connsiteY5" fmla="*/ 730938 h 739636"/>
                <a:gd name="connsiteX6" fmla="*/ 1259596 w 1340223"/>
                <a:gd name="connsiteY6" fmla="*/ 739608 h 739636"/>
                <a:gd name="connsiteX7" fmla="*/ 808952 w 1340223"/>
                <a:gd name="connsiteY7" fmla="*/ 531273 h 739636"/>
                <a:gd name="connsiteX8" fmla="*/ 718299 w 1340223"/>
                <a:gd name="connsiteY8" fmla="*/ 423318 h 739636"/>
                <a:gd name="connsiteX9" fmla="*/ 670111 w 1340223"/>
                <a:gd name="connsiteY9" fmla="*/ 339104 h 739636"/>
                <a:gd name="connsiteX10" fmla="*/ 621924 w 1340223"/>
                <a:gd name="connsiteY10" fmla="*/ 423317 h 739636"/>
                <a:gd name="connsiteX11" fmla="*/ 531271 w 1340223"/>
                <a:gd name="connsiteY11" fmla="*/ 531272 h 739636"/>
                <a:gd name="connsiteX12" fmla="*/ 80627 w 1340223"/>
                <a:gd name="connsiteY12" fmla="*/ 739607 h 739636"/>
                <a:gd name="connsiteX13" fmla="*/ 8698 w 1340223"/>
                <a:gd name="connsiteY13" fmla="*/ 730937 h 739636"/>
                <a:gd name="connsiteX14" fmla="*/ 28 w 1340223"/>
                <a:gd name="connsiteY14" fmla="*/ 659008 h 739636"/>
                <a:gd name="connsiteX15" fmla="*/ 208363 w 1340223"/>
                <a:gd name="connsiteY15" fmla="*/ 208364 h 739636"/>
                <a:gd name="connsiteX16" fmla="*/ 659008 w 1340223"/>
                <a:gd name="connsiteY16" fmla="*/ 28 h 73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223" h="739636">
                  <a:moveTo>
                    <a:pt x="659008" y="28"/>
                  </a:moveTo>
                  <a:lnTo>
                    <a:pt x="670116" y="1367"/>
                  </a:lnTo>
                  <a:lnTo>
                    <a:pt x="681216" y="29"/>
                  </a:lnTo>
                  <a:cubicBezTo>
                    <a:pt x="825719" y="-1659"/>
                    <a:pt x="994703" y="71208"/>
                    <a:pt x="1131860" y="208365"/>
                  </a:cubicBezTo>
                  <a:cubicBezTo>
                    <a:pt x="1269016" y="345521"/>
                    <a:pt x="1341884" y="514506"/>
                    <a:pt x="1340195" y="659009"/>
                  </a:cubicBezTo>
                  <a:lnTo>
                    <a:pt x="1331525" y="730938"/>
                  </a:lnTo>
                  <a:lnTo>
                    <a:pt x="1259596" y="739608"/>
                  </a:lnTo>
                  <a:cubicBezTo>
                    <a:pt x="1115093" y="741297"/>
                    <a:pt x="946108" y="668429"/>
                    <a:pt x="808952" y="531273"/>
                  </a:cubicBezTo>
                  <a:cubicBezTo>
                    <a:pt x="774663" y="496984"/>
                    <a:pt x="744392" y="460705"/>
                    <a:pt x="718299" y="423318"/>
                  </a:cubicBezTo>
                  <a:lnTo>
                    <a:pt x="670111" y="339104"/>
                  </a:lnTo>
                  <a:lnTo>
                    <a:pt x="621924" y="423317"/>
                  </a:lnTo>
                  <a:cubicBezTo>
                    <a:pt x="595832" y="460704"/>
                    <a:pt x="565561" y="496983"/>
                    <a:pt x="531271" y="531272"/>
                  </a:cubicBezTo>
                  <a:cubicBezTo>
                    <a:pt x="394115" y="668428"/>
                    <a:pt x="225130" y="741296"/>
                    <a:pt x="80627" y="739607"/>
                  </a:cubicBezTo>
                  <a:lnTo>
                    <a:pt x="8698" y="730937"/>
                  </a:lnTo>
                  <a:lnTo>
                    <a:pt x="28" y="659008"/>
                  </a:lnTo>
                  <a:cubicBezTo>
                    <a:pt x="-1661" y="514505"/>
                    <a:pt x="71207" y="345520"/>
                    <a:pt x="208363" y="208364"/>
                  </a:cubicBezTo>
                  <a:cubicBezTo>
                    <a:pt x="345520" y="71207"/>
                    <a:pt x="514504" y="-1660"/>
                    <a:pt x="659008" y="2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0" name="フリーフォーム: 図形 99">
              <a:extLst>
                <a:ext uri="{FF2B5EF4-FFF2-40B4-BE49-F238E27FC236}">
                  <a16:creationId xmlns:a16="http://schemas.microsoft.com/office/drawing/2014/main" id="{0638DC40-CB6E-4560-AA05-CACE4ACF8FAB}"/>
                </a:ext>
              </a:extLst>
            </p:cNvPr>
            <p:cNvSpPr/>
            <p:nvPr/>
          </p:nvSpPr>
          <p:spPr bwMode="auto">
            <a:xfrm>
              <a:off x="2670442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971B1188-437C-4E22-8D13-E23AB7C65870}"/>
                </a:ext>
              </a:extLst>
            </p:cNvPr>
            <p:cNvSpPr/>
            <p:nvPr/>
          </p:nvSpPr>
          <p:spPr bwMode="auto">
            <a:xfrm>
              <a:off x="234212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E44D2A48-1052-4D1F-8B2A-095D2CFC4EB9}"/>
                </a:ext>
              </a:extLst>
            </p:cNvPr>
            <p:cNvSpPr/>
            <p:nvPr/>
          </p:nvSpPr>
          <p:spPr bwMode="auto">
            <a:xfrm>
              <a:off x="303427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FC969647-B221-45B0-AC67-86AC1CC2896B}"/>
                </a:ext>
              </a:extLst>
            </p:cNvPr>
            <p:cNvSpPr/>
            <p:nvPr/>
          </p:nvSpPr>
          <p:spPr bwMode="auto">
            <a:xfrm>
              <a:off x="2776233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1E339A4A-9ADC-4DDB-9A58-D2D2D2E14998}"/>
                </a:ext>
              </a:extLst>
            </p:cNvPr>
            <p:cNvSpPr/>
            <p:nvPr/>
          </p:nvSpPr>
          <p:spPr bwMode="auto">
            <a:xfrm>
              <a:off x="2290846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69B66EC0-EACC-4C76-98C6-85BA19C83147}"/>
                </a:ext>
              </a:extLst>
            </p:cNvPr>
            <p:cNvSpPr/>
            <p:nvPr/>
          </p:nvSpPr>
          <p:spPr bwMode="auto">
            <a:xfrm>
              <a:off x="3233821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06" name="グループ化 105">
              <a:extLst>
                <a:ext uri="{FF2B5EF4-FFF2-40B4-BE49-F238E27FC236}">
                  <a16:creationId xmlns:a16="http://schemas.microsoft.com/office/drawing/2014/main" id="{35614EA1-07F2-4A0D-839A-BBE1E616960E}"/>
                </a:ext>
              </a:extLst>
            </p:cNvPr>
            <p:cNvGrpSpPr/>
            <p:nvPr/>
          </p:nvGrpSpPr>
          <p:grpSpPr>
            <a:xfrm>
              <a:off x="220731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143" name="グループ化 142">
                <a:extLst>
                  <a:ext uri="{FF2B5EF4-FFF2-40B4-BE49-F238E27FC236}">
                    <a16:creationId xmlns:a16="http://schemas.microsoft.com/office/drawing/2014/main" id="{1A5E95F0-1557-4371-B440-BCC52C702BAA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81F1FA88-A0D1-4D12-B3E9-4AFD6678AD06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D4DFCAD4-AF86-4658-9469-B0520FB503AA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144" name="グループ化 143">
                <a:extLst>
                  <a:ext uri="{FF2B5EF4-FFF2-40B4-BE49-F238E27FC236}">
                    <a16:creationId xmlns:a16="http://schemas.microsoft.com/office/drawing/2014/main" id="{44BB67E6-55FC-4182-BBA0-52F94BFFC24F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5C8DCCBE-4F54-4031-9F27-853CD58906AC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B24B4B89-801D-47F4-A646-D594142A38A4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7CC01591-65DA-4314-83B5-3ACBCB4969D7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0D6BC193-0BFF-45F5-9D10-FDBAD991E5F2}"/>
                </a:ext>
              </a:extLst>
            </p:cNvPr>
            <p:cNvGrpSpPr/>
            <p:nvPr/>
          </p:nvGrpSpPr>
          <p:grpSpPr>
            <a:xfrm>
              <a:off x="739048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7046365E-1D05-4056-A6B2-B8D0044D7A97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39" name="フリーフォーム: 図形 138">
                  <a:extLst>
                    <a:ext uri="{FF2B5EF4-FFF2-40B4-BE49-F238E27FC236}">
                      <a16:creationId xmlns:a16="http://schemas.microsoft.com/office/drawing/2014/main" id="{2CC415E7-ECB0-4041-BC22-194FC56C4BE8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0" name="楕円 139">
                  <a:extLst>
                    <a:ext uri="{FF2B5EF4-FFF2-40B4-BE49-F238E27FC236}">
                      <a16:creationId xmlns:a16="http://schemas.microsoft.com/office/drawing/2014/main" id="{66398F76-F619-476B-B65E-DEAF41553D8F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B9B4D892-41FA-4AFD-9C2A-AE194E7F03A4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58908034-890B-444E-B923-211D12428BE8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11" name="グループ化 110">
                <a:extLst>
                  <a:ext uri="{FF2B5EF4-FFF2-40B4-BE49-F238E27FC236}">
                    <a16:creationId xmlns:a16="http://schemas.microsoft.com/office/drawing/2014/main" id="{8FFFF38E-E8E6-4C51-9636-459659834ED9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26" name="フリーフォーム: 図形 125">
                  <a:extLst>
                    <a:ext uri="{FF2B5EF4-FFF2-40B4-BE49-F238E27FC236}">
                      <a16:creationId xmlns:a16="http://schemas.microsoft.com/office/drawing/2014/main" id="{39A56A6D-A465-4BE0-B93F-6EC7599AA288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7" name="円: 塗りつぶしなし 126">
                  <a:extLst>
                    <a:ext uri="{FF2B5EF4-FFF2-40B4-BE49-F238E27FC236}">
                      <a16:creationId xmlns:a16="http://schemas.microsoft.com/office/drawing/2014/main" id="{0D417AB2-52C4-4F16-9248-60FEE71A8B18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8" name="四角形: 上の 2 つの角を丸める 127">
                  <a:extLst>
                    <a:ext uri="{FF2B5EF4-FFF2-40B4-BE49-F238E27FC236}">
                      <a16:creationId xmlns:a16="http://schemas.microsoft.com/office/drawing/2014/main" id="{34E19CC4-D101-4905-81AF-906B383B40A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9" name="四角形: 上の 2 つの角を丸める 128">
                  <a:extLst>
                    <a:ext uri="{FF2B5EF4-FFF2-40B4-BE49-F238E27FC236}">
                      <a16:creationId xmlns:a16="http://schemas.microsoft.com/office/drawing/2014/main" id="{DC0590D5-A77E-415D-8678-CA31E25793A2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24B8547C-476A-41A5-A2A1-C2AA6632EAD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1" name="楕円 130">
                  <a:extLst>
                    <a:ext uri="{FF2B5EF4-FFF2-40B4-BE49-F238E27FC236}">
                      <a16:creationId xmlns:a16="http://schemas.microsoft.com/office/drawing/2014/main" id="{A3C5ED3A-CC82-4D50-BE80-A982C9D85686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2" name="楕円 131">
                  <a:extLst>
                    <a:ext uri="{FF2B5EF4-FFF2-40B4-BE49-F238E27FC236}">
                      <a16:creationId xmlns:a16="http://schemas.microsoft.com/office/drawing/2014/main" id="{131BA10C-27BF-4F99-B2AE-BC0583B6C340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3" name="楕円 132">
                  <a:extLst>
                    <a:ext uri="{FF2B5EF4-FFF2-40B4-BE49-F238E27FC236}">
                      <a16:creationId xmlns:a16="http://schemas.microsoft.com/office/drawing/2014/main" id="{85572BFB-D389-42BC-B4C1-653C98E6EE9A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4" name="楕円 133">
                  <a:extLst>
                    <a:ext uri="{FF2B5EF4-FFF2-40B4-BE49-F238E27FC236}">
                      <a16:creationId xmlns:a16="http://schemas.microsoft.com/office/drawing/2014/main" id="{E378FAFE-1BA2-41AA-90E4-31DAB65736A7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5" name="楕円 134">
                  <a:extLst>
                    <a:ext uri="{FF2B5EF4-FFF2-40B4-BE49-F238E27FC236}">
                      <a16:creationId xmlns:a16="http://schemas.microsoft.com/office/drawing/2014/main" id="{BAA431DD-1DDB-4CEB-A971-6555A9AD3A7C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6" name="楕円 135">
                  <a:extLst>
                    <a:ext uri="{FF2B5EF4-FFF2-40B4-BE49-F238E27FC236}">
                      <a16:creationId xmlns:a16="http://schemas.microsoft.com/office/drawing/2014/main" id="{231F63BF-4EC3-47AB-8AE9-466EE0285038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7" name="楕円 136">
                  <a:extLst>
                    <a:ext uri="{FF2B5EF4-FFF2-40B4-BE49-F238E27FC236}">
                      <a16:creationId xmlns:a16="http://schemas.microsoft.com/office/drawing/2014/main" id="{3BD89DF2-A4E5-4DAB-8057-6EA0C74B23B6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3B54DD29-18AF-43AB-BB49-A154697E7BAA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E58F467D-19E5-4E42-AAB2-7E376DE4934F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F7907EC9-5514-448D-B3C2-9F16F6F693ED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4" name="円: 塗りつぶしなし 113">
                  <a:extLst>
                    <a:ext uri="{FF2B5EF4-FFF2-40B4-BE49-F238E27FC236}">
                      <a16:creationId xmlns:a16="http://schemas.microsoft.com/office/drawing/2014/main" id="{CD9B4362-341D-4DC5-B7B0-BBF2706AF38A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5" name="四角形: 上の 2 つの角を丸める 114">
                  <a:extLst>
                    <a:ext uri="{FF2B5EF4-FFF2-40B4-BE49-F238E27FC236}">
                      <a16:creationId xmlns:a16="http://schemas.microsoft.com/office/drawing/2014/main" id="{3BFBE051-BF0A-464D-88F5-255AAE07F27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6" name="四角形: 上の 2 つの角を丸める 115">
                  <a:extLst>
                    <a:ext uri="{FF2B5EF4-FFF2-40B4-BE49-F238E27FC236}">
                      <a16:creationId xmlns:a16="http://schemas.microsoft.com/office/drawing/2014/main" id="{20DEB21E-2F67-4149-8373-FE7CD358BC9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30A7CC9A-9AED-4407-A6C0-B0E8743B8D9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2D09B8B6-3A1F-42BE-8442-3AFCE1ED6FFA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FA705DC6-032A-4E26-8EAA-9F8503116228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EF33741A-A256-4697-A761-0052597A24FE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D859E3BC-A6E2-4079-9253-72033F54BC18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4913FDD2-9313-4808-BE81-1E030DD81484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3" name="楕円 122">
                  <a:extLst>
                    <a:ext uri="{FF2B5EF4-FFF2-40B4-BE49-F238E27FC236}">
                      <a16:creationId xmlns:a16="http://schemas.microsoft.com/office/drawing/2014/main" id="{1FFA9FE7-BB9E-43E7-916E-8C8759515E16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D6B86648-5C11-4A53-9846-07ECB996E306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25" name="楕円 124">
                  <a:extLst>
                    <a:ext uri="{FF2B5EF4-FFF2-40B4-BE49-F238E27FC236}">
                      <a16:creationId xmlns:a16="http://schemas.microsoft.com/office/drawing/2014/main" id="{ADA5FBFF-7C9E-4BEA-9BB7-04890B653C80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10F8ED6D-8FC6-402D-95BC-A9A1B506A7F8}"/>
                </a:ext>
              </a:extLst>
            </p:cNvPr>
            <p:cNvSpPr/>
            <p:nvPr/>
          </p:nvSpPr>
          <p:spPr bwMode="auto">
            <a:xfrm rot="10800000">
              <a:off x="2308132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709CF2ED-F727-40B7-B09C-BDA2143ECADF}"/>
                </a:ext>
              </a:extLst>
            </p:cNvPr>
            <p:cNvSpPr/>
            <p:nvPr/>
          </p:nvSpPr>
          <p:spPr bwMode="auto">
            <a:xfrm rot="10800000">
              <a:off x="3041377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3DCB5B6E-EEF8-45C2-9F3B-E4C4F8DEE2BF}"/>
              </a:ext>
            </a:extLst>
          </p:cNvPr>
          <p:cNvGrpSpPr/>
          <p:nvPr/>
        </p:nvGrpSpPr>
        <p:grpSpPr>
          <a:xfrm>
            <a:off x="6119824" y="4759689"/>
            <a:ext cx="1352434" cy="1513854"/>
            <a:chOff x="5621599" y="802301"/>
            <a:chExt cx="3158807" cy="3535827"/>
          </a:xfrm>
        </p:grpSpPr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C9C2654C-B8F8-46FF-8437-285FA159DC09}"/>
                </a:ext>
              </a:extLst>
            </p:cNvPr>
            <p:cNvGrpSpPr/>
            <p:nvPr/>
          </p:nvGrpSpPr>
          <p:grpSpPr>
            <a:xfrm rot="18000000" flipH="1">
              <a:off x="7937504" y="2572668"/>
              <a:ext cx="490898" cy="1194907"/>
              <a:chOff x="1433349" y="2624060"/>
              <a:chExt cx="490898" cy="1194907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AB0161A8-3532-445E-A960-5FD67386EAC7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0" name="四角形: 上の 2 つの角を丸める 229">
                <a:extLst>
                  <a:ext uri="{FF2B5EF4-FFF2-40B4-BE49-F238E27FC236}">
                    <a16:creationId xmlns:a16="http://schemas.microsoft.com/office/drawing/2014/main" id="{5E08397D-8833-4415-BE95-778037990C3A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EE814AB7-F60D-4B88-ABCA-8394EC299557}"/>
                </a:ext>
              </a:extLst>
            </p:cNvPr>
            <p:cNvGrpSpPr/>
            <p:nvPr/>
          </p:nvGrpSpPr>
          <p:grpSpPr>
            <a:xfrm>
              <a:off x="6341699" y="2236476"/>
              <a:ext cx="1075867" cy="843744"/>
              <a:chOff x="-428235" y="2293392"/>
              <a:chExt cx="1075867" cy="843744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641A4F1A-BE61-400F-8D17-18E9AFE3690A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0180F26E-173A-456C-8A3B-6CD72225D6AD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5256DEA6-BF72-4CE7-8EEB-8EE6D296AC90}"/>
                </a:ext>
              </a:extLst>
            </p:cNvPr>
            <p:cNvSpPr/>
            <p:nvPr/>
          </p:nvSpPr>
          <p:spPr bwMode="auto">
            <a:xfrm>
              <a:off x="7071044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DC1CE48B-58CF-4C3B-B63A-1D33054D65DE}"/>
                </a:ext>
              </a:extLst>
            </p:cNvPr>
            <p:cNvSpPr/>
            <p:nvPr/>
          </p:nvSpPr>
          <p:spPr bwMode="auto">
            <a:xfrm>
              <a:off x="7143299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F5158054-DB69-4AE6-BD43-ACC0E548F08E}"/>
                </a:ext>
              </a:extLst>
            </p:cNvPr>
            <p:cNvSpPr/>
            <p:nvPr/>
          </p:nvSpPr>
          <p:spPr bwMode="auto">
            <a:xfrm>
              <a:off x="7441970" y="2368551"/>
              <a:ext cx="402222" cy="500718"/>
            </a:xfrm>
            <a:prstGeom prst="round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1C820966-F1E0-4D50-8E1F-882BA03DB645}"/>
                </a:ext>
              </a:extLst>
            </p:cNvPr>
            <p:cNvSpPr/>
            <p:nvPr/>
          </p:nvSpPr>
          <p:spPr bwMode="auto">
            <a:xfrm>
              <a:off x="7071044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3" name="グループ化 162">
              <a:extLst>
                <a:ext uri="{FF2B5EF4-FFF2-40B4-BE49-F238E27FC236}">
                  <a16:creationId xmlns:a16="http://schemas.microsoft.com/office/drawing/2014/main" id="{DD7724D4-05F6-44A2-9E0E-BDE6DB83478A}"/>
                </a:ext>
              </a:extLst>
            </p:cNvPr>
            <p:cNvGrpSpPr/>
            <p:nvPr/>
          </p:nvGrpSpPr>
          <p:grpSpPr>
            <a:xfrm rot="20761440">
              <a:off x="7696203" y="3995039"/>
              <a:ext cx="521939" cy="281227"/>
              <a:chOff x="7674661" y="4056901"/>
              <a:chExt cx="521939" cy="281227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9D8AC0CB-9394-4C42-8B58-F2EAF08D0EAB}"/>
                  </a:ext>
                </a:extLst>
              </p:cNvPr>
              <p:cNvSpPr/>
              <p:nvPr/>
            </p:nvSpPr>
            <p:spPr bwMode="auto">
              <a:xfrm flipH="1">
                <a:off x="7674661" y="40950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65339DBA-B4B9-4B58-885B-2E2F27772DE8}"/>
                  </a:ext>
                </a:extLst>
              </p:cNvPr>
              <p:cNvSpPr/>
              <p:nvPr/>
            </p:nvSpPr>
            <p:spPr bwMode="auto">
              <a:xfrm flipH="1">
                <a:off x="7674661" y="4056901"/>
                <a:ext cx="521939" cy="24312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A870CFB1-832D-44D6-A7C2-F51DA390B820}"/>
                </a:ext>
              </a:extLst>
            </p:cNvPr>
            <p:cNvSpPr/>
            <p:nvPr/>
          </p:nvSpPr>
          <p:spPr bwMode="auto">
            <a:xfrm>
              <a:off x="7441970" y="2452318"/>
              <a:ext cx="402222" cy="331090"/>
            </a:xfrm>
            <a:custGeom>
              <a:avLst/>
              <a:gdLst>
                <a:gd name="connsiteX0" fmla="*/ 67038 w 402222"/>
                <a:gd name="connsiteY0" fmla="*/ 0 h 484011"/>
                <a:gd name="connsiteX1" fmla="*/ 335184 w 402222"/>
                <a:gd name="connsiteY1" fmla="*/ 0 h 484011"/>
                <a:gd name="connsiteX2" fmla="*/ 402222 w 402222"/>
                <a:gd name="connsiteY2" fmla="*/ 67038 h 484011"/>
                <a:gd name="connsiteX3" fmla="*/ 402222 w 402222"/>
                <a:gd name="connsiteY3" fmla="*/ 433680 h 484011"/>
                <a:gd name="connsiteX4" fmla="*/ 382587 w 402222"/>
                <a:gd name="connsiteY4" fmla="*/ 481083 h 484011"/>
                <a:gd name="connsiteX5" fmla="*/ 382261 w 402222"/>
                <a:gd name="connsiteY5" fmla="*/ 481303 h 484011"/>
                <a:gd name="connsiteX6" fmla="*/ 203960 w 402222"/>
                <a:gd name="connsiteY6" fmla="*/ 194154 h 484011"/>
                <a:gd name="connsiteX7" fmla="*/ 23978 w 402222"/>
                <a:gd name="connsiteY7" fmla="*/ 484011 h 484011"/>
                <a:gd name="connsiteX8" fmla="*/ 19635 w 402222"/>
                <a:gd name="connsiteY8" fmla="*/ 481083 h 484011"/>
                <a:gd name="connsiteX9" fmla="*/ 0 w 402222"/>
                <a:gd name="connsiteY9" fmla="*/ 433680 h 484011"/>
                <a:gd name="connsiteX10" fmla="*/ 0 w 402222"/>
                <a:gd name="connsiteY10" fmla="*/ 67038 h 484011"/>
                <a:gd name="connsiteX11" fmla="*/ 67038 w 402222"/>
                <a:gd name="connsiteY11" fmla="*/ 0 h 48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222" h="484011">
                  <a:moveTo>
                    <a:pt x="67038" y="0"/>
                  </a:moveTo>
                  <a:lnTo>
                    <a:pt x="335184" y="0"/>
                  </a:lnTo>
                  <a:cubicBezTo>
                    <a:pt x="372208" y="0"/>
                    <a:pt x="402222" y="30014"/>
                    <a:pt x="402222" y="67038"/>
                  </a:cubicBezTo>
                  <a:lnTo>
                    <a:pt x="402222" y="433680"/>
                  </a:lnTo>
                  <a:cubicBezTo>
                    <a:pt x="402222" y="452192"/>
                    <a:pt x="394719" y="468952"/>
                    <a:pt x="382587" y="481083"/>
                  </a:cubicBezTo>
                  <a:lnTo>
                    <a:pt x="382261" y="481303"/>
                  </a:lnTo>
                  <a:lnTo>
                    <a:pt x="203960" y="194154"/>
                  </a:lnTo>
                  <a:lnTo>
                    <a:pt x="23978" y="484011"/>
                  </a:lnTo>
                  <a:lnTo>
                    <a:pt x="19635" y="481083"/>
                  </a:lnTo>
                  <a:cubicBezTo>
                    <a:pt x="7504" y="468952"/>
                    <a:pt x="0" y="452192"/>
                    <a:pt x="0" y="433680"/>
                  </a:cubicBezTo>
                  <a:lnTo>
                    <a:pt x="0" y="67038"/>
                  </a:lnTo>
                  <a:cubicBezTo>
                    <a:pt x="0" y="30014"/>
                    <a:pt x="30014" y="0"/>
                    <a:pt x="67038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EFCA8717-CC0E-4C66-BE46-97783F1E6495}"/>
                </a:ext>
              </a:extLst>
            </p:cNvPr>
            <p:cNvSpPr/>
            <p:nvPr/>
          </p:nvSpPr>
          <p:spPr bwMode="auto">
            <a:xfrm>
              <a:off x="6905903" y="977900"/>
              <a:ext cx="1448086" cy="1474418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A405A725-ED67-4627-8C69-72AADDD2C9E6}"/>
                </a:ext>
              </a:extLst>
            </p:cNvPr>
            <p:cNvSpPr/>
            <p:nvPr/>
          </p:nvSpPr>
          <p:spPr bwMode="auto">
            <a:xfrm>
              <a:off x="7880121" y="2597570"/>
              <a:ext cx="154193" cy="271699"/>
            </a:xfrm>
            <a:custGeom>
              <a:avLst/>
              <a:gdLst>
                <a:gd name="connsiteX0" fmla="*/ 0 w 154193"/>
                <a:gd name="connsiteY0" fmla="*/ 0 h 271699"/>
                <a:gd name="connsiteX1" fmla="*/ 36644 w 154193"/>
                <a:gd name="connsiteY1" fmla="*/ 43953 h 271699"/>
                <a:gd name="connsiteX2" fmla="*/ 153647 w 154193"/>
                <a:gd name="connsiteY2" fmla="*/ 270073 h 271699"/>
                <a:gd name="connsiteX3" fmla="*/ 154193 w 154193"/>
                <a:gd name="connsiteY3" fmla="*/ 271699 h 271699"/>
                <a:gd name="connsiteX4" fmla="*/ 67038 w 154193"/>
                <a:gd name="connsiteY4" fmla="*/ 271699 h 271699"/>
                <a:gd name="connsiteX5" fmla="*/ 0 w 154193"/>
                <a:gd name="connsiteY5" fmla="*/ 204661 h 271699"/>
                <a:gd name="connsiteX6" fmla="*/ 0 w 154193"/>
                <a:gd name="connsiteY6" fmla="*/ 0 h 27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93" h="271699">
                  <a:moveTo>
                    <a:pt x="0" y="0"/>
                  </a:moveTo>
                  <a:lnTo>
                    <a:pt x="36644" y="43953"/>
                  </a:lnTo>
                  <a:cubicBezTo>
                    <a:pt x="80172" y="105922"/>
                    <a:pt x="119571" y="182228"/>
                    <a:pt x="153647" y="270073"/>
                  </a:cubicBezTo>
                  <a:lnTo>
                    <a:pt x="154193" y="271699"/>
                  </a:lnTo>
                  <a:lnTo>
                    <a:pt x="67038" y="271699"/>
                  </a:lnTo>
                  <a:cubicBezTo>
                    <a:pt x="30014" y="271699"/>
                    <a:pt x="0" y="241685"/>
                    <a:pt x="0" y="2046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87832E4C-B8A7-40E8-9861-4155DAD114DC}"/>
                </a:ext>
              </a:extLst>
            </p:cNvPr>
            <p:cNvSpPr/>
            <p:nvPr/>
          </p:nvSpPr>
          <p:spPr bwMode="auto">
            <a:xfrm>
              <a:off x="7251851" y="2603283"/>
              <a:ext cx="149429" cy="265986"/>
            </a:xfrm>
            <a:custGeom>
              <a:avLst/>
              <a:gdLst>
                <a:gd name="connsiteX0" fmla="*/ 149429 w 149429"/>
                <a:gd name="connsiteY0" fmla="*/ 0 h 265986"/>
                <a:gd name="connsiteX1" fmla="*/ 149429 w 149429"/>
                <a:gd name="connsiteY1" fmla="*/ 198948 h 265986"/>
                <a:gd name="connsiteX2" fmla="*/ 82391 w 149429"/>
                <a:gd name="connsiteY2" fmla="*/ 265986 h 265986"/>
                <a:gd name="connsiteX3" fmla="*/ 0 w 149429"/>
                <a:gd name="connsiteY3" fmla="*/ 265986 h 265986"/>
                <a:gd name="connsiteX4" fmla="*/ 545 w 149429"/>
                <a:gd name="connsiteY4" fmla="*/ 264360 h 265986"/>
                <a:gd name="connsiteX5" fmla="*/ 117549 w 149429"/>
                <a:gd name="connsiteY5" fmla="*/ 38240 h 265986"/>
                <a:gd name="connsiteX6" fmla="*/ 149429 w 149429"/>
                <a:gd name="connsiteY6" fmla="*/ 0 h 26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29" h="265986">
                  <a:moveTo>
                    <a:pt x="149429" y="0"/>
                  </a:moveTo>
                  <a:lnTo>
                    <a:pt x="149429" y="198948"/>
                  </a:lnTo>
                  <a:cubicBezTo>
                    <a:pt x="149429" y="235972"/>
                    <a:pt x="119415" y="265986"/>
                    <a:pt x="82391" y="265986"/>
                  </a:cubicBezTo>
                  <a:lnTo>
                    <a:pt x="0" y="265986"/>
                  </a:lnTo>
                  <a:lnTo>
                    <a:pt x="545" y="264360"/>
                  </a:lnTo>
                  <a:cubicBezTo>
                    <a:pt x="34622" y="176515"/>
                    <a:pt x="74021" y="100209"/>
                    <a:pt x="117549" y="38240"/>
                  </a:cubicBezTo>
                  <a:lnTo>
                    <a:pt x="149429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" name="フリーフォーム: 図形 167">
              <a:extLst>
                <a:ext uri="{FF2B5EF4-FFF2-40B4-BE49-F238E27FC236}">
                  <a16:creationId xmlns:a16="http://schemas.microsoft.com/office/drawing/2014/main" id="{C3F32D14-0F87-4153-83FF-8D15203D51F3}"/>
                </a:ext>
              </a:extLst>
            </p:cNvPr>
            <p:cNvSpPr/>
            <p:nvPr/>
          </p:nvSpPr>
          <p:spPr bwMode="auto">
            <a:xfrm>
              <a:off x="7115283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4837 w 1055596"/>
                <a:gd name="connsiteY2" fmla="*/ 71727 h 1327874"/>
                <a:gd name="connsiteX3" fmla="*/ 764837 w 1055596"/>
                <a:gd name="connsiteY3" fmla="*/ 276388 h 1327874"/>
                <a:gd name="connsiteX4" fmla="*/ 831875 w 1055596"/>
                <a:gd name="connsiteY4" fmla="*/ 343426 h 1327874"/>
                <a:gd name="connsiteX5" fmla="*/ 919030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8958 w 1055596"/>
                <a:gd name="connsiteY11" fmla="*/ 343426 h 1327874"/>
                <a:gd name="connsiteX12" fmla="*/ 285996 w 1055596"/>
                <a:gd name="connsiteY12" fmla="*/ 276388 h 1327874"/>
                <a:gd name="connsiteX13" fmla="*/ 285996 w 1055596"/>
                <a:gd name="connsiteY13" fmla="*/ 77440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4837" y="71727"/>
                  </a:lnTo>
                  <a:lnTo>
                    <a:pt x="764837" y="276388"/>
                  </a:lnTo>
                  <a:cubicBezTo>
                    <a:pt x="764837" y="313412"/>
                    <a:pt x="794851" y="343426"/>
                    <a:pt x="831875" y="343426"/>
                  </a:cubicBezTo>
                  <a:lnTo>
                    <a:pt x="919030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8958" y="343426"/>
                  </a:lnTo>
                  <a:cubicBezTo>
                    <a:pt x="255982" y="343426"/>
                    <a:pt x="285996" y="313412"/>
                    <a:pt x="285996" y="276388"/>
                  </a:cubicBezTo>
                  <a:lnTo>
                    <a:pt x="285996" y="77440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DB3D0500-E78A-461B-A258-555C81F6CB59}"/>
                </a:ext>
              </a:extLst>
            </p:cNvPr>
            <p:cNvSpPr/>
            <p:nvPr/>
          </p:nvSpPr>
          <p:spPr bwMode="auto">
            <a:xfrm rot="20700000">
              <a:off x="676343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D95A6C31-E19C-4BBF-89B7-BBD254B32F8D}"/>
                </a:ext>
              </a:extLst>
            </p:cNvPr>
            <p:cNvSpPr/>
            <p:nvPr/>
          </p:nvSpPr>
          <p:spPr bwMode="auto">
            <a:xfrm rot="20700000">
              <a:off x="683654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65F1D565-C13F-44DB-9BA3-4EF1A855681C}"/>
                </a:ext>
              </a:extLst>
            </p:cNvPr>
            <p:cNvSpPr/>
            <p:nvPr/>
          </p:nvSpPr>
          <p:spPr bwMode="auto">
            <a:xfrm rot="900000" flipH="1">
              <a:off x="811358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391C4A96-211D-4151-9589-01895AB7815D}"/>
                </a:ext>
              </a:extLst>
            </p:cNvPr>
            <p:cNvSpPr/>
            <p:nvPr/>
          </p:nvSpPr>
          <p:spPr bwMode="auto">
            <a:xfrm rot="900000" flipH="1">
              <a:off x="819614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470240D7-1340-4C90-B03D-07895B0DE563}"/>
                </a:ext>
              </a:extLst>
            </p:cNvPr>
            <p:cNvSpPr/>
            <p:nvPr/>
          </p:nvSpPr>
          <p:spPr bwMode="auto">
            <a:xfrm>
              <a:off x="6968006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8CBE0359-BB17-4606-85E5-09A0BEAF611D}"/>
                </a:ext>
              </a:extLst>
            </p:cNvPr>
            <p:cNvSpPr txBox="1"/>
            <p:nvPr/>
          </p:nvSpPr>
          <p:spPr>
            <a:xfrm>
              <a:off x="7396582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175" name="フリーフォーム: 図形 174">
              <a:extLst>
                <a:ext uri="{FF2B5EF4-FFF2-40B4-BE49-F238E27FC236}">
                  <a16:creationId xmlns:a16="http://schemas.microsoft.com/office/drawing/2014/main" id="{36DD7EFE-F407-4D35-97C8-D4F05920B10D}"/>
                </a:ext>
              </a:extLst>
            </p:cNvPr>
            <p:cNvSpPr/>
            <p:nvPr/>
          </p:nvSpPr>
          <p:spPr bwMode="auto">
            <a:xfrm rot="18900000">
              <a:off x="71596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6" name="フリーフォーム: 図形 175">
              <a:extLst>
                <a:ext uri="{FF2B5EF4-FFF2-40B4-BE49-F238E27FC236}">
                  <a16:creationId xmlns:a16="http://schemas.microsoft.com/office/drawing/2014/main" id="{4AF4794C-17FA-43B7-B4F1-C787A8456AEC}"/>
                </a:ext>
              </a:extLst>
            </p:cNvPr>
            <p:cNvSpPr/>
            <p:nvPr/>
          </p:nvSpPr>
          <p:spPr bwMode="auto">
            <a:xfrm rot="2700000" flipH="1">
              <a:off x="77638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7" name="フリーフォーム: 図形 176">
              <a:extLst>
                <a:ext uri="{FF2B5EF4-FFF2-40B4-BE49-F238E27FC236}">
                  <a16:creationId xmlns:a16="http://schemas.microsoft.com/office/drawing/2014/main" id="{6CA9EC97-65BC-4D68-97DA-4C109653AB55}"/>
                </a:ext>
              </a:extLst>
            </p:cNvPr>
            <p:cNvSpPr/>
            <p:nvPr/>
          </p:nvSpPr>
          <p:spPr bwMode="auto">
            <a:xfrm>
              <a:off x="7521740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5D9C442B-35DD-4F65-86BD-54A4B2475A28}"/>
                </a:ext>
              </a:extLst>
            </p:cNvPr>
            <p:cNvSpPr/>
            <p:nvPr/>
          </p:nvSpPr>
          <p:spPr bwMode="auto">
            <a:xfrm>
              <a:off x="7570390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4BA08298-B0CB-4169-83B9-B313E4CE8CB0}"/>
                </a:ext>
              </a:extLst>
            </p:cNvPr>
            <p:cNvSpPr/>
            <p:nvPr/>
          </p:nvSpPr>
          <p:spPr bwMode="auto">
            <a:xfrm>
              <a:off x="71321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14356ED6-17CF-4871-965B-2C5D16308148}"/>
                </a:ext>
              </a:extLst>
            </p:cNvPr>
            <p:cNvSpPr/>
            <p:nvPr/>
          </p:nvSpPr>
          <p:spPr bwMode="auto">
            <a:xfrm>
              <a:off x="78179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0AE3781A-AD1B-4CC9-9F65-1523CD99D902}"/>
                </a:ext>
              </a:extLst>
            </p:cNvPr>
            <p:cNvGrpSpPr/>
            <p:nvPr/>
          </p:nvGrpSpPr>
          <p:grpSpPr>
            <a:xfrm>
              <a:off x="696981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218" name="グループ化 217">
                <a:extLst>
                  <a:ext uri="{FF2B5EF4-FFF2-40B4-BE49-F238E27FC236}">
                    <a16:creationId xmlns:a16="http://schemas.microsoft.com/office/drawing/2014/main" id="{F2473F39-3F1E-4A96-A0A9-896A2A22E659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F232A11B-2D87-446B-9F2E-FEFCDB954ECF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304EDD09-29DC-499A-BA72-145EBEC6AE6E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19" name="グループ化 218">
                <a:extLst>
                  <a:ext uri="{FF2B5EF4-FFF2-40B4-BE49-F238E27FC236}">
                    <a16:creationId xmlns:a16="http://schemas.microsoft.com/office/drawing/2014/main" id="{14EDD7E6-1B8B-48AA-80D1-684C7D130489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B280D55F-2B38-4B89-AA35-48E4F4AAECB1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1F35016A-C39C-4066-9472-C1C05D865CA2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BB682F57-688F-49EE-989E-9A9A155F3A16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182" name="グループ化 181">
              <a:extLst>
                <a:ext uri="{FF2B5EF4-FFF2-40B4-BE49-F238E27FC236}">
                  <a16:creationId xmlns:a16="http://schemas.microsoft.com/office/drawing/2014/main" id="{8B7044DD-F622-4C92-8F39-FE350F4C2C6F}"/>
                </a:ext>
              </a:extLst>
            </p:cNvPr>
            <p:cNvGrpSpPr/>
            <p:nvPr/>
          </p:nvGrpSpPr>
          <p:grpSpPr>
            <a:xfrm>
              <a:off x="5621599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9A25DBF8-4CEF-4519-A3A2-159FEF36944F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8E488673-8652-4A06-8FD0-C90B597D9623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5" name="楕円 214">
                  <a:extLst>
                    <a:ext uri="{FF2B5EF4-FFF2-40B4-BE49-F238E27FC236}">
                      <a16:creationId xmlns:a16="http://schemas.microsoft.com/office/drawing/2014/main" id="{A57D4D60-FB4E-4E12-957D-98BAD607B00C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6" name="楕円 215">
                  <a:extLst>
                    <a:ext uri="{FF2B5EF4-FFF2-40B4-BE49-F238E27FC236}">
                      <a16:creationId xmlns:a16="http://schemas.microsoft.com/office/drawing/2014/main" id="{40A36826-3F87-452E-9BF1-0C5504686FC8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19358F15-E74B-4AE0-B1FF-EEBF5390BADB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A8119066-488A-438A-AC86-10413F963DAF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201" name="フリーフォーム: 図形 200">
                  <a:extLst>
                    <a:ext uri="{FF2B5EF4-FFF2-40B4-BE49-F238E27FC236}">
                      <a16:creationId xmlns:a16="http://schemas.microsoft.com/office/drawing/2014/main" id="{6F9E3602-F651-4C72-981B-9CDB9A556EC7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2" name="円: 塗りつぶしなし 201">
                  <a:extLst>
                    <a:ext uri="{FF2B5EF4-FFF2-40B4-BE49-F238E27FC236}">
                      <a16:creationId xmlns:a16="http://schemas.microsoft.com/office/drawing/2014/main" id="{0E275B97-C0B0-4EC9-993B-868D126329C9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3" name="四角形: 上の 2 つの角を丸める 202">
                  <a:extLst>
                    <a:ext uri="{FF2B5EF4-FFF2-40B4-BE49-F238E27FC236}">
                      <a16:creationId xmlns:a16="http://schemas.microsoft.com/office/drawing/2014/main" id="{75DC89A7-4D21-41EC-A783-A516B67BD056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4" name="四角形: 上の 2 つの角を丸める 203">
                  <a:extLst>
                    <a:ext uri="{FF2B5EF4-FFF2-40B4-BE49-F238E27FC236}">
                      <a16:creationId xmlns:a16="http://schemas.microsoft.com/office/drawing/2014/main" id="{307E148F-EDDC-43F4-AA2E-B47B986A59B3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5" name="フリーフォーム: 図形 204">
                  <a:extLst>
                    <a:ext uri="{FF2B5EF4-FFF2-40B4-BE49-F238E27FC236}">
                      <a16:creationId xmlns:a16="http://schemas.microsoft.com/office/drawing/2014/main" id="{B69E3736-2B0D-4910-AD2D-D84D9336D107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6" name="楕円 205">
                  <a:extLst>
                    <a:ext uri="{FF2B5EF4-FFF2-40B4-BE49-F238E27FC236}">
                      <a16:creationId xmlns:a16="http://schemas.microsoft.com/office/drawing/2014/main" id="{EF776EE1-2B40-427F-8E04-E420619C04DD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7" name="楕円 206">
                  <a:extLst>
                    <a:ext uri="{FF2B5EF4-FFF2-40B4-BE49-F238E27FC236}">
                      <a16:creationId xmlns:a16="http://schemas.microsoft.com/office/drawing/2014/main" id="{B7C3FE23-714E-420D-AB62-8FEB1AA87164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8" name="楕円 207">
                  <a:extLst>
                    <a:ext uri="{FF2B5EF4-FFF2-40B4-BE49-F238E27FC236}">
                      <a16:creationId xmlns:a16="http://schemas.microsoft.com/office/drawing/2014/main" id="{40006A62-C4A7-4D94-9513-CE12E67BDF12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9" name="楕円 208">
                  <a:extLst>
                    <a:ext uri="{FF2B5EF4-FFF2-40B4-BE49-F238E27FC236}">
                      <a16:creationId xmlns:a16="http://schemas.microsoft.com/office/drawing/2014/main" id="{4922F79F-FCB7-4563-99DC-21FD3939BFD8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10" name="楕円 209">
                  <a:extLst>
                    <a:ext uri="{FF2B5EF4-FFF2-40B4-BE49-F238E27FC236}">
                      <a16:creationId xmlns:a16="http://schemas.microsoft.com/office/drawing/2014/main" id="{41A7E62A-186B-4D91-A060-4B960CB48102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11" name="楕円 210">
                  <a:extLst>
                    <a:ext uri="{FF2B5EF4-FFF2-40B4-BE49-F238E27FC236}">
                      <a16:creationId xmlns:a16="http://schemas.microsoft.com/office/drawing/2014/main" id="{C785A4D5-8E91-4D4F-A8B7-24E96BA580AB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3AB1D0DD-41EE-4073-9038-E72504D0C850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8451B0B3-3B44-44EB-9011-D76B7B661D66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F51130B3-31E8-40E8-8C35-35D0469DB580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3181AE9B-1EAE-456C-B23C-C2A87B34FD96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89" name="円: 塗りつぶしなし 188">
                  <a:extLst>
                    <a:ext uri="{FF2B5EF4-FFF2-40B4-BE49-F238E27FC236}">
                      <a16:creationId xmlns:a16="http://schemas.microsoft.com/office/drawing/2014/main" id="{589E67B2-2147-4116-8945-EDA3183F1D4A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0" name="四角形: 上の 2 つの角を丸める 189">
                  <a:extLst>
                    <a:ext uri="{FF2B5EF4-FFF2-40B4-BE49-F238E27FC236}">
                      <a16:creationId xmlns:a16="http://schemas.microsoft.com/office/drawing/2014/main" id="{06802E2B-E38F-46A9-9FA3-5CF1B100BD0E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1" name="四角形: 上の 2 つの角を丸める 190">
                  <a:extLst>
                    <a:ext uri="{FF2B5EF4-FFF2-40B4-BE49-F238E27FC236}">
                      <a16:creationId xmlns:a16="http://schemas.microsoft.com/office/drawing/2014/main" id="{27B40B5F-83DE-4474-AC09-A17908B2BA1A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A8765AEC-4B95-4767-9551-70D5E3AD5091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3" name="楕円 192">
                  <a:extLst>
                    <a:ext uri="{FF2B5EF4-FFF2-40B4-BE49-F238E27FC236}">
                      <a16:creationId xmlns:a16="http://schemas.microsoft.com/office/drawing/2014/main" id="{E71623E1-50BD-4D11-ADB0-83823BF869B5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4" name="楕円 193">
                  <a:extLst>
                    <a:ext uri="{FF2B5EF4-FFF2-40B4-BE49-F238E27FC236}">
                      <a16:creationId xmlns:a16="http://schemas.microsoft.com/office/drawing/2014/main" id="{76C4A691-CD07-40D2-934F-2D733623B696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5" name="楕円 194">
                  <a:extLst>
                    <a:ext uri="{FF2B5EF4-FFF2-40B4-BE49-F238E27FC236}">
                      <a16:creationId xmlns:a16="http://schemas.microsoft.com/office/drawing/2014/main" id="{F9FBBF46-E9B1-4BC5-A87C-41EB68C6B9C8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3BC118EC-BF06-4D74-A8C4-0623AE75469B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0D2AC21B-01FD-42C2-95E9-BC6825FFF9FD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8" name="楕円 197">
                  <a:extLst>
                    <a:ext uri="{FF2B5EF4-FFF2-40B4-BE49-F238E27FC236}">
                      <a16:creationId xmlns:a16="http://schemas.microsoft.com/office/drawing/2014/main" id="{FA1C5A7C-1A82-4B17-B013-3DBE303897D7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F3A83D40-0AF8-4766-B454-DB046EF4E139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F04F770D-C0BF-45EB-B0F3-4A814337C994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F650EBA3-D3B2-4CB0-B08E-33A0EACCF6F9}"/>
                </a:ext>
              </a:extLst>
            </p:cNvPr>
            <p:cNvSpPr/>
            <p:nvPr/>
          </p:nvSpPr>
          <p:spPr bwMode="auto">
            <a:xfrm rot="10800000">
              <a:off x="7159430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A0C60921-C201-4162-B8F7-593EA5B36C23}"/>
                </a:ext>
              </a:extLst>
            </p:cNvPr>
            <p:cNvSpPr/>
            <p:nvPr/>
          </p:nvSpPr>
          <p:spPr bwMode="auto">
            <a:xfrm rot="10800000">
              <a:off x="7892675" y="1774497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46E565FB-3D77-4D8E-B922-30D68D408992}"/>
              </a:ext>
            </a:extLst>
          </p:cNvPr>
          <p:cNvGrpSpPr/>
          <p:nvPr/>
        </p:nvGrpSpPr>
        <p:grpSpPr>
          <a:xfrm>
            <a:off x="8039329" y="4760442"/>
            <a:ext cx="1351816" cy="1514976"/>
            <a:chOff x="7528037" y="802301"/>
            <a:chExt cx="3157368" cy="3538455"/>
          </a:xfrm>
        </p:grpSpPr>
        <p:grpSp>
          <p:nvGrpSpPr>
            <p:cNvPr id="232" name="グループ化 231">
              <a:extLst>
                <a:ext uri="{FF2B5EF4-FFF2-40B4-BE49-F238E27FC236}">
                  <a16:creationId xmlns:a16="http://schemas.microsoft.com/office/drawing/2014/main" id="{4618A94C-4243-4B16-A8FD-792B240EA033}"/>
                </a:ext>
              </a:extLst>
            </p:cNvPr>
            <p:cNvGrpSpPr/>
            <p:nvPr/>
          </p:nvGrpSpPr>
          <p:grpSpPr>
            <a:xfrm rot="18000000" flipH="1">
              <a:off x="9842503" y="2572669"/>
              <a:ext cx="490898" cy="1194907"/>
              <a:chOff x="1433349" y="2624060"/>
              <a:chExt cx="490898" cy="1194907"/>
            </a:xfrm>
          </p:grpSpPr>
          <p:sp>
            <p:nvSpPr>
              <p:cNvPr id="306" name="フリーフォーム: 図形 305">
                <a:extLst>
                  <a:ext uri="{FF2B5EF4-FFF2-40B4-BE49-F238E27FC236}">
                    <a16:creationId xmlns:a16="http://schemas.microsoft.com/office/drawing/2014/main" id="{62E7910A-EA8F-4F1C-9C46-B6653673319C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7" name="四角形: 上の 2 つの角を丸める 306">
                <a:extLst>
                  <a:ext uri="{FF2B5EF4-FFF2-40B4-BE49-F238E27FC236}">
                    <a16:creationId xmlns:a16="http://schemas.microsoft.com/office/drawing/2014/main" id="{628BEC3F-2EA7-4F52-A0DF-1D71990B11AE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33" name="グループ化 232">
              <a:extLst>
                <a:ext uri="{FF2B5EF4-FFF2-40B4-BE49-F238E27FC236}">
                  <a16:creationId xmlns:a16="http://schemas.microsoft.com/office/drawing/2014/main" id="{43DC0CE8-A3D5-45B4-8715-C4423540EF43}"/>
                </a:ext>
              </a:extLst>
            </p:cNvPr>
            <p:cNvGrpSpPr/>
            <p:nvPr/>
          </p:nvGrpSpPr>
          <p:grpSpPr>
            <a:xfrm>
              <a:off x="8246698" y="2236477"/>
              <a:ext cx="1075867" cy="843744"/>
              <a:chOff x="-428235" y="2293392"/>
              <a:chExt cx="1075867" cy="843744"/>
            </a:xfrm>
          </p:grpSpPr>
          <p:sp>
            <p:nvSpPr>
              <p:cNvPr id="304" name="フリーフォーム: 図形 303">
                <a:extLst>
                  <a:ext uri="{FF2B5EF4-FFF2-40B4-BE49-F238E27FC236}">
                    <a16:creationId xmlns:a16="http://schemas.microsoft.com/office/drawing/2014/main" id="{DE050D2E-2FA2-48BD-8963-687DC22F2D9D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305" name="フリーフォーム: 図形 304">
                <a:extLst>
                  <a:ext uri="{FF2B5EF4-FFF2-40B4-BE49-F238E27FC236}">
                    <a16:creationId xmlns:a16="http://schemas.microsoft.com/office/drawing/2014/main" id="{A15E4E7B-27D6-43E0-AE9D-C08E0570FE38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3BAF96ED-4C8B-4D51-929E-7A1C13348D06}"/>
                </a:ext>
              </a:extLst>
            </p:cNvPr>
            <p:cNvSpPr/>
            <p:nvPr/>
          </p:nvSpPr>
          <p:spPr bwMode="auto">
            <a:xfrm>
              <a:off x="8746907" y="971550"/>
              <a:ext cx="1607539" cy="1605598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B972FED5-2F07-4D82-80E8-A4CC2996A851}"/>
                </a:ext>
              </a:extLst>
            </p:cNvPr>
            <p:cNvSpPr/>
            <p:nvPr/>
          </p:nvSpPr>
          <p:spPr bwMode="auto">
            <a:xfrm>
              <a:off x="8958936" y="1381012"/>
              <a:ext cx="1179404" cy="1177980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6" name="四角形: 角を丸くする 235">
              <a:extLst>
                <a:ext uri="{FF2B5EF4-FFF2-40B4-BE49-F238E27FC236}">
                  <a16:creationId xmlns:a16="http://schemas.microsoft.com/office/drawing/2014/main" id="{72F4493C-3E48-4BC7-85F2-484AC250ABD7}"/>
                </a:ext>
              </a:extLst>
            </p:cNvPr>
            <p:cNvSpPr/>
            <p:nvPr/>
          </p:nvSpPr>
          <p:spPr bwMode="auto">
            <a:xfrm>
              <a:off x="961425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7" name="四角形: 角を丸くする 236">
              <a:extLst>
                <a:ext uri="{FF2B5EF4-FFF2-40B4-BE49-F238E27FC236}">
                  <a16:creationId xmlns:a16="http://schemas.microsoft.com/office/drawing/2014/main" id="{57F41EA1-A3F8-420E-80FC-A609854F640B}"/>
                </a:ext>
              </a:extLst>
            </p:cNvPr>
            <p:cNvSpPr/>
            <p:nvPr/>
          </p:nvSpPr>
          <p:spPr bwMode="auto">
            <a:xfrm>
              <a:off x="929040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8" name="フリーフォーム: 図形 237">
              <a:extLst>
                <a:ext uri="{FF2B5EF4-FFF2-40B4-BE49-F238E27FC236}">
                  <a16:creationId xmlns:a16="http://schemas.microsoft.com/office/drawing/2014/main" id="{0CD0D5DA-C1FB-4853-AF1C-990A6822D329}"/>
                </a:ext>
              </a:extLst>
            </p:cNvPr>
            <p:cNvSpPr/>
            <p:nvPr/>
          </p:nvSpPr>
          <p:spPr bwMode="auto">
            <a:xfrm>
              <a:off x="9041331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99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39" name="四角形: 角を丸くする 238">
              <a:extLst>
                <a:ext uri="{FF2B5EF4-FFF2-40B4-BE49-F238E27FC236}">
                  <a16:creationId xmlns:a16="http://schemas.microsoft.com/office/drawing/2014/main" id="{91AB106F-23C2-4DEB-BA10-BA88FD4B17A8}"/>
                </a:ext>
              </a:extLst>
            </p:cNvPr>
            <p:cNvSpPr/>
            <p:nvPr/>
          </p:nvSpPr>
          <p:spPr bwMode="auto">
            <a:xfrm>
              <a:off x="9348968" y="2368551"/>
              <a:ext cx="402222" cy="500718"/>
            </a:xfrm>
            <a:prstGeom prst="roundRect">
              <a:avLst/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364C6642-CE1D-437E-8E53-F12E9C045432}"/>
                </a:ext>
              </a:extLst>
            </p:cNvPr>
            <p:cNvSpPr/>
            <p:nvPr/>
          </p:nvSpPr>
          <p:spPr bwMode="auto">
            <a:xfrm>
              <a:off x="9156574" y="2597461"/>
              <a:ext cx="155378" cy="271808"/>
            </a:xfrm>
            <a:custGeom>
              <a:avLst/>
              <a:gdLst>
                <a:gd name="connsiteX0" fmla="*/ 155378 w 155378"/>
                <a:gd name="connsiteY0" fmla="*/ 0 h 271808"/>
                <a:gd name="connsiteX1" fmla="*/ 155378 w 155378"/>
                <a:gd name="connsiteY1" fmla="*/ 204770 h 271808"/>
                <a:gd name="connsiteX2" fmla="*/ 88340 w 155378"/>
                <a:gd name="connsiteY2" fmla="*/ 271808 h 271808"/>
                <a:gd name="connsiteX3" fmla="*/ 0 w 155378"/>
                <a:gd name="connsiteY3" fmla="*/ 271808 h 271808"/>
                <a:gd name="connsiteX4" fmla="*/ 2819 w 155378"/>
                <a:gd name="connsiteY4" fmla="*/ 263563 h 271808"/>
                <a:gd name="connsiteX5" fmla="*/ 119823 w 155378"/>
                <a:gd name="connsiteY5" fmla="*/ 41822 h 271808"/>
                <a:gd name="connsiteX6" fmla="*/ 155378 w 155378"/>
                <a:gd name="connsiteY6" fmla="*/ 0 h 27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378" h="271808">
                  <a:moveTo>
                    <a:pt x="155378" y="0"/>
                  </a:moveTo>
                  <a:lnTo>
                    <a:pt x="155378" y="204770"/>
                  </a:lnTo>
                  <a:cubicBezTo>
                    <a:pt x="155378" y="241794"/>
                    <a:pt x="125364" y="271808"/>
                    <a:pt x="88340" y="271808"/>
                  </a:cubicBezTo>
                  <a:lnTo>
                    <a:pt x="0" y="271808"/>
                  </a:lnTo>
                  <a:lnTo>
                    <a:pt x="2819" y="263563"/>
                  </a:lnTo>
                  <a:cubicBezTo>
                    <a:pt x="36896" y="177419"/>
                    <a:pt x="76295" y="102591"/>
                    <a:pt x="119823" y="41822"/>
                  </a:cubicBezTo>
                  <a:lnTo>
                    <a:pt x="155378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E8540DA2-86E3-4BAA-9529-8614E8506E48}"/>
                </a:ext>
              </a:extLst>
            </p:cNvPr>
            <p:cNvSpPr/>
            <p:nvPr/>
          </p:nvSpPr>
          <p:spPr bwMode="auto">
            <a:xfrm>
              <a:off x="9789499" y="2598981"/>
              <a:ext cx="154086" cy="270288"/>
            </a:xfrm>
            <a:custGeom>
              <a:avLst/>
              <a:gdLst>
                <a:gd name="connsiteX0" fmla="*/ 0 w 154086"/>
                <a:gd name="connsiteY0" fmla="*/ 0 h 270288"/>
                <a:gd name="connsiteX1" fmla="*/ 34263 w 154086"/>
                <a:gd name="connsiteY1" fmla="*/ 40302 h 270288"/>
                <a:gd name="connsiteX2" fmla="*/ 151266 w 154086"/>
                <a:gd name="connsiteY2" fmla="*/ 262043 h 270288"/>
                <a:gd name="connsiteX3" fmla="*/ 154086 w 154086"/>
                <a:gd name="connsiteY3" fmla="*/ 270288 h 270288"/>
                <a:gd name="connsiteX4" fmla="*/ 67038 w 154086"/>
                <a:gd name="connsiteY4" fmla="*/ 270288 h 270288"/>
                <a:gd name="connsiteX5" fmla="*/ 0 w 154086"/>
                <a:gd name="connsiteY5" fmla="*/ 203250 h 270288"/>
                <a:gd name="connsiteX6" fmla="*/ 0 w 154086"/>
                <a:gd name="connsiteY6" fmla="*/ 0 h 27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86" h="270288">
                  <a:moveTo>
                    <a:pt x="0" y="0"/>
                  </a:moveTo>
                  <a:lnTo>
                    <a:pt x="34263" y="40302"/>
                  </a:lnTo>
                  <a:cubicBezTo>
                    <a:pt x="77791" y="101071"/>
                    <a:pt x="117190" y="175899"/>
                    <a:pt x="151266" y="262043"/>
                  </a:cubicBezTo>
                  <a:lnTo>
                    <a:pt x="154086" y="270288"/>
                  </a:lnTo>
                  <a:lnTo>
                    <a:pt x="67038" y="270288"/>
                  </a:lnTo>
                  <a:cubicBezTo>
                    <a:pt x="30014" y="270288"/>
                    <a:pt x="0" y="240274"/>
                    <a:pt x="0" y="2032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D2AA9FE8-5063-443B-833A-86CCE05A8658}"/>
                </a:ext>
              </a:extLst>
            </p:cNvPr>
            <p:cNvSpPr/>
            <p:nvPr/>
          </p:nvSpPr>
          <p:spPr bwMode="auto">
            <a:xfrm>
              <a:off x="9022281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67218 w 1055596"/>
                <a:gd name="connsiteY2" fmla="*/ 73138 h 1302161"/>
                <a:gd name="connsiteX3" fmla="*/ 767218 w 1055596"/>
                <a:gd name="connsiteY3" fmla="*/ 276388 h 1302161"/>
                <a:gd name="connsiteX4" fmla="*/ 834256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22633 w 1055596"/>
                <a:gd name="connsiteY11" fmla="*/ 343426 h 1302161"/>
                <a:gd name="connsiteX12" fmla="*/ 289671 w 1055596"/>
                <a:gd name="connsiteY12" fmla="*/ 276388 h 1302161"/>
                <a:gd name="connsiteX13" fmla="*/ 289671 w 1055596"/>
                <a:gd name="connsiteY13" fmla="*/ 7161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67218" y="73138"/>
                  </a:lnTo>
                  <a:lnTo>
                    <a:pt x="767218" y="276388"/>
                  </a:lnTo>
                  <a:cubicBezTo>
                    <a:pt x="767218" y="313412"/>
                    <a:pt x="797232" y="343426"/>
                    <a:pt x="834256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22633" y="343426"/>
                  </a:lnTo>
                  <a:cubicBezTo>
                    <a:pt x="259657" y="343426"/>
                    <a:pt x="289671" y="313412"/>
                    <a:pt x="289671" y="276388"/>
                  </a:cubicBezTo>
                  <a:lnTo>
                    <a:pt x="289671" y="7161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1000FD4E-8755-4026-89D4-84FE7A2EFBCC}"/>
                </a:ext>
              </a:extLst>
            </p:cNvPr>
            <p:cNvSpPr/>
            <p:nvPr/>
          </p:nvSpPr>
          <p:spPr bwMode="auto">
            <a:xfrm rot="20700000">
              <a:off x="867043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4A67FF4C-0B15-47C9-B33C-595D2291B7A8}"/>
                </a:ext>
              </a:extLst>
            </p:cNvPr>
            <p:cNvSpPr/>
            <p:nvPr/>
          </p:nvSpPr>
          <p:spPr bwMode="auto">
            <a:xfrm rot="20700000">
              <a:off x="8743544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5" name="楕円 244">
              <a:extLst>
                <a:ext uri="{FF2B5EF4-FFF2-40B4-BE49-F238E27FC236}">
                  <a16:creationId xmlns:a16="http://schemas.microsoft.com/office/drawing/2014/main" id="{7095CF87-0760-4F8B-AFC1-433527F34F5D}"/>
                </a:ext>
              </a:extLst>
            </p:cNvPr>
            <p:cNvSpPr/>
            <p:nvPr/>
          </p:nvSpPr>
          <p:spPr bwMode="auto">
            <a:xfrm rot="900000" flipH="1">
              <a:off x="1002058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6" name="楕円 245">
              <a:extLst>
                <a:ext uri="{FF2B5EF4-FFF2-40B4-BE49-F238E27FC236}">
                  <a16:creationId xmlns:a16="http://schemas.microsoft.com/office/drawing/2014/main" id="{949A957A-B013-4F11-884C-0888944ECA8F}"/>
                </a:ext>
              </a:extLst>
            </p:cNvPr>
            <p:cNvSpPr/>
            <p:nvPr/>
          </p:nvSpPr>
          <p:spPr bwMode="auto">
            <a:xfrm rot="900000" flipH="1">
              <a:off x="10103147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7" name="楕円 246">
              <a:extLst>
                <a:ext uri="{FF2B5EF4-FFF2-40B4-BE49-F238E27FC236}">
                  <a16:creationId xmlns:a16="http://schemas.microsoft.com/office/drawing/2014/main" id="{A1753141-A588-4456-9865-E2F65B50C73A}"/>
                </a:ext>
              </a:extLst>
            </p:cNvPr>
            <p:cNvSpPr/>
            <p:nvPr/>
          </p:nvSpPr>
          <p:spPr bwMode="auto">
            <a:xfrm>
              <a:off x="8875004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8D1BF5E0-CB2A-4C57-94F8-A5AD4FFD610E}"/>
                </a:ext>
              </a:extLst>
            </p:cNvPr>
            <p:cNvGrpSpPr/>
            <p:nvPr/>
          </p:nvGrpSpPr>
          <p:grpSpPr>
            <a:xfrm rot="20761440">
              <a:off x="9592612" y="4023832"/>
              <a:ext cx="427225" cy="255062"/>
              <a:chOff x="9571070" y="4085694"/>
              <a:chExt cx="427225" cy="255062"/>
            </a:xfrm>
          </p:grpSpPr>
          <p:sp>
            <p:nvSpPr>
              <p:cNvPr id="302" name="フリーフォーム: 図形 301">
                <a:extLst>
                  <a:ext uri="{FF2B5EF4-FFF2-40B4-BE49-F238E27FC236}">
                    <a16:creationId xmlns:a16="http://schemas.microsoft.com/office/drawing/2014/main" id="{86DD36E4-DDEA-4F70-A1DE-80226C34FA81}"/>
                  </a:ext>
                </a:extLst>
              </p:cNvPr>
              <p:cNvSpPr/>
              <p:nvPr/>
            </p:nvSpPr>
            <p:spPr bwMode="auto">
              <a:xfrm flipH="1">
                <a:off x="9571070" y="4120249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03" name="フリーフォーム: 図形 302">
                <a:extLst>
                  <a:ext uri="{FF2B5EF4-FFF2-40B4-BE49-F238E27FC236}">
                    <a16:creationId xmlns:a16="http://schemas.microsoft.com/office/drawing/2014/main" id="{EEA70B6C-B90C-43BB-879B-81C0EC6A0E2A}"/>
                  </a:ext>
                </a:extLst>
              </p:cNvPr>
              <p:cNvSpPr/>
              <p:nvPr/>
            </p:nvSpPr>
            <p:spPr bwMode="auto">
              <a:xfrm flipH="1">
                <a:off x="9571070" y="4085694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9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249" name="フリーフォーム: 図形 248">
              <a:extLst>
                <a:ext uri="{FF2B5EF4-FFF2-40B4-BE49-F238E27FC236}">
                  <a16:creationId xmlns:a16="http://schemas.microsoft.com/office/drawing/2014/main" id="{DF14A1CC-2EB5-4BEC-BD15-339571017111}"/>
                </a:ext>
              </a:extLst>
            </p:cNvPr>
            <p:cNvSpPr/>
            <p:nvPr/>
          </p:nvSpPr>
          <p:spPr bwMode="auto">
            <a:xfrm>
              <a:off x="9111507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0" name="フリーフォーム: 図形 249">
              <a:extLst>
                <a:ext uri="{FF2B5EF4-FFF2-40B4-BE49-F238E27FC236}">
                  <a16:creationId xmlns:a16="http://schemas.microsoft.com/office/drawing/2014/main" id="{DA402CA4-E23E-4010-AFF6-666F26FA1B68}"/>
                </a:ext>
              </a:extLst>
            </p:cNvPr>
            <p:cNvSpPr/>
            <p:nvPr/>
          </p:nvSpPr>
          <p:spPr bwMode="auto">
            <a:xfrm>
              <a:off x="9111507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1" name="テキスト ボックス 250">
              <a:extLst>
                <a:ext uri="{FF2B5EF4-FFF2-40B4-BE49-F238E27FC236}">
                  <a16:creationId xmlns:a16="http://schemas.microsoft.com/office/drawing/2014/main" id="{834A6280-801F-4E19-9A4A-A531386F580F}"/>
                </a:ext>
              </a:extLst>
            </p:cNvPr>
            <p:cNvSpPr txBox="1"/>
            <p:nvPr/>
          </p:nvSpPr>
          <p:spPr>
            <a:xfrm>
              <a:off x="9312622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252" name="フリーフォーム: 図形 251">
              <a:extLst>
                <a:ext uri="{FF2B5EF4-FFF2-40B4-BE49-F238E27FC236}">
                  <a16:creationId xmlns:a16="http://schemas.microsoft.com/office/drawing/2014/main" id="{B0E9F9F9-8CA3-45BB-AB7B-9DCD26AA3218}"/>
                </a:ext>
              </a:extLst>
            </p:cNvPr>
            <p:cNvSpPr/>
            <p:nvPr/>
          </p:nvSpPr>
          <p:spPr bwMode="auto">
            <a:xfrm>
              <a:off x="9376000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3" name="フリーフォーム: 図形 252">
              <a:extLst>
                <a:ext uri="{FF2B5EF4-FFF2-40B4-BE49-F238E27FC236}">
                  <a16:creationId xmlns:a16="http://schemas.microsoft.com/office/drawing/2014/main" id="{3A819CEF-D3D0-4A6E-80A7-03335CB05CFE}"/>
                </a:ext>
              </a:extLst>
            </p:cNvPr>
            <p:cNvSpPr/>
            <p:nvPr/>
          </p:nvSpPr>
          <p:spPr bwMode="auto">
            <a:xfrm rot="18900000">
              <a:off x="90900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4" name="フリーフォーム: 図形 253">
              <a:extLst>
                <a:ext uri="{FF2B5EF4-FFF2-40B4-BE49-F238E27FC236}">
                  <a16:creationId xmlns:a16="http://schemas.microsoft.com/office/drawing/2014/main" id="{C80C34AD-086E-4E70-AD4C-94F11EDC6A88}"/>
                </a:ext>
              </a:extLst>
            </p:cNvPr>
            <p:cNvSpPr/>
            <p:nvPr/>
          </p:nvSpPr>
          <p:spPr bwMode="auto">
            <a:xfrm rot="2700000" flipH="1">
              <a:off x="96942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5" name="フリーフォーム: 図形 254">
              <a:extLst>
                <a:ext uri="{FF2B5EF4-FFF2-40B4-BE49-F238E27FC236}">
                  <a16:creationId xmlns:a16="http://schemas.microsoft.com/office/drawing/2014/main" id="{341F9921-76F7-4BDF-A687-4FCB22A4D206}"/>
                </a:ext>
              </a:extLst>
            </p:cNvPr>
            <p:cNvSpPr/>
            <p:nvPr/>
          </p:nvSpPr>
          <p:spPr bwMode="auto">
            <a:xfrm>
              <a:off x="9481791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6" name="フリーフォーム: 図形 255">
              <a:extLst>
                <a:ext uri="{FF2B5EF4-FFF2-40B4-BE49-F238E27FC236}">
                  <a16:creationId xmlns:a16="http://schemas.microsoft.com/office/drawing/2014/main" id="{7E76BA3F-917D-48F3-8F25-F29B3F865570}"/>
                </a:ext>
              </a:extLst>
            </p:cNvPr>
            <p:cNvSpPr/>
            <p:nvPr/>
          </p:nvSpPr>
          <p:spPr bwMode="auto">
            <a:xfrm>
              <a:off x="903498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7" name="フリーフォーム: 図形 256">
              <a:extLst>
                <a:ext uri="{FF2B5EF4-FFF2-40B4-BE49-F238E27FC236}">
                  <a16:creationId xmlns:a16="http://schemas.microsoft.com/office/drawing/2014/main" id="{27D350EB-73AA-427C-BFE2-17D86C0FD73E}"/>
                </a:ext>
              </a:extLst>
            </p:cNvPr>
            <p:cNvSpPr/>
            <p:nvPr/>
          </p:nvSpPr>
          <p:spPr bwMode="auto">
            <a:xfrm>
              <a:off x="972713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58" name="グループ化 257">
              <a:extLst>
                <a:ext uri="{FF2B5EF4-FFF2-40B4-BE49-F238E27FC236}">
                  <a16:creationId xmlns:a16="http://schemas.microsoft.com/office/drawing/2014/main" id="{630C75EE-1939-4209-8683-9877E39B61FE}"/>
                </a:ext>
              </a:extLst>
            </p:cNvPr>
            <p:cNvGrpSpPr/>
            <p:nvPr/>
          </p:nvGrpSpPr>
          <p:grpSpPr>
            <a:xfrm>
              <a:off x="890529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738EF937-2E6D-40F5-9EE0-7B27D4798441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23BA0598-815F-4516-8991-E1E7E147CA3E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589B25FA-2655-465F-82DA-2AC5014D3AE5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DE9BC5E8-7E35-4AEB-AB9C-BC7F0976CD4E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298" name="フリーフォーム: 図形 297">
                  <a:extLst>
                    <a:ext uri="{FF2B5EF4-FFF2-40B4-BE49-F238E27FC236}">
                      <a16:creationId xmlns:a16="http://schemas.microsoft.com/office/drawing/2014/main" id="{99C2FAE6-3095-4A97-9A40-C3859225C02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DFBE471A-BDF2-4153-88AA-0C192E5BED5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D6FC5396-FEC6-4CBC-9156-2965A3C850F5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259" name="グループ化 258">
              <a:extLst>
                <a:ext uri="{FF2B5EF4-FFF2-40B4-BE49-F238E27FC236}">
                  <a16:creationId xmlns:a16="http://schemas.microsoft.com/office/drawing/2014/main" id="{C6ADF3C4-2DB7-4FAE-9875-26F8631F2374}"/>
                </a:ext>
              </a:extLst>
            </p:cNvPr>
            <p:cNvGrpSpPr/>
            <p:nvPr/>
          </p:nvGrpSpPr>
          <p:grpSpPr>
            <a:xfrm>
              <a:off x="7528037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262" name="グループ化 261">
                <a:extLst>
                  <a:ext uri="{FF2B5EF4-FFF2-40B4-BE49-F238E27FC236}">
                    <a16:creationId xmlns:a16="http://schemas.microsoft.com/office/drawing/2014/main" id="{4AE64E5F-506A-4535-B38D-94CDE5A45B80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291" name="フリーフォーム: 図形 290">
                  <a:extLst>
                    <a:ext uri="{FF2B5EF4-FFF2-40B4-BE49-F238E27FC236}">
                      <a16:creationId xmlns:a16="http://schemas.microsoft.com/office/drawing/2014/main" id="{3EA9C9B1-63CB-4A62-A38D-205516F809DC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2" name="楕円 291">
                  <a:extLst>
                    <a:ext uri="{FF2B5EF4-FFF2-40B4-BE49-F238E27FC236}">
                      <a16:creationId xmlns:a16="http://schemas.microsoft.com/office/drawing/2014/main" id="{B826A54B-A3C3-45B8-B790-B237C526AAE2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3" name="楕円 292">
                  <a:extLst>
                    <a:ext uri="{FF2B5EF4-FFF2-40B4-BE49-F238E27FC236}">
                      <a16:creationId xmlns:a16="http://schemas.microsoft.com/office/drawing/2014/main" id="{2948A483-FC52-4456-87BA-181262DA90D3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4" name="フリーフォーム: 図形 293">
                  <a:extLst>
                    <a:ext uri="{FF2B5EF4-FFF2-40B4-BE49-F238E27FC236}">
                      <a16:creationId xmlns:a16="http://schemas.microsoft.com/office/drawing/2014/main" id="{F9430F20-361B-4E5C-9367-AA061E8A8F7C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3" name="グループ化 262">
                <a:extLst>
                  <a:ext uri="{FF2B5EF4-FFF2-40B4-BE49-F238E27FC236}">
                    <a16:creationId xmlns:a16="http://schemas.microsoft.com/office/drawing/2014/main" id="{652D1EDC-45E0-4144-90E9-CA05AF56CFD0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CBE7760A-1F74-4169-9A6A-49F8DCBCAD2E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9" name="円: 塗りつぶしなし 278">
                  <a:extLst>
                    <a:ext uri="{FF2B5EF4-FFF2-40B4-BE49-F238E27FC236}">
                      <a16:creationId xmlns:a16="http://schemas.microsoft.com/office/drawing/2014/main" id="{BD20E1F9-A885-4D29-89C5-8A2CA89E2FCF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0" name="四角形: 上の 2 つの角を丸める 279">
                  <a:extLst>
                    <a:ext uri="{FF2B5EF4-FFF2-40B4-BE49-F238E27FC236}">
                      <a16:creationId xmlns:a16="http://schemas.microsoft.com/office/drawing/2014/main" id="{958B9ACE-0A0F-4BEE-916B-5172891BD86E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1" name="四角形: 上の 2 つの角を丸める 280">
                  <a:extLst>
                    <a:ext uri="{FF2B5EF4-FFF2-40B4-BE49-F238E27FC236}">
                      <a16:creationId xmlns:a16="http://schemas.microsoft.com/office/drawing/2014/main" id="{43565CD2-C7EE-43E5-BAD8-09C6D752373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2" name="フリーフォーム: 図形 281">
                  <a:extLst>
                    <a:ext uri="{FF2B5EF4-FFF2-40B4-BE49-F238E27FC236}">
                      <a16:creationId xmlns:a16="http://schemas.microsoft.com/office/drawing/2014/main" id="{34B81558-6E88-402C-819B-83C3F43ED3F8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3" name="楕円 282">
                  <a:extLst>
                    <a:ext uri="{FF2B5EF4-FFF2-40B4-BE49-F238E27FC236}">
                      <a16:creationId xmlns:a16="http://schemas.microsoft.com/office/drawing/2014/main" id="{6DBC0119-3DF5-4757-9345-DAB663AC093F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D1DF95DD-0250-4E79-A45E-F0A87A72F9C2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EFDCE655-89B5-41F4-B7BC-3A3AAA2D53A9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6" name="楕円 285">
                  <a:extLst>
                    <a:ext uri="{FF2B5EF4-FFF2-40B4-BE49-F238E27FC236}">
                      <a16:creationId xmlns:a16="http://schemas.microsoft.com/office/drawing/2014/main" id="{7A1D31AA-A230-4235-8371-F73BA13966A1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D8BF338E-5B59-46E6-BAF0-CC0B8ACE2B5C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D5826039-841A-49D8-B29D-8F48EE4AC5D8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89" name="楕円 288">
                  <a:extLst>
                    <a:ext uri="{FF2B5EF4-FFF2-40B4-BE49-F238E27FC236}">
                      <a16:creationId xmlns:a16="http://schemas.microsoft.com/office/drawing/2014/main" id="{1985F74E-1724-4491-BF73-4FA2A6820E51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90" name="楕円 289">
                  <a:extLst>
                    <a:ext uri="{FF2B5EF4-FFF2-40B4-BE49-F238E27FC236}">
                      <a16:creationId xmlns:a16="http://schemas.microsoft.com/office/drawing/2014/main" id="{A296A320-74ED-4423-B171-C28C5AF95A01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264" name="グループ化 263">
                <a:extLst>
                  <a:ext uri="{FF2B5EF4-FFF2-40B4-BE49-F238E27FC236}">
                    <a16:creationId xmlns:a16="http://schemas.microsoft.com/office/drawing/2014/main" id="{CD52744B-5E5A-4E43-B169-D4BD6D875960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265" name="フリーフォーム: 図形 264">
                  <a:extLst>
                    <a:ext uri="{FF2B5EF4-FFF2-40B4-BE49-F238E27FC236}">
                      <a16:creationId xmlns:a16="http://schemas.microsoft.com/office/drawing/2014/main" id="{71E9F45B-96E4-4B0A-9454-3C11CBAB7310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6" name="円: 塗りつぶしなし 265">
                  <a:extLst>
                    <a:ext uri="{FF2B5EF4-FFF2-40B4-BE49-F238E27FC236}">
                      <a16:creationId xmlns:a16="http://schemas.microsoft.com/office/drawing/2014/main" id="{54518C21-9288-405A-8B87-38FC45BEB385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7" name="四角形: 上の 2 つの角を丸める 266">
                  <a:extLst>
                    <a:ext uri="{FF2B5EF4-FFF2-40B4-BE49-F238E27FC236}">
                      <a16:creationId xmlns:a16="http://schemas.microsoft.com/office/drawing/2014/main" id="{6D0A3E7F-C600-4BA5-BADE-7B2FEFA15C4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8" name="四角形: 上の 2 つの角を丸める 267">
                  <a:extLst>
                    <a:ext uri="{FF2B5EF4-FFF2-40B4-BE49-F238E27FC236}">
                      <a16:creationId xmlns:a16="http://schemas.microsoft.com/office/drawing/2014/main" id="{18D58914-0F0F-4A7B-B519-3DAA64D63D2B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69" name="フリーフォーム: 図形 268">
                  <a:extLst>
                    <a:ext uri="{FF2B5EF4-FFF2-40B4-BE49-F238E27FC236}">
                      <a16:creationId xmlns:a16="http://schemas.microsoft.com/office/drawing/2014/main" id="{1E1CA4CF-3516-4BF7-B61B-E1F0399F3B2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0" name="楕円 269">
                  <a:extLst>
                    <a:ext uri="{FF2B5EF4-FFF2-40B4-BE49-F238E27FC236}">
                      <a16:creationId xmlns:a16="http://schemas.microsoft.com/office/drawing/2014/main" id="{2FB7853D-1D13-4F1D-B35C-DBE244885371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1" name="楕円 270">
                  <a:extLst>
                    <a:ext uri="{FF2B5EF4-FFF2-40B4-BE49-F238E27FC236}">
                      <a16:creationId xmlns:a16="http://schemas.microsoft.com/office/drawing/2014/main" id="{D0C06192-7A02-4204-ABEC-6CD0402292A7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2" name="楕円 271">
                  <a:extLst>
                    <a:ext uri="{FF2B5EF4-FFF2-40B4-BE49-F238E27FC236}">
                      <a16:creationId xmlns:a16="http://schemas.microsoft.com/office/drawing/2014/main" id="{1D2C55E9-A04A-48CC-A820-6F1C9B814ABB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3" name="楕円 272">
                  <a:extLst>
                    <a:ext uri="{FF2B5EF4-FFF2-40B4-BE49-F238E27FC236}">
                      <a16:creationId xmlns:a16="http://schemas.microsoft.com/office/drawing/2014/main" id="{67F4E244-8D72-4093-A56D-506A6A8D7CB8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4" name="楕円 273">
                  <a:extLst>
                    <a:ext uri="{FF2B5EF4-FFF2-40B4-BE49-F238E27FC236}">
                      <a16:creationId xmlns:a16="http://schemas.microsoft.com/office/drawing/2014/main" id="{4467A88A-5AC3-4DB2-B535-84FE097FFECE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5" name="楕円 274">
                  <a:extLst>
                    <a:ext uri="{FF2B5EF4-FFF2-40B4-BE49-F238E27FC236}">
                      <a16:creationId xmlns:a16="http://schemas.microsoft.com/office/drawing/2014/main" id="{205FF5A3-D75A-4194-AE3A-B25BE46BBB15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6" name="楕円 275">
                  <a:extLst>
                    <a:ext uri="{FF2B5EF4-FFF2-40B4-BE49-F238E27FC236}">
                      <a16:creationId xmlns:a16="http://schemas.microsoft.com/office/drawing/2014/main" id="{0262AB33-4CFD-4382-BECC-0124E7EF53BD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277" name="楕円 276">
                  <a:extLst>
                    <a:ext uri="{FF2B5EF4-FFF2-40B4-BE49-F238E27FC236}">
                      <a16:creationId xmlns:a16="http://schemas.microsoft.com/office/drawing/2014/main" id="{4DEF0135-78F2-470A-8BF5-3F839EB21293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260" name="フリーフォーム: 図形 259">
              <a:extLst>
                <a:ext uri="{FF2B5EF4-FFF2-40B4-BE49-F238E27FC236}">
                  <a16:creationId xmlns:a16="http://schemas.microsoft.com/office/drawing/2014/main" id="{229EC16A-C233-4118-95E5-C33CEDAB102F}"/>
                </a:ext>
              </a:extLst>
            </p:cNvPr>
            <p:cNvSpPr/>
            <p:nvPr/>
          </p:nvSpPr>
          <p:spPr bwMode="auto">
            <a:xfrm rot="10800000">
              <a:off x="9013690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1" name="フリーフォーム: 図形 260">
              <a:extLst>
                <a:ext uri="{FF2B5EF4-FFF2-40B4-BE49-F238E27FC236}">
                  <a16:creationId xmlns:a16="http://schemas.microsoft.com/office/drawing/2014/main" id="{66F4FC49-086F-46C6-A3D2-C15A2E781B57}"/>
                </a:ext>
              </a:extLst>
            </p:cNvPr>
            <p:cNvSpPr/>
            <p:nvPr/>
          </p:nvSpPr>
          <p:spPr bwMode="auto">
            <a:xfrm rot="10800000">
              <a:off x="9746935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08" name="グループ化 307">
            <a:extLst>
              <a:ext uri="{FF2B5EF4-FFF2-40B4-BE49-F238E27FC236}">
                <a16:creationId xmlns:a16="http://schemas.microsoft.com/office/drawing/2014/main" id="{CDE345B0-F5CD-47EB-965B-B6176A3034B7}"/>
              </a:ext>
            </a:extLst>
          </p:cNvPr>
          <p:cNvGrpSpPr/>
          <p:nvPr/>
        </p:nvGrpSpPr>
        <p:grpSpPr>
          <a:xfrm>
            <a:off x="4269134" y="4760441"/>
            <a:ext cx="1368560" cy="1514978"/>
            <a:chOff x="2947411" y="802301"/>
            <a:chExt cx="3196474" cy="3538455"/>
          </a:xfrm>
        </p:grpSpPr>
        <p:grpSp>
          <p:nvGrpSpPr>
            <p:cNvPr id="309" name="グループ化 308">
              <a:extLst>
                <a:ext uri="{FF2B5EF4-FFF2-40B4-BE49-F238E27FC236}">
                  <a16:creationId xmlns:a16="http://schemas.microsoft.com/office/drawing/2014/main" id="{DC96AF2B-47BD-4407-AEE5-990F797195E8}"/>
                </a:ext>
              </a:extLst>
            </p:cNvPr>
            <p:cNvGrpSpPr/>
            <p:nvPr/>
          </p:nvGrpSpPr>
          <p:grpSpPr>
            <a:xfrm rot="18000000" flipH="1">
              <a:off x="5300983" y="2572668"/>
              <a:ext cx="490898" cy="1194907"/>
              <a:chOff x="1433349" y="2624060"/>
              <a:chExt cx="490898" cy="1194907"/>
            </a:xfrm>
          </p:grpSpPr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28983B4C-E93F-4E48-A181-20036F7A89BC}"/>
                  </a:ext>
                </a:extLst>
              </p:cNvPr>
              <p:cNvSpPr/>
              <p:nvPr/>
            </p:nvSpPr>
            <p:spPr bwMode="auto">
              <a:xfrm rot="9900000">
                <a:off x="1506488" y="3399482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7" name="四角形: 上の 2 つの角を丸める 386">
                <a:extLst>
                  <a:ext uri="{FF2B5EF4-FFF2-40B4-BE49-F238E27FC236}">
                    <a16:creationId xmlns:a16="http://schemas.microsoft.com/office/drawing/2014/main" id="{70D78346-7C6F-4EDD-ADB1-0DECE4D102E9}"/>
                  </a:ext>
                </a:extLst>
              </p:cNvPr>
              <p:cNvSpPr/>
              <p:nvPr/>
            </p:nvSpPr>
            <p:spPr bwMode="auto">
              <a:xfrm rot="20700000">
                <a:off x="1433349" y="2624060"/>
                <a:ext cx="203692" cy="84063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10" name="グループ化 309">
              <a:extLst>
                <a:ext uri="{FF2B5EF4-FFF2-40B4-BE49-F238E27FC236}">
                  <a16:creationId xmlns:a16="http://schemas.microsoft.com/office/drawing/2014/main" id="{57B2C026-49EC-4E44-9ADD-5164C5D8592E}"/>
                </a:ext>
              </a:extLst>
            </p:cNvPr>
            <p:cNvGrpSpPr/>
            <p:nvPr/>
          </p:nvGrpSpPr>
          <p:grpSpPr>
            <a:xfrm>
              <a:off x="3705178" y="2236476"/>
              <a:ext cx="1075867" cy="843744"/>
              <a:chOff x="-428235" y="2293392"/>
              <a:chExt cx="1075867" cy="843744"/>
            </a:xfrm>
          </p:grpSpPr>
          <p:sp>
            <p:nvSpPr>
              <p:cNvPr id="384" name="フリーフォーム: 図形 383">
                <a:extLst>
                  <a:ext uri="{FF2B5EF4-FFF2-40B4-BE49-F238E27FC236}">
                    <a16:creationId xmlns:a16="http://schemas.microsoft.com/office/drawing/2014/main" id="{42FD0FE0-DE5D-47D6-ACBC-D57A413C6325}"/>
                  </a:ext>
                </a:extLst>
              </p:cNvPr>
              <p:cNvSpPr/>
              <p:nvPr/>
            </p:nvSpPr>
            <p:spPr bwMode="auto">
              <a:xfrm rot="8244107">
                <a:off x="-428235" y="2293392"/>
                <a:ext cx="428986" cy="776685"/>
              </a:xfrm>
              <a:custGeom>
                <a:avLst/>
                <a:gdLst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30647 w 619078"/>
                  <a:gd name="connsiteY17" fmla="*/ 796411 h 1573347"/>
                  <a:gd name="connsiteX18" fmla="*/ 288475 w 619078"/>
                  <a:gd name="connsiteY18" fmla="*/ 842652 h 1573347"/>
                  <a:gd name="connsiteX19" fmla="*/ 363913 w 619078"/>
                  <a:gd name="connsiteY19" fmla="*/ 929342 h 1573347"/>
                  <a:gd name="connsiteX20" fmla="*/ 445454 w 619078"/>
                  <a:gd name="connsiteY20" fmla="*/ 1052649 h 1573347"/>
                  <a:gd name="connsiteX21" fmla="*/ 451183 w 619078"/>
                  <a:gd name="connsiteY21" fmla="*/ 1059144 h 1573347"/>
                  <a:gd name="connsiteX22" fmla="*/ 549371 w 619078"/>
                  <a:gd name="connsiteY22" fmla="*/ 1229211 h 1573347"/>
                  <a:gd name="connsiteX23" fmla="*/ 556749 w 619078"/>
                  <a:gd name="connsiteY23" fmla="*/ 1251151 h 1573347"/>
                  <a:gd name="connsiteX24" fmla="*/ 556584 w 619078"/>
                  <a:gd name="connsiteY24" fmla="*/ 1253514 h 1573347"/>
                  <a:gd name="connsiteX25" fmla="*/ 563915 w 619078"/>
                  <a:gd name="connsiteY25" fmla="*/ 1269658 h 1573347"/>
                  <a:gd name="connsiteX26" fmla="*/ 617570 w 619078"/>
                  <a:gd name="connsiteY26" fmla="*/ 1501925 h 1573347"/>
                  <a:gd name="connsiteX27" fmla="*/ 573896 w 619078"/>
                  <a:gd name="connsiteY27" fmla="*/ 1571839 h 1573347"/>
                  <a:gd name="connsiteX28" fmla="*/ 503982 w 619078"/>
                  <a:gd name="connsiteY28" fmla="*/ 1528165 h 1573347"/>
                  <a:gd name="connsiteX29" fmla="*/ 498803 w 619078"/>
                  <a:gd name="connsiteY29" fmla="*/ 1505747 h 1573347"/>
                  <a:gd name="connsiteX30" fmla="*/ 498803 w 619078"/>
                  <a:gd name="connsiteY30" fmla="*/ 1511912 h 1573347"/>
                  <a:gd name="connsiteX31" fmla="*/ 442849 w 619078"/>
                  <a:gd name="connsiteY31" fmla="*/ 1567866 h 1573347"/>
                  <a:gd name="connsiteX32" fmla="*/ 403283 w 619078"/>
                  <a:gd name="connsiteY32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81091 w 619078"/>
                  <a:gd name="connsiteY14" fmla="*/ 806334 h 1573347"/>
                  <a:gd name="connsiteX15" fmla="*/ 191705 w 619078"/>
                  <a:gd name="connsiteY15" fmla="*/ 0 h 1573347"/>
                  <a:gd name="connsiteX16" fmla="*/ 461149 w 619078"/>
                  <a:gd name="connsiteY16" fmla="*/ 60219 h 1573347"/>
                  <a:gd name="connsiteX17" fmla="*/ 288475 w 619078"/>
                  <a:gd name="connsiteY17" fmla="*/ 842652 h 1573347"/>
                  <a:gd name="connsiteX18" fmla="*/ 363913 w 619078"/>
                  <a:gd name="connsiteY18" fmla="*/ 929342 h 1573347"/>
                  <a:gd name="connsiteX19" fmla="*/ 445454 w 619078"/>
                  <a:gd name="connsiteY19" fmla="*/ 1052649 h 1573347"/>
                  <a:gd name="connsiteX20" fmla="*/ 451183 w 619078"/>
                  <a:gd name="connsiteY20" fmla="*/ 1059144 h 1573347"/>
                  <a:gd name="connsiteX21" fmla="*/ 549371 w 619078"/>
                  <a:gd name="connsiteY21" fmla="*/ 1229211 h 1573347"/>
                  <a:gd name="connsiteX22" fmla="*/ 556749 w 619078"/>
                  <a:gd name="connsiteY22" fmla="*/ 1251151 h 1573347"/>
                  <a:gd name="connsiteX23" fmla="*/ 556584 w 619078"/>
                  <a:gd name="connsiteY23" fmla="*/ 1253514 h 1573347"/>
                  <a:gd name="connsiteX24" fmla="*/ 563915 w 619078"/>
                  <a:gd name="connsiteY24" fmla="*/ 1269658 h 1573347"/>
                  <a:gd name="connsiteX25" fmla="*/ 617570 w 619078"/>
                  <a:gd name="connsiteY25" fmla="*/ 1501925 h 1573347"/>
                  <a:gd name="connsiteX26" fmla="*/ 573896 w 619078"/>
                  <a:gd name="connsiteY26" fmla="*/ 1571839 h 1573347"/>
                  <a:gd name="connsiteX27" fmla="*/ 503982 w 619078"/>
                  <a:gd name="connsiteY27" fmla="*/ 1528165 h 1573347"/>
                  <a:gd name="connsiteX28" fmla="*/ 498803 w 619078"/>
                  <a:gd name="connsiteY28" fmla="*/ 1505747 h 1573347"/>
                  <a:gd name="connsiteX29" fmla="*/ 498803 w 619078"/>
                  <a:gd name="connsiteY29" fmla="*/ 1511912 h 1573347"/>
                  <a:gd name="connsiteX30" fmla="*/ 442849 w 619078"/>
                  <a:gd name="connsiteY30" fmla="*/ 1567866 h 1573347"/>
                  <a:gd name="connsiteX31" fmla="*/ 403283 w 619078"/>
                  <a:gd name="connsiteY31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61149 w 619078"/>
                  <a:gd name="connsiteY15" fmla="*/ 60219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64414 w 619078"/>
                  <a:gd name="connsiteY11" fmla="*/ 987663 h 1573347"/>
                  <a:gd name="connsiteX12" fmla="*/ 119391 w 619078"/>
                  <a:gd name="connsiteY12" fmla="*/ 930530 h 1573347"/>
                  <a:gd name="connsiteX13" fmla="*/ 75352 w 619078"/>
                  <a:gd name="connsiteY13" fmla="*/ 815199 h 1573347"/>
                  <a:gd name="connsiteX14" fmla="*/ 191705 w 619078"/>
                  <a:gd name="connsiteY14" fmla="*/ 0 h 1573347"/>
                  <a:gd name="connsiteX15" fmla="*/ 406483 w 619078"/>
                  <a:gd name="connsiteY15" fmla="*/ 96218 h 1573347"/>
                  <a:gd name="connsiteX16" fmla="*/ 288475 w 619078"/>
                  <a:gd name="connsiteY16" fmla="*/ 842652 h 1573347"/>
                  <a:gd name="connsiteX17" fmla="*/ 363913 w 619078"/>
                  <a:gd name="connsiteY17" fmla="*/ 929342 h 1573347"/>
                  <a:gd name="connsiteX18" fmla="*/ 445454 w 619078"/>
                  <a:gd name="connsiteY18" fmla="*/ 1052649 h 1573347"/>
                  <a:gd name="connsiteX19" fmla="*/ 451183 w 619078"/>
                  <a:gd name="connsiteY19" fmla="*/ 1059144 h 1573347"/>
                  <a:gd name="connsiteX20" fmla="*/ 549371 w 619078"/>
                  <a:gd name="connsiteY20" fmla="*/ 1229211 h 1573347"/>
                  <a:gd name="connsiteX21" fmla="*/ 556749 w 619078"/>
                  <a:gd name="connsiteY21" fmla="*/ 1251151 h 1573347"/>
                  <a:gd name="connsiteX22" fmla="*/ 556584 w 619078"/>
                  <a:gd name="connsiteY22" fmla="*/ 1253514 h 1573347"/>
                  <a:gd name="connsiteX23" fmla="*/ 563915 w 619078"/>
                  <a:gd name="connsiteY23" fmla="*/ 1269658 h 1573347"/>
                  <a:gd name="connsiteX24" fmla="*/ 617570 w 619078"/>
                  <a:gd name="connsiteY24" fmla="*/ 1501925 h 1573347"/>
                  <a:gd name="connsiteX25" fmla="*/ 573896 w 619078"/>
                  <a:gd name="connsiteY25" fmla="*/ 1571839 h 1573347"/>
                  <a:gd name="connsiteX26" fmla="*/ 503982 w 619078"/>
                  <a:gd name="connsiteY26" fmla="*/ 1528165 h 1573347"/>
                  <a:gd name="connsiteX27" fmla="*/ 498803 w 619078"/>
                  <a:gd name="connsiteY27" fmla="*/ 1505747 h 1573347"/>
                  <a:gd name="connsiteX28" fmla="*/ 498803 w 619078"/>
                  <a:gd name="connsiteY28" fmla="*/ 1511912 h 1573347"/>
                  <a:gd name="connsiteX29" fmla="*/ 442849 w 619078"/>
                  <a:gd name="connsiteY29" fmla="*/ 1567866 h 1573347"/>
                  <a:gd name="connsiteX30" fmla="*/ 403283 w 619078"/>
                  <a:gd name="connsiteY30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119391 w 619078"/>
                  <a:gd name="connsiteY11" fmla="*/ 930530 h 1573347"/>
                  <a:gd name="connsiteX12" fmla="*/ 75352 w 619078"/>
                  <a:gd name="connsiteY12" fmla="*/ 815199 h 1573347"/>
                  <a:gd name="connsiteX13" fmla="*/ 191705 w 619078"/>
                  <a:gd name="connsiteY13" fmla="*/ 0 h 1573347"/>
                  <a:gd name="connsiteX14" fmla="*/ 406483 w 619078"/>
                  <a:gd name="connsiteY14" fmla="*/ 96218 h 1573347"/>
                  <a:gd name="connsiteX15" fmla="*/ 288475 w 619078"/>
                  <a:gd name="connsiteY15" fmla="*/ 842652 h 1573347"/>
                  <a:gd name="connsiteX16" fmla="*/ 363913 w 619078"/>
                  <a:gd name="connsiteY16" fmla="*/ 929342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366421 w 619078"/>
                  <a:gd name="connsiteY16" fmla="*/ 910993 h 1573347"/>
                  <a:gd name="connsiteX17" fmla="*/ 445454 w 619078"/>
                  <a:gd name="connsiteY17" fmla="*/ 1052649 h 1573347"/>
                  <a:gd name="connsiteX18" fmla="*/ 451183 w 619078"/>
                  <a:gd name="connsiteY18" fmla="*/ 1059144 h 1573347"/>
                  <a:gd name="connsiteX19" fmla="*/ 549371 w 619078"/>
                  <a:gd name="connsiteY19" fmla="*/ 1229211 h 1573347"/>
                  <a:gd name="connsiteX20" fmla="*/ 556749 w 619078"/>
                  <a:gd name="connsiteY20" fmla="*/ 1251151 h 1573347"/>
                  <a:gd name="connsiteX21" fmla="*/ 556584 w 619078"/>
                  <a:gd name="connsiteY21" fmla="*/ 1253514 h 1573347"/>
                  <a:gd name="connsiteX22" fmla="*/ 563915 w 619078"/>
                  <a:gd name="connsiteY22" fmla="*/ 1269658 h 1573347"/>
                  <a:gd name="connsiteX23" fmla="*/ 617570 w 619078"/>
                  <a:gd name="connsiteY23" fmla="*/ 1501925 h 1573347"/>
                  <a:gd name="connsiteX24" fmla="*/ 573896 w 619078"/>
                  <a:gd name="connsiteY24" fmla="*/ 1571839 h 1573347"/>
                  <a:gd name="connsiteX25" fmla="*/ 503982 w 619078"/>
                  <a:gd name="connsiteY25" fmla="*/ 1528165 h 1573347"/>
                  <a:gd name="connsiteX26" fmla="*/ 498803 w 619078"/>
                  <a:gd name="connsiteY26" fmla="*/ 1505747 h 1573347"/>
                  <a:gd name="connsiteX27" fmla="*/ 498803 w 619078"/>
                  <a:gd name="connsiteY27" fmla="*/ 1511912 h 1573347"/>
                  <a:gd name="connsiteX28" fmla="*/ 442849 w 619078"/>
                  <a:gd name="connsiteY28" fmla="*/ 1567866 h 1573347"/>
                  <a:gd name="connsiteX29" fmla="*/ 403283 w 619078"/>
                  <a:gd name="connsiteY29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475 w 619078"/>
                  <a:gd name="connsiteY14" fmla="*/ 842652 h 1573347"/>
                  <a:gd name="connsiteX15" fmla="*/ 363913 w 619078"/>
                  <a:gd name="connsiteY15" fmla="*/ 929342 h 1573347"/>
                  <a:gd name="connsiteX16" fmla="*/ 445454 w 619078"/>
                  <a:gd name="connsiteY16" fmla="*/ 1052649 h 1573347"/>
                  <a:gd name="connsiteX17" fmla="*/ 451183 w 619078"/>
                  <a:gd name="connsiteY17" fmla="*/ 1059144 h 1573347"/>
                  <a:gd name="connsiteX18" fmla="*/ 549371 w 619078"/>
                  <a:gd name="connsiteY18" fmla="*/ 1229211 h 1573347"/>
                  <a:gd name="connsiteX19" fmla="*/ 556749 w 619078"/>
                  <a:gd name="connsiteY19" fmla="*/ 1251151 h 1573347"/>
                  <a:gd name="connsiteX20" fmla="*/ 556584 w 619078"/>
                  <a:gd name="connsiteY20" fmla="*/ 1253514 h 1573347"/>
                  <a:gd name="connsiteX21" fmla="*/ 563915 w 619078"/>
                  <a:gd name="connsiteY21" fmla="*/ 1269658 h 1573347"/>
                  <a:gd name="connsiteX22" fmla="*/ 617570 w 619078"/>
                  <a:gd name="connsiteY22" fmla="*/ 1501925 h 1573347"/>
                  <a:gd name="connsiteX23" fmla="*/ 573896 w 619078"/>
                  <a:gd name="connsiteY23" fmla="*/ 1571839 h 1573347"/>
                  <a:gd name="connsiteX24" fmla="*/ 503982 w 619078"/>
                  <a:gd name="connsiteY24" fmla="*/ 1528165 h 1573347"/>
                  <a:gd name="connsiteX25" fmla="*/ 498803 w 619078"/>
                  <a:gd name="connsiteY25" fmla="*/ 1505747 h 1573347"/>
                  <a:gd name="connsiteX26" fmla="*/ 498803 w 619078"/>
                  <a:gd name="connsiteY26" fmla="*/ 1511912 h 1573347"/>
                  <a:gd name="connsiteX27" fmla="*/ 442849 w 619078"/>
                  <a:gd name="connsiteY27" fmla="*/ 1567866 h 1573347"/>
                  <a:gd name="connsiteX28" fmla="*/ 403283 w 619078"/>
                  <a:gd name="connsiteY28" fmla="*/ 1551478 h 1573347"/>
                  <a:gd name="connsiteX0" fmla="*/ 403283 w 619078"/>
                  <a:gd name="connsiteY0" fmla="*/ 1554151 h 1576020"/>
                  <a:gd name="connsiteX1" fmla="*/ 386895 w 619078"/>
                  <a:gd name="connsiteY1" fmla="*/ 1514585 h 1576020"/>
                  <a:gd name="connsiteX2" fmla="*/ 386895 w 619078"/>
                  <a:gd name="connsiteY2" fmla="*/ 1333983 h 1576020"/>
                  <a:gd name="connsiteX3" fmla="*/ 292795 w 619078"/>
                  <a:gd name="connsiteY3" fmla="*/ 1170997 h 1576020"/>
                  <a:gd name="connsiteX4" fmla="*/ 292438 w 619078"/>
                  <a:gd name="connsiteY4" fmla="*/ 1169935 h 1576020"/>
                  <a:gd name="connsiteX5" fmla="*/ 285894 w 619078"/>
                  <a:gd name="connsiteY5" fmla="*/ 1159633 h 1576020"/>
                  <a:gd name="connsiteX6" fmla="*/ 273552 w 619078"/>
                  <a:gd name="connsiteY6" fmla="*/ 1159360 h 1576020"/>
                  <a:gd name="connsiteX7" fmla="*/ 55022 w 619078"/>
                  <a:gd name="connsiteY7" fmla="*/ 1110200 h 1576020"/>
                  <a:gd name="connsiteX8" fmla="*/ 29475 w 619078"/>
                  <a:gd name="connsiteY8" fmla="*/ 1098776 h 1576020"/>
                  <a:gd name="connsiteX9" fmla="*/ 1733 w 619078"/>
                  <a:gd name="connsiteY9" fmla="*/ 1025976 h 1576020"/>
                  <a:gd name="connsiteX10" fmla="*/ 85957 w 619078"/>
                  <a:gd name="connsiteY10" fmla="*/ 972686 h 1576020"/>
                  <a:gd name="connsiteX11" fmla="*/ 75352 w 619078"/>
                  <a:gd name="connsiteY11" fmla="*/ 817872 h 1576020"/>
                  <a:gd name="connsiteX12" fmla="*/ 191705 w 619078"/>
                  <a:gd name="connsiteY12" fmla="*/ 2673 h 1576020"/>
                  <a:gd name="connsiteX13" fmla="*/ 406483 w 619078"/>
                  <a:gd name="connsiteY13" fmla="*/ 98891 h 1576020"/>
                  <a:gd name="connsiteX14" fmla="*/ 363913 w 619078"/>
                  <a:gd name="connsiteY14" fmla="*/ 932015 h 1576020"/>
                  <a:gd name="connsiteX15" fmla="*/ 445454 w 619078"/>
                  <a:gd name="connsiteY15" fmla="*/ 1055322 h 1576020"/>
                  <a:gd name="connsiteX16" fmla="*/ 451183 w 619078"/>
                  <a:gd name="connsiteY16" fmla="*/ 1061817 h 1576020"/>
                  <a:gd name="connsiteX17" fmla="*/ 549371 w 619078"/>
                  <a:gd name="connsiteY17" fmla="*/ 1231884 h 1576020"/>
                  <a:gd name="connsiteX18" fmla="*/ 556749 w 619078"/>
                  <a:gd name="connsiteY18" fmla="*/ 1253824 h 1576020"/>
                  <a:gd name="connsiteX19" fmla="*/ 556584 w 619078"/>
                  <a:gd name="connsiteY19" fmla="*/ 1256187 h 1576020"/>
                  <a:gd name="connsiteX20" fmla="*/ 563915 w 619078"/>
                  <a:gd name="connsiteY20" fmla="*/ 1272331 h 1576020"/>
                  <a:gd name="connsiteX21" fmla="*/ 617570 w 619078"/>
                  <a:gd name="connsiteY21" fmla="*/ 1504598 h 1576020"/>
                  <a:gd name="connsiteX22" fmla="*/ 573896 w 619078"/>
                  <a:gd name="connsiteY22" fmla="*/ 1574512 h 1576020"/>
                  <a:gd name="connsiteX23" fmla="*/ 503982 w 619078"/>
                  <a:gd name="connsiteY23" fmla="*/ 1530838 h 1576020"/>
                  <a:gd name="connsiteX24" fmla="*/ 498803 w 619078"/>
                  <a:gd name="connsiteY24" fmla="*/ 1508420 h 1576020"/>
                  <a:gd name="connsiteX25" fmla="*/ 498803 w 619078"/>
                  <a:gd name="connsiteY25" fmla="*/ 1514585 h 1576020"/>
                  <a:gd name="connsiteX26" fmla="*/ 442849 w 619078"/>
                  <a:gd name="connsiteY26" fmla="*/ 1570539 h 1576020"/>
                  <a:gd name="connsiteX27" fmla="*/ 403283 w 619078"/>
                  <a:gd name="connsiteY27" fmla="*/ 1554151 h 1576020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406483 w 619078"/>
                  <a:gd name="connsiteY13" fmla="*/ 96218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551478 h 1573347"/>
                  <a:gd name="connsiteX1" fmla="*/ 386895 w 619078"/>
                  <a:gd name="connsiteY1" fmla="*/ 1511912 h 1573347"/>
                  <a:gd name="connsiteX2" fmla="*/ 386895 w 619078"/>
                  <a:gd name="connsiteY2" fmla="*/ 1331310 h 1573347"/>
                  <a:gd name="connsiteX3" fmla="*/ 292795 w 619078"/>
                  <a:gd name="connsiteY3" fmla="*/ 1168324 h 1573347"/>
                  <a:gd name="connsiteX4" fmla="*/ 292438 w 619078"/>
                  <a:gd name="connsiteY4" fmla="*/ 1167262 h 1573347"/>
                  <a:gd name="connsiteX5" fmla="*/ 285894 w 619078"/>
                  <a:gd name="connsiteY5" fmla="*/ 1156960 h 1573347"/>
                  <a:gd name="connsiteX6" fmla="*/ 273552 w 619078"/>
                  <a:gd name="connsiteY6" fmla="*/ 1156687 h 1573347"/>
                  <a:gd name="connsiteX7" fmla="*/ 55022 w 619078"/>
                  <a:gd name="connsiteY7" fmla="*/ 1107527 h 1573347"/>
                  <a:gd name="connsiteX8" fmla="*/ 29475 w 619078"/>
                  <a:gd name="connsiteY8" fmla="*/ 1096103 h 1573347"/>
                  <a:gd name="connsiteX9" fmla="*/ 1733 w 619078"/>
                  <a:gd name="connsiteY9" fmla="*/ 1023303 h 1573347"/>
                  <a:gd name="connsiteX10" fmla="*/ 85957 w 619078"/>
                  <a:gd name="connsiteY10" fmla="*/ 970013 h 1573347"/>
                  <a:gd name="connsiteX11" fmla="*/ 75352 w 619078"/>
                  <a:gd name="connsiteY11" fmla="*/ 815199 h 1573347"/>
                  <a:gd name="connsiteX12" fmla="*/ 191705 w 619078"/>
                  <a:gd name="connsiteY12" fmla="*/ 0 h 1573347"/>
                  <a:gd name="connsiteX13" fmla="*/ 331743 w 619078"/>
                  <a:gd name="connsiteY13" fmla="*/ 517666 h 1573347"/>
                  <a:gd name="connsiteX14" fmla="*/ 288839 w 619078"/>
                  <a:gd name="connsiteY14" fmla="*/ 878985 h 1573347"/>
                  <a:gd name="connsiteX15" fmla="*/ 445454 w 619078"/>
                  <a:gd name="connsiteY15" fmla="*/ 1052649 h 1573347"/>
                  <a:gd name="connsiteX16" fmla="*/ 451183 w 619078"/>
                  <a:gd name="connsiteY16" fmla="*/ 1059144 h 1573347"/>
                  <a:gd name="connsiteX17" fmla="*/ 549371 w 619078"/>
                  <a:gd name="connsiteY17" fmla="*/ 1229211 h 1573347"/>
                  <a:gd name="connsiteX18" fmla="*/ 556749 w 619078"/>
                  <a:gd name="connsiteY18" fmla="*/ 1251151 h 1573347"/>
                  <a:gd name="connsiteX19" fmla="*/ 556584 w 619078"/>
                  <a:gd name="connsiteY19" fmla="*/ 1253514 h 1573347"/>
                  <a:gd name="connsiteX20" fmla="*/ 563915 w 619078"/>
                  <a:gd name="connsiteY20" fmla="*/ 1269658 h 1573347"/>
                  <a:gd name="connsiteX21" fmla="*/ 617570 w 619078"/>
                  <a:gd name="connsiteY21" fmla="*/ 1501925 h 1573347"/>
                  <a:gd name="connsiteX22" fmla="*/ 573896 w 619078"/>
                  <a:gd name="connsiteY22" fmla="*/ 1571839 h 1573347"/>
                  <a:gd name="connsiteX23" fmla="*/ 503982 w 619078"/>
                  <a:gd name="connsiteY23" fmla="*/ 1528165 h 1573347"/>
                  <a:gd name="connsiteX24" fmla="*/ 498803 w 619078"/>
                  <a:gd name="connsiteY24" fmla="*/ 1505747 h 1573347"/>
                  <a:gd name="connsiteX25" fmla="*/ 498803 w 619078"/>
                  <a:gd name="connsiteY25" fmla="*/ 1511912 h 1573347"/>
                  <a:gd name="connsiteX26" fmla="*/ 442849 w 619078"/>
                  <a:gd name="connsiteY26" fmla="*/ 1567866 h 1573347"/>
                  <a:gd name="connsiteX27" fmla="*/ 403283 w 619078"/>
                  <a:gd name="connsiteY27" fmla="*/ 1551478 h 1573347"/>
                  <a:gd name="connsiteX0" fmla="*/ 403283 w 619078"/>
                  <a:gd name="connsiteY0" fmla="*/ 1072576 h 1094445"/>
                  <a:gd name="connsiteX1" fmla="*/ 386895 w 619078"/>
                  <a:gd name="connsiteY1" fmla="*/ 1033010 h 1094445"/>
                  <a:gd name="connsiteX2" fmla="*/ 386895 w 619078"/>
                  <a:gd name="connsiteY2" fmla="*/ 852408 h 1094445"/>
                  <a:gd name="connsiteX3" fmla="*/ 292795 w 619078"/>
                  <a:gd name="connsiteY3" fmla="*/ 689422 h 1094445"/>
                  <a:gd name="connsiteX4" fmla="*/ 292438 w 619078"/>
                  <a:gd name="connsiteY4" fmla="*/ 688360 h 1094445"/>
                  <a:gd name="connsiteX5" fmla="*/ 285894 w 619078"/>
                  <a:gd name="connsiteY5" fmla="*/ 678058 h 1094445"/>
                  <a:gd name="connsiteX6" fmla="*/ 273552 w 619078"/>
                  <a:gd name="connsiteY6" fmla="*/ 677785 h 1094445"/>
                  <a:gd name="connsiteX7" fmla="*/ 55022 w 619078"/>
                  <a:gd name="connsiteY7" fmla="*/ 628625 h 1094445"/>
                  <a:gd name="connsiteX8" fmla="*/ 29475 w 619078"/>
                  <a:gd name="connsiteY8" fmla="*/ 617201 h 1094445"/>
                  <a:gd name="connsiteX9" fmla="*/ 1733 w 619078"/>
                  <a:gd name="connsiteY9" fmla="*/ 544401 h 1094445"/>
                  <a:gd name="connsiteX10" fmla="*/ 85957 w 619078"/>
                  <a:gd name="connsiteY10" fmla="*/ 491111 h 1094445"/>
                  <a:gd name="connsiteX11" fmla="*/ 75352 w 619078"/>
                  <a:gd name="connsiteY11" fmla="*/ 336297 h 1094445"/>
                  <a:gd name="connsiteX12" fmla="*/ 138830 w 619078"/>
                  <a:gd name="connsiteY12" fmla="*/ 0 h 1094445"/>
                  <a:gd name="connsiteX13" fmla="*/ 331743 w 619078"/>
                  <a:gd name="connsiteY13" fmla="*/ 38764 h 1094445"/>
                  <a:gd name="connsiteX14" fmla="*/ 288839 w 619078"/>
                  <a:gd name="connsiteY14" fmla="*/ 400083 h 1094445"/>
                  <a:gd name="connsiteX15" fmla="*/ 445454 w 619078"/>
                  <a:gd name="connsiteY15" fmla="*/ 573747 h 1094445"/>
                  <a:gd name="connsiteX16" fmla="*/ 451183 w 619078"/>
                  <a:gd name="connsiteY16" fmla="*/ 580242 h 1094445"/>
                  <a:gd name="connsiteX17" fmla="*/ 549371 w 619078"/>
                  <a:gd name="connsiteY17" fmla="*/ 750309 h 1094445"/>
                  <a:gd name="connsiteX18" fmla="*/ 556749 w 619078"/>
                  <a:gd name="connsiteY18" fmla="*/ 772249 h 1094445"/>
                  <a:gd name="connsiteX19" fmla="*/ 556584 w 619078"/>
                  <a:gd name="connsiteY19" fmla="*/ 774612 h 1094445"/>
                  <a:gd name="connsiteX20" fmla="*/ 563915 w 619078"/>
                  <a:gd name="connsiteY20" fmla="*/ 790756 h 1094445"/>
                  <a:gd name="connsiteX21" fmla="*/ 617570 w 619078"/>
                  <a:gd name="connsiteY21" fmla="*/ 1023023 h 1094445"/>
                  <a:gd name="connsiteX22" fmla="*/ 573896 w 619078"/>
                  <a:gd name="connsiteY22" fmla="*/ 1092937 h 1094445"/>
                  <a:gd name="connsiteX23" fmla="*/ 503982 w 619078"/>
                  <a:gd name="connsiteY23" fmla="*/ 1049263 h 1094445"/>
                  <a:gd name="connsiteX24" fmla="*/ 498803 w 619078"/>
                  <a:gd name="connsiteY24" fmla="*/ 1026845 h 1094445"/>
                  <a:gd name="connsiteX25" fmla="*/ 498803 w 619078"/>
                  <a:gd name="connsiteY25" fmla="*/ 1033010 h 1094445"/>
                  <a:gd name="connsiteX26" fmla="*/ 442849 w 619078"/>
                  <a:gd name="connsiteY26" fmla="*/ 1088964 h 1094445"/>
                  <a:gd name="connsiteX27" fmla="*/ 403283 w 619078"/>
                  <a:gd name="connsiteY27" fmla="*/ 1072576 h 1094445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75352 w 619078"/>
                  <a:gd name="connsiteY11" fmla="*/ 360251 h 1118399"/>
                  <a:gd name="connsiteX12" fmla="*/ 138830 w 619078"/>
                  <a:gd name="connsiteY12" fmla="*/ 23954 h 1118399"/>
                  <a:gd name="connsiteX13" fmla="*/ 331743 w 619078"/>
                  <a:gd name="connsiteY13" fmla="*/ 62718 h 1118399"/>
                  <a:gd name="connsiteX14" fmla="*/ 288839 w 619078"/>
                  <a:gd name="connsiteY14" fmla="*/ 424037 h 1118399"/>
                  <a:gd name="connsiteX15" fmla="*/ 445454 w 619078"/>
                  <a:gd name="connsiteY15" fmla="*/ 597701 h 1118399"/>
                  <a:gd name="connsiteX16" fmla="*/ 451183 w 619078"/>
                  <a:gd name="connsiteY16" fmla="*/ 604196 h 1118399"/>
                  <a:gd name="connsiteX17" fmla="*/ 549371 w 619078"/>
                  <a:gd name="connsiteY17" fmla="*/ 774263 h 1118399"/>
                  <a:gd name="connsiteX18" fmla="*/ 556749 w 619078"/>
                  <a:gd name="connsiteY18" fmla="*/ 796203 h 1118399"/>
                  <a:gd name="connsiteX19" fmla="*/ 556584 w 619078"/>
                  <a:gd name="connsiteY19" fmla="*/ 798566 h 1118399"/>
                  <a:gd name="connsiteX20" fmla="*/ 563915 w 619078"/>
                  <a:gd name="connsiteY20" fmla="*/ 814710 h 1118399"/>
                  <a:gd name="connsiteX21" fmla="*/ 617570 w 619078"/>
                  <a:gd name="connsiteY21" fmla="*/ 1046977 h 1118399"/>
                  <a:gd name="connsiteX22" fmla="*/ 573896 w 619078"/>
                  <a:gd name="connsiteY22" fmla="*/ 1116891 h 1118399"/>
                  <a:gd name="connsiteX23" fmla="*/ 503982 w 619078"/>
                  <a:gd name="connsiteY23" fmla="*/ 1073217 h 1118399"/>
                  <a:gd name="connsiteX24" fmla="*/ 498803 w 619078"/>
                  <a:gd name="connsiteY24" fmla="*/ 1050799 h 1118399"/>
                  <a:gd name="connsiteX25" fmla="*/ 498803 w 619078"/>
                  <a:gd name="connsiteY25" fmla="*/ 1056964 h 1118399"/>
                  <a:gd name="connsiteX26" fmla="*/ 442849 w 619078"/>
                  <a:gd name="connsiteY26" fmla="*/ 1112918 h 1118399"/>
                  <a:gd name="connsiteX27" fmla="*/ 403283 w 619078"/>
                  <a:gd name="connsiteY27" fmla="*/ 1096530 h 1118399"/>
                  <a:gd name="connsiteX0" fmla="*/ 403283 w 619078"/>
                  <a:gd name="connsiteY0" fmla="*/ 1096530 h 1118399"/>
                  <a:gd name="connsiteX1" fmla="*/ 386895 w 619078"/>
                  <a:gd name="connsiteY1" fmla="*/ 1056964 h 1118399"/>
                  <a:gd name="connsiteX2" fmla="*/ 386895 w 619078"/>
                  <a:gd name="connsiteY2" fmla="*/ 876362 h 1118399"/>
                  <a:gd name="connsiteX3" fmla="*/ 292795 w 619078"/>
                  <a:gd name="connsiteY3" fmla="*/ 713376 h 1118399"/>
                  <a:gd name="connsiteX4" fmla="*/ 292438 w 619078"/>
                  <a:gd name="connsiteY4" fmla="*/ 712314 h 1118399"/>
                  <a:gd name="connsiteX5" fmla="*/ 285894 w 619078"/>
                  <a:gd name="connsiteY5" fmla="*/ 702012 h 1118399"/>
                  <a:gd name="connsiteX6" fmla="*/ 273552 w 619078"/>
                  <a:gd name="connsiteY6" fmla="*/ 701739 h 1118399"/>
                  <a:gd name="connsiteX7" fmla="*/ 55022 w 619078"/>
                  <a:gd name="connsiteY7" fmla="*/ 652579 h 1118399"/>
                  <a:gd name="connsiteX8" fmla="*/ 29475 w 619078"/>
                  <a:gd name="connsiteY8" fmla="*/ 641155 h 1118399"/>
                  <a:gd name="connsiteX9" fmla="*/ 1733 w 619078"/>
                  <a:gd name="connsiteY9" fmla="*/ 568355 h 1118399"/>
                  <a:gd name="connsiteX10" fmla="*/ 85957 w 619078"/>
                  <a:gd name="connsiteY10" fmla="*/ 515065 h 1118399"/>
                  <a:gd name="connsiteX11" fmla="*/ 138830 w 619078"/>
                  <a:gd name="connsiteY11" fmla="*/ 23954 h 1118399"/>
                  <a:gd name="connsiteX12" fmla="*/ 331743 w 619078"/>
                  <a:gd name="connsiteY12" fmla="*/ 62718 h 1118399"/>
                  <a:gd name="connsiteX13" fmla="*/ 288839 w 619078"/>
                  <a:gd name="connsiteY13" fmla="*/ 424037 h 1118399"/>
                  <a:gd name="connsiteX14" fmla="*/ 445454 w 619078"/>
                  <a:gd name="connsiteY14" fmla="*/ 597701 h 1118399"/>
                  <a:gd name="connsiteX15" fmla="*/ 451183 w 619078"/>
                  <a:gd name="connsiteY15" fmla="*/ 604196 h 1118399"/>
                  <a:gd name="connsiteX16" fmla="*/ 549371 w 619078"/>
                  <a:gd name="connsiteY16" fmla="*/ 774263 h 1118399"/>
                  <a:gd name="connsiteX17" fmla="*/ 556749 w 619078"/>
                  <a:gd name="connsiteY17" fmla="*/ 796203 h 1118399"/>
                  <a:gd name="connsiteX18" fmla="*/ 556584 w 619078"/>
                  <a:gd name="connsiteY18" fmla="*/ 798566 h 1118399"/>
                  <a:gd name="connsiteX19" fmla="*/ 563915 w 619078"/>
                  <a:gd name="connsiteY19" fmla="*/ 814710 h 1118399"/>
                  <a:gd name="connsiteX20" fmla="*/ 617570 w 619078"/>
                  <a:gd name="connsiteY20" fmla="*/ 1046977 h 1118399"/>
                  <a:gd name="connsiteX21" fmla="*/ 573896 w 619078"/>
                  <a:gd name="connsiteY21" fmla="*/ 1116891 h 1118399"/>
                  <a:gd name="connsiteX22" fmla="*/ 503982 w 619078"/>
                  <a:gd name="connsiteY22" fmla="*/ 1073217 h 1118399"/>
                  <a:gd name="connsiteX23" fmla="*/ 498803 w 619078"/>
                  <a:gd name="connsiteY23" fmla="*/ 1050799 h 1118399"/>
                  <a:gd name="connsiteX24" fmla="*/ 498803 w 619078"/>
                  <a:gd name="connsiteY24" fmla="*/ 1056964 h 1118399"/>
                  <a:gd name="connsiteX25" fmla="*/ 442849 w 619078"/>
                  <a:gd name="connsiteY25" fmla="*/ 1112918 h 1118399"/>
                  <a:gd name="connsiteX26" fmla="*/ 403283 w 619078"/>
                  <a:gd name="connsiteY26" fmla="*/ 1096530 h 1118399"/>
                  <a:gd name="connsiteX0" fmla="*/ 403283 w 619078"/>
                  <a:gd name="connsiteY0" fmla="*/ 1098979 h 1120848"/>
                  <a:gd name="connsiteX1" fmla="*/ 386895 w 619078"/>
                  <a:gd name="connsiteY1" fmla="*/ 1059413 h 1120848"/>
                  <a:gd name="connsiteX2" fmla="*/ 386895 w 619078"/>
                  <a:gd name="connsiteY2" fmla="*/ 878811 h 1120848"/>
                  <a:gd name="connsiteX3" fmla="*/ 292795 w 619078"/>
                  <a:gd name="connsiteY3" fmla="*/ 715825 h 1120848"/>
                  <a:gd name="connsiteX4" fmla="*/ 292438 w 619078"/>
                  <a:gd name="connsiteY4" fmla="*/ 714763 h 1120848"/>
                  <a:gd name="connsiteX5" fmla="*/ 285894 w 619078"/>
                  <a:gd name="connsiteY5" fmla="*/ 704461 h 1120848"/>
                  <a:gd name="connsiteX6" fmla="*/ 273552 w 619078"/>
                  <a:gd name="connsiteY6" fmla="*/ 704188 h 1120848"/>
                  <a:gd name="connsiteX7" fmla="*/ 55022 w 619078"/>
                  <a:gd name="connsiteY7" fmla="*/ 655028 h 1120848"/>
                  <a:gd name="connsiteX8" fmla="*/ 29475 w 619078"/>
                  <a:gd name="connsiteY8" fmla="*/ 643604 h 1120848"/>
                  <a:gd name="connsiteX9" fmla="*/ 1733 w 619078"/>
                  <a:gd name="connsiteY9" fmla="*/ 570804 h 1120848"/>
                  <a:gd name="connsiteX10" fmla="*/ 85957 w 619078"/>
                  <a:gd name="connsiteY10" fmla="*/ 517514 h 1120848"/>
                  <a:gd name="connsiteX11" fmla="*/ 138830 w 619078"/>
                  <a:gd name="connsiteY11" fmla="*/ 26403 h 1120848"/>
                  <a:gd name="connsiteX12" fmla="*/ 331743 w 619078"/>
                  <a:gd name="connsiteY12" fmla="*/ 65167 h 1120848"/>
                  <a:gd name="connsiteX13" fmla="*/ 288839 w 619078"/>
                  <a:gd name="connsiteY13" fmla="*/ 426486 h 1120848"/>
                  <a:gd name="connsiteX14" fmla="*/ 445454 w 619078"/>
                  <a:gd name="connsiteY14" fmla="*/ 600150 h 1120848"/>
                  <a:gd name="connsiteX15" fmla="*/ 451183 w 619078"/>
                  <a:gd name="connsiteY15" fmla="*/ 606645 h 1120848"/>
                  <a:gd name="connsiteX16" fmla="*/ 549371 w 619078"/>
                  <a:gd name="connsiteY16" fmla="*/ 776712 h 1120848"/>
                  <a:gd name="connsiteX17" fmla="*/ 556749 w 619078"/>
                  <a:gd name="connsiteY17" fmla="*/ 798652 h 1120848"/>
                  <a:gd name="connsiteX18" fmla="*/ 556584 w 619078"/>
                  <a:gd name="connsiteY18" fmla="*/ 801015 h 1120848"/>
                  <a:gd name="connsiteX19" fmla="*/ 563915 w 619078"/>
                  <a:gd name="connsiteY19" fmla="*/ 817159 h 1120848"/>
                  <a:gd name="connsiteX20" fmla="*/ 617570 w 619078"/>
                  <a:gd name="connsiteY20" fmla="*/ 1049426 h 1120848"/>
                  <a:gd name="connsiteX21" fmla="*/ 573896 w 619078"/>
                  <a:gd name="connsiteY21" fmla="*/ 1119340 h 1120848"/>
                  <a:gd name="connsiteX22" fmla="*/ 503982 w 619078"/>
                  <a:gd name="connsiteY22" fmla="*/ 1075666 h 1120848"/>
                  <a:gd name="connsiteX23" fmla="*/ 498803 w 619078"/>
                  <a:gd name="connsiteY23" fmla="*/ 1053248 h 1120848"/>
                  <a:gd name="connsiteX24" fmla="*/ 498803 w 619078"/>
                  <a:gd name="connsiteY24" fmla="*/ 1059413 h 1120848"/>
                  <a:gd name="connsiteX25" fmla="*/ 442849 w 619078"/>
                  <a:gd name="connsiteY25" fmla="*/ 1115367 h 1120848"/>
                  <a:gd name="connsiteX26" fmla="*/ 403283 w 619078"/>
                  <a:gd name="connsiteY26" fmla="*/ 1098979 h 1120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619078" h="1120848">
                    <a:moveTo>
                      <a:pt x="403283" y="1098979"/>
                    </a:moveTo>
                    <a:cubicBezTo>
                      <a:pt x="393158" y="1088853"/>
                      <a:pt x="386895" y="1074864"/>
                      <a:pt x="386895" y="1059413"/>
                    </a:cubicBezTo>
                    <a:lnTo>
                      <a:pt x="386895" y="878811"/>
                    </a:lnTo>
                    <a:lnTo>
                      <a:pt x="292795" y="715825"/>
                    </a:lnTo>
                    <a:lnTo>
                      <a:pt x="292438" y="714763"/>
                    </a:lnTo>
                    <a:lnTo>
                      <a:pt x="285894" y="704461"/>
                    </a:lnTo>
                    <a:lnTo>
                      <a:pt x="273552" y="704188"/>
                    </a:lnTo>
                    <a:lnTo>
                      <a:pt x="55022" y="655028"/>
                    </a:lnTo>
                    <a:cubicBezTo>
                      <a:pt x="45529" y="652892"/>
                      <a:pt x="36918" y="648934"/>
                      <a:pt x="29475" y="643604"/>
                    </a:cubicBezTo>
                    <a:cubicBezTo>
                      <a:pt x="7145" y="627614"/>
                      <a:pt x="-4674" y="599283"/>
                      <a:pt x="1733" y="570804"/>
                    </a:cubicBezTo>
                    <a:cubicBezTo>
                      <a:pt x="10275" y="532831"/>
                      <a:pt x="47984" y="508972"/>
                      <a:pt x="85957" y="517514"/>
                    </a:cubicBezTo>
                    <a:cubicBezTo>
                      <a:pt x="103581" y="353810"/>
                      <a:pt x="96896" y="74388"/>
                      <a:pt x="138830" y="26403"/>
                    </a:cubicBezTo>
                    <a:cubicBezTo>
                      <a:pt x="180764" y="-21582"/>
                      <a:pt x="306742" y="-1513"/>
                      <a:pt x="331743" y="65167"/>
                    </a:cubicBezTo>
                    <a:cubicBezTo>
                      <a:pt x="356744" y="131847"/>
                      <a:pt x="347063" y="186540"/>
                      <a:pt x="288839" y="426486"/>
                    </a:cubicBezTo>
                    <a:lnTo>
                      <a:pt x="445454" y="600150"/>
                    </a:lnTo>
                    <a:lnTo>
                      <a:pt x="451183" y="606645"/>
                    </a:lnTo>
                    <a:lnTo>
                      <a:pt x="549371" y="776712"/>
                    </a:lnTo>
                    <a:cubicBezTo>
                      <a:pt x="553396" y="783682"/>
                      <a:pt x="555817" y="791137"/>
                      <a:pt x="556749" y="798652"/>
                    </a:cubicBezTo>
                    <a:lnTo>
                      <a:pt x="556584" y="801015"/>
                    </a:lnTo>
                    <a:lnTo>
                      <a:pt x="563915" y="817159"/>
                    </a:lnTo>
                    <a:lnTo>
                      <a:pt x="617570" y="1049426"/>
                    </a:lnTo>
                    <a:cubicBezTo>
                      <a:pt x="624816" y="1080793"/>
                      <a:pt x="605263" y="1112094"/>
                      <a:pt x="573896" y="1119340"/>
                    </a:cubicBezTo>
                    <a:cubicBezTo>
                      <a:pt x="542529" y="1126586"/>
                      <a:pt x="511228" y="1107033"/>
                      <a:pt x="503982" y="1075666"/>
                    </a:cubicBezTo>
                    <a:lnTo>
                      <a:pt x="498803" y="1053248"/>
                    </a:lnTo>
                    <a:lnTo>
                      <a:pt x="498803" y="1059413"/>
                    </a:lnTo>
                    <a:cubicBezTo>
                      <a:pt x="498803" y="1090316"/>
                      <a:pt x="473752" y="1115367"/>
                      <a:pt x="442849" y="1115367"/>
                    </a:cubicBezTo>
                    <a:cubicBezTo>
                      <a:pt x="427398" y="1115367"/>
                      <a:pt x="413409" y="1109104"/>
                      <a:pt x="403283" y="1098979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2721E544-0FA8-4533-A241-09F247D02F3E}"/>
                  </a:ext>
                </a:extLst>
              </p:cNvPr>
              <p:cNvSpPr/>
              <p:nvPr/>
            </p:nvSpPr>
            <p:spPr bwMode="auto">
              <a:xfrm rot="3243635">
                <a:off x="-1669" y="2487835"/>
                <a:ext cx="578420" cy="720182"/>
              </a:xfrm>
              <a:custGeom>
                <a:avLst/>
                <a:gdLst>
                  <a:gd name="connsiteX0" fmla="*/ 0 w 578420"/>
                  <a:gd name="connsiteY0" fmla="*/ 478893 h 720182"/>
                  <a:gd name="connsiteX1" fmla="*/ 311291 w 578420"/>
                  <a:gd name="connsiteY1" fmla="*/ 429252 h 720182"/>
                  <a:gd name="connsiteX2" fmla="*/ 359712 w 578420"/>
                  <a:gd name="connsiteY2" fmla="*/ 0 h 720182"/>
                  <a:gd name="connsiteX3" fmla="*/ 516201 w 578420"/>
                  <a:gd name="connsiteY3" fmla="*/ 0 h 720182"/>
                  <a:gd name="connsiteX4" fmla="*/ 572467 w 578420"/>
                  <a:gd name="connsiteY4" fmla="*/ 498798 h 720182"/>
                  <a:gd name="connsiteX5" fmla="*/ 576878 w 578420"/>
                  <a:gd name="connsiteY5" fmla="*/ 510612 h 720182"/>
                  <a:gd name="connsiteX6" fmla="*/ 475472 w 578420"/>
                  <a:gd name="connsiteY6" fmla="*/ 650496 h 720182"/>
                  <a:gd name="connsiteX7" fmla="*/ 38478 w 578420"/>
                  <a:gd name="connsiteY7" fmla="*/ 720182 h 720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8420" h="720182">
                    <a:moveTo>
                      <a:pt x="0" y="478893"/>
                    </a:moveTo>
                    <a:lnTo>
                      <a:pt x="311291" y="429252"/>
                    </a:lnTo>
                    <a:lnTo>
                      <a:pt x="359712" y="0"/>
                    </a:lnTo>
                    <a:lnTo>
                      <a:pt x="516201" y="0"/>
                    </a:lnTo>
                    <a:lnTo>
                      <a:pt x="572467" y="498798"/>
                    </a:lnTo>
                    <a:lnTo>
                      <a:pt x="576878" y="510612"/>
                    </a:lnTo>
                    <a:cubicBezTo>
                      <a:pt x="587503" y="577242"/>
                      <a:pt x="542102" y="639870"/>
                      <a:pt x="475472" y="650496"/>
                    </a:cubicBezTo>
                    <a:lnTo>
                      <a:pt x="38478" y="720182"/>
                    </a:ln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1" name="四角形: 角を丸くする 310">
              <a:extLst>
                <a:ext uri="{FF2B5EF4-FFF2-40B4-BE49-F238E27FC236}">
                  <a16:creationId xmlns:a16="http://schemas.microsoft.com/office/drawing/2014/main" id="{C232C42C-3037-4D0D-BF86-9B5081F2C5DB}"/>
                </a:ext>
              </a:extLst>
            </p:cNvPr>
            <p:cNvSpPr/>
            <p:nvPr/>
          </p:nvSpPr>
          <p:spPr bwMode="auto">
            <a:xfrm>
              <a:off x="507165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2" name="四角形: 角を丸くする 311">
              <a:extLst>
                <a:ext uri="{FF2B5EF4-FFF2-40B4-BE49-F238E27FC236}">
                  <a16:creationId xmlns:a16="http://schemas.microsoft.com/office/drawing/2014/main" id="{B157EFAD-B916-4710-B90E-79AE67D49F57}"/>
                </a:ext>
              </a:extLst>
            </p:cNvPr>
            <p:cNvSpPr/>
            <p:nvPr/>
          </p:nvSpPr>
          <p:spPr bwMode="auto">
            <a:xfrm>
              <a:off x="474780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3" name="フリーフォーム: 図形 312">
              <a:extLst>
                <a:ext uri="{FF2B5EF4-FFF2-40B4-BE49-F238E27FC236}">
                  <a16:creationId xmlns:a16="http://schemas.microsoft.com/office/drawing/2014/main" id="{1A32456B-1686-4084-A617-836EDB98C3A9}"/>
                </a:ext>
              </a:extLst>
            </p:cNvPr>
            <p:cNvSpPr/>
            <p:nvPr/>
          </p:nvSpPr>
          <p:spPr bwMode="auto">
            <a:xfrm>
              <a:off x="4498727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4" name="四角形: 角を丸くする 313">
              <a:extLst>
                <a:ext uri="{FF2B5EF4-FFF2-40B4-BE49-F238E27FC236}">
                  <a16:creationId xmlns:a16="http://schemas.microsoft.com/office/drawing/2014/main" id="{0F6463C4-C779-4CA8-BE7A-E09B76333645}"/>
                </a:ext>
              </a:extLst>
            </p:cNvPr>
            <p:cNvSpPr/>
            <p:nvPr/>
          </p:nvSpPr>
          <p:spPr bwMode="auto">
            <a:xfrm>
              <a:off x="4806364" y="2368551"/>
              <a:ext cx="402222" cy="500718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5" name="グループ化 314">
              <a:extLst>
                <a:ext uri="{FF2B5EF4-FFF2-40B4-BE49-F238E27FC236}">
                  <a16:creationId xmlns:a16="http://schemas.microsoft.com/office/drawing/2014/main" id="{AA66980F-ED9A-4B88-AA90-9B637DB05F79}"/>
                </a:ext>
              </a:extLst>
            </p:cNvPr>
            <p:cNvGrpSpPr/>
            <p:nvPr/>
          </p:nvGrpSpPr>
          <p:grpSpPr>
            <a:xfrm rot="20761440">
              <a:off x="5050008" y="4023832"/>
              <a:ext cx="427225" cy="255062"/>
              <a:chOff x="5028466" y="4085694"/>
              <a:chExt cx="427225" cy="255062"/>
            </a:xfrm>
          </p:grpSpPr>
          <p:sp>
            <p:nvSpPr>
              <p:cNvPr id="382" name="フリーフォーム: 図形 381">
                <a:extLst>
                  <a:ext uri="{FF2B5EF4-FFF2-40B4-BE49-F238E27FC236}">
                    <a16:creationId xmlns:a16="http://schemas.microsoft.com/office/drawing/2014/main" id="{FB7AC692-B8D4-402C-BAEE-A7524C708F91}"/>
                  </a:ext>
                </a:extLst>
              </p:cNvPr>
              <p:cNvSpPr/>
              <p:nvPr/>
            </p:nvSpPr>
            <p:spPr bwMode="auto">
              <a:xfrm flipH="1">
                <a:off x="5028466" y="4120249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FFFF">
                  <a:lumMod val="7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383" name="フリーフォーム: 図形 382">
                <a:extLst>
                  <a:ext uri="{FF2B5EF4-FFF2-40B4-BE49-F238E27FC236}">
                    <a16:creationId xmlns:a16="http://schemas.microsoft.com/office/drawing/2014/main" id="{CDC4236A-C34E-4682-B5FA-CCC4C50F8C1A}"/>
                  </a:ext>
                </a:extLst>
              </p:cNvPr>
              <p:cNvSpPr/>
              <p:nvPr/>
            </p:nvSpPr>
            <p:spPr bwMode="auto">
              <a:xfrm flipH="1">
                <a:off x="5028466" y="4085694"/>
                <a:ext cx="427225" cy="220507"/>
              </a:xfrm>
              <a:custGeom>
                <a:avLst/>
                <a:gdLst>
                  <a:gd name="connsiteX0" fmla="*/ 226203 w 521939"/>
                  <a:gd name="connsiteY0" fmla="*/ 0 h 243127"/>
                  <a:gd name="connsiteX1" fmla="*/ 466135 w 521939"/>
                  <a:gd name="connsiteY1" fmla="*/ 0 h 243127"/>
                  <a:gd name="connsiteX2" fmla="*/ 472183 w 521939"/>
                  <a:gd name="connsiteY2" fmla="*/ 4147 h 243127"/>
                  <a:gd name="connsiteX3" fmla="*/ 521607 w 521939"/>
                  <a:gd name="connsiteY3" fmla="*/ 243127 h 243127"/>
                  <a:gd name="connsiteX4" fmla="*/ 0 w 521939"/>
                  <a:gd name="connsiteY4" fmla="*/ 243127 h 243127"/>
                  <a:gd name="connsiteX5" fmla="*/ 195112 w 521939"/>
                  <a:gd name="connsiteY5" fmla="*/ 6594 h 243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21939" h="243127">
                    <a:moveTo>
                      <a:pt x="226203" y="0"/>
                    </a:moveTo>
                    <a:lnTo>
                      <a:pt x="466135" y="0"/>
                    </a:lnTo>
                    <a:lnTo>
                      <a:pt x="472183" y="4147"/>
                    </a:lnTo>
                    <a:cubicBezTo>
                      <a:pt x="529168" y="63317"/>
                      <a:pt x="521607" y="188486"/>
                      <a:pt x="521607" y="243127"/>
                    </a:cubicBezTo>
                    <a:lnTo>
                      <a:pt x="0" y="243127"/>
                    </a:lnTo>
                    <a:cubicBezTo>
                      <a:pt x="0" y="110198"/>
                      <a:pt x="40205" y="47007"/>
                      <a:pt x="195112" y="6594"/>
                    </a:cubicBezTo>
                    <a:close/>
                  </a:path>
                </a:pathLst>
              </a:cu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16" name="フリーフォーム: 図形 315">
              <a:extLst>
                <a:ext uri="{FF2B5EF4-FFF2-40B4-BE49-F238E27FC236}">
                  <a16:creationId xmlns:a16="http://schemas.microsoft.com/office/drawing/2014/main" id="{2D1C0816-0820-4BFA-BA9E-61A29C58A784}"/>
                </a:ext>
              </a:extLst>
            </p:cNvPr>
            <p:cNvSpPr/>
            <p:nvPr/>
          </p:nvSpPr>
          <p:spPr bwMode="auto">
            <a:xfrm>
              <a:off x="4568903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7" name="フリーフォーム: 図形 316">
              <a:extLst>
                <a:ext uri="{FF2B5EF4-FFF2-40B4-BE49-F238E27FC236}">
                  <a16:creationId xmlns:a16="http://schemas.microsoft.com/office/drawing/2014/main" id="{1B2E1AA2-6635-4A5A-9829-7FD63EFFD04A}"/>
                </a:ext>
              </a:extLst>
            </p:cNvPr>
            <p:cNvSpPr/>
            <p:nvPr/>
          </p:nvSpPr>
          <p:spPr bwMode="auto">
            <a:xfrm>
              <a:off x="4568903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8" name="楕円 317">
              <a:extLst>
                <a:ext uri="{FF2B5EF4-FFF2-40B4-BE49-F238E27FC236}">
                  <a16:creationId xmlns:a16="http://schemas.microsoft.com/office/drawing/2014/main" id="{C1B03EF7-08DC-41D2-A4CD-B87AABDEAC5C}"/>
                </a:ext>
              </a:extLst>
            </p:cNvPr>
            <p:cNvSpPr/>
            <p:nvPr/>
          </p:nvSpPr>
          <p:spPr bwMode="auto">
            <a:xfrm rot="2700000">
              <a:off x="4814579" y="2457040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19" name="楕円 318">
              <a:extLst>
                <a:ext uri="{FF2B5EF4-FFF2-40B4-BE49-F238E27FC236}">
                  <a16:creationId xmlns:a16="http://schemas.microsoft.com/office/drawing/2014/main" id="{0039150E-178F-4F0C-B6B6-FAA1ED403D96}"/>
                </a:ext>
              </a:extLst>
            </p:cNvPr>
            <p:cNvSpPr/>
            <p:nvPr/>
          </p:nvSpPr>
          <p:spPr bwMode="auto">
            <a:xfrm rot="18900000" flipH="1">
              <a:off x="5028944" y="2457038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0" name="楕円 319">
              <a:extLst>
                <a:ext uri="{FF2B5EF4-FFF2-40B4-BE49-F238E27FC236}">
                  <a16:creationId xmlns:a16="http://schemas.microsoft.com/office/drawing/2014/main" id="{19D97CFB-05EA-442A-9B68-8476974134D2}"/>
                </a:ext>
              </a:extLst>
            </p:cNvPr>
            <p:cNvSpPr/>
            <p:nvPr/>
          </p:nvSpPr>
          <p:spPr bwMode="auto">
            <a:xfrm>
              <a:off x="4205958" y="971549"/>
              <a:ext cx="1605884" cy="1636767"/>
            </a:xfrm>
            <a:prstGeom prst="ellipse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1" name="フリーフォーム: 図形 320">
              <a:extLst>
                <a:ext uri="{FF2B5EF4-FFF2-40B4-BE49-F238E27FC236}">
                  <a16:creationId xmlns:a16="http://schemas.microsoft.com/office/drawing/2014/main" id="{7A7D78FB-5D2F-4E59-B2C0-96ADB7C6331C}"/>
                </a:ext>
              </a:extLst>
            </p:cNvPr>
            <p:cNvSpPr/>
            <p:nvPr/>
          </p:nvSpPr>
          <p:spPr bwMode="auto">
            <a:xfrm>
              <a:off x="4613970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2" name="フリーフォーム: 図形 321">
              <a:extLst>
                <a:ext uri="{FF2B5EF4-FFF2-40B4-BE49-F238E27FC236}">
                  <a16:creationId xmlns:a16="http://schemas.microsoft.com/office/drawing/2014/main" id="{0F720B9B-7A2A-4411-B772-4EC8F004275F}"/>
                </a:ext>
              </a:extLst>
            </p:cNvPr>
            <p:cNvSpPr/>
            <p:nvPr/>
          </p:nvSpPr>
          <p:spPr bwMode="auto">
            <a:xfrm>
              <a:off x="5254833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3" name="フリーフォーム: 図形 322">
              <a:extLst>
                <a:ext uri="{FF2B5EF4-FFF2-40B4-BE49-F238E27FC236}">
                  <a16:creationId xmlns:a16="http://schemas.microsoft.com/office/drawing/2014/main" id="{43A17832-EC69-4646-A8D4-578CAF6AAF8A}"/>
                </a:ext>
              </a:extLst>
            </p:cNvPr>
            <p:cNvSpPr/>
            <p:nvPr/>
          </p:nvSpPr>
          <p:spPr bwMode="auto">
            <a:xfrm>
              <a:off x="4479677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4" name="楕円 323">
              <a:extLst>
                <a:ext uri="{FF2B5EF4-FFF2-40B4-BE49-F238E27FC236}">
                  <a16:creationId xmlns:a16="http://schemas.microsoft.com/office/drawing/2014/main" id="{AB74CC50-0383-40E7-A51D-1F77B52B5251}"/>
                </a:ext>
              </a:extLst>
            </p:cNvPr>
            <p:cNvSpPr/>
            <p:nvPr/>
          </p:nvSpPr>
          <p:spPr bwMode="auto">
            <a:xfrm rot="20700000">
              <a:off x="412783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5" name="楕円 324">
              <a:extLst>
                <a:ext uri="{FF2B5EF4-FFF2-40B4-BE49-F238E27FC236}">
                  <a16:creationId xmlns:a16="http://schemas.microsoft.com/office/drawing/2014/main" id="{41C25029-C387-4D85-8AEF-89126B14C7F3}"/>
                </a:ext>
              </a:extLst>
            </p:cNvPr>
            <p:cNvSpPr/>
            <p:nvPr/>
          </p:nvSpPr>
          <p:spPr bwMode="auto">
            <a:xfrm rot="20700000">
              <a:off x="4200940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6" name="楕円 325">
              <a:extLst>
                <a:ext uri="{FF2B5EF4-FFF2-40B4-BE49-F238E27FC236}">
                  <a16:creationId xmlns:a16="http://schemas.microsoft.com/office/drawing/2014/main" id="{92414101-5E18-417A-B218-A49B4770B1C9}"/>
                </a:ext>
              </a:extLst>
            </p:cNvPr>
            <p:cNvSpPr/>
            <p:nvPr/>
          </p:nvSpPr>
          <p:spPr bwMode="auto">
            <a:xfrm rot="900000" flipH="1">
              <a:off x="547798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7" name="楕円 326">
              <a:extLst>
                <a:ext uri="{FF2B5EF4-FFF2-40B4-BE49-F238E27FC236}">
                  <a16:creationId xmlns:a16="http://schemas.microsoft.com/office/drawing/2014/main" id="{20C557D3-EC20-41B0-A6F1-B31C426F9197}"/>
                </a:ext>
              </a:extLst>
            </p:cNvPr>
            <p:cNvSpPr/>
            <p:nvPr/>
          </p:nvSpPr>
          <p:spPr bwMode="auto">
            <a:xfrm rot="900000" flipH="1">
              <a:off x="5560543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8" name="楕円 327">
              <a:extLst>
                <a:ext uri="{FF2B5EF4-FFF2-40B4-BE49-F238E27FC236}">
                  <a16:creationId xmlns:a16="http://schemas.microsoft.com/office/drawing/2014/main" id="{26FC70DC-7298-49E3-A851-B6F7C7DF9F07}"/>
                </a:ext>
              </a:extLst>
            </p:cNvPr>
            <p:cNvSpPr/>
            <p:nvPr/>
          </p:nvSpPr>
          <p:spPr bwMode="auto">
            <a:xfrm>
              <a:off x="4345179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29" name="テキスト ボックス 328">
              <a:extLst>
                <a:ext uri="{FF2B5EF4-FFF2-40B4-BE49-F238E27FC236}">
                  <a16:creationId xmlns:a16="http://schemas.microsoft.com/office/drawing/2014/main" id="{A127AB35-F9BF-4343-9E1A-583B28B79DEE}"/>
                </a:ext>
              </a:extLst>
            </p:cNvPr>
            <p:cNvSpPr txBox="1"/>
            <p:nvPr/>
          </p:nvSpPr>
          <p:spPr>
            <a:xfrm>
              <a:off x="4770018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330" name="フリーフォーム: 図形 329">
              <a:extLst>
                <a:ext uri="{FF2B5EF4-FFF2-40B4-BE49-F238E27FC236}">
                  <a16:creationId xmlns:a16="http://schemas.microsoft.com/office/drawing/2014/main" id="{944B68B0-C0EE-474D-9F0B-C8F00107C5D1}"/>
                </a:ext>
              </a:extLst>
            </p:cNvPr>
            <p:cNvSpPr/>
            <p:nvPr/>
          </p:nvSpPr>
          <p:spPr bwMode="auto">
            <a:xfrm>
              <a:off x="4827046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1" name="フリーフォーム: 図形 330">
              <a:extLst>
                <a:ext uri="{FF2B5EF4-FFF2-40B4-BE49-F238E27FC236}">
                  <a16:creationId xmlns:a16="http://schemas.microsoft.com/office/drawing/2014/main" id="{477C00C9-07DA-44BB-8248-51DA9D54F2D6}"/>
                </a:ext>
              </a:extLst>
            </p:cNvPr>
            <p:cNvSpPr/>
            <p:nvPr/>
          </p:nvSpPr>
          <p:spPr bwMode="auto">
            <a:xfrm>
              <a:off x="449872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2" name="フリーフォーム: 図形 331">
              <a:extLst>
                <a:ext uri="{FF2B5EF4-FFF2-40B4-BE49-F238E27FC236}">
                  <a16:creationId xmlns:a16="http://schemas.microsoft.com/office/drawing/2014/main" id="{A2ECA1A5-8D06-443D-9D5C-FED80106A136}"/>
                </a:ext>
              </a:extLst>
            </p:cNvPr>
            <p:cNvSpPr/>
            <p:nvPr/>
          </p:nvSpPr>
          <p:spPr bwMode="auto">
            <a:xfrm>
              <a:off x="519087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3" name="フリーフォーム: 図形 332">
              <a:extLst>
                <a:ext uri="{FF2B5EF4-FFF2-40B4-BE49-F238E27FC236}">
                  <a16:creationId xmlns:a16="http://schemas.microsoft.com/office/drawing/2014/main" id="{6E5CC16B-6BF3-4908-A18B-879D77EE7217}"/>
                </a:ext>
              </a:extLst>
            </p:cNvPr>
            <p:cNvSpPr/>
            <p:nvPr/>
          </p:nvSpPr>
          <p:spPr bwMode="auto">
            <a:xfrm>
              <a:off x="4932837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4" name="月 333">
              <a:extLst>
                <a:ext uri="{FF2B5EF4-FFF2-40B4-BE49-F238E27FC236}">
                  <a16:creationId xmlns:a16="http://schemas.microsoft.com/office/drawing/2014/main" id="{FB15C039-52A8-4AF4-A1BC-BEC7F79686C5}"/>
                </a:ext>
              </a:extLst>
            </p:cNvPr>
            <p:cNvSpPr/>
            <p:nvPr/>
          </p:nvSpPr>
          <p:spPr bwMode="auto">
            <a:xfrm>
              <a:off x="4320590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5" name="月 334">
              <a:extLst>
                <a:ext uri="{FF2B5EF4-FFF2-40B4-BE49-F238E27FC236}">
                  <a16:creationId xmlns:a16="http://schemas.microsoft.com/office/drawing/2014/main" id="{690BC6EE-856F-4E8A-8830-49ECF30A6B62}"/>
                </a:ext>
              </a:extLst>
            </p:cNvPr>
            <p:cNvSpPr/>
            <p:nvPr/>
          </p:nvSpPr>
          <p:spPr bwMode="auto">
            <a:xfrm flipH="1">
              <a:off x="5457016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6" name="月 335">
              <a:extLst>
                <a:ext uri="{FF2B5EF4-FFF2-40B4-BE49-F238E27FC236}">
                  <a16:creationId xmlns:a16="http://schemas.microsoft.com/office/drawing/2014/main" id="{BF657F87-384A-4541-9D35-D0857655A337}"/>
                </a:ext>
              </a:extLst>
            </p:cNvPr>
            <p:cNvSpPr/>
            <p:nvPr/>
          </p:nvSpPr>
          <p:spPr bwMode="auto">
            <a:xfrm rot="3600000">
              <a:off x="4532176" y="721379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7" name="月 336">
              <a:extLst>
                <a:ext uri="{FF2B5EF4-FFF2-40B4-BE49-F238E27FC236}">
                  <a16:creationId xmlns:a16="http://schemas.microsoft.com/office/drawing/2014/main" id="{703F7623-51DA-4DC4-8A07-A6096F2D7314}"/>
                </a:ext>
              </a:extLst>
            </p:cNvPr>
            <p:cNvSpPr/>
            <p:nvPr/>
          </p:nvSpPr>
          <p:spPr bwMode="auto">
            <a:xfrm rot="18000000" flipH="1">
              <a:off x="5110710" y="721380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38" name="グループ化 337">
              <a:extLst>
                <a:ext uri="{FF2B5EF4-FFF2-40B4-BE49-F238E27FC236}">
                  <a16:creationId xmlns:a16="http://schemas.microsoft.com/office/drawing/2014/main" id="{D78AAA43-7E97-498F-B2DB-3D30CA359CF8}"/>
                </a:ext>
              </a:extLst>
            </p:cNvPr>
            <p:cNvGrpSpPr/>
            <p:nvPr/>
          </p:nvGrpSpPr>
          <p:grpSpPr>
            <a:xfrm>
              <a:off x="4348539" y="802301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375" name="グループ化 374">
                <a:extLst>
                  <a:ext uri="{FF2B5EF4-FFF2-40B4-BE49-F238E27FC236}">
                    <a16:creationId xmlns:a16="http://schemas.microsoft.com/office/drawing/2014/main" id="{3B5EA7A1-FDC1-47E2-95AF-FBEC228483F2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380" name="フリーフォーム: 図形 379">
                  <a:extLst>
                    <a:ext uri="{FF2B5EF4-FFF2-40B4-BE49-F238E27FC236}">
                      <a16:creationId xmlns:a16="http://schemas.microsoft.com/office/drawing/2014/main" id="{8393A39A-D757-44CA-8790-039B90DE1C97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81" name="フリーフォーム: 図形 380">
                  <a:extLst>
                    <a:ext uri="{FF2B5EF4-FFF2-40B4-BE49-F238E27FC236}">
                      <a16:creationId xmlns:a16="http://schemas.microsoft.com/office/drawing/2014/main" id="{FC6CC186-7EB1-4EB5-BB5D-BD384581954E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376" name="グループ化 375">
                <a:extLst>
                  <a:ext uri="{FF2B5EF4-FFF2-40B4-BE49-F238E27FC236}">
                    <a16:creationId xmlns:a16="http://schemas.microsoft.com/office/drawing/2014/main" id="{57361EE5-4BF2-4E63-9B9C-50C3CAD17FD1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378" name="フリーフォーム: 図形 377">
                  <a:extLst>
                    <a:ext uri="{FF2B5EF4-FFF2-40B4-BE49-F238E27FC236}">
                      <a16:creationId xmlns:a16="http://schemas.microsoft.com/office/drawing/2014/main" id="{ABD291F8-0134-4B98-B057-A5DFED8D30F9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79" name="フリーフォーム: 図形 378">
                  <a:extLst>
                    <a:ext uri="{FF2B5EF4-FFF2-40B4-BE49-F238E27FC236}">
                      <a16:creationId xmlns:a16="http://schemas.microsoft.com/office/drawing/2014/main" id="{5C5895A2-FC88-4119-B28D-70952F133C4F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377" name="フリーフォーム: 図形 376">
                <a:extLst>
                  <a:ext uri="{FF2B5EF4-FFF2-40B4-BE49-F238E27FC236}">
                    <a16:creationId xmlns:a16="http://schemas.microsoft.com/office/drawing/2014/main" id="{2DF31C13-BCB4-419F-BE3C-0F4640E5DC79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339" name="グループ化 338">
              <a:extLst>
                <a:ext uri="{FF2B5EF4-FFF2-40B4-BE49-F238E27FC236}">
                  <a16:creationId xmlns:a16="http://schemas.microsoft.com/office/drawing/2014/main" id="{2C23A5CD-C049-4A7D-8EFF-D74760CD6530}"/>
                </a:ext>
              </a:extLst>
            </p:cNvPr>
            <p:cNvGrpSpPr/>
            <p:nvPr/>
          </p:nvGrpSpPr>
          <p:grpSpPr>
            <a:xfrm>
              <a:off x="2947411" y="1572451"/>
              <a:ext cx="1514078" cy="1074650"/>
              <a:chOff x="1603843" y="4278352"/>
              <a:chExt cx="1514078" cy="1074650"/>
            </a:xfrm>
          </p:grpSpPr>
          <p:grpSp>
            <p:nvGrpSpPr>
              <p:cNvPr id="342" name="グループ化 341">
                <a:extLst>
                  <a:ext uri="{FF2B5EF4-FFF2-40B4-BE49-F238E27FC236}">
                    <a16:creationId xmlns:a16="http://schemas.microsoft.com/office/drawing/2014/main" id="{7334FA22-FCC2-4F36-A333-5E8500DD0704}"/>
                  </a:ext>
                </a:extLst>
              </p:cNvPr>
              <p:cNvGrpSpPr/>
              <p:nvPr/>
            </p:nvGrpSpPr>
            <p:grpSpPr>
              <a:xfrm>
                <a:off x="1603843" y="4850654"/>
                <a:ext cx="1514078" cy="502348"/>
                <a:chOff x="1043827" y="1577712"/>
                <a:chExt cx="2090692" cy="502348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371" name="フリーフォーム: 図形 370">
                  <a:extLst>
                    <a:ext uri="{FF2B5EF4-FFF2-40B4-BE49-F238E27FC236}">
                      <a16:creationId xmlns:a16="http://schemas.microsoft.com/office/drawing/2014/main" id="{EA85C176-DBAF-4CC5-9F2F-496D0E6C615C}"/>
                    </a:ext>
                  </a:extLst>
                </p:cNvPr>
                <p:cNvSpPr/>
                <p:nvPr/>
              </p:nvSpPr>
              <p:spPr bwMode="auto">
                <a:xfrm>
                  <a:off x="1043827" y="1585118"/>
                  <a:ext cx="2090692" cy="494942"/>
                </a:xfrm>
                <a:custGeom>
                  <a:avLst/>
                  <a:gdLst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7611 w 2090692"/>
                    <a:gd name="connsiteY6" fmla="*/ 247471 h 494942"/>
                    <a:gd name="connsiteX7" fmla="*/ 0 w 2090692"/>
                    <a:gd name="connsiteY7" fmla="*/ 230802 h 494942"/>
                    <a:gd name="connsiteX8" fmla="*/ 1045346 w 2090692"/>
                    <a:gd name="connsiteY8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83081 w 2090692"/>
                    <a:gd name="connsiteY2" fmla="*/ 247471 h 494942"/>
                    <a:gd name="connsiteX3" fmla="*/ 2090692 w 2090692"/>
                    <a:gd name="connsiteY3" fmla="*/ 264140 h 494942"/>
                    <a:gd name="connsiteX4" fmla="*/ 1045346 w 2090692"/>
                    <a:gd name="connsiteY4" fmla="*/ 494942 h 494942"/>
                    <a:gd name="connsiteX5" fmla="*/ 0 w 2090692"/>
                    <a:gd name="connsiteY5" fmla="*/ 264140 h 494942"/>
                    <a:gd name="connsiteX6" fmla="*/ 0 w 2090692"/>
                    <a:gd name="connsiteY6" fmla="*/ 230802 h 494942"/>
                    <a:gd name="connsiteX7" fmla="*/ 1045346 w 2090692"/>
                    <a:gd name="connsiteY7" fmla="*/ 0 h 494942"/>
                    <a:gd name="connsiteX0" fmla="*/ 1045346 w 2090692"/>
                    <a:gd name="connsiteY0" fmla="*/ 0 h 494942"/>
                    <a:gd name="connsiteX1" fmla="*/ 2090692 w 2090692"/>
                    <a:gd name="connsiteY1" fmla="*/ 230802 h 494942"/>
                    <a:gd name="connsiteX2" fmla="*/ 2090692 w 2090692"/>
                    <a:gd name="connsiteY2" fmla="*/ 264140 h 494942"/>
                    <a:gd name="connsiteX3" fmla="*/ 1045346 w 2090692"/>
                    <a:gd name="connsiteY3" fmla="*/ 494942 h 494942"/>
                    <a:gd name="connsiteX4" fmla="*/ 0 w 2090692"/>
                    <a:gd name="connsiteY4" fmla="*/ 264140 h 494942"/>
                    <a:gd name="connsiteX5" fmla="*/ 0 w 2090692"/>
                    <a:gd name="connsiteY5" fmla="*/ 230802 h 494942"/>
                    <a:gd name="connsiteX6" fmla="*/ 1045346 w 2090692"/>
                    <a:gd name="connsiteY6" fmla="*/ 0 h 494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0692" h="494942">
                      <a:moveTo>
                        <a:pt x="1045346" y="0"/>
                      </a:moveTo>
                      <a:cubicBezTo>
                        <a:pt x="1622675" y="0"/>
                        <a:pt x="2090692" y="103334"/>
                        <a:pt x="2090692" y="230802"/>
                      </a:cubicBezTo>
                      <a:lnTo>
                        <a:pt x="2090692" y="264140"/>
                      </a:lnTo>
                      <a:cubicBezTo>
                        <a:pt x="2090692" y="391608"/>
                        <a:pt x="1622675" y="494942"/>
                        <a:pt x="1045346" y="494942"/>
                      </a:cubicBezTo>
                      <a:cubicBezTo>
                        <a:pt x="468017" y="494942"/>
                        <a:pt x="0" y="391608"/>
                        <a:pt x="0" y="264140"/>
                      </a:cubicBezTo>
                      <a:lnTo>
                        <a:pt x="0" y="230802"/>
                      </a:lnTo>
                      <a:cubicBezTo>
                        <a:pt x="0" y="103334"/>
                        <a:pt x="468017" y="0"/>
                        <a:pt x="10453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2" name="楕円 371">
                  <a:extLst>
                    <a:ext uri="{FF2B5EF4-FFF2-40B4-BE49-F238E27FC236}">
                      <a16:creationId xmlns:a16="http://schemas.microsoft.com/office/drawing/2014/main" id="{2224FFD6-E2A9-4699-B601-243A499CB354}"/>
                    </a:ext>
                  </a:extLst>
                </p:cNvPr>
                <p:cNvSpPr/>
                <p:nvPr/>
              </p:nvSpPr>
              <p:spPr bwMode="auto">
                <a:xfrm>
                  <a:off x="1043827" y="1577712"/>
                  <a:ext cx="2090692" cy="461604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3" name="楕円 372">
                  <a:extLst>
                    <a:ext uri="{FF2B5EF4-FFF2-40B4-BE49-F238E27FC236}">
                      <a16:creationId xmlns:a16="http://schemas.microsoft.com/office/drawing/2014/main" id="{655BB392-44B4-4122-AEC8-638E6B76FCEE}"/>
                    </a:ext>
                  </a:extLst>
                </p:cNvPr>
                <p:cNvSpPr/>
                <p:nvPr/>
              </p:nvSpPr>
              <p:spPr bwMode="auto">
                <a:xfrm>
                  <a:off x="1081927" y="1606878"/>
                  <a:ext cx="2014492" cy="404812"/>
                </a:xfrm>
                <a:prstGeom prst="ellipse">
                  <a:avLst/>
                </a:pr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4" name="フリーフォーム: 図形 373">
                  <a:extLst>
                    <a:ext uri="{FF2B5EF4-FFF2-40B4-BE49-F238E27FC236}">
                      <a16:creationId xmlns:a16="http://schemas.microsoft.com/office/drawing/2014/main" id="{85907102-BACA-4BF7-9A9F-6DC2587669E5}"/>
                    </a:ext>
                  </a:extLst>
                </p:cNvPr>
                <p:cNvSpPr/>
                <p:nvPr/>
              </p:nvSpPr>
              <p:spPr bwMode="auto">
                <a:xfrm>
                  <a:off x="1081927" y="1604171"/>
                  <a:ext cx="2014492" cy="219075"/>
                </a:xfrm>
                <a:custGeom>
                  <a:avLst/>
                  <a:gdLst>
                    <a:gd name="connsiteX0" fmla="*/ 1007246 w 2014492"/>
                    <a:gd name="connsiteY0" fmla="*/ 0 h 219075"/>
                    <a:gd name="connsiteX1" fmla="*/ 2014492 w 2014492"/>
                    <a:gd name="connsiteY1" fmla="*/ 202406 h 219075"/>
                    <a:gd name="connsiteX2" fmla="*/ 2006130 w 2014492"/>
                    <a:gd name="connsiteY2" fmla="*/ 219075 h 219075"/>
                    <a:gd name="connsiteX3" fmla="*/ 1994028 w 2014492"/>
                    <a:gd name="connsiteY3" fmla="*/ 194952 h 219075"/>
                    <a:gd name="connsiteX4" fmla="*/ 1007246 w 2014492"/>
                    <a:gd name="connsiteY4" fmla="*/ 33338 h 219075"/>
                    <a:gd name="connsiteX5" fmla="*/ 20464 w 2014492"/>
                    <a:gd name="connsiteY5" fmla="*/ 194952 h 219075"/>
                    <a:gd name="connsiteX6" fmla="*/ 8362 w 2014492"/>
                    <a:gd name="connsiteY6" fmla="*/ 219075 h 219075"/>
                    <a:gd name="connsiteX7" fmla="*/ 0 w 2014492"/>
                    <a:gd name="connsiteY7" fmla="*/ 202406 h 219075"/>
                    <a:gd name="connsiteX8" fmla="*/ 1007246 w 2014492"/>
                    <a:gd name="connsiteY8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14492" h="219075">
                      <a:moveTo>
                        <a:pt x="1007246" y="0"/>
                      </a:moveTo>
                      <a:cubicBezTo>
                        <a:pt x="1563533" y="0"/>
                        <a:pt x="2014492" y="90620"/>
                        <a:pt x="2014492" y="202406"/>
                      </a:cubicBezTo>
                      <a:lnTo>
                        <a:pt x="2006130" y="219075"/>
                      </a:lnTo>
                      <a:lnTo>
                        <a:pt x="1994028" y="194952"/>
                      </a:lnTo>
                      <a:cubicBezTo>
                        <a:pt x="1900107" y="102719"/>
                        <a:pt x="1493997" y="33338"/>
                        <a:pt x="1007246" y="33338"/>
                      </a:cubicBezTo>
                      <a:cubicBezTo>
                        <a:pt x="520495" y="33338"/>
                        <a:pt x="114386" y="102719"/>
                        <a:pt x="20464" y="194952"/>
                      </a:cubicBezTo>
                      <a:lnTo>
                        <a:pt x="8362" y="219075"/>
                      </a:lnTo>
                      <a:lnTo>
                        <a:pt x="0" y="202406"/>
                      </a:lnTo>
                      <a:cubicBezTo>
                        <a:pt x="0" y="90620"/>
                        <a:pt x="450959" y="0"/>
                        <a:pt x="100724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75472">
                      <a:srgbClr val="FFFFFF">
                        <a:lumMod val="85000"/>
                      </a:srgbClr>
                    </a:gs>
                    <a:gs pos="25152">
                      <a:srgbClr val="FFFFFF">
                        <a:lumMod val="50000"/>
                      </a:srgbClr>
                    </a:gs>
                    <a:gs pos="100000">
                      <a:srgbClr val="FFFFFF">
                        <a:lumMod val="65000"/>
                      </a:srgbClr>
                    </a:gs>
                    <a:gs pos="0">
                      <a:srgbClr val="FFFFFF">
                        <a:lumMod val="85000"/>
                      </a:srgbClr>
                    </a:gs>
                    <a:gs pos="48000">
                      <a:srgbClr val="FFFFFF">
                        <a:lumMod val="85000"/>
                      </a:srgbClr>
                    </a:gs>
                    <a:gs pos="52000">
                      <a:srgbClr val="FFFFFF">
                        <a:lumMod val="65000"/>
                      </a:srgbClr>
                    </a:gs>
                  </a:gsLst>
                  <a:lin ang="2700000" scaled="1"/>
                  <a:tileRect/>
                </a:gradFill>
                <a:ln w="19050" cap="flat" cmpd="sng" algn="ctr">
                  <a:noFill/>
                  <a:prstDash val="solid"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2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Arial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43" name="グループ化 342">
                <a:extLst>
                  <a:ext uri="{FF2B5EF4-FFF2-40B4-BE49-F238E27FC236}">
                    <a16:creationId xmlns:a16="http://schemas.microsoft.com/office/drawing/2014/main" id="{A5BB69E3-DD8E-480E-AC8D-BB66A9F7C463}"/>
                  </a:ext>
                </a:extLst>
              </p:cNvPr>
              <p:cNvGrpSpPr/>
              <p:nvPr/>
            </p:nvGrpSpPr>
            <p:grpSpPr>
              <a:xfrm>
                <a:off x="2151925" y="4278352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6E3F1D07-AF98-407C-94A6-3FAA029989EA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9" name="円: 塗りつぶしなし 358">
                  <a:extLst>
                    <a:ext uri="{FF2B5EF4-FFF2-40B4-BE49-F238E27FC236}">
                      <a16:creationId xmlns:a16="http://schemas.microsoft.com/office/drawing/2014/main" id="{31A2B92D-B019-4430-884E-7393E5932F5B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0" name="四角形: 上の 2 つの角を丸める 359">
                  <a:extLst>
                    <a:ext uri="{FF2B5EF4-FFF2-40B4-BE49-F238E27FC236}">
                      <a16:creationId xmlns:a16="http://schemas.microsoft.com/office/drawing/2014/main" id="{829A82D7-0742-4FC5-A98B-8CF2A172FF10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1" name="四角形: 上の 2 つの角を丸める 360">
                  <a:extLst>
                    <a:ext uri="{FF2B5EF4-FFF2-40B4-BE49-F238E27FC236}">
                      <a16:creationId xmlns:a16="http://schemas.microsoft.com/office/drawing/2014/main" id="{5CE7762B-3174-4DD5-9B89-D2F9E99C87CC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5EDF6C2F-D8D7-47B5-8B75-383A540229DD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3" name="楕円 362">
                  <a:extLst>
                    <a:ext uri="{FF2B5EF4-FFF2-40B4-BE49-F238E27FC236}">
                      <a16:creationId xmlns:a16="http://schemas.microsoft.com/office/drawing/2014/main" id="{8006214D-66CB-418E-A447-5721DED24571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4" name="楕円 363">
                  <a:extLst>
                    <a:ext uri="{FF2B5EF4-FFF2-40B4-BE49-F238E27FC236}">
                      <a16:creationId xmlns:a16="http://schemas.microsoft.com/office/drawing/2014/main" id="{4C8CA295-7441-4FA6-B3C5-95D212E67C80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88803FB4-420B-40F8-AE16-B82A366C935F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6" name="楕円 365">
                  <a:extLst>
                    <a:ext uri="{FF2B5EF4-FFF2-40B4-BE49-F238E27FC236}">
                      <a16:creationId xmlns:a16="http://schemas.microsoft.com/office/drawing/2014/main" id="{566857B8-57D3-4A37-8BF4-CB55C54CDB20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7" name="楕円 366">
                  <a:extLst>
                    <a:ext uri="{FF2B5EF4-FFF2-40B4-BE49-F238E27FC236}">
                      <a16:creationId xmlns:a16="http://schemas.microsoft.com/office/drawing/2014/main" id="{84C46252-2B17-4782-AF87-69E3D6DFB59C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8" name="楕円 367">
                  <a:extLst>
                    <a:ext uri="{FF2B5EF4-FFF2-40B4-BE49-F238E27FC236}">
                      <a16:creationId xmlns:a16="http://schemas.microsoft.com/office/drawing/2014/main" id="{F36208DB-599A-4707-BC0A-439DBE916A8B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69" name="楕円 368">
                  <a:extLst>
                    <a:ext uri="{FF2B5EF4-FFF2-40B4-BE49-F238E27FC236}">
                      <a16:creationId xmlns:a16="http://schemas.microsoft.com/office/drawing/2014/main" id="{67DEF8CA-FD0D-454B-80D0-C1DA49B006E5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70" name="楕円 369">
                  <a:extLst>
                    <a:ext uri="{FF2B5EF4-FFF2-40B4-BE49-F238E27FC236}">
                      <a16:creationId xmlns:a16="http://schemas.microsoft.com/office/drawing/2014/main" id="{2DA0E3E8-3534-44B1-ABC1-57C7DA344D02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  <p:grpSp>
            <p:nvGrpSpPr>
              <p:cNvPr id="344" name="グループ化 343">
                <a:extLst>
                  <a:ext uri="{FF2B5EF4-FFF2-40B4-BE49-F238E27FC236}">
                    <a16:creationId xmlns:a16="http://schemas.microsoft.com/office/drawing/2014/main" id="{381F2FDD-94C2-4C97-98D4-A6179F2739C3}"/>
                  </a:ext>
                </a:extLst>
              </p:cNvPr>
              <p:cNvGrpSpPr/>
              <p:nvPr/>
            </p:nvGrpSpPr>
            <p:grpSpPr>
              <a:xfrm>
                <a:off x="1761400" y="4383127"/>
                <a:ext cx="714913" cy="808623"/>
                <a:chOff x="2609121" y="3121825"/>
                <a:chExt cx="1439584" cy="1628284"/>
              </a:xfrm>
              <a:solidFill>
                <a:srgbClr val="FFFFFF">
                  <a:lumMod val="95000"/>
                </a:srgbClr>
              </a:solidFill>
            </p:grpSpPr>
            <p:sp>
              <p:nvSpPr>
                <p:cNvPr id="345" name="フリーフォーム: 図形 344">
                  <a:extLst>
                    <a:ext uri="{FF2B5EF4-FFF2-40B4-BE49-F238E27FC236}">
                      <a16:creationId xmlns:a16="http://schemas.microsoft.com/office/drawing/2014/main" id="{759E17BD-115D-4F3F-8253-0C533507EEC9}"/>
                    </a:ext>
                  </a:extLst>
                </p:cNvPr>
                <p:cNvSpPr/>
                <p:nvPr/>
              </p:nvSpPr>
              <p:spPr bwMode="auto">
                <a:xfrm>
                  <a:off x="3057526" y="3121825"/>
                  <a:ext cx="989000" cy="180020"/>
                </a:xfrm>
                <a:custGeom>
                  <a:avLst/>
                  <a:gdLst>
                    <a:gd name="connsiteX0" fmla="*/ 113766 w 991913"/>
                    <a:gd name="connsiteY0" fmla="*/ 0 h 180020"/>
                    <a:gd name="connsiteX1" fmla="*/ 158049 w 991913"/>
                    <a:gd name="connsiteY1" fmla="*/ 7074 h 180020"/>
                    <a:gd name="connsiteX2" fmla="*/ 190204 w 991913"/>
                    <a:gd name="connsiteY2" fmla="*/ 24226 h 180020"/>
                    <a:gd name="connsiteX3" fmla="*/ 222359 w 991913"/>
                    <a:gd name="connsiteY3" fmla="*/ 7074 h 180020"/>
                    <a:gd name="connsiteX4" fmla="*/ 266642 w 991913"/>
                    <a:gd name="connsiteY4" fmla="*/ 0 h 180020"/>
                    <a:gd name="connsiteX5" fmla="*/ 310925 w 991913"/>
                    <a:gd name="connsiteY5" fmla="*/ 7074 h 180020"/>
                    <a:gd name="connsiteX6" fmla="*/ 343080 w 991913"/>
                    <a:gd name="connsiteY6" fmla="*/ 24226 h 180020"/>
                    <a:gd name="connsiteX7" fmla="*/ 375235 w 991913"/>
                    <a:gd name="connsiteY7" fmla="*/ 7074 h 180020"/>
                    <a:gd name="connsiteX8" fmla="*/ 419518 w 991913"/>
                    <a:gd name="connsiteY8" fmla="*/ 0 h 180020"/>
                    <a:gd name="connsiteX9" fmla="*/ 463801 w 991913"/>
                    <a:gd name="connsiteY9" fmla="*/ 7074 h 180020"/>
                    <a:gd name="connsiteX10" fmla="*/ 495956 w 991913"/>
                    <a:gd name="connsiteY10" fmla="*/ 24226 h 180020"/>
                    <a:gd name="connsiteX11" fmla="*/ 528111 w 991913"/>
                    <a:gd name="connsiteY11" fmla="*/ 7074 h 180020"/>
                    <a:gd name="connsiteX12" fmla="*/ 572394 w 991913"/>
                    <a:gd name="connsiteY12" fmla="*/ 0 h 180020"/>
                    <a:gd name="connsiteX13" fmla="*/ 616677 w 991913"/>
                    <a:gd name="connsiteY13" fmla="*/ 7074 h 180020"/>
                    <a:gd name="connsiteX14" fmla="*/ 648832 w 991913"/>
                    <a:gd name="connsiteY14" fmla="*/ 24226 h 180020"/>
                    <a:gd name="connsiteX15" fmla="*/ 680987 w 991913"/>
                    <a:gd name="connsiteY15" fmla="*/ 7074 h 180020"/>
                    <a:gd name="connsiteX16" fmla="*/ 725270 w 991913"/>
                    <a:gd name="connsiteY16" fmla="*/ 0 h 180020"/>
                    <a:gd name="connsiteX17" fmla="*/ 769553 w 991913"/>
                    <a:gd name="connsiteY17" fmla="*/ 7074 h 180020"/>
                    <a:gd name="connsiteX18" fmla="*/ 801709 w 991913"/>
                    <a:gd name="connsiteY18" fmla="*/ 24227 h 180020"/>
                    <a:gd name="connsiteX19" fmla="*/ 833864 w 991913"/>
                    <a:gd name="connsiteY19" fmla="*/ 7074 h 180020"/>
                    <a:gd name="connsiteX20" fmla="*/ 878147 w 991913"/>
                    <a:gd name="connsiteY20" fmla="*/ 0 h 180020"/>
                    <a:gd name="connsiteX21" fmla="*/ 991913 w 991913"/>
                    <a:gd name="connsiteY21" fmla="*/ 90010 h 180020"/>
                    <a:gd name="connsiteX22" fmla="*/ 878147 w 991913"/>
                    <a:gd name="connsiteY22" fmla="*/ 180020 h 180020"/>
                    <a:gd name="connsiteX23" fmla="*/ 833864 w 991913"/>
                    <a:gd name="connsiteY23" fmla="*/ 172947 h 180020"/>
                    <a:gd name="connsiteX24" fmla="*/ 801709 w 991913"/>
                    <a:gd name="connsiteY24" fmla="*/ 155794 h 180020"/>
                    <a:gd name="connsiteX25" fmla="*/ 769553 w 991913"/>
                    <a:gd name="connsiteY25" fmla="*/ 172947 h 180020"/>
                    <a:gd name="connsiteX26" fmla="*/ 725270 w 991913"/>
                    <a:gd name="connsiteY26" fmla="*/ 180020 h 180020"/>
                    <a:gd name="connsiteX27" fmla="*/ 680987 w 991913"/>
                    <a:gd name="connsiteY27" fmla="*/ 172947 h 180020"/>
                    <a:gd name="connsiteX28" fmla="*/ 648832 w 991913"/>
                    <a:gd name="connsiteY28" fmla="*/ 155794 h 180020"/>
                    <a:gd name="connsiteX29" fmla="*/ 616677 w 991913"/>
                    <a:gd name="connsiteY29" fmla="*/ 172947 h 180020"/>
                    <a:gd name="connsiteX30" fmla="*/ 572394 w 991913"/>
                    <a:gd name="connsiteY30" fmla="*/ 180020 h 180020"/>
                    <a:gd name="connsiteX31" fmla="*/ 528111 w 991913"/>
                    <a:gd name="connsiteY31" fmla="*/ 172947 h 180020"/>
                    <a:gd name="connsiteX32" fmla="*/ 495956 w 991913"/>
                    <a:gd name="connsiteY32" fmla="*/ 155794 h 180020"/>
                    <a:gd name="connsiteX33" fmla="*/ 463801 w 991913"/>
                    <a:gd name="connsiteY33" fmla="*/ 172947 h 180020"/>
                    <a:gd name="connsiteX34" fmla="*/ 419518 w 991913"/>
                    <a:gd name="connsiteY34" fmla="*/ 180020 h 180020"/>
                    <a:gd name="connsiteX35" fmla="*/ 375235 w 991913"/>
                    <a:gd name="connsiteY35" fmla="*/ 172947 h 180020"/>
                    <a:gd name="connsiteX36" fmla="*/ 343080 w 991913"/>
                    <a:gd name="connsiteY36" fmla="*/ 155794 h 180020"/>
                    <a:gd name="connsiteX37" fmla="*/ 310925 w 991913"/>
                    <a:gd name="connsiteY37" fmla="*/ 172947 h 180020"/>
                    <a:gd name="connsiteX38" fmla="*/ 266642 w 991913"/>
                    <a:gd name="connsiteY38" fmla="*/ 180020 h 180020"/>
                    <a:gd name="connsiteX39" fmla="*/ 222359 w 991913"/>
                    <a:gd name="connsiteY39" fmla="*/ 172947 h 180020"/>
                    <a:gd name="connsiteX40" fmla="*/ 190204 w 991913"/>
                    <a:gd name="connsiteY40" fmla="*/ 155794 h 180020"/>
                    <a:gd name="connsiteX41" fmla="*/ 158049 w 991913"/>
                    <a:gd name="connsiteY41" fmla="*/ 172947 h 180020"/>
                    <a:gd name="connsiteX42" fmla="*/ 113766 w 991913"/>
                    <a:gd name="connsiteY42" fmla="*/ 180020 h 180020"/>
                    <a:gd name="connsiteX43" fmla="*/ 0 w 991913"/>
                    <a:gd name="connsiteY43" fmla="*/ 90010 h 180020"/>
                    <a:gd name="connsiteX44" fmla="*/ 113766 w 991913"/>
                    <a:gd name="connsiteY44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991913" h="180020">
                      <a:moveTo>
                        <a:pt x="113766" y="0"/>
                      </a:moveTo>
                      <a:cubicBezTo>
                        <a:pt x="129474" y="0"/>
                        <a:pt x="144438" y="2519"/>
                        <a:pt x="158049" y="7074"/>
                      </a:cubicBezTo>
                      <a:lnTo>
                        <a:pt x="190204" y="24226"/>
                      </a:lnTo>
                      <a:lnTo>
                        <a:pt x="222359" y="7074"/>
                      </a:lnTo>
                      <a:cubicBezTo>
                        <a:pt x="235970" y="2519"/>
                        <a:pt x="250934" y="0"/>
                        <a:pt x="266642" y="0"/>
                      </a:cubicBezTo>
                      <a:cubicBezTo>
                        <a:pt x="282350" y="0"/>
                        <a:pt x="297314" y="2519"/>
                        <a:pt x="310925" y="7074"/>
                      </a:cubicBezTo>
                      <a:lnTo>
                        <a:pt x="343080" y="24226"/>
                      </a:lnTo>
                      <a:lnTo>
                        <a:pt x="375235" y="7074"/>
                      </a:lnTo>
                      <a:cubicBezTo>
                        <a:pt x="388846" y="2519"/>
                        <a:pt x="403810" y="0"/>
                        <a:pt x="419518" y="0"/>
                      </a:cubicBezTo>
                      <a:cubicBezTo>
                        <a:pt x="435226" y="0"/>
                        <a:pt x="450190" y="2519"/>
                        <a:pt x="463801" y="7074"/>
                      </a:cubicBezTo>
                      <a:lnTo>
                        <a:pt x="495956" y="24226"/>
                      </a:lnTo>
                      <a:lnTo>
                        <a:pt x="528111" y="7074"/>
                      </a:lnTo>
                      <a:cubicBezTo>
                        <a:pt x="541722" y="2519"/>
                        <a:pt x="556686" y="0"/>
                        <a:pt x="572394" y="0"/>
                      </a:cubicBezTo>
                      <a:cubicBezTo>
                        <a:pt x="588102" y="0"/>
                        <a:pt x="603066" y="2519"/>
                        <a:pt x="616677" y="7074"/>
                      </a:cubicBezTo>
                      <a:lnTo>
                        <a:pt x="648832" y="24226"/>
                      </a:lnTo>
                      <a:lnTo>
                        <a:pt x="680987" y="7074"/>
                      </a:lnTo>
                      <a:cubicBezTo>
                        <a:pt x="694598" y="2519"/>
                        <a:pt x="709562" y="0"/>
                        <a:pt x="725270" y="0"/>
                      </a:cubicBezTo>
                      <a:cubicBezTo>
                        <a:pt x="740978" y="0"/>
                        <a:pt x="755942" y="2519"/>
                        <a:pt x="769553" y="7074"/>
                      </a:cubicBezTo>
                      <a:lnTo>
                        <a:pt x="801709" y="24227"/>
                      </a:lnTo>
                      <a:lnTo>
                        <a:pt x="833864" y="7074"/>
                      </a:lnTo>
                      <a:cubicBezTo>
                        <a:pt x="847475" y="2519"/>
                        <a:pt x="862439" y="0"/>
                        <a:pt x="878147" y="0"/>
                      </a:cubicBezTo>
                      <a:cubicBezTo>
                        <a:pt x="940978" y="0"/>
                        <a:pt x="991913" y="40299"/>
                        <a:pt x="991913" y="90010"/>
                      </a:cubicBezTo>
                      <a:cubicBezTo>
                        <a:pt x="991913" y="139721"/>
                        <a:pt x="940978" y="180020"/>
                        <a:pt x="878147" y="180020"/>
                      </a:cubicBezTo>
                      <a:cubicBezTo>
                        <a:pt x="862439" y="180020"/>
                        <a:pt x="847475" y="177501"/>
                        <a:pt x="833864" y="172947"/>
                      </a:cubicBezTo>
                      <a:lnTo>
                        <a:pt x="801709" y="155794"/>
                      </a:lnTo>
                      <a:lnTo>
                        <a:pt x="769553" y="172947"/>
                      </a:lnTo>
                      <a:cubicBezTo>
                        <a:pt x="755942" y="177501"/>
                        <a:pt x="740978" y="180020"/>
                        <a:pt x="725270" y="180020"/>
                      </a:cubicBezTo>
                      <a:cubicBezTo>
                        <a:pt x="709562" y="180020"/>
                        <a:pt x="694598" y="177501"/>
                        <a:pt x="680987" y="172947"/>
                      </a:cubicBezTo>
                      <a:lnTo>
                        <a:pt x="648832" y="155794"/>
                      </a:lnTo>
                      <a:lnTo>
                        <a:pt x="616677" y="172947"/>
                      </a:lnTo>
                      <a:cubicBezTo>
                        <a:pt x="603066" y="177501"/>
                        <a:pt x="588102" y="180020"/>
                        <a:pt x="572394" y="180020"/>
                      </a:cubicBezTo>
                      <a:cubicBezTo>
                        <a:pt x="556686" y="180020"/>
                        <a:pt x="541722" y="177501"/>
                        <a:pt x="528111" y="172947"/>
                      </a:cubicBezTo>
                      <a:lnTo>
                        <a:pt x="495956" y="155794"/>
                      </a:lnTo>
                      <a:lnTo>
                        <a:pt x="463801" y="172947"/>
                      </a:lnTo>
                      <a:cubicBezTo>
                        <a:pt x="450190" y="177501"/>
                        <a:pt x="435226" y="180020"/>
                        <a:pt x="419518" y="180020"/>
                      </a:cubicBezTo>
                      <a:cubicBezTo>
                        <a:pt x="403810" y="180020"/>
                        <a:pt x="388846" y="177501"/>
                        <a:pt x="375235" y="172947"/>
                      </a:cubicBezTo>
                      <a:lnTo>
                        <a:pt x="343080" y="155794"/>
                      </a:lnTo>
                      <a:lnTo>
                        <a:pt x="310925" y="172947"/>
                      </a:lnTo>
                      <a:cubicBezTo>
                        <a:pt x="297314" y="177501"/>
                        <a:pt x="282350" y="180020"/>
                        <a:pt x="266642" y="180020"/>
                      </a:cubicBezTo>
                      <a:cubicBezTo>
                        <a:pt x="250934" y="180020"/>
                        <a:pt x="235970" y="177501"/>
                        <a:pt x="222359" y="172947"/>
                      </a:cubicBezTo>
                      <a:lnTo>
                        <a:pt x="190204" y="155794"/>
                      </a:lnTo>
                      <a:lnTo>
                        <a:pt x="158049" y="172947"/>
                      </a:lnTo>
                      <a:cubicBezTo>
                        <a:pt x="144438" y="177501"/>
                        <a:pt x="129474" y="180020"/>
                        <a:pt x="113766" y="180020"/>
                      </a:cubicBezTo>
                      <a:cubicBezTo>
                        <a:pt x="50935" y="180020"/>
                        <a:pt x="0" y="139721"/>
                        <a:pt x="0" y="90010"/>
                      </a:cubicBezTo>
                      <a:cubicBezTo>
                        <a:pt x="0" y="40299"/>
                        <a:pt x="50935" y="0"/>
                        <a:pt x="113766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46" name="円: 塗りつぶしなし 345">
                  <a:extLst>
                    <a:ext uri="{FF2B5EF4-FFF2-40B4-BE49-F238E27FC236}">
                      <a16:creationId xmlns:a16="http://schemas.microsoft.com/office/drawing/2014/main" id="{28552025-B697-4400-A9B2-3D9BA2CDF824}"/>
                    </a:ext>
                  </a:extLst>
                </p:cNvPr>
                <p:cNvSpPr/>
                <p:nvPr/>
              </p:nvSpPr>
              <p:spPr bwMode="auto">
                <a:xfrm>
                  <a:off x="2609121" y="3429000"/>
                  <a:ext cx="869060" cy="869060"/>
                </a:xfrm>
                <a:prstGeom prst="donut">
                  <a:avLst>
                    <a:gd name="adj" fmla="val 12086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47" name="四角形: 上の 2 つの角を丸める 346">
                  <a:extLst>
                    <a:ext uri="{FF2B5EF4-FFF2-40B4-BE49-F238E27FC236}">
                      <a16:creationId xmlns:a16="http://schemas.microsoft.com/office/drawing/2014/main" id="{9EDF0D40-92CF-464E-8C04-6D1B5E5B15A8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203975"/>
                  <a:ext cx="990110" cy="1546134"/>
                </a:xfrm>
                <a:prstGeom prst="round2SameRect">
                  <a:avLst>
                    <a:gd name="adj1" fmla="val 5283"/>
                    <a:gd name="adj2" fmla="val 0"/>
                  </a:avLst>
                </a:pr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48" name="四角形: 上の 2 つの角を丸める 347">
                  <a:extLst>
                    <a:ext uri="{FF2B5EF4-FFF2-40B4-BE49-F238E27FC236}">
                      <a16:creationId xmlns:a16="http://schemas.microsoft.com/office/drawing/2014/main" id="{587F8113-2CE7-4434-B413-2453A0F336CF}"/>
                    </a:ext>
                  </a:extLst>
                </p:cNvPr>
                <p:cNvSpPr/>
                <p:nvPr/>
              </p:nvSpPr>
              <p:spPr bwMode="auto">
                <a:xfrm rot="10800000">
                  <a:off x="3058595" y="3194915"/>
                  <a:ext cx="990110" cy="331955"/>
                </a:xfrm>
                <a:prstGeom prst="round2SameRect">
                  <a:avLst>
                    <a:gd name="adj1" fmla="val 5123"/>
                    <a:gd name="adj2" fmla="val 0"/>
                  </a:avLst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49" name="フリーフォーム: 図形 348">
                  <a:extLst>
                    <a:ext uri="{FF2B5EF4-FFF2-40B4-BE49-F238E27FC236}">
                      <a16:creationId xmlns:a16="http://schemas.microsoft.com/office/drawing/2014/main" id="{1CF4DEE7-1596-4260-8F12-76BFFE9B34D5}"/>
                    </a:ext>
                  </a:extLst>
                </p:cNvPr>
                <p:cNvSpPr/>
                <p:nvPr/>
              </p:nvSpPr>
              <p:spPr bwMode="auto">
                <a:xfrm rot="10800000">
                  <a:off x="3060539" y="4715471"/>
                  <a:ext cx="982974" cy="34638"/>
                </a:xfrm>
                <a:custGeom>
                  <a:avLst/>
                  <a:gdLst>
                    <a:gd name="connsiteX0" fmla="*/ 982974 w 982974"/>
                    <a:gd name="connsiteY0" fmla="*/ 34638 h 34638"/>
                    <a:gd name="connsiteX1" fmla="*/ 0 w 982974"/>
                    <a:gd name="connsiteY1" fmla="*/ 34638 h 34638"/>
                    <a:gd name="connsiteX2" fmla="*/ 543 w 982974"/>
                    <a:gd name="connsiteY2" fmla="*/ 31947 h 34638"/>
                    <a:gd name="connsiteX3" fmla="*/ 48740 w 982974"/>
                    <a:gd name="connsiteY3" fmla="*/ 0 h 34638"/>
                    <a:gd name="connsiteX4" fmla="*/ 934234 w 982974"/>
                    <a:gd name="connsiteY4" fmla="*/ 0 h 34638"/>
                    <a:gd name="connsiteX5" fmla="*/ 982431 w 982974"/>
                    <a:gd name="connsiteY5" fmla="*/ 31947 h 34638"/>
                    <a:gd name="connsiteX6" fmla="*/ 982974 w 982974"/>
                    <a:gd name="connsiteY6" fmla="*/ 34638 h 346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982974" h="34638">
                      <a:moveTo>
                        <a:pt x="982974" y="34638"/>
                      </a:moveTo>
                      <a:lnTo>
                        <a:pt x="0" y="34638"/>
                      </a:lnTo>
                      <a:lnTo>
                        <a:pt x="543" y="31947"/>
                      </a:lnTo>
                      <a:cubicBezTo>
                        <a:pt x="8484" y="13173"/>
                        <a:pt x="27073" y="0"/>
                        <a:pt x="48740" y="0"/>
                      </a:cubicBezTo>
                      <a:lnTo>
                        <a:pt x="934234" y="0"/>
                      </a:lnTo>
                      <a:cubicBezTo>
                        <a:pt x="955901" y="0"/>
                        <a:pt x="974491" y="13173"/>
                        <a:pt x="982431" y="31947"/>
                      </a:cubicBezTo>
                      <a:lnTo>
                        <a:pt x="982974" y="34638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0" name="楕円 349">
                  <a:extLst>
                    <a:ext uri="{FF2B5EF4-FFF2-40B4-BE49-F238E27FC236}">
                      <a16:creationId xmlns:a16="http://schemas.microsoft.com/office/drawing/2014/main" id="{B72AABDB-40A2-4652-BD7B-9A348450DE93}"/>
                    </a:ext>
                  </a:extLst>
                </p:cNvPr>
                <p:cNvSpPr/>
                <p:nvPr/>
              </p:nvSpPr>
              <p:spPr bwMode="auto">
                <a:xfrm>
                  <a:off x="3782870" y="3699030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1" name="楕円 350">
                  <a:extLst>
                    <a:ext uri="{FF2B5EF4-FFF2-40B4-BE49-F238E27FC236}">
                      <a16:creationId xmlns:a16="http://schemas.microsoft.com/office/drawing/2014/main" id="{7EF40DFD-B373-4CE1-B30A-B86C3C258BEA}"/>
                    </a:ext>
                  </a:extLst>
                </p:cNvPr>
                <p:cNvSpPr/>
                <p:nvPr/>
              </p:nvSpPr>
              <p:spPr bwMode="auto">
                <a:xfrm>
                  <a:off x="3432827" y="380618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2" name="楕円 351">
                  <a:extLst>
                    <a:ext uri="{FF2B5EF4-FFF2-40B4-BE49-F238E27FC236}">
                      <a16:creationId xmlns:a16="http://schemas.microsoft.com/office/drawing/2014/main" id="{173F40E4-3665-4387-ADF7-C49484D9C3E6}"/>
                    </a:ext>
                  </a:extLst>
                </p:cNvPr>
                <p:cNvSpPr/>
                <p:nvPr/>
              </p:nvSpPr>
              <p:spPr bwMode="auto">
                <a:xfrm>
                  <a:off x="3723339" y="4091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3" name="楕円 352">
                  <a:extLst>
                    <a:ext uri="{FF2B5EF4-FFF2-40B4-BE49-F238E27FC236}">
                      <a16:creationId xmlns:a16="http://schemas.microsoft.com/office/drawing/2014/main" id="{A6EC05AC-5DE5-481E-8EAF-182639D0F4B0}"/>
                    </a:ext>
                  </a:extLst>
                </p:cNvPr>
                <p:cNvSpPr/>
                <p:nvPr/>
              </p:nvSpPr>
              <p:spPr bwMode="auto">
                <a:xfrm>
                  <a:off x="3449987" y="420361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4" name="楕円 353">
                  <a:extLst>
                    <a:ext uri="{FF2B5EF4-FFF2-40B4-BE49-F238E27FC236}">
                      <a16:creationId xmlns:a16="http://schemas.microsoft.com/office/drawing/2014/main" id="{E6E84585-DD5E-4C88-B62F-0D0BC3FE1CE4}"/>
                    </a:ext>
                  </a:extLst>
                </p:cNvPr>
                <p:cNvSpPr/>
                <p:nvPr/>
              </p:nvSpPr>
              <p:spPr bwMode="auto">
                <a:xfrm>
                  <a:off x="3713814" y="4480079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5" name="楕円 354">
                  <a:extLst>
                    <a:ext uri="{FF2B5EF4-FFF2-40B4-BE49-F238E27FC236}">
                      <a16:creationId xmlns:a16="http://schemas.microsoft.com/office/drawing/2014/main" id="{5B0EE382-9A1E-49C2-8DDA-9D26E306114F}"/>
                    </a:ext>
                  </a:extLst>
                </p:cNvPr>
                <p:cNvSpPr/>
                <p:nvPr/>
              </p:nvSpPr>
              <p:spPr bwMode="auto">
                <a:xfrm>
                  <a:off x="3175652" y="3651404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36C0252A-A71D-4B63-8C77-E810E307411E}"/>
                    </a:ext>
                  </a:extLst>
                </p:cNvPr>
                <p:cNvSpPr/>
                <p:nvPr/>
              </p:nvSpPr>
              <p:spPr bwMode="auto">
                <a:xfrm>
                  <a:off x="3180415" y="4472936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  <p:sp>
              <p:nvSpPr>
                <p:cNvPr id="357" name="楕円 356">
                  <a:extLst>
                    <a:ext uri="{FF2B5EF4-FFF2-40B4-BE49-F238E27FC236}">
                      <a16:creationId xmlns:a16="http://schemas.microsoft.com/office/drawing/2014/main" id="{54769315-570F-4345-8E88-38D54BE88DA3}"/>
                    </a:ext>
                  </a:extLst>
                </p:cNvPr>
                <p:cNvSpPr/>
                <p:nvPr/>
              </p:nvSpPr>
              <p:spPr bwMode="auto">
                <a:xfrm>
                  <a:off x="3188050" y="3989307"/>
                  <a:ext cx="100376" cy="100376"/>
                </a:xfrm>
                <a:prstGeom prst="ellipse">
                  <a:avLst/>
                </a:pr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/>
                    <a:ea typeface="ＭＳ Ｐゴシック"/>
                  </a:endParaRPr>
                </a:p>
              </p:txBody>
            </p:sp>
          </p:grpSp>
        </p:grp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499EC715-7208-4BF1-8D41-CDB7231C10C2}"/>
                </a:ext>
              </a:extLst>
            </p:cNvPr>
            <p:cNvSpPr/>
            <p:nvPr/>
          </p:nvSpPr>
          <p:spPr bwMode="auto">
            <a:xfrm rot="10800000">
              <a:off x="4464736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CA09B5FC-5783-443F-88FB-6130D2E21393}"/>
                </a:ext>
              </a:extLst>
            </p:cNvPr>
            <p:cNvSpPr/>
            <p:nvPr/>
          </p:nvSpPr>
          <p:spPr bwMode="auto">
            <a:xfrm rot="10800000">
              <a:off x="5197981" y="1749098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388" name="グループ化 387">
            <a:extLst>
              <a:ext uri="{FF2B5EF4-FFF2-40B4-BE49-F238E27FC236}">
                <a16:creationId xmlns:a16="http://schemas.microsoft.com/office/drawing/2014/main" id="{44CD4F0D-3467-4427-A283-EF8A7AC88723}"/>
              </a:ext>
            </a:extLst>
          </p:cNvPr>
          <p:cNvGrpSpPr/>
          <p:nvPr/>
        </p:nvGrpSpPr>
        <p:grpSpPr>
          <a:xfrm>
            <a:off x="792124" y="2771762"/>
            <a:ext cx="857012" cy="1594567"/>
            <a:chOff x="64230" y="260396"/>
            <a:chExt cx="1759285" cy="3273348"/>
          </a:xfrm>
        </p:grpSpPr>
        <p:sp>
          <p:nvSpPr>
            <p:cNvPr id="389" name="フリーフォーム: 図形 388">
              <a:extLst>
                <a:ext uri="{FF2B5EF4-FFF2-40B4-BE49-F238E27FC236}">
                  <a16:creationId xmlns:a16="http://schemas.microsoft.com/office/drawing/2014/main" id="{A6203EF1-526C-458F-A571-8C91372C8861}"/>
                </a:ext>
              </a:extLst>
            </p:cNvPr>
            <p:cNvSpPr/>
            <p:nvPr/>
          </p:nvSpPr>
          <p:spPr bwMode="auto">
            <a:xfrm>
              <a:off x="371836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0" name="フリーフォーム: 図形 389">
              <a:extLst>
                <a:ext uri="{FF2B5EF4-FFF2-40B4-BE49-F238E27FC236}">
                  <a16:creationId xmlns:a16="http://schemas.microsoft.com/office/drawing/2014/main" id="{3F003D05-2FFC-4273-82EC-F23ABD168576}"/>
                </a:ext>
              </a:extLst>
            </p:cNvPr>
            <p:cNvSpPr/>
            <p:nvPr/>
          </p:nvSpPr>
          <p:spPr bwMode="auto">
            <a:xfrm flipH="1">
              <a:off x="975453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1" name="フリーフォーム: 図形 390">
              <a:extLst>
                <a:ext uri="{FF2B5EF4-FFF2-40B4-BE49-F238E27FC236}">
                  <a16:creationId xmlns:a16="http://schemas.microsoft.com/office/drawing/2014/main" id="{1A28B40D-20F3-441B-95B2-3D3F3872BA4F}"/>
                </a:ext>
              </a:extLst>
            </p:cNvPr>
            <p:cNvSpPr/>
            <p:nvPr/>
          </p:nvSpPr>
          <p:spPr bwMode="auto">
            <a:xfrm>
              <a:off x="444091" y="2624615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2" name="四角形: 角を丸くする 391">
              <a:extLst>
                <a:ext uri="{FF2B5EF4-FFF2-40B4-BE49-F238E27FC236}">
                  <a16:creationId xmlns:a16="http://schemas.microsoft.com/office/drawing/2014/main" id="{711F2A52-AE4E-49D3-9883-412224B4390E}"/>
                </a:ext>
              </a:extLst>
            </p:cNvPr>
            <p:cNvSpPr/>
            <p:nvPr/>
          </p:nvSpPr>
          <p:spPr bwMode="auto">
            <a:xfrm>
              <a:off x="742762" y="1564167"/>
              <a:ext cx="402222" cy="500718"/>
            </a:xfrm>
            <a:prstGeom prst="roundRect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3" name="フリーフォーム: 図形 392">
              <a:extLst>
                <a:ext uri="{FF2B5EF4-FFF2-40B4-BE49-F238E27FC236}">
                  <a16:creationId xmlns:a16="http://schemas.microsoft.com/office/drawing/2014/main" id="{234D9B16-9C9C-4662-86F3-2B1294163F77}"/>
                </a:ext>
              </a:extLst>
            </p:cNvPr>
            <p:cNvSpPr/>
            <p:nvPr/>
          </p:nvSpPr>
          <p:spPr bwMode="auto">
            <a:xfrm>
              <a:off x="1185674" y="1798898"/>
              <a:ext cx="149430" cy="265987"/>
            </a:xfrm>
            <a:custGeom>
              <a:avLst/>
              <a:gdLst>
                <a:gd name="connsiteX0" fmla="*/ 0 w 149430"/>
                <a:gd name="connsiteY0" fmla="*/ 0 h 265987"/>
                <a:gd name="connsiteX1" fmla="*/ 31882 w 149430"/>
                <a:gd name="connsiteY1" fmla="*/ 38241 h 265987"/>
                <a:gd name="connsiteX2" fmla="*/ 148885 w 149430"/>
                <a:gd name="connsiteY2" fmla="*/ 264361 h 265987"/>
                <a:gd name="connsiteX3" fmla="*/ 149430 w 149430"/>
                <a:gd name="connsiteY3" fmla="*/ 265987 h 265987"/>
                <a:gd name="connsiteX4" fmla="*/ 67038 w 149430"/>
                <a:gd name="connsiteY4" fmla="*/ 265987 h 265987"/>
                <a:gd name="connsiteX5" fmla="*/ 0 w 149430"/>
                <a:gd name="connsiteY5" fmla="*/ 198949 h 265987"/>
                <a:gd name="connsiteX6" fmla="*/ 0 w 149430"/>
                <a:gd name="connsiteY6" fmla="*/ 0 h 2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30" h="265987">
                  <a:moveTo>
                    <a:pt x="0" y="0"/>
                  </a:moveTo>
                  <a:lnTo>
                    <a:pt x="31882" y="38241"/>
                  </a:lnTo>
                  <a:cubicBezTo>
                    <a:pt x="75410" y="100210"/>
                    <a:pt x="114809" y="176516"/>
                    <a:pt x="148885" y="264361"/>
                  </a:cubicBezTo>
                  <a:lnTo>
                    <a:pt x="149430" y="265987"/>
                  </a:lnTo>
                  <a:lnTo>
                    <a:pt x="67038" y="265987"/>
                  </a:lnTo>
                  <a:cubicBezTo>
                    <a:pt x="30014" y="265987"/>
                    <a:pt x="0" y="235973"/>
                    <a:pt x="0" y="198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4" name="フリーフォーム: 図形 393">
              <a:extLst>
                <a:ext uri="{FF2B5EF4-FFF2-40B4-BE49-F238E27FC236}">
                  <a16:creationId xmlns:a16="http://schemas.microsoft.com/office/drawing/2014/main" id="{54A9334C-4AEC-49F4-9AD3-60C5FACC0C22}"/>
                </a:ext>
              </a:extLst>
            </p:cNvPr>
            <p:cNvSpPr/>
            <p:nvPr/>
          </p:nvSpPr>
          <p:spPr bwMode="auto">
            <a:xfrm>
              <a:off x="552642" y="1807467"/>
              <a:ext cx="142286" cy="257418"/>
            </a:xfrm>
            <a:custGeom>
              <a:avLst/>
              <a:gdLst>
                <a:gd name="connsiteX0" fmla="*/ 142286 w 142286"/>
                <a:gd name="connsiteY0" fmla="*/ 0 h 257418"/>
                <a:gd name="connsiteX1" fmla="*/ 142286 w 142286"/>
                <a:gd name="connsiteY1" fmla="*/ 190380 h 257418"/>
                <a:gd name="connsiteX2" fmla="*/ 75248 w 142286"/>
                <a:gd name="connsiteY2" fmla="*/ 257418 h 257418"/>
                <a:gd name="connsiteX3" fmla="*/ 0 w 142286"/>
                <a:gd name="connsiteY3" fmla="*/ 257418 h 257418"/>
                <a:gd name="connsiteX4" fmla="*/ 545 w 142286"/>
                <a:gd name="connsiteY4" fmla="*/ 255792 h 257418"/>
                <a:gd name="connsiteX5" fmla="*/ 117549 w 142286"/>
                <a:gd name="connsiteY5" fmla="*/ 29672 h 257418"/>
                <a:gd name="connsiteX6" fmla="*/ 142286 w 142286"/>
                <a:gd name="connsiteY6" fmla="*/ 0 h 25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86" h="257418">
                  <a:moveTo>
                    <a:pt x="142286" y="0"/>
                  </a:moveTo>
                  <a:lnTo>
                    <a:pt x="142286" y="190380"/>
                  </a:lnTo>
                  <a:cubicBezTo>
                    <a:pt x="142286" y="227404"/>
                    <a:pt x="112272" y="257418"/>
                    <a:pt x="75248" y="257418"/>
                  </a:cubicBezTo>
                  <a:lnTo>
                    <a:pt x="0" y="257418"/>
                  </a:lnTo>
                  <a:lnTo>
                    <a:pt x="545" y="255792"/>
                  </a:lnTo>
                  <a:cubicBezTo>
                    <a:pt x="34622" y="167947"/>
                    <a:pt x="74021" y="91641"/>
                    <a:pt x="117549" y="29672"/>
                  </a:cubicBezTo>
                  <a:lnTo>
                    <a:pt x="14228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5" name="フリーフォーム: 図形 394">
              <a:extLst>
                <a:ext uri="{FF2B5EF4-FFF2-40B4-BE49-F238E27FC236}">
                  <a16:creationId xmlns:a16="http://schemas.microsoft.com/office/drawing/2014/main" id="{534E890B-6918-4846-B684-3C3724D92252}"/>
                </a:ext>
              </a:extLst>
            </p:cNvPr>
            <p:cNvSpPr/>
            <p:nvPr/>
          </p:nvSpPr>
          <p:spPr bwMode="auto">
            <a:xfrm>
              <a:off x="416075" y="1721458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9599 w 1055596"/>
                <a:gd name="connsiteY2" fmla="*/ 77439 h 1327874"/>
                <a:gd name="connsiteX3" fmla="*/ 769599 w 1055596"/>
                <a:gd name="connsiteY3" fmla="*/ 276388 h 1327874"/>
                <a:gd name="connsiteX4" fmla="*/ 836637 w 1055596"/>
                <a:gd name="connsiteY4" fmla="*/ 343426 h 1327874"/>
                <a:gd name="connsiteX5" fmla="*/ 919029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1815 w 1055596"/>
                <a:gd name="connsiteY11" fmla="*/ 343426 h 1327874"/>
                <a:gd name="connsiteX12" fmla="*/ 278853 w 1055596"/>
                <a:gd name="connsiteY12" fmla="*/ 276388 h 1327874"/>
                <a:gd name="connsiteX13" fmla="*/ 278853 w 1055596"/>
                <a:gd name="connsiteY13" fmla="*/ 86008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9599" y="77439"/>
                  </a:lnTo>
                  <a:lnTo>
                    <a:pt x="769599" y="276388"/>
                  </a:lnTo>
                  <a:cubicBezTo>
                    <a:pt x="769599" y="313412"/>
                    <a:pt x="799613" y="343426"/>
                    <a:pt x="836637" y="343426"/>
                  </a:cubicBezTo>
                  <a:lnTo>
                    <a:pt x="919029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1815" y="343426"/>
                  </a:lnTo>
                  <a:cubicBezTo>
                    <a:pt x="248839" y="343426"/>
                    <a:pt x="278853" y="313412"/>
                    <a:pt x="278853" y="276388"/>
                  </a:cubicBezTo>
                  <a:lnTo>
                    <a:pt x="278853" y="86008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6" name="フリーフォーム: 図形 395">
              <a:extLst>
                <a:ext uri="{FF2B5EF4-FFF2-40B4-BE49-F238E27FC236}">
                  <a16:creationId xmlns:a16="http://schemas.microsoft.com/office/drawing/2014/main" id="{3F1CCB40-C42E-4EC1-9936-A49CEBCD0D2E}"/>
                </a:ext>
              </a:extLst>
            </p:cNvPr>
            <p:cNvSpPr/>
            <p:nvPr/>
          </p:nvSpPr>
          <p:spPr bwMode="auto">
            <a:xfrm>
              <a:off x="371836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7" name="フリーフォーム: 図形 396">
              <a:extLst>
                <a:ext uri="{FF2B5EF4-FFF2-40B4-BE49-F238E27FC236}">
                  <a16:creationId xmlns:a16="http://schemas.microsoft.com/office/drawing/2014/main" id="{882526C4-0290-4975-B5BA-ED278F660FE8}"/>
                </a:ext>
              </a:extLst>
            </p:cNvPr>
            <p:cNvSpPr/>
            <p:nvPr/>
          </p:nvSpPr>
          <p:spPr bwMode="auto">
            <a:xfrm flipH="1">
              <a:off x="975453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8" name="テキスト ボックス 397">
              <a:extLst>
                <a:ext uri="{FF2B5EF4-FFF2-40B4-BE49-F238E27FC236}">
                  <a16:creationId xmlns:a16="http://schemas.microsoft.com/office/drawing/2014/main" id="{3829BD25-55D2-4AF8-A4F6-90D0F5AB82FE}"/>
                </a:ext>
              </a:extLst>
            </p:cNvPr>
            <p:cNvSpPr txBox="1"/>
            <p:nvPr/>
          </p:nvSpPr>
          <p:spPr>
            <a:xfrm>
              <a:off x="697374" y="2111472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grpSp>
          <p:nvGrpSpPr>
            <p:cNvPr id="399" name="グループ化 398">
              <a:extLst>
                <a:ext uri="{FF2B5EF4-FFF2-40B4-BE49-F238E27FC236}">
                  <a16:creationId xmlns:a16="http://schemas.microsoft.com/office/drawing/2014/main" id="{B06123C4-D5A9-4BBE-B422-7128BF68B834}"/>
                </a:ext>
              </a:extLst>
            </p:cNvPr>
            <p:cNvGrpSpPr/>
            <p:nvPr/>
          </p:nvGrpSpPr>
          <p:grpSpPr>
            <a:xfrm>
              <a:off x="650898" y="1884257"/>
              <a:ext cx="508117" cy="1003473"/>
              <a:chOff x="1034522" y="2627410"/>
              <a:chExt cx="508117" cy="1003473"/>
            </a:xfrm>
          </p:grpSpPr>
          <p:sp>
            <p:nvSpPr>
              <p:cNvPr id="425" name="フリーフォーム: 図形 424">
                <a:extLst>
                  <a:ext uri="{FF2B5EF4-FFF2-40B4-BE49-F238E27FC236}">
                    <a16:creationId xmlns:a16="http://schemas.microsoft.com/office/drawing/2014/main" id="{EE896D27-F856-4428-A063-544184DF43BB}"/>
                  </a:ext>
                </a:extLst>
              </p:cNvPr>
              <p:cNvSpPr/>
              <p:nvPr/>
            </p:nvSpPr>
            <p:spPr bwMode="auto">
              <a:xfrm rot="9000000">
                <a:off x="112488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6" name="四角形: 上の 2 つの角を丸める 425">
                <a:extLst>
                  <a:ext uri="{FF2B5EF4-FFF2-40B4-BE49-F238E27FC236}">
                    <a16:creationId xmlns:a16="http://schemas.microsoft.com/office/drawing/2014/main" id="{76AC91D4-C607-459D-A10A-71A3BD737947}"/>
                  </a:ext>
                </a:extLst>
              </p:cNvPr>
              <p:cNvSpPr/>
              <p:nvPr/>
            </p:nvSpPr>
            <p:spPr bwMode="auto">
              <a:xfrm rot="20700000">
                <a:off x="103452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00" name="グループ化 399">
              <a:extLst>
                <a:ext uri="{FF2B5EF4-FFF2-40B4-BE49-F238E27FC236}">
                  <a16:creationId xmlns:a16="http://schemas.microsoft.com/office/drawing/2014/main" id="{17F9B0AA-78F0-46B0-92C9-27C235806D18}"/>
                </a:ext>
              </a:extLst>
            </p:cNvPr>
            <p:cNvGrpSpPr/>
            <p:nvPr/>
          </p:nvGrpSpPr>
          <p:grpSpPr>
            <a:xfrm flipH="1">
              <a:off x="727622" y="1884257"/>
              <a:ext cx="508117" cy="1003473"/>
              <a:chOff x="1407902" y="2627410"/>
              <a:chExt cx="508117" cy="1003473"/>
            </a:xfrm>
          </p:grpSpPr>
          <p:sp>
            <p:nvSpPr>
              <p:cNvPr id="423" name="フリーフォーム: 図形 422">
                <a:extLst>
                  <a:ext uri="{FF2B5EF4-FFF2-40B4-BE49-F238E27FC236}">
                    <a16:creationId xmlns:a16="http://schemas.microsoft.com/office/drawing/2014/main" id="{A1B7829B-42BE-4AA2-A60B-34AAF6548C4B}"/>
                  </a:ext>
                </a:extLst>
              </p:cNvPr>
              <p:cNvSpPr/>
              <p:nvPr/>
            </p:nvSpPr>
            <p:spPr bwMode="auto">
              <a:xfrm rot="9000000">
                <a:off x="149826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24" name="四角形: 上の 2 つの角を丸める 423">
                <a:extLst>
                  <a:ext uri="{FF2B5EF4-FFF2-40B4-BE49-F238E27FC236}">
                    <a16:creationId xmlns:a16="http://schemas.microsoft.com/office/drawing/2014/main" id="{7E5E723C-B3A6-4B5B-8E74-11348EEF8B46}"/>
                  </a:ext>
                </a:extLst>
              </p:cNvPr>
              <p:cNvSpPr/>
              <p:nvPr/>
            </p:nvSpPr>
            <p:spPr bwMode="auto">
              <a:xfrm rot="20700000">
                <a:off x="140790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01" name="フリーフォーム: 図形 400">
              <a:extLst>
                <a:ext uri="{FF2B5EF4-FFF2-40B4-BE49-F238E27FC236}">
                  <a16:creationId xmlns:a16="http://schemas.microsoft.com/office/drawing/2014/main" id="{23B9B1E5-6A42-4588-83AA-EB807B0DA41D}"/>
                </a:ext>
              </a:extLst>
            </p:cNvPr>
            <p:cNvSpPr/>
            <p:nvPr/>
          </p:nvSpPr>
          <p:spPr bwMode="auto">
            <a:xfrm>
              <a:off x="159644" y="406966"/>
              <a:ext cx="1542188" cy="1466056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2" name="楕円 401">
              <a:extLst>
                <a:ext uri="{FF2B5EF4-FFF2-40B4-BE49-F238E27FC236}">
                  <a16:creationId xmlns:a16="http://schemas.microsoft.com/office/drawing/2014/main" id="{700CA4D9-3C51-4C92-8F4B-8AA774DA2C51}"/>
                </a:ext>
              </a:extLst>
            </p:cNvPr>
            <p:cNvSpPr/>
            <p:nvPr/>
          </p:nvSpPr>
          <p:spPr bwMode="auto">
            <a:xfrm rot="20700000">
              <a:off x="64230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3" name="楕円 402">
              <a:extLst>
                <a:ext uri="{FF2B5EF4-FFF2-40B4-BE49-F238E27FC236}">
                  <a16:creationId xmlns:a16="http://schemas.microsoft.com/office/drawing/2014/main" id="{336CD590-8949-4ADF-A573-A0102F62C058}"/>
                </a:ext>
              </a:extLst>
            </p:cNvPr>
            <p:cNvSpPr/>
            <p:nvPr/>
          </p:nvSpPr>
          <p:spPr bwMode="auto">
            <a:xfrm rot="20700000">
              <a:off x="137338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4" name="楕円 403">
              <a:extLst>
                <a:ext uri="{FF2B5EF4-FFF2-40B4-BE49-F238E27FC236}">
                  <a16:creationId xmlns:a16="http://schemas.microsoft.com/office/drawing/2014/main" id="{F4B24308-C34E-47DA-B264-154E185A5393}"/>
                </a:ext>
              </a:extLst>
            </p:cNvPr>
            <p:cNvSpPr/>
            <p:nvPr/>
          </p:nvSpPr>
          <p:spPr bwMode="auto">
            <a:xfrm rot="900000" flipH="1">
              <a:off x="1414380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5" name="楕円 404">
              <a:extLst>
                <a:ext uri="{FF2B5EF4-FFF2-40B4-BE49-F238E27FC236}">
                  <a16:creationId xmlns:a16="http://schemas.microsoft.com/office/drawing/2014/main" id="{CB539A11-A382-499C-B6AF-19CD393E6937}"/>
                </a:ext>
              </a:extLst>
            </p:cNvPr>
            <p:cNvSpPr/>
            <p:nvPr/>
          </p:nvSpPr>
          <p:spPr bwMode="auto">
            <a:xfrm rot="900000" flipH="1">
              <a:off x="1496941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6" name="楕円 405">
              <a:extLst>
                <a:ext uri="{FF2B5EF4-FFF2-40B4-BE49-F238E27FC236}">
                  <a16:creationId xmlns:a16="http://schemas.microsoft.com/office/drawing/2014/main" id="{568CDFED-8922-41BF-B8C9-6D61A8AD44CC}"/>
                </a:ext>
              </a:extLst>
            </p:cNvPr>
            <p:cNvSpPr/>
            <p:nvPr/>
          </p:nvSpPr>
          <p:spPr bwMode="auto">
            <a:xfrm>
              <a:off x="268798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7" name="月 406">
              <a:extLst>
                <a:ext uri="{FF2B5EF4-FFF2-40B4-BE49-F238E27FC236}">
                  <a16:creationId xmlns:a16="http://schemas.microsoft.com/office/drawing/2014/main" id="{C41745BF-E4A5-4525-90C7-97E705CF48E0}"/>
                </a:ext>
              </a:extLst>
            </p:cNvPr>
            <p:cNvSpPr/>
            <p:nvPr/>
          </p:nvSpPr>
          <p:spPr bwMode="auto">
            <a:xfrm rot="2700000">
              <a:off x="508936" y="367997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8" name="月 407">
              <a:extLst>
                <a:ext uri="{FF2B5EF4-FFF2-40B4-BE49-F238E27FC236}">
                  <a16:creationId xmlns:a16="http://schemas.microsoft.com/office/drawing/2014/main" id="{71B9558C-7AB8-40C7-A2FB-AB8C8DF08409}"/>
                </a:ext>
              </a:extLst>
            </p:cNvPr>
            <p:cNvSpPr/>
            <p:nvPr/>
          </p:nvSpPr>
          <p:spPr bwMode="auto">
            <a:xfrm rot="2700000">
              <a:off x="667157" y="367997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0D151BC0-B1DD-4F07-9B8B-C3D14AF08965}"/>
                </a:ext>
              </a:extLst>
            </p:cNvPr>
            <p:cNvSpPr/>
            <p:nvPr/>
          </p:nvSpPr>
          <p:spPr bwMode="auto">
            <a:xfrm>
              <a:off x="816182" y="1768726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0" name="フリーフォーム: 図形 409">
              <a:extLst>
                <a:ext uri="{FF2B5EF4-FFF2-40B4-BE49-F238E27FC236}">
                  <a16:creationId xmlns:a16="http://schemas.microsoft.com/office/drawing/2014/main" id="{B8395BE9-E797-443B-8B2B-7A56023C382B}"/>
                </a:ext>
              </a:extLst>
            </p:cNvPr>
            <p:cNvSpPr/>
            <p:nvPr/>
          </p:nvSpPr>
          <p:spPr bwMode="auto">
            <a:xfrm>
              <a:off x="439277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1" name="フリーフォーム: 図形 410">
              <a:extLst>
                <a:ext uri="{FF2B5EF4-FFF2-40B4-BE49-F238E27FC236}">
                  <a16:creationId xmlns:a16="http://schemas.microsoft.com/office/drawing/2014/main" id="{69BDB8C1-DE55-4F2B-BBCB-B5FEDDEEBA4E}"/>
                </a:ext>
              </a:extLst>
            </p:cNvPr>
            <p:cNvSpPr/>
            <p:nvPr/>
          </p:nvSpPr>
          <p:spPr bwMode="auto">
            <a:xfrm>
              <a:off x="1125077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5A72E0F8-83A7-491C-AAC3-8A987C0D416D}"/>
                </a:ext>
              </a:extLst>
            </p:cNvPr>
            <p:cNvSpPr/>
            <p:nvPr/>
          </p:nvSpPr>
          <p:spPr bwMode="auto">
            <a:xfrm>
              <a:off x="864832" y="162326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457110C4-5BE3-4ABB-88A7-5B06424A7192}"/>
                </a:ext>
              </a:extLst>
            </p:cNvPr>
            <p:cNvSpPr/>
            <p:nvPr/>
          </p:nvSpPr>
          <p:spPr bwMode="auto">
            <a:xfrm rot="10800000">
              <a:off x="439277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4" name="フリーフォーム: 図形 413">
              <a:extLst>
                <a:ext uri="{FF2B5EF4-FFF2-40B4-BE49-F238E27FC236}">
                  <a16:creationId xmlns:a16="http://schemas.microsoft.com/office/drawing/2014/main" id="{8DCEE6A0-9BBA-4C41-839F-57FC09145601}"/>
                </a:ext>
              </a:extLst>
            </p:cNvPr>
            <p:cNvSpPr/>
            <p:nvPr/>
          </p:nvSpPr>
          <p:spPr bwMode="auto">
            <a:xfrm rot="10800000">
              <a:off x="1125077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5" name="グループ化 414">
              <a:extLst>
                <a:ext uri="{FF2B5EF4-FFF2-40B4-BE49-F238E27FC236}">
                  <a16:creationId xmlns:a16="http://schemas.microsoft.com/office/drawing/2014/main" id="{4A9FC9F4-E4F3-499C-8720-ECD61DC0150E}"/>
                </a:ext>
              </a:extLst>
            </p:cNvPr>
            <p:cNvGrpSpPr/>
            <p:nvPr/>
          </p:nvGrpSpPr>
          <p:grpSpPr>
            <a:xfrm>
              <a:off x="27009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416" name="グループ化 415">
                <a:extLst>
                  <a:ext uri="{FF2B5EF4-FFF2-40B4-BE49-F238E27FC236}">
                    <a16:creationId xmlns:a16="http://schemas.microsoft.com/office/drawing/2014/main" id="{C79E21C9-A1A2-4357-B944-8D07E3ADAAF5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421" name="フリーフォーム: 図形 420">
                  <a:extLst>
                    <a:ext uri="{FF2B5EF4-FFF2-40B4-BE49-F238E27FC236}">
                      <a16:creationId xmlns:a16="http://schemas.microsoft.com/office/drawing/2014/main" id="{12522F36-B3EC-4948-9536-31888AB84CB9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2" name="フリーフォーム: 図形 421">
                  <a:extLst>
                    <a:ext uri="{FF2B5EF4-FFF2-40B4-BE49-F238E27FC236}">
                      <a16:creationId xmlns:a16="http://schemas.microsoft.com/office/drawing/2014/main" id="{2DC282A0-BFC8-4E0C-822C-3527EDEEFD03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17" name="グループ化 416">
                <a:extLst>
                  <a:ext uri="{FF2B5EF4-FFF2-40B4-BE49-F238E27FC236}">
                    <a16:creationId xmlns:a16="http://schemas.microsoft.com/office/drawing/2014/main" id="{1C837DB0-7394-4349-99F1-417217BC21D6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419" name="フリーフォーム: 図形 418">
                  <a:extLst>
                    <a:ext uri="{FF2B5EF4-FFF2-40B4-BE49-F238E27FC236}">
                      <a16:creationId xmlns:a16="http://schemas.microsoft.com/office/drawing/2014/main" id="{AAA3F6A8-21A0-49CB-848C-FF11A70A723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20" name="フリーフォーム: 図形 419">
                  <a:extLst>
                    <a:ext uri="{FF2B5EF4-FFF2-40B4-BE49-F238E27FC236}">
                      <a16:creationId xmlns:a16="http://schemas.microsoft.com/office/drawing/2014/main" id="{3A4C47D3-F1AF-42CF-89C1-9588353BB655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52C896B7-7F06-438F-9954-1478C9A65B4C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27" name="グループ化 426">
            <a:extLst>
              <a:ext uri="{FF2B5EF4-FFF2-40B4-BE49-F238E27FC236}">
                <a16:creationId xmlns:a16="http://schemas.microsoft.com/office/drawing/2014/main" id="{0AE78E6C-7122-4E45-A402-65827A6A9D1D}"/>
              </a:ext>
            </a:extLst>
          </p:cNvPr>
          <p:cNvGrpSpPr/>
          <p:nvPr/>
        </p:nvGrpSpPr>
        <p:grpSpPr>
          <a:xfrm>
            <a:off x="2639678" y="2772230"/>
            <a:ext cx="857012" cy="1595846"/>
            <a:chOff x="1971228" y="260396"/>
            <a:chExt cx="1759285" cy="3275976"/>
          </a:xfrm>
        </p:grpSpPr>
        <p:sp>
          <p:nvSpPr>
            <p:cNvPr id="428" name="楕円 427">
              <a:extLst>
                <a:ext uri="{FF2B5EF4-FFF2-40B4-BE49-F238E27FC236}">
                  <a16:creationId xmlns:a16="http://schemas.microsoft.com/office/drawing/2014/main" id="{74468BCE-5DB5-47A7-B0BE-9B0238361B7E}"/>
                </a:ext>
              </a:extLst>
            </p:cNvPr>
            <p:cNvSpPr/>
            <p:nvPr/>
          </p:nvSpPr>
          <p:spPr bwMode="auto">
            <a:xfrm>
              <a:off x="2398605" y="1094446"/>
              <a:ext cx="907382" cy="1119866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9" name="四角形: 角を丸くする 428">
              <a:extLst>
                <a:ext uri="{FF2B5EF4-FFF2-40B4-BE49-F238E27FC236}">
                  <a16:creationId xmlns:a16="http://schemas.microsoft.com/office/drawing/2014/main" id="{C95ADBA5-0EE8-4A3B-B5F4-F75A0BE8B6B4}"/>
                </a:ext>
              </a:extLst>
            </p:cNvPr>
            <p:cNvSpPr/>
            <p:nvPr/>
          </p:nvSpPr>
          <p:spPr bwMode="auto">
            <a:xfrm>
              <a:off x="2915049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0" name="四角形: 角を丸くする 429">
              <a:extLst>
                <a:ext uri="{FF2B5EF4-FFF2-40B4-BE49-F238E27FC236}">
                  <a16:creationId xmlns:a16="http://schemas.microsoft.com/office/drawing/2014/main" id="{2B1FD7AD-3D7A-4CA1-84DC-F23F222E83DA}"/>
                </a:ext>
              </a:extLst>
            </p:cNvPr>
            <p:cNvSpPr/>
            <p:nvPr/>
          </p:nvSpPr>
          <p:spPr bwMode="auto">
            <a:xfrm>
              <a:off x="2591199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1" name="フリーフォーム: 図形 430">
              <a:extLst>
                <a:ext uri="{FF2B5EF4-FFF2-40B4-BE49-F238E27FC236}">
                  <a16:creationId xmlns:a16="http://schemas.microsoft.com/office/drawing/2014/main" id="{DDCCEA9E-1D02-4FC3-B5C8-0DCADB4101C5}"/>
                </a:ext>
              </a:extLst>
            </p:cNvPr>
            <p:cNvSpPr/>
            <p:nvPr/>
          </p:nvSpPr>
          <p:spPr bwMode="auto">
            <a:xfrm>
              <a:off x="2342123" y="2423523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2" name="四角形: 角を丸くする 431">
              <a:extLst>
                <a:ext uri="{FF2B5EF4-FFF2-40B4-BE49-F238E27FC236}">
                  <a16:creationId xmlns:a16="http://schemas.microsoft.com/office/drawing/2014/main" id="{1D54C0C0-917D-4ED3-AED8-8036FA3F5555}"/>
                </a:ext>
              </a:extLst>
            </p:cNvPr>
            <p:cNvSpPr/>
            <p:nvPr/>
          </p:nvSpPr>
          <p:spPr bwMode="auto">
            <a:xfrm>
              <a:off x="2649760" y="1564167"/>
              <a:ext cx="402222" cy="500718"/>
            </a:xfrm>
            <a:prstGeom prst="roundRect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5395C264-12D5-4E3E-9512-F65B867117D9}"/>
                </a:ext>
              </a:extLst>
            </p:cNvPr>
            <p:cNvSpPr/>
            <p:nvPr/>
          </p:nvSpPr>
          <p:spPr bwMode="auto">
            <a:xfrm flipH="1">
              <a:off x="2871862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5539B2FD-9660-4041-AC3F-B7E91C1DF8A6}"/>
                </a:ext>
              </a:extLst>
            </p:cNvPr>
            <p:cNvSpPr/>
            <p:nvPr/>
          </p:nvSpPr>
          <p:spPr bwMode="auto">
            <a:xfrm flipH="1">
              <a:off x="2871862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5" name="フリーフォーム: 図形 434">
              <a:extLst>
                <a:ext uri="{FF2B5EF4-FFF2-40B4-BE49-F238E27FC236}">
                  <a16:creationId xmlns:a16="http://schemas.microsoft.com/office/drawing/2014/main" id="{55E68870-ACE6-4AD2-BF9C-4EF38274E3F5}"/>
                </a:ext>
              </a:extLst>
            </p:cNvPr>
            <p:cNvSpPr/>
            <p:nvPr/>
          </p:nvSpPr>
          <p:spPr bwMode="auto">
            <a:xfrm>
              <a:off x="2412299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6" name="フリーフォーム: 図形 435">
              <a:extLst>
                <a:ext uri="{FF2B5EF4-FFF2-40B4-BE49-F238E27FC236}">
                  <a16:creationId xmlns:a16="http://schemas.microsoft.com/office/drawing/2014/main" id="{32FCC8B8-79F6-4C91-B189-95465D84A686}"/>
                </a:ext>
              </a:extLst>
            </p:cNvPr>
            <p:cNvSpPr/>
            <p:nvPr/>
          </p:nvSpPr>
          <p:spPr bwMode="auto">
            <a:xfrm>
              <a:off x="2412299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7" name="楕円 436">
              <a:extLst>
                <a:ext uri="{FF2B5EF4-FFF2-40B4-BE49-F238E27FC236}">
                  <a16:creationId xmlns:a16="http://schemas.microsoft.com/office/drawing/2014/main" id="{2C23F29C-DAA7-43EA-8E58-C27DE2068A16}"/>
                </a:ext>
              </a:extLst>
            </p:cNvPr>
            <p:cNvSpPr/>
            <p:nvPr/>
          </p:nvSpPr>
          <p:spPr bwMode="auto">
            <a:xfrm rot="2700000">
              <a:off x="2657975" y="1652656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8" name="楕円 437">
              <a:extLst>
                <a:ext uri="{FF2B5EF4-FFF2-40B4-BE49-F238E27FC236}">
                  <a16:creationId xmlns:a16="http://schemas.microsoft.com/office/drawing/2014/main" id="{4C1FF428-C244-4EDE-8C7F-6EE528943ECC}"/>
                </a:ext>
              </a:extLst>
            </p:cNvPr>
            <p:cNvSpPr/>
            <p:nvPr/>
          </p:nvSpPr>
          <p:spPr bwMode="auto">
            <a:xfrm rot="18900000" flipH="1">
              <a:off x="2872340" y="1652654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39" name="フリーフォーム: 図形 438">
              <a:extLst>
                <a:ext uri="{FF2B5EF4-FFF2-40B4-BE49-F238E27FC236}">
                  <a16:creationId xmlns:a16="http://schemas.microsoft.com/office/drawing/2014/main" id="{6AB782E9-76BD-4414-B736-4D72D0F449CC}"/>
                </a:ext>
              </a:extLst>
            </p:cNvPr>
            <p:cNvSpPr/>
            <p:nvPr/>
          </p:nvSpPr>
          <p:spPr bwMode="auto">
            <a:xfrm>
              <a:off x="2457366" y="1799267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0" name="フリーフォーム: 図形 439">
              <a:extLst>
                <a:ext uri="{FF2B5EF4-FFF2-40B4-BE49-F238E27FC236}">
                  <a16:creationId xmlns:a16="http://schemas.microsoft.com/office/drawing/2014/main" id="{F3D692DA-4D1F-41F4-A134-2851BFC3377E}"/>
                </a:ext>
              </a:extLst>
            </p:cNvPr>
            <p:cNvSpPr/>
            <p:nvPr/>
          </p:nvSpPr>
          <p:spPr bwMode="auto">
            <a:xfrm>
              <a:off x="3098229" y="1803933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1" name="フリーフォーム: 図形 440">
              <a:extLst>
                <a:ext uri="{FF2B5EF4-FFF2-40B4-BE49-F238E27FC236}">
                  <a16:creationId xmlns:a16="http://schemas.microsoft.com/office/drawing/2014/main" id="{85D6513B-90F1-412A-BFD9-ABE2731DF110}"/>
                </a:ext>
              </a:extLst>
            </p:cNvPr>
            <p:cNvSpPr/>
            <p:nvPr/>
          </p:nvSpPr>
          <p:spPr bwMode="auto">
            <a:xfrm>
              <a:off x="2323073" y="1721459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2" name="テキスト ボックス 441">
              <a:extLst>
                <a:ext uri="{FF2B5EF4-FFF2-40B4-BE49-F238E27FC236}">
                  <a16:creationId xmlns:a16="http://schemas.microsoft.com/office/drawing/2014/main" id="{C5D0E3CE-C831-42DA-BE6D-75108992FE77}"/>
                </a:ext>
              </a:extLst>
            </p:cNvPr>
            <p:cNvSpPr txBox="1"/>
            <p:nvPr/>
          </p:nvSpPr>
          <p:spPr>
            <a:xfrm>
              <a:off x="2613414" y="2111472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grpSp>
          <p:nvGrpSpPr>
            <p:cNvPr id="443" name="グループ化 442">
              <a:extLst>
                <a:ext uri="{FF2B5EF4-FFF2-40B4-BE49-F238E27FC236}">
                  <a16:creationId xmlns:a16="http://schemas.microsoft.com/office/drawing/2014/main" id="{07A2FE4A-EE91-4DE2-8E75-85CD265D2900}"/>
                </a:ext>
              </a:extLst>
            </p:cNvPr>
            <p:cNvGrpSpPr/>
            <p:nvPr/>
          </p:nvGrpSpPr>
          <p:grpSpPr>
            <a:xfrm>
              <a:off x="2532263" y="1884257"/>
              <a:ext cx="508117" cy="1003473"/>
              <a:chOff x="1034522" y="2627410"/>
              <a:chExt cx="508117" cy="1003473"/>
            </a:xfrm>
          </p:grpSpPr>
          <p:sp>
            <p:nvSpPr>
              <p:cNvPr id="470" name="フリーフォーム: 図形 469">
                <a:extLst>
                  <a:ext uri="{FF2B5EF4-FFF2-40B4-BE49-F238E27FC236}">
                    <a16:creationId xmlns:a16="http://schemas.microsoft.com/office/drawing/2014/main" id="{B2B2003B-34BD-4F0D-9BBE-C8FBAEFF9158}"/>
                  </a:ext>
                </a:extLst>
              </p:cNvPr>
              <p:cNvSpPr/>
              <p:nvPr/>
            </p:nvSpPr>
            <p:spPr bwMode="auto">
              <a:xfrm rot="9000000">
                <a:off x="112488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71" name="四角形: 上の 2 つの角を丸める 470">
                <a:extLst>
                  <a:ext uri="{FF2B5EF4-FFF2-40B4-BE49-F238E27FC236}">
                    <a16:creationId xmlns:a16="http://schemas.microsoft.com/office/drawing/2014/main" id="{DA7184BA-4E18-45CA-96E8-02A5D52A6FF1}"/>
                  </a:ext>
                </a:extLst>
              </p:cNvPr>
              <p:cNvSpPr/>
              <p:nvPr/>
            </p:nvSpPr>
            <p:spPr bwMode="auto">
              <a:xfrm rot="20700000">
                <a:off x="103452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grpSp>
          <p:nvGrpSpPr>
            <p:cNvPr id="444" name="グループ化 443">
              <a:extLst>
                <a:ext uri="{FF2B5EF4-FFF2-40B4-BE49-F238E27FC236}">
                  <a16:creationId xmlns:a16="http://schemas.microsoft.com/office/drawing/2014/main" id="{96BFBA91-D052-4C52-9066-38DFF85CC32E}"/>
                </a:ext>
              </a:extLst>
            </p:cNvPr>
            <p:cNvGrpSpPr/>
            <p:nvPr/>
          </p:nvGrpSpPr>
          <p:grpSpPr>
            <a:xfrm flipH="1">
              <a:off x="2666954" y="1884257"/>
              <a:ext cx="508117" cy="1003473"/>
              <a:chOff x="1407902" y="2627410"/>
              <a:chExt cx="508117" cy="1003473"/>
            </a:xfrm>
          </p:grpSpPr>
          <p:sp>
            <p:nvSpPr>
              <p:cNvPr id="468" name="フリーフォーム: 図形 467">
                <a:extLst>
                  <a:ext uri="{FF2B5EF4-FFF2-40B4-BE49-F238E27FC236}">
                    <a16:creationId xmlns:a16="http://schemas.microsoft.com/office/drawing/2014/main" id="{A23BE4E8-BB65-42D1-9CB5-7D2CC263EF7E}"/>
                  </a:ext>
                </a:extLst>
              </p:cNvPr>
              <p:cNvSpPr/>
              <p:nvPr/>
            </p:nvSpPr>
            <p:spPr bwMode="auto">
              <a:xfrm rot="9000000">
                <a:off x="1498260" y="3211398"/>
                <a:ext cx="417759" cy="419485"/>
              </a:xfrm>
              <a:custGeom>
                <a:avLst/>
                <a:gdLst>
                  <a:gd name="connsiteX0" fmla="*/ 574596 w 1068251"/>
                  <a:gd name="connsiteY0" fmla="*/ 0 h 1072664"/>
                  <a:gd name="connsiteX1" fmla="*/ 650947 w 1068251"/>
                  <a:gd name="connsiteY1" fmla="*/ 76350 h 1072664"/>
                  <a:gd name="connsiteX2" fmla="*/ 650947 w 1068251"/>
                  <a:gd name="connsiteY2" fmla="*/ 572691 h 1072664"/>
                  <a:gd name="connsiteX3" fmla="*/ 663088 w 1068251"/>
                  <a:gd name="connsiteY3" fmla="*/ 572691 h 1072664"/>
                  <a:gd name="connsiteX4" fmla="*/ 761057 w 1068251"/>
                  <a:gd name="connsiteY4" fmla="*/ 207068 h 1072664"/>
                  <a:gd name="connsiteX5" fmla="*/ 854567 w 1068251"/>
                  <a:gd name="connsiteY5" fmla="*/ 153079 h 1072664"/>
                  <a:gd name="connsiteX6" fmla="*/ 908556 w 1068251"/>
                  <a:gd name="connsiteY6" fmla="*/ 246590 h 1072664"/>
                  <a:gd name="connsiteX7" fmla="*/ 821177 w 1068251"/>
                  <a:gd name="connsiteY7" fmla="*/ 572691 h 1072664"/>
                  <a:gd name="connsiteX8" fmla="*/ 837999 w 1068251"/>
                  <a:gd name="connsiteY8" fmla="*/ 572691 h 1072664"/>
                  <a:gd name="connsiteX9" fmla="*/ 948890 w 1068251"/>
                  <a:gd name="connsiteY9" fmla="*/ 380623 h 1072664"/>
                  <a:gd name="connsiteX10" fmla="*/ 1012187 w 1068251"/>
                  <a:gd name="connsiteY10" fmla="*/ 349117 h 1072664"/>
                  <a:gd name="connsiteX11" fmla="*/ 1036261 w 1068251"/>
                  <a:gd name="connsiteY11" fmla="*/ 357212 h 1072664"/>
                  <a:gd name="connsiteX12" fmla="*/ 1059672 w 1068251"/>
                  <a:gd name="connsiteY12" fmla="*/ 444583 h 1072664"/>
                  <a:gd name="connsiteX13" fmla="*/ 875990 w 1068251"/>
                  <a:gd name="connsiteY13" fmla="*/ 762728 h 1072664"/>
                  <a:gd name="connsiteX14" fmla="*/ 875990 w 1068251"/>
                  <a:gd name="connsiteY14" fmla="*/ 822678 h 1072664"/>
                  <a:gd name="connsiteX15" fmla="*/ 626005 w 1068251"/>
                  <a:gd name="connsiteY15" fmla="*/ 1072664 h 1072664"/>
                  <a:gd name="connsiteX16" fmla="*/ 585916 w 1068251"/>
                  <a:gd name="connsiteY16" fmla="*/ 1072663 h 1072664"/>
                  <a:gd name="connsiteX17" fmla="*/ 341009 w 1068251"/>
                  <a:gd name="connsiteY17" fmla="*/ 873058 h 1072664"/>
                  <a:gd name="connsiteX18" fmla="*/ 338273 w 1068251"/>
                  <a:gd name="connsiteY18" fmla="*/ 845928 h 1072664"/>
                  <a:gd name="connsiteX19" fmla="*/ 44571 w 1068251"/>
                  <a:gd name="connsiteY19" fmla="*/ 676358 h 1072664"/>
                  <a:gd name="connsiteX20" fmla="*/ 11953 w 1068251"/>
                  <a:gd name="connsiteY20" fmla="*/ 554626 h 1072664"/>
                  <a:gd name="connsiteX21" fmla="*/ 133685 w 1068251"/>
                  <a:gd name="connsiteY21" fmla="*/ 522008 h 1072664"/>
                  <a:gd name="connsiteX22" fmla="*/ 335930 w 1068251"/>
                  <a:gd name="connsiteY22" fmla="*/ 638774 h 1072664"/>
                  <a:gd name="connsiteX23" fmla="*/ 335930 w 1068251"/>
                  <a:gd name="connsiteY23" fmla="*/ 632495 h 1072664"/>
                  <a:gd name="connsiteX24" fmla="*/ 229268 w 1068251"/>
                  <a:gd name="connsiteY24" fmla="*/ 234428 h 1072664"/>
                  <a:gd name="connsiteX25" fmla="*/ 283257 w 1068251"/>
                  <a:gd name="connsiteY25" fmla="*/ 140919 h 1072664"/>
                  <a:gd name="connsiteX26" fmla="*/ 376767 w 1068251"/>
                  <a:gd name="connsiteY26" fmla="*/ 194907 h 1072664"/>
                  <a:gd name="connsiteX27" fmla="*/ 477995 w 1068251"/>
                  <a:gd name="connsiteY27" fmla="*/ 572691 h 1072664"/>
                  <a:gd name="connsiteX28" fmla="*/ 498245 w 1068251"/>
                  <a:gd name="connsiteY28" fmla="*/ 572691 h 1072664"/>
                  <a:gd name="connsiteX29" fmla="*/ 498245 w 1068251"/>
                  <a:gd name="connsiteY29" fmla="*/ 76350 h 1072664"/>
                  <a:gd name="connsiteX30" fmla="*/ 574596 w 1068251"/>
                  <a:gd name="connsiteY30" fmla="*/ 0 h 10726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1068251" h="1072664">
                    <a:moveTo>
                      <a:pt x="574596" y="0"/>
                    </a:moveTo>
                    <a:cubicBezTo>
                      <a:pt x="616764" y="-1"/>
                      <a:pt x="650947" y="34183"/>
                      <a:pt x="650947" y="76350"/>
                    </a:cubicBezTo>
                    <a:lnTo>
                      <a:pt x="650947" y="572691"/>
                    </a:lnTo>
                    <a:lnTo>
                      <a:pt x="663088" y="572691"/>
                    </a:lnTo>
                    <a:lnTo>
                      <a:pt x="761057" y="207068"/>
                    </a:lnTo>
                    <a:cubicBezTo>
                      <a:pt x="771971" y="166338"/>
                      <a:pt x="813837" y="142166"/>
                      <a:pt x="854567" y="153079"/>
                    </a:cubicBezTo>
                    <a:cubicBezTo>
                      <a:pt x="895298" y="163994"/>
                      <a:pt x="919469" y="205859"/>
                      <a:pt x="908556" y="246590"/>
                    </a:cubicBezTo>
                    <a:lnTo>
                      <a:pt x="821177" y="572691"/>
                    </a:lnTo>
                    <a:lnTo>
                      <a:pt x="837999" y="572691"/>
                    </a:lnTo>
                    <a:lnTo>
                      <a:pt x="948890" y="380623"/>
                    </a:lnTo>
                    <a:cubicBezTo>
                      <a:pt x="962137" y="357679"/>
                      <a:pt x="987452" y="346047"/>
                      <a:pt x="1012187" y="349117"/>
                    </a:cubicBezTo>
                    <a:cubicBezTo>
                      <a:pt x="1020433" y="350140"/>
                      <a:pt x="1028613" y="352796"/>
                      <a:pt x="1036261" y="357212"/>
                    </a:cubicBezTo>
                    <a:cubicBezTo>
                      <a:pt x="1066853" y="374874"/>
                      <a:pt x="1077334" y="413991"/>
                      <a:pt x="1059672" y="444583"/>
                    </a:cubicBezTo>
                    <a:lnTo>
                      <a:pt x="875990" y="762728"/>
                    </a:lnTo>
                    <a:lnTo>
                      <a:pt x="875990" y="822678"/>
                    </a:lnTo>
                    <a:cubicBezTo>
                      <a:pt x="875990" y="960741"/>
                      <a:pt x="764068" y="1072663"/>
                      <a:pt x="626005" y="1072664"/>
                    </a:cubicBezTo>
                    <a:lnTo>
                      <a:pt x="585916" y="1072663"/>
                    </a:lnTo>
                    <a:cubicBezTo>
                      <a:pt x="465111" y="1072663"/>
                      <a:pt x="364318" y="986972"/>
                      <a:pt x="341009" y="873058"/>
                    </a:cubicBezTo>
                    <a:lnTo>
                      <a:pt x="338273" y="845928"/>
                    </a:lnTo>
                    <a:lnTo>
                      <a:pt x="44571" y="676358"/>
                    </a:lnTo>
                    <a:cubicBezTo>
                      <a:pt x="1949" y="651750"/>
                      <a:pt x="-12655" y="597249"/>
                      <a:pt x="11953" y="554626"/>
                    </a:cubicBezTo>
                    <a:cubicBezTo>
                      <a:pt x="36561" y="512004"/>
                      <a:pt x="91063" y="497400"/>
                      <a:pt x="133685" y="522008"/>
                    </a:cubicBezTo>
                    <a:lnTo>
                      <a:pt x="335930" y="638774"/>
                    </a:lnTo>
                    <a:lnTo>
                      <a:pt x="335930" y="632495"/>
                    </a:lnTo>
                    <a:lnTo>
                      <a:pt x="229268" y="234428"/>
                    </a:lnTo>
                    <a:cubicBezTo>
                      <a:pt x="218355" y="193699"/>
                      <a:pt x="242526" y="151833"/>
                      <a:pt x="283257" y="140919"/>
                    </a:cubicBezTo>
                    <a:cubicBezTo>
                      <a:pt x="323987" y="130005"/>
                      <a:pt x="365853" y="154176"/>
                      <a:pt x="376767" y="194907"/>
                    </a:cubicBezTo>
                    <a:lnTo>
                      <a:pt x="477995" y="572691"/>
                    </a:lnTo>
                    <a:lnTo>
                      <a:pt x="498245" y="572691"/>
                    </a:lnTo>
                    <a:lnTo>
                      <a:pt x="498245" y="76350"/>
                    </a:lnTo>
                    <a:cubicBezTo>
                      <a:pt x="498245" y="34183"/>
                      <a:pt x="532429" y="-1"/>
                      <a:pt x="574596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469" name="四角形: 上の 2 つの角を丸める 468">
                <a:extLst>
                  <a:ext uri="{FF2B5EF4-FFF2-40B4-BE49-F238E27FC236}">
                    <a16:creationId xmlns:a16="http://schemas.microsoft.com/office/drawing/2014/main" id="{9732958E-FEBD-42AB-AA00-10DF4D6D87C5}"/>
                  </a:ext>
                </a:extLst>
              </p:cNvPr>
              <p:cNvSpPr/>
              <p:nvPr/>
            </p:nvSpPr>
            <p:spPr bwMode="auto">
              <a:xfrm rot="20700000">
                <a:off x="1407902" y="2627410"/>
                <a:ext cx="203692" cy="643992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FF99CC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445" name="楕円 444">
              <a:extLst>
                <a:ext uri="{FF2B5EF4-FFF2-40B4-BE49-F238E27FC236}">
                  <a16:creationId xmlns:a16="http://schemas.microsoft.com/office/drawing/2014/main" id="{F4996681-C62B-4741-AC69-E48B023957B8}"/>
                </a:ext>
              </a:extLst>
            </p:cNvPr>
            <p:cNvSpPr/>
            <p:nvPr/>
          </p:nvSpPr>
          <p:spPr bwMode="auto">
            <a:xfrm>
              <a:off x="2049354" y="396435"/>
              <a:ext cx="1605884" cy="1605598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6" name="楕円 445">
              <a:extLst>
                <a:ext uri="{FF2B5EF4-FFF2-40B4-BE49-F238E27FC236}">
                  <a16:creationId xmlns:a16="http://schemas.microsoft.com/office/drawing/2014/main" id="{BC20D0B9-BD9E-403F-B7A2-A6B9A2622303}"/>
                </a:ext>
              </a:extLst>
            </p:cNvPr>
            <p:cNvSpPr/>
            <p:nvPr/>
          </p:nvSpPr>
          <p:spPr bwMode="auto">
            <a:xfrm rot="20700000">
              <a:off x="197122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7" name="楕円 446">
              <a:extLst>
                <a:ext uri="{FF2B5EF4-FFF2-40B4-BE49-F238E27FC236}">
                  <a16:creationId xmlns:a16="http://schemas.microsoft.com/office/drawing/2014/main" id="{3DF28940-8120-4DF2-A13B-D04C025C1271}"/>
                </a:ext>
              </a:extLst>
            </p:cNvPr>
            <p:cNvSpPr/>
            <p:nvPr/>
          </p:nvSpPr>
          <p:spPr bwMode="auto">
            <a:xfrm rot="20700000">
              <a:off x="2044336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8" name="楕円 447">
              <a:extLst>
                <a:ext uri="{FF2B5EF4-FFF2-40B4-BE49-F238E27FC236}">
                  <a16:creationId xmlns:a16="http://schemas.microsoft.com/office/drawing/2014/main" id="{E1D1A276-8E45-46C4-BEEB-69482732AE95}"/>
                </a:ext>
              </a:extLst>
            </p:cNvPr>
            <p:cNvSpPr/>
            <p:nvPr/>
          </p:nvSpPr>
          <p:spPr bwMode="auto">
            <a:xfrm rot="900000" flipH="1">
              <a:off x="332137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49" name="楕円 448">
              <a:extLst>
                <a:ext uri="{FF2B5EF4-FFF2-40B4-BE49-F238E27FC236}">
                  <a16:creationId xmlns:a16="http://schemas.microsoft.com/office/drawing/2014/main" id="{49D62A40-EB1C-4236-BF7F-3B8B3F036187}"/>
                </a:ext>
              </a:extLst>
            </p:cNvPr>
            <p:cNvSpPr/>
            <p:nvPr/>
          </p:nvSpPr>
          <p:spPr bwMode="auto">
            <a:xfrm rot="900000" flipH="1">
              <a:off x="3403939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0" name="楕円 449">
              <a:extLst>
                <a:ext uri="{FF2B5EF4-FFF2-40B4-BE49-F238E27FC236}">
                  <a16:creationId xmlns:a16="http://schemas.microsoft.com/office/drawing/2014/main" id="{55F14EC6-5A58-4FE8-83A8-33F7E9FFC414}"/>
                </a:ext>
              </a:extLst>
            </p:cNvPr>
            <p:cNvSpPr/>
            <p:nvPr/>
          </p:nvSpPr>
          <p:spPr bwMode="auto">
            <a:xfrm>
              <a:off x="2188575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1" name="フリーフォーム: 図形 450">
              <a:extLst>
                <a:ext uri="{FF2B5EF4-FFF2-40B4-BE49-F238E27FC236}">
                  <a16:creationId xmlns:a16="http://schemas.microsoft.com/office/drawing/2014/main" id="{5B4BAAE1-584A-45B4-BBB3-C86B6AB8C2CB}"/>
                </a:ext>
              </a:extLst>
            </p:cNvPr>
            <p:cNvSpPr/>
            <p:nvPr/>
          </p:nvSpPr>
          <p:spPr bwMode="auto">
            <a:xfrm>
              <a:off x="2281834" y="472860"/>
              <a:ext cx="1138248" cy="444142"/>
            </a:xfrm>
            <a:custGeom>
              <a:avLst/>
              <a:gdLst>
                <a:gd name="connsiteX0" fmla="*/ 659008 w 1340223"/>
                <a:gd name="connsiteY0" fmla="*/ 28 h 739636"/>
                <a:gd name="connsiteX1" fmla="*/ 670116 w 1340223"/>
                <a:gd name="connsiteY1" fmla="*/ 1367 h 739636"/>
                <a:gd name="connsiteX2" fmla="*/ 681216 w 1340223"/>
                <a:gd name="connsiteY2" fmla="*/ 29 h 739636"/>
                <a:gd name="connsiteX3" fmla="*/ 1131860 w 1340223"/>
                <a:gd name="connsiteY3" fmla="*/ 208365 h 739636"/>
                <a:gd name="connsiteX4" fmla="*/ 1340195 w 1340223"/>
                <a:gd name="connsiteY4" fmla="*/ 659009 h 739636"/>
                <a:gd name="connsiteX5" fmla="*/ 1331525 w 1340223"/>
                <a:gd name="connsiteY5" fmla="*/ 730938 h 739636"/>
                <a:gd name="connsiteX6" fmla="*/ 1259596 w 1340223"/>
                <a:gd name="connsiteY6" fmla="*/ 739608 h 739636"/>
                <a:gd name="connsiteX7" fmla="*/ 808952 w 1340223"/>
                <a:gd name="connsiteY7" fmla="*/ 531273 h 739636"/>
                <a:gd name="connsiteX8" fmla="*/ 718299 w 1340223"/>
                <a:gd name="connsiteY8" fmla="*/ 423318 h 739636"/>
                <a:gd name="connsiteX9" fmla="*/ 670111 w 1340223"/>
                <a:gd name="connsiteY9" fmla="*/ 339104 h 739636"/>
                <a:gd name="connsiteX10" fmla="*/ 621924 w 1340223"/>
                <a:gd name="connsiteY10" fmla="*/ 423317 h 739636"/>
                <a:gd name="connsiteX11" fmla="*/ 531271 w 1340223"/>
                <a:gd name="connsiteY11" fmla="*/ 531272 h 739636"/>
                <a:gd name="connsiteX12" fmla="*/ 80627 w 1340223"/>
                <a:gd name="connsiteY12" fmla="*/ 739607 h 739636"/>
                <a:gd name="connsiteX13" fmla="*/ 8698 w 1340223"/>
                <a:gd name="connsiteY13" fmla="*/ 730937 h 739636"/>
                <a:gd name="connsiteX14" fmla="*/ 28 w 1340223"/>
                <a:gd name="connsiteY14" fmla="*/ 659008 h 739636"/>
                <a:gd name="connsiteX15" fmla="*/ 208363 w 1340223"/>
                <a:gd name="connsiteY15" fmla="*/ 208364 h 739636"/>
                <a:gd name="connsiteX16" fmla="*/ 659008 w 1340223"/>
                <a:gd name="connsiteY16" fmla="*/ 28 h 73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223" h="739636">
                  <a:moveTo>
                    <a:pt x="659008" y="28"/>
                  </a:moveTo>
                  <a:lnTo>
                    <a:pt x="670116" y="1367"/>
                  </a:lnTo>
                  <a:lnTo>
                    <a:pt x="681216" y="29"/>
                  </a:lnTo>
                  <a:cubicBezTo>
                    <a:pt x="825719" y="-1659"/>
                    <a:pt x="994703" y="71208"/>
                    <a:pt x="1131860" y="208365"/>
                  </a:cubicBezTo>
                  <a:cubicBezTo>
                    <a:pt x="1269016" y="345521"/>
                    <a:pt x="1341884" y="514506"/>
                    <a:pt x="1340195" y="659009"/>
                  </a:cubicBezTo>
                  <a:lnTo>
                    <a:pt x="1331525" y="730938"/>
                  </a:lnTo>
                  <a:lnTo>
                    <a:pt x="1259596" y="739608"/>
                  </a:lnTo>
                  <a:cubicBezTo>
                    <a:pt x="1115093" y="741297"/>
                    <a:pt x="946108" y="668429"/>
                    <a:pt x="808952" y="531273"/>
                  </a:cubicBezTo>
                  <a:cubicBezTo>
                    <a:pt x="774663" y="496984"/>
                    <a:pt x="744392" y="460705"/>
                    <a:pt x="718299" y="423318"/>
                  </a:cubicBezTo>
                  <a:lnTo>
                    <a:pt x="670111" y="339104"/>
                  </a:lnTo>
                  <a:lnTo>
                    <a:pt x="621924" y="423317"/>
                  </a:lnTo>
                  <a:cubicBezTo>
                    <a:pt x="595832" y="460704"/>
                    <a:pt x="565561" y="496983"/>
                    <a:pt x="531271" y="531272"/>
                  </a:cubicBezTo>
                  <a:cubicBezTo>
                    <a:pt x="394115" y="668428"/>
                    <a:pt x="225130" y="741296"/>
                    <a:pt x="80627" y="739607"/>
                  </a:cubicBezTo>
                  <a:lnTo>
                    <a:pt x="8698" y="730937"/>
                  </a:lnTo>
                  <a:lnTo>
                    <a:pt x="28" y="659008"/>
                  </a:lnTo>
                  <a:cubicBezTo>
                    <a:pt x="-1661" y="514505"/>
                    <a:pt x="71207" y="345520"/>
                    <a:pt x="208363" y="208364"/>
                  </a:cubicBezTo>
                  <a:cubicBezTo>
                    <a:pt x="345520" y="71207"/>
                    <a:pt x="514504" y="-1660"/>
                    <a:pt x="659008" y="2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2" name="フリーフォーム: 図形 451">
              <a:extLst>
                <a:ext uri="{FF2B5EF4-FFF2-40B4-BE49-F238E27FC236}">
                  <a16:creationId xmlns:a16="http://schemas.microsoft.com/office/drawing/2014/main" id="{110A01BF-893E-40AD-906D-06E722919284}"/>
                </a:ext>
              </a:extLst>
            </p:cNvPr>
            <p:cNvSpPr/>
            <p:nvPr/>
          </p:nvSpPr>
          <p:spPr bwMode="auto">
            <a:xfrm>
              <a:off x="2670442" y="1743327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3" name="フリーフォーム: 図形 452">
              <a:extLst>
                <a:ext uri="{FF2B5EF4-FFF2-40B4-BE49-F238E27FC236}">
                  <a16:creationId xmlns:a16="http://schemas.microsoft.com/office/drawing/2014/main" id="{44CA707B-1A3E-4201-921B-B3FC7AFD3FF9}"/>
                </a:ext>
              </a:extLst>
            </p:cNvPr>
            <p:cNvSpPr/>
            <p:nvPr/>
          </p:nvSpPr>
          <p:spPr bwMode="auto">
            <a:xfrm>
              <a:off x="2342123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4" name="フリーフォーム: 図形 453">
              <a:extLst>
                <a:ext uri="{FF2B5EF4-FFF2-40B4-BE49-F238E27FC236}">
                  <a16:creationId xmlns:a16="http://schemas.microsoft.com/office/drawing/2014/main" id="{1A08E787-C48B-46AB-BC8B-92F20D8D73F1}"/>
                </a:ext>
              </a:extLst>
            </p:cNvPr>
            <p:cNvSpPr/>
            <p:nvPr/>
          </p:nvSpPr>
          <p:spPr bwMode="auto">
            <a:xfrm>
              <a:off x="3034273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5" name="フリーフォーム: 図形 454">
              <a:extLst>
                <a:ext uri="{FF2B5EF4-FFF2-40B4-BE49-F238E27FC236}">
                  <a16:creationId xmlns:a16="http://schemas.microsoft.com/office/drawing/2014/main" id="{EDC63B72-097C-49DB-BD73-41591A52438E}"/>
                </a:ext>
              </a:extLst>
            </p:cNvPr>
            <p:cNvSpPr/>
            <p:nvPr/>
          </p:nvSpPr>
          <p:spPr bwMode="auto">
            <a:xfrm>
              <a:off x="2776233" y="159293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6" name="楕円 455">
              <a:extLst>
                <a:ext uri="{FF2B5EF4-FFF2-40B4-BE49-F238E27FC236}">
                  <a16:creationId xmlns:a16="http://schemas.microsoft.com/office/drawing/2014/main" id="{5CAB9D27-7886-45EC-87E3-F4421F92D681}"/>
                </a:ext>
              </a:extLst>
            </p:cNvPr>
            <p:cNvSpPr/>
            <p:nvPr/>
          </p:nvSpPr>
          <p:spPr bwMode="auto">
            <a:xfrm>
              <a:off x="2290846" y="1444924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7" name="楕円 456">
              <a:extLst>
                <a:ext uri="{FF2B5EF4-FFF2-40B4-BE49-F238E27FC236}">
                  <a16:creationId xmlns:a16="http://schemas.microsoft.com/office/drawing/2014/main" id="{86115ED7-8186-4E1D-8242-1491465E2741}"/>
                </a:ext>
              </a:extLst>
            </p:cNvPr>
            <p:cNvSpPr/>
            <p:nvPr/>
          </p:nvSpPr>
          <p:spPr bwMode="auto">
            <a:xfrm>
              <a:off x="3233821" y="1444924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712D441B-EB17-463C-965C-4AA93C7FF913}"/>
                </a:ext>
              </a:extLst>
            </p:cNvPr>
            <p:cNvSpPr/>
            <p:nvPr/>
          </p:nvSpPr>
          <p:spPr bwMode="auto">
            <a:xfrm rot="10800000">
              <a:off x="2342123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6A7D02B0-0539-4F67-892F-C926222C1B36}"/>
                </a:ext>
              </a:extLst>
            </p:cNvPr>
            <p:cNvSpPr/>
            <p:nvPr/>
          </p:nvSpPr>
          <p:spPr bwMode="auto">
            <a:xfrm rot="10800000">
              <a:off x="3034273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0" name="グループ化 459">
              <a:extLst>
                <a:ext uri="{FF2B5EF4-FFF2-40B4-BE49-F238E27FC236}">
                  <a16:creationId xmlns:a16="http://schemas.microsoft.com/office/drawing/2014/main" id="{45232A64-AD80-4C7C-8555-E360AE8D0A5B}"/>
                </a:ext>
              </a:extLst>
            </p:cNvPr>
            <p:cNvGrpSpPr/>
            <p:nvPr/>
          </p:nvGrpSpPr>
          <p:grpSpPr>
            <a:xfrm>
              <a:off x="221319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147C8D93-4527-4A8E-AACF-682C4A56E804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D6942FAE-09D6-41D0-A0B9-253616AACC1D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06836211-BCF4-40D6-8E82-FFB2E861AFE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4A971471-D082-4295-A34F-6F4BA933CF4D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579C4201-87D1-4ECD-8303-5B8A5A5837E3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FAC94905-5F7E-4AA9-B793-AEA2088A33C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463" name="フリーフォーム: 図形 462">
                <a:extLst>
                  <a:ext uri="{FF2B5EF4-FFF2-40B4-BE49-F238E27FC236}">
                    <a16:creationId xmlns:a16="http://schemas.microsoft.com/office/drawing/2014/main" id="{36592FBB-6FBA-4E18-B293-EECF009B4286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472" name="グループ化 471">
            <a:extLst>
              <a:ext uri="{FF2B5EF4-FFF2-40B4-BE49-F238E27FC236}">
                <a16:creationId xmlns:a16="http://schemas.microsoft.com/office/drawing/2014/main" id="{25561A47-BA29-4F53-B996-0A99E9D8188D}"/>
              </a:ext>
            </a:extLst>
          </p:cNvPr>
          <p:cNvGrpSpPr/>
          <p:nvPr/>
        </p:nvGrpSpPr>
        <p:grpSpPr>
          <a:xfrm>
            <a:off x="4534958" y="2772230"/>
            <a:ext cx="857012" cy="1595846"/>
            <a:chOff x="4127832" y="260396"/>
            <a:chExt cx="1759285" cy="3275976"/>
          </a:xfrm>
        </p:grpSpPr>
        <p:sp>
          <p:nvSpPr>
            <p:cNvPr id="473" name="四角形: 角を丸くする 472">
              <a:extLst>
                <a:ext uri="{FF2B5EF4-FFF2-40B4-BE49-F238E27FC236}">
                  <a16:creationId xmlns:a16="http://schemas.microsoft.com/office/drawing/2014/main" id="{72545B0C-8A82-40EE-9205-F482D94955F1}"/>
                </a:ext>
              </a:extLst>
            </p:cNvPr>
            <p:cNvSpPr/>
            <p:nvPr/>
          </p:nvSpPr>
          <p:spPr bwMode="auto">
            <a:xfrm>
              <a:off x="5071653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4" name="四角形: 角を丸くする 473">
              <a:extLst>
                <a:ext uri="{FF2B5EF4-FFF2-40B4-BE49-F238E27FC236}">
                  <a16:creationId xmlns:a16="http://schemas.microsoft.com/office/drawing/2014/main" id="{33258BB8-36F0-4EDF-8957-B4ED18E9E906}"/>
                </a:ext>
              </a:extLst>
            </p:cNvPr>
            <p:cNvSpPr/>
            <p:nvPr/>
          </p:nvSpPr>
          <p:spPr bwMode="auto">
            <a:xfrm>
              <a:off x="4747803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5" name="フリーフォーム: 図形 474">
              <a:extLst>
                <a:ext uri="{FF2B5EF4-FFF2-40B4-BE49-F238E27FC236}">
                  <a16:creationId xmlns:a16="http://schemas.microsoft.com/office/drawing/2014/main" id="{39564A35-7A88-4204-819A-A7A1710BD5C2}"/>
                </a:ext>
              </a:extLst>
            </p:cNvPr>
            <p:cNvSpPr/>
            <p:nvPr/>
          </p:nvSpPr>
          <p:spPr bwMode="auto">
            <a:xfrm>
              <a:off x="4498727" y="2423523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6" name="四角形: 角を丸くする 475">
              <a:extLst>
                <a:ext uri="{FF2B5EF4-FFF2-40B4-BE49-F238E27FC236}">
                  <a16:creationId xmlns:a16="http://schemas.microsoft.com/office/drawing/2014/main" id="{BCE555D9-A7C5-45A8-8CE4-FDE02F96C682}"/>
                </a:ext>
              </a:extLst>
            </p:cNvPr>
            <p:cNvSpPr/>
            <p:nvPr/>
          </p:nvSpPr>
          <p:spPr bwMode="auto">
            <a:xfrm>
              <a:off x="4806364" y="1564167"/>
              <a:ext cx="402222" cy="500718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7" name="フリーフォーム: 図形 476">
              <a:extLst>
                <a:ext uri="{FF2B5EF4-FFF2-40B4-BE49-F238E27FC236}">
                  <a16:creationId xmlns:a16="http://schemas.microsoft.com/office/drawing/2014/main" id="{E757F0C6-8ED0-44E4-B650-F54492B599CD}"/>
                </a:ext>
              </a:extLst>
            </p:cNvPr>
            <p:cNvSpPr/>
            <p:nvPr/>
          </p:nvSpPr>
          <p:spPr bwMode="auto">
            <a:xfrm flipH="1">
              <a:off x="5028466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18878C7C-ECB4-434B-8F4B-873D3E21DCCF}"/>
                </a:ext>
              </a:extLst>
            </p:cNvPr>
            <p:cNvSpPr/>
            <p:nvPr/>
          </p:nvSpPr>
          <p:spPr bwMode="auto">
            <a:xfrm flipH="1">
              <a:off x="5028466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D34E3DD8-EF97-4E19-92B9-808CEE0FA6EB}"/>
                </a:ext>
              </a:extLst>
            </p:cNvPr>
            <p:cNvSpPr/>
            <p:nvPr/>
          </p:nvSpPr>
          <p:spPr bwMode="auto">
            <a:xfrm>
              <a:off x="4568903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8847AC87-6A80-4634-B444-B38D758EA636}"/>
                </a:ext>
              </a:extLst>
            </p:cNvPr>
            <p:cNvSpPr/>
            <p:nvPr/>
          </p:nvSpPr>
          <p:spPr bwMode="auto">
            <a:xfrm>
              <a:off x="4568903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1" name="楕円 480">
              <a:extLst>
                <a:ext uri="{FF2B5EF4-FFF2-40B4-BE49-F238E27FC236}">
                  <a16:creationId xmlns:a16="http://schemas.microsoft.com/office/drawing/2014/main" id="{F12CB52E-E4CB-44C0-B1E3-8EFFC0FB5C38}"/>
                </a:ext>
              </a:extLst>
            </p:cNvPr>
            <p:cNvSpPr/>
            <p:nvPr/>
          </p:nvSpPr>
          <p:spPr bwMode="auto">
            <a:xfrm rot="2700000">
              <a:off x="4814579" y="1652656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2" name="楕円 481">
              <a:extLst>
                <a:ext uri="{FF2B5EF4-FFF2-40B4-BE49-F238E27FC236}">
                  <a16:creationId xmlns:a16="http://schemas.microsoft.com/office/drawing/2014/main" id="{096956D7-57BC-46D2-BD29-82DFCDA70935}"/>
                </a:ext>
              </a:extLst>
            </p:cNvPr>
            <p:cNvSpPr/>
            <p:nvPr/>
          </p:nvSpPr>
          <p:spPr bwMode="auto">
            <a:xfrm rot="18900000" flipH="1">
              <a:off x="5028944" y="1652654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3E9DACDC-6E01-46CA-957C-0AAF9DE69CEC}"/>
                </a:ext>
              </a:extLst>
            </p:cNvPr>
            <p:cNvSpPr/>
            <p:nvPr/>
          </p:nvSpPr>
          <p:spPr bwMode="auto">
            <a:xfrm>
              <a:off x="4613970" y="1799267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7E94B3F3-A821-420D-B8A3-A895E0F4F5B1}"/>
                </a:ext>
              </a:extLst>
            </p:cNvPr>
            <p:cNvSpPr/>
            <p:nvPr/>
          </p:nvSpPr>
          <p:spPr bwMode="auto">
            <a:xfrm>
              <a:off x="5254833" y="1803933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E2ADB8F1-7FB5-430A-93CE-3D5CB2EA054C}"/>
                </a:ext>
              </a:extLst>
            </p:cNvPr>
            <p:cNvSpPr/>
            <p:nvPr/>
          </p:nvSpPr>
          <p:spPr bwMode="auto">
            <a:xfrm>
              <a:off x="4479677" y="1721459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6" name="テキスト ボックス 485">
              <a:extLst>
                <a:ext uri="{FF2B5EF4-FFF2-40B4-BE49-F238E27FC236}">
                  <a16:creationId xmlns:a16="http://schemas.microsoft.com/office/drawing/2014/main" id="{06A88E9F-D4BF-4DDA-8339-B2A78B179499}"/>
                </a:ext>
              </a:extLst>
            </p:cNvPr>
            <p:cNvSpPr txBox="1"/>
            <p:nvPr/>
          </p:nvSpPr>
          <p:spPr>
            <a:xfrm>
              <a:off x="4770018" y="2111472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D2CE11AB-8423-4765-823C-73512B55EC10}"/>
                </a:ext>
              </a:extLst>
            </p:cNvPr>
            <p:cNvSpPr/>
            <p:nvPr/>
          </p:nvSpPr>
          <p:spPr bwMode="auto">
            <a:xfrm rot="9000000">
              <a:off x="4779225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8" name="四角形: 上の 2 つの角を丸める 487">
              <a:extLst>
                <a:ext uri="{FF2B5EF4-FFF2-40B4-BE49-F238E27FC236}">
                  <a16:creationId xmlns:a16="http://schemas.microsoft.com/office/drawing/2014/main" id="{A7900A09-7E1A-4887-92A7-7ABC40DE04E6}"/>
                </a:ext>
              </a:extLst>
            </p:cNvPr>
            <p:cNvSpPr/>
            <p:nvPr/>
          </p:nvSpPr>
          <p:spPr bwMode="auto">
            <a:xfrm rot="20700000">
              <a:off x="4688867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C0D67969-6A09-4062-87BE-90CBDF8EE175}"/>
                </a:ext>
              </a:extLst>
            </p:cNvPr>
            <p:cNvSpPr/>
            <p:nvPr/>
          </p:nvSpPr>
          <p:spPr bwMode="auto">
            <a:xfrm rot="12600000" flipH="1">
              <a:off x="4823558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0" name="四角形: 上の 2 つの角を丸める 489">
              <a:extLst>
                <a:ext uri="{FF2B5EF4-FFF2-40B4-BE49-F238E27FC236}">
                  <a16:creationId xmlns:a16="http://schemas.microsoft.com/office/drawing/2014/main" id="{8C66FFF1-B693-40C2-8F5A-D65966172BA8}"/>
                </a:ext>
              </a:extLst>
            </p:cNvPr>
            <p:cNvSpPr/>
            <p:nvPr/>
          </p:nvSpPr>
          <p:spPr bwMode="auto">
            <a:xfrm rot="900000" flipH="1">
              <a:off x="5127983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1" name="楕円 490">
              <a:extLst>
                <a:ext uri="{FF2B5EF4-FFF2-40B4-BE49-F238E27FC236}">
                  <a16:creationId xmlns:a16="http://schemas.microsoft.com/office/drawing/2014/main" id="{06D75CE5-50BA-4A55-99E0-5BB73D726AB8}"/>
                </a:ext>
              </a:extLst>
            </p:cNvPr>
            <p:cNvSpPr/>
            <p:nvPr/>
          </p:nvSpPr>
          <p:spPr bwMode="auto">
            <a:xfrm>
              <a:off x="4205958" y="396434"/>
              <a:ext cx="1605884" cy="1636767"/>
            </a:xfrm>
            <a:prstGeom prst="ellipse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2" name="楕円 491">
              <a:extLst>
                <a:ext uri="{FF2B5EF4-FFF2-40B4-BE49-F238E27FC236}">
                  <a16:creationId xmlns:a16="http://schemas.microsoft.com/office/drawing/2014/main" id="{ADDF59B8-80A3-4CF9-9A99-DCC1DC22AC6B}"/>
                </a:ext>
              </a:extLst>
            </p:cNvPr>
            <p:cNvSpPr/>
            <p:nvPr/>
          </p:nvSpPr>
          <p:spPr bwMode="auto">
            <a:xfrm rot="20700000">
              <a:off x="4127832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3" name="楕円 492">
              <a:extLst>
                <a:ext uri="{FF2B5EF4-FFF2-40B4-BE49-F238E27FC236}">
                  <a16:creationId xmlns:a16="http://schemas.microsoft.com/office/drawing/2014/main" id="{B8DA4A68-92EA-48DC-9AF4-AF7C5610C0F8}"/>
                </a:ext>
              </a:extLst>
            </p:cNvPr>
            <p:cNvSpPr/>
            <p:nvPr/>
          </p:nvSpPr>
          <p:spPr bwMode="auto">
            <a:xfrm rot="20700000">
              <a:off x="4200940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4" name="楕円 493">
              <a:extLst>
                <a:ext uri="{FF2B5EF4-FFF2-40B4-BE49-F238E27FC236}">
                  <a16:creationId xmlns:a16="http://schemas.microsoft.com/office/drawing/2014/main" id="{D467A63C-A9CC-41E5-B0F6-84B166A79FE5}"/>
                </a:ext>
              </a:extLst>
            </p:cNvPr>
            <p:cNvSpPr/>
            <p:nvPr/>
          </p:nvSpPr>
          <p:spPr bwMode="auto">
            <a:xfrm rot="900000" flipH="1">
              <a:off x="5477982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5" name="楕円 494">
              <a:extLst>
                <a:ext uri="{FF2B5EF4-FFF2-40B4-BE49-F238E27FC236}">
                  <a16:creationId xmlns:a16="http://schemas.microsoft.com/office/drawing/2014/main" id="{0DE798AD-D6B6-49DA-81D9-657B2A3AAE5D}"/>
                </a:ext>
              </a:extLst>
            </p:cNvPr>
            <p:cNvSpPr/>
            <p:nvPr/>
          </p:nvSpPr>
          <p:spPr bwMode="auto">
            <a:xfrm rot="900000" flipH="1">
              <a:off x="5560543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6" name="楕円 495">
              <a:extLst>
                <a:ext uri="{FF2B5EF4-FFF2-40B4-BE49-F238E27FC236}">
                  <a16:creationId xmlns:a16="http://schemas.microsoft.com/office/drawing/2014/main" id="{581140E9-60AD-42D6-B02B-E1C2E65F6816}"/>
                </a:ext>
              </a:extLst>
            </p:cNvPr>
            <p:cNvSpPr/>
            <p:nvPr/>
          </p:nvSpPr>
          <p:spPr bwMode="auto">
            <a:xfrm>
              <a:off x="4345179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E58767A5-B88B-4456-B702-2335FFD42FEF}"/>
                </a:ext>
              </a:extLst>
            </p:cNvPr>
            <p:cNvSpPr/>
            <p:nvPr/>
          </p:nvSpPr>
          <p:spPr bwMode="auto">
            <a:xfrm>
              <a:off x="4827046" y="1743327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D1280F67-0D65-427B-93DE-45148CF90740}"/>
                </a:ext>
              </a:extLst>
            </p:cNvPr>
            <p:cNvSpPr/>
            <p:nvPr/>
          </p:nvSpPr>
          <p:spPr bwMode="auto">
            <a:xfrm>
              <a:off x="4498727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B27B0F30-7BA3-4DEA-BBE0-948881200F04}"/>
                </a:ext>
              </a:extLst>
            </p:cNvPr>
            <p:cNvSpPr/>
            <p:nvPr/>
          </p:nvSpPr>
          <p:spPr bwMode="auto">
            <a:xfrm>
              <a:off x="5190877" y="1041724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0" name="フリーフォーム: 図形 499">
              <a:extLst>
                <a:ext uri="{FF2B5EF4-FFF2-40B4-BE49-F238E27FC236}">
                  <a16:creationId xmlns:a16="http://schemas.microsoft.com/office/drawing/2014/main" id="{B567C27F-326A-497C-9F7E-A94FA1E5A73D}"/>
                </a:ext>
              </a:extLst>
            </p:cNvPr>
            <p:cNvSpPr/>
            <p:nvPr/>
          </p:nvSpPr>
          <p:spPr bwMode="auto">
            <a:xfrm>
              <a:off x="4932837" y="159293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1" name="月 500">
              <a:extLst>
                <a:ext uri="{FF2B5EF4-FFF2-40B4-BE49-F238E27FC236}">
                  <a16:creationId xmlns:a16="http://schemas.microsoft.com/office/drawing/2014/main" id="{475F19E4-FA9A-4239-99D9-9DD85B01B470}"/>
                </a:ext>
              </a:extLst>
            </p:cNvPr>
            <p:cNvSpPr/>
            <p:nvPr/>
          </p:nvSpPr>
          <p:spPr bwMode="auto">
            <a:xfrm>
              <a:off x="4320590" y="641532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2" name="月 501">
              <a:extLst>
                <a:ext uri="{FF2B5EF4-FFF2-40B4-BE49-F238E27FC236}">
                  <a16:creationId xmlns:a16="http://schemas.microsoft.com/office/drawing/2014/main" id="{0167D31D-003D-43FE-A1D2-AD68D027266A}"/>
                </a:ext>
              </a:extLst>
            </p:cNvPr>
            <p:cNvSpPr/>
            <p:nvPr/>
          </p:nvSpPr>
          <p:spPr bwMode="auto">
            <a:xfrm flipH="1">
              <a:off x="5457016" y="641532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3" name="月 502">
              <a:extLst>
                <a:ext uri="{FF2B5EF4-FFF2-40B4-BE49-F238E27FC236}">
                  <a16:creationId xmlns:a16="http://schemas.microsoft.com/office/drawing/2014/main" id="{1D1750B6-251B-4E03-A598-12B56E4FCB66}"/>
                </a:ext>
              </a:extLst>
            </p:cNvPr>
            <p:cNvSpPr/>
            <p:nvPr/>
          </p:nvSpPr>
          <p:spPr bwMode="auto">
            <a:xfrm rot="3600000">
              <a:off x="4532176" y="146264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4" name="月 503">
              <a:extLst>
                <a:ext uri="{FF2B5EF4-FFF2-40B4-BE49-F238E27FC236}">
                  <a16:creationId xmlns:a16="http://schemas.microsoft.com/office/drawing/2014/main" id="{1756DC4E-F629-4B55-8B1A-F8508466653A}"/>
                </a:ext>
              </a:extLst>
            </p:cNvPr>
            <p:cNvSpPr/>
            <p:nvPr/>
          </p:nvSpPr>
          <p:spPr bwMode="auto">
            <a:xfrm rot="18000000" flipH="1">
              <a:off x="5110710" y="146265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5" name="フリーフォーム: 図形 504">
              <a:extLst>
                <a:ext uri="{FF2B5EF4-FFF2-40B4-BE49-F238E27FC236}">
                  <a16:creationId xmlns:a16="http://schemas.microsoft.com/office/drawing/2014/main" id="{8DA501D0-59DB-49FE-A20B-FC2D6D7C852C}"/>
                </a:ext>
              </a:extLst>
            </p:cNvPr>
            <p:cNvSpPr/>
            <p:nvPr/>
          </p:nvSpPr>
          <p:spPr bwMode="auto">
            <a:xfrm rot="10800000">
              <a:off x="4498727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6" name="フリーフォーム: 図形 505">
              <a:extLst>
                <a:ext uri="{FF2B5EF4-FFF2-40B4-BE49-F238E27FC236}">
                  <a16:creationId xmlns:a16="http://schemas.microsoft.com/office/drawing/2014/main" id="{8A749EB8-4131-4D89-A333-430CA549F0E0}"/>
                </a:ext>
              </a:extLst>
            </p:cNvPr>
            <p:cNvSpPr/>
            <p:nvPr/>
          </p:nvSpPr>
          <p:spPr bwMode="auto">
            <a:xfrm rot="10800000">
              <a:off x="5190877" y="132374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ED0EE315-9052-4F88-82FB-B99498F85EEE}"/>
                </a:ext>
              </a:extLst>
            </p:cNvPr>
            <p:cNvGrpSpPr/>
            <p:nvPr/>
          </p:nvGrpSpPr>
          <p:grpSpPr>
            <a:xfrm>
              <a:off x="434679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508" name="グループ化 507">
                <a:extLst>
                  <a:ext uri="{FF2B5EF4-FFF2-40B4-BE49-F238E27FC236}">
                    <a16:creationId xmlns:a16="http://schemas.microsoft.com/office/drawing/2014/main" id="{0C3A3BA3-6DCB-42D2-AC1E-CA5EDD64C69A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513" name="フリーフォーム: 図形 512">
                  <a:extLst>
                    <a:ext uri="{FF2B5EF4-FFF2-40B4-BE49-F238E27FC236}">
                      <a16:creationId xmlns:a16="http://schemas.microsoft.com/office/drawing/2014/main" id="{0F43336A-4495-4CBF-B45D-9164804E2F6B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4" name="フリーフォーム: 図形 513">
                  <a:extLst>
                    <a:ext uri="{FF2B5EF4-FFF2-40B4-BE49-F238E27FC236}">
                      <a16:creationId xmlns:a16="http://schemas.microsoft.com/office/drawing/2014/main" id="{272B5FF3-D446-4B59-81AC-BDEBD64F3E3C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09" name="グループ化 508">
                <a:extLst>
                  <a:ext uri="{FF2B5EF4-FFF2-40B4-BE49-F238E27FC236}">
                    <a16:creationId xmlns:a16="http://schemas.microsoft.com/office/drawing/2014/main" id="{D635C222-4D36-4F80-82B2-CC16AB1D7170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511" name="フリーフォーム: 図形 510">
                  <a:extLst>
                    <a:ext uri="{FF2B5EF4-FFF2-40B4-BE49-F238E27FC236}">
                      <a16:creationId xmlns:a16="http://schemas.microsoft.com/office/drawing/2014/main" id="{EB8954A8-D521-48D9-9C46-A115885B50B9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12" name="フリーフォーム: 図形 511">
                  <a:extLst>
                    <a:ext uri="{FF2B5EF4-FFF2-40B4-BE49-F238E27FC236}">
                      <a16:creationId xmlns:a16="http://schemas.microsoft.com/office/drawing/2014/main" id="{DC1179A3-8D84-4B74-A746-A20C164C314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10" name="フリーフォーム: 図形 509">
                <a:extLst>
                  <a:ext uri="{FF2B5EF4-FFF2-40B4-BE49-F238E27FC236}">
                    <a16:creationId xmlns:a16="http://schemas.microsoft.com/office/drawing/2014/main" id="{21E1FEDC-4740-4D6E-BA31-C9D1B8D69959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15" name="グループ化 514">
            <a:extLst>
              <a:ext uri="{FF2B5EF4-FFF2-40B4-BE49-F238E27FC236}">
                <a16:creationId xmlns:a16="http://schemas.microsoft.com/office/drawing/2014/main" id="{FD606624-7782-4D21-B8F1-5E76BD66CE74}"/>
              </a:ext>
            </a:extLst>
          </p:cNvPr>
          <p:cNvGrpSpPr/>
          <p:nvPr/>
        </p:nvGrpSpPr>
        <p:grpSpPr>
          <a:xfrm>
            <a:off x="6416885" y="2771762"/>
            <a:ext cx="857012" cy="1594567"/>
            <a:chOff x="6763438" y="260396"/>
            <a:chExt cx="1759285" cy="3273348"/>
          </a:xfrm>
        </p:grpSpPr>
        <p:sp>
          <p:nvSpPr>
            <p:cNvPr id="516" name="フリーフォーム: 図形 515">
              <a:extLst>
                <a:ext uri="{FF2B5EF4-FFF2-40B4-BE49-F238E27FC236}">
                  <a16:creationId xmlns:a16="http://schemas.microsoft.com/office/drawing/2014/main" id="{30477DE6-8A6E-46E4-9DE0-F5F5BDEB3E26}"/>
                </a:ext>
              </a:extLst>
            </p:cNvPr>
            <p:cNvSpPr/>
            <p:nvPr/>
          </p:nvSpPr>
          <p:spPr bwMode="auto">
            <a:xfrm>
              <a:off x="7071044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7" name="フリーフォーム: 図形 516">
              <a:extLst>
                <a:ext uri="{FF2B5EF4-FFF2-40B4-BE49-F238E27FC236}">
                  <a16:creationId xmlns:a16="http://schemas.microsoft.com/office/drawing/2014/main" id="{D4A45C17-DDD8-406E-A18A-C701DB45DF03}"/>
                </a:ext>
              </a:extLst>
            </p:cNvPr>
            <p:cNvSpPr/>
            <p:nvPr/>
          </p:nvSpPr>
          <p:spPr bwMode="auto">
            <a:xfrm flipH="1">
              <a:off x="7674661" y="32906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8" name="フリーフォーム: 図形 517">
              <a:extLst>
                <a:ext uri="{FF2B5EF4-FFF2-40B4-BE49-F238E27FC236}">
                  <a16:creationId xmlns:a16="http://schemas.microsoft.com/office/drawing/2014/main" id="{371B3438-FD39-4500-887C-736D83799246}"/>
                </a:ext>
              </a:extLst>
            </p:cNvPr>
            <p:cNvSpPr/>
            <p:nvPr/>
          </p:nvSpPr>
          <p:spPr bwMode="auto">
            <a:xfrm>
              <a:off x="7143299" y="2624615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19" name="四角形: 角を丸くする 518">
              <a:extLst>
                <a:ext uri="{FF2B5EF4-FFF2-40B4-BE49-F238E27FC236}">
                  <a16:creationId xmlns:a16="http://schemas.microsoft.com/office/drawing/2014/main" id="{6ECBB9A4-BD56-46A9-BF3E-79FD5224B277}"/>
                </a:ext>
              </a:extLst>
            </p:cNvPr>
            <p:cNvSpPr/>
            <p:nvPr/>
          </p:nvSpPr>
          <p:spPr bwMode="auto">
            <a:xfrm>
              <a:off x="7441970" y="1564167"/>
              <a:ext cx="402222" cy="500718"/>
            </a:xfrm>
            <a:prstGeom prst="roundRect">
              <a:avLst/>
            </a:pr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0" name="フリーフォーム: 図形 519">
              <a:extLst>
                <a:ext uri="{FF2B5EF4-FFF2-40B4-BE49-F238E27FC236}">
                  <a16:creationId xmlns:a16="http://schemas.microsoft.com/office/drawing/2014/main" id="{6F356054-99EF-464F-91D8-8ABB93C832C0}"/>
                </a:ext>
              </a:extLst>
            </p:cNvPr>
            <p:cNvSpPr/>
            <p:nvPr/>
          </p:nvSpPr>
          <p:spPr bwMode="auto">
            <a:xfrm>
              <a:off x="7071044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1" name="フリーフォーム: 図形 520">
              <a:extLst>
                <a:ext uri="{FF2B5EF4-FFF2-40B4-BE49-F238E27FC236}">
                  <a16:creationId xmlns:a16="http://schemas.microsoft.com/office/drawing/2014/main" id="{D8DAD83B-1B9E-424B-8D89-3C341126643D}"/>
                </a:ext>
              </a:extLst>
            </p:cNvPr>
            <p:cNvSpPr/>
            <p:nvPr/>
          </p:nvSpPr>
          <p:spPr bwMode="auto">
            <a:xfrm flipH="1">
              <a:off x="7674661" y="3252517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2" name="台形 521">
              <a:extLst>
                <a:ext uri="{FF2B5EF4-FFF2-40B4-BE49-F238E27FC236}">
                  <a16:creationId xmlns:a16="http://schemas.microsoft.com/office/drawing/2014/main" id="{01AF2D85-5F61-4899-B07B-7BA3FE00DDEE}"/>
                </a:ext>
              </a:extLst>
            </p:cNvPr>
            <p:cNvSpPr/>
            <p:nvPr/>
          </p:nvSpPr>
          <p:spPr bwMode="auto">
            <a:xfrm>
              <a:off x="7549784" y="1941149"/>
              <a:ext cx="180020" cy="206189"/>
            </a:xfrm>
            <a:prstGeom prst="trapezoid">
              <a:avLst>
                <a:gd name="adj" fmla="val 31614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3" name="台形 522">
              <a:extLst>
                <a:ext uri="{FF2B5EF4-FFF2-40B4-BE49-F238E27FC236}">
                  <a16:creationId xmlns:a16="http://schemas.microsoft.com/office/drawing/2014/main" id="{FA7235A9-FB4F-4190-9185-43B9D7BC8D87}"/>
                </a:ext>
              </a:extLst>
            </p:cNvPr>
            <p:cNvSpPr/>
            <p:nvPr/>
          </p:nvSpPr>
          <p:spPr bwMode="auto">
            <a:xfrm flipV="1">
              <a:off x="7549784" y="1805548"/>
              <a:ext cx="180020" cy="142244"/>
            </a:xfrm>
            <a:prstGeom prst="trapezoid">
              <a:avLst>
                <a:gd name="adj" fmla="val 31614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4" name="フリーフォーム: 図形 523">
              <a:extLst>
                <a:ext uri="{FF2B5EF4-FFF2-40B4-BE49-F238E27FC236}">
                  <a16:creationId xmlns:a16="http://schemas.microsoft.com/office/drawing/2014/main" id="{C8D42D2B-2DAD-43EA-B693-CC9CD2137B8C}"/>
                </a:ext>
              </a:extLst>
            </p:cNvPr>
            <p:cNvSpPr/>
            <p:nvPr/>
          </p:nvSpPr>
          <p:spPr bwMode="auto">
            <a:xfrm>
              <a:off x="7441970" y="1647934"/>
              <a:ext cx="402222" cy="331090"/>
            </a:xfrm>
            <a:custGeom>
              <a:avLst/>
              <a:gdLst>
                <a:gd name="connsiteX0" fmla="*/ 67038 w 402222"/>
                <a:gd name="connsiteY0" fmla="*/ 0 h 484011"/>
                <a:gd name="connsiteX1" fmla="*/ 335184 w 402222"/>
                <a:gd name="connsiteY1" fmla="*/ 0 h 484011"/>
                <a:gd name="connsiteX2" fmla="*/ 402222 w 402222"/>
                <a:gd name="connsiteY2" fmla="*/ 67038 h 484011"/>
                <a:gd name="connsiteX3" fmla="*/ 402222 w 402222"/>
                <a:gd name="connsiteY3" fmla="*/ 433680 h 484011"/>
                <a:gd name="connsiteX4" fmla="*/ 382587 w 402222"/>
                <a:gd name="connsiteY4" fmla="*/ 481083 h 484011"/>
                <a:gd name="connsiteX5" fmla="*/ 382261 w 402222"/>
                <a:gd name="connsiteY5" fmla="*/ 481303 h 484011"/>
                <a:gd name="connsiteX6" fmla="*/ 203960 w 402222"/>
                <a:gd name="connsiteY6" fmla="*/ 194154 h 484011"/>
                <a:gd name="connsiteX7" fmla="*/ 23978 w 402222"/>
                <a:gd name="connsiteY7" fmla="*/ 484011 h 484011"/>
                <a:gd name="connsiteX8" fmla="*/ 19635 w 402222"/>
                <a:gd name="connsiteY8" fmla="*/ 481083 h 484011"/>
                <a:gd name="connsiteX9" fmla="*/ 0 w 402222"/>
                <a:gd name="connsiteY9" fmla="*/ 433680 h 484011"/>
                <a:gd name="connsiteX10" fmla="*/ 0 w 402222"/>
                <a:gd name="connsiteY10" fmla="*/ 67038 h 484011"/>
                <a:gd name="connsiteX11" fmla="*/ 67038 w 402222"/>
                <a:gd name="connsiteY11" fmla="*/ 0 h 48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222" h="484011">
                  <a:moveTo>
                    <a:pt x="67038" y="0"/>
                  </a:moveTo>
                  <a:lnTo>
                    <a:pt x="335184" y="0"/>
                  </a:lnTo>
                  <a:cubicBezTo>
                    <a:pt x="372208" y="0"/>
                    <a:pt x="402222" y="30014"/>
                    <a:pt x="402222" y="67038"/>
                  </a:cubicBezTo>
                  <a:lnTo>
                    <a:pt x="402222" y="433680"/>
                  </a:lnTo>
                  <a:cubicBezTo>
                    <a:pt x="402222" y="452192"/>
                    <a:pt x="394719" y="468952"/>
                    <a:pt x="382587" y="481083"/>
                  </a:cubicBezTo>
                  <a:lnTo>
                    <a:pt x="382261" y="481303"/>
                  </a:lnTo>
                  <a:lnTo>
                    <a:pt x="203960" y="194154"/>
                  </a:lnTo>
                  <a:lnTo>
                    <a:pt x="23978" y="484011"/>
                  </a:lnTo>
                  <a:lnTo>
                    <a:pt x="19635" y="481083"/>
                  </a:lnTo>
                  <a:cubicBezTo>
                    <a:pt x="7504" y="468952"/>
                    <a:pt x="0" y="452192"/>
                    <a:pt x="0" y="433680"/>
                  </a:cubicBezTo>
                  <a:lnTo>
                    <a:pt x="0" y="67038"/>
                  </a:lnTo>
                  <a:cubicBezTo>
                    <a:pt x="0" y="30014"/>
                    <a:pt x="30014" y="0"/>
                    <a:pt x="67038" y="0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5" name="フリーフォーム: 図形 524">
              <a:extLst>
                <a:ext uri="{FF2B5EF4-FFF2-40B4-BE49-F238E27FC236}">
                  <a16:creationId xmlns:a16="http://schemas.microsoft.com/office/drawing/2014/main" id="{ADED9EDF-5E52-474E-B4D8-9A542C885B83}"/>
                </a:ext>
              </a:extLst>
            </p:cNvPr>
            <p:cNvSpPr/>
            <p:nvPr/>
          </p:nvSpPr>
          <p:spPr bwMode="auto">
            <a:xfrm>
              <a:off x="7880121" y="1793186"/>
              <a:ext cx="154193" cy="271699"/>
            </a:xfrm>
            <a:custGeom>
              <a:avLst/>
              <a:gdLst>
                <a:gd name="connsiteX0" fmla="*/ 0 w 154193"/>
                <a:gd name="connsiteY0" fmla="*/ 0 h 271699"/>
                <a:gd name="connsiteX1" fmla="*/ 36644 w 154193"/>
                <a:gd name="connsiteY1" fmla="*/ 43953 h 271699"/>
                <a:gd name="connsiteX2" fmla="*/ 153647 w 154193"/>
                <a:gd name="connsiteY2" fmla="*/ 270073 h 271699"/>
                <a:gd name="connsiteX3" fmla="*/ 154193 w 154193"/>
                <a:gd name="connsiteY3" fmla="*/ 271699 h 271699"/>
                <a:gd name="connsiteX4" fmla="*/ 67038 w 154193"/>
                <a:gd name="connsiteY4" fmla="*/ 271699 h 271699"/>
                <a:gd name="connsiteX5" fmla="*/ 0 w 154193"/>
                <a:gd name="connsiteY5" fmla="*/ 204661 h 271699"/>
                <a:gd name="connsiteX6" fmla="*/ 0 w 154193"/>
                <a:gd name="connsiteY6" fmla="*/ 0 h 27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93" h="271699">
                  <a:moveTo>
                    <a:pt x="0" y="0"/>
                  </a:moveTo>
                  <a:lnTo>
                    <a:pt x="36644" y="43953"/>
                  </a:lnTo>
                  <a:cubicBezTo>
                    <a:pt x="80172" y="105922"/>
                    <a:pt x="119571" y="182228"/>
                    <a:pt x="153647" y="270073"/>
                  </a:cubicBezTo>
                  <a:lnTo>
                    <a:pt x="154193" y="271699"/>
                  </a:lnTo>
                  <a:lnTo>
                    <a:pt x="67038" y="271699"/>
                  </a:lnTo>
                  <a:cubicBezTo>
                    <a:pt x="30014" y="271699"/>
                    <a:pt x="0" y="241685"/>
                    <a:pt x="0" y="2046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6" name="フリーフォーム: 図形 525">
              <a:extLst>
                <a:ext uri="{FF2B5EF4-FFF2-40B4-BE49-F238E27FC236}">
                  <a16:creationId xmlns:a16="http://schemas.microsoft.com/office/drawing/2014/main" id="{E0482F60-76F5-4501-98A8-E78BD33A856F}"/>
                </a:ext>
              </a:extLst>
            </p:cNvPr>
            <p:cNvSpPr/>
            <p:nvPr/>
          </p:nvSpPr>
          <p:spPr bwMode="auto">
            <a:xfrm>
              <a:off x="7251851" y="1798899"/>
              <a:ext cx="149429" cy="265986"/>
            </a:xfrm>
            <a:custGeom>
              <a:avLst/>
              <a:gdLst>
                <a:gd name="connsiteX0" fmla="*/ 149429 w 149429"/>
                <a:gd name="connsiteY0" fmla="*/ 0 h 265986"/>
                <a:gd name="connsiteX1" fmla="*/ 149429 w 149429"/>
                <a:gd name="connsiteY1" fmla="*/ 198948 h 265986"/>
                <a:gd name="connsiteX2" fmla="*/ 82391 w 149429"/>
                <a:gd name="connsiteY2" fmla="*/ 265986 h 265986"/>
                <a:gd name="connsiteX3" fmla="*/ 0 w 149429"/>
                <a:gd name="connsiteY3" fmla="*/ 265986 h 265986"/>
                <a:gd name="connsiteX4" fmla="*/ 545 w 149429"/>
                <a:gd name="connsiteY4" fmla="*/ 264360 h 265986"/>
                <a:gd name="connsiteX5" fmla="*/ 117549 w 149429"/>
                <a:gd name="connsiteY5" fmla="*/ 38240 h 265986"/>
                <a:gd name="connsiteX6" fmla="*/ 149429 w 149429"/>
                <a:gd name="connsiteY6" fmla="*/ 0 h 26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29" h="265986">
                  <a:moveTo>
                    <a:pt x="149429" y="0"/>
                  </a:moveTo>
                  <a:lnTo>
                    <a:pt x="149429" y="198948"/>
                  </a:lnTo>
                  <a:cubicBezTo>
                    <a:pt x="149429" y="235972"/>
                    <a:pt x="119415" y="265986"/>
                    <a:pt x="82391" y="265986"/>
                  </a:cubicBezTo>
                  <a:lnTo>
                    <a:pt x="0" y="265986"/>
                  </a:lnTo>
                  <a:lnTo>
                    <a:pt x="545" y="264360"/>
                  </a:lnTo>
                  <a:cubicBezTo>
                    <a:pt x="34622" y="176515"/>
                    <a:pt x="74021" y="100209"/>
                    <a:pt x="117549" y="38240"/>
                  </a:cubicBezTo>
                  <a:lnTo>
                    <a:pt x="149429" y="0"/>
                  </a:ln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7" name="フリーフォーム: 図形 526">
              <a:extLst>
                <a:ext uri="{FF2B5EF4-FFF2-40B4-BE49-F238E27FC236}">
                  <a16:creationId xmlns:a16="http://schemas.microsoft.com/office/drawing/2014/main" id="{A9BC89D6-03AE-4280-8A55-5E78EBD41E5C}"/>
                </a:ext>
              </a:extLst>
            </p:cNvPr>
            <p:cNvSpPr/>
            <p:nvPr/>
          </p:nvSpPr>
          <p:spPr bwMode="auto">
            <a:xfrm>
              <a:off x="7115283" y="1721458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4837 w 1055596"/>
                <a:gd name="connsiteY2" fmla="*/ 71727 h 1327874"/>
                <a:gd name="connsiteX3" fmla="*/ 764837 w 1055596"/>
                <a:gd name="connsiteY3" fmla="*/ 276388 h 1327874"/>
                <a:gd name="connsiteX4" fmla="*/ 831875 w 1055596"/>
                <a:gd name="connsiteY4" fmla="*/ 343426 h 1327874"/>
                <a:gd name="connsiteX5" fmla="*/ 919030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8958 w 1055596"/>
                <a:gd name="connsiteY11" fmla="*/ 343426 h 1327874"/>
                <a:gd name="connsiteX12" fmla="*/ 285996 w 1055596"/>
                <a:gd name="connsiteY12" fmla="*/ 276388 h 1327874"/>
                <a:gd name="connsiteX13" fmla="*/ 285996 w 1055596"/>
                <a:gd name="connsiteY13" fmla="*/ 77440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4837" y="71727"/>
                  </a:lnTo>
                  <a:lnTo>
                    <a:pt x="764837" y="276388"/>
                  </a:lnTo>
                  <a:cubicBezTo>
                    <a:pt x="764837" y="313412"/>
                    <a:pt x="794851" y="343426"/>
                    <a:pt x="831875" y="343426"/>
                  </a:cubicBezTo>
                  <a:lnTo>
                    <a:pt x="919030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8958" y="343426"/>
                  </a:lnTo>
                  <a:cubicBezTo>
                    <a:pt x="255982" y="343426"/>
                    <a:pt x="285996" y="313412"/>
                    <a:pt x="285996" y="276388"/>
                  </a:cubicBezTo>
                  <a:lnTo>
                    <a:pt x="285996" y="77440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28" name="テキスト ボックス 527">
              <a:extLst>
                <a:ext uri="{FF2B5EF4-FFF2-40B4-BE49-F238E27FC236}">
                  <a16:creationId xmlns:a16="http://schemas.microsoft.com/office/drawing/2014/main" id="{31D94AA3-D523-4660-8A81-7C7BD9FD586E}"/>
                </a:ext>
              </a:extLst>
            </p:cNvPr>
            <p:cNvSpPr txBox="1"/>
            <p:nvPr/>
          </p:nvSpPr>
          <p:spPr>
            <a:xfrm>
              <a:off x="7396582" y="2111472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529" name="フリーフォーム: 図形 528">
              <a:extLst>
                <a:ext uri="{FF2B5EF4-FFF2-40B4-BE49-F238E27FC236}">
                  <a16:creationId xmlns:a16="http://schemas.microsoft.com/office/drawing/2014/main" id="{8D7AC3C2-FAC4-4826-AA52-637BED43F50D}"/>
                </a:ext>
              </a:extLst>
            </p:cNvPr>
            <p:cNvSpPr/>
            <p:nvPr/>
          </p:nvSpPr>
          <p:spPr bwMode="auto">
            <a:xfrm rot="9000000">
              <a:off x="7413967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0" name="四角形: 上の 2 つの角を丸める 529">
              <a:extLst>
                <a:ext uri="{FF2B5EF4-FFF2-40B4-BE49-F238E27FC236}">
                  <a16:creationId xmlns:a16="http://schemas.microsoft.com/office/drawing/2014/main" id="{93625209-10AF-45BD-B866-04D246629B82}"/>
                </a:ext>
              </a:extLst>
            </p:cNvPr>
            <p:cNvSpPr/>
            <p:nvPr/>
          </p:nvSpPr>
          <p:spPr bwMode="auto">
            <a:xfrm rot="20700000">
              <a:off x="7323609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1" name="フリーフォーム: 図形 530">
              <a:extLst>
                <a:ext uri="{FF2B5EF4-FFF2-40B4-BE49-F238E27FC236}">
                  <a16:creationId xmlns:a16="http://schemas.microsoft.com/office/drawing/2014/main" id="{D764EADA-1273-4AAC-9D71-AA40C7E93625}"/>
                </a:ext>
              </a:extLst>
            </p:cNvPr>
            <p:cNvSpPr/>
            <p:nvPr/>
          </p:nvSpPr>
          <p:spPr bwMode="auto">
            <a:xfrm rot="12600000" flipH="1">
              <a:off x="7458300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2" name="四角形: 上の 2 つの角を丸める 531">
              <a:extLst>
                <a:ext uri="{FF2B5EF4-FFF2-40B4-BE49-F238E27FC236}">
                  <a16:creationId xmlns:a16="http://schemas.microsoft.com/office/drawing/2014/main" id="{B3AE1F6D-4BB8-4128-ADEB-6301E7EF981B}"/>
                </a:ext>
              </a:extLst>
            </p:cNvPr>
            <p:cNvSpPr/>
            <p:nvPr/>
          </p:nvSpPr>
          <p:spPr bwMode="auto">
            <a:xfrm rot="900000" flipH="1">
              <a:off x="7762725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3" name="フリーフォーム: 図形 532">
              <a:extLst>
                <a:ext uri="{FF2B5EF4-FFF2-40B4-BE49-F238E27FC236}">
                  <a16:creationId xmlns:a16="http://schemas.microsoft.com/office/drawing/2014/main" id="{5048FE84-CCC7-45DB-82A1-868292851CE8}"/>
                </a:ext>
              </a:extLst>
            </p:cNvPr>
            <p:cNvSpPr/>
            <p:nvPr/>
          </p:nvSpPr>
          <p:spPr bwMode="auto">
            <a:xfrm>
              <a:off x="6905903" y="402785"/>
              <a:ext cx="1448086" cy="1474418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4" name="楕円 533">
              <a:extLst>
                <a:ext uri="{FF2B5EF4-FFF2-40B4-BE49-F238E27FC236}">
                  <a16:creationId xmlns:a16="http://schemas.microsoft.com/office/drawing/2014/main" id="{93F45272-F01B-4A68-AA96-1A35F335CEF7}"/>
                </a:ext>
              </a:extLst>
            </p:cNvPr>
            <p:cNvSpPr/>
            <p:nvPr/>
          </p:nvSpPr>
          <p:spPr bwMode="auto">
            <a:xfrm rot="20700000">
              <a:off x="676343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5" name="楕円 534">
              <a:extLst>
                <a:ext uri="{FF2B5EF4-FFF2-40B4-BE49-F238E27FC236}">
                  <a16:creationId xmlns:a16="http://schemas.microsoft.com/office/drawing/2014/main" id="{8FDF6D64-A47C-4445-B67C-5EF1BE9A8529}"/>
                </a:ext>
              </a:extLst>
            </p:cNvPr>
            <p:cNvSpPr/>
            <p:nvPr/>
          </p:nvSpPr>
          <p:spPr bwMode="auto">
            <a:xfrm rot="20700000">
              <a:off x="6836546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6" name="楕円 535">
              <a:extLst>
                <a:ext uri="{FF2B5EF4-FFF2-40B4-BE49-F238E27FC236}">
                  <a16:creationId xmlns:a16="http://schemas.microsoft.com/office/drawing/2014/main" id="{6356E9BE-6F02-4571-98C2-F1620A04B6EC}"/>
                </a:ext>
              </a:extLst>
            </p:cNvPr>
            <p:cNvSpPr/>
            <p:nvPr/>
          </p:nvSpPr>
          <p:spPr bwMode="auto">
            <a:xfrm rot="900000" flipH="1">
              <a:off x="8113588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7" name="楕円 536">
              <a:extLst>
                <a:ext uri="{FF2B5EF4-FFF2-40B4-BE49-F238E27FC236}">
                  <a16:creationId xmlns:a16="http://schemas.microsoft.com/office/drawing/2014/main" id="{CEED8457-318E-41A6-A494-7F25D3CC0F24}"/>
                </a:ext>
              </a:extLst>
            </p:cNvPr>
            <p:cNvSpPr/>
            <p:nvPr/>
          </p:nvSpPr>
          <p:spPr bwMode="auto">
            <a:xfrm rot="900000" flipH="1">
              <a:off x="8196149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8" name="楕円 537">
              <a:extLst>
                <a:ext uri="{FF2B5EF4-FFF2-40B4-BE49-F238E27FC236}">
                  <a16:creationId xmlns:a16="http://schemas.microsoft.com/office/drawing/2014/main" id="{510365BB-3211-4FF6-9323-67C4DC05858D}"/>
                </a:ext>
              </a:extLst>
            </p:cNvPr>
            <p:cNvSpPr/>
            <p:nvPr/>
          </p:nvSpPr>
          <p:spPr bwMode="auto">
            <a:xfrm>
              <a:off x="6968006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5E20C552-58B3-46C9-AE23-54A95015AEF3}"/>
                </a:ext>
              </a:extLst>
            </p:cNvPr>
            <p:cNvSpPr/>
            <p:nvPr/>
          </p:nvSpPr>
          <p:spPr bwMode="auto">
            <a:xfrm rot="18900000">
              <a:off x="7159618" y="1609081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0" name="フリーフォーム: 図形 539">
              <a:extLst>
                <a:ext uri="{FF2B5EF4-FFF2-40B4-BE49-F238E27FC236}">
                  <a16:creationId xmlns:a16="http://schemas.microsoft.com/office/drawing/2014/main" id="{845CEE5D-F480-452F-825D-46E29310AA6A}"/>
                </a:ext>
              </a:extLst>
            </p:cNvPr>
            <p:cNvSpPr/>
            <p:nvPr/>
          </p:nvSpPr>
          <p:spPr bwMode="auto">
            <a:xfrm rot="2700000" flipH="1">
              <a:off x="7763821" y="1609079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1" name="フリーフォーム: 図形 540">
              <a:extLst>
                <a:ext uri="{FF2B5EF4-FFF2-40B4-BE49-F238E27FC236}">
                  <a16:creationId xmlns:a16="http://schemas.microsoft.com/office/drawing/2014/main" id="{E037E969-22E3-48D6-BC20-1A6601E9C289}"/>
                </a:ext>
              </a:extLst>
            </p:cNvPr>
            <p:cNvSpPr/>
            <p:nvPr/>
          </p:nvSpPr>
          <p:spPr bwMode="auto">
            <a:xfrm>
              <a:off x="7521740" y="1768726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2" name="フリーフォーム: 図形 541">
              <a:extLst>
                <a:ext uri="{FF2B5EF4-FFF2-40B4-BE49-F238E27FC236}">
                  <a16:creationId xmlns:a16="http://schemas.microsoft.com/office/drawing/2014/main" id="{158DE1F0-31DC-4AE8-8A6F-E6F345E506C4}"/>
                </a:ext>
              </a:extLst>
            </p:cNvPr>
            <p:cNvSpPr/>
            <p:nvPr/>
          </p:nvSpPr>
          <p:spPr bwMode="auto">
            <a:xfrm>
              <a:off x="7570390" y="162326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3" name="フリーフォーム: 図形 542">
              <a:extLst>
                <a:ext uri="{FF2B5EF4-FFF2-40B4-BE49-F238E27FC236}">
                  <a16:creationId xmlns:a16="http://schemas.microsoft.com/office/drawing/2014/main" id="{78C5FE92-8456-4884-BDCD-29784691B44A}"/>
                </a:ext>
              </a:extLst>
            </p:cNvPr>
            <p:cNvSpPr/>
            <p:nvPr/>
          </p:nvSpPr>
          <p:spPr bwMode="auto">
            <a:xfrm>
              <a:off x="7132135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4" name="フリーフォーム: 図形 543">
              <a:extLst>
                <a:ext uri="{FF2B5EF4-FFF2-40B4-BE49-F238E27FC236}">
                  <a16:creationId xmlns:a16="http://schemas.microsoft.com/office/drawing/2014/main" id="{2352DC9D-BAC1-4FA7-AD9E-47E24DAE6D41}"/>
                </a:ext>
              </a:extLst>
            </p:cNvPr>
            <p:cNvSpPr/>
            <p:nvPr/>
          </p:nvSpPr>
          <p:spPr bwMode="auto">
            <a:xfrm>
              <a:off x="7817935" y="1057532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5" name="フリーフォーム: 図形 544">
              <a:extLst>
                <a:ext uri="{FF2B5EF4-FFF2-40B4-BE49-F238E27FC236}">
                  <a16:creationId xmlns:a16="http://schemas.microsoft.com/office/drawing/2014/main" id="{9F904062-F48E-458B-B110-B878D296CBAA}"/>
                </a:ext>
              </a:extLst>
            </p:cNvPr>
            <p:cNvSpPr/>
            <p:nvPr/>
          </p:nvSpPr>
          <p:spPr bwMode="auto">
            <a:xfrm rot="10800000">
              <a:off x="7132135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87272A2E-7F3C-40EC-84E9-2DD5067743AF}"/>
                </a:ext>
              </a:extLst>
            </p:cNvPr>
            <p:cNvSpPr/>
            <p:nvPr/>
          </p:nvSpPr>
          <p:spPr bwMode="auto">
            <a:xfrm rot="10800000">
              <a:off x="7817935" y="133955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0ABDAFF5-267C-40FB-A6EF-12986FC92EBC}"/>
                </a:ext>
              </a:extLst>
            </p:cNvPr>
            <p:cNvGrpSpPr/>
            <p:nvPr/>
          </p:nvGrpSpPr>
          <p:grpSpPr>
            <a:xfrm>
              <a:off x="696807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548" name="グループ化 547">
                <a:extLst>
                  <a:ext uri="{FF2B5EF4-FFF2-40B4-BE49-F238E27FC236}">
                    <a16:creationId xmlns:a16="http://schemas.microsoft.com/office/drawing/2014/main" id="{55A52175-86AB-4892-9E4F-BA19E90A25D8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553" name="フリーフォーム: 図形 552">
                  <a:extLst>
                    <a:ext uri="{FF2B5EF4-FFF2-40B4-BE49-F238E27FC236}">
                      <a16:creationId xmlns:a16="http://schemas.microsoft.com/office/drawing/2014/main" id="{EDA6006C-704C-4486-A60A-BA2612CCB8FA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4" name="フリーフォーム: 図形 553">
                  <a:extLst>
                    <a:ext uri="{FF2B5EF4-FFF2-40B4-BE49-F238E27FC236}">
                      <a16:creationId xmlns:a16="http://schemas.microsoft.com/office/drawing/2014/main" id="{6DFAE6B0-B036-423B-9D65-773B7C0D6767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49" name="グループ化 548">
                <a:extLst>
                  <a:ext uri="{FF2B5EF4-FFF2-40B4-BE49-F238E27FC236}">
                    <a16:creationId xmlns:a16="http://schemas.microsoft.com/office/drawing/2014/main" id="{A2A3B1FA-BF62-441F-B8A7-7DF362F2DCFC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551" name="フリーフォーム: 図形 550">
                  <a:extLst>
                    <a:ext uri="{FF2B5EF4-FFF2-40B4-BE49-F238E27FC236}">
                      <a16:creationId xmlns:a16="http://schemas.microsoft.com/office/drawing/2014/main" id="{376719FA-095D-4334-8828-892B0EA929CB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52" name="フリーフォーム: 図形 551">
                  <a:extLst>
                    <a:ext uri="{FF2B5EF4-FFF2-40B4-BE49-F238E27FC236}">
                      <a16:creationId xmlns:a16="http://schemas.microsoft.com/office/drawing/2014/main" id="{D49F5BB6-6A14-4187-BF29-2DA688C25C6D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F01E682A-5666-4F1E-88D7-861CBEC429CA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55" name="グループ化 554">
            <a:extLst>
              <a:ext uri="{FF2B5EF4-FFF2-40B4-BE49-F238E27FC236}">
                <a16:creationId xmlns:a16="http://schemas.microsoft.com/office/drawing/2014/main" id="{5713B1FC-CC20-4875-971B-FD14171AC4AB}"/>
              </a:ext>
            </a:extLst>
          </p:cNvPr>
          <p:cNvGrpSpPr/>
          <p:nvPr/>
        </p:nvGrpSpPr>
        <p:grpSpPr>
          <a:xfrm>
            <a:off x="8250336" y="2772230"/>
            <a:ext cx="857012" cy="1595846"/>
            <a:chOff x="8670436" y="260396"/>
            <a:chExt cx="1759285" cy="3275976"/>
          </a:xfrm>
        </p:grpSpPr>
        <p:sp>
          <p:nvSpPr>
            <p:cNvPr id="556" name="四角形: 角を丸くする 555">
              <a:extLst>
                <a:ext uri="{FF2B5EF4-FFF2-40B4-BE49-F238E27FC236}">
                  <a16:creationId xmlns:a16="http://schemas.microsoft.com/office/drawing/2014/main" id="{C6465451-997F-4366-B069-9B101BF86E85}"/>
                </a:ext>
              </a:extLst>
            </p:cNvPr>
            <p:cNvSpPr/>
            <p:nvPr/>
          </p:nvSpPr>
          <p:spPr bwMode="auto">
            <a:xfrm>
              <a:off x="9614257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7" name="四角形: 角を丸くする 556">
              <a:extLst>
                <a:ext uri="{FF2B5EF4-FFF2-40B4-BE49-F238E27FC236}">
                  <a16:creationId xmlns:a16="http://schemas.microsoft.com/office/drawing/2014/main" id="{3EBB52F0-4292-4332-BAE6-9D27D44989E4}"/>
                </a:ext>
              </a:extLst>
            </p:cNvPr>
            <p:cNvSpPr/>
            <p:nvPr/>
          </p:nvSpPr>
          <p:spPr bwMode="auto">
            <a:xfrm>
              <a:off x="9290407" y="2990511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8" name="フリーフォーム: 図形 557">
              <a:extLst>
                <a:ext uri="{FF2B5EF4-FFF2-40B4-BE49-F238E27FC236}">
                  <a16:creationId xmlns:a16="http://schemas.microsoft.com/office/drawing/2014/main" id="{68B1F3A0-2A21-4BFE-8B72-8453896DC813}"/>
                </a:ext>
              </a:extLst>
            </p:cNvPr>
            <p:cNvSpPr/>
            <p:nvPr/>
          </p:nvSpPr>
          <p:spPr bwMode="auto">
            <a:xfrm>
              <a:off x="9041331" y="2423523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99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59" name="四角形: 角を丸くする 558">
              <a:extLst>
                <a:ext uri="{FF2B5EF4-FFF2-40B4-BE49-F238E27FC236}">
                  <a16:creationId xmlns:a16="http://schemas.microsoft.com/office/drawing/2014/main" id="{EF3CD0F2-E1A8-40A8-BAAB-57AE983756AB}"/>
                </a:ext>
              </a:extLst>
            </p:cNvPr>
            <p:cNvSpPr/>
            <p:nvPr/>
          </p:nvSpPr>
          <p:spPr bwMode="auto">
            <a:xfrm>
              <a:off x="9348968" y="1564167"/>
              <a:ext cx="402222" cy="500718"/>
            </a:xfrm>
            <a:prstGeom prst="roundRect">
              <a:avLst/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0" name="フリーフォーム: 図形 559">
              <a:extLst>
                <a:ext uri="{FF2B5EF4-FFF2-40B4-BE49-F238E27FC236}">
                  <a16:creationId xmlns:a16="http://schemas.microsoft.com/office/drawing/2014/main" id="{62EDB9D4-4CAF-4744-8C81-CC29E0CA6426}"/>
                </a:ext>
              </a:extLst>
            </p:cNvPr>
            <p:cNvSpPr/>
            <p:nvPr/>
          </p:nvSpPr>
          <p:spPr bwMode="auto">
            <a:xfrm>
              <a:off x="9156574" y="1793077"/>
              <a:ext cx="155378" cy="271808"/>
            </a:xfrm>
            <a:custGeom>
              <a:avLst/>
              <a:gdLst>
                <a:gd name="connsiteX0" fmla="*/ 155378 w 155378"/>
                <a:gd name="connsiteY0" fmla="*/ 0 h 271808"/>
                <a:gd name="connsiteX1" fmla="*/ 155378 w 155378"/>
                <a:gd name="connsiteY1" fmla="*/ 204770 h 271808"/>
                <a:gd name="connsiteX2" fmla="*/ 88340 w 155378"/>
                <a:gd name="connsiteY2" fmla="*/ 271808 h 271808"/>
                <a:gd name="connsiteX3" fmla="*/ 0 w 155378"/>
                <a:gd name="connsiteY3" fmla="*/ 271808 h 271808"/>
                <a:gd name="connsiteX4" fmla="*/ 2819 w 155378"/>
                <a:gd name="connsiteY4" fmla="*/ 263563 h 271808"/>
                <a:gd name="connsiteX5" fmla="*/ 119823 w 155378"/>
                <a:gd name="connsiteY5" fmla="*/ 41822 h 271808"/>
                <a:gd name="connsiteX6" fmla="*/ 155378 w 155378"/>
                <a:gd name="connsiteY6" fmla="*/ 0 h 27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378" h="271808">
                  <a:moveTo>
                    <a:pt x="155378" y="0"/>
                  </a:moveTo>
                  <a:lnTo>
                    <a:pt x="155378" y="204770"/>
                  </a:lnTo>
                  <a:cubicBezTo>
                    <a:pt x="155378" y="241794"/>
                    <a:pt x="125364" y="271808"/>
                    <a:pt x="88340" y="271808"/>
                  </a:cubicBezTo>
                  <a:lnTo>
                    <a:pt x="0" y="271808"/>
                  </a:lnTo>
                  <a:lnTo>
                    <a:pt x="2819" y="263563"/>
                  </a:lnTo>
                  <a:cubicBezTo>
                    <a:pt x="36896" y="177419"/>
                    <a:pt x="76295" y="102591"/>
                    <a:pt x="119823" y="41822"/>
                  </a:cubicBezTo>
                  <a:lnTo>
                    <a:pt x="155378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1" name="フリーフォーム: 図形 560">
              <a:extLst>
                <a:ext uri="{FF2B5EF4-FFF2-40B4-BE49-F238E27FC236}">
                  <a16:creationId xmlns:a16="http://schemas.microsoft.com/office/drawing/2014/main" id="{63B3A9B1-736B-45CC-8818-769A58282D02}"/>
                </a:ext>
              </a:extLst>
            </p:cNvPr>
            <p:cNvSpPr/>
            <p:nvPr/>
          </p:nvSpPr>
          <p:spPr bwMode="auto">
            <a:xfrm>
              <a:off x="9789499" y="1794597"/>
              <a:ext cx="154086" cy="270288"/>
            </a:xfrm>
            <a:custGeom>
              <a:avLst/>
              <a:gdLst>
                <a:gd name="connsiteX0" fmla="*/ 0 w 154086"/>
                <a:gd name="connsiteY0" fmla="*/ 0 h 270288"/>
                <a:gd name="connsiteX1" fmla="*/ 34263 w 154086"/>
                <a:gd name="connsiteY1" fmla="*/ 40302 h 270288"/>
                <a:gd name="connsiteX2" fmla="*/ 151266 w 154086"/>
                <a:gd name="connsiteY2" fmla="*/ 262043 h 270288"/>
                <a:gd name="connsiteX3" fmla="*/ 154086 w 154086"/>
                <a:gd name="connsiteY3" fmla="*/ 270288 h 270288"/>
                <a:gd name="connsiteX4" fmla="*/ 67038 w 154086"/>
                <a:gd name="connsiteY4" fmla="*/ 270288 h 270288"/>
                <a:gd name="connsiteX5" fmla="*/ 0 w 154086"/>
                <a:gd name="connsiteY5" fmla="*/ 203250 h 270288"/>
                <a:gd name="connsiteX6" fmla="*/ 0 w 154086"/>
                <a:gd name="connsiteY6" fmla="*/ 0 h 27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86" h="270288">
                  <a:moveTo>
                    <a:pt x="0" y="0"/>
                  </a:moveTo>
                  <a:lnTo>
                    <a:pt x="34263" y="40302"/>
                  </a:lnTo>
                  <a:cubicBezTo>
                    <a:pt x="77791" y="101071"/>
                    <a:pt x="117190" y="175899"/>
                    <a:pt x="151266" y="262043"/>
                  </a:cubicBezTo>
                  <a:lnTo>
                    <a:pt x="154086" y="270288"/>
                  </a:lnTo>
                  <a:lnTo>
                    <a:pt x="67038" y="270288"/>
                  </a:lnTo>
                  <a:cubicBezTo>
                    <a:pt x="30014" y="270288"/>
                    <a:pt x="0" y="240274"/>
                    <a:pt x="0" y="2032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2" name="フリーフォーム: 図形 561">
              <a:extLst>
                <a:ext uri="{FF2B5EF4-FFF2-40B4-BE49-F238E27FC236}">
                  <a16:creationId xmlns:a16="http://schemas.microsoft.com/office/drawing/2014/main" id="{9F3FB855-DEBD-4A34-90C6-7325F85A1ED6}"/>
                </a:ext>
              </a:extLst>
            </p:cNvPr>
            <p:cNvSpPr/>
            <p:nvPr/>
          </p:nvSpPr>
          <p:spPr bwMode="auto">
            <a:xfrm>
              <a:off x="9022281" y="1721459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67218 w 1055596"/>
                <a:gd name="connsiteY2" fmla="*/ 73138 h 1302161"/>
                <a:gd name="connsiteX3" fmla="*/ 767218 w 1055596"/>
                <a:gd name="connsiteY3" fmla="*/ 276388 h 1302161"/>
                <a:gd name="connsiteX4" fmla="*/ 834256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22633 w 1055596"/>
                <a:gd name="connsiteY11" fmla="*/ 343426 h 1302161"/>
                <a:gd name="connsiteX12" fmla="*/ 289671 w 1055596"/>
                <a:gd name="connsiteY12" fmla="*/ 276388 h 1302161"/>
                <a:gd name="connsiteX13" fmla="*/ 289671 w 1055596"/>
                <a:gd name="connsiteY13" fmla="*/ 7161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67218" y="73138"/>
                  </a:lnTo>
                  <a:lnTo>
                    <a:pt x="767218" y="276388"/>
                  </a:lnTo>
                  <a:cubicBezTo>
                    <a:pt x="767218" y="313412"/>
                    <a:pt x="797232" y="343426"/>
                    <a:pt x="834256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22633" y="343426"/>
                  </a:lnTo>
                  <a:cubicBezTo>
                    <a:pt x="259657" y="343426"/>
                    <a:pt x="289671" y="313412"/>
                    <a:pt x="289671" y="276388"/>
                  </a:cubicBezTo>
                  <a:lnTo>
                    <a:pt x="289671" y="7161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3" name="フリーフォーム: 図形 562">
              <a:extLst>
                <a:ext uri="{FF2B5EF4-FFF2-40B4-BE49-F238E27FC236}">
                  <a16:creationId xmlns:a16="http://schemas.microsoft.com/office/drawing/2014/main" id="{83D96EFA-F242-46A7-BEAD-39D323F5A74A}"/>
                </a:ext>
              </a:extLst>
            </p:cNvPr>
            <p:cNvSpPr/>
            <p:nvPr/>
          </p:nvSpPr>
          <p:spPr bwMode="auto">
            <a:xfrm flipH="1">
              <a:off x="9571070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54FC9DF7-129D-4101-89D4-B2815B990B4A}"/>
                </a:ext>
              </a:extLst>
            </p:cNvPr>
            <p:cNvSpPr/>
            <p:nvPr/>
          </p:nvSpPr>
          <p:spPr bwMode="auto">
            <a:xfrm flipH="1">
              <a:off x="9571070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35CEE2EA-FD77-462D-B6FA-56117065CAB8}"/>
                </a:ext>
              </a:extLst>
            </p:cNvPr>
            <p:cNvSpPr/>
            <p:nvPr/>
          </p:nvSpPr>
          <p:spPr bwMode="auto">
            <a:xfrm>
              <a:off x="9111507" y="3315865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0BDE4FDC-13F6-411A-8628-09747DF3C519}"/>
                </a:ext>
              </a:extLst>
            </p:cNvPr>
            <p:cNvSpPr/>
            <p:nvPr/>
          </p:nvSpPr>
          <p:spPr bwMode="auto">
            <a:xfrm>
              <a:off x="9111507" y="3281310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7" name="テキスト ボックス 566">
              <a:extLst>
                <a:ext uri="{FF2B5EF4-FFF2-40B4-BE49-F238E27FC236}">
                  <a16:creationId xmlns:a16="http://schemas.microsoft.com/office/drawing/2014/main" id="{85457C37-A559-49FF-9D94-CEDAD0624699}"/>
                </a:ext>
              </a:extLst>
            </p:cNvPr>
            <p:cNvSpPr txBox="1"/>
            <p:nvPr/>
          </p:nvSpPr>
          <p:spPr>
            <a:xfrm>
              <a:off x="9312622" y="2111472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568" name="フリーフォーム: 図形 567">
              <a:extLst>
                <a:ext uri="{FF2B5EF4-FFF2-40B4-BE49-F238E27FC236}">
                  <a16:creationId xmlns:a16="http://schemas.microsoft.com/office/drawing/2014/main" id="{F6396851-0878-48B7-9466-AD9B0F3A8298}"/>
                </a:ext>
              </a:extLst>
            </p:cNvPr>
            <p:cNvSpPr/>
            <p:nvPr/>
          </p:nvSpPr>
          <p:spPr bwMode="auto">
            <a:xfrm rot="9000000">
              <a:off x="9325317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69" name="四角形: 上の 2 つの角を丸める 568">
              <a:extLst>
                <a:ext uri="{FF2B5EF4-FFF2-40B4-BE49-F238E27FC236}">
                  <a16:creationId xmlns:a16="http://schemas.microsoft.com/office/drawing/2014/main" id="{EAD11550-E17B-4040-8FD8-544CF39AC749}"/>
                </a:ext>
              </a:extLst>
            </p:cNvPr>
            <p:cNvSpPr/>
            <p:nvPr/>
          </p:nvSpPr>
          <p:spPr bwMode="auto">
            <a:xfrm rot="20700000">
              <a:off x="9234959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81105681-D848-4E67-9E99-13D1A004F976}"/>
                </a:ext>
              </a:extLst>
            </p:cNvPr>
            <p:cNvSpPr/>
            <p:nvPr/>
          </p:nvSpPr>
          <p:spPr bwMode="auto">
            <a:xfrm rot="12600000" flipH="1">
              <a:off x="9369650" y="2468245"/>
              <a:ext cx="417759" cy="419485"/>
            </a:xfrm>
            <a:custGeom>
              <a:avLst/>
              <a:gdLst>
                <a:gd name="connsiteX0" fmla="*/ 574596 w 1068251"/>
                <a:gd name="connsiteY0" fmla="*/ 0 h 1072664"/>
                <a:gd name="connsiteX1" fmla="*/ 650947 w 1068251"/>
                <a:gd name="connsiteY1" fmla="*/ 76350 h 1072664"/>
                <a:gd name="connsiteX2" fmla="*/ 650947 w 1068251"/>
                <a:gd name="connsiteY2" fmla="*/ 572691 h 1072664"/>
                <a:gd name="connsiteX3" fmla="*/ 663088 w 1068251"/>
                <a:gd name="connsiteY3" fmla="*/ 572691 h 1072664"/>
                <a:gd name="connsiteX4" fmla="*/ 761057 w 1068251"/>
                <a:gd name="connsiteY4" fmla="*/ 207068 h 1072664"/>
                <a:gd name="connsiteX5" fmla="*/ 854567 w 1068251"/>
                <a:gd name="connsiteY5" fmla="*/ 153079 h 1072664"/>
                <a:gd name="connsiteX6" fmla="*/ 908556 w 1068251"/>
                <a:gd name="connsiteY6" fmla="*/ 246590 h 1072664"/>
                <a:gd name="connsiteX7" fmla="*/ 821177 w 1068251"/>
                <a:gd name="connsiteY7" fmla="*/ 572691 h 1072664"/>
                <a:gd name="connsiteX8" fmla="*/ 837999 w 1068251"/>
                <a:gd name="connsiteY8" fmla="*/ 572691 h 1072664"/>
                <a:gd name="connsiteX9" fmla="*/ 948890 w 1068251"/>
                <a:gd name="connsiteY9" fmla="*/ 380623 h 1072664"/>
                <a:gd name="connsiteX10" fmla="*/ 1012187 w 1068251"/>
                <a:gd name="connsiteY10" fmla="*/ 349117 h 1072664"/>
                <a:gd name="connsiteX11" fmla="*/ 1036261 w 1068251"/>
                <a:gd name="connsiteY11" fmla="*/ 357212 h 1072664"/>
                <a:gd name="connsiteX12" fmla="*/ 1059672 w 1068251"/>
                <a:gd name="connsiteY12" fmla="*/ 444583 h 1072664"/>
                <a:gd name="connsiteX13" fmla="*/ 875990 w 1068251"/>
                <a:gd name="connsiteY13" fmla="*/ 762728 h 1072664"/>
                <a:gd name="connsiteX14" fmla="*/ 875990 w 1068251"/>
                <a:gd name="connsiteY14" fmla="*/ 822678 h 1072664"/>
                <a:gd name="connsiteX15" fmla="*/ 626005 w 1068251"/>
                <a:gd name="connsiteY15" fmla="*/ 1072664 h 1072664"/>
                <a:gd name="connsiteX16" fmla="*/ 585916 w 1068251"/>
                <a:gd name="connsiteY16" fmla="*/ 1072663 h 1072664"/>
                <a:gd name="connsiteX17" fmla="*/ 341009 w 1068251"/>
                <a:gd name="connsiteY17" fmla="*/ 873058 h 1072664"/>
                <a:gd name="connsiteX18" fmla="*/ 338273 w 1068251"/>
                <a:gd name="connsiteY18" fmla="*/ 845928 h 1072664"/>
                <a:gd name="connsiteX19" fmla="*/ 44571 w 1068251"/>
                <a:gd name="connsiteY19" fmla="*/ 676358 h 1072664"/>
                <a:gd name="connsiteX20" fmla="*/ 11953 w 1068251"/>
                <a:gd name="connsiteY20" fmla="*/ 554626 h 1072664"/>
                <a:gd name="connsiteX21" fmla="*/ 133685 w 1068251"/>
                <a:gd name="connsiteY21" fmla="*/ 522008 h 1072664"/>
                <a:gd name="connsiteX22" fmla="*/ 335930 w 1068251"/>
                <a:gd name="connsiteY22" fmla="*/ 638774 h 1072664"/>
                <a:gd name="connsiteX23" fmla="*/ 335930 w 1068251"/>
                <a:gd name="connsiteY23" fmla="*/ 632495 h 1072664"/>
                <a:gd name="connsiteX24" fmla="*/ 229268 w 1068251"/>
                <a:gd name="connsiteY24" fmla="*/ 234428 h 1072664"/>
                <a:gd name="connsiteX25" fmla="*/ 283257 w 1068251"/>
                <a:gd name="connsiteY25" fmla="*/ 140919 h 1072664"/>
                <a:gd name="connsiteX26" fmla="*/ 376767 w 1068251"/>
                <a:gd name="connsiteY26" fmla="*/ 194907 h 1072664"/>
                <a:gd name="connsiteX27" fmla="*/ 477995 w 1068251"/>
                <a:gd name="connsiteY27" fmla="*/ 572691 h 1072664"/>
                <a:gd name="connsiteX28" fmla="*/ 498245 w 1068251"/>
                <a:gd name="connsiteY28" fmla="*/ 572691 h 1072664"/>
                <a:gd name="connsiteX29" fmla="*/ 498245 w 1068251"/>
                <a:gd name="connsiteY29" fmla="*/ 76350 h 1072664"/>
                <a:gd name="connsiteX30" fmla="*/ 574596 w 1068251"/>
                <a:gd name="connsiteY30" fmla="*/ 0 h 1072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</a:cxnLst>
              <a:rect l="l" t="t" r="r" b="b"/>
              <a:pathLst>
                <a:path w="1068251" h="1072664">
                  <a:moveTo>
                    <a:pt x="574596" y="0"/>
                  </a:moveTo>
                  <a:cubicBezTo>
                    <a:pt x="616764" y="-1"/>
                    <a:pt x="650947" y="34183"/>
                    <a:pt x="650947" y="76350"/>
                  </a:cubicBezTo>
                  <a:lnTo>
                    <a:pt x="650947" y="572691"/>
                  </a:lnTo>
                  <a:lnTo>
                    <a:pt x="663088" y="572691"/>
                  </a:lnTo>
                  <a:lnTo>
                    <a:pt x="761057" y="207068"/>
                  </a:lnTo>
                  <a:cubicBezTo>
                    <a:pt x="771971" y="166338"/>
                    <a:pt x="813837" y="142166"/>
                    <a:pt x="854567" y="153079"/>
                  </a:cubicBezTo>
                  <a:cubicBezTo>
                    <a:pt x="895298" y="163994"/>
                    <a:pt x="919469" y="205859"/>
                    <a:pt x="908556" y="246590"/>
                  </a:cubicBezTo>
                  <a:lnTo>
                    <a:pt x="821177" y="572691"/>
                  </a:lnTo>
                  <a:lnTo>
                    <a:pt x="837999" y="572691"/>
                  </a:lnTo>
                  <a:lnTo>
                    <a:pt x="948890" y="380623"/>
                  </a:lnTo>
                  <a:cubicBezTo>
                    <a:pt x="962137" y="357679"/>
                    <a:pt x="987452" y="346047"/>
                    <a:pt x="1012187" y="349117"/>
                  </a:cubicBezTo>
                  <a:cubicBezTo>
                    <a:pt x="1020433" y="350140"/>
                    <a:pt x="1028613" y="352796"/>
                    <a:pt x="1036261" y="357212"/>
                  </a:cubicBezTo>
                  <a:cubicBezTo>
                    <a:pt x="1066853" y="374874"/>
                    <a:pt x="1077334" y="413991"/>
                    <a:pt x="1059672" y="444583"/>
                  </a:cubicBezTo>
                  <a:lnTo>
                    <a:pt x="875990" y="762728"/>
                  </a:lnTo>
                  <a:lnTo>
                    <a:pt x="875990" y="822678"/>
                  </a:lnTo>
                  <a:cubicBezTo>
                    <a:pt x="875990" y="960741"/>
                    <a:pt x="764068" y="1072663"/>
                    <a:pt x="626005" y="1072664"/>
                  </a:cubicBezTo>
                  <a:lnTo>
                    <a:pt x="585916" y="1072663"/>
                  </a:lnTo>
                  <a:cubicBezTo>
                    <a:pt x="465111" y="1072663"/>
                    <a:pt x="364318" y="986972"/>
                    <a:pt x="341009" y="873058"/>
                  </a:cubicBezTo>
                  <a:lnTo>
                    <a:pt x="338273" y="845928"/>
                  </a:lnTo>
                  <a:lnTo>
                    <a:pt x="44571" y="676358"/>
                  </a:lnTo>
                  <a:cubicBezTo>
                    <a:pt x="1949" y="651750"/>
                    <a:pt x="-12655" y="597249"/>
                    <a:pt x="11953" y="554626"/>
                  </a:cubicBezTo>
                  <a:cubicBezTo>
                    <a:pt x="36561" y="512004"/>
                    <a:pt x="91063" y="497400"/>
                    <a:pt x="133685" y="522008"/>
                  </a:cubicBezTo>
                  <a:lnTo>
                    <a:pt x="335930" y="638774"/>
                  </a:lnTo>
                  <a:lnTo>
                    <a:pt x="335930" y="632495"/>
                  </a:lnTo>
                  <a:lnTo>
                    <a:pt x="229268" y="234428"/>
                  </a:lnTo>
                  <a:cubicBezTo>
                    <a:pt x="218355" y="193699"/>
                    <a:pt x="242526" y="151833"/>
                    <a:pt x="283257" y="140919"/>
                  </a:cubicBezTo>
                  <a:cubicBezTo>
                    <a:pt x="323987" y="130005"/>
                    <a:pt x="365853" y="154176"/>
                    <a:pt x="376767" y="194907"/>
                  </a:cubicBezTo>
                  <a:lnTo>
                    <a:pt x="477995" y="572691"/>
                  </a:lnTo>
                  <a:lnTo>
                    <a:pt x="498245" y="572691"/>
                  </a:lnTo>
                  <a:lnTo>
                    <a:pt x="498245" y="76350"/>
                  </a:lnTo>
                  <a:cubicBezTo>
                    <a:pt x="498245" y="34183"/>
                    <a:pt x="532429" y="-1"/>
                    <a:pt x="574596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1" name="四角形: 上の 2 つの角を丸める 570">
              <a:extLst>
                <a:ext uri="{FF2B5EF4-FFF2-40B4-BE49-F238E27FC236}">
                  <a16:creationId xmlns:a16="http://schemas.microsoft.com/office/drawing/2014/main" id="{B2D159B4-EBA8-462E-BFD7-3D69B95CB0E6}"/>
                </a:ext>
              </a:extLst>
            </p:cNvPr>
            <p:cNvSpPr/>
            <p:nvPr/>
          </p:nvSpPr>
          <p:spPr bwMode="auto">
            <a:xfrm rot="900000" flipH="1">
              <a:off x="9674075" y="1884257"/>
              <a:ext cx="203692" cy="6439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A9DB1148-FF04-47A8-BEB0-2EE466721832}"/>
                </a:ext>
              </a:extLst>
            </p:cNvPr>
            <p:cNvSpPr/>
            <p:nvPr/>
          </p:nvSpPr>
          <p:spPr bwMode="auto">
            <a:xfrm>
              <a:off x="8746907" y="396435"/>
              <a:ext cx="1607539" cy="1605598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3" name="フリーフォーム: 図形 572">
              <a:extLst>
                <a:ext uri="{FF2B5EF4-FFF2-40B4-BE49-F238E27FC236}">
                  <a16:creationId xmlns:a16="http://schemas.microsoft.com/office/drawing/2014/main" id="{4EF9A433-83F0-4409-B534-FCA7E26B8443}"/>
                </a:ext>
              </a:extLst>
            </p:cNvPr>
            <p:cNvSpPr/>
            <p:nvPr/>
          </p:nvSpPr>
          <p:spPr bwMode="auto">
            <a:xfrm>
              <a:off x="8958936" y="805897"/>
              <a:ext cx="1179404" cy="1177980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4" name="楕円 573">
              <a:extLst>
                <a:ext uri="{FF2B5EF4-FFF2-40B4-BE49-F238E27FC236}">
                  <a16:creationId xmlns:a16="http://schemas.microsoft.com/office/drawing/2014/main" id="{4AFBFC6D-4A86-43DC-A64F-1B2883ECFC93}"/>
                </a:ext>
              </a:extLst>
            </p:cNvPr>
            <p:cNvSpPr/>
            <p:nvPr/>
          </p:nvSpPr>
          <p:spPr bwMode="auto">
            <a:xfrm rot="20700000">
              <a:off x="8670436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5" name="楕円 574">
              <a:extLst>
                <a:ext uri="{FF2B5EF4-FFF2-40B4-BE49-F238E27FC236}">
                  <a16:creationId xmlns:a16="http://schemas.microsoft.com/office/drawing/2014/main" id="{D3CD9A11-531C-4442-A1D1-02A760EBAE65}"/>
                </a:ext>
              </a:extLst>
            </p:cNvPr>
            <p:cNvSpPr/>
            <p:nvPr/>
          </p:nvSpPr>
          <p:spPr bwMode="auto">
            <a:xfrm rot="20700000">
              <a:off x="8743544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6" name="楕円 575">
              <a:extLst>
                <a:ext uri="{FF2B5EF4-FFF2-40B4-BE49-F238E27FC236}">
                  <a16:creationId xmlns:a16="http://schemas.microsoft.com/office/drawing/2014/main" id="{D552AA7B-A280-4258-B9C7-BE9C80BBB5DB}"/>
                </a:ext>
              </a:extLst>
            </p:cNvPr>
            <p:cNvSpPr/>
            <p:nvPr/>
          </p:nvSpPr>
          <p:spPr bwMode="auto">
            <a:xfrm rot="900000" flipH="1">
              <a:off x="10020586" y="1144743"/>
              <a:ext cx="409135" cy="508003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7" name="楕円 576">
              <a:extLst>
                <a:ext uri="{FF2B5EF4-FFF2-40B4-BE49-F238E27FC236}">
                  <a16:creationId xmlns:a16="http://schemas.microsoft.com/office/drawing/2014/main" id="{36E2134A-C8FF-48FD-B966-2E3FB2ED85F3}"/>
                </a:ext>
              </a:extLst>
            </p:cNvPr>
            <p:cNvSpPr/>
            <p:nvPr/>
          </p:nvSpPr>
          <p:spPr bwMode="auto">
            <a:xfrm rot="900000" flipH="1">
              <a:off x="10103147" y="1241388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8" name="楕円 577">
              <a:extLst>
                <a:ext uri="{FF2B5EF4-FFF2-40B4-BE49-F238E27FC236}">
                  <a16:creationId xmlns:a16="http://schemas.microsoft.com/office/drawing/2014/main" id="{358C8C78-6010-4658-8764-D870B7B84449}"/>
                </a:ext>
              </a:extLst>
            </p:cNvPr>
            <p:cNvSpPr/>
            <p:nvPr/>
          </p:nvSpPr>
          <p:spPr bwMode="auto">
            <a:xfrm>
              <a:off x="8875004" y="558630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9" name="フリーフォーム: 図形 578">
              <a:extLst>
                <a:ext uri="{FF2B5EF4-FFF2-40B4-BE49-F238E27FC236}">
                  <a16:creationId xmlns:a16="http://schemas.microsoft.com/office/drawing/2014/main" id="{B444A970-1925-488C-8838-17E10A9346AF}"/>
                </a:ext>
              </a:extLst>
            </p:cNvPr>
            <p:cNvSpPr/>
            <p:nvPr/>
          </p:nvSpPr>
          <p:spPr bwMode="auto">
            <a:xfrm>
              <a:off x="9376000" y="1743327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0" name="フリーフォーム: 図形 579">
              <a:extLst>
                <a:ext uri="{FF2B5EF4-FFF2-40B4-BE49-F238E27FC236}">
                  <a16:creationId xmlns:a16="http://schemas.microsoft.com/office/drawing/2014/main" id="{B116D5A7-7DC5-46C9-A16C-DFBC1BE64927}"/>
                </a:ext>
              </a:extLst>
            </p:cNvPr>
            <p:cNvSpPr/>
            <p:nvPr/>
          </p:nvSpPr>
          <p:spPr bwMode="auto">
            <a:xfrm rot="18900000">
              <a:off x="9090018" y="1609081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1" name="フリーフォーム: 図形 580">
              <a:extLst>
                <a:ext uri="{FF2B5EF4-FFF2-40B4-BE49-F238E27FC236}">
                  <a16:creationId xmlns:a16="http://schemas.microsoft.com/office/drawing/2014/main" id="{7B1DA989-F0AD-4A4A-8306-B1C56A292A30}"/>
                </a:ext>
              </a:extLst>
            </p:cNvPr>
            <p:cNvSpPr/>
            <p:nvPr/>
          </p:nvSpPr>
          <p:spPr bwMode="auto">
            <a:xfrm rot="2700000" flipH="1">
              <a:off x="9694221" y="1609079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2" name="フリーフォーム: 図形 581">
              <a:extLst>
                <a:ext uri="{FF2B5EF4-FFF2-40B4-BE49-F238E27FC236}">
                  <a16:creationId xmlns:a16="http://schemas.microsoft.com/office/drawing/2014/main" id="{EE8C09E4-17DF-4F57-B13E-0C49652746B9}"/>
                </a:ext>
              </a:extLst>
            </p:cNvPr>
            <p:cNvSpPr/>
            <p:nvPr/>
          </p:nvSpPr>
          <p:spPr bwMode="auto">
            <a:xfrm>
              <a:off x="9481791" y="1592934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3" name="フリーフォーム: 図形 582">
              <a:extLst>
                <a:ext uri="{FF2B5EF4-FFF2-40B4-BE49-F238E27FC236}">
                  <a16:creationId xmlns:a16="http://schemas.microsoft.com/office/drawing/2014/main" id="{4839CB84-42EE-4327-969B-7794BF153608}"/>
                </a:ext>
              </a:extLst>
            </p:cNvPr>
            <p:cNvSpPr/>
            <p:nvPr/>
          </p:nvSpPr>
          <p:spPr bwMode="auto">
            <a:xfrm>
              <a:off x="9034981" y="1054653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4" name="フリーフォーム: 図形 583">
              <a:extLst>
                <a:ext uri="{FF2B5EF4-FFF2-40B4-BE49-F238E27FC236}">
                  <a16:creationId xmlns:a16="http://schemas.microsoft.com/office/drawing/2014/main" id="{60A5795E-2B3F-4FD9-B0C6-A6828D6999DF}"/>
                </a:ext>
              </a:extLst>
            </p:cNvPr>
            <p:cNvSpPr/>
            <p:nvPr/>
          </p:nvSpPr>
          <p:spPr bwMode="auto">
            <a:xfrm>
              <a:off x="9727131" y="1054653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5" name="フリーフォーム: 図形 584">
              <a:extLst>
                <a:ext uri="{FF2B5EF4-FFF2-40B4-BE49-F238E27FC236}">
                  <a16:creationId xmlns:a16="http://schemas.microsoft.com/office/drawing/2014/main" id="{2E0D6920-361D-47F4-AEC6-F9EC62E19363}"/>
                </a:ext>
              </a:extLst>
            </p:cNvPr>
            <p:cNvSpPr/>
            <p:nvPr/>
          </p:nvSpPr>
          <p:spPr bwMode="auto">
            <a:xfrm rot="10800000">
              <a:off x="9034981" y="133667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6" name="フリーフォーム: 図形 585">
              <a:extLst>
                <a:ext uri="{FF2B5EF4-FFF2-40B4-BE49-F238E27FC236}">
                  <a16:creationId xmlns:a16="http://schemas.microsoft.com/office/drawing/2014/main" id="{6669F77C-F03A-49E1-A166-5BCB719DF556}"/>
                </a:ext>
              </a:extLst>
            </p:cNvPr>
            <p:cNvSpPr/>
            <p:nvPr/>
          </p:nvSpPr>
          <p:spPr bwMode="auto">
            <a:xfrm rot="10800000">
              <a:off x="9727131" y="133667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87" name="グループ化 586">
              <a:extLst>
                <a:ext uri="{FF2B5EF4-FFF2-40B4-BE49-F238E27FC236}">
                  <a16:creationId xmlns:a16="http://schemas.microsoft.com/office/drawing/2014/main" id="{205AC71D-29F6-4788-9296-8B58716B1EE7}"/>
                </a:ext>
              </a:extLst>
            </p:cNvPr>
            <p:cNvGrpSpPr/>
            <p:nvPr/>
          </p:nvGrpSpPr>
          <p:grpSpPr>
            <a:xfrm>
              <a:off x="8903554" y="260396"/>
              <a:ext cx="1394325" cy="610018"/>
              <a:chOff x="-391043" y="-1250934"/>
              <a:chExt cx="1236288" cy="610018"/>
            </a:xfrm>
            <a:solidFill>
              <a:srgbClr val="FF6600"/>
            </a:solidFill>
          </p:grpSpPr>
          <p:grpSp>
            <p:nvGrpSpPr>
              <p:cNvPr id="588" name="グループ化 587">
                <a:extLst>
                  <a:ext uri="{FF2B5EF4-FFF2-40B4-BE49-F238E27FC236}">
                    <a16:creationId xmlns:a16="http://schemas.microsoft.com/office/drawing/2014/main" id="{4D5C69B0-B36A-47EB-86E6-2F834AA5A27F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550645E1-0E41-465C-9ADE-EF406416CA0F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4" name="フリーフォーム: 図形 593">
                  <a:extLst>
                    <a:ext uri="{FF2B5EF4-FFF2-40B4-BE49-F238E27FC236}">
                      <a16:creationId xmlns:a16="http://schemas.microsoft.com/office/drawing/2014/main" id="{D8766AB6-7541-4891-90D7-7ED80E8310AF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301D20E0-C395-4AFB-A8D8-CFDC7A1D1499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591" name="フリーフォーム: 図形 590">
                  <a:extLst>
                    <a:ext uri="{FF2B5EF4-FFF2-40B4-BE49-F238E27FC236}">
                      <a16:creationId xmlns:a16="http://schemas.microsoft.com/office/drawing/2014/main" id="{D11B4AA4-64D5-4AB6-84E0-F834074D3773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2" name="フリーフォーム: 図形 591">
                  <a:extLst>
                    <a:ext uri="{FF2B5EF4-FFF2-40B4-BE49-F238E27FC236}">
                      <a16:creationId xmlns:a16="http://schemas.microsoft.com/office/drawing/2014/main" id="{0675DA33-A512-4A94-ADC0-27D2B7E6B953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590" name="フリーフォーム: 図形 589">
                <a:extLst>
                  <a:ext uri="{FF2B5EF4-FFF2-40B4-BE49-F238E27FC236}">
                    <a16:creationId xmlns:a16="http://schemas.microsoft.com/office/drawing/2014/main" id="{B83FE233-61A0-431A-9898-3A710F3F2067}"/>
                  </a:ext>
                </a:extLst>
              </p:cNvPr>
              <p:cNvSpPr/>
              <p:nvPr/>
            </p:nvSpPr>
            <p:spPr bwMode="auto">
              <a:xfrm>
                <a:off x="-391043" y="-1250934"/>
                <a:ext cx="1156760" cy="610018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1071794 w 1138248"/>
                  <a:gd name="connsiteY3" fmla="*/ 443962 h 609896"/>
                  <a:gd name="connsiteX4" fmla="*/ 564437 w 1138248"/>
                  <a:gd name="connsiteY4" fmla="*/ 609896 h 609896"/>
                  <a:gd name="connsiteX5" fmla="*/ 66454 w 1138248"/>
                  <a:gd name="connsiteY5" fmla="*/ 443726 h 609896"/>
                  <a:gd name="connsiteX6" fmla="*/ 51921 w 1138248"/>
                  <a:gd name="connsiteY6" fmla="*/ 450862 h 609896"/>
                  <a:gd name="connsiteX7" fmla="*/ 0 w 1138248"/>
                  <a:gd name="connsiteY7" fmla="*/ 450862 h 609896"/>
                  <a:gd name="connsiteX8" fmla="*/ 569124 w 1138248"/>
                  <a:gd name="connsiteY8" fmla="*/ 1 h 609896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1071794 w 1138248"/>
                  <a:gd name="connsiteY3" fmla="*/ 443962 h 609903"/>
                  <a:gd name="connsiteX4" fmla="*/ 564437 w 1138248"/>
                  <a:gd name="connsiteY4" fmla="*/ 609896 h 609903"/>
                  <a:gd name="connsiteX5" fmla="*/ 51921 w 1138248"/>
                  <a:gd name="connsiteY5" fmla="*/ 450862 h 609903"/>
                  <a:gd name="connsiteX6" fmla="*/ 0 w 1138248"/>
                  <a:gd name="connsiteY6" fmla="*/ 450862 h 609903"/>
                  <a:gd name="connsiteX7" fmla="*/ 569124 w 1138248"/>
                  <a:gd name="connsiteY7" fmla="*/ 1 h 609903"/>
                  <a:gd name="connsiteX0" fmla="*/ 569124 w 1138248"/>
                  <a:gd name="connsiteY0" fmla="*/ 1 h 609903"/>
                  <a:gd name="connsiteX1" fmla="*/ 1138248 w 1138248"/>
                  <a:gd name="connsiteY1" fmla="*/ 450862 h 609903"/>
                  <a:gd name="connsiteX2" fmla="*/ 1085855 w 1138248"/>
                  <a:gd name="connsiteY2" fmla="*/ 450862 h 609903"/>
                  <a:gd name="connsiteX3" fmla="*/ 564437 w 1138248"/>
                  <a:gd name="connsiteY3" fmla="*/ 609896 h 609903"/>
                  <a:gd name="connsiteX4" fmla="*/ 51921 w 1138248"/>
                  <a:gd name="connsiteY4" fmla="*/ 450862 h 609903"/>
                  <a:gd name="connsiteX5" fmla="*/ 0 w 1138248"/>
                  <a:gd name="connsiteY5" fmla="*/ 450862 h 609903"/>
                  <a:gd name="connsiteX6" fmla="*/ 569124 w 1138248"/>
                  <a:gd name="connsiteY6" fmla="*/ 1 h 609903"/>
                  <a:gd name="connsiteX0" fmla="*/ 569124 w 1138248"/>
                  <a:gd name="connsiteY0" fmla="*/ 1 h 610974"/>
                  <a:gd name="connsiteX1" fmla="*/ 1138248 w 1138248"/>
                  <a:gd name="connsiteY1" fmla="*/ 450862 h 610974"/>
                  <a:gd name="connsiteX2" fmla="*/ 1085855 w 1138248"/>
                  <a:gd name="connsiteY2" fmla="*/ 450862 h 610974"/>
                  <a:gd name="connsiteX3" fmla="*/ 564437 w 1138248"/>
                  <a:gd name="connsiteY3" fmla="*/ 609896 h 610974"/>
                  <a:gd name="connsiteX4" fmla="*/ 51921 w 1138248"/>
                  <a:gd name="connsiteY4" fmla="*/ 450862 h 610974"/>
                  <a:gd name="connsiteX5" fmla="*/ 0 w 1138248"/>
                  <a:gd name="connsiteY5" fmla="*/ 450862 h 610974"/>
                  <a:gd name="connsiteX6" fmla="*/ 569124 w 1138248"/>
                  <a:gd name="connsiteY6" fmla="*/ 1 h 610974"/>
                  <a:gd name="connsiteX0" fmla="*/ 569124 w 1138248"/>
                  <a:gd name="connsiteY0" fmla="*/ 1 h 609917"/>
                  <a:gd name="connsiteX1" fmla="*/ 1138248 w 1138248"/>
                  <a:gd name="connsiteY1" fmla="*/ 450862 h 609917"/>
                  <a:gd name="connsiteX2" fmla="*/ 1085855 w 1138248"/>
                  <a:gd name="connsiteY2" fmla="*/ 450862 h 609917"/>
                  <a:gd name="connsiteX3" fmla="*/ 564437 w 1138248"/>
                  <a:gd name="connsiteY3" fmla="*/ 609896 h 609917"/>
                  <a:gd name="connsiteX4" fmla="*/ 51921 w 1138248"/>
                  <a:gd name="connsiteY4" fmla="*/ 450862 h 609917"/>
                  <a:gd name="connsiteX5" fmla="*/ 0 w 1138248"/>
                  <a:gd name="connsiteY5" fmla="*/ 450862 h 609917"/>
                  <a:gd name="connsiteX6" fmla="*/ 569124 w 1138248"/>
                  <a:gd name="connsiteY6" fmla="*/ 1 h 609917"/>
                  <a:gd name="connsiteX0" fmla="*/ 569124 w 1138248"/>
                  <a:gd name="connsiteY0" fmla="*/ 1 h 609896"/>
                  <a:gd name="connsiteX1" fmla="*/ 1138248 w 1138248"/>
                  <a:gd name="connsiteY1" fmla="*/ 450862 h 609896"/>
                  <a:gd name="connsiteX2" fmla="*/ 1085855 w 1138248"/>
                  <a:gd name="connsiteY2" fmla="*/ 450862 h 609896"/>
                  <a:gd name="connsiteX3" fmla="*/ 564437 w 1138248"/>
                  <a:gd name="connsiteY3" fmla="*/ 609896 h 609896"/>
                  <a:gd name="connsiteX4" fmla="*/ 51921 w 1138248"/>
                  <a:gd name="connsiteY4" fmla="*/ 450862 h 609896"/>
                  <a:gd name="connsiteX5" fmla="*/ 0 w 1138248"/>
                  <a:gd name="connsiteY5" fmla="*/ 450862 h 609896"/>
                  <a:gd name="connsiteX6" fmla="*/ 569124 w 1138248"/>
                  <a:gd name="connsiteY6" fmla="*/ 1 h 609896"/>
                  <a:gd name="connsiteX0" fmla="*/ 569124 w 1138248"/>
                  <a:gd name="connsiteY0" fmla="*/ 0 h 609895"/>
                  <a:gd name="connsiteX1" fmla="*/ 1138248 w 1138248"/>
                  <a:gd name="connsiteY1" fmla="*/ 450861 h 609895"/>
                  <a:gd name="connsiteX2" fmla="*/ 1085855 w 1138248"/>
                  <a:gd name="connsiteY2" fmla="*/ 450861 h 609895"/>
                  <a:gd name="connsiteX3" fmla="*/ 564437 w 1138248"/>
                  <a:gd name="connsiteY3" fmla="*/ 609895 h 609895"/>
                  <a:gd name="connsiteX4" fmla="*/ 51921 w 1138248"/>
                  <a:gd name="connsiteY4" fmla="*/ 450861 h 609895"/>
                  <a:gd name="connsiteX5" fmla="*/ 0 w 1138248"/>
                  <a:gd name="connsiteY5" fmla="*/ 450861 h 609895"/>
                  <a:gd name="connsiteX6" fmla="*/ 569124 w 1138248"/>
                  <a:gd name="connsiteY6" fmla="*/ 0 h 609895"/>
                  <a:gd name="connsiteX0" fmla="*/ 569124 w 1138248"/>
                  <a:gd name="connsiteY0" fmla="*/ 11 h 609906"/>
                  <a:gd name="connsiteX1" fmla="*/ 1138248 w 1138248"/>
                  <a:gd name="connsiteY1" fmla="*/ 450872 h 609906"/>
                  <a:gd name="connsiteX2" fmla="*/ 1085855 w 1138248"/>
                  <a:gd name="connsiteY2" fmla="*/ 450872 h 609906"/>
                  <a:gd name="connsiteX3" fmla="*/ 564437 w 1138248"/>
                  <a:gd name="connsiteY3" fmla="*/ 609906 h 609906"/>
                  <a:gd name="connsiteX4" fmla="*/ 51921 w 1138248"/>
                  <a:gd name="connsiteY4" fmla="*/ 450872 h 609906"/>
                  <a:gd name="connsiteX5" fmla="*/ 0 w 1138248"/>
                  <a:gd name="connsiteY5" fmla="*/ 450872 h 609906"/>
                  <a:gd name="connsiteX6" fmla="*/ 569124 w 1138248"/>
                  <a:gd name="connsiteY6" fmla="*/ 11 h 609906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1085856 w 1138249"/>
                  <a:gd name="connsiteY2" fmla="*/ 450871 h 609905"/>
                  <a:gd name="connsiteX3" fmla="*/ 564438 w 1138249"/>
                  <a:gd name="connsiteY3" fmla="*/ 609905 h 609905"/>
                  <a:gd name="connsiteX4" fmla="*/ 1 w 1138249"/>
                  <a:gd name="connsiteY4" fmla="*/ 450871 h 609905"/>
                  <a:gd name="connsiteX5" fmla="*/ 569125 w 1138249"/>
                  <a:gd name="connsiteY5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09905"/>
                  <a:gd name="connsiteX1" fmla="*/ 1138249 w 1138249"/>
                  <a:gd name="connsiteY1" fmla="*/ 450871 h 609905"/>
                  <a:gd name="connsiteX2" fmla="*/ 564438 w 1138249"/>
                  <a:gd name="connsiteY2" fmla="*/ 609905 h 609905"/>
                  <a:gd name="connsiteX3" fmla="*/ 1 w 1138249"/>
                  <a:gd name="connsiteY3" fmla="*/ 450871 h 609905"/>
                  <a:gd name="connsiteX4" fmla="*/ 569125 w 1138249"/>
                  <a:gd name="connsiteY4" fmla="*/ 10 h 609905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5 w 1138249"/>
                  <a:gd name="connsiteY0" fmla="*/ 10 h 610018"/>
                  <a:gd name="connsiteX1" fmla="*/ 1138249 w 1138249"/>
                  <a:gd name="connsiteY1" fmla="*/ 450871 h 610018"/>
                  <a:gd name="connsiteX2" fmla="*/ 564438 w 1138249"/>
                  <a:gd name="connsiteY2" fmla="*/ 609905 h 610018"/>
                  <a:gd name="connsiteX3" fmla="*/ 1 w 1138249"/>
                  <a:gd name="connsiteY3" fmla="*/ 450871 h 610018"/>
                  <a:gd name="connsiteX4" fmla="*/ 569125 w 1138249"/>
                  <a:gd name="connsiteY4" fmla="*/ 10 h 610018"/>
                  <a:gd name="connsiteX0" fmla="*/ 569124 w 1138248"/>
                  <a:gd name="connsiteY0" fmla="*/ 10 h 610018"/>
                  <a:gd name="connsiteX1" fmla="*/ 1138248 w 1138248"/>
                  <a:gd name="connsiteY1" fmla="*/ 450871 h 610018"/>
                  <a:gd name="connsiteX2" fmla="*/ 564437 w 1138248"/>
                  <a:gd name="connsiteY2" fmla="*/ 609905 h 610018"/>
                  <a:gd name="connsiteX3" fmla="*/ 0 w 1138248"/>
                  <a:gd name="connsiteY3" fmla="*/ 450871 h 610018"/>
                  <a:gd name="connsiteX4" fmla="*/ 569124 w 1138248"/>
                  <a:gd name="connsiteY4" fmla="*/ 10 h 610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8248" h="610018">
                    <a:moveTo>
                      <a:pt x="569124" y="10"/>
                    </a:moveTo>
                    <a:cubicBezTo>
                      <a:pt x="868942" y="2123"/>
                      <a:pt x="1056574" y="338684"/>
                      <a:pt x="1138248" y="450871"/>
                    </a:cubicBezTo>
                    <a:cubicBezTo>
                      <a:pt x="1065399" y="503882"/>
                      <a:pt x="840887" y="614044"/>
                      <a:pt x="564437" y="609905"/>
                    </a:cubicBezTo>
                    <a:cubicBezTo>
                      <a:pt x="287987" y="605766"/>
                      <a:pt x="80244" y="531088"/>
                      <a:pt x="0" y="450871"/>
                    </a:cubicBezTo>
                    <a:cubicBezTo>
                      <a:pt x="98426" y="318266"/>
                      <a:pt x="269306" y="-2103"/>
                      <a:pt x="569124" y="10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595" name="グループ化 594">
            <a:extLst>
              <a:ext uri="{FF2B5EF4-FFF2-40B4-BE49-F238E27FC236}">
                <a16:creationId xmlns:a16="http://schemas.microsoft.com/office/drawing/2014/main" id="{4DEF9C28-1B31-4A78-9E6F-42F408A4A75B}"/>
              </a:ext>
            </a:extLst>
          </p:cNvPr>
          <p:cNvGrpSpPr/>
          <p:nvPr/>
        </p:nvGrpSpPr>
        <p:grpSpPr>
          <a:xfrm>
            <a:off x="804458" y="782356"/>
            <a:ext cx="811959" cy="1625371"/>
            <a:chOff x="64230" y="816408"/>
            <a:chExt cx="1759285" cy="3521720"/>
          </a:xfrm>
        </p:grpSpPr>
        <p:sp>
          <p:nvSpPr>
            <p:cNvPr id="596" name="フリーフォーム: 図形 595">
              <a:extLst>
                <a:ext uri="{FF2B5EF4-FFF2-40B4-BE49-F238E27FC236}">
                  <a16:creationId xmlns:a16="http://schemas.microsoft.com/office/drawing/2014/main" id="{116D81D5-F56D-4A07-8BD1-51A4EE894FD9}"/>
                </a:ext>
              </a:extLst>
            </p:cNvPr>
            <p:cNvSpPr/>
            <p:nvPr/>
          </p:nvSpPr>
          <p:spPr bwMode="auto">
            <a:xfrm rot="900000" flipH="1">
              <a:off x="233084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7" name="四角形: 上の 2 つの角を丸める 3">
              <a:extLst>
                <a:ext uri="{FF2B5EF4-FFF2-40B4-BE49-F238E27FC236}">
                  <a16:creationId xmlns:a16="http://schemas.microsoft.com/office/drawing/2014/main" id="{E3B49476-DFCF-4506-95B8-D4A3DD58D3BF}"/>
                </a:ext>
              </a:extLst>
            </p:cNvPr>
            <p:cNvSpPr/>
            <p:nvPr/>
          </p:nvSpPr>
          <p:spPr bwMode="auto">
            <a:xfrm rot="900000" flipH="1">
              <a:off x="425274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8" name="フリーフォーム: 図形 597">
              <a:extLst>
                <a:ext uri="{FF2B5EF4-FFF2-40B4-BE49-F238E27FC236}">
                  <a16:creationId xmlns:a16="http://schemas.microsoft.com/office/drawing/2014/main" id="{4430186F-80F1-4484-8662-1C6DFA024B49}"/>
                </a:ext>
              </a:extLst>
            </p:cNvPr>
            <p:cNvSpPr/>
            <p:nvPr/>
          </p:nvSpPr>
          <p:spPr bwMode="auto">
            <a:xfrm rot="20700000">
              <a:off x="1460794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99" name="四角形: 上の 2 つの角を丸める 3">
              <a:extLst>
                <a:ext uri="{FF2B5EF4-FFF2-40B4-BE49-F238E27FC236}">
                  <a16:creationId xmlns:a16="http://schemas.microsoft.com/office/drawing/2014/main" id="{95080F61-9AA1-43C3-9F02-2CAAD1A301D8}"/>
                </a:ext>
              </a:extLst>
            </p:cNvPr>
            <p:cNvSpPr/>
            <p:nvPr/>
          </p:nvSpPr>
          <p:spPr bwMode="auto">
            <a:xfrm rot="20700000">
              <a:off x="1263928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0" name="フリーフォーム: 図形 599">
              <a:extLst>
                <a:ext uri="{FF2B5EF4-FFF2-40B4-BE49-F238E27FC236}">
                  <a16:creationId xmlns:a16="http://schemas.microsoft.com/office/drawing/2014/main" id="{27328A8F-B785-4BB3-A907-5C5AB35CFC53}"/>
                </a:ext>
              </a:extLst>
            </p:cNvPr>
            <p:cNvSpPr/>
            <p:nvPr/>
          </p:nvSpPr>
          <p:spPr bwMode="auto">
            <a:xfrm>
              <a:off x="159644" y="982081"/>
              <a:ext cx="1542188" cy="1466056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1" name="フリーフォーム: 図形 600">
              <a:extLst>
                <a:ext uri="{FF2B5EF4-FFF2-40B4-BE49-F238E27FC236}">
                  <a16:creationId xmlns:a16="http://schemas.microsoft.com/office/drawing/2014/main" id="{F12128C0-230F-4FB0-A808-28DAEFDA2C12}"/>
                </a:ext>
              </a:extLst>
            </p:cNvPr>
            <p:cNvSpPr/>
            <p:nvPr/>
          </p:nvSpPr>
          <p:spPr bwMode="auto">
            <a:xfrm>
              <a:off x="371836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2" name="フリーフォーム: 図形 601">
              <a:extLst>
                <a:ext uri="{FF2B5EF4-FFF2-40B4-BE49-F238E27FC236}">
                  <a16:creationId xmlns:a16="http://schemas.microsoft.com/office/drawing/2014/main" id="{A1463208-6E9F-43DF-B48D-0D4777E5AFFE}"/>
                </a:ext>
              </a:extLst>
            </p:cNvPr>
            <p:cNvSpPr/>
            <p:nvPr/>
          </p:nvSpPr>
          <p:spPr bwMode="auto">
            <a:xfrm flipH="1">
              <a:off x="975453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3" name="フリーフォーム: 図形 602">
              <a:extLst>
                <a:ext uri="{FF2B5EF4-FFF2-40B4-BE49-F238E27FC236}">
                  <a16:creationId xmlns:a16="http://schemas.microsoft.com/office/drawing/2014/main" id="{8783E4C0-3720-4945-B00C-9B0E4CDEA515}"/>
                </a:ext>
              </a:extLst>
            </p:cNvPr>
            <p:cNvSpPr/>
            <p:nvPr/>
          </p:nvSpPr>
          <p:spPr bwMode="auto">
            <a:xfrm>
              <a:off x="444091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4" name="四角形: 角を丸くする 603">
              <a:extLst>
                <a:ext uri="{FF2B5EF4-FFF2-40B4-BE49-F238E27FC236}">
                  <a16:creationId xmlns:a16="http://schemas.microsoft.com/office/drawing/2014/main" id="{FBD10491-B7CF-4A20-807F-DC47C8009A0A}"/>
                </a:ext>
              </a:extLst>
            </p:cNvPr>
            <p:cNvSpPr/>
            <p:nvPr/>
          </p:nvSpPr>
          <p:spPr bwMode="auto">
            <a:xfrm>
              <a:off x="742762" y="2368551"/>
              <a:ext cx="402222" cy="500718"/>
            </a:xfrm>
            <a:prstGeom prst="roundRect">
              <a:avLst/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5" name="フリーフォーム: 図形 604">
              <a:extLst>
                <a:ext uri="{FF2B5EF4-FFF2-40B4-BE49-F238E27FC236}">
                  <a16:creationId xmlns:a16="http://schemas.microsoft.com/office/drawing/2014/main" id="{F69B598B-0E6F-48B4-B89C-0EEA6B6FB984}"/>
                </a:ext>
              </a:extLst>
            </p:cNvPr>
            <p:cNvSpPr/>
            <p:nvPr/>
          </p:nvSpPr>
          <p:spPr bwMode="auto">
            <a:xfrm>
              <a:off x="1185674" y="2603282"/>
              <a:ext cx="149430" cy="265987"/>
            </a:xfrm>
            <a:custGeom>
              <a:avLst/>
              <a:gdLst>
                <a:gd name="connsiteX0" fmla="*/ 0 w 149430"/>
                <a:gd name="connsiteY0" fmla="*/ 0 h 265987"/>
                <a:gd name="connsiteX1" fmla="*/ 31882 w 149430"/>
                <a:gd name="connsiteY1" fmla="*/ 38241 h 265987"/>
                <a:gd name="connsiteX2" fmla="*/ 148885 w 149430"/>
                <a:gd name="connsiteY2" fmla="*/ 264361 h 265987"/>
                <a:gd name="connsiteX3" fmla="*/ 149430 w 149430"/>
                <a:gd name="connsiteY3" fmla="*/ 265987 h 265987"/>
                <a:gd name="connsiteX4" fmla="*/ 67038 w 149430"/>
                <a:gd name="connsiteY4" fmla="*/ 265987 h 265987"/>
                <a:gd name="connsiteX5" fmla="*/ 0 w 149430"/>
                <a:gd name="connsiteY5" fmla="*/ 198949 h 265987"/>
                <a:gd name="connsiteX6" fmla="*/ 0 w 149430"/>
                <a:gd name="connsiteY6" fmla="*/ 0 h 2659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30" h="265987">
                  <a:moveTo>
                    <a:pt x="0" y="0"/>
                  </a:moveTo>
                  <a:lnTo>
                    <a:pt x="31882" y="38241"/>
                  </a:lnTo>
                  <a:cubicBezTo>
                    <a:pt x="75410" y="100210"/>
                    <a:pt x="114809" y="176516"/>
                    <a:pt x="148885" y="264361"/>
                  </a:cubicBezTo>
                  <a:lnTo>
                    <a:pt x="149430" y="265987"/>
                  </a:lnTo>
                  <a:lnTo>
                    <a:pt x="67038" y="265987"/>
                  </a:lnTo>
                  <a:cubicBezTo>
                    <a:pt x="30014" y="265987"/>
                    <a:pt x="0" y="235973"/>
                    <a:pt x="0" y="198949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6" name="フリーフォーム: 図形 605">
              <a:extLst>
                <a:ext uri="{FF2B5EF4-FFF2-40B4-BE49-F238E27FC236}">
                  <a16:creationId xmlns:a16="http://schemas.microsoft.com/office/drawing/2014/main" id="{E6BFF707-45EA-47F2-94B4-D95E88DB5F6A}"/>
                </a:ext>
              </a:extLst>
            </p:cNvPr>
            <p:cNvSpPr/>
            <p:nvPr/>
          </p:nvSpPr>
          <p:spPr bwMode="auto">
            <a:xfrm>
              <a:off x="552642" y="2611851"/>
              <a:ext cx="142286" cy="257418"/>
            </a:xfrm>
            <a:custGeom>
              <a:avLst/>
              <a:gdLst>
                <a:gd name="connsiteX0" fmla="*/ 142286 w 142286"/>
                <a:gd name="connsiteY0" fmla="*/ 0 h 257418"/>
                <a:gd name="connsiteX1" fmla="*/ 142286 w 142286"/>
                <a:gd name="connsiteY1" fmla="*/ 190380 h 257418"/>
                <a:gd name="connsiteX2" fmla="*/ 75248 w 142286"/>
                <a:gd name="connsiteY2" fmla="*/ 257418 h 257418"/>
                <a:gd name="connsiteX3" fmla="*/ 0 w 142286"/>
                <a:gd name="connsiteY3" fmla="*/ 257418 h 257418"/>
                <a:gd name="connsiteX4" fmla="*/ 545 w 142286"/>
                <a:gd name="connsiteY4" fmla="*/ 255792 h 257418"/>
                <a:gd name="connsiteX5" fmla="*/ 117549 w 142286"/>
                <a:gd name="connsiteY5" fmla="*/ 29672 h 257418"/>
                <a:gd name="connsiteX6" fmla="*/ 142286 w 142286"/>
                <a:gd name="connsiteY6" fmla="*/ 0 h 2574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2286" h="257418">
                  <a:moveTo>
                    <a:pt x="142286" y="0"/>
                  </a:moveTo>
                  <a:lnTo>
                    <a:pt x="142286" y="190380"/>
                  </a:lnTo>
                  <a:cubicBezTo>
                    <a:pt x="142286" y="227404"/>
                    <a:pt x="112272" y="257418"/>
                    <a:pt x="75248" y="257418"/>
                  </a:cubicBezTo>
                  <a:lnTo>
                    <a:pt x="0" y="257418"/>
                  </a:lnTo>
                  <a:lnTo>
                    <a:pt x="545" y="255792"/>
                  </a:lnTo>
                  <a:cubicBezTo>
                    <a:pt x="34622" y="167947"/>
                    <a:pt x="74021" y="91641"/>
                    <a:pt x="117549" y="29672"/>
                  </a:cubicBezTo>
                  <a:lnTo>
                    <a:pt x="142286" y="0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7" name="フリーフォーム: 図形 606">
              <a:extLst>
                <a:ext uri="{FF2B5EF4-FFF2-40B4-BE49-F238E27FC236}">
                  <a16:creationId xmlns:a16="http://schemas.microsoft.com/office/drawing/2014/main" id="{2735CC5B-E678-4EC2-8CED-D70953D98A84}"/>
                </a:ext>
              </a:extLst>
            </p:cNvPr>
            <p:cNvSpPr/>
            <p:nvPr/>
          </p:nvSpPr>
          <p:spPr bwMode="auto">
            <a:xfrm>
              <a:off x="416075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9599 w 1055596"/>
                <a:gd name="connsiteY2" fmla="*/ 77439 h 1327874"/>
                <a:gd name="connsiteX3" fmla="*/ 769599 w 1055596"/>
                <a:gd name="connsiteY3" fmla="*/ 276388 h 1327874"/>
                <a:gd name="connsiteX4" fmla="*/ 836637 w 1055596"/>
                <a:gd name="connsiteY4" fmla="*/ 343426 h 1327874"/>
                <a:gd name="connsiteX5" fmla="*/ 919029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1815 w 1055596"/>
                <a:gd name="connsiteY11" fmla="*/ 343426 h 1327874"/>
                <a:gd name="connsiteX12" fmla="*/ 278853 w 1055596"/>
                <a:gd name="connsiteY12" fmla="*/ 276388 h 1327874"/>
                <a:gd name="connsiteX13" fmla="*/ 278853 w 1055596"/>
                <a:gd name="connsiteY13" fmla="*/ 86008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9599" y="77439"/>
                  </a:lnTo>
                  <a:lnTo>
                    <a:pt x="769599" y="276388"/>
                  </a:lnTo>
                  <a:cubicBezTo>
                    <a:pt x="769599" y="313412"/>
                    <a:pt x="799613" y="343426"/>
                    <a:pt x="836637" y="343426"/>
                  </a:cubicBezTo>
                  <a:lnTo>
                    <a:pt x="919029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1815" y="343426"/>
                  </a:lnTo>
                  <a:cubicBezTo>
                    <a:pt x="248839" y="343426"/>
                    <a:pt x="278853" y="313412"/>
                    <a:pt x="278853" y="276388"/>
                  </a:cubicBezTo>
                  <a:lnTo>
                    <a:pt x="278853" y="86008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8" name="楕円 607">
              <a:extLst>
                <a:ext uri="{FF2B5EF4-FFF2-40B4-BE49-F238E27FC236}">
                  <a16:creationId xmlns:a16="http://schemas.microsoft.com/office/drawing/2014/main" id="{EA593E91-B0BC-4E72-B797-D644B1D2A050}"/>
                </a:ext>
              </a:extLst>
            </p:cNvPr>
            <p:cNvSpPr/>
            <p:nvPr/>
          </p:nvSpPr>
          <p:spPr bwMode="auto">
            <a:xfrm rot="20700000">
              <a:off x="6423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09" name="楕円 608">
              <a:extLst>
                <a:ext uri="{FF2B5EF4-FFF2-40B4-BE49-F238E27FC236}">
                  <a16:creationId xmlns:a16="http://schemas.microsoft.com/office/drawing/2014/main" id="{14E515BA-F665-499E-AA0A-E0ADAB4B999E}"/>
                </a:ext>
              </a:extLst>
            </p:cNvPr>
            <p:cNvSpPr/>
            <p:nvPr/>
          </p:nvSpPr>
          <p:spPr bwMode="auto">
            <a:xfrm rot="20700000">
              <a:off x="137338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0" name="楕円 609">
              <a:extLst>
                <a:ext uri="{FF2B5EF4-FFF2-40B4-BE49-F238E27FC236}">
                  <a16:creationId xmlns:a16="http://schemas.microsoft.com/office/drawing/2014/main" id="{AC2136BF-3280-4BDF-85E1-7031F4516E89}"/>
                </a:ext>
              </a:extLst>
            </p:cNvPr>
            <p:cNvSpPr/>
            <p:nvPr/>
          </p:nvSpPr>
          <p:spPr bwMode="auto">
            <a:xfrm rot="900000" flipH="1">
              <a:off x="1414380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1" name="楕円 610">
              <a:extLst>
                <a:ext uri="{FF2B5EF4-FFF2-40B4-BE49-F238E27FC236}">
                  <a16:creationId xmlns:a16="http://schemas.microsoft.com/office/drawing/2014/main" id="{A2D8C471-A675-408D-B055-F06C742F95B8}"/>
                </a:ext>
              </a:extLst>
            </p:cNvPr>
            <p:cNvSpPr/>
            <p:nvPr/>
          </p:nvSpPr>
          <p:spPr bwMode="auto">
            <a:xfrm rot="900000" flipH="1">
              <a:off x="1496941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2" name="楕円 611">
              <a:extLst>
                <a:ext uri="{FF2B5EF4-FFF2-40B4-BE49-F238E27FC236}">
                  <a16:creationId xmlns:a16="http://schemas.microsoft.com/office/drawing/2014/main" id="{BA9B52A4-89BF-46D6-8DD8-32A79A4CFDE2}"/>
                </a:ext>
              </a:extLst>
            </p:cNvPr>
            <p:cNvSpPr/>
            <p:nvPr/>
          </p:nvSpPr>
          <p:spPr bwMode="auto">
            <a:xfrm>
              <a:off x="268798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3" name="フリーフォーム: 図形 612">
              <a:extLst>
                <a:ext uri="{FF2B5EF4-FFF2-40B4-BE49-F238E27FC236}">
                  <a16:creationId xmlns:a16="http://schemas.microsoft.com/office/drawing/2014/main" id="{3DE2F716-6BCC-47AC-B865-64F01B62398B}"/>
                </a:ext>
              </a:extLst>
            </p:cNvPr>
            <p:cNvSpPr/>
            <p:nvPr/>
          </p:nvSpPr>
          <p:spPr bwMode="auto">
            <a:xfrm>
              <a:off x="371836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4" name="フリーフォーム: 図形 613">
              <a:extLst>
                <a:ext uri="{FF2B5EF4-FFF2-40B4-BE49-F238E27FC236}">
                  <a16:creationId xmlns:a16="http://schemas.microsoft.com/office/drawing/2014/main" id="{86DCFF90-2D93-4229-8DAC-74196636A463}"/>
                </a:ext>
              </a:extLst>
            </p:cNvPr>
            <p:cNvSpPr/>
            <p:nvPr/>
          </p:nvSpPr>
          <p:spPr bwMode="auto">
            <a:xfrm flipH="1">
              <a:off x="975453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5" name="テキスト ボックス 614">
              <a:extLst>
                <a:ext uri="{FF2B5EF4-FFF2-40B4-BE49-F238E27FC236}">
                  <a16:creationId xmlns:a16="http://schemas.microsoft.com/office/drawing/2014/main" id="{8DF7C856-90B7-418E-97AE-62C4F708B9CA}"/>
                </a:ext>
              </a:extLst>
            </p:cNvPr>
            <p:cNvSpPr txBox="1"/>
            <p:nvPr/>
          </p:nvSpPr>
          <p:spPr>
            <a:xfrm>
              <a:off x="697374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616" name="月 615">
              <a:extLst>
                <a:ext uri="{FF2B5EF4-FFF2-40B4-BE49-F238E27FC236}">
                  <a16:creationId xmlns:a16="http://schemas.microsoft.com/office/drawing/2014/main" id="{BD1E3580-BBC8-4047-83D4-BAB86C1122DE}"/>
                </a:ext>
              </a:extLst>
            </p:cNvPr>
            <p:cNvSpPr/>
            <p:nvPr/>
          </p:nvSpPr>
          <p:spPr bwMode="auto">
            <a:xfrm rot="2700000">
              <a:off x="508936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7" name="月 616">
              <a:extLst>
                <a:ext uri="{FF2B5EF4-FFF2-40B4-BE49-F238E27FC236}">
                  <a16:creationId xmlns:a16="http://schemas.microsoft.com/office/drawing/2014/main" id="{F8783C20-024E-4733-A5A5-DD4FED341C8F}"/>
                </a:ext>
              </a:extLst>
            </p:cNvPr>
            <p:cNvSpPr/>
            <p:nvPr/>
          </p:nvSpPr>
          <p:spPr bwMode="auto">
            <a:xfrm rot="2700000">
              <a:off x="667157" y="943112"/>
              <a:ext cx="214448" cy="664219"/>
            </a:xfrm>
            <a:prstGeom prst="moon">
              <a:avLst>
                <a:gd name="adj" fmla="val 86383"/>
              </a:avLst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8" name="楕円 617">
              <a:extLst>
                <a:ext uri="{FF2B5EF4-FFF2-40B4-BE49-F238E27FC236}">
                  <a16:creationId xmlns:a16="http://schemas.microsoft.com/office/drawing/2014/main" id="{E5D11CCC-E164-4AAB-8E20-ED689F37D47A}"/>
                </a:ext>
              </a:extLst>
            </p:cNvPr>
            <p:cNvSpPr/>
            <p:nvPr/>
          </p:nvSpPr>
          <p:spPr bwMode="auto">
            <a:xfrm>
              <a:off x="54498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9" name="楕円 618">
              <a:extLst>
                <a:ext uri="{FF2B5EF4-FFF2-40B4-BE49-F238E27FC236}">
                  <a16:creationId xmlns:a16="http://schemas.microsoft.com/office/drawing/2014/main" id="{ACF2A145-3E06-4798-A90A-07E3EE2182D9}"/>
                </a:ext>
              </a:extLst>
            </p:cNvPr>
            <p:cNvSpPr/>
            <p:nvPr/>
          </p:nvSpPr>
          <p:spPr bwMode="auto">
            <a:xfrm>
              <a:off x="122443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0" name="フリーフォーム: 図形 619">
              <a:extLst>
                <a:ext uri="{FF2B5EF4-FFF2-40B4-BE49-F238E27FC236}">
                  <a16:creationId xmlns:a16="http://schemas.microsoft.com/office/drawing/2014/main" id="{1FD7A784-E83C-452F-9824-0AD88DC60BA8}"/>
                </a:ext>
              </a:extLst>
            </p:cNvPr>
            <p:cNvSpPr/>
            <p:nvPr/>
          </p:nvSpPr>
          <p:spPr bwMode="auto">
            <a:xfrm>
              <a:off x="816182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1" name="フリーフォーム: 図形 620">
              <a:extLst>
                <a:ext uri="{FF2B5EF4-FFF2-40B4-BE49-F238E27FC236}">
                  <a16:creationId xmlns:a16="http://schemas.microsoft.com/office/drawing/2014/main" id="{8616D74E-440F-4EB0-A36B-4EC32104AF26}"/>
                </a:ext>
              </a:extLst>
            </p:cNvPr>
            <p:cNvSpPr/>
            <p:nvPr/>
          </p:nvSpPr>
          <p:spPr bwMode="auto">
            <a:xfrm>
              <a:off x="4392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2" name="フリーフォーム: 図形 621">
              <a:extLst>
                <a:ext uri="{FF2B5EF4-FFF2-40B4-BE49-F238E27FC236}">
                  <a16:creationId xmlns:a16="http://schemas.microsoft.com/office/drawing/2014/main" id="{483EF2FA-7335-4ECC-85DE-EF9572D49C4E}"/>
                </a:ext>
              </a:extLst>
            </p:cNvPr>
            <p:cNvSpPr/>
            <p:nvPr/>
          </p:nvSpPr>
          <p:spPr bwMode="auto">
            <a:xfrm>
              <a:off x="1125077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3" name="フリーフォーム: 図形 622">
              <a:extLst>
                <a:ext uri="{FF2B5EF4-FFF2-40B4-BE49-F238E27FC236}">
                  <a16:creationId xmlns:a16="http://schemas.microsoft.com/office/drawing/2014/main" id="{49C406A0-055A-46F0-AA40-09E91119D148}"/>
                </a:ext>
              </a:extLst>
            </p:cNvPr>
            <p:cNvSpPr/>
            <p:nvPr/>
          </p:nvSpPr>
          <p:spPr bwMode="auto">
            <a:xfrm>
              <a:off x="864832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4" name="楕円 623">
              <a:extLst>
                <a:ext uri="{FF2B5EF4-FFF2-40B4-BE49-F238E27FC236}">
                  <a16:creationId xmlns:a16="http://schemas.microsoft.com/office/drawing/2014/main" id="{4C8DCD3B-286A-4946-A027-692E76C6A3BB}"/>
                </a:ext>
              </a:extLst>
            </p:cNvPr>
            <p:cNvSpPr/>
            <p:nvPr/>
          </p:nvSpPr>
          <p:spPr bwMode="auto">
            <a:xfrm>
              <a:off x="1259726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5" name="楕円 624">
              <a:extLst>
                <a:ext uri="{FF2B5EF4-FFF2-40B4-BE49-F238E27FC236}">
                  <a16:creationId xmlns:a16="http://schemas.microsoft.com/office/drawing/2014/main" id="{2F94A4A5-0941-4F1F-8068-BCBBC434888D}"/>
                </a:ext>
              </a:extLst>
            </p:cNvPr>
            <p:cNvSpPr/>
            <p:nvPr/>
          </p:nvSpPr>
          <p:spPr bwMode="auto">
            <a:xfrm>
              <a:off x="578689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684F324E-88E2-4C44-824E-4784E647469A}"/>
                </a:ext>
              </a:extLst>
            </p:cNvPr>
            <p:cNvGrpSpPr/>
            <p:nvPr/>
          </p:nvGrpSpPr>
          <p:grpSpPr>
            <a:xfrm>
              <a:off x="264071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627" name="グループ化 626">
                <a:extLst>
                  <a:ext uri="{FF2B5EF4-FFF2-40B4-BE49-F238E27FC236}">
                    <a16:creationId xmlns:a16="http://schemas.microsoft.com/office/drawing/2014/main" id="{7EFBC4F7-5F8F-4630-9617-36D7F25CA597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632" name="フリーフォーム: 図形 631">
                  <a:extLst>
                    <a:ext uri="{FF2B5EF4-FFF2-40B4-BE49-F238E27FC236}">
                      <a16:creationId xmlns:a16="http://schemas.microsoft.com/office/drawing/2014/main" id="{E5B17B25-543E-4B9C-8F77-FEB2D3D34B9D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3" name="フリーフォーム: 図形 632">
                  <a:extLst>
                    <a:ext uri="{FF2B5EF4-FFF2-40B4-BE49-F238E27FC236}">
                      <a16:creationId xmlns:a16="http://schemas.microsoft.com/office/drawing/2014/main" id="{A27AEFEA-4DAA-4A4A-AF1D-2D3E6F19BE85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28" name="グループ化 627">
                <a:extLst>
                  <a:ext uri="{FF2B5EF4-FFF2-40B4-BE49-F238E27FC236}">
                    <a16:creationId xmlns:a16="http://schemas.microsoft.com/office/drawing/2014/main" id="{6DD476D0-558A-4698-94C3-C04F137D7D5F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630" name="フリーフォーム: 図形 629">
                  <a:extLst>
                    <a:ext uri="{FF2B5EF4-FFF2-40B4-BE49-F238E27FC236}">
                      <a16:creationId xmlns:a16="http://schemas.microsoft.com/office/drawing/2014/main" id="{7F207262-ACCF-43CE-882E-A1825A76CF09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1" name="フリーフォーム: 図形 630">
                  <a:extLst>
                    <a:ext uri="{FF2B5EF4-FFF2-40B4-BE49-F238E27FC236}">
                      <a16:creationId xmlns:a16="http://schemas.microsoft.com/office/drawing/2014/main" id="{86636F0B-42E9-415F-A3F6-8A5BCF12F52F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29" name="フリーフォーム: 図形 628">
                <a:extLst>
                  <a:ext uri="{FF2B5EF4-FFF2-40B4-BE49-F238E27FC236}">
                    <a16:creationId xmlns:a16="http://schemas.microsoft.com/office/drawing/2014/main" id="{98C1C538-35BD-47F8-A343-ED6FEE061B5F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34" name="グループ化 633">
            <a:extLst>
              <a:ext uri="{FF2B5EF4-FFF2-40B4-BE49-F238E27FC236}">
                <a16:creationId xmlns:a16="http://schemas.microsoft.com/office/drawing/2014/main" id="{0262F1CD-093F-4E57-B66E-6057A7F221C4}"/>
              </a:ext>
            </a:extLst>
          </p:cNvPr>
          <p:cNvGrpSpPr/>
          <p:nvPr/>
        </p:nvGrpSpPr>
        <p:grpSpPr>
          <a:xfrm>
            <a:off x="2711456" y="783772"/>
            <a:ext cx="811959" cy="1626584"/>
            <a:chOff x="1971228" y="816408"/>
            <a:chExt cx="1759285" cy="3524348"/>
          </a:xfrm>
        </p:grpSpPr>
        <p:sp>
          <p:nvSpPr>
            <p:cNvPr id="635" name="楕円 634">
              <a:extLst>
                <a:ext uri="{FF2B5EF4-FFF2-40B4-BE49-F238E27FC236}">
                  <a16:creationId xmlns:a16="http://schemas.microsoft.com/office/drawing/2014/main" id="{93B438C7-5164-432B-9606-3A9CE9299782}"/>
                </a:ext>
              </a:extLst>
            </p:cNvPr>
            <p:cNvSpPr/>
            <p:nvPr/>
          </p:nvSpPr>
          <p:spPr bwMode="auto">
            <a:xfrm>
              <a:off x="2398605" y="1898830"/>
              <a:ext cx="907382" cy="1119866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6" name="フリーフォーム: 図形 635">
              <a:extLst>
                <a:ext uri="{FF2B5EF4-FFF2-40B4-BE49-F238E27FC236}">
                  <a16:creationId xmlns:a16="http://schemas.microsoft.com/office/drawing/2014/main" id="{7E08AC6E-4A57-4384-8B7C-E2D4C2FCC919}"/>
                </a:ext>
              </a:extLst>
            </p:cNvPr>
            <p:cNvSpPr/>
            <p:nvPr/>
          </p:nvSpPr>
          <p:spPr bwMode="auto">
            <a:xfrm rot="900000" flipH="1">
              <a:off x="2142248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7" name="四角形: 上の 2 つの角を丸める 3">
              <a:extLst>
                <a:ext uri="{FF2B5EF4-FFF2-40B4-BE49-F238E27FC236}">
                  <a16:creationId xmlns:a16="http://schemas.microsoft.com/office/drawing/2014/main" id="{0162085B-8ACB-4661-831B-13574BDC9333}"/>
                </a:ext>
              </a:extLst>
            </p:cNvPr>
            <p:cNvSpPr/>
            <p:nvPr/>
          </p:nvSpPr>
          <p:spPr bwMode="auto">
            <a:xfrm rot="900000" flipH="1">
              <a:off x="2334438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8" name="フリーフォーム: 図形 637">
              <a:extLst>
                <a:ext uri="{FF2B5EF4-FFF2-40B4-BE49-F238E27FC236}">
                  <a16:creationId xmlns:a16="http://schemas.microsoft.com/office/drawing/2014/main" id="{A5E57068-9C89-4451-859A-351D69F227BF}"/>
                </a:ext>
              </a:extLst>
            </p:cNvPr>
            <p:cNvSpPr/>
            <p:nvPr/>
          </p:nvSpPr>
          <p:spPr bwMode="auto">
            <a:xfrm rot="20700000">
              <a:off x="3369958" y="3293841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39" name="四角形: 上の 2 つの角を丸める 3">
              <a:extLst>
                <a:ext uri="{FF2B5EF4-FFF2-40B4-BE49-F238E27FC236}">
                  <a16:creationId xmlns:a16="http://schemas.microsoft.com/office/drawing/2014/main" id="{AD99D189-3137-42C3-ACE3-D9D934F3198B}"/>
                </a:ext>
              </a:extLst>
            </p:cNvPr>
            <p:cNvSpPr/>
            <p:nvPr/>
          </p:nvSpPr>
          <p:spPr bwMode="auto">
            <a:xfrm rot="20700000">
              <a:off x="3173092" y="2532294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0" name="四角形: 角を丸くする 639">
              <a:extLst>
                <a:ext uri="{FF2B5EF4-FFF2-40B4-BE49-F238E27FC236}">
                  <a16:creationId xmlns:a16="http://schemas.microsoft.com/office/drawing/2014/main" id="{9F608DE5-CE24-43F5-AB9A-A60CE21EB958}"/>
                </a:ext>
              </a:extLst>
            </p:cNvPr>
            <p:cNvSpPr/>
            <p:nvPr/>
          </p:nvSpPr>
          <p:spPr bwMode="auto">
            <a:xfrm>
              <a:off x="291504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1" name="四角形: 角を丸くする 640">
              <a:extLst>
                <a:ext uri="{FF2B5EF4-FFF2-40B4-BE49-F238E27FC236}">
                  <a16:creationId xmlns:a16="http://schemas.microsoft.com/office/drawing/2014/main" id="{5E22467A-2E4E-4265-A47E-5918D5F52303}"/>
                </a:ext>
              </a:extLst>
            </p:cNvPr>
            <p:cNvSpPr/>
            <p:nvPr/>
          </p:nvSpPr>
          <p:spPr bwMode="auto">
            <a:xfrm>
              <a:off x="2591199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2" name="フリーフォーム: 図形 641">
              <a:extLst>
                <a:ext uri="{FF2B5EF4-FFF2-40B4-BE49-F238E27FC236}">
                  <a16:creationId xmlns:a16="http://schemas.microsoft.com/office/drawing/2014/main" id="{5384D0C2-921E-4C45-8064-0D5BEA286D7E}"/>
                </a:ext>
              </a:extLst>
            </p:cNvPr>
            <p:cNvSpPr/>
            <p:nvPr/>
          </p:nvSpPr>
          <p:spPr bwMode="auto">
            <a:xfrm>
              <a:off x="2342123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3" name="四角形: 角を丸くする 642">
              <a:extLst>
                <a:ext uri="{FF2B5EF4-FFF2-40B4-BE49-F238E27FC236}">
                  <a16:creationId xmlns:a16="http://schemas.microsoft.com/office/drawing/2014/main" id="{B2D99530-0497-4818-B030-5FF232150265}"/>
                </a:ext>
              </a:extLst>
            </p:cNvPr>
            <p:cNvSpPr/>
            <p:nvPr/>
          </p:nvSpPr>
          <p:spPr bwMode="auto">
            <a:xfrm>
              <a:off x="2649760" y="2368551"/>
              <a:ext cx="402222" cy="500718"/>
            </a:xfrm>
            <a:prstGeom prst="roundRect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4" name="フリーフォーム: 図形 643">
              <a:extLst>
                <a:ext uri="{FF2B5EF4-FFF2-40B4-BE49-F238E27FC236}">
                  <a16:creationId xmlns:a16="http://schemas.microsoft.com/office/drawing/2014/main" id="{8BBBB196-7FA6-41CD-8F10-B3B6BEFEC5E2}"/>
                </a:ext>
              </a:extLst>
            </p:cNvPr>
            <p:cNvSpPr/>
            <p:nvPr/>
          </p:nvSpPr>
          <p:spPr bwMode="auto">
            <a:xfrm flipH="1">
              <a:off x="2871862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5" name="フリーフォーム: 図形 644">
              <a:extLst>
                <a:ext uri="{FF2B5EF4-FFF2-40B4-BE49-F238E27FC236}">
                  <a16:creationId xmlns:a16="http://schemas.microsoft.com/office/drawing/2014/main" id="{F373D15F-CA87-4DC6-A1EF-16EA9F078A56}"/>
                </a:ext>
              </a:extLst>
            </p:cNvPr>
            <p:cNvSpPr/>
            <p:nvPr/>
          </p:nvSpPr>
          <p:spPr bwMode="auto">
            <a:xfrm flipH="1">
              <a:off x="2871862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6" name="フリーフォーム: 図形 645">
              <a:extLst>
                <a:ext uri="{FF2B5EF4-FFF2-40B4-BE49-F238E27FC236}">
                  <a16:creationId xmlns:a16="http://schemas.microsoft.com/office/drawing/2014/main" id="{522C8A0C-93B5-4BE6-8347-1C41DF640458}"/>
                </a:ext>
              </a:extLst>
            </p:cNvPr>
            <p:cNvSpPr/>
            <p:nvPr/>
          </p:nvSpPr>
          <p:spPr bwMode="auto">
            <a:xfrm>
              <a:off x="2412299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7" name="フリーフォーム: 図形 646">
              <a:extLst>
                <a:ext uri="{FF2B5EF4-FFF2-40B4-BE49-F238E27FC236}">
                  <a16:creationId xmlns:a16="http://schemas.microsoft.com/office/drawing/2014/main" id="{E90E9FD0-028D-4CF9-B6D0-9265C68E0594}"/>
                </a:ext>
              </a:extLst>
            </p:cNvPr>
            <p:cNvSpPr/>
            <p:nvPr/>
          </p:nvSpPr>
          <p:spPr bwMode="auto">
            <a:xfrm>
              <a:off x="2412299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8" name="楕円 647">
              <a:extLst>
                <a:ext uri="{FF2B5EF4-FFF2-40B4-BE49-F238E27FC236}">
                  <a16:creationId xmlns:a16="http://schemas.microsoft.com/office/drawing/2014/main" id="{9FF41DB8-696E-432A-B5C3-E490B3FEB8A6}"/>
                </a:ext>
              </a:extLst>
            </p:cNvPr>
            <p:cNvSpPr/>
            <p:nvPr/>
          </p:nvSpPr>
          <p:spPr bwMode="auto">
            <a:xfrm rot="2700000">
              <a:off x="2657975" y="2457040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9" name="楕円 648">
              <a:extLst>
                <a:ext uri="{FF2B5EF4-FFF2-40B4-BE49-F238E27FC236}">
                  <a16:creationId xmlns:a16="http://schemas.microsoft.com/office/drawing/2014/main" id="{95FCF82E-5716-46BD-A51C-487249708413}"/>
                </a:ext>
              </a:extLst>
            </p:cNvPr>
            <p:cNvSpPr/>
            <p:nvPr/>
          </p:nvSpPr>
          <p:spPr bwMode="auto">
            <a:xfrm rot="18900000" flipH="1">
              <a:off x="2872340" y="2457038"/>
              <a:ext cx="169880" cy="313657"/>
            </a:xfrm>
            <a:prstGeom prst="ellipse">
              <a:avLst/>
            </a:pr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0" name="楕円 649">
              <a:extLst>
                <a:ext uri="{FF2B5EF4-FFF2-40B4-BE49-F238E27FC236}">
                  <a16:creationId xmlns:a16="http://schemas.microsoft.com/office/drawing/2014/main" id="{258C8E08-C434-4608-B642-DC22475B6CE4}"/>
                </a:ext>
              </a:extLst>
            </p:cNvPr>
            <p:cNvSpPr/>
            <p:nvPr/>
          </p:nvSpPr>
          <p:spPr bwMode="auto">
            <a:xfrm>
              <a:off x="2049354" y="971550"/>
              <a:ext cx="1605884" cy="1605598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1" name="フリーフォーム: 図形 650">
              <a:extLst>
                <a:ext uri="{FF2B5EF4-FFF2-40B4-BE49-F238E27FC236}">
                  <a16:creationId xmlns:a16="http://schemas.microsoft.com/office/drawing/2014/main" id="{F98AC9AD-758B-4F56-8B3A-646B9DFEE599}"/>
                </a:ext>
              </a:extLst>
            </p:cNvPr>
            <p:cNvSpPr/>
            <p:nvPr/>
          </p:nvSpPr>
          <p:spPr bwMode="auto">
            <a:xfrm>
              <a:off x="2457366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2" name="フリーフォーム: 図形 651">
              <a:extLst>
                <a:ext uri="{FF2B5EF4-FFF2-40B4-BE49-F238E27FC236}">
                  <a16:creationId xmlns:a16="http://schemas.microsoft.com/office/drawing/2014/main" id="{1E9A783B-9B16-40ED-B984-3F1A3078A94D}"/>
                </a:ext>
              </a:extLst>
            </p:cNvPr>
            <p:cNvSpPr/>
            <p:nvPr/>
          </p:nvSpPr>
          <p:spPr bwMode="auto">
            <a:xfrm>
              <a:off x="3098229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99CC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3" name="フリーフォーム: 図形 652">
              <a:extLst>
                <a:ext uri="{FF2B5EF4-FFF2-40B4-BE49-F238E27FC236}">
                  <a16:creationId xmlns:a16="http://schemas.microsoft.com/office/drawing/2014/main" id="{E0A37156-FD2C-47DE-93C7-371809522A5A}"/>
                </a:ext>
              </a:extLst>
            </p:cNvPr>
            <p:cNvSpPr/>
            <p:nvPr/>
          </p:nvSpPr>
          <p:spPr bwMode="auto">
            <a:xfrm>
              <a:off x="2323073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4" name="楕円 653">
              <a:extLst>
                <a:ext uri="{FF2B5EF4-FFF2-40B4-BE49-F238E27FC236}">
                  <a16:creationId xmlns:a16="http://schemas.microsoft.com/office/drawing/2014/main" id="{5CBEF049-8689-48CF-B3BF-7BC278B76049}"/>
                </a:ext>
              </a:extLst>
            </p:cNvPr>
            <p:cNvSpPr/>
            <p:nvPr/>
          </p:nvSpPr>
          <p:spPr bwMode="auto">
            <a:xfrm rot="20700000">
              <a:off x="197122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5" name="楕円 654">
              <a:extLst>
                <a:ext uri="{FF2B5EF4-FFF2-40B4-BE49-F238E27FC236}">
                  <a16:creationId xmlns:a16="http://schemas.microsoft.com/office/drawing/2014/main" id="{9C50F0C3-EA73-45F5-97DC-0B203DC61255}"/>
                </a:ext>
              </a:extLst>
            </p:cNvPr>
            <p:cNvSpPr/>
            <p:nvPr/>
          </p:nvSpPr>
          <p:spPr bwMode="auto">
            <a:xfrm rot="20700000">
              <a:off x="204433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6" name="楕円 655">
              <a:extLst>
                <a:ext uri="{FF2B5EF4-FFF2-40B4-BE49-F238E27FC236}">
                  <a16:creationId xmlns:a16="http://schemas.microsoft.com/office/drawing/2014/main" id="{2CF0E771-AD5B-49CF-B040-170030927C77}"/>
                </a:ext>
              </a:extLst>
            </p:cNvPr>
            <p:cNvSpPr/>
            <p:nvPr/>
          </p:nvSpPr>
          <p:spPr bwMode="auto">
            <a:xfrm rot="900000" flipH="1">
              <a:off x="332137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7" name="楕円 656">
              <a:extLst>
                <a:ext uri="{FF2B5EF4-FFF2-40B4-BE49-F238E27FC236}">
                  <a16:creationId xmlns:a16="http://schemas.microsoft.com/office/drawing/2014/main" id="{219A01B9-AE8D-452C-BD4B-A46999CF5DD0}"/>
                </a:ext>
              </a:extLst>
            </p:cNvPr>
            <p:cNvSpPr/>
            <p:nvPr/>
          </p:nvSpPr>
          <p:spPr bwMode="auto">
            <a:xfrm rot="900000" flipH="1">
              <a:off x="340393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8" name="楕円 657">
              <a:extLst>
                <a:ext uri="{FF2B5EF4-FFF2-40B4-BE49-F238E27FC236}">
                  <a16:creationId xmlns:a16="http://schemas.microsoft.com/office/drawing/2014/main" id="{F8DF0ABE-FE52-4D86-ACB5-50F38EA92D42}"/>
                </a:ext>
              </a:extLst>
            </p:cNvPr>
            <p:cNvSpPr/>
            <p:nvPr/>
          </p:nvSpPr>
          <p:spPr bwMode="auto">
            <a:xfrm>
              <a:off x="2188575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9" name="テキスト ボックス 658">
              <a:extLst>
                <a:ext uri="{FF2B5EF4-FFF2-40B4-BE49-F238E27FC236}">
                  <a16:creationId xmlns:a16="http://schemas.microsoft.com/office/drawing/2014/main" id="{E29D517B-E3E1-41A8-AFC9-2479AAD8BAC0}"/>
                </a:ext>
              </a:extLst>
            </p:cNvPr>
            <p:cNvSpPr txBox="1"/>
            <p:nvPr/>
          </p:nvSpPr>
          <p:spPr>
            <a:xfrm>
              <a:off x="2613414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660" name="フリーフォーム: 図形 659">
              <a:extLst>
                <a:ext uri="{FF2B5EF4-FFF2-40B4-BE49-F238E27FC236}">
                  <a16:creationId xmlns:a16="http://schemas.microsoft.com/office/drawing/2014/main" id="{52471DFB-900A-42A5-91AF-FCBD6457252F}"/>
                </a:ext>
              </a:extLst>
            </p:cNvPr>
            <p:cNvSpPr/>
            <p:nvPr/>
          </p:nvSpPr>
          <p:spPr bwMode="auto">
            <a:xfrm>
              <a:off x="2281834" y="1047975"/>
              <a:ext cx="1138248" cy="444142"/>
            </a:xfrm>
            <a:custGeom>
              <a:avLst/>
              <a:gdLst>
                <a:gd name="connsiteX0" fmla="*/ 659008 w 1340223"/>
                <a:gd name="connsiteY0" fmla="*/ 28 h 739636"/>
                <a:gd name="connsiteX1" fmla="*/ 670116 w 1340223"/>
                <a:gd name="connsiteY1" fmla="*/ 1367 h 739636"/>
                <a:gd name="connsiteX2" fmla="*/ 681216 w 1340223"/>
                <a:gd name="connsiteY2" fmla="*/ 29 h 739636"/>
                <a:gd name="connsiteX3" fmla="*/ 1131860 w 1340223"/>
                <a:gd name="connsiteY3" fmla="*/ 208365 h 739636"/>
                <a:gd name="connsiteX4" fmla="*/ 1340195 w 1340223"/>
                <a:gd name="connsiteY4" fmla="*/ 659009 h 739636"/>
                <a:gd name="connsiteX5" fmla="*/ 1331525 w 1340223"/>
                <a:gd name="connsiteY5" fmla="*/ 730938 h 739636"/>
                <a:gd name="connsiteX6" fmla="*/ 1259596 w 1340223"/>
                <a:gd name="connsiteY6" fmla="*/ 739608 h 739636"/>
                <a:gd name="connsiteX7" fmla="*/ 808952 w 1340223"/>
                <a:gd name="connsiteY7" fmla="*/ 531273 h 739636"/>
                <a:gd name="connsiteX8" fmla="*/ 718299 w 1340223"/>
                <a:gd name="connsiteY8" fmla="*/ 423318 h 739636"/>
                <a:gd name="connsiteX9" fmla="*/ 670111 w 1340223"/>
                <a:gd name="connsiteY9" fmla="*/ 339104 h 739636"/>
                <a:gd name="connsiteX10" fmla="*/ 621924 w 1340223"/>
                <a:gd name="connsiteY10" fmla="*/ 423317 h 739636"/>
                <a:gd name="connsiteX11" fmla="*/ 531271 w 1340223"/>
                <a:gd name="connsiteY11" fmla="*/ 531272 h 739636"/>
                <a:gd name="connsiteX12" fmla="*/ 80627 w 1340223"/>
                <a:gd name="connsiteY12" fmla="*/ 739607 h 739636"/>
                <a:gd name="connsiteX13" fmla="*/ 8698 w 1340223"/>
                <a:gd name="connsiteY13" fmla="*/ 730937 h 739636"/>
                <a:gd name="connsiteX14" fmla="*/ 28 w 1340223"/>
                <a:gd name="connsiteY14" fmla="*/ 659008 h 739636"/>
                <a:gd name="connsiteX15" fmla="*/ 208363 w 1340223"/>
                <a:gd name="connsiteY15" fmla="*/ 208364 h 739636"/>
                <a:gd name="connsiteX16" fmla="*/ 659008 w 1340223"/>
                <a:gd name="connsiteY16" fmla="*/ 28 h 7396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40223" h="739636">
                  <a:moveTo>
                    <a:pt x="659008" y="28"/>
                  </a:moveTo>
                  <a:lnTo>
                    <a:pt x="670116" y="1367"/>
                  </a:lnTo>
                  <a:lnTo>
                    <a:pt x="681216" y="29"/>
                  </a:lnTo>
                  <a:cubicBezTo>
                    <a:pt x="825719" y="-1659"/>
                    <a:pt x="994703" y="71208"/>
                    <a:pt x="1131860" y="208365"/>
                  </a:cubicBezTo>
                  <a:cubicBezTo>
                    <a:pt x="1269016" y="345521"/>
                    <a:pt x="1341884" y="514506"/>
                    <a:pt x="1340195" y="659009"/>
                  </a:cubicBezTo>
                  <a:lnTo>
                    <a:pt x="1331525" y="730938"/>
                  </a:lnTo>
                  <a:lnTo>
                    <a:pt x="1259596" y="739608"/>
                  </a:lnTo>
                  <a:cubicBezTo>
                    <a:pt x="1115093" y="741297"/>
                    <a:pt x="946108" y="668429"/>
                    <a:pt x="808952" y="531273"/>
                  </a:cubicBezTo>
                  <a:cubicBezTo>
                    <a:pt x="774663" y="496984"/>
                    <a:pt x="744392" y="460705"/>
                    <a:pt x="718299" y="423318"/>
                  </a:cubicBezTo>
                  <a:lnTo>
                    <a:pt x="670111" y="339104"/>
                  </a:lnTo>
                  <a:lnTo>
                    <a:pt x="621924" y="423317"/>
                  </a:lnTo>
                  <a:cubicBezTo>
                    <a:pt x="595832" y="460704"/>
                    <a:pt x="565561" y="496983"/>
                    <a:pt x="531271" y="531272"/>
                  </a:cubicBezTo>
                  <a:cubicBezTo>
                    <a:pt x="394115" y="668428"/>
                    <a:pt x="225130" y="741296"/>
                    <a:pt x="80627" y="739607"/>
                  </a:cubicBezTo>
                  <a:lnTo>
                    <a:pt x="8698" y="730937"/>
                  </a:lnTo>
                  <a:lnTo>
                    <a:pt x="28" y="659008"/>
                  </a:lnTo>
                  <a:cubicBezTo>
                    <a:pt x="-1661" y="514505"/>
                    <a:pt x="71207" y="345520"/>
                    <a:pt x="208363" y="208364"/>
                  </a:cubicBezTo>
                  <a:cubicBezTo>
                    <a:pt x="345520" y="71207"/>
                    <a:pt x="514504" y="-1660"/>
                    <a:pt x="659008" y="28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1" name="フリーフォーム: 図形 660">
              <a:extLst>
                <a:ext uri="{FF2B5EF4-FFF2-40B4-BE49-F238E27FC236}">
                  <a16:creationId xmlns:a16="http://schemas.microsoft.com/office/drawing/2014/main" id="{75098BE2-48C7-44F8-8B19-0D6A679646D8}"/>
                </a:ext>
              </a:extLst>
            </p:cNvPr>
            <p:cNvSpPr/>
            <p:nvPr/>
          </p:nvSpPr>
          <p:spPr bwMode="auto">
            <a:xfrm>
              <a:off x="2670442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2" name="楕円 661">
              <a:extLst>
                <a:ext uri="{FF2B5EF4-FFF2-40B4-BE49-F238E27FC236}">
                  <a16:creationId xmlns:a16="http://schemas.microsoft.com/office/drawing/2014/main" id="{8DC8CD3B-C4A5-4B08-BA78-4CEBA5C009F8}"/>
                </a:ext>
              </a:extLst>
            </p:cNvPr>
            <p:cNvSpPr/>
            <p:nvPr/>
          </p:nvSpPr>
          <p:spPr bwMode="auto">
            <a:xfrm>
              <a:off x="244998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3" name="楕円 662">
              <a:extLst>
                <a:ext uri="{FF2B5EF4-FFF2-40B4-BE49-F238E27FC236}">
                  <a16:creationId xmlns:a16="http://schemas.microsoft.com/office/drawing/2014/main" id="{2E27E284-0D8E-494B-98A4-3DE1AEA76962}"/>
                </a:ext>
              </a:extLst>
            </p:cNvPr>
            <p:cNvSpPr/>
            <p:nvPr/>
          </p:nvSpPr>
          <p:spPr bwMode="auto">
            <a:xfrm>
              <a:off x="3129434" y="1701310"/>
              <a:ext cx="122392" cy="255141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4" name="フリーフォーム: 図形 663">
              <a:extLst>
                <a:ext uri="{FF2B5EF4-FFF2-40B4-BE49-F238E27FC236}">
                  <a16:creationId xmlns:a16="http://schemas.microsoft.com/office/drawing/2014/main" id="{56591763-6AB0-4F9B-A13C-EA1AEAC8EFF1}"/>
                </a:ext>
              </a:extLst>
            </p:cNvPr>
            <p:cNvSpPr/>
            <p:nvPr/>
          </p:nvSpPr>
          <p:spPr bwMode="auto">
            <a:xfrm>
              <a:off x="234212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5" name="フリーフォーム: 図形 664">
              <a:extLst>
                <a:ext uri="{FF2B5EF4-FFF2-40B4-BE49-F238E27FC236}">
                  <a16:creationId xmlns:a16="http://schemas.microsoft.com/office/drawing/2014/main" id="{F31FF5D8-9235-454A-8C7D-2C08ACFAB1C7}"/>
                </a:ext>
              </a:extLst>
            </p:cNvPr>
            <p:cNvSpPr/>
            <p:nvPr/>
          </p:nvSpPr>
          <p:spPr bwMode="auto">
            <a:xfrm>
              <a:off x="3034273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6" name="楕円 665">
              <a:extLst>
                <a:ext uri="{FF2B5EF4-FFF2-40B4-BE49-F238E27FC236}">
                  <a16:creationId xmlns:a16="http://schemas.microsoft.com/office/drawing/2014/main" id="{E446968A-A3C9-4A3D-9979-EA8DA8D975E8}"/>
                </a:ext>
              </a:extLst>
            </p:cNvPr>
            <p:cNvSpPr/>
            <p:nvPr/>
          </p:nvSpPr>
          <p:spPr bwMode="auto">
            <a:xfrm>
              <a:off x="2484135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7" name="楕円 666">
              <a:extLst>
                <a:ext uri="{FF2B5EF4-FFF2-40B4-BE49-F238E27FC236}">
                  <a16:creationId xmlns:a16="http://schemas.microsoft.com/office/drawing/2014/main" id="{9E644DAA-51E4-451F-8744-C414892BF85A}"/>
                </a:ext>
              </a:extLst>
            </p:cNvPr>
            <p:cNvSpPr/>
            <p:nvPr/>
          </p:nvSpPr>
          <p:spPr bwMode="auto">
            <a:xfrm>
              <a:off x="3163585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8" name="フリーフォーム: 図形 667">
              <a:extLst>
                <a:ext uri="{FF2B5EF4-FFF2-40B4-BE49-F238E27FC236}">
                  <a16:creationId xmlns:a16="http://schemas.microsoft.com/office/drawing/2014/main" id="{0DAB48F7-1B59-4903-B64A-DCEE2AC4219A}"/>
                </a:ext>
              </a:extLst>
            </p:cNvPr>
            <p:cNvSpPr/>
            <p:nvPr/>
          </p:nvSpPr>
          <p:spPr bwMode="auto">
            <a:xfrm>
              <a:off x="2776233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9" name="楕円 668">
              <a:extLst>
                <a:ext uri="{FF2B5EF4-FFF2-40B4-BE49-F238E27FC236}">
                  <a16:creationId xmlns:a16="http://schemas.microsoft.com/office/drawing/2014/main" id="{69540C5C-F474-4E26-A0B8-33154640CC09}"/>
                </a:ext>
              </a:extLst>
            </p:cNvPr>
            <p:cNvSpPr/>
            <p:nvPr/>
          </p:nvSpPr>
          <p:spPr bwMode="auto">
            <a:xfrm>
              <a:off x="2290846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70" name="楕円 669">
              <a:extLst>
                <a:ext uri="{FF2B5EF4-FFF2-40B4-BE49-F238E27FC236}">
                  <a16:creationId xmlns:a16="http://schemas.microsoft.com/office/drawing/2014/main" id="{E6217325-B18D-4E55-85C8-5A6633DE5901}"/>
                </a:ext>
              </a:extLst>
            </p:cNvPr>
            <p:cNvSpPr/>
            <p:nvPr/>
          </p:nvSpPr>
          <p:spPr bwMode="auto">
            <a:xfrm>
              <a:off x="3233821" y="2020039"/>
              <a:ext cx="178819" cy="82034"/>
            </a:xfrm>
            <a:prstGeom prst="ellipse">
              <a:avLst/>
            </a:prstGeom>
            <a:solidFill>
              <a:srgbClr val="FF99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71" name="グループ化 670">
              <a:extLst>
                <a:ext uri="{FF2B5EF4-FFF2-40B4-BE49-F238E27FC236}">
                  <a16:creationId xmlns:a16="http://schemas.microsoft.com/office/drawing/2014/main" id="{334211E2-0D21-4741-9007-55C68FFCEB88}"/>
                </a:ext>
              </a:extLst>
            </p:cNvPr>
            <p:cNvGrpSpPr/>
            <p:nvPr/>
          </p:nvGrpSpPr>
          <p:grpSpPr>
            <a:xfrm>
              <a:off x="2196388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672" name="グループ化 671">
                <a:extLst>
                  <a:ext uri="{FF2B5EF4-FFF2-40B4-BE49-F238E27FC236}">
                    <a16:creationId xmlns:a16="http://schemas.microsoft.com/office/drawing/2014/main" id="{79D0D2C2-E1AC-495C-98C9-432AB9026E17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CC992A2E-FD49-4317-B92B-7DC7DBFCBF67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8" name="フリーフォーム: 図形 677">
                  <a:extLst>
                    <a:ext uri="{FF2B5EF4-FFF2-40B4-BE49-F238E27FC236}">
                      <a16:creationId xmlns:a16="http://schemas.microsoft.com/office/drawing/2014/main" id="{292DF7F8-AA06-4D02-B3D7-F2B3EFE24CC3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673" name="グループ化 672">
                <a:extLst>
                  <a:ext uri="{FF2B5EF4-FFF2-40B4-BE49-F238E27FC236}">
                    <a16:creationId xmlns:a16="http://schemas.microsoft.com/office/drawing/2014/main" id="{1C2A24C8-A027-4C9B-B970-394A864BEBB2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675" name="フリーフォーム: 図形 674">
                  <a:extLst>
                    <a:ext uri="{FF2B5EF4-FFF2-40B4-BE49-F238E27FC236}">
                      <a16:creationId xmlns:a16="http://schemas.microsoft.com/office/drawing/2014/main" id="{6E067FAA-315C-4EEA-B242-C949A6E81D37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76" name="フリーフォーム: 図形 675">
                  <a:extLst>
                    <a:ext uri="{FF2B5EF4-FFF2-40B4-BE49-F238E27FC236}">
                      <a16:creationId xmlns:a16="http://schemas.microsoft.com/office/drawing/2014/main" id="{5F6606A1-7DB8-4220-B63B-34421E30FBB6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674" name="フリーフォーム: 図形 673">
                <a:extLst>
                  <a:ext uri="{FF2B5EF4-FFF2-40B4-BE49-F238E27FC236}">
                    <a16:creationId xmlns:a16="http://schemas.microsoft.com/office/drawing/2014/main" id="{FD0A590D-863E-48B3-B377-B5BBE37164D0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679" name="グループ化 678">
            <a:extLst>
              <a:ext uri="{FF2B5EF4-FFF2-40B4-BE49-F238E27FC236}">
                <a16:creationId xmlns:a16="http://schemas.microsoft.com/office/drawing/2014/main" id="{FFB740D1-909A-4ACA-9F45-0665684284AF}"/>
              </a:ext>
            </a:extLst>
          </p:cNvPr>
          <p:cNvGrpSpPr/>
          <p:nvPr/>
        </p:nvGrpSpPr>
        <p:grpSpPr>
          <a:xfrm>
            <a:off x="4521374" y="783772"/>
            <a:ext cx="811959" cy="1626584"/>
            <a:chOff x="4127832" y="816408"/>
            <a:chExt cx="1759285" cy="3524348"/>
          </a:xfrm>
        </p:grpSpPr>
        <p:sp>
          <p:nvSpPr>
            <p:cNvPr id="680" name="フリーフォーム: 図形 679">
              <a:extLst>
                <a:ext uri="{FF2B5EF4-FFF2-40B4-BE49-F238E27FC236}">
                  <a16:creationId xmlns:a16="http://schemas.microsoft.com/office/drawing/2014/main" id="{6119DB84-4D19-4F1C-B583-1F3B8BE11A0A}"/>
                </a:ext>
              </a:extLst>
            </p:cNvPr>
            <p:cNvSpPr/>
            <p:nvPr/>
          </p:nvSpPr>
          <p:spPr bwMode="auto">
            <a:xfrm rot="900000" flipH="1">
              <a:off x="4294898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1" name="四角形: 上の 2 つの角を丸める 3">
              <a:extLst>
                <a:ext uri="{FF2B5EF4-FFF2-40B4-BE49-F238E27FC236}">
                  <a16:creationId xmlns:a16="http://schemas.microsoft.com/office/drawing/2014/main" id="{317B1C7B-4DF6-4B69-B8A5-DE8EACD2A2C9}"/>
                </a:ext>
              </a:extLst>
            </p:cNvPr>
            <p:cNvSpPr/>
            <p:nvPr/>
          </p:nvSpPr>
          <p:spPr bwMode="auto">
            <a:xfrm rot="900000" flipH="1">
              <a:off x="4487088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2" name="フリーフォーム: 図形 681">
              <a:extLst>
                <a:ext uri="{FF2B5EF4-FFF2-40B4-BE49-F238E27FC236}">
                  <a16:creationId xmlns:a16="http://schemas.microsoft.com/office/drawing/2014/main" id="{1CA25D35-5C0A-47B0-ACFE-57DA8C56C362}"/>
                </a:ext>
              </a:extLst>
            </p:cNvPr>
            <p:cNvSpPr/>
            <p:nvPr/>
          </p:nvSpPr>
          <p:spPr bwMode="auto">
            <a:xfrm rot="20700000">
              <a:off x="5522608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3" name="四角形: 上の 2 つの角を丸める 3">
              <a:extLst>
                <a:ext uri="{FF2B5EF4-FFF2-40B4-BE49-F238E27FC236}">
                  <a16:creationId xmlns:a16="http://schemas.microsoft.com/office/drawing/2014/main" id="{7BF7DFCB-8385-4603-AC46-58404618BE27}"/>
                </a:ext>
              </a:extLst>
            </p:cNvPr>
            <p:cNvSpPr/>
            <p:nvPr/>
          </p:nvSpPr>
          <p:spPr bwMode="auto">
            <a:xfrm rot="20700000">
              <a:off x="5325742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4" name="四角形: 角を丸くする 683">
              <a:extLst>
                <a:ext uri="{FF2B5EF4-FFF2-40B4-BE49-F238E27FC236}">
                  <a16:creationId xmlns:a16="http://schemas.microsoft.com/office/drawing/2014/main" id="{4C1F453F-874E-4260-9C5B-9FBAF0D1B36B}"/>
                </a:ext>
              </a:extLst>
            </p:cNvPr>
            <p:cNvSpPr/>
            <p:nvPr/>
          </p:nvSpPr>
          <p:spPr bwMode="auto">
            <a:xfrm>
              <a:off x="507165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5" name="四角形: 角を丸くする 684">
              <a:extLst>
                <a:ext uri="{FF2B5EF4-FFF2-40B4-BE49-F238E27FC236}">
                  <a16:creationId xmlns:a16="http://schemas.microsoft.com/office/drawing/2014/main" id="{7C6E08BE-B03F-4C2A-83B4-5BB1BD4E1E4E}"/>
                </a:ext>
              </a:extLst>
            </p:cNvPr>
            <p:cNvSpPr/>
            <p:nvPr/>
          </p:nvSpPr>
          <p:spPr bwMode="auto">
            <a:xfrm>
              <a:off x="4747803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47F9F98E-98F5-4CD5-9BA3-0A409F06524C}"/>
                </a:ext>
              </a:extLst>
            </p:cNvPr>
            <p:cNvSpPr/>
            <p:nvPr/>
          </p:nvSpPr>
          <p:spPr bwMode="auto">
            <a:xfrm>
              <a:off x="4498727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7" name="四角形: 角を丸くする 686">
              <a:extLst>
                <a:ext uri="{FF2B5EF4-FFF2-40B4-BE49-F238E27FC236}">
                  <a16:creationId xmlns:a16="http://schemas.microsoft.com/office/drawing/2014/main" id="{F8327C8B-92A7-4C36-A6E1-A80C258399A8}"/>
                </a:ext>
              </a:extLst>
            </p:cNvPr>
            <p:cNvSpPr/>
            <p:nvPr/>
          </p:nvSpPr>
          <p:spPr bwMode="auto">
            <a:xfrm>
              <a:off x="4806364" y="2368551"/>
              <a:ext cx="402222" cy="500718"/>
            </a:xfrm>
            <a:prstGeom prst="roundRect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8" name="フリーフォーム: 図形 687">
              <a:extLst>
                <a:ext uri="{FF2B5EF4-FFF2-40B4-BE49-F238E27FC236}">
                  <a16:creationId xmlns:a16="http://schemas.microsoft.com/office/drawing/2014/main" id="{B23948AE-F21E-44ED-80F1-F32FF4C26F7E}"/>
                </a:ext>
              </a:extLst>
            </p:cNvPr>
            <p:cNvSpPr/>
            <p:nvPr/>
          </p:nvSpPr>
          <p:spPr bwMode="auto">
            <a:xfrm flipH="1">
              <a:off x="5028466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4EC6D321-8202-43BA-A74A-B9B737751792}"/>
                </a:ext>
              </a:extLst>
            </p:cNvPr>
            <p:cNvSpPr/>
            <p:nvPr/>
          </p:nvSpPr>
          <p:spPr bwMode="auto">
            <a:xfrm flipH="1">
              <a:off x="5028466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C15712E5-AB97-4165-A834-32A065F01135}"/>
                </a:ext>
              </a:extLst>
            </p:cNvPr>
            <p:cNvSpPr/>
            <p:nvPr/>
          </p:nvSpPr>
          <p:spPr bwMode="auto">
            <a:xfrm>
              <a:off x="4568903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1" name="フリーフォーム: 図形 690">
              <a:extLst>
                <a:ext uri="{FF2B5EF4-FFF2-40B4-BE49-F238E27FC236}">
                  <a16:creationId xmlns:a16="http://schemas.microsoft.com/office/drawing/2014/main" id="{658B8F3D-8B4B-41CA-8115-89BD666D5828}"/>
                </a:ext>
              </a:extLst>
            </p:cNvPr>
            <p:cNvSpPr/>
            <p:nvPr/>
          </p:nvSpPr>
          <p:spPr bwMode="auto">
            <a:xfrm>
              <a:off x="4568903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2" name="楕円 691">
              <a:extLst>
                <a:ext uri="{FF2B5EF4-FFF2-40B4-BE49-F238E27FC236}">
                  <a16:creationId xmlns:a16="http://schemas.microsoft.com/office/drawing/2014/main" id="{35851C17-F1EA-41BC-82C1-DF8D7DF55E8C}"/>
                </a:ext>
              </a:extLst>
            </p:cNvPr>
            <p:cNvSpPr/>
            <p:nvPr/>
          </p:nvSpPr>
          <p:spPr bwMode="auto">
            <a:xfrm rot="2700000">
              <a:off x="4814579" y="2457040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3" name="楕円 692">
              <a:extLst>
                <a:ext uri="{FF2B5EF4-FFF2-40B4-BE49-F238E27FC236}">
                  <a16:creationId xmlns:a16="http://schemas.microsoft.com/office/drawing/2014/main" id="{B047BF49-4197-48EE-A88B-3C94760BA610}"/>
                </a:ext>
              </a:extLst>
            </p:cNvPr>
            <p:cNvSpPr/>
            <p:nvPr/>
          </p:nvSpPr>
          <p:spPr bwMode="auto">
            <a:xfrm rot="18900000" flipH="1">
              <a:off x="5028944" y="2457038"/>
              <a:ext cx="169880" cy="313657"/>
            </a:xfrm>
            <a:prstGeom prst="ellipse">
              <a:avLst/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4" name="楕円 693">
              <a:extLst>
                <a:ext uri="{FF2B5EF4-FFF2-40B4-BE49-F238E27FC236}">
                  <a16:creationId xmlns:a16="http://schemas.microsoft.com/office/drawing/2014/main" id="{CBB46F4C-4944-480F-925F-3B744813A35C}"/>
                </a:ext>
              </a:extLst>
            </p:cNvPr>
            <p:cNvSpPr/>
            <p:nvPr/>
          </p:nvSpPr>
          <p:spPr bwMode="auto">
            <a:xfrm>
              <a:off x="4205958" y="971549"/>
              <a:ext cx="1605884" cy="1636767"/>
            </a:xfrm>
            <a:prstGeom prst="ellipse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5" name="フリーフォーム: 図形 694">
              <a:extLst>
                <a:ext uri="{FF2B5EF4-FFF2-40B4-BE49-F238E27FC236}">
                  <a16:creationId xmlns:a16="http://schemas.microsoft.com/office/drawing/2014/main" id="{E1DEF9D0-3B0B-4070-9823-F8F217D08D83}"/>
                </a:ext>
              </a:extLst>
            </p:cNvPr>
            <p:cNvSpPr/>
            <p:nvPr/>
          </p:nvSpPr>
          <p:spPr bwMode="auto">
            <a:xfrm>
              <a:off x="4613970" y="2603651"/>
              <a:ext cx="150116" cy="265618"/>
            </a:xfrm>
            <a:custGeom>
              <a:avLst/>
              <a:gdLst>
                <a:gd name="connsiteX0" fmla="*/ 150116 w 150116"/>
                <a:gd name="connsiteY0" fmla="*/ 0 h 265618"/>
                <a:gd name="connsiteX1" fmla="*/ 150116 w 150116"/>
                <a:gd name="connsiteY1" fmla="*/ 198580 h 265618"/>
                <a:gd name="connsiteX2" fmla="*/ 83078 w 150116"/>
                <a:gd name="connsiteY2" fmla="*/ 265618 h 265618"/>
                <a:gd name="connsiteX3" fmla="*/ 0 w 150116"/>
                <a:gd name="connsiteY3" fmla="*/ 265618 h 265618"/>
                <a:gd name="connsiteX4" fmla="*/ 2819 w 150116"/>
                <a:gd name="connsiteY4" fmla="*/ 257373 h 265618"/>
                <a:gd name="connsiteX5" fmla="*/ 119823 w 150116"/>
                <a:gd name="connsiteY5" fmla="*/ 35632 h 265618"/>
                <a:gd name="connsiteX6" fmla="*/ 150116 w 150116"/>
                <a:gd name="connsiteY6" fmla="*/ 0 h 2656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0116" h="265618">
                  <a:moveTo>
                    <a:pt x="150116" y="0"/>
                  </a:moveTo>
                  <a:lnTo>
                    <a:pt x="150116" y="198580"/>
                  </a:lnTo>
                  <a:cubicBezTo>
                    <a:pt x="150116" y="235604"/>
                    <a:pt x="120102" y="265618"/>
                    <a:pt x="83078" y="265618"/>
                  </a:cubicBezTo>
                  <a:lnTo>
                    <a:pt x="0" y="265618"/>
                  </a:lnTo>
                  <a:lnTo>
                    <a:pt x="2819" y="257373"/>
                  </a:lnTo>
                  <a:cubicBezTo>
                    <a:pt x="36896" y="171229"/>
                    <a:pt x="76295" y="96401"/>
                    <a:pt x="119823" y="35632"/>
                  </a:cubicBezTo>
                  <a:lnTo>
                    <a:pt x="150116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6" name="フリーフォーム: 図形 695">
              <a:extLst>
                <a:ext uri="{FF2B5EF4-FFF2-40B4-BE49-F238E27FC236}">
                  <a16:creationId xmlns:a16="http://schemas.microsoft.com/office/drawing/2014/main" id="{90854FEC-0743-4733-89C0-97DDAEEA9DEF}"/>
                </a:ext>
              </a:extLst>
            </p:cNvPr>
            <p:cNvSpPr/>
            <p:nvPr/>
          </p:nvSpPr>
          <p:spPr bwMode="auto">
            <a:xfrm>
              <a:off x="5254833" y="2608317"/>
              <a:ext cx="146149" cy="260952"/>
            </a:xfrm>
            <a:custGeom>
              <a:avLst/>
              <a:gdLst>
                <a:gd name="connsiteX0" fmla="*/ 0 w 146149"/>
                <a:gd name="connsiteY0" fmla="*/ 0 h 260952"/>
                <a:gd name="connsiteX1" fmla="*/ 26326 w 146149"/>
                <a:gd name="connsiteY1" fmla="*/ 30966 h 260952"/>
                <a:gd name="connsiteX2" fmla="*/ 143329 w 146149"/>
                <a:gd name="connsiteY2" fmla="*/ 252707 h 260952"/>
                <a:gd name="connsiteX3" fmla="*/ 146149 w 146149"/>
                <a:gd name="connsiteY3" fmla="*/ 260952 h 260952"/>
                <a:gd name="connsiteX4" fmla="*/ 67038 w 146149"/>
                <a:gd name="connsiteY4" fmla="*/ 260952 h 260952"/>
                <a:gd name="connsiteX5" fmla="*/ 0 w 146149"/>
                <a:gd name="connsiteY5" fmla="*/ 193914 h 260952"/>
                <a:gd name="connsiteX6" fmla="*/ 0 w 146149"/>
                <a:gd name="connsiteY6" fmla="*/ 0 h 2609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6149" h="260952">
                  <a:moveTo>
                    <a:pt x="0" y="0"/>
                  </a:moveTo>
                  <a:lnTo>
                    <a:pt x="26326" y="30966"/>
                  </a:lnTo>
                  <a:cubicBezTo>
                    <a:pt x="69854" y="91735"/>
                    <a:pt x="109253" y="166563"/>
                    <a:pt x="143329" y="252707"/>
                  </a:cubicBezTo>
                  <a:lnTo>
                    <a:pt x="146149" y="260952"/>
                  </a:lnTo>
                  <a:lnTo>
                    <a:pt x="67038" y="260952"/>
                  </a:lnTo>
                  <a:cubicBezTo>
                    <a:pt x="30014" y="260952"/>
                    <a:pt x="0" y="230938"/>
                    <a:pt x="0" y="193914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7" name="フリーフォーム: 図形 696">
              <a:extLst>
                <a:ext uri="{FF2B5EF4-FFF2-40B4-BE49-F238E27FC236}">
                  <a16:creationId xmlns:a16="http://schemas.microsoft.com/office/drawing/2014/main" id="{2112B7F3-DCC5-4A8F-AC3F-115C63791003}"/>
                </a:ext>
              </a:extLst>
            </p:cNvPr>
            <p:cNvSpPr/>
            <p:nvPr/>
          </p:nvSpPr>
          <p:spPr bwMode="auto">
            <a:xfrm>
              <a:off x="4479677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75155 w 1055596"/>
                <a:gd name="connsiteY2" fmla="*/ 82474 h 1302161"/>
                <a:gd name="connsiteX3" fmla="*/ 775155 w 1055596"/>
                <a:gd name="connsiteY3" fmla="*/ 276388 h 1302161"/>
                <a:gd name="connsiteX4" fmla="*/ 842193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17371 w 1055596"/>
                <a:gd name="connsiteY11" fmla="*/ 343426 h 1302161"/>
                <a:gd name="connsiteX12" fmla="*/ 284409 w 1055596"/>
                <a:gd name="connsiteY12" fmla="*/ 276388 h 1302161"/>
                <a:gd name="connsiteX13" fmla="*/ 284409 w 1055596"/>
                <a:gd name="connsiteY13" fmla="*/ 7780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75155" y="82474"/>
                  </a:lnTo>
                  <a:lnTo>
                    <a:pt x="775155" y="276388"/>
                  </a:lnTo>
                  <a:cubicBezTo>
                    <a:pt x="775155" y="313412"/>
                    <a:pt x="805169" y="343426"/>
                    <a:pt x="842193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17371" y="343426"/>
                  </a:lnTo>
                  <a:cubicBezTo>
                    <a:pt x="254395" y="343426"/>
                    <a:pt x="284409" y="313412"/>
                    <a:pt x="284409" y="276388"/>
                  </a:cubicBezTo>
                  <a:lnTo>
                    <a:pt x="284409" y="7780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8" name="楕円 697">
              <a:extLst>
                <a:ext uri="{FF2B5EF4-FFF2-40B4-BE49-F238E27FC236}">
                  <a16:creationId xmlns:a16="http://schemas.microsoft.com/office/drawing/2014/main" id="{9AAB6A65-D5E0-43D3-8C4C-DE0C56B92C26}"/>
                </a:ext>
              </a:extLst>
            </p:cNvPr>
            <p:cNvSpPr/>
            <p:nvPr/>
          </p:nvSpPr>
          <p:spPr bwMode="auto">
            <a:xfrm rot="20700000">
              <a:off x="412783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9" name="楕円 698">
              <a:extLst>
                <a:ext uri="{FF2B5EF4-FFF2-40B4-BE49-F238E27FC236}">
                  <a16:creationId xmlns:a16="http://schemas.microsoft.com/office/drawing/2014/main" id="{13D815A4-816D-445C-BC30-99F2410890C9}"/>
                </a:ext>
              </a:extLst>
            </p:cNvPr>
            <p:cNvSpPr/>
            <p:nvPr/>
          </p:nvSpPr>
          <p:spPr bwMode="auto">
            <a:xfrm rot="20700000">
              <a:off x="4200940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0" name="楕円 699">
              <a:extLst>
                <a:ext uri="{FF2B5EF4-FFF2-40B4-BE49-F238E27FC236}">
                  <a16:creationId xmlns:a16="http://schemas.microsoft.com/office/drawing/2014/main" id="{46FA17C9-E725-46FD-85E4-DDDC330F9C7C}"/>
                </a:ext>
              </a:extLst>
            </p:cNvPr>
            <p:cNvSpPr/>
            <p:nvPr/>
          </p:nvSpPr>
          <p:spPr bwMode="auto">
            <a:xfrm rot="900000" flipH="1">
              <a:off x="5477982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1" name="楕円 700">
              <a:extLst>
                <a:ext uri="{FF2B5EF4-FFF2-40B4-BE49-F238E27FC236}">
                  <a16:creationId xmlns:a16="http://schemas.microsoft.com/office/drawing/2014/main" id="{07F9B1CC-6D44-4877-BF9A-FE0505EDE110}"/>
                </a:ext>
              </a:extLst>
            </p:cNvPr>
            <p:cNvSpPr/>
            <p:nvPr/>
          </p:nvSpPr>
          <p:spPr bwMode="auto">
            <a:xfrm rot="900000" flipH="1">
              <a:off x="5560543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2" name="楕円 701">
              <a:extLst>
                <a:ext uri="{FF2B5EF4-FFF2-40B4-BE49-F238E27FC236}">
                  <a16:creationId xmlns:a16="http://schemas.microsoft.com/office/drawing/2014/main" id="{FD5B55C4-6F0F-4632-857C-4C9E5C33DAC9}"/>
                </a:ext>
              </a:extLst>
            </p:cNvPr>
            <p:cNvSpPr/>
            <p:nvPr/>
          </p:nvSpPr>
          <p:spPr bwMode="auto">
            <a:xfrm>
              <a:off x="4345179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3" name="テキスト ボックス 702">
              <a:extLst>
                <a:ext uri="{FF2B5EF4-FFF2-40B4-BE49-F238E27FC236}">
                  <a16:creationId xmlns:a16="http://schemas.microsoft.com/office/drawing/2014/main" id="{07FC64E5-1A87-4CE7-8E71-8188E56642CD}"/>
                </a:ext>
              </a:extLst>
            </p:cNvPr>
            <p:cNvSpPr txBox="1"/>
            <p:nvPr/>
          </p:nvSpPr>
          <p:spPr>
            <a:xfrm>
              <a:off x="4770018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704" name="フリーフォーム: 図形 703">
              <a:extLst>
                <a:ext uri="{FF2B5EF4-FFF2-40B4-BE49-F238E27FC236}">
                  <a16:creationId xmlns:a16="http://schemas.microsoft.com/office/drawing/2014/main" id="{F58A72E0-D6CA-4DBA-8BDD-2F74ACF3C0CD}"/>
                </a:ext>
              </a:extLst>
            </p:cNvPr>
            <p:cNvSpPr/>
            <p:nvPr/>
          </p:nvSpPr>
          <p:spPr bwMode="auto">
            <a:xfrm>
              <a:off x="4827046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5" name="楕円 704">
              <a:extLst>
                <a:ext uri="{FF2B5EF4-FFF2-40B4-BE49-F238E27FC236}">
                  <a16:creationId xmlns:a16="http://schemas.microsoft.com/office/drawing/2014/main" id="{ED0D1ECB-A12F-41CB-B3DA-B57D075034B3}"/>
                </a:ext>
              </a:extLst>
            </p:cNvPr>
            <p:cNvSpPr/>
            <p:nvPr/>
          </p:nvSpPr>
          <p:spPr bwMode="auto">
            <a:xfrm>
              <a:off x="4606588" y="1747616"/>
              <a:ext cx="119640" cy="215536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6" name="楕円 705">
              <a:extLst>
                <a:ext uri="{FF2B5EF4-FFF2-40B4-BE49-F238E27FC236}">
                  <a16:creationId xmlns:a16="http://schemas.microsoft.com/office/drawing/2014/main" id="{3C30F8A7-1BB9-4386-91B1-28CCED2A839E}"/>
                </a:ext>
              </a:extLst>
            </p:cNvPr>
            <p:cNvSpPr/>
            <p:nvPr/>
          </p:nvSpPr>
          <p:spPr bwMode="auto">
            <a:xfrm>
              <a:off x="5286038" y="1747616"/>
              <a:ext cx="119640" cy="215536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7" name="フリーフォーム: 図形 706">
              <a:extLst>
                <a:ext uri="{FF2B5EF4-FFF2-40B4-BE49-F238E27FC236}">
                  <a16:creationId xmlns:a16="http://schemas.microsoft.com/office/drawing/2014/main" id="{1ADAEE14-9676-40AE-8991-A4B42081F9E5}"/>
                </a:ext>
              </a:extLst>
            </p:cNvPr>
            <p:cNvSpPr/>
            <p:nvPr/>
          </p:nvSpPr>
          <p:spPr bwMode="auto">
            <a:xfrm>
              <a:off x="449872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8" name="フリーフォーム: 図形 707">
              <a:extLst>
                <a:ext uri="{FF2B5EF4-FFF2-40B4-BE49-F238E27FC236}">
                  <a16:creationId xmlns:a16="http://schemas.microsoft.com/office/drawing/2014/main" id="{8322AB24-3164-4003-8DE9-9E6C00A8E5FB}"/>
                </a:ext>
              </a:extLst>
            </p:cNvPr>
            <p:cNvSpPr/>
            <p:nvPr/>
          </p:nvSpPr>
          <p:spPr bwMode="auto">
            <a:xfrm>
              <a:off x="5190877" y="1533525"/>
              <a:ext cx="327169" cy="575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9" name="楕円 708">
              <a:extLst>
                <a:ext uri="{FF2B5EF4-FFF2-40B4-BE49-F238E27FC236}">
                  <a16:creationId xmlns:a16="http://schemas.microsoft.com/office/drawing/2014/main" id="{62D78E64-B0A4-4389-8E02-E1E9600894A1}"/>
                </a:ext>
              </a:extLst>
            </p:cNvPr>
            <p:cNvSpPr/>
            <p:nvPr/>
          </p:nvSpPr>
          <p:spPr bwMode="auto">
            <a:xfrm>
              <a:off x="4640739" y="1771948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0" name="楕円 709">
              <a:extLst>
                <a:ext uri="{FF2B5EF4-FFF2-40B4-BE49-F238E27FC236}">
                  <a16:creationId xmlns:a16="http://schemas.microsoft.com/office/drawing/2014/main" id="{FA8B9D56-571D-4753-AA84-58CF264B7414}"/>
                </a:ext>
              </a:extLst>
            </p:cNvPr>
            <p:cNvSpPr/>
            <p:nvPr/>
          </p:nvSpPr>
          <p:spPr bwMode="auto">
            <a:xfrm>
              <a:off x="5320189" y="1771948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1" name="フリーフォーム: 図形 710">
              <a:extLst>
                <a:ext uri="{FF2B5EF4-FFF2-40B4-BE49-F238E27FC236}">
                  <a16:creationId xmlns:a16="http://schemas.microsoft.com/office/drawing/2014/main" id="{82D663A6-244A-43AA-8F50-8EF715061A07}"/>
                </a:ext>
              </a:extLst>
            </p:cNvPr>
            <p:cNvSpPr/>
            <p:nvPr/>
          </p:nvSpPr>
          <p:spPr bwMode="auto">
            <a:xfrm>
              <a:off x="4932837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2" name="月 711">
              <a:extLst>
                <a:ext uri="{FF2B5EF4-FFF2-40B4-BE49-F238E27FC236}">
                  <a16:creationId xmlns:a16="http://schemas.microsoft.com/office/drawing/2014/main" id="{150B388E-4FCE-452A-ABB2-7BDDEFB5B78F}"/>
                </a:ext>
              </a:extLst>
            </p:cNvPr>
            <p:cNvSpPr/>
            <p:nvPr/>
          </p:nvSpPr>
          <p:spPr bwMode="auto">
            <a:xfrm>
              <a:off x="4320590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3" name="月 712">
              <a:extLst>
                <a:ext uri="{FF2B5EF4-FFF2-40B4-BE49-F238E27FC236}">
                  <a16:creationId xmlns:a16="http://schemas.microsoft.com/office/drawing/2014/main" id="{0D6102DA-D5F0-4EAE-8ECB-855468BFD3DA}"/>
                </a:ext>
              </a:extLst>
            </p:cNvPr>
            <p:cNvSpPr/>
            <p:nvPr/>
          </p:nvSpPr>
          <p:spPr bwMode="auto">
            <a:xfrm flipH="1">
              <a:off x="5457016" y="1216647"/>
              <a:ext cx="251847" cy="1511060"/>
            </a:xfrm>
            <a:prstGeom prst="moon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4" name="月 713">
              <a:extLst>
                <a:ext uri="{FF2B5EF4-FFF2-40B4-BE49-F238E27FC236}">
                  <a16:creationId xmlns:a16="http://schemas.microsoft.com/office/drawing/2014/main" id="{BD96027F-9168-4DC3-90BC-894A570AF067}"/>
                </a:ext>
              </a:extLst>
            </p:cNvPr>
            <p:cNvSpPr/>
            <p:nvPr/>
          </p:nvSpPr>
          <p:spPr bwMode="auto">
            <a:xfrm rot="3600000">
              <a:off x="4532176" y="721379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15" name="月 714">
              <a:extLst>
                <a:ext uri="{FF2B5EF4-FFF2-40B4-BE49-F238E27FC236}">
                  <a16:creationId xmlns:a16="http://schemas.microsoft.com/office/drawing/2014/main" id="{E3154EA8-4898-499E-961D-1F6428713470}"/>
                </a:ext>
              </a:extLst>
            </p:cNvPr>
            <p:cNvSpPr/>
            <p:nvPr/>
          </p:nvSpPr>
          <p:spPr bwMode="auto">
            <a:xfrm rot="18000000" flipH="1">
              <a:off x="5110710" y="721380"/>
              <a:ext cx="388794" cy="1145434"/>
            </a:xfrm>
            <a:prstGeom prst="moon">
              <a:avLst>
                <a:gd name="adj" fmla="val 84773"/>
              </a:avLst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16" name="グループ化 715">
              <a:extLst>
                <a:ext uri="{FF2B5EF4-FFF2-40B4-BE49-F238E27FC236}">
                  <a16:creationId xmlns:a16="http://schemas.microsoft.com/office/drawing/2014/main" id="{73A8AF9A-5E49-4854-9F42-2F7D6AA3225E}"/>
                </a:ext>
              </a:extLst>
            </p:cNvPr>
            <p:cNvGrpSpPr/>
            <p:nvPr/>
          </p:nvGrpSpPr>
          <p:grpSpPr>
            <a:xfrm>
              <a:off x="4344365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717" name="グループ化 716">
                <a:extLst>
                  <a:ext uri="{FF2B5EF4-FFF2-40B4-BE49-F238E27FC236}">
                    <a16:creationId xmlns:a16="http://schemas.microsoft.com/office/drawing/2014/main" id="{3C690B25-4982-4C8C-9112-5F79970D131E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722" name="フリーフォーム: 図形 721">
                  <a:extLst>
                    <a:ext uri="{FF2B5EF4-FFF2-40B4-BE49-F238E27FC236}">
                      <a16:creationId xmlns:a16="http://schemas.microsoft.com/office/drawing/2014/main" id="{20797241-27E9-4001-AFC4-60D67441B8A4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3" name="フリーフォーム: 図形 722">
                  <a:extLst>
                    <a:ext uri="{FF2B5EF4-FFF2-40B4-BE49-F238E27FC236}">
                      <a16:creationId xmlns:a16="http://schemas.microsoft.com/office/drawing/2014/main" id="{2D58EE4B-C1AF-46C7-B047-5EB21C1A38C0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18" name="グループ化 717">
                <a:extLst>
                  <a:ext uri="{FF2B5EF4-FFF2-40B4-BE49-F238E27FC236}">
                    <a16:creationId xmlns:a16="http://schemas.microsoft.com/office/drawing/2014/main" id="{B532D830-24AC-4E16-8F1F-F273A03183D2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720" name="フリーフォーム: 図形 719">
                  <a:extLst>
                    <a:ext uri="{FF2B5EF4-FFF2-40B4-BE49-F238E27FC236}">
                      <a16:creationId xmlns:a16="http://schemas.microsoft.com/office/drawing/2014/main" id="{7FBC71D2-48E5-4C65-90F0-343B8C987920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21" name="フリーフォーム: 図形 720">
                  <a:extLst>
                    <a:ext uri="{FF2B5EF4-FFF2-40B4-BE49-F238E27FC236}">
                      <a16:creationId xmlns:a16="http://schemas.microsoft.com/office/drawing/2014/main" id="{DD415F92-33D4-4F71-8895-AA9A2E1D5355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19" name="フリーフォーム: 図形 718">
                <a:extLst>
                  <a:ext uri="{FF2B5EF4-FFF2-40B4-BE49-F238E27FC236}">
                    <a16:creationId xmlns:a16="http://schemas.microsoft.com/office/drawing/2014/main" id="{FF3F15E3-96EF-4E03-9769-F5ADE41A36C8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24" name="グループ化 723">
            <a:extLst>
              <a:ext uri="{FF2B5EF4-FFF2-40B4-BE49-F238E27FC236}">
                <a16:creationId xmlns:a16="http://schemas.microsoft.com/office/drawing/2014/main" id="{74B8B41B-2C0E-4304-AF51-51E743DD9768}"/>
              </a:ext>
            </a:extLst>
          </p:cNvPr>
          <p:cNvGrpSpPr/>
          <p:nvPr/>
        </p:nvGrpSpPr>
        <p:grpSpPr>
          <a:xfrm>
            <a:off x="6414918" y="782356"/>
            <a:ext cx="811959" cy="1625371"/>
            <a:chOff x="6763438" y="816408"/>
            <a:chExt cx="1759285" cy="3521720"/>
          </a:xfrm>
        </p:grpSpPr>
        <p:sp>
          <p:nvSpPr>
            <p:cNvPr id="725" name="フリーフォーム: 図形 724">
              <a:extLst>
                <a:ext uri="{FF2B5EF4-FFF2-40B4-BE49-F238E27FC236}">
                  <a16:creationId xmlns:a16="http://schemas.microsoft.com/office/drawing/2014/main" id="{4E864D8A-933C-4895-9E7E-063629AE5322}"/>
                </a:ext>
              </a:extLst>
            </p:cNvPr>
            <p:cNvSpPr/>
            <p:nvPr/>
          </p:nvSpPr>
          <p:spPr bwMode="auto">
            <a:xfrm rot="900000" flipH="1">
              <a:off x="6936497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6" name="フリーフォーム: 図形 725">
              <a:extLst>
                <a:ext uri="{FF2B5EF4-FFF2-40B4-BE49-F238E27FC236}">
                  <a16:creationId xmlns:a16="http://schemas.microsoft.com/office/drawing/2014/main" id="{966CA6C8-3B21-47CE-B760-9F2FD3EFD6C7}"/>
                </a:ext>
              </a:extLst>
            </p:cNvPr>
            <p:cNvSpPr/>
            <p:nvPr/>
          </p:nvSpPr>
          <p:spPr bwMode="auto">
            <a:xfrm rot="20700000">
              <a:off x="8164207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7" name="四角形: 上の 2 つの角を丸める 3">
              <a:extLst>
                <a:ext uri="{FF2B5EF4-FFF2-40B4-BE49-F238E27FC236}">
                  <a16:creationId xmlns:a16="http://schemas.microsoft.com/office/drawing/2014/main" id="{80B1C1EB-9362-4DE1-9C15-2D6FCA1072E8}"/>
                </a:ext>
              </a:extLst>
            </p:cNvPr>
            <p:cNvSpPr/>
            <p:nvPr/>
          </p:nvSpPr>
          <p:spPr bwMode="auto">
            <a:xfrm rot="900000" flipH="1">
              <a:off x="7128687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8" name="四角形: 上の 2 つの角を丸める 3">
              <a:extLst>
                <a:ext uri="{FF2B5EF4-FFF2-40B4-BE49-F238E27FC236}">
                  <a16:creationId xmlns:a16="http://schemas.microsoft.com/office/drawing/2014/main" id="{C53298B3-E520-4C21-95A4-560272AF1C78}"/>
                </a:ext>
              </a:extLst>
            </p:cNvPr>
            <p:cNvSpPr/>
            <p:nvPr/>
          </p:nvSpPr>
          <p:spPr bwMode="auto">
            <a:xfrm rot="20700000">
              <a:off x="7967341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29" name="フリーフォーム: 図形 728">
              <a:extLst>
                <a:ext uri="{FF2B5EF4-FFF2-40B4-BE49-F238E27FC236}">
                  <a16:creationId xmlns:a16="http://schemas.microsoft.com/office/drawing/2014/main" id="{0BFDA920-B79D-4CB4-A90F-78919AD9FE7C}"/>
                </a:ext>
              </a:extLst>
            </p:cNvPr>
            <p:cNvSpPr/>
            <p:nvPr/>
          </p:nvSpPr>
          <p:spPr bwMode="auto">
            <a:xfrm>
              <a:off x="7071044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0" name="フリーフォーム: 図形 729">
              <a:extLst>
                <a:ext uri="{FF2B5EF4-FFF2-40B4-BE49-F238E27FC236}">
                  <a16:creationId xmlns:a16="http://schemas.microsoft.com/office/drawing/2014/main" id="{0C4502F5-B1EC-498D-9723-86AC5D79639F}"/>
                </a:ext>
              </a:extLst>
            </p:cNvPr>
            <p:cNvSpPr/>
            <p:nvPr/>
          </p:nvSpPr>
          <p:spPr bwMode="auto">
            <a:xfrm flipH="1">
              <a:off x="7674661" y="40950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1" name="フリーフォーム: 図形 730">
              <a:extLst>
                <a:ext uri="{FF2B5EF4-FFF2-40B4-BE49-F238E27FC236}">
                  <a16:creationId xmlns:a16="http://schemas.microsoft.com/office/drawing/2014/main" id="{AD3E5EA6-90B9-46DF-9B0C-52ABB15F419F}"/>
                </a:ext>
              </a:extLst>
            </p:cNvPr>
            <p:cNvSpPr/>
            <p:nvPr/>
          </p:nvSpPr>
          <p:spPr bwMode="auto">
            <a:xfrm>
              <a:off x="7143299" y="3428999"/>
              <a:ext cx="992992" cy="691249"/>
            </a:xfrm>
            <a:custGeom>
              <a:avLst/>
              <a:gdLst>
                <a:gd name="connsiteX0" fmla="*/ 6483 w 992992"/>
                <a:gd name="connsiteY0" fmla="*/ 0 h 617466"/>
                <a:gd name="connsiteX1" fmla="*/ 986509 w 992992"/>
                <a:gd name="connsiteY1" fmla="*/ 0 h 617466"/>
                <a:gd name="connsiteX2" fmla="*/ 987315 w 992992"/>
                <a:gd name="connsiteY2" fmla="*/ 4740 h 617466"/>
                <a:gd name="connsiteX3" fmla="*/ 992992 w 992992"/>
                <a:gd name="connsiteY3" fmla="*/ 107513 h 617466"/>
                <a:gd name="connsiteX4" fmla="*/ 713562 w 992992"/>
                <a:gd name="connsiteY4" fmla="*/ 617466 h 617466"/>
                <a:gd name="connsiteX5" fmla="*/ 515975 w 992992"/>
                <a:gd name="connsiteY5" fmla="*/ 468104 h 617466"/>
                <a:gd name="connsiteX6" fmla="*/ 496496 w 992992"/>
                <a:gd name="connsiteY6" fmla="*/ 425019 h 617466"/>
                <a:gd name="connsiteX7" fmla="*/ 477017 w 992992"/>
                <a:gd name="connsiteY7" fmla="*/ 468104 h 617466"/>
                <a:gd name="connsiteX8" fmla="*/ 279430 w 992992"/>
                <a:gd name="connsiteY8" fmla="*/ 617466 h 617466"/>
                <a:gd name="connsiteX9" fmla="*/ 0 w 992992"/>
                <a:gd name="connsiteY9" fmla="*/ 107513 h 617466"/>
                <a:gd name="connsiteX10" fmla="*/ 5677 w 992992"/>
                <a:gd name="connsiteY10" fmla="*/ 4740 h 6174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92992" h="617466">
                  <a:moveTo>
                    <a:pt x="6483" y="0"/>
                  </a:moveTo>
                  <a:lnTo>
                    <a:pt x="986509" y="0"/>
                  </a:lnTo>
                  <a:lnTo>
                    <a:pt x="987315" y="4740"/>
                  </a:lnTo>
                  <a:cubicBezTo>
                    <a:pt x="991037" y="37937"/>
                    <a:pt x="992992" y="72308"/>
                    <a:pt x="992992" y="107513"/>
                  </a:cubicBezTo>
                  <a:cubicBezTo>
                    <a:pt x="992992" y="389152"/>
                    <a:pt x="867887" y="617466"/>
                    <a:pt x="713562" y="617466"/>
                  </a:cubicBezTo>
                  <a:cubicBezTo>
                    <a:pt x="636400" y="617466"/>
                    <a:pt x="566542" y="560388"/>
                    <a:pt x="515975" y="468104"/>
                  </a:cubicBezTo>
                  <a:lnTo>
                    <a:pt x="496496" y="425019"/>
                  </a:lnTo>
                  <a:lnTo>
                    <a:pt x="477017" y="468104"/>
                  </a:lnTo>
                  <a:cubicBezTo>
                    <a:pt x="426450" y="560388"/>
                    <a:pt x="356592" y="617466"/>
                    <a:pt x="279430" y="617466"/>
                  </a:cubicBezTo>
                  <a:cubicBezTo>
                    <a:pt x="125105" y="617466"/>
                    <a:pt x="0" y="389152"/>
                    <a:pt x="0" y="107513"/>
                  </a:cubicBezTo>
                  <a:cubicBezTo>
                    <a:pt x="0" y="72308"/>
                    <a:pt x="1955" y="37937"/>
                    <a:pt x="5677" y="4740"/>
                  </a:cubicBezTo>
                  <a:close/>
                </a:path>
              </a:pathLst>
            </a:custGeom>
            <a:solidFill>
              <a:srgbClr val="333399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2" name="四角形: 角を丸くする 731">
              <a:extLst>
                <a:ext uri="{FF2B5EF4-FFF2-40B4-BE49-F238E27FC236}">
                  <a16:creationId xmlns:a16="http://schemas.microsoft.com/office/drawing/2014/main" id="{4FEBADA6-32C1-4D7F-9940-2D9AFCECDF49}"/>
                </a:ext>
              </a:extLst>
            </p:cNvPr>
            <p:cNvSpPr/>
            <p:nvPr/>
          </p:nvSpPr>
          <p:spPr bwMode="auto">
            <a:xfrm>
              <a:off x="7441970" y="2368551"/>
              <a:ext cx="402222" cy="500718"/>
            </a:xfrm>
            <a:prstGeom prst="roundRect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3" name="フリーフォーム: 図形 732">
              <a:extLst>
                <a:ext uri="{FF2B5EF4-FFF2-40B4-BE49-F238E27FC236}">
                  <a16:creationId xmlns:a16="http://schemas.microsoft.com/office/drawing/2014/main" id="{CB088839-3297-4175-9D4C-829FF0AC72B8}"/>
                </a:ext>
              </a:extLst>
            </p:cNvPr>
            <p:cNvSpPr/>
            <p:nvPr/>
          </p:nvSpPr>
          <p:spPr bwMode="auto">
            <a:xfrm>
              <a:off x="7071044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4" name="フリーフォーム: 図形 733">
              <a:extLst>
                <a:ext uri="{FF2B5EF4-FFF2-40B4-BE49-F238E27FC236}">
                  <a16:creationId xmlns:a16="http://schemas.microsoft.com/office/drawing/2014/main" id="{77F59219-B49A-4437-8BC5-2F47B3E69150}"/>
                </a:ext>
              </a:extLst>
            </p:cNvPr>
            <p:cNvSpPr/>
            <p:nvPr/>
          </p:nvSpPr>
          <p:spPr bwMode="auto">
            <a:xfrm flipH="1">
              <a:off x="7674661" y="4056901"/>
              <a:ext cx="521939" cy="24312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5" name="フリーフォーム: 図形 734">
              <a:extLst>
                <a:ext uri="{FF2B5EF4-FFF2-40B4-BE49-F238E27FC236}">
                  <a16:creationId xmlns:a16="http://schemas.microsoft.com/office/drawing/2014/main" id="{4B7CE9E8-1315-41DF-A35F-CD247F744691}"/>
                </a:ext>
              </a:extLst>
            </p:cNvPr>
            <p:cNvSpPr/>
            <p:nvPr/>
          </p:nvSpPr>
          <p:spPr bwMode="auto">
            <a:xfrm>
              <a:off x="7441970" y="2452318"/>
              <a:ext cx="402222" cy="331090"/>
            </a:xfrm>
            <a:custGeom>
              <a:avLst/>
              <a:gdLst>
                <a:gd name="connsiteX0" fmla="*/ 67038 w 402222"/>
                <a:gd name="connsiteY0" fmla="*/ 0 h 484011"/>
                <a:gd name="connsiteX1" fmla="*/ 335184 w 402222"/>
                <a:gd name="connsiteY1" fmla="*/ 0 h 484011"/>
                <a:gd name="connsiteX2" fmla="*/ 402222 w 402222"/>
                <a:gd name="connsiteY2" fmla="*/ 67038 h 484011"/>
                <a:gd name="connsiteX3" fmla="*/ 402222 w 402222"/>
                <a:gd name="connsiteY3" fmla="*/ 433680 h 484011"/>
                <a:gd name="connsiteX4" fmla="*/ 382587 w 402222"/>
                <a:gd name="connsiteY4" fmla="*/ 481083 h 484011"/>
                <a:gd name="connsiteX5" fmla="*/ 382261 w 402222"/>
                <a:gd name="connsiteY5" fmla="*/ 481303 h 484011"/>
                <a:gd name="connsiteX6" fmla="*/ 203960 w 402222"/>
                <a:gd name="connsiteY6" fmla="*/ 194154 h 484011"/>
                <a:gd name="connsiteX7" fmla="*/ 23978 w 402222"/>
                <a:gd name="connsiteY7" fmla="*/ 484011 h 484011"/>
                <a:gd name="connsiteX8" fmla="*/ 19635 w 402222"/>
                <a:gd name="connsiteY8" fmla="*/ 481083 h 484011"/>
                <a:gd name="connsiteX9" fmla="*/ 0 w 402222"/>
                <a:gd name="connsiteY9" fmla="*/ 433680 h 484011"/>
                <a:gd name="connsiteX10" fmla="*/ 0 w 402222"/>
                <a:gd name="connsiteY10" fmla="*/ 67038 h 484011"/>
                <a:gd name="connsiteX11" fmla="*/ 67038 w 402222"/>
                <a:gd name="connsiteY11" fmla="*/ 0 h 4840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02222" h="484011">
                  <a:moveTo>
                    <a:pt x="67038" y="0"/>
                  </a:moveTo>
                  <a:lnTo>
                    <a:pt x="335184" y="0"/>
                  </a:lnTo>
                  <a:cubicBezTo>
                    <a:pt x="372208" y="0"/>
                    <a:pt x="402222" y="30014"/>
                    <a:pt x="402222" y="67038"/>
                  </a:cubicBezTo>
                  <a:lnTo>
                    <a:pt x="402222" y="433680"/>
                  </a:lnTo>
                  <a:cubicBezTo>
                    <a:pt x="402222" y="452192"/>
                    <a:pt x="394719" y="468952"/>
                    <a:pt x="382587" y="481083"/>
                  </a:cubicBezTo>
                  <a:lnTo>
                    <a:pt x="382261" y="481303"/>
                  </a:lnTo>
                  <a:lnTo>
                    <a:pt x="203960" y="194154"/>
                  </a:lnTo>
                  <a:lnTo>
                    <a:pt x="23978" y="484011"/>
                  </a:lnTo>
                  <a:lnTo>
                    <a:pt x="19635" y="481083"/>
                  </a:lnTo>
                  <a:cubicBezTo>
                    <a:pt x="7504" y="468952"/>
                    <a:pt x="0" y="452192"/>
                    <a:pt x="0" y="433680"/>
                  </a:cubicBezTo>
                  <a:lnTo>
                    <a:pt x="0" y="67038"/>
                  </a:lnTo>
                  <a:cubicBezTo>
                    <a:pt x="0" y="30014"/>
                    <a:pt x="30014" y="0"/>
                    <a:pt x="67038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6" name="フリーフォーム: 図形 735">
              <a:extLst>
                <a:ext uri="{FF2B5EF4-FFF2-40B4-BE49-F238E27FC236}">
                  <a16:creationId xmlns:a16="http://schemas.microsoft.com/office/drawing/2014/main" id="{E1514059-1A5E-4E80-AAE1-F0F977994637}"/>
                </a:ext>
              </a:extLst>
            </p:cNvPr>
            <p:cNvSpPr/>
            <p:nvPr/>
          </p:nvSpPr>
          <p:spPr bwMode="auto">
            <a:xfrm>
              <a:off x="6905903" y="977900"/>
              <a:ext cx="1448086" cy="1474418"/>
            </a:xfrm>
            <a:custGeom>
              <a:avLst/>
              <a:gdLst>
                <a:gd name="connsiteX0" fmla="*/ 650444 w 1542188"/>
                <a:gd name="connsiteY0" fmla="*/ 0 h 1466056"/>
                <a:gd name="connsiteX1" fmla="*/ 716948 w 1542188"/>
                <a:gd name="connsiteY1" fmla="*/ 3785 h 1466056"/>
                <a:gd name="connsiteX2" fmla="*/ 771094 w 1542188"/>
                <a:gd name="connsiteY2" fmla="*/ 13097 h 1466056"/>
                <a:gd name="connsiteX3" fmla="*/ 825240 w 1542188"/>
                <a:gd name="connsiteY3" fmla="*/ 3785 h 1466056"/>
                <a:gd name="connsiteX4" fmla="*/ 891744 w 1542188"/>
                <a:gd name="connsiteY4" fmla="*/ 0 h 1466056"/>
                <a:gd name="connsiteX5" fmla="*/ 1542188 w 1542188"/>
                <a:gd name="connsiteY5" fmla="*/ 733028 h 1466056"/>
                <a:gd name="connsiteX6" fmla="*/ 891744 w 1542188"/>
                <a:gd name="connsiteY6" fmla="*/ 1466056 h 1466056"/>
                <a:gd name="connsiteX7" fmla="*/ 825240 w 1542188"/>
                <a:gd name="connsiteY7" fmla="*/ 1462272 h 1466056"/>
                <a:gd name="connsiteX8" fmla="*/ 771094 w 1542188"/>
                <a:gd name="connsiteY8" fmla="*/ 1452959 h 1466056"/>
                <a:gd name="connsiteX9" fmla="*/ 716948 w 1542188"/>
                <a:gd name="connsiteY9" fmla="*/ 1462272 h 1466056"/>
                <a:gd name="connsiteX10" fmla="*/ 650444 w 1542188"/>
                <a:gd name="connsiteY10" fmla="*/ 1466056 h 1466056"/>
                <a:gd name="connsiteX11" fmla="*/ 0 w 1542188"/>
                <a:gd name="connsiteY11" fmla="*/ 733028 h 1466056"/>
                <a:gd name="connsiteX12" fmla="*/ 650444 w 1542188"/>
                <a:gd name="connsiteY12" fmla="*/ 0 h 14660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542188" h="1466056">
                  <a:moveTo>
                    <a:pt x="650444" y="0"/>
                  </a:moveTo>
                  <a:cubicBezTo>
                    <a:pt x="672896" y="0"/>
                    <a:pt x="695082" y="1282"/>
                    <a:pt x="716948" y="3785"/>
                  </a:cubicBezTo>
                  <a:lnTo>
                    <a:pt x="771094" y="13097"/>
                  </a:lnTo>
                  <a:lnTo>
                    <a:pt x="825240" y="3785"/>
                  </a:lnTo>
                  <a:cubicBezTo>
                    <a:pt x="847106" y="1282"/>
                    <a:pt x="869292" y="0"/>
                    <a:pt x="891744" y="0"/>
                  </a:cubicBezTo>
                  <a:cubicBezTo>
                    <a:pt x="1250974" y="0"/>
                    <a:pt x="1542188" y="328188"/>
                    <a:pt x="1542188" y="733028"/>
                  </a:cubicBezTo>
                  <a:cubicBezTo>
                    <a:pt x="1542188" y="1137868"/>
                    <a:pt x="1250974" y="1466056"/>
                    <a:pt x="891744" y="1466056"/>
                  </a:cubicBezTo>
                  <a:cubicBezTo>
                    <a:pt x="869292" y="1466056"/>
                    <a:pt x="847106" y="1464774"/>
                    <a:pt x="825240" y="1462272"/>
                  </a:cubicBezTo>
                  <a:lnTo>
                    <a:pt x="771094" y="1452959"/>
                  </a:lnTo>
                  <a:lnTo>
                    <a:pt x="716948" y="1462272"/>
                  </a:lnTo>
                  <a:cubicBezTo>
                    <a:pt x="695082" y="1464774"/>
                    <a:pt x="672896" y="1466056"/>
                    <a:pt x="650444" y="1466056"/>
                  </a:cubicBezTo>
                  <a:cubicBezTo>
                    <a:pt x="291214" y="1466056"/>
                    <a:pt x="0" y="1137868"/>
                    <a:pt x="0" y="733028"/>
                  </a:cubicBezTo>
                  <a:cubicBezTo>
                    <a:pt x="0" y="328188"/>
                    <a:pt x="291214" y="0"/>
                    <a:pt x="650444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7" name="フリーフォーム: 図形 736">
              <a:extLst>
                <a:ext uri="{FF2B5EF4-FFF2-40B4-BE49-F238E27FC236}">
                  <a16:creationId xmlns:a16="http://schemas.microsoft.com/office/drawing/2014/main" id="{DA5CE34D-3EFD-494E-BE1B-FDA36DFDFF8B}"/>
                </a:ext>
              </a:extLst>
            </p:cNvPr>
            <p:cNvSpPr/>
            <p:nvPr/>
          </p:nvSpPr>
          <p:spPr bwMode="auto">
            <a:xfrm>
              <a:off x="7880121" y="2597570"/>
              <a:ext cx="154193" cy="271699"/>
            </a:xfrm>
            <a:custGeom>
              <a:avLst/>
              <a:gdLst>
                <a:gd name="connsiteX0" fmla="*/ 0 w 154193"/>
                <a:gd name="connsiteY0" fmla="*/ 0 h 271699"/>
                <a:gd name="connsiteX1" fmla="*/ 36644 w 154193"/>
                <a:gd name="connsiteY1" fmla="*/ 43953 h 271699"/>
                <a:gd name="connsiteX2" fmla="*/ 153647 w 154193"/>
                <a:gd name="connsiteY2" fmla="*/ 270073 h 271699"/>
                <a:gd name="connsiteX3" fmla="*/ 154193 w 154193"/>
                <a:gd name="connsiteY3" fmla="*/ 271699 h 271699"/>
                <a:gd name="connsiteX4" fmla="*/ 67038 w 154193"/>
                <a:gd name="connsiteY4" fmla="*/ 271699 h 271699"/>
                <a:gd name="connsiteX5" fmla="*/ 0 w 154193"/>
                <a:gd name="connsiteY5" fmla="*/ 204661 h 271699"/>
                <a:gd name="connsiteX6" fmla="*/ 0 w 154193"/>
                <a:gd name="connsiteY6" fmla="*/ 0 h 271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193" h="271699">
                  <a:moveTo>
                    <a:pt x="0" y="0"/>
                  </a:moveTo>
                  <a:lnTo>
                    <a:pt x="36644" y="43953"/>
                  </a:lnTo>
                  <a:cubicBezTo>
                    <a:pt x="80172" y="105922"/>
                    <a:pt x="119571" y="182228"/>
                    <a:pt x="153647" y="270073"/>
                  </a:cubicBezTo>
                  <a:lnTo>
                    <a:pt x="154193" y="271699"/>
                  </a:lnTo>
                  <a:lnTo>
                    <a:pt x="67038" y="271699"/>
                  </a:lnTo>
                  <a:cubicBezTo>
                    <a:pt x="30014" y="271699"/>
                    <a:pt x="0" y="241685"/>
                    <a:pt x="0" y="20466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8" name="フリーフォーム: 図形 737">
              <a:extLst>
                <a:ext uri="{FF2B5EF4-FFF2-40B4-BE49-F238E27FC236}">
                  <a16:creationId xmlns:a16="http://schemas.microsoft.com/office/drawing/2014/main" id="{C9FABC41-2DCE-43C4-9068-469FB213BA49}"/>
                </a:ext>
              </a:extLst>
            </p:cNvPr>
            <p:cNvSpPr/>
            <p:nvPr/>
          </p:nvSpPr>
          <p:spPr bwMode="auto">
            <a:xfrm>
              <a:off x="7251851" y="2603283"/>
              <a:ext cx="149429" cy="265986"/>
            </a:xfrm>
            <a:custGeom>
              <a:avLst/>
              <a:gdLst>
                <a:gd name="connsiteX0" fmla="*/ 149429 w 149429"/>
                <a:gd name="connsiteY0" fmla="*/ 0 h 265986"/>
                <a:gd name="connsiteX1" fmla="*/ 149429 w 149429"/>
                <a:gd name="connsiteY1" fmla="*/ 198948 h 265986"/>
                <a:gd name="connsiteX2" fmla="*/ 82391 w 149429"/>
                <a:gd name="connsiteY2" fmla="*/ 265986 h 265986"/>
                <a:gd name="connsiteX3" fmla="*/ 0 w 149429"/>
                <a:gd name="connsiteY3" fmla="*/ 265986 h 265986"/>
                <a:gd name="connsiteX4" fmla="*/ 545 w 149429"/>
                <a:gd name="connsiteY4" fmla="*/ 264360 h 265986"/>
                <a:gd name="connsiteX5" fmla="*/ 117549 w 149429"/>
                <a:gd name="connsiteY5" fmla="*/ 38240 h 265986"/>
                <a:gd name="connsiteX6" fmla="*/ 149429 w 149429"/>
                <a:gd name="connsiteY6" fmla="*/ 0 h 265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9429" h="265986">
                  <a:moveTo>
                    <a:pt x="149429" y="0"/>
                  </a:moveTo>
                  <a:lnTo>
                    <a:pt x="149429" y="198948"/>
                  </a:lnTo>
                  <a:cubicBezTo>
                    <a:pt x="149429" y="235972"/>
                    <a:pt x="119415" y="265986"/>
                    <a:pt x="82391" y="265986"/>
                  </a:cubicBezTo>
                  <a:lnTo>
                    <a:pt x="0" y="265986"/>
                  </a:lnTo>
                  <a:lnTo>
                    <a:pt x="545" y="264360"/>
                  </a:lnTo>
                  <a:cubicBezTo>
                    <a:pt x="34622" y="176515"/>
                    <a:pt x="74021" y="100209"/>
                    <a:pt x="117549" y="38240"/>
                  </a:cubicBezTo>
                  <a:lnTo>
                    <a:pt x="149429" y="0"/>
                  </a:ln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9" name="フリーフォーム: 図形 738">
              <a:extLst>
                <a:ext uri="{FF2B5EF4-FFF2-40B4-BE49-F238E27FC236}">
                  <a16:creationId xmlns:a16="http://schemas.microsoft.com/office/drawing/2014/main" id="{16D969A1-6B2A-4629-919E-0B3B3930D026}"/>
                </a:ext>
              </a:extLst>
            </p:cNvPr>
            <p:cNvSpPr/>
            <p:nvPr/>
          </p:nvSpPr>
          <p:spPr bwMode="auto">
            <a:xfrm>
              <a:off x="7115283" y="2525842"/>
              <a:ext cx="1055596" cy="1327874"/>
            </a:xfrm>
            <a:custGeom>
              <a:avLst/>
              <a:gdLst>
                <a:gd name="connsiteX0" fmla="*/ 693795 w 1055596"/>
                <a:gd name="connsiteY0" fmla="*/ 0 h 1327874"/>
                <a:gd name="connsiteX1" fmla="*/ 733241 w 1055596"/>
                <a:gd name="connsiteY1" fmla="*/ 33828 h 1327874"/>
                <a:gd name="connsiteX2" fmla="*/ 764837 w 1055596"/>
                <a:gd name="connsiteY2" fmla="*/ 71727 h 1327874"/>
                <a:gd name="connsiteX3" fmla="*/ 764837 w 1055596"/>
                <a:gd name="connsiteY3" fmla="*/ 276388 h 1327874"/>
                <a:gd name="connsiteX4" fmla="*/ 831875 w 1055596"/>
                <a:gd name="connsiteY4" fmla="*/ 343426 h 1327874"/>
                <a:gd name="connsiteX5" fmla="*/ 919030 w 1055596"/>
                <a:gd name="connsiteY5" fmla="*/ 343426 h 1327874"/>
                <a:gd name="connsiteX6" fmla="*/ 965457 w 1055596"/>
                <a:gd name="connsiteY6" fmla="*/ 481872 h 1327874"/>
                <a:gd name="connsiteX7" fmla="*/ 1055596 w 1055596"/>
                <a:gd name="connsiteY7" fmla="*/ 1173293 h 1327874"/>
                <a:gd name="connsiteX8" fmla="*/ 0 w 1055596"/>
                <a:gd name="connsiteY8" fmla="*/ 1173293 h 1327874"/>
                <a:gd name="connsiteX9" fmla="*/ 90140 w 1055596"/>
                <a:gd name="connsiteY9" fmla="*/ 481872 h 1327874"/>
                <a:gd name="connsiteX10" fmla="*/ 136567 w 1055596"/>
                <a:gd name="connsiteY10" fmla="*/ 343426 h 1327874"/>
                <a:gd name="connsiteX11" fmla="*/ 218958 w 1055596"/>
                <a:gd name="connsiteY11" fmla="*/ 343426 h 1327874"/>
                <a:gd name="connsiteX12" fmla="*/ 285996 w 1055596"/>
                <a:gd name="connsiteY12" fmla="*/ 276388 h 1327874"/>
                <a:gd name="connsiteX13" fmla="*/ 285996 w 1055596"/>
                <a:gd name="connsiteY13" fmla="*/ 77440 h 1327874"/>
                <a:gd name="connsiteX14" fmla="*/ 322355 w 1055596"/>
                <a:gd name="connsiteY14" fmla="*/ 33828 h 1327874"/>
                <a:gd name="connsiteX15" fmla="*/ 361800 w 1055596"/>
                <a:gd name="connsiteY15" fmla="*/ 1 h 1327874"/>
                <a:gd name="connsiteX16" fmla="*/ 361800 w 1055596"/>
                <a:gd name="connsiteY16" fmla="*/ 261122 h 1327874"/>
                <a:gd name="connsiteX17" fmla="*/ 417134 w 1055596"/>
                <a:gd name="connsiteY17" fmla="*/ 319021 h 1327874"/>
                <a:gd name="connsiteX18" fmla="*/ 638461 w 1055596"/>
                <a:gd name="connsiteY18" fmla="*/ 319021 h 1327874"/>
                <a:gd name="connsiteX19" fmla="*/ 693795 w 1055596"/>
                <a:gd name="connsiteY19" fmla="*/ 261122 h 1327874"/>
                <a:gd name="connsiteX20" fmla="*/ 693795 w 1055596"/>
                <a:gd name="connsiteY20" fmla="*/ 0 h 13278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27874">
                  <a:moveTo>
                    <a:pt x="693795" y="0"/>
                  </a:moveTo>
                  <a:lnTo>
                    <a:pt x="733241" y="33828"/>
                  </a:lnTo>
                  <a:lnTo>
                    <a:pt x="764837" y="71727"/>
                  </a:lnTo>
                  <a:lnTo>
                    <a:pt x="764837" y="276388"/>
                  </a:lnTo>
                  <a:cubicBezTo>
                    <a:pt x="764837" y="313412"/>
                    <a:pt x="794851" y="343426"/>
                    <a:pt x="831875" y="343426"/>
                  </a:cubicBezTo>
                  <a:lnTo>
                    <a:pt x="919030" y="343426"/>
                  </a:lnTo>
                  <a:lnTo>
                    <a:pt x="965457" y="481872"/>
                  </a:lnTo>
                  <a:cubicBezTo>
                    <a:pt x="1022366" y="679243"/>
                    <a:pt x="1055596" y="917176"/>
                    <a:pt x="1055596" y="1173293"/>
                  </a:cubicBezTo>
                  <a:cubicBezTo>
                    <a:pt x="967630" y="1379401"/>
                    <a:pt x="87966" y="1379401"/>
                    <a:pt x="0" y="1173293"/>
                  </a:cubicBezTo>
                  <a:cubicBezTo>
                    <a:pt x="0" y="917176"/>
                    <a:pt x="33230" y="679243"/>
                    <a:pt x="90140" y="481872"/>
                  </a:cubicBezTo>
                  <a:lnTo>
                    <a:pt x="136567" y="343426"/>
                  </a:lnTo>
                  <a:lnTo>
                    <a:pt x="218958" y="343426"/>
                  </a:lnTo>
                  <a:cubicBezTo>
                    <a:pt x="255982" y="343426"/>
                    <a:pt x="285996" y="313412"/>
                    <a:pt x="285996" y="276388"/>
                  </a:cubicBezTo>
                  <a:lnTo>
                    <a:pt x="285996" y="77440"/>
                  </a:lnTo>
                  <a:lnTo>
                    <a:pt x="322355" y="33828"/>
                  </a:lnTo>
                  <a:lnTo>
                    <a:pt x="361800" y="1"/>
                  </a:lnTo>
                  <a:lnTo>
                    <a:pt x="361800" y="261122"/>
                  </a:lnTo>
                  <a:cubicBezTo>
                    <a:pt x="361800" y="293099"/>
                    <a:pt x="386574" y="319021"/>
                    <a:pt x="417134" y="319021"/>
                  </a:cubicBezTo>
                  <a:lnTo>
                    <a:pt x="638461" y="319021"/>
                  </a:lnTo>
                  <a:cubicBezTo>
                    <a:pt x="669021" y="319021"/>
                    <a:pt x="693795" y="293099"/>
                    <a:pt x="693795" y="261122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0" name="楕円 739">
              <a:extLst>
                <a:ext uri="{FF2B5EF4-FFF2-40B4-BE49-F238E27FC236}">
                  <a16:creationId xmlns:a16="http://schemas.microsoft.com/office/drawing/2014/main" id="{A814D2FF-70E3-4224-A0A5-A76D13005353}"/>
                </a:ext>
              </a:extLst>
            </p:cNvPr>
            <p:cNvSpPr/>
            <p:nvPr/>
          </p:nvSpPr>
          <p:spPr bwMode="auto">
            <a:xfrm rot="20700000">
              <a:off x="676343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1" name="楕円 740">
              <a:extLst>
                <a:ext uri="{FF2B5EF4-FFF2-40B4-BE49-F238E27FC236}">
                  <a16:creationId xmlns:a16="http://schemas.microsoft.com/office/drawing/2014/main" id="{AD55459F-5B96-4130-B993-E1EDD18C3733}"/>
                </a:ext>
              </a:extLst>
            </p:cNvPr>
            <p:cNvSpPr/>
            <p:nvPr/>
          </p:nvSpPr>
          <p:spPr bwMode="auto">
            <a:xfrm rot="20700000">
              <a:off x="6836546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2" name="楕円 741">
              <a:extLst>
                <a:ext uri="{FF2B5EF4-FFF2-40B4-BE49-F238E27FC236}">
                  <a16:creationId xmlns:a16="http://schemas.microsoft.com/office/drawing/2014/main" id="{49AB1BBD-9DF4-4F12-A620-5FBB9B7BF8AF}"/>
                </a:ext>
              </a:extLst>
            </p:cNvPr>
            <p:cNvSpPr/>
            <p:nvPr/>
          </p:nvSpPr>
          <p:spPr bwMode="auto">
            <a:xfrm rot="900000" flipH="1">
              <a:off x="8113588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3" name="楕円 742">
              <a:extLst>
                <a:ext uri="{FF2B5EF4-FFF2-40B4-BE49-F238E27FC236}">
                  <a16:creationId xmlns:a16="http://schemas.microsoft.com/office/drawing/2014/main" id="{FFB22D32-808C-431E-AE39-8C9392D4A43F}"/>
                </a:ext>
              </a:extLst>
            </p:cNvPr>
            <p:cNvSpPr/>
            <p:nvPr/>
          </p:nvSpPr>
          <p:spPr bwMode="auto">
            <a:xfrm rot="900000" flipH="1">
              <a:off x="8196149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4" name="楕円 743">
              <a:extLst>
                <a:ext uri="{FF2B5EF4-FFF2-40B4-BE49-F238E27FC236}">
                  <a16:creationId xmlns:a16="http://schemas.microsoft.com/office/drawing/2014/main" id="{BAC0C4F5-218D-4EEB-9EB3-431CF1072FFA}"/>
                </a:ext>
              </a:extLst>
            </p:cNvPr>
            <p:cNvSpPr/>
            <p:nvPr/>
          </p:nvSpPr>
          <p:spPr bwMode="auto">
            <a:xfrm>
              <a:off x="6968006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5" name="テキスト ボックス 744">
              <a:extLst>
                <a:ext uri="{FF2B5EF4-FFF2-40B4-BE49-F238E27FC236}">
                  <a16:creationId xmlns:a16="http://schemas.microsoft.com/office/drawing/2014/main" id="{93A78993-D08D-46F7-BF4B-C8E29AC11317}"/>
                </a:ext>
              </a:extLst>
            </p:cNvPr>
            <p:cNvSpPr txBox="1"/>
            <p:nvPr/>
          </p:nvSpPr>
          <p:spPr>
            <a:xfrm>
              <a:off x="7396582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746" name="フリーフォーム: 図形 745">
              <a:extLst>
                <a:ext uri="{FF2B5EF4-FFF2-40B4-BE49-F238E27FC236}">
                  <a16:creationId xmlns:a16="http://schemas.microsoft.com/office/drawing/2014/main" id="{B08C0D0F-0E0B-4E72-8059-3D1B2DAE3BD3}"/>
                </a:ext>
              </a:extLst>
            </p:cNvPr>
            <p:cNvSpPr/>
            <p:nvPr/>
          </p:nvSpPr>
          <p:spPr bwMode="auto">
            <a:xfrm rot="18900000">
              <a:off x="71596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7" name="フリーフォーム: 図形 746">
              <a:extLst>
                <a:ext uri="{FF2B5EF4-FFF2-40B4-BE49-F238E27FC236}">
                  <a16:creationId xmlns:a16="http://schemas.microsoft.com/office/drawing/2014/main" id="{07E7F819-DBBB-4F08-B461-7F8DE87139A5}"/>
                </a:ext>
              </a:extLst>
            </p:cNvPr>
            <p:cNvSpPr/>
            <p:nvPr/>
          </p:nvSpPr>
          <p:spPr bwMode="auto">
            <a:xfrm rot="2700000" flipH="1">
              <a:off x="77638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8" name="フリーフォーム: 図形 747">
              <a:extLst>
                <a:ext uri="{FF2B5EF4-FFF2-40B4-BE49-F238E27FC236}">
                  <a16:creationId xmlns:a16="http://schemas.microsoft.com/office/drawing/2014/main" id="{145A7875-99B0-4E78-BB07-9954BCE8D0ED}"/>
                </a:ext>
              </a:extLst>
            </p:cNvPr>
            <p:cNvSpPr/>
            <p:nvPr/>
          </p:nvSpPr>
          <p:spPr bwMode="auto">
            <a:xfrm>
              <a:off x="7521740" y="2343841"/>
              <a:ext cx="246440" cy="91758"/>
            </a:xfrm>
            <a:custGeom>
              <a:avLst/>
              <a:gdLst>
                <a:gd name="connsiteX0" fmla="*/ 0 w 246440"/>
                <a:gd name="connsiteY0" fmla="*/ 0 h 91758"/>
                <a:gd name="connsiteX1" fmla="*/ 40150 w 246440"/>
                <a:gd name="connsiteY1" fmla="*/ 0 h 91758"/>
                <a:gd name="connsiteX2" fmla="*/ 57728 w 246440"/>
                <a:gd name="connsiteY2" fmla="*/ 26071 h 91758"/>
                <a:gd name="connsiteX3" fmla="*/ 123220 w 246440"/>
                <a:gd name="connsiteY3" fmla="*/ 53199 h 91758"/>
                <a:gd name="connsiteX4" fmla="*/ 188712 w 246440"/>
                <a:gd name="connsiteY4" fmla="*/ 26071 h 91758"/>
                <a:gd name="connsiteX5" fmla="*/ 206290 w 246440"/>
                <a:gd name="connsiteY5" fmla="*/ 0 h 91758"/>
                <a:gd name="connsiteX6" fmla="*/ 246440 w 246440"/>
                <a:gd name="connsiteY6" fmla="*/ 0 h 91758"/>
                <a:gd name="connsiteX7" fmla="*/ 244090 w 246440"/>
                <a:gd name="connsiteY7" fmla="*/ 11639 h 91758"/>
                <a:gd name="connsiteX8" fmla="*/ 123220 w 246440"/>
                <a:gd name="connsiteY8" fmla="*/ 91758 h 91758"/>
                <a:gd name="connsiteX9" fmla="*/ 2350 w 246440"/>
                <a:gd name="connsiteY9" fmla="*/ 11639 h 91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46440" h="91758">
                  <a:moveTo>
                    <a:pt x="0" y="0"/>
                  </a:moveTo>
                  <a:lnTo>
                    <a:pt x="40150" y="0"/>
                  </a:lnTo>
                  <a:lnTo>
                    <a:pt x="57728" y="26071"/>
                  </a:lnTo>
                  <a:cubicBezTo>
                    <a:pt x="74489" y="42832"/>
                    <a:pt x="97644" y="53199"/>
                    <a:pt x="123220" y="53199"/>
                  </a:cubicBezTo>
                  <a:cubicBezTo>
                    <a:pt x="148796" y="53199"/>
                    <a:pt x="171952" y="42832"/>
                    <a:pt x="188712" y="26071"/>
                  </a:cubicBezTo>
                  <a:lnTo>
                    <a:pt x="206290" y="0"/>
                  </a:lnTo>
                  <a:lnTo>
                    <a:pt x="246440" y="0"/>
                  </a:lnTo>
                  <a:lnTo>
                    <a:pt x="244090" y="11639"/>
                  </a:lnTo>
                  <a:cubicBezTo>
                    <a:pt x="224176" y="58722"/>
                    <a:pt x="177556" y="91758"/>
                    <a:pt x="123220" y="91758"/>
                  </a:cubicBezTo>
                  <a:cubicBezTo>
                    <a:pt x="68884" y="91758"/>
                    <a:pt x="22264" y="58722"/>
                    <a:pt x="2350" y="11639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9" name="フリーフォーム: 図形 748">
              <a:extLst>
                <a:ext uri="{FF2B5EF4-FFF2-40B4-BE49-F238E27FC236}">
                  <a16:creationId xmlns:a16="http://schemas.microsoft.com/office/drawing/2014/main" id="{6CC06CA2-8557-4953-88F2-4278BA43A99B}"/>
                </a:ext>
              </a:extLst>
            </p:cNvPr>
            <p:cNvSpPr/>
            <p:nvPr/>
          </p:nvSpPr>
          <p:spPr bwMode="auto">
            <a:xfrm>
              <a:off x="7570390" y="219837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0" name="楕円 749">
              <a:extLst>
                <a:ext uri="{FF2B5EF4-FFF2-40B4-BE49-F238E27FC236}">
                  <a16:creationId xmlns:a16="http://schemas.microsoft.com/office/drawing/2014/main" id="{57E09E24-D57F-47CC-A1AE-11F9EF1349CE}"/>
                </a:ext>
              </a:extLst>
            </p:cNvPr>
            <p:cNvSpPr/>
            <p:nvPr/>
          </p:nvSpPr>
          <p:spPr bwMode="auto">
            <a:xfrm>
              <a:off x="724103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1" name="楕円 750">
              <a:extLst>
                <a:ext uri="{FF2B5EF4-FFF2-40B4-BE49-F238E27FC236}">
                  <a16:creationId xmlns:a16="http://schemas.microsoft.com/office/drawing/2014/main" id="{468B8B63-1E76-447E-885F-FA68505281B8}"/>
                </a:ext>
              </a:extLst>
            </p:cNvPr>
            <p:cNvSpPr/>
            <p:nvPr/>
          </p:nvSpPr>
          <p:spPr bwMode="auto">
            <a:xfrm>
              <a:off x="792048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2" name="フリーフォーム: 図形 751">
              <a:extLst>
                <a:ext uri="{FF2B5EF4-FFF2-40B4-BE49-F238E27FC236}">
                  <a16:creationId xmlns:a16="http://schemas.microsoft.com/office/drawing/2014/main" id="{74B6EC6C-993B-498B-BD6B-E1773ACF025A}"/>
                </a:ext>
              </a:extLst>
            </p:cNvPr>
            <p:cNvSpPr/>
            <p:nvPr/>
          </p:nvSpPr>
          <p:spPr bwMode="auto">
            <a:xfrm>
              <a:off x="71321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3" name="フリーフォーム: 図形 752">
              <a:extLst>
                <a:ext uri="{FF2B5EF4-FFF2-40B4-BE49-F238E27FC236}">
                  <a16:creationId xmlns:a16="http://schemas.microsoft.com/office/drawing/2014/main" id="{302D10D4-AA75-4FEE-9523-92948DE15447}"/>
                </a:ext>
              </a:extLst>
            </p:cNvPr>
            <p:cNvSpPr/>
            <p:nvPr/>
          </p:nvSpPr>
          <p:spPr bwMode="auto">
            <a:xfrm>
              <a:off x="7817935" y="1549333"/>
              <a:ext cx="320106" cy="88618"/>
            </a:xfrm>
            <a:custGeom>
              <a:avLst/>
              <a:gdLst>
                <a:gd name="connsiteX0" fmla="*/ 291129 w 582259"/>
                <a:gd name="connsiteY0" fmla="*/ 0 h 161192"/>
                <a:gd name="connsiteX1" fmla="*/ 563866 w 582259"/>
                <a:gd name="connsiteY1" fmla="*/ 130660 h 161192"/>
                <a:gd name="connsiteX2" fmla="*/ 582259 w 582259"/>
                <a:gd name="connsiteY2" fmla="*/ 161192 h 161192"/>
                <a:gd name="connsiteX3" fmla="*/ 519366 w 582259"/>
                <a:gd name="connsiteY3" fmla="*/ 143939 h 161192"/>
                <a:gd name="connsiteX4" fmla="*/ 291129 w 582259"/>
                <a:gd name="connsiteY4" fmla="*/ 120650 h 161192"/>
                <a:gd name="connsiteX5" fmla="*/ 62893 w 582259"/>
                <a:gd name="connsiteY5" fmla="*/ 143939 h 161192"/>
                <a:gd name="connsiteX6" fmla="*/ 0 w 582259"/>
                <a:gd name="connsiteY6" fmla="*/ 161192 h 161192"/>
                <a:gd name="connsiteX7" fmla="*/ 18393 w 582259"/>
                <a:gd name="connsiteY7" fmla="*/ 130660 h 161192"/>
                <a:gd name="connsiteX8" fmla="*/ 291129 w 582259"/>
                <a:gd name="connsiteY8" fmla="*/ 0 h 1611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82259" h="161192">
                  <a:moveTo>
                    <a:pt x="291129" y="0"/>
                  </a:moveTo>
                  <a:cubicBezTo>
                    <a:pt x="404661" y="0"/>
                    <a:pt x="504758" y="51829"/>
                    <a:pt x="563866" y="130660"/>
                  </a:cubicBezTo>
                  <a:lnTo>
                    <a:pt x="582259" y="161192"/>
                  </a:lnTo>
                  <a:lnTo>
                    <a:pt x="519366" y="143939"/>
                  </a:lnTo>
                  <a:cubicBezTo>
                    <a:pt x="449215" y="128943"/>
                    <a:pt x="372088" y="120650"/>
                    <a:pt x="291129" y="120650"/>
                  </a:cubicBezTo>
                  <a:cubicBezTo>
                    <a:pt x="210170" y="120650"/>
                    <a:pt x="133043" y="128943"/>
                    <a:pt x="62893" y="143939"/>
                  </a:cubicBezTo>
                  <a:lnTo>
                    <a:pt x="0" y="161192"/>
                  </a:lnTo>
                  <a:lnTo>
                    <a:pt x="18393" y="130660"/>
                  </a:lnTo>
                  <a:cubicBezTo>
                    <a:pt x="77500" y="51829"/>
                    <a:pt x="177597" y="0"/>
                    <a:pt x="291129" y="0"/>
                  </a:cubicBezTo>
                  <a:close/>
                </a:path>
              </a:pathLst>
            </a:custGeom>
            <a:solidFill>
              <a:srgbClr val="FFFFFF">
                <a:lumMod val="50000"/>
              </a:srgbClr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4" name="楕円 753">
              <a:extLst>
                <a:ext uri="{FF2B5EF4-FFF2-40B4-BE49-F238E27FC236}">
                  <a16:creationId xmlns:a16="http://schemas.microsoft.com/office/drawing/2014/main" id="{A660A584-DDF6-4940-B2F2-BA073EF7E7CA}"/>
                </a:ext>
              </a:extLst>
            </p:cNvPr>
            <p:cNvSpPr/>
            <p:nvPr/>
          </p:nvSpPr>
          <p:spPr bwMode="auto">
            <a:xfrm>
              <a:off x="7952584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55" name="楕円 754">
              <a:extLst>
                <a:ext uri="{FF2B5EF4-FFF2-40B4-BE49-F238E27FC236}">
                  <a16:creationId xmlns:a16="http://schemas.microsoft.com/office/drawing/2014/main" id="{0ED1646A-058A-4A18-B10F-7694A54B5C44}"/>
                </a:ext>
              </a:extLst>
            </p:cNvPr>
            <p:cNvSpPr/>
            <p:nvPr/>
          </p:nvSpPr>
          <p:spPr bwMode="auto">
            <a:xfrm>
              <a:off x="7271547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56" name="グループ化 755">
              <a:extLst>
                <a:ext uri="{FF2B5EF4-FFF2-40B4-BE49-F238E27FC236}">
                  <a16:creationId xmlns:a16="http://schemas.microsoft.com/office/drawing/2014/main" id="{60EAEA21-5CB3-4AE0-A3CD-804835F20274}"/>
                </a:ext>
              </a:extLst>
            </p:cNvPr>
            <p:cNvGrpSpPr/>
            <p:nvPr/>
          </p:nvGrpSpPr>
          <p:grpSpPr>
            <a:xfrm>
              <a:off x="6966795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757" name="グループ化 756">
                <a:extLst>
                  <a:ext uri="{FF2B5EF4-FFF2-40B4-BE49-F238E27FC236}">
                    <a16:creationId xmlns:a16="http://schemas.microsoft.com/office/drawing/2014/main" id="{4CC81839-982F-4381-B25A-1A9F3FB88CD5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762" name="フリーフォーム: 図形 761">
                  <a:extLst>
                    <a:ext uri="{FF2B5EF4-FFF2-40B4-BE49-F238E27FC236}">
                      <a16:creationId xmlns:a16="http://schemas.microsoft.com/office/drawing/2014/main" id="{BF4F99BE-6DB8-4B7C-9AAE-7AF6F5A1C032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3" name="フリーフォーム: 図形 762">
                  <a:extLst>
                    <a:ext uri="{FF2B5EF4-FFF2-40B4-BE49-F238E27FC236}">
                      <a16:creationId xmlns:a16="http://schemas.microsoft.com/office/drawing/2014/main" id="{A6FD08C1-4CD0-4CCF-95D8-499BE43F51BE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758" name="グループ化 757">
                <a:extLst>
                  <a:ext uri="{FF2B5EF4-FFF2-40B4-BE49-F238E27FC236}">
                    <a16:creationId xmlns:a16="http://schemas.microsoft.com/office/drawing/2014/main" id="{9FBEDCBC-F2CC-4EC5-ADF1-E8F1583DADBA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760" name="フリーフォーム: 図形 759">
                  <a:extLst>
                    <a:ext uri="{FF2B5EF4-FFF2-40B4-BE49-F238E27FC236}">
                      <a16:creationId xmlns:a16="http://schemas.microsoft.com/office/drawing/2014/main" id="{175C8164-F510-4DF3-98A8-D7DBABAC58D4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61" name="フリーフォーム: 図形 760">
                  <a:extLst>
                    <a:ext uri="{FF2B5EF4-FFF2-40B4-BE49-F238E27FC236}">
                      <a16:creationId xmlns:a16="http://schemas.microsoft.com/office/drawing/2014/main" id="{F3CA80D0-71EB-46EC-B418-7C2F2092DBF0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59" name="フリーフォーム: 図形 758">
                <a:extLst>
                  <a:ext uri="{FF2B5EF4-FFF2-40B4-BE49-F238E27FC236}">
                    <a16:creationId xmlns:a16="http://schemas.microsoft.com/office/drawing/2014/main" id="{354901AD-FA5E-4C98-9662-2D0CEA67BAF0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  <p:grpSp>
        <p:nvGrpSpPr>
          <p:cNvPr id="764" name="グループ化 763">
            <a:extLst>
              <a:ext uri="{FF2B5EF4-FFF2-40B4-BE49-F238E27FC236}">
                <a16:creationId xmlns:a16="http://schemas.microsoft.com/office/drawing/2014/main" id="{03EB0285-C66E-4A37-9BA0-7D72A9891073}"/>
              </a:ext>
            </a:extLst>
          </p:cNvPr>
          <p:cNvGrpSpPr/>
          <p:nvPr/>
        </p:nvGrpSpPr>
        <p:grpSpPr>
          <a:xfrm>
            <a:off x="8337825" y="783772"/>
            <a:ext cx="811959" cy="1626584"/>
            <a:chOff x="8670436" y="816408"/>
            <a:chExt cx="1759285" cy="3524348"/>
          </a:xfrm>
        </p:grpSpPr>
        <p:sp>
          <p:nvSpPr>
            <p:cNvPr id="765" name="フリーフォーム: 図形 764">
              <a:extLst>
                <a:ext uri="{FF2B5EF4-FFF2-40B4-BE49-F238E27FC236}">
                  <a16:creationId xmlns:a16="http://schemas.microsoft.com/office/drawing/2014/main" id="{2CF72163-FF3C-4AE4-B663-0BD7E8B471F2}"/>
                </a:ext>
              </a:extLst>
            </p:cNvPr>
            <p:cNvSpPr/>
            <p:nvPr/>
          </p:nvSpPr>
          <p:spPr bwMode="auto">
            <a:xfrm rot="900000" flipH="1">
              <a:off x="8842934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6" name="四角形: 上の 2 つの角を丸める 3">
              <a:extLst>
                <a:ext uri="{FF2B5EF4-FFF2-40B4-BE49-F238E27FC236}">
                  <a16:creationId xmlns:a16="http://schemas.microsoft.com/office/drawing/2014/main" id="{37A87F56-A5BE-4271-A586-7C6CB9395B11}"/>
                </a:ext>
              </a:extLst>
            </p:cNvPr>
            <p:cNvSpPr/>
            <p:nvPr/>
          </p:nvSpPr>
          <p:spPr bwMode="auto">
            <a:xfrm rot="900000" flipH="1">
              <a:off x="9035124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7" name="フリーフォーム: 図形 766">
              <a:extLst>
                <a:ext uri="{FF2B5EF4-FFF2-40B4-BE49-F238E27FC236}">
                  <a16:creationId xmlns:a16="http://schemas.microsoft.com/office/drawing/2014/main" id="{57A6F2DC-E2C2-409D-B4B0-DF3B5FC7D6FE}"/>
                </a:ext>
              </a:extLst>
            </p:cNvPr>
            <p:cNvSpPr/>
            <p:nvPr/>
          </p:nvSpPr>
          <p:spPr bwMode="auto">
            <a:xfrm rot="20700000">
              <a:off x="10070644" y="3293840"/>
              <a:ext cx="195163" cy="494809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6667 w 378146"/>
                <a:gd name="connsiteY0" fmla="*/ 16610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31" fmla="*/ 66667 w 378146"/>
                <a:gd name="connsiteY31" fmla="*/ 166100 h 1115611"/>
                <a:gd name="connsiteX0" fmla="*/ 66667 w 378146"/>
                <a:gd name="connsiteY0" fmla="*/ 9227 h 958738"/>
                <a:gd name="connsiteX1" fmla="*/ 243565 w 378146"/>
                <a:gd name="connsiteY1" fmla="*/ 0 h 958738"/>
                <a:gd name="connsiteX2" fmla="*/ 238951 w 378146"/>
                <a:gd name="connsiteY2" fmla="*/ 126807 h 958738"/>
                <a:gd name="connsiteX3" fmla="*/ 276085 w 378146"/>
                <a:gd name="connsiteY3" fmla="*/ 159207 h 958738"/>
                <a:gd name="connsiteX4" fmla="*/ 371751 w 378146"/>
                <a:gd name="connsiteY4" fmla="*/ 422210 h 958738"/>
                <a:gd name="connsiteX5" fmla="*/ 376583 w 378146"/>
                <a:gd name="connsiteY5" fmla="*/ 507092 h 958738"/>
                <a:gd name="connsiteX6" fmla="*/ 378146 w 378146"/>
                <a:gd name="connsiteY6" fmla="*/ 514834 h 958738"/>
                <a:gd name="connsiteX7" fmla="*/ 378146 w 378146"/>
                <a:gd name="connsiteY7" fmla="*/ 534549 h 958738"/>
                <a:gd name="connsiteX8" fmla="*/ 378146 w 378146"/>
                <a:gd name="connsiteY8" fmla="*/ 711210 h 958738"/>
                <a:gd name="connsiteX9" fmla="*/ 376306 w 378146"/>
                <a:gd name="connsiteY9" fmla="*/ 720327 h 958738"/>
                <a:gd name="connsiteX10" fmla="*/ 376549 w 378146"/>
                <a:gd name="connsiteY10" fmla="*/ 723821 h 958738"/>
                <a:gd name="connsiteX11" fmla="*/ 374174 w 378146"/>
                <a:gd name="connsiteY11" fmla="*/ 730884 h 958738"/>
                <a:gd name="connsiteX12" fmla="*/ 373566 w 378146"/>
                <a:gd name="connsiteY12" fmla="*/ 733899 h 958738"/>
                <a:gd name="connsiteX13" fmla="*/ 372757 w 378146"/>
                <a:gd name="connsiteY13" fmla="*/ 735098 h 958738"/>
                <a:gd name="connsiteX14" fmla="*/ 369172 w 378146"/>
                <a:gd name="connsiteY14" fmla="*/ 745761 h 958738"/>
                <a:gd name="connsiteX15" fmla="*/ 270984 w 378146"/>
                <a:gd name="connsiteY15" fmla="*/ 915827 h 958738"/>
                <a:gd name="connsiteX16" fmla="*/ 191358 w 378146"/>
                <a:gd name="connsiteY16" fmla="*/ 937163 h 958738"/>
                <a:gd name="connsiteX17" fmla="*/ 188236 w 378146"/>
                <a:gd name="connsiteY17" fmla="*/ 934409 h 958738"/>
                <a:gd name="connsiteX18" fmla="*/ 159026 w 378146"/>
                <a:gd name="connsiteY18" fmla="*/ 956823 h 958738"/>
                <a:gd name="connsiteX19" fmla="*/ 116567 w 378146"/>
                <a:gd name="connsiteY19" fmla="*/ 951233 h 958738"/>
                <a:gd name="connsiteX20" fmla="*/ 96087 w 378146"/>
                <a:gd name="connsiteY20" fmla="*/ 874798 h 958738"/>
                <a:gd name="connsiteX21" fmla="*/ 186387 w 378146"/>
                <a:gd name="connsiteY21" fmla="*/ 718393 h 958738"/>
                <a:gd name="connsiteX22" fmla="*/ 186387 w 378146"/>
                <a:gd name="connsiteY22" fmla="*/ 587229 h 958738"/>
                <a:gd name="connsiteX23" fmla="*/ 170053 w 378146"/>
                <a:gd name="connsiteY23" fmla="*/ 583910 h 958738"/>
                <a:gd name="connsiteX24" fmla="*/ 138565 w 378146"/>
                <a:gd name="connsiteY24" fmla="*/ 701426 h 958738"/>
                <a:gd name="connsiteX25" fmla="*/ 52251 w 378146"/>
                <a:gd name="connsiteY25" fmla="*/ 751259 h 958738"/>
                <a:gd name="connsiteX26" fmla="*/ 2418 w 378146"/>
                <a:gd name="connsiteY26" fmla="*/ 664945 h 958738"/>
                <a:gd name="connsiteX27" fmla="*/ 72057 w 378146"/>
                <a:gd name="connsiteY27" fmla="*/ 405048 h 958738"/>
                <a:gd name="connsiteX28" fmla="*/ 69751 w 378146"/>
                <a:gd name="connsiteY28" fmla="*/ 390090 h 958738"/>
                <a:gd name="connsiteX29" fmla="*/ 66245 w 378146"/>
                <a:gd name="connsiteY29" fmla="*/ 115656 h 958738"/>
                <a:gd name="connsiteX30" fmla="*/ 66667 w 378146"/>
                <a:gd name="connsiteY30" fmla="*/ 115515 h 958738"/>
                <a:gd name="connsiteX31" fmla="*/ 66667 w 378146"/>
                <a:gd name="connsiteY31" fmla="*/ 9227 h 9587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378146" h="958738">
                  <a:moveTo>
                    <a:pt x="66667" y="9227"/>
                  </a:moveTo>
                  <a:lnTo>
                    <a:pt x="243565" y="0"/>
                  </a:lnTo>
                  <a:lnTo>
                    <a:pt x="238951" y="126807"/>
                  </a:lnTo>
                  <a:lnTo>
                    <a:pt x="276085" y="159207"/>
                  </a:lnTo>
                  <a:cubicBezTo>
                    <a:pt x="327029" y="218265"/>
                    <a:pt x="358967" y="313512"/>
                    <a:pt x="371751" y="422210"/>
                  </a:cubicBezTo>
                  <a:lnTo>
                    <a:pt x="376583" y="507092"/>
                  </a:lnTo>
                  <a:lnTo>
                    <a:pt x="378146" y="514834"/>
                  </a:lnTo>
                  <a:lnTo>
                    <a:pt x="378146" y="534549"/>
                  </a:lnTo>
                  <a:lnTo>
                    <a:pt x="378146" y="711210"/>
                  </a:lnTo>
                  <a:lnTo>
                    <a:pt x="376306" y="720327"/>
                  </a:lnTo>
                  <a:lnTo>
                    <a:pt x="376549" y="723821"/>
                  </a:lnTo>
                  <a:lnTo>
                    <a:pt x="374174" y="730884"/>
                  </a:lnTo>
                  <a:lnTo>
                    <a:pt x="373566" y="733899"/>
                  </a:lnTo>
                  <a:lnTo>
                    <a:pt x="372757" y="735098"/>
                  </a:lnTo>
                  <a:lnTo>
                    <a:pt x="369172" y="745761"/>
                  </a:lnTo>
                  <a:lnTo>
                    <a:pt x="270984" y="915827"/>
                  </a:lnTo>
                  <a:cubicBezTo>
                    <a:pt x="254887" y="943707"/>
                    <a:pt x="219238" y="953260"/>
                    <a:pt x="191358" y="937163"/>
                  </a:cubicBezTo>
                  <a:lnTo>
                    <a:pt x="188236" y="934409"/>
                  </a:lnTo>
                  <a:lnTo>
                    <a:pt x="159026" y="956823"/>
                  </a:lnTo>
                  <a:cubicBezTo>
                    <a:pt x="145195" y="960529"/>
                    <a:pt x="129949" y="958959"/>
                    <a:pt x="116567" y="951233"/>
                  </a:cubicBezTo>
                  <a:cubicBezTo>
                    <a:pt x="89804" y="935782"/>
                    <a:pt x="80635" y="901561"/>
                    <a:pt x="96087" y="874798"/>
                  </a:cubicBezTo>
                  <a:lnTo>
                    <a:pt x="186387" y="718393"/>
                  </a:lnTo>
                  <a:lnTo>
                    <a:pt x="186387" y="587229"/>
                  </a:lnTo>
                  <a:lnTo>
                    <a:pt x="170053" y="583910"/>
                  </a:lnTo>
                  <a:lnTo>
                    <a:pt x="138565" y="701426"/>
                  </a:lnTo>
                  <a:cubicBezTo>
                    <a:pt x="128492" y="739022"/>
                    <a:pt x="89847" y="761333"/>
                    <a:pt x="52251" y="751259"/>
                  </a:cubicBezTo>
                  <a:cubicBezTo>
                    <a:pt x="14655" y="741186"/>
                    <a:pt x="-7656" y="702541"/>
                    <a:pt x="2418" y="664945"/>
                  </a:cubicBezTo>
                  <a:lnTo>
                    <a:pt x="72057" y="405048"/>
                  </a:lnTo>
                  <a:lnTo>
                    <a:pt x="69751" y="390090"/>
                  </a:lnTo>
                  <a:cubicBezTo>
                    <a:pt x="43521" y="253457"/>
                    <a:pt x="-587" y="156436"/>
                    <a:pt x="66245" y="115656"/>
                  </a:cubicBezTo>
                  <a:lnTo>
                    <a:pt x="66667" y="115515"/>
                  </a:lnTo>
                  <a:lnTo>
                    <a:pt x="66667" y="9227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8" name="四角形: 上の 2 つの角を丸める 3">
              <a:extLst>
                <a:ext uri="{FF2B5EF4-FFF2-40B4-BE49-F238E27FC236}">
                  <a16:creationId xmlns:a16="http://schemas.microsoft.com/office/drawing/2014/main" id="{C5EFEADD-4DB1-49B1-B9A4-C4E79655D0B4}"/>
                </a:ext>
              </a:extLst>
            </p:cNvPr>
            <p:cNvSpPr/>
            <p:nvPr/>
          </p:nvSpPr>
          <p:spPr bwMode="auto">
            <a:xfrm rot="20700000">
              <a:off x="9873778" y="2532293"/>
              <a:ext cx="199839" cy="877794"/>
            </a:xfrm>
            <a:custGeom>
              <a:avLst/>
              <a:gdLst>
                <a:gd name="connsiteX0" fmla="*/ 118521 w 237041"/>
                <a:gd name="connsiteY0" fmla="*/ 0 h 762733"/>
                <a:gd name="connsiteX1" fmla="*/ 118521 w 237041"/>
                <a:gd name="connsiteY1" fmla="*/ 0 h 762733"/>
                <a:gd name="connsiteX2" fmla="*/ 237042 w 237041"/>
                <a:gd name="connsiteY2" fmla="*/ 118521 h 762733"/>
                <a:gd name="connsiteX3" fmla="*/ 237041 w 237041"/>
                <a:gd name="connsiteY3" fmla="*/ 762733 h 762733"/>
                <a:gd name="connsiteX4" fmla="*/ 237041 w 237041"/>
                <a:gd name="connsiteY4" fmla="*/ 762733 h 762733"/>
                <a:gd name="connsiteX5" fmla="*/ 0 w 237041"/>
                <a:gd name="connsiteY5" fmla="*/ 762733 h 762733"/>
                <a:gd name="connsiteX6" fmla="*/ 0 w 237041"/>
                <a:gd name="connsiteY6" fmla="*/ 762733 h 762733"/>
                <a:gd name="connsiteX7" fmla="*/ 0 w 237041"/>
                <a:gd name="connsiteY7" fmla="*/ 118521 h 762733"/>
                <a:gd name="connsiteX8" fmla="*/ 118521 w 237041"/>
                <a:gd name="connsiteY8" fmla="*/ 0 h 762733"/>
                <a:gd name="connsiteX0" fmla="*/ 0 w 237042"/>
                <a:gd name="connsiteY0" fmla="*/ 118643 h 762855"/>
                <a:gd name="connsiteX1" fmla="*/ 118521 w 237042"/>
                <a:gd name="connsiteY1" fmla="*/ 122 h 762855"/>
                <a:gd name="connsiteX2" fmla="*/ 237042 w 237042"/>
                <a:gd name="connsiteY2" fmla="*/ 118643 h 762855"/>
                <a:gd name="connsiteX3" fmla="*/ 237041 w 237042"/>
                <a:gd name="connsiteY3" fmla="*/ 762855 h 762855"/>
                <a:gd name="connsiteX4" fmla="*/ 237041 w 237042"/>
                <a:gd name="connsiteY4" fmla="*/ 762855 h 762855"/>
                <a:gd name="connsiteX5" fmla="*/ 0 w 237042"/>
                <a:gd name="connsiteY5" fmla="*/ 762855 h 762855"/>
                <a:gd name="connsiteX6" fmla="*/ 0 w 237042"/>
                <a:gd name="connsiteY6" fmla="*/ 762855 h 762855"/>
                <a:gd name="connsiteX7" fmla="*/ 0 w 237042"/>
                <a:gd name="connsiteY7" fmla="*/ 118643 h 762855"/>
                <a:gd name="connsiteX0" fmla="*/ 0 w 252313"/>
                <a:gd name="connsiteY0" fmla="*/ 196241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7" fmla="*/ 0 w 252313"/>
                <a:gd name="connsiteY7" fmla="*/ 196241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6" fmla="*/ 0 w 252313"/>
                <a:gd name="connsiteY6" fmla="*/ 840453 h 840453"/>
                <a:gd name="connsiteX0" fmla="*/ 0 w 252313"/>
                <a:gd name="connsiteY0" fmla="*/ 840453 h 840453"/>
                <a:gd name="connsiteX1" fmla="*/ 30875 w 252313"/>
                <a:gd name="connsiteY1" fmla="*/ 0 h 840453"/>
                <a:gd name="connsiteX2" fmla="*/ 237042 w 252313"/>
                <a:gd name="connsiteY2" fmla="*/ 196241 h 840453"/>
                <a:gd name="connsiteX3" fmla="*/ 237041 w 252313"/>
                <a:gd name="connsiteY3" fmla="*/ 840453 h 840453"/>
                <a:gd name="connsiteX4" fmla="*/ 237041 w 252313"/>
                <a:gd name="connsiteY4" fmla="*/ 840453 h 840453"/>
                <a:gd name="connsiteX5" fmla="*/ 0 w 252313"/>
                <a:gd name="connsiteY5" fmla="*/ 840453 h 840453"/>
                <a:gd name="connsiteX0" fmla="*/ 32010 w 221438"/>
                <a:gd name="connsiteY0" fmla="*/ 844977 h 844977"/>
                <a:gd name="connsiteX1" fmla="*/ 0 w 221438"/>
                <a:gd name="connsiteY1" fmla="*/ 0 h 844977"/>
                <a:gd name="connsiteX2" fmla="*/ 206167 w 221438"/>
                <a:gd name="connsiteY2" fmla="*/ 196241 h 844977"/>
                <a:gd name="connsiteX3" fmla="*/ 206166 w 221438"/>
                <a:gd name="connsiteY3" fmla="*/ 840453 h 844977"/>
                <a:gd name="connsiteX4" fmla="*/ 206166 w 221438"/>
                <a:gd name="connsiteY4" fmla="*/ 840453 h 844977"/>
                <a:gd name="connsiteX5" fmla="*/ 32010 w 221438"/>
                <a:gd name="connsiteY5" fmla="*/ 844977 h 844977"/>
                <a:gd name="connsiteX0" fmla="*/ 32010 w 206166"/>
                <a:gd name="connsiteY0" fmla="*/ 844977 h 844977"/>
                <a:gd name="connsiteX1" fmla="*/ 0 w 206166"/>
                <a:gd name="connsiteY1" fmla="*/ 0 h 844977"/>
                <a:gd name="connsiteX2" fmla="*/ 170763 w 206166"/>
                <a:gd name="connsiteY2" fmla="*/ 171963 h 844977"/>
                <a:gd name="connsiteX3" fmla="*/ 206166 w 206166"/>
                <a:gd name="connsiteY3" fmla="*/ 840453 h 844977"/>
                <a:gd name="connsiteX4" fmla="*/ 206166 w 206166"/>
                <a:gd name="connsiteY4" fmla="*/ 840453 h 844977"/>
                <a:gd name="connsiteX5" fmla="*/ 32010 w 206166"/>
                <a:gd name="connsiteY5" fmla="*/ 844977 h 844977"/>
                <a:gd name="connsiteX0" fmla="*/ 32010 w 208595"/>
                <a:gd name="connsiteY0" fmla="*/ 844977 h 844977"/>
                <a:gd name="connsiteX1" fmla="*/ 0 w 208595"/>
                <a:gd name="connsiteY1" fmla="*/ 0 h 844977"/>
                <a:gd name="connsiteX2" fmla="*/ 184849 w 208595"/>
                <a:gd name="connsiteY2" fmla="*/ 192994 h 844977"/>
                <a:gd name="connsiteX3" fmla="*/ 206166 w 208595"/>
                <a:gd name="connsiteY3" fmla="*/ 840453 h 844977"/>
                <a:gd name="connsiteX4" fmla="*/ 206166 w 208595"/>
                <a:gd name="connsiteY4" fmla="*/ 840453 h 844977"/>
                <a:gd name="connsiteX5" fmla="*/ 32010 w 208595"/>
                <a:gd name="connsiteY5" fmla="*/ 844977 h 844977"/>
                <a:gd name="connsiteX0" fmla="*/ 24163 w 200342"/>
                <a:gd name="connsiteY0" fmla="*/ 865062 h 865062"/>
                <a:gd name="connsiteX1" fmla="*/ 0 w 200342"/>
                <a:gd name="connsiteY1" fmla="*/ 0 h 865062"/>
                <a:gd name="connsiteX2" fmla="*/ 177002 w 200342"/>
                <a:gd name="connsiteY2" fmla="*/ 213079 h 865062"/>
                <a:gd name="connsiteX3" fmla="*/ 198319 w 200342"/>
                <a:gd name="connsiteY3" fmla="*/ 860538 h 865062"/>
                <a:gd name="connsiteX4" fmla="*/ 198319 w 200342"/>
                <a:gd name="connsiteY4" fmla="*/ 860538 h 865062"/>
                <a:gd name="connsiteX5" fmla="*/ 24163 w 200342"/>
                <a:gd name="connsiteY5" fmla="*/ 865062 h 865062"/>
                <a:gd name="connsiteX0" fmla="*/ 24163 w 198319"/>
                <a:gd name="connsiteY0" fmla="*/ 865062 h 865062"/>
                <a:gd name="connsiteX1" fmla="*/ 0 w 198319"/>
                <a:gd name="connsiteY1" fmla="*/ 0 h 865062"/>
                <a:gd name="connsiteX2" fmla="*/ 161187 w 198319"/>
                <a:gd name="connsiteY2" fmla="*/ 226098 h 865062"/>
                <a:gd name="connsiteX3" fmla="*/ 198319 w 198319"/>
                <a:gd name="connsiteY3" fmla="*/ 860538 h 865062"/>
                <a:gd name="connsiteX4" fmla="*/ 198319 w 198319"/>
                <a:gd name="connsiteY4" fmla="*/ 860538 h 865062"/>
                <a:gd name="connsiteX5" fmla="*/ 24163 w 198319"/>
                <a:gd name="connsiteY5" fmla="*/ 865062 h 865062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8"/>
                <a:gd name="connsiteY0" fmla="*/ 877794 h 877794"/>
                <a:gd name="connsiteX1" fmla="*/ 0 w 199838"/>
                <a:gd name="connsiteY1" fmla="*/ 0 h 877794"/>
                <a:gd name="connsiteX2" fmla="*/ 162706 w 199838"/>
                <a:gd name="connsiteY2" fmla="*/ 238830 h 877794"/>
                <a:gd name="connsiteX3" fmla="*/ 199838 w 199838"/>
                <a:gd name="connsiteY3" fmla="*/ 873270 h 877794"/>
                <a:gd name="connsiteX4" fmla="*/ 199838 w 199838"/>
                <a:gd name="connsiteY4" fmla="*/ 873270 h 877794"/>
                <a:gd name="connsiteX5" fmla="*/ 25682 w 199838"/>
                <a:gd name="connsiteY5" fmla="*/ 877794 h 877794"/>
                <a:gd name="connsiteX0" fmla="*/ 25682 w 199839"/>
                <a:gd name="connsiteY0" fmla="*/ 877794 h 877794"/>
                <a:gd name="connsiteX1" fmla="*/ 0 w 199839"/>
                <a:gd name="connsiteY1" fmla="*/ 0 h 877794"/>
                <a:gd name="connsiteX2" fmla="*/ 167218 w 199839"/>
                <a:gd name="connsiteY2" fmla="*/ 313996 h 877794"/>
                <a:gd name="connsiteX3" fmla="*/ 199838 w 199839"/>
                <a:gd name="connsiteY3" fmla="*/ 873270 h 877794"/>
                <a:gd name="connsiteX4" fmla="*/ 199838 w 199839"/>
                <a:gd name="connsiteY4" fmla="*/ 873270 h 877794"/>
                <a:gd name="connsiteX5" fmla="*/ 25682 w 199839"/>
                <a:gd name="connsiteY5" fmla="*/ 877794 h 8777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99839" h="877794">
                  <a:moveTo>
                    <a:pt x="25682" y="877794"/>
                  </a:moveTo>
                  <a:lnTo>
                    <a:pt x="0" y="0"/>
                  </a:lnTo>
                  <a:cubicBezTo>
                    <a:pt x="101551" y="86095"/>
                    <a:pt x="133912" y="168451"/>
                    <a:pt x="167218" y="313996"/>
                  </a:cubicBezTo>
                  <a:cubicBezTo>
                    <a:pt x="200524" y="459541"/>
                    <a:pt x="199838" y="658533"/>
                    <a:pt x="199838" y="873270"/>
                  </a:cubicBezTo>
                  <a:lnTo>
                    <a:pt x="199838" y="873270"/>
                  </a:lnTo>
                  <a:lnTo>
                    <a:pt x="25682" y="877794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69" name="フリーフォーム: 図形 768">
              <a:extLst>
                <a:ext uri="{FF2B5EF4-FFF2-40B4-BE49-F238E27FC236}">
                  <a16:creationId xmlns:a16="http://schemas.microsoft.com/office/drawing/2014/main" id="{ACE03A8D-089A-42CF-BB6B-6FCA422A3F42}"/>
                </a:ext>
              </a:extLst>
            </p:cNvPr>
            <p:cNvSpPr/>
            <p:nvPr/>
          </p:nvSpPr>
          <p:spPr bwMode="auto">
            <a:xfrm>
              <a:off x="8746907" y="971550"/>
              <a:ext cx="1607539" cy="1605598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C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0" name="フリーフォーム: 図形 769">
              <a:extLst>
                <a:ext uri="{FF2B5EF4-FFF2-40B4-BE49-F238E27FC236}">
                  <a16:creationId xmlns:a16="http://schemas.microsoft.com/office/drawing/2014/main" id="{5E6FA3C2-E7AE-42F3-A743-54AF678B5C3C}"/>
                </a:ext>
              </a:extLst>
            </p:cNvPr>
            <p:cNvSpPr/>
            <p:nvPr/>
          </p:nvSpPr>
          <p:spPr bwMode="auto">
            <a:xfrm>
              <a:off x="8958936" y="1381012"/>
              <a:ext cx="1179404" cy="1177980"/>
            </a:xfrm>
            <a:custGeom>
              <a:avLst/>
              <a:gdLst>
                <a:gd name="connsiteX0" fmla="*/ 804597 w 1607539"/>
                <a:gd name="connsiteY0" fmla="*/ 0 h 1605598"/>
                <a:gd name="connsiteX1" fmla="*/ 1607539 w 1607539"/>
                <a:gd name="connsiteY1" fmla="*/ 802799 h 1605598"/>
                <a:gd name="connsiteX2" fmla="*/ 1591226 w 1607539"/>
                <a:gd name="connsiteY2" fmla="*/ 964591 h 1605598"/>
                <a:gd name="connsiteX3" fmla="*/ 1581932 w 1607539"/>
                <a:gd name="connsiteY3" fmla="*/ 1000731 h 1605598"/>
                <a:gd name="connsiteX4" fmla="*/ 1581932 w 1607539"/>
                <a:gd name="connsiteY4" fmla="*/ 1536939 h 1605598"/>
                <a:gd name="connsiteX5" fmla="*/ 1127404 w 1607539"/>
                <a:gd name="connsiteY5" fmla="*/ 1536939 h 1605598"/>
                <a:gd name="connsiteX6" fmla="*/ 1117139 w 1607539"/>
                <a:gd name="connsiteY6" fmla="*/ 1542510 h 1605598"/>
                <a:gd name="connsiteX7" fmla="*/ 804597 w 1607539"/>
                <a:gd name="connsiteY7" fmla="*/ 1605598 h 1605598"/>
                <a:gd name="connsiteX8" fmla="*/ 492056 w 1607539"/>
                <a:gd name="connsiteY8" fmla="*/ 1542510 h 1605598"/>
                <a:gd name="connsiteX9" fmla="*/ 481790 w 1607539"/>
                <a:gd name="connsiteY9" fmla="*/ 1536939 h 1605598"/>
                <a:gd name="connsiteX10" fmla="*/ 0 w 1607539"/>
                <a:gd name="connsiteY10" fmla="*/ 1536939 h 1605598"/>
                <a:gd name="connsiteX11" fmla="*/ 0 w 1607539"/>
                <a:gd name="connsiteY11" fmla="*/ 808166 h 1605598"/>
                <a:gd name="connsiteX12" fmla="*/ 2774 w 1607539"/>
                <a:gd name="connsiteY12" fmla="*/ 780655 h 1605598"/>
                <a:gd name="connsiteX13" fmla="*/ 5801 w 1607539"/>
                <a:gd name="connsiteY13" fmla="*/ 720717 h 1605598"/>
                <a:gd name="connsiteX14" fmla="*/ 804597 w 1607539"/>
                <a:gd name="connsiteY14" fmla="*/ 0 h 1605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607539" h="1605598">
                  <a:moveTo>
                    <a:pt x="804597" y="0"/>
                  </a:moveTo>
                  <a:cubicBezTo>
                    <a:pt x="1248050" y="0"/>
                    <a:pt x="1607539" y="359425"/>
                    <a:pt x="1607539" y="802799"/>
                  </a:cubicBezTo>
                  <a:cubicBezTo>
                    <a:pt x="1607539" y="858221"/>
                    <a:pt x="1601922" y="912331"/>
                    <a:pt x="1591226" y="964591"/>
                  </a:cubicBezTo>
                  <a:lnTo>
                    <a:pt x="1581932" y="1000731"/>
                  </a:lnTo>
                  <a:lnTo>
                    <a:pt x="1581932" y="1536939"/>
                  </a:lnTo>
                  <a:lnTo>
                    <a:pt x="1127404" y="1536939"/>
                  </a:lnTo>
                  <a:lnTo>
                    <a:pt x="1117139" y="1542510"/>
                  </a:lnTo>
                  <a:cubicBezTo>
                    <a:pt x="1021076" y="1583134"/>
                    <a:pt x="915461" y="1605598"/>
                    <a:pt x="804597" y="1605598"/>
                  </a:cubicBezTo>
                  <a:cubicBezTo>
                    <a:pt x="693734" y="1605598"/>
                    <a:pt x="588119" y="1583134"/>
                    <a:pt x="492056" y="1542510"/>
                  </a:cubicBezTo>
                  <a:lnTo>
                    <a:pt x="481790" y="1536939"/>
                  </a:lnTo>
                  <a:lnTo>
                    <a:pt x="0" y="1536939"/>
                  </a:lnTo>
                  <a:lnTo>
                    <a:pt x="0" y="808166"/>
                  </a:lnTo>
                  <a:lnTo>
                    <a:pt x="2774" y="780655"/>
                  </a:lnTo>
                  <a:lnTo>
                    <a:pt x="5801" y="720717"/>
                  </a:lnTo>
                  <a:cubicBezTo>
                    <a:pt x="46919" y="315901"/>
                    <a:pt x="388860" y="0"/>
                    <a:pt x="804597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1" name="四角形: 角を丸くする 770">
              <a:extLst>
                <a:ext uri="{FF2B5EF4-FFF2-40B4-BE49-F238E27FC236}">
                  <a16:creationId xmlns:a16="http://schemas.microsoft.com/office/drawing/2014/main" id="{78450FC9-0F0A-4FEE-A93B-17C9713CDCC8}"/>
                </a:ext>
              </a:extLst>
            </p:cNvPr>
            <p:cNvSpPr/>
            <p:nvPr/>
          </p:nvSpPr>
          <p:spPr bwMode="auto">
            <a:xfrm>
              <a:off x="961425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2" name="四角形: 角を丸くする 771">
              <a:extLst>
                <a:ext uri="{FF2B5EF4-FFF2-40B4-BE49-F238E27FC236}">
                  <a16:creationId xmlns:a16="http://schemas.microsoft.com/office/drawing/2014/main" id="{79E8230E-8EBD-4CD3-9FDF-4A24E61CB368}"/>
                </a:ext>
              </a:extLst>
            </p:cNvPr>
            <p:cNvSpPr/>
            <p:nvPr/>
          </p:nvSpPr>
          <p:spPr bwMode="auto">
            <a:xfrm>
              <a:off x="9290407" y="3794895"/>
              <a:ext cx="210627" cy="358295"/>
            </a:xfrm>
            <a:prstGeom prst="roundRect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3" name="フリーフォーム: 図形 772">
              <a:extLst>
                <a:ext uri="{FF2B5EF4-FFF2-40B4-BE49-F238E27FC236}">
                  <a16:creationId xmlns:a16="http://schemas.microsoft.com/office/drawing/2014/main" id="{9A4F9881-51E2-4D86-B5B6-ECA520FC6ABF}"/>
                </a:ext>
              </a:extLst>
            </p:cNvPr>
            <p:cNvSpPr/>
            <p:nvPr/>
          </p:nvSpPr>
          <p:spPr bwMode="auto">
            <a:xfrm>
              <a:off x="9041331" y="3227907"/>
              <a:ext cx="997406" cy="739332"/>
            </a:xfrm>
            <a:custGeom>
              <a:avLst/>
              <a:gdLst>
                <a:gd name="connsiteX0" fmla="*/ 108729 w 1055596"/>
                <a:gd name="connsiteY0" fmla="*/ 0 h 759219"/>
                <a:gd name="connsiteX1" fmla="*/ 946868 w 1055596"/>
                <a:gd name="connsiteY1" fmla="*/ 0 h 759219"/>
                <a:gd name="connsiteX2" fmla="*/ 965457 w 1055596"/>
                <a:gd name="connsiteY2" fmla="*/ 46686 h 759219"/>
                <a:gd name="connsiteX3" fmla="*/ 1055596 w 1055596"/>
                <a:gd name="connsiteY3" fmla="*/ 629025 h 759219"/>
                <a:gd name="connsiteX4" fmla="*/ 0 w 1055596"/>
                <a:gd name="connsiteY4" fmla="*/ 629025 h 759219"/>
                <a:gd name="connsiteX5" fmla="*/ 90140 w 1055596"/>
                <a:gd name="connsiteY5" fmla="*/ 46686 h 7592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55596" h="759219">
                  <a:moveTo>
                    <a:pt x="108729" y="0"/>
                  </a:moveTo>
                  <a:lnTo>
                    <a:pt x="946868" y="0"/>
                  </a:lnTo>
                  <a:lnTo>
                    <a:pt x="965457" y="46686"/>
                  </a:lnTo>
                  <a:cubicBezTo>
                    <a:pt x="1022366" y="212919"/>
                    <a:pt x="1055596" y="413314"/>
                    <a:pt x="1055596" y="629025"/>
                  </a:cubicBezTo>
                  <a:cubicBezTo>
                    <a:pt x="967630" y="802617"/>
                    <a:pt x="87966" y="802617"/>
                    <a:pt x="0" y="629025"/>
                  </a:cubicBezTo>
                  <a:cubicBezTo>
                    <a:pt x="0" y="413314"/>
                    <a:pt x="33230" y="212919"/>
                    <a:pt x="90140" y="46686"/>
                  </a:cubicBezTo>
                  <a:close/>
                </a:path>
              </a:pathLst>
            </a:custGeom>
            <a:solidFill>
              <a:srgbClr val="99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4" name="四角形: 角を丸くする 773">
              <a:extLst>
                <a:ext uri="{FF2B5EF4-FFF2-40B4-BE49-F238E27FC236}">
                  <a16:creationId xmlns:a16="http://schemas.microsoft.com/office/drawing/2014/main" id="{1E045556-DEA6-4068-B719-FA8A5447DAFF}"/>
                </a:ext>
              </a:extLst>
            </p:cNvPr>
            <p:cNvSpPr/>
            <p:nvPr/>
          </p:nvSpPr>
          <p:spPr bwMode="auto">
            <a:xfrm>
              <a:off x="9348968" y="2368551"/>
              <a:ext cx="402222" cy="500718"/>
            </a:xfrm>
            <a:prstGeom prst="roundRect">
              <a:avLst/>
            </a:pr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5" name="フリーフォーム: 図形 774">
              <a:extLst>
                <a:ext uri="{FF2B5EF4-FFF2-40B4-BE49-F238E27FC236}">
                  <a16:creationId xmlns:a16="http://schemas.microsoft.com/office/drawing/2014/main" id="{1C0FB5F5-6BD8-4FA0-8FBF-6821A412CE1F}"/>
                </a:ext>
              </a:extLst>
            </p:cNvPr>
            <p:cNvSpPr/>
            <p:nvPr/>
          </p:nvSpPr>
          <p:spPr bwMode="auto">
            <a:xfrm>
              <a:off x="9156574" y="2597461"/>
              <a:ext cx="155378" cy="271808"/>
            </a:xfrm>
            <a:custGeom>
              <a:avLst/>
              <a:gdLst>
                <a:gd name="connsiteX0" fmla="*/ 155378 w 155378"/>
                <a:gd name="connsiteY0" fmla="*/ 0 h 271808"/>
                <a:gd name="connsiteX1" fmla="*/ 155378 w 155378"/>
                <a:gd name="connsiteY1" fmla="*/ 204770 h 271808"/>
                <a:gd name="connsiteX2" fmla="*/ 88340 w 155378"/>
                <a:gd name="connsiteY2" fmla="*/ 271808 h 271808"/>
                <a:gd name="connsiteX3" fmla="*/ 0 w 155378"/>
                <a:gd name="connsiteY3" fmla="*/ 271808 h 271808"/>
                <a:gd name="connsiteX4" fmla="*/ 2819 w 155378"/>
                <a:gd name="connsiteY4" fmla="*/ 263563 h 271808"/>
                <a:gd name="connsiteX5" fmla="*/ 119823 w 155378"/>
                <a:gd name="connsiteY5" fmla="*/ 41822 h 271808"/>
                <a:gd name="connsiteX6" fmla="*/ 155378 w 155378"/>
                <a:gd name="connsiteY6" fmla="*/ 0 h 2718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5378" h="271808">
                  <a:moveTo>
                    <a:pt x="155378" y="0"/>
                  </a:moveTo>
                  <a:lnTo>
                    <a:pt x="155378" y="204770"/>
                  </a:lnTo>
                  <a:cubicBezTo>
                    <a:pt x="155378" y="241794"/>
                    <a:pt x="125364" y="271808"/>
                    <a:pt x="88340" y="271808"/>
                  </a:cubicBezTo>
                  <a:lnTo>
                    <a:pt x="0" y="271808"/>
                  </a:lnTo>
                  <a:lnTo>
                    <a:pt x="2819" y="263563"/>
                  </a:lnTo>
                  <a:cubicBezTo>
                    <a:pt x="36896" y="177419"/>
                    <a:pt x="76295" y="102591"/>
                    <a:pt x="119823" y="41822"/>
                  </a:cubicBezTo>
                  <a:lnTo>
                    <a:pt x="155378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6" name="フリーフォーム: 図形 775">
              <a:extLst>
                <a:ext uri="{FF2B5EF4-FFF2-40B4-BE49-F238E27FC236}">
                  <a16:creationId xmlns:a16="http://schemas.microsoft.com/office/drawing/2014/main" id="{7CB9325A-BD7D-443A-A828-EC814BFFB34D}"/>
                </a:ext>
              </a:extLst>
            </p:cNvPr>
            <p:cNvSpPr/>
            <p:nvPr/>
          </p:nvSpPr>
          <p:spPr bwMode="auto">
            <a:xfrm>
              <a:off x="9789499" y="2598981"/>
              <a:ext cx="154086" cy="270288"/>
            </a:xfrm>
            <a:custGeom>
              <a:avLst/>
              <a:gdLst>
                <a:gd name="connsiteX0" fmla="*/ 0 w 154086"/>
                <a:gd name="connsiteY0" fmla="*/ 0 h 270288"/>
                <a:gd name="connsiteX1" fmla="*/ 34263 w 154086"/>
                <a:gd name="connsiteY1" fmla="*/ 40302 h 270288"/>
                <a:gd name="connsiteX2" fmla="*/ 151266 w 154086"/>
                <a:gd name="connsiteY2" fmla="*/ 262043 h 270288"/>
                <a:gd name="connsiteX3" fmla="*/ 154086 w 154086"/>
                <a:gd name="connsiteY3" fmla="*/ 270288 h 270288"/>
                <a:gd name="connsiteX4" fmla="*/ 67038 w 154086"/>
                <a:gd name="connsiteY4" fmla="*/ 270288 h 270288"/>
                <a:gd name="connsiteX5" fmla="*/ 0 w 154086"/>
                <a:gd name="connsiteY5" fmla="*/ 203250 h 270288"/>
                <a:gd name="connsiteX6" fmla="*/ 0 w 154086"/>
                <a:gd name="connsiteY6" fmla="*/ 0 h 2702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4086" h="270288">
                  <a:moveTo>
                    <a:pt x="0" y="0"/>
                  </a:moveTo>
                  <a:lnTo>
                    <a:pt x="34263" y="40302"/>
                  </a:lnTo>
                  <a:cubicBezTo>
                    <a:pt x="77791" y="101071"/>
                    <a:pt x="117190" y="175899"/>
                    <a:pt x="151266" y="262043"/>
                  </a:cubicBezTo>
                  <a:lnTo>
                    <a:pt x="154086" y="270288"/>
                  </a:lnTo>
                  <a:lnTo>
                    <a:pt x="67038" y="270288"/>
                  </a:lnTo>
                  <a:cubicBezTo>
                    <a:pt x="30014" y="270288"/>
                    <a:pt x="0" y="240274"/>
                    <a:pt x="0" y="20325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00206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7" name="フリーフォーム: 図形 776">
              <a:extLst>
                <a:ext uri="{FF2B5EF4-FFF2-40B4-BE49-F238E27FC236}">
                  <a16:creationId xmlns:a16="http://schemas.microsoft.com/office/drawing/2014/main" id="{E636B7B3-9CB9-425C-9047-05C900327501}"/>
                </a:ext>
              </a:extLst>
            </p:cNvPr>
            <p:cNvSpPr/>
            <p:nvPr/>
          </p:nvSpPr>
          <p:spPr bwMode="auto">
            <a:xfrm>
              <a:off x="9022281" y="2525843"/>
              <a:ext cx="1055596" cy="1302161"/>
            </a:xfrm>
            <a:custGeom>
              <a:avLst/>
              <a:gdLst>
                <a:gd name="connsiteX0" fmla="*/ 693795 w 1055596"/>
                <a:gd name="connsiteY0" fmla="*/ 0 h 1302161"/>
                <a:gd name="connsiteX1" fmla="*/ 733241 w 1055596"/>
                <a:gd name="connsiteY1" fmla="*/ 33173 h 1302161"/>
                <a:gd name="connsiteX2" fmla="*/ 767218 w 1055596"/>
                <a:gd name="connsiteY2" fmla="*/ 73138 h 1302161"/>
                <a:gd name="connsiteX3" fmla="*/ 767218 w 1055596"/>
                <a:gd name="connsiteY3" fmla="*/ 276388 h 1302161"/>
                <a:gd name="connsiteX4" fmla="*/ 834256 w 1055596"/>
                <a:gd name="connsiteY4" fmla="*/ 343426 h 1302161"/>
                <a:gd name="connsiteX5" fmla="*/ 921304 w 1055596"/>
                <a:gd name="connsiteY5" fmla="*/ 343426 h 1302161"/>
                <a:gd name="connsiteX6" fmla="*/ 965457 w 1055596"/>
                <a:gd name="connsiteY6" fmla="*/ 472541 h 1302161"/>
                <a:gd name="connsiteX7" fmla="*/ 1055596 w 1055596"/>
                <a:gd name="connsiteY7" fmla="*/ 1150574 h 1302161"/>
                <a:gd name="connsiteX8" fmla="*/ 0 w 1055596"/>
                <a:gd name="connsiteY8" fmla="*/ 1150574 h 1302161"/>
                <a:gd name="connsiteX9" fmla="*/ 90140 w 1055596"/>
                <a:gd name="connsiteY9" fmla="*/ 472541 h 1302161"/>
                <a:gd name="connsiteX10" fmla="*/ 134293 w 1055596"/>
                <a:gd name="connsiteY10" fmla="*/ 343426 h 1302161"/>
                <a:gd name="connsiteX11" fmla="*/ 222633 w 1055596"/>
                <a:gd name="connsiteY11" fmla="*/ 343426 h 1302161"/>
                <a:gd name="connsiteX12" fmla="*/ 289671 w 1055596"/>
                <a:gd name="connsiteY12" fmla="*/ 276388 h 1302161"/>
                <a:gd name="connsiteX13" fmla="*/ 289671 w 1055596"/>
                <a:gd name="connsiteY13" fmla="*/ 71618 h 1302161"/>
                <a:gd name="connsiteX14" fmla="*/ 322355 w 1055596"/>
                <a:gd name="connsiteY14" fmla="*/ 33173 h 1302161"/>
                <a:gd name="connsiteX15" fmla="*/ 361800 w 1055596"/>
                <a:gd name="connsiteY15" fmla="*/ 1 h 1302161"/>
                <a:gd name="connsiteX16" fmla="*/ 361800 w 1055596"/>
                <a:gd name="connsiteY16" fmla="*/ 256066 h 1302161"/>
                <a:gd name="connsiteX17" fmla="*/ 417134 w 1055596"/>
                <a:gd name="connsiteY17" fmla="*/ 312844 h 1302161"/>
                <a:gd name="connsiteX18" fmla="*/ 638461 w 1055596"/>
                <a:gd name="connsiteY18" fmla="*/ 312844 h 1302161"/>
                <a:gd name="connsiteX19" fmla="*/ 693795 w 1055596"/>
                <a:gd name="connsiteY19" fmla="*/ 256066 h 1302161"/>
                <a:gd name="connsiteX20" fmla="*/ 693795 w 1055596"/>
                <a:gd name="connsiteY20" fmla="*/ 0 h 13021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055596" h="1302161">
                  <a:moveTo>
                    <a:pt x="693795" y="0"/>
                  </a:moveTo>
                  <a:lnTo>
                    <a:pt x="733241" y="33173"/>
                  </a:lnTo>
                  <a:lnTo>
                    <a:pt x="767218" y="73138"/>
                  </a:lnTo>
                  <a:lnTo>
                    <a:pt x="767218" y="276388"/>
                  </a:lnTo>
                  <a:cubicBezTo>
                    <a:pt x="767218" y="313412"/>
                    <a:pt x="797232" y="343426"/>
                    <a:pt x="834256" y="343426"/>
                  </a:cubicBezTo>
                  <a:lnTo>
                    <a:pt x="921304" y="343426"/>
                  </a:lnTo>
                  <a:lnTo>
                    <a:pt x="965457" y="472541"/>
                  </a:lnTo>
                  <a:cubicBezTo>
                    <a:pt x="1022366" y="666090"/>
                    <a:pt x="1055596" y="899416"/>
                    <a:pt x="1055596" y="1150574"/>
                  </a:cubicBezTo>
                  <a:cubicBezTo>
                    <a:pt x="967630" y="1352691"/>
                    <a:pt x="87966" y="1352691"/>
                    <a:pt x="0" y="1150574"/>
                  </a:cubicBezTo>
                  <a:cubicBezTo>
                    <a:pt x="0" y="899416"/>
                    <a:pt x="33230" y="666090"/>
                    <a:pt x="90140" y="472541"/>
                  </a:cubicBezTo>
                  <a:lnTo>
                    <a:pt x="134293" y="343426"/>
                  </a:lnTo>
                  <a:lnTo>
                    <a:pt x="222633" y="343426"/>
                  </a:lnTo>
                  <a:cubicBezTo>
                    <a:pt x="259657" y="343426"/>
                    <a:pt x="289671" y="313412"/>
                    <a:pt x="289671" y="276388"/>
                  </a:cubicBezTo>
                  <a:lnTo>
                    <a:pt x="289671" y="71618"/>
                  </a:lnTo>
                  <a:lnTo>
                    <a:pt x="322355" y="33173"/>
                  </a:lnTo>
                  <a:lnTo>
                    <a:pt x="361800" y="1"/>
                  </a:lnTo>
                  <a:lnTo>
                    <a:pt x="361800" y="256066"/>
                  </a:lnTo>
                  <a:cubicBezTo>
                    <a:pt x="361800" y="287423"/>
                    <a:pt x="386574" y="312844"/>
                    <a:pt x="417134" y="312844"/>
                  </a:cubicBezTo>
                  <a:lnTo>
                    <a:pt x="638461" y="312844"/>
                  </a:lnTo>
                  <a:cubicBezTo>
                    <a:pt x="669021" y="312844"/>
                    <a:pt x="693795" y="287423"/>
                    <a:pt x="693795" y="256066"/>
                  </a:cubicBezTo>
                  <a:lnTo>
                    <a:pt x="693795" y="0"/>
                  </a:lnTo>
                  <a:close/>
                </a:path>
              </a:pathLst>
            </a:custGeom>
            <a:solidFill>
              <a:srgbClr val="FF66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8" name="楕円 777">
              <a:extLst>
                <a:ext uri="{FF2B5EF4-FFF2-40B4-BE49-F238E27FC236}">
                  <a16:creationId xmlns:a16="http://schemas.microsoft.com/office/drawing/2014/main" id="{42268981-29F9-4048-A80F-9C97CE18561F}"/>
                </a:ext>
              </a:extLst>
            </p:cNvPr>
            <p:cNvSpPr/>
            <p:nvPr/>
          </p:nvSpPr>
          <p:spPr bwMode="auto">
            <a:xfrm rot="20700000">
              <a:off x="867043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9" name="楕円 778">
              <a:extLst>
                <a:ext uri="{FF2B5EF4-FFF2-40B4-BE49-F238E27FC236}">
                  <a16:creationId xmlns:a16="http://schemas.microsoft.com/office/drawing/2014/main" id="{A0A1F2D4-E41B-4739-B1B9-2D3F0A41EF02}"/>
                </a:ext>
              </a:extLst>
            </p:cNvPr>
            <p:cNvSpPr/>
            <p:nvPr/>
          </p:nvSpPr>
          <p:spPr bwMode="auto">
            <a:xfrm rot="20700000">
              <a:off x="8743544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0" name="楕円 779">
              <a:extLst>
                <a:ext uri="{FF2B5EF4-FFF2-40B4-BE49-F238E27FC236}">
                  <a16:creationId xmlns:a16="http://schemas.microsoft.com/office/drawing/2014/main" id="{E52B8961-A5A5-40B3-A1CB-3F16309EF4B6}"/>
                </a:ext>
              </a:extLst>
            </p:cNvPr>
            <p:cNvSpPr/>
            <p:nvPr/>
          </p:nvSpPr>
          <p:spPr bwMode="auto">
            <a:xfrm rot="900000" flipH="1">
              <a:off x="10020586" y="1719858"/>
              <a:ext cx="409135" cy="508003"/>
            </a:xfrm>
            <a:prstGeom prst="ellipse">
              <a:avLst/>
            </a:prstGeom>
            <a:solidFill>
              <a:srgbClr val="FFCC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1" name="楕円 780">
              <a:extLst>
                <a:ext uri="{FF2B5EF4-FFF2-40B4-BE49-F238E27FC236}">
                  <a16:creationId xmlns:a16="http://schemas.microsoft.com/office/drawing/2014/main" id="{745343A0-35C4-4BB5-B6EF-5AB586639548}"/>
                </a:ext>
              </a:extLst>
            </p:cNvPr>
            <p:cNvSpPr/>
            <p:nvPr/>
          </p:nvSpPr>
          <p:spPr bwMode="auto">
            <a:xfrm rot="900000" flipH="1">
              <a:off x="10103147" y="1816503"/>
              <a:ext cx="253466" cy="314714"/>
            </a:xfrm>
            <a:prstGeom prst="ellipse">
              <a:avLst/>
            </a:pr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2" name="楕円 781">
              <a:extLst>
                <a:ext uri="{FF2B5EF4-FFF2-40B4-BE49-F238E27FC236}">
                  <a16:creationId xmlns:a16="http://schemas.microsoft.com/office/drawing/2014/main" id="{F3AF447D-58D4-46C8-AC1B-D499EDA7BA0E}"/>
                </a:ext>
              </a:extLst>
            </p:cNvPr>
            <p:cNvSpPr/>
            <p:nvPr/>
          </p:nvSpPr>
          <p:spPr bwMode="auto">
            <a:xfrm>
              <a:off x="8875004" y="1133745"/>
              <a:ext cx="1350150" cy="1485165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3" name="フリーフォーム: 図形 782">
              <a:extLst>
                <a:ext uri="{FF2B5EF4-FFF2-40B4-BE49-F238E27FC236}">
                  <a16:creationId xmlns:a16="http://schemas.microsoft.com/office/drawing/2014/main" id="{12F62F26-7D8E-4814-B0C5-5A838B18994C}"/>
                </a:ext>
              </a:extLst>
            </p:cNvPr>
            <p:cNvSpPr/>
            <p:nvPr/>
          </p:nvSpPr>
          <p:spPr bwMode="auto">
            <a:xfrm flipH="1">
              <a:off x="9571070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4" name="フリーフォーム: 図形 783">
              <a:extLst>
                <a:ext uri="{FF2B5EF4-FFF2-40B4-BE49-F238E27FC236}">
                  <a16:creationId xmlns:a16="http://schemas.microsoft.com/office/drawing/2014/main" id="{73DD3AC1-5A17-4A2D-A093-0F43107E3002}"/>
                </a:ext>
              </a:extLst>
            </p:cNvPr>
            <p:cNvSpPr/>
            <p:nvPr/>
          </p:nvSpPr>
          <p:spPr bwMode="auto">
            <a:xfrm flipH="1">
              <a:off x="9571070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5" name="フリーフォーム: 図形 784">
              <a:extLst>
                <a:ext uri="{FF2B5EF4-FFF2-40B4-BE49-F238E27FC236}">
                  <a16:creationId xmlns:a16="http://schemas.microsoft.com/office/drawing/2014/main" id="{F2549093-AE16-48B4-9B18-C50F9B345744}"/>
                </a:ext>
              </a:extLst>
            </p:cNvPr>
            <p:cNvSpPr/>
            <p:nvPr/>
          </p:nvSpPr>
          <p:spPr bwMode="auto">
            <a:xfrm>
              <a:off x="9111507" y="4120249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7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6" name="フリーフォーム: 図形 785">
              <a:extLst>
                <a:ext uri="{FF2B5EF4-FFF2-40B4-BE49-F238E27FC236}">
                  <a16:creationId xmlns:a16="http://schemas.microsoft.com/office/drawing/2014/main" id="{B516A6D6-33FF-4CED-BDD7-7612B1657647}"/>
                </a:ext>
              </a:extLst>
            </p:cNvPr>
            <p:cNvSpPr/>
            <p:nvPr/>
          </p:nvSpPr>
          <p:spPr bwMode="auto">
            <a:xfrm>
              <a:off x="9111507" y="4085694"/>
              <a:ext cx="427225" cy="220507"/>
            </a:xfrm>
            <a:custGeom>
              <a:avLst/>
              <a:gdLst>
                <a:gd name="connsiteX0" fmla="*/ 226203 w 521939"/>
                <a:gd name="connsiteY0" fmla="*/ 0 h 243127"/>
                <a:gd name="connsiteX1" fmla="*/ 466135 w 521939"/>
                <a:gd name="connsiteY1" fmla="*/ 0 h 243127"/>
                <a:gd name="connsiteX2" fmla="*/ 472183 w 521939"/>
                <a:gd name="connsiteY2" fmla="*/ 4147 h 243127"/>
                <a:gd name="connsiteX3" fmla="*/ 521607 w 521939"/>
                <a:gd name="connsiteY3" fmla="*/ 243127 h 243127"/>
                <a:gd name="connsiteX4" fmla="*/ 0 w 521939"/>
                <a:gd name="connsiteY4" fmla="*/ 243127 h 243127"/>
                <a:gd name="connsiteX5" fmla="*/ 195112 w 521939"/>
                <a:gd name="connsiteY5" fmla="*/ 6594 h 2431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21939" h="243127">
                  <a:moveTo>
                    <a:pt x="226203" y="0"/>
                  </a:moveTo>
                  <a:lnTo>
                    <a:pt x="466135" y="0"/>
                  </a:lnTo>
                  <a:lnTo>
                    <a:pt x="472183" y="4147"/>
                  </a:lnTo>
                  <a:cubicBezTo>
                    <a:pt x="529168" y="63317"/>
                    <a:pt x="521607" y="188486"/>
                    <a:pt x="521607" y="243127"/>
                  </a:cubicBezTo>
                  <a:lnTo>
                    <a:pt x="0" y="243127"/>
                  </a:lnTo>
                  <a:cubicBezTo>
                    <a:pt x="0" y="110198"/>
                    <a:pt x="40205" y="47007"/>
                    <a:pt x="195112" y="6594"/>
                  </a:cubicBezTo>
                  <a:close/>
                </a:path>
              </a:pathLst>
            </a:custGeom>
            <a:solidFill>
              <a:srgbClr val="FFFFFF">
                <a:lumMod val="95000"/>
              </a:srgbClr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7" name="テキスト ボックス 786">
              <a:extLst>
                <a:ext uri="{FF2B5EF4-FFF2-40B4-BE49-F238E27FC236}">
                  <a16:creationId xmlns:a16="http://schemas.microsoft.com/office/drawing/2014/main" id="{9411B80E-EC1C-46A2-9329-1D40B724985D}"/>
                </a:ext>
              </a:extLst>
            </p:cNvPr>
            <p:cNvSpPr txBox="1"/>
            <p:nvPr/>
          </p:nvSpPr>
          <p:spPr>
            <a:xfrm>
              <a:off x="9312622" y="2915856"/>
              <a:ext cx="486425" cy="16831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pPr marL="0" marR="0" lvl="0" indent="0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メイリオ"/>
                  <a:ea typeface="メイリオ"/>
                </a:rPr>
                <a:t>居酒屋</a:t>
              </a:r>
            </a:p>
          </p:txBody>
        </p:sp>
        <p:sp>
          <p:nvSpPr>
            <p:cNvPr id="788" name="フリーフォーム: 図形 787">
              <a:extLst>
                <a:ext uri="{FF2B5EF4-FFF2-40B4-BE49-F238E27FC236}">
                  <a16:creationId xmlns:a16="http://schemas.microsoft.com/office/drawing/2014/main" id="{6049BEC5-D0B2-44B7-ACA2-8CA6731C64E7}"/>
                </a:ext>
              </a:extLst>
            </p:cNvPr>
            <p:cNvSpPr/>
            <p:nvPr/>
          </p:nvSpPr>
          <p:spPr bwMode="auto">
            <a:xfrm>
              <a:off x="9376000" y="2318442"/>
              <a:ext cx="360620" cy="123508"/>
            </a:xfrm>
            <a:custGeom>
              <a:avLst/>
              <a:gdLst>
                <a:gd name="connsiteX0" fmla="*/ 0 w 360620"/>
                <a:gd name="connsiteY0" fmla="*/ 0 h 123508"/>
                <a:gd name="connsiteX1" fmla="*/ 65569 w 360620"/>
                <a:gd name="connsiteY1" fmla="*/ 0 h 123508"/>
                <a:gd name="connsiteX2" fmla="*/ 83115 w 360620"/>
                <a:gd name="connsiteY2" fmla="*/ 26024 h 123508"/>
                <a:gd name="connsiteX3" fmla="*/ 180310 w 360620"/>
                <a:gd name="connsiteY3" fmla="*/ 66284 h 123508"/>
                <a:gd name="connsiteX4" fmla="*/ 277505 w 360620"/>
                <a:gd name="connsiteY4" fmla="*/ 26024 h 123508"/>
                <a:gd name="connsiteX5" fmla="*/ 295051 w 360620"/>
                <a:gd name="connsiteY5" fmla="*/ 0 h 123508"/>
                <a:gd name="connsiteX6" fmla="*/ 360620 w 360620"/>
                <a:gd name="connsiteY6" fmla="*/ 0 h 123508"/>
                <a:gd name="connsiteX7" fmla="*/ 359690 w 360620"/>
                <a:gd name="connsiteY7" fmla="*/ 4606 h 123508"/>
                <a:gd name="connsiteX8" fmla="*/ 180310 w 360620"/>
                <a:gd name="connsiteY8" fmla="*/ 123508 h 123508"/>
                <a:gd name="connsiteX9" fmla="*/ 930 w 360620"/>
                <a:gd name="connsiteY9" fmla="*/ 4606 h 1235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60620" h="123508">
                  <a:moveTo>
                    <a:pt x="0" y="0"/>
                  </a:moveTo>
                  <a:lnTo>
                    <a:pt x="65569" y="0"/>
                  </a:lnTo>
                  <a:lnTo>
                    <a:pt x="83115" y="26024"/>
                  </a:lnTo>
                  <a:cubicBezTo>
                    <a:pt x="107989" y="50899"/>
                    <a:pt x="142353" y="66284"/>
                    <a:pt x="180310" y="66284"/>
                  </a:cubicBezTo>
                  <a:cubicBezTo>
                    <a:pt x="218267" y="66284"/>
                    <a:pt x="252631" y="50899"/>
                    <a:pt x="277505" y="26024"/>
                  </a:cubicBezTo>
                  <a:lnTo>
                    <a:pt x="295051" y="0"/>
                  </a:lnTo>
                  <a:lnTo>
                    <a:pt x="360620" y="0"/>
                  </a:lnTo>
                  <a:lnTo>
                    <a:pt x="359690" y="4606"/>
                  </a:lnTo>
                  <a:cubicBezTo>
                    <a:pt x="330136" y="74480"/>
                    <a:pt x="260949" y="123508"/>
                    <a:pt x="180310" y="123508"/>
                  </a:cubicBezTo>
                  <a:cubicBezTo>
                    <a:pt x="99671" y="123508"/>
                    <a:pt x="30484" y="74480"/>
                    <a:pt x="930" y="4606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9" name="フリーフォーム: 図形 788">
              <a:extLst>
                <a:ext uri="{FF2B5EF4-FFF2-40B4-BE49-F238E27FC236}">
                  <a16:creationId xmlns:a16="http://schemas.microsoft.com/office/drawing/2014/main" id="{61481356-8A59-4C2F-AC21-7446626A74BE}"/>
                </a:ext>
              </a:extLst>
            </p:cNvPr>
            <p:cNvSpPr/>
            <p:nvPr/>
          </p:nvSpPr>
          <p:spPr bwMode="auto">
            <a:xfrm rot="18900000">
              <a:off x="9090018" y="2184196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0" name="フリーフォーム: 図形 789">
              <a:extLst>
                <a:ext uri="{FF2B5EF4-FFF2-40B4-BE49-F238E27FC236}">
                  <a16:creationId xmlns:a16="http://schemas.microsoft.com/office/drawing/2014/main" id="{15C8CDC3-E6B6-466C-B1B7-029FE8DCB510}"/>
                </a:ext>
              </a:extLst>
            </p:cNvPr>
            <p:cNvSpPr/>
            <p:nvPr/>
          </p:nvSpPr>
          <p:spPr bwMode="auto">
            <a:xfrm rot="2700000" flipH="1">
              <a:off x="9694221" y="218419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FF9966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1" name="フリーフォーム: 図形 790">
              <a:extLst>
                <a:ext uri="{FF2B5EF4-FFF2-40B4-BE49-F238E27FC236}">
                  <a16:creationId xmlns:a16="http://schemas.microsoft.com/office/drawing/2014/main" id="{66B438F0-781A-4B3D-8BD2-D5A55611FFDE}"/>
                </a:ext>
              </a:extLst>
            </p:cNvPr>
            <p:cNvSpPr/>
            <p:nvPr/>
          </p:nvSpPr>
          <p:spPr bwMode="auto">
            <a:xfrm>
              <a:off x="9481791" y="2168049"/>
              <a:ext cx="162094" cy="45720"/>
            </a:xfrm>
            <a:custGeom>
              <a:avLst/>
              <a:gdLst>
                <a:gd name="connsiteX0" fmla="*/ 108836 w 217672"/>
                <a:gd name="connsiteY0" fmla="*/ 0 h 287578"/>
                <a:gd name="connsiteX1" fmla="*/ 112417 w 217672"/>
                <a:gd name="connsiteY1" fmla="*/ 652 h 287578"/>
                <a:gd name="connsiteX2" fmla="*/ 217672 w 217672"/>
                <a:gd name="connsiteY2" fmla="*/ 143789 h 287578"/>
                <a:gd name="connsiteX3" fmla="*/ 112417 w 217672"/>
                <a:gd name="connsiteY3" fmla="*/ 286926 h 287578"/>
                <a:gd name="connsiteX4" fmla="*/ 108836 w 217672"/>
                <a:gd name="connsiteY4" fmla="*/ 287578 h 287578"/>
                <a:gd name="connsiteX5" fmla="*/ 105255 w 217672"/>
                <a:gd name="connsiteY5" fmla="*/ 286926 h 287578"/>
                <a:gd name="connsiteX6" fmla="*/ 0 w 217672"/>
                <a:gd name="connsiteY6" fmla="*/ 143789 h 287578"/>
                <a:gd name="connsiteX7" fmla="*/ 105255 w 217672"/>
                <a:gd name="connsiteY7" fmla="*/ 652 h 287578"/>
                <a:gd name="connsiteX0" fmla="*/ 105255 w 217672"/>
                <a:gd name="connsiteY0" fmla="*/ 1 h 286927"/>
                <a:gd name="connsiteX1" fmla="*/ 112417 w 217672"/>
                <a:gd name="connsiteY1" fmla="*/ 1 h 286927"/>
                <a:gd name="connsiteX2" fmla="*/ 217672 w 217672"/>
                <a:gd name="connsiteY2" fmla="*/ 143138 h 286927"/>
                <a:gd name="connsiteX3" fmla="*/ 112417 w 217672"/>
                <a:gd name="connsiteY3" fmla="*/ 286275 h 286927"/>
                <a:gd name="connsiteX4" fmla="*/ 108836 w 217672"/>
                <a:gd name="connsiteY4" fmla="*/ 286927 h 286927"/>
                <a:gd name="connsiteX5" fmla="*/ 105255 w 217672"/>
                <a:gd name="connsiteY5" fmla="*/ 286275 h 286927"/>
                <a:gd name="connsiteX6" fmla="*/ 0 w 217672"/>
                <a:gd name="connsiteY6" fmla="*/ 143138 h 286927"/>
                <a:gd name="connsiteX7" fmla="*/ 105255 w 217672"/>
                <a:gd name="connsiteY7" fmla="*/ 1 h 286927"/>
                <a:gd name="connsiteX0" fmla="*/ 23 w 217695"/>
                <a:gd name="connsiteY0" fmla="*/ 143138 h 286927"/>
                <a:gd name="connsiteX1" fmla="*/ 112440 w 217695"/>
                <a:gd name="connsiteY1" fmla="*/ 1 h 286927"/>
                <a:gd name="connsiteX2" fmla="*/ 217695 w 217695"/>
                <a:gd name="connsiteY2" fmla="*/ 143138 h 286927"/>
                <a:gd name="connsiteX3" fmla="*/ 112440 w 217695"/>
                <a:gd name="connsiteY3" fmla="*/ 286275 h 286927"/>
                <a:gd name="connsiteX4" fmla="*/ 108859 w 217695"/>
                <a:gd name="connsiteY4" fmla="*/ 286927 h 286927"/>
                <a:gd name="connsiteX5" fmla="*/ 105278 w 217695"/>
                <a:gd name="connsiteY5" fmla="*/ 286275 h 286927"/>
                <a:gd name="connsiteX6" fmla="*/ 23 w 217695"/>
                <a:gd name="connsiteY6" fmla="*/ 143138 h 286927"/>
                <a:gd name="connsiteX0" fmla="*/ 23 w 217695"/>
                <a:gd name="connsiteY0" fmla="*/ 17891 h 161680"/>
                <a:gd name="connsiteX1" fmla="*/ 217695 w 217695"/>
                <a:gd name="connsiteY1" fmla="*/ 17891 h 161680"/>
                <a:gd name="connsiteX2" fmla="*/ 112440 w 217695"/>
                <a:gd name="connsiteY2" fmla="*/ 161028 h 161680"/>
                <a:gd name="connsiteX3" fmla="*/ 108859 w 217695"/>
                <a:gd name="connsiteY3" fmla="*/ 161680 h 161680"/>
                <a:gd name="connsiteX4" fmla="*/ 105278 w 217695"/>
                <a:gd name="connsiteY4" fmla="*/ 161028 h 161680"/>
                <a:gd name="connsiteX5" fmla="*/ 23 w 217695"/>
                <a:gd name="connsiteY5" fmla="*/ 17891 h 1616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17695" h="161680">
                  <a:moveTo>
                    <a:pt x="23" y="17891"/>
                  </a:moveTo>
                  <a:cubicBezTo>
                    <a:pt x="18759" y="-5965"/>
                    <a:pt x="198959" y="-5965"/>
                    <a:pt x="217695" y="17891"/>
                  </a:cubicBezTo>
                  <a:cubicBezTo>
                    <a:pt x="217695" y="82237"/>
                    <a:pt x="174294" y="137446"/>
                    <a:pt x="112440" y="161028"/>
                  </a:cubicBezTo>
                  <a:lnTo>
                    <a:pt x="108859" y="161680"/>
                  </a:lnTo>
                  <a:lnTo>
                    <a:pt x="105278" y="161028"/>
                  </a:lnTo>
                  <a:cubicBezTo>
                    <a:pt x="43424" y="137446"/>
                    <a:pt x="-1171" y="65603"/>
                    <a:pt x="23" y="17891"/>
                  </a:cubicBezTo>
                  <a:close/>
                </a:path>
              </a:pathLst>
            </a:custGeom>
            <a:solidFill>
              <a:srgbClr val="FF9933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2" name="楕円 791">
              <a:extLst>
                <a:ext uri="{FF2B5EF4-FFF2-40B4-BE49-F238E27FC236}">
                  <a16:creationId xmlns:a16="http://schemas.microsoft.com/office/drawing/2014/main" id="{C5980ABD-72AA-41F4-A069-36718B91F10D}"/>
                </a:ext>
              </a:extLst>
            </p:cNvPr>
            <p:cNvSpPr/>
            <p:nvPr/>
          </p:nvSpPr>
          <p:spPr bwMode="auto">
            <a:xfrm>
              <a:off x="914603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3" name="楕円 792">
              <a:extLst>
                <a:ext uri="{FF2B5EF4-FFF2-40B4-BE49-F238E27FC236}">
                  <a16:creationId xmlns:a16="http://schemas.microsoft.com/office/drawing/2014/main" id="{A2079554-8431-4DD1-88A9-ACF4FA49446D}"/>
                </a:ext>
              </a:extLst>
            </p:cNvPr>
            <p:cNvSpPr/>
            <p:nvPr/>
          </p:nvSpPr>
          <p:spPr bwMode="auto">
            <a:xfrm>
              <a:off x="9825487" y="1714695"/>
              <a:ext cx="116002" cy="190340"/>
            </a:xfrm>
            <a:prstGeom prst="ellipse">
              <a:avLst/>
            </a:prstGeom>
            <a:solidFill>
              <a:srgbClr val="00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4" name="フリーフォーム: 図形 793">
              <a:extLst>
                <a:ext uri="{FF2B5EF4-FFF2-40B4-BE49-F238E27FC236}">
                  <a16:creationId xmlns:a16="http://schemas.microsoft.com/office/drawing/2014/main" id="{7EE39464-95C2-439A-BFFA-2990E0144A3F}"/>
                </a:ext>
              </a:extLst>
            </p:cNvPr>
            <p:cNvSpPr/>
            <p:nvPr/>
          </p:nvSpPr>
          <p:spPr bwMode="auto">
            <a:xfrm>
              <a:off x="903498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5" name="フリーフォーム: 図形 794">
              <a:extLst>
                <a:ext uri="{FF2B5EF4-FFF2-40B4-BE49-F238E27FC236}">
                  <a16:creationId xmlns:a16="http://schemas.microsoft.com/office/drawing/2014/main" id="{0FC6A685-00AE-4DB5-B16E-F66E84414B2C}"/>
                </a:ext>
              </a:extLst>
            </p:cNvPr>
            <p:cNvSpPr/>
            <p:nvPr/>
          </p:nvSpPr>
          <p:spPr bwMode="auto">
            <a:xfrm>
              <a:off x="9727131" y="1546454"/>
              <a:ext cx="327169" cy="71095"/>
            </a:xfrm>
            <a:custGeom>
              <a:avLst/>
              <a:gdLst>
                <a:gd name="connsiteX0" fmla="*/ 286654 w 573309"/>
                <a:gd name="connsiteY0" fmla="*/ 0 h 124583"/>
                <a:gd name="connsiteX1" fmla="*/ 514948 w 573309"/>
                <a:gd name="connsiteY1" fmla="*/ 65043 h 124583"/>
                <a:gd name="connsiteX2" fmla="*/ 573309 w 573309"/>
                <a:gd name="connsiteY2" fmla="*/ 124583 h 124583"/>
                <a:gd name="connsiteX3" fmla="*/ 546270 w 573309"/>
                <a:gd name="connsiteY3" fmla="*/ 113913 h 124583"/>
                <a:gd name="connsiteX4" fmla="*/ 286654 w 573309"/>
                <a:gd name="connsiteY4" fmla="*/ 75987 h 124583"/>
                <a:gd name="connsiteX5" fmla="*/ 27038 w 573309"/>
                <a:gd name="connsiteY5" fmla="*/ 113913 h 124583"/>
                <a:gd name="connsiteX6" fmla="*/ 0 w 573309"/>
                <a:gd name="connsiteY6" fmla="*/ 124583 h 124583"/>
                <a:gd name="connsiteX7" fmla="*/ 58361 w 573309"/>
                <a:gd name="connsiteY7" fmla="*/ 65043 h 124583"/>
                <a:gd name="connsiteX8" fmla="*/ 286654 w 573309"/>
                <a:gd name="connsiteY8" fmla="*/ 0 h 1245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73309" h="124583">
                  <a:moveTo>
                    <a:pt x="286654" y="0"/>
                  </a:moveTo>
                  <a:cubicBezTo>
                    <a:pt x="375808" y="0"/>
                    <a:pt x="456522" y="24856"/>
                    <a:pt x="514948" y="65043"/>
                  </a:cubicBezTo>
                  <a:lnTo>
                    <a:pt x="573309" y="124583"/>
                  </a:lnTo>
                  <a:lnTo>
                    <a:pt x="546270" y="113913"/>
                  </a:lnTo>
                  <a:cubicBezTo>
                    <a:pt x="472161" y="89969"/>
                    <a:pt x="382822" y="75987"/>
                    <a:pt x="286654" y="75987"/>
                  </a:cubicBezTo>
                  <a:cubicBezTo>
                    <a:pt x="190487" y="75987"/>
                    <a:pt x="101147" y="89969"/>
                    <a:pt x="27038" y="113913"/>
                  </a:cubicBezTo>
                  <a:lnTo>
                    <a:pt x="0" y="124583"/>
                  </a:lnTo>
                  <a:lnTo>
                    <a:pt x="58361" y="65043"/>
                  </a:lnTo>
                  <a:cubicBezTo>
                    <a:pt x="116786" y="24856"/>
                    <a:pt x="197500" y="0"/>
                    <a:pt x="286654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6" name="楕円 795">
              <a:extLst>
                <a:ext uri="{FF2B5EF4-FFF2-40B4-BE49-F238E27FC236}">
                  <a16:creationId xmlns:a16="http://schemas.microsoft.com/office/drawing/2014/main" id="{96435F28-F6CF-4C43-9504-81D7E76B658C}"/>
                </a:ext>
              </a:extLst>
            </p:cNvPr>
            <p:cNvSpPr/>
            <p:nvPr/>
          </p:nvSpPr>
          <p:spPr bwMode="auto">
            <a:xfrm>
              <a:off x="9176993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97" name="楕円 796">
              <a:extLst>
                <a:ext uri="{FF2B5EF4-FFF2-40B4-BE49-F238E27FC236}">
                  <a16:creationId xmlns:a16="http://schemas.microsoft.com/office/drawing/2014/main" id="{001F6505-9B2C-4F68-886B-4CD345538466}"/>
                </a:ext>
              </a:extLst>
            </p:cNvPr>
            <p:cNvSpPr/>
            <p:nvPr/>
          </p:nvSpPr>
          <p:spPr bwMode="auto">
            <a:xfrm>
              <a:off x="9856443" y="1725643"/>
              <a:ext cx="54090" cy="58900"/>
            </a:xfrm>
            <a:prstGeom prst="ellipse">
              <a:avLst/>
            </a:prstGeom>
            <a:solidFill>
              <a:srgbClr val="FFFFFF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98" name="グループ化 797">
              <a:extLst>
                <a:ext uri="{FF2B5EF4-FFF2-40B4-BE49-F238E27FC236}">
                  <a16:creationId xmlns:a16="http://schemas.microsoft.com/office/drawing/2014/main" id="{4C25366B-6D5E-49B7-BD64-BDE75A4A34E9}"/>
                </a:ext>
              </a:extLst>
            </p:cNvPr>
            <p:cNvGrpSpPr/>
            <p:nvPr/>
          </p:nvGrpSpPr>
          <p:grpSpPr>
            <a:xfrm>
              <a:off x="8899112" y="816408"/>
              <a:ext cx="1394325" cy="450862"/>
              <a:chOff x="-391043" y="-1250926"/>
              <a:chExt cx="1236288" cy="450862"/>
            </a:xfrm>
            <a:solidFill>
              <a:srgbClr val="FF6600"/>
            </a:solidFill>
          </p:grpSpPr>
          <p:grpSp>
            <p:nvGrpSpPr>
              <p:cNvPr id="799" name="グループ化 798">
                <a:extLst>
                  <a:ext uri="{FF2B5EF4-FFF2-40B4-BE49-F238E27FC236}">
                    <a16:creationId xmlns:a16="http://schemas.microsoft.com/office/drawing/2014/main" id="{9E35640C-30F6-4A72-BDDD-2F3393D35D47}"/>
                  </a:ext>
                </a:extLst>
              </p:cNvPr>
              <p:cNvGrpSpPr/>
              <p:nvPr/>
            </p:nvGrpSpPr>
            <p:grpSpPr>
              <a:xfrm rot="19800000">
                <a:off x="507756" y="-1177549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804" name="フリーフォーム: 図形 803">
                  <a:extLst>
                    <a:ext uri="{FF2B5EF4-FFF2-40B4-BE49-F238E27FC236}">
                      <a16:creationId xmlns:a16="http://schemas.microsoft.com/office/drawing/2014/main" id="{CB9432D0-DFA5-4577-B179-48CCF50C2E25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5" name="フリーフォーム: 図形 804">
                  <a:extLst>
                    <a:ext uri="{FF2B5EF4-FFF2-40B4-BE49-F238E27FC236}">
                      <a16:creationId xmlns:a16="http://schemas.microsoft.com/office/drawing/2014/main" id="{36EB84CF-ED38-4B63-8DA3-8A164FA6116B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00" name="グループ化 799">
                <a:extLst>
                  <a:ext uri="{FF2B5EF4-FFF2-40B4-BE49-F238E27FC236}">
                    <a16:creationId xmlns:a16="http://schemas.microsoft.com/office/drawing/2014/main" id="{77D73E45-B793-4453-B740-06961904BC7F}"/>
                  </a:ext>
                </a:extLst>
              </p:cNvPr>
              <p:cNvGrpSpPr/>
              <p:nvPr/>
            </p:nvGrpSpPr>
            <p:grpSpPr>
              <a:xfrm rot="900000">
                <a:off x="604653" y="-1093398"/>
                <a:ext cx="240592" cy="240592"/>
                <a:chOff x="2070615" y="539050"/>
                <a:chExt cx="467990" cy="467990"/>
              </a:xfrm>
              <a:grpFill/>
            </p:grpSpPr>
            <p:sp>
              <p:nvSpPr>
                <p:cNvPr id="802" name="フリーフォーム: 図形 801">
                  <a:extLst>
                    <a:ext uri="{FF2B5EF4-FFF2-40B4-BE49-F238E27FC236}">
                      <a16:creationId xmlns:a16="http://schemas.microsoft.com/office/drawing/2014/main" id="{EF2431E9-B727-4E35-816F-23C9CA733EC0}"/>
                    </a:ext>
                  </a:extLst>
                </p:cNvPr>
                <p:cNvSpPr/>
                <p:nvPr/>
              </p:nvSpPr>
              <p:spPr bwMode="auto">
                <a:xfrm>
                  <a:off x="2070615" y="539050"/>
                  <a:ext cx="467990" cy="467990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3" name="フリーフォーム: 図形 802">
                  <a:extLst>
                    <a:ext uri="{FF2B5EF4-FFF2-40B4-BE49-F238E27FC236}">
                      <a16:creationId xmlns:a16="http://schemas.microsoft.com/office/drawing/2014/main" id="{E40110C4-72C1-43D6-82B9-4CEA0151E20D}"/>
                    </a:ext>
                  </a:extLst>
                </p:cNvPr>
                <p:cNvSpPr/>
                <p:nvPr/>
              </p:nvSpPr>
              <p:spPr bwMode="auto">
                <a:xfrm>
                  <a:off x="2117734" y="645216"/>
                  <a:ext cx="320129" cy="320129"/>
                </a:xfrm>
                <a:custGeom>
                  <a:avLst/>
                  <a:gdLst>
                    <a:gd name="connsiteX0" fmla="*/ 233995 w 467990"/>
                    <a:gd name="connsiteY0" fmla="*/ 0 h 467990"/>
                    <a:gd name="connsiteX1" fmla="*/ 467990 w 467990"/>
                    <a:gd name="connsiteY1" fmla="*/ 0 h 467990"/>
                    <a:gd name="connsiteX2" fmla="*/ 467990 w 467990"/>
                    <a:gd name="connsiteY2" fmla="*/ 233995 h 467990"/>
                    <a:gd name="connsiteX3" fmla="*/ 233995 w 467990"/>
                    <a:gd name="connsiteY3" fmla="*/ 467990 h 467990"/>
                    <a:gd name="connsiteX4" fmla="*/ 0 w 467990"/>
                    <a:gd name="connsiteY4" fmla="*/ 233995 h 467990"/>
                    <a:gd name="connsiteX5" fmla="*/ 233995 w 467990"/>
                    <a:gd name="connsiteY5" fmla="*/ 0 h 4679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467990" h="467990">
                      <a:moveTo>
                        <a:pt x="233995" y="0"/>
                      </a:moveTo>
                      <a:lnTo>
                        <a:pt x="467990" y="0"/>
                      </a:lnTo>
                      <a:lnTo>
                        <a:pt x="467990" y="233995"/>
                      </a:lnTo>
                      <a:cubicBezTo>
                        <a:pt x="467990" y="363227"/>
                        <a:pt x="363227" y="467990"/>
                        <a:pt x="233995" y="467990"/>
                      </a:cubicBezTo>
                      <a:cubicBezTo>
                        <a:pt x="104763" y="467990"/>
                        <a:pt x="0" y="363227"/>
                        <a:pt x="0" y="233995"/>
                      </a:cubicBezTo>
                      <a:cubicBezTo>
                        <a:pt x="0" y="104763"/>
                        <a:pt x="104763" y="0"/>
                        <a:pt x="233995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801" name="フリーフォーム: 図形 800">
                <a:extLst>
                  <a:ext uri="{FF2B5EF4-FFF2-40B4-BE49-F238E27FC236}">
                    <a16:creationId xmlns:a16="http://schemas.microsoft.com/office/drawing/2014/main" id="{14A91426-6DD4-4BF7-8730-DF3B948E634B}"/>
                  </a:ext>
                </a:extLst>
              </p:cNvPr>
              <p:cNvSpPr/>
              <p:nvPr/>
            </p:nvSpPr>
            <p:spPr bwMode="auto">
              <a:xfrm>
                <a:off x="-391043" y="-1250926"/>
                <a:ext cx="1156758" cy="450862"/>
              </a:xfrm>
              <a:custGeom>
                <a:avLst/>
                <a:gdLst>
                  <a:gd name="connsiteX0" fmla="*/ 569124 w 1138248"/>
                  <a:gd name="connsiteY0" fmla="*/ 1 h 450862"/>
                  <a:gd name="connsiteX1" fmla="*/ 1138248 w 1138248"/>
                  <a:gd name="connsiteY1" fmla="*/ 450862 h 450862"/>
                  <a:gd name="connsiteX2" fmla="*/ 1085855 w 1138248"/>
                  <a:gd name="connsiteY2" fmla="*/ 450862 h 450862"/>
                  <a:gd name="connsiteX3" fmla="*/ 1071794 w 1138248"/>
                  <a:gd name="connsiteY3" fmla="*/ 443962 h 450862"/>
                  <a:gd name="connsiteX4" fmla="*/ 569124 w 1138248"/>
                  <a:gd name="connsiteY4" fmla="*/ 340815 h 450862"/>
                  <a:gd name="connsiteX5" fmla="*/ 66454 w 1138248"/>
                  <a:gd name="connsiteY5" fmla="*/ 443726 h 450862"/>
                  <a:gd name="connsiteX6" fmla="*/ 51921 w 1138248"/>
                  <a:gd name="connsiteY6" fmla="*/ 450862 h 450862"/>
                  <a:gd name="connsiteX7" fmla="*/ 0 w 1138248"/>
                  <a:gd name="connsiteY7" fmla="*/ 450862 h 450862"/>
                  <a:gd name="connsiteX8" fmla="*/ 569124 w 1138248"/>
                  <a:gd name="connsiteY8" fmla="*/ 1 h 450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38248" h="450862">
                    <a:moveTo>
                      <a:pt x="569124" y="1"/>
                    </a:moveTo>
                    <a:cubicBezTo>
                      <a:pt x="835826" y="269"/>
                      <a:pt x="948540" y="300575"/>
                      <a:pt x="1138248" y="450862"/>
                    </a:cubicBezTo>
                    <a:lnTo>
                      <a:pt x="1085855" y="450862"/>
                    </a:lnTo>
                    <a:lnTo>
                      <a:pt x="1071794" y="443962"/>
                    </a:lnTo>
                    <a:cubicBezTo>
                      <a:pt x="931752" y="383209"/>
                      <a:pt x="772450" y="340916"/>
                      <a:pt x="569124" y="340815"/>
                    </a:cubicBezTo>
                    <a:cubicBezTo>
                      <a:pt x="365798" y="340715"/>
                      <a:pt x="206496" y="382958"/>
                      <a:pt x="66454" y="443726"/>
                    </a:cubicBezTo>
                    <a:lnTo>
                      <a:pt x="51921" y="450862"/>
                    </a:lnTo>
                    <a:lnTo>
                      <a:pt x="0" y="450862"/>
                    </a:lnTo>
                    <a:cubicBezTo>
                      <a:pt x="189708" y="300575"/>
                      <a:pt x="302422" y="-267"/>
                      <a:pt x="569124" y="1"/>
                    </a:cubicBezTo>
                    <a:close/>
                  </a:path>
                </a:pathLst>
              </a:custGeom>
              <a:grpFill/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30</Words>
  <Application>Microsoft Office PowerPoint</Application>
  <PresentationFormat>A4 210 x 297 mm</PresentationFormat>
  <Paragraphs>30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メイリオ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pptxa53_居酒屋の店員のイラスト</dc:title>
  <dc:subject>pptxa53_居酒屋の店員のイラスト</dc:subject>
  <dc:creator>でじけろお</dc:creator>
  <cp:revision>1</cp:revision>
  <dcterms:created xsi:type="dcterms:W3CDTF">2018-05-20T00:31:01Z</dcterms:created>
  <dcterms:modified xsi:type="dcterms:W3CDTF">2019-06-20T12:05:04Z</dcterms:modified>
  <cp:version>1</cp:version>
</cp:coreProperties>
</file>