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1202A1-22E9-4AA9-9355-C2FEB2D406C5}"/>
              </a:ext>
            </a:extLst>
          </p:cNvPr>
          <p:cNvGrpSpPr/>
          <p:nvPr/>
        </p:nvGrpSpPr>
        <p:grpSpPr>
          <a:xfrm>
            <a:off x="792416" y="4833004"/>
            <a:ext cx="830081" cy="1350408"/>
            <a:chOff x="820125" y="2990350"/>
            <a:chExt cx="830081" cy="13504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EDB477D-C800-429C-8108-325409D2E9B0}"/>
                </a:ext>
              </a:extLst>
            </p:cNvPr>
            <p:cNvGrpSpPr/>
            <p:nvPr/>
          </p:nvGrpSpPr>
          <p:grpSpPr>
            <a:xfrm>
              <a:off x="961643" y="3729834"/>
              <a:ext cx="601415" cy="610924"/>
              <a:chOff x="1447202" y="3787806"/>
              <a:chExt cx="1156298" cy="1174581"/>
            </a:xfrm>
          </p:grpSpPr>
          <p:sp>
            <p:nvSpPr>
              <p:cNvPr id="27" name="片側の 2 つの角を丸めた四角形 790">
                <a:extLst>
                  <a:ext uri="{FF2B5EF4-FFF2-40B4-BE49-F238E27FC236}">
                    <a16:creationId xmlns:a16="http://schemas.microsoft.com/office/drawing/2014/main" id="{81122980-BDBF-4933-A2FF-30D58F83586A}"/>
                  </a:ext>
                </a:extLst>
              </p:cNvPr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正方形/長方形 9">
                <a:extLst>
                  <a:ext uri="{FF2B5EF4-FFF2-40B4-BE49-F238E27FC236}">
                    <a16:creationId xmlns:a16="http://schemas.microsoft.com/office/drawing/2014/main" id="{529B0CB5-5ECC-4D19-A347-904851DD116F}"/>
                  </a:ext>
                </a:extLst>
              </p:cNvPr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9">
                <a:extLst>
                  <a:ext uri="{FF2B5EF4-FFF2-40B4-BE49-F238E27FC236}">
                    <a16:creationId xmlns:a16="http://schemas.microsoft.com/office/drawing/2014/main" id="{96B24382-4CFC-4072-8BBA-38F035F86E3C}"/>
                  </a:ext>
                </a:extLst>
              </p:cNvPr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正方形/長方形 9">
                <a:extLst>
                  <a:ext uri="{FF2B5EF4-FFF2-40B4-BE49-F238E27FC236}">
                    <a16:creationId xmlns:a16="http://schemas.microsoft.com/office/drawing/2014/main" id="{F407C0FA-17D9-4D1D-A1C4-7A7259B2B255}"/>
                  </a:ext>
                </a:extLst>
              </p:cNvPr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794">
                <a:extLst>
                  <a:ext uri="{FF2B5EF4-FFF2-40B4-BE49-F238E27FC236}">
                    <a16:creationId xmlns:a16="http://schemas.microsoft.com/office/drawing/2014/main" id="{C63FE05D-1E8C-423E-BFD0-B44792968ADD}"/>
                  </a:ext>
                </a:extLst>
              </p:cNvPr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片側の 2 つの角を丸めた四角形 43">
                <a:extLst>
                  <a:ext uri="{FF2B5EF4-FFF2-40B4-BE49-F238E27FC236}">
                    <a16:creationId xmlns:a16="http://schemas.microsoft.com/office/drawing/2014/main" id="{51D3E78A-C912-49BA-B15A-02453401F968}"/>
                  </a:ext>
                </a:extLst>
              </p:cNvPr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CE87739-FFB0-4DA1-B322-FE7A5F32796B}"/>
                </a:ext>
              </a:extLst>
            </p:cNvPr>
            <p:cNvGrpSpPr/>
            <p:nvPr/>
          </p:nvGrpSpPr>
          <p:grpSpPr>
            <a:xfrm rot="900000">
              <a:off x="820125" y="2990350"/>
              <a:ext cx="816111" cy="981952"/>
              <a:chOff x="6021677" y="1049203"/>
              <a:chExt cx="816111" cy="981952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A26F108A-FF74-4789-BD31-C2F3B53F665A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 1025">
                <a:extLst>
                  <a:ext uri="{FF2B5EF4-FFF2-40B4-BE49-F238E27FC236}">
                    <a16:creationId xmlns:a16="http://schemas.microsoft.com/office/drawing/2014/main" id="{E8C51C82-B093-4997-BA8F-D95C3AC305BF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6BDF4C0-3148-4255-BB7D-5AD7F24C9EEE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4A0E25D9-099E-4514-ADFD-5C48B00E705F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円/楕円 609">
                <a:extLst>
                  <a:ext uri="{FF2B5EF4-FFF2-40B4-BE49-F238E27FC236}">
                    <a16:creationId xmlns:a16="http://schemas.microsoft.com/office/drawing/2014/main" id="{DB33ED76-E3D5-4086-97D6-CD96C460E858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659CB2EA-D2B1-4C14-9DFC-A5016D3593AC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612">
                <a:extLst>
                  <a:ext uri="{FF2B5EF4-FFF2-40B4-BE49-F238E27FC236}">
                    <a16:creationId xmlns:a16="http://schemas.microsoft.com/office/drawing/2014/main" id="{B8A8004F-41DE-411B-AACE-B77F3334F59E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616">
                <a:extLst>
                  <a:ext uri="{FF2B5EF4-FFF2-40B4-BE49-F238E27FC236}">
                    <a16:creationId xmlns:a16="http://schemas.microsoft.com/office/drawing/2014/main" id="{64C2FBD9-21C8-4366-8BA5-F976F8C993CF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6474CB2-27AE-4E61-B625-0D6A0FC85003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3F3682F-439B-41D6-A0AD-F8FB491FC696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0A086EA0-6C1D-4EA9-B24D-CDE71FB7C9A2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A45A3869-9314-467B-9C89-9CAEE3F01C43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EFE45A10-C959-4966-9F0E-8D31E7E4A91B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2A66759F-5C4C-4113-91EF-9C7238DE5DF6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00B3B923-3DBE-4AED-B979-4460AA0B6FEF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61AD9D6-83F2-46B9-A029-5DC3852CC85F}"/>
                </a:ext>
              </a:extLst>
            </p:cNvPr>
            <p:cNvGrpSpPr/>
            <p:nvPr/>
          </p:nvGrpSpPr>
          <p:grpSpPr>
            <a:xfrm>
              <a:off x="876863" y="3940824"/>
              <a:ext cx="773343" cy="380768"/>
              <a:chOff x="150756" y="2504979"/>
              <a:chExt cx="783361" cy="384793"/>
            </a:xfrm>
          </p:grpSpPr>
          <p:sp>
            <p:nvSpPr>
              <p:cNvPr id="6" name="楕円 8">
                <a:extLst>
                  <a:ext uri="{FF2B5EF4-FFF2-40B4-BE49-F238E27FC236}">
                    <a16:creationId xmlns:a16="http://schemas.microsoft.com/office/drawing/2014/main" id="{17AAE610-DC62-45F5-988B-C6B29BDA1C1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9475FE60-05C7-4463-88DF-E8C4286A36EE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528">
                <a:extLst>
                  <a:ext uri="{FF2B5EF4-FFF2-40B4-BE49-F238E27FC236}">
                    <a16:creationId xmlns:a16="http://schemas.microsoft.com/office/drawing/2014/main" id="{1A7493B6-9C8B-48A7-9CF7-57574825C75B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DCF53161-70F5-4BBB-8B48-938D6C96019A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57E3FC33-AE44-4E4D-B353-A6ACA2252193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 531">
                <a:extLst>
                  <a:ext uri="{FF2B5EF4-FFF2-40B4-BE49-F238E27FC236}">
                    <a16:creationId xmlns:a16="http://schemas.microsoft.com/office/drawing/2014/main" id="{24476A69-5DA2-45AB-9767-CC8B335EAAA3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6403124-A5B6-4BD1-AA2C-1D869791A54D}"/>
              </a:ext>
            </a:extLst>
          </p:cNvPr>
          <p:cNvGrpSpPr/>
          <p:nvPr/>
        </p:nvGrpSpPr>
        <p:grpSpPr>
          <a:xfrm>
            <a:off x="2628535" y="4849382"/>
            <a:ext cx="850880" cy="1334030"/>
            <a:chOff x="2698048" y="3006728"/>
            <a:chExt cx="850880" cy="1334030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71E3499-28D8-4F0C-8E5A-E9AF7A877EAE}"/>
                </a:ext>
              </a:extLst>
            </p:cNvPr>
            <p:cNvGrpSpPr/>
            <p:nvPr/>
          </p:nvGrpSpPr>
          <p:grpSpPr>
            <a:xfrm>
              <a:off x="2844043" y="3729834"/>
              <a:ext cx="601415" cy="610924"/>
              <a:chOff x="2864768" y="3787806"/>
              <a:chExt cx="1156298" cy="1174581"/>
            </a:xfrm>
          </p:grpSpPr>
          <p:sp>
            <p:nvSpPr>
              <p:cNvPr id="50" name="片側の 2 つの角を丸めた四角形 43">
                <a:extLst>
                  <a:ext uri="{FF2B5EF4-FFF2-40B4-BE49-F238E27FC236}">
                    <a16:creationId xmlns:a16="http://schemas.microsoft.com/office/drawing/2014/main" id="{25B18037-7CFA-443A-84E1-D73FF24F499E}"/>
                  </a:ext>
                </a:extLst>
              </p:cNvPr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片側の 2 つの角を丸めた四角形 829">
                <a:extLst>
                  <a:ext uri="{FF2B5EF4-FFF2-40B4-BE49-F238E27FC236}">
                    <a16:creationId xmlns:a16="http://schemas.microsoft.com/office/drawing/2014/main" id="{AA6BEFB8-62D4-4DF9-A016-4F19A016AD5F}"/>
                  </a:ext>
                </a:extLst>
              </p:cNvPr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片側の 2 つの角を丸めた四角形 64">
                <a:extLst>
                  <a:ext uri="{FF2B5EF4-FFF2-40B4-BE49-F238E27FC236}">
                    <a16:creationId xmlns:a16="http://schemas.microsoft.com/office/drawing/2014/main" id="{76ADD59B-CDD5-40A1-BDED-1DEE730475F8}"/>
                  </a:ext>
                </a:extLst>
              </p:cNvPr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ホームベース 831">
                <a:extLst>
                  <a:ext uri="{FF2B5EF4-FFF2-40B4-BE49-F238E27FC236}">
                    <a16:creationId xmlns:a16="http://schemas.microsoft.com/office/drawing/2014/main" id="{EDA4AF92-962E-4CCE-BC25-5456352ECF49}"/>
                  </a:ext>
                </a:extLst>
              </p:cNvPr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78EF72E7-60AB-4BBF-B133-B17A996CFC4E}"/>
                  </a:ext>
                </a:extLst>
              </p:cNvPr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124ED25B-C8E0-4720-A00C-92F199274245}"/>
                  </a:ext>
                </a:extLst>
              </p:cNvPr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81365B07-94AE-40DC-AFFB-E37E436F5698}"/>
                  </a:ext>
                </a:extLst>
              </p:cNvPr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835">
                <a:extLst>
                  <a:ext uri="{FF2B5EF4-FFF2-40B4-BE49-F238E27FC236}">
                    <a16:creationId xmlns:a16="http://schemas.microsoft.com/office/drawing/2014/main" id="{B080CDEE-3252-4178-93F5-17660958108B}"/>
                  </a:ext>
                </a:extLst>
              </p:cNvPr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836">
                <a:extLst>
                  <a:ext uri="{FF2B5EF4-FFF2-40B4-BE49-F238E27FC236}">
                    <a16:creationId xmlns:a16="http://schemas.microsoft.com/office/drawing/2014/main" id="{ED966E67-4D01-4FF4-8EDF-23E1708A1408}"/>
                  </a:ext>
                </a:extLst>
              </p:cNvPr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837">
                <a:extLst>
                  <a:ext uri="{FF2B5EF4-FFF2-40B4-BE49-F238E27FC236}">
                    <a16:creationId xmlns:a16="http://schemas.microsoft.com/office/drawing/2014/main" id="{F51C55F2-F508-4BE6-BD12-C30D4DFDE765}"/>
                  </a:ext>
                </a:extLst>
              </p:cNvPr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EC56098-C3D4-4C33-813E-3ED2404BF30C}"/>
                </a:ext>
              </a:extLst>
            </p:cNvPr>
            <p:cNvGrpSpPr/>
            <p:nvPr/>
          </p:nvGrpSpPr>
          <p:grpSpPr>
            <a:xfrm rot="900000">
              <a:off x="2698048" y="3006728"/>
              <a:ext cx="850880" cy="747552"/>
              <a:chOff x="6978516" y="1056730"/>
              <a:chExt cx="850880" cy="747552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082F6A33-4E80-4328-AE66-8D1A19756476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F740061-AC33-4508-9847-4D7EA7546147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5CCDE8D-52B2-4217-9A83-BCB40D3F3B42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DA50838D-3069-4F83-B716-4CFCFD71F916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702">
                <a:extLst>
                  <a:ext uri="{FF2B5EF4-FFF2-40B4-BE49-F238E27FC236}">
                    <a16:creationId xmlns:a16="http://schemas.microsoft.com/office/drawing/2014/main" id="{2F972FAB-2169-4482-BE7B-FBAEAE8D8F31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BEC51B8-319D-49E3-A9CA-10ACF4A3D11B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5967E8A-C863-4B71-9A7D-F9765154C86B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C605B76-2465-455C-AB10-8C3BDD415D19}"/>
                </a:ext>
              </a:extLst>
            </p:cNvPr>
            <p:cNvGrpSpPr/>
            <p:nvPr/>
          </p:nvGrpSpPr>
          <p:grpSpPr>
            <a:xfrm>
              <a:off x="2758050" y="3940824"/>
              <a:ext cx="773343" cy="380768"/>
              <a:chOff x="150756" y="2504979"/>
              <a:chExt cx="783361" cy="384793"/>
            </a:xfrm>
          </p:grpSpPr>
          <p:sp>
            <p:nvSpPr>
              <p:cNvPr id="37" name="楕円 8">
                <a:extLst>
                  <a:ext uri="{FF2B5EF4-FFF2-40B4-BE49-F238E27FC236}">
                    <a16:creationId xmlns:a16="http://schemas.microsoft.com/office/drawing/2014/main" id="{F7777818-5A52-4230-AA5E-C579B9C20DEA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5616E55C-B97E-4EC9-BB65-580CC070788D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 528">
                <a:extLst>
                  <a:ext uri="{FF2B5EF4-FFF2-40B4-BE49-F238E27FC236}">
                    <a16:creationId xmlns:a16="http://schemas.microsoft.com/office/drawing/2014/main" id="{4C2F0A03-D937-4F60-BBFB-416FAA1AB4AF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楕円 8">
                <a:extLst>
                  <a:ext uri="{FF2B5EF4-FFF2-40B4-BE49-F238E27FC236}">
                    <a16:creationId xmlns:a16="http://schemas.microsoft.com/office/drawing/2014/main" id="{09942000-AAAB-4440-AD14-35BD0464711C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522FF9FD-FB7A-4471-BAEE-5110EF5DA756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 531">
                <a:extLst>
                  <a:ext uri="{FF2B5EF4-FFF2-40B4-BE49-F238E27FC236}">
                    <a16:creationId xmlns:a16="http://schemas.microsoft.com/office/drawing/2014/main" id="{907CC724-90D3-48F2-A618-FE4933A8C089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787E803B-E9D3-4C4B-87AF-6AE2B2413DC2}"/>
              </a:ext>
            </a:extLst>
          </p:cNvPr>
          <p:cNvGrpSpPr/>
          <p:nvPr/>
        </p:nvGrpSpPr>
        <p:grpSpPr>
          <a:xfrm>
            <a:off x="4492106" y="4850639"/>
            <a:ext cx="895860" cy="1332773"/>
            <a:chOff x="4435750" y="3007985"/>
            <a:chExt cx="895860" cy="1332773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44DFF2A-4BB6-445A-9B8B-C135294C8888}"/>
                </a:ext>
              </a:extLst>
            </p:cNvPr>
            <p:cNvSpPr/>
            <p:nvPr/>
          </p:nvSpPr>
          <p:spPr>
            <a:xfrm>
              <a:off x="4650931" y="3007985"/>
              <a:ext cx="680679" cy="835987"/>
            </a:xfrm>
            <a:custGeom>
              <a:avLst/>
              <a:gdLst>
                <a:gd name="connsiteX0" fmla="*/ 405342 w 680679"/>
                <a:gd name="connsiteY0" fmla="*/ 6882 h 835987"/>
                <a:gd name="connsiteX1" fmla="*/ 580997 w 680679"/>
                <a:gd name="connsiteY1" fmla="*/ 110111 h 835987"/>
                <a:gd name="connsiteX2" fmla="*/ 580996 w 680679"/>
                <a:gd name="connsiteY2" fmla="*/ 110111 h 835987"/>
                <a:gd name="connsiteX3" fmla="*/ 580996 w 680679"/>
                <a:gd name="connsiteY3" fmla="*/ 641777 h 835987"/>
                <a:gd name="connsiteX4" fmla="*/ 269769 w 680679"/>
                <a:gd name="connsiteY4" fmla="*/ 835987 h 835987"/>
                <a:gd name="connsiteX5" fmla="*/ 99682 w 680679"/>
                <a:gd name="connsiteY5" fmla="*/ 641776 h 835987"/>
                <a:gd name="connsiteX6" fmla="*/ 97705 w 680679"/>
                <a:gd name="connsiteY6" fmla="*/ 639102 h 835987"/>
                <a:gd name="connsiteX7" fmla="*/ 119159 w 680679"/>
                <a:gd name="connsiteY7" fmla="*/ 593812 h 835987"/>
                <a:gd name="connsiteX8" fmla="*/ 154790 w 680679"/>
                <a:gd name="connsiteY8" fmla="*/ 460837 h 835987"/>
                <a:gd name="connsiteX9" fmla="*/ 34529 w 680679"/>
                <a:gd name="connsiteY9" fmla="*/ 428613 h 835987"/>
                <a:gd name="connsiteX10" fmla="*/ 4459 w 680679"/>
                <a:gd name="connsiteY10" fmla="*/ 427345 h 835987"/>
                <a:gd name="connsiteX11" fmla="*/ 0 w 680679"/>
                <a:gd name="connsiteY11" fmla="*/ 375943 h 835987"/>
                <a:gd name="connsiteX12" fmla="*/ 99682 w 680679"/>
                <a:gd name="connsiteY12" fmla="*/ 110111 h 835987"/>
                <a:gd name="connsiteX13" fmla="*/ 340340 w 680679"/>
                <a:gd name="connsiteY13" fmla="*/ 0 h 835987"/>
                <a:gd name="connsiteX14" fmla="*/ 405342 w 680679"/>
                <a:gd name="connsiteY14" fmla="*/ 6882 h 83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0679" h="835987">
                  <a:moveTo>
                    <a:pt x="405342" y="6882"/>
                  </a:moveTo>
                  <a:cubicBezTo>
                    <a:pt x="469700" y="20646"/>
                    <a:pt x="531155" y="55056"/>
                    <a:pt x="580997" y="110111"/>
                  </a:cubicBezTo>
                  <a:lnTo>
                    <a:pt x="580996" y="110111"/>
                  </a:lnTo>
                  <a:cubicBezTo>
                    <a:pt x="713907" y="256926"/>
                    <a:pt x="713907" y="494962"/>
                    <a:pt x="580996" y="641777"/>
                  </a:cubicBezTo>
                  <a:lnTo>
                    <a:pt x="269769" y="835987"/>
                  </a:lnTo>
                  <a:cubicBezTo>
                    <a:pt x="189548" y="747376"/>
                    <a:pt x="179902" y="730387"/>
                    <a:pt x="99682" y="641776"/>
                  </a:cubicBezTo>
                  <a:lnTo>
                    <a:pt x="97705" y="639102"/>
                  </a:lnTo>
                  <a:lnTo>
                    <a:pt x="119159" y="593812"/>
                  </a:lnTo>
                  <a:lnTo>
                    <a:pt x="154790" y="460837"/>
                  </a:lnTo>
                  <a:lnTo>
                    <a:pt x="34529" y="428613"/>
                  </a:lnTo>
                  <a:lnTo>
                    <a:pt x="4459" y="427345"/>
                  </a:lnTo>
                  <a:lnTo>
                    <a:pt x="0" y="375943"/>
                  </a:lnTo>
                  <a:cubicBezTo>
                    <a:pt x="0" y="279731"/>
                    <a:pt x="33227" y="183519"/>
                    <a:pt x="99682" y="110111"/>
                  </a:cubicBezTo>
                  <a:cubicBezTo>
                    <a:pt x="166138" y="36704"/>
                    <a:pt x="253239" y="0"/>
                    <a:pt x="340340" y="0"/>
                  </a:cubicBezTo>
                  <a:cubicBezTo>
                    <a:pt x="362115" y="0"/>
                    <a:pt x="383890" y="2294"/>
                    <a:pt x="405342" y="688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35CE73D2-CE7B-4770-B3C1-E40C68CA3376}"/>
                </a:ext>
              </a:extLst>
            </p:cNvPr>
            <p:cNvGrpSpPr/>
            <p:nvPr/>
          </p:nvGrpSpPr>
          <p:grpSpPr>
            <a:xfrm>
              <a:off x="4588877" y="3720907"/>
              <a:ext cx="601415" cy="619851"/>
              <a:chOff x="4241016" y="3770644"/>
              <a:chExt cx="1156298" cy="1191743"/>
            </a:xfrm>
          </p:grpSpPr>
          <p:sp>
            <p:nvSpPr>
              <p:cNvPr id="77" name="片側の 2 つの角を丸めた四角形 43">
                <a:extLst>
                  <a:ext uri="{FF2B5EF4-FFF2-40B4-BE49-F238E27FC236}">
                    <a16:creationId xmlns:a16="http://schemas.microsoft.com/office/drawing/2014/main" id="{746F1E07-89D8-4D4D-9A92-B99DE29555AE}"/>
                  </a:ext>
                </a:extLst>
              </p:cNvPr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片側の 2 つの角を丸めた四角形 85">
                <a:extLst>
                  <a:ext uri="{FF2B5EF4-FFF2-40B4-BE49-F238E27FC236}">
                    <a16:creationId xmlns:a16="http://schemas.microsoft.com/office/drawing/2014/main" id="{63F6D9B6-31BB-4289-ACD9-81C3AB7F647B}"/>
                  </a:ext>
                </a:extLst>
              </p:cNvPr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6536CA8F-2EFB-4A7B-805D-53D83BBB55F9}"/>
                  </a:ext>
                </a:extLst>
              </p:cNvPr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DD8CD331-EB48-4A5A-9882-ECCE951E9440}"/>
                  </a:ext>
                </a:extLst>
              </p:cNvPr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81" name="フリーフォーム 916">
                  <a:extLst>
                    <a:ext uri="{FF2B5EF4-FFF2-40B4-BE49-F238E27FC236}">
                      <a16:creationId xmlns:a16="http://schemas.microsoft.com/office/drawing/2014/main" id="{28C02956-CD0C-472D-98EA-6800328FDD5F}"/>
                    </a:ext>
                  </a:extLst>
                </p:cNvPr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 917">
                  <a:extLst>
                    <a:ext uri="{FF2B5EF4-FFF2-40B4-BE49-F238E27FC236}">
                      <a16:creationId xmlns:a16="http://schemas.microsoft.com/office/drawing/2014/main" id="{8E10CFB1-3607-4A6B-8335-525930C811A4}"/>
                    </a:ext>
                  </a:extLst>
                </p:cNvPr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01386E4-D1EE-4F28-8A00-3B5C6D56F77E}"/>
                </a:ext>
              </a:extLst>
            </p:cNvPr>
            <p:cNvGrpSpPr/>
            <p:nvPr/>
          </p:nvGrpSpPr>
          <p:grpSpPr>
            <a:xfrm rot="900000">
              <a:off x="4435750" y="3037682"/>
              <a:ext cx="889866" cy="723508"/>
              <a:chOff x="7936085" y="1114716"/>
              <a:chExt cx="889866" cy="723508"/>
            </a:xfrm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F4AC5399-2986-40C4-9108-28CAF80A4DF3}"/>
                  </a:ext>
                </a:extLst>
              </p:cNvPr>
              <p:cNvSpPr/>
              <p:nvPr/>
            </p:nvSpPr>
            <p:spPr>
              <a:xfrm rot="900000">
                <a:off x="7936085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50AB60B-5977-44B4-8C1D-071E002386B1}"/>
                  </a:ext>
                </a:extLst>
              </p:cNvPr>
              <p:cNvSpPr/>
              <p:nvPr/>
            </p:nvSpPr>
            <p:spPr>
              <a:xfrm>
                <a:off x="8150754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8 w 579044"/>
                  <a:gd name="connsiteY5" fmla="*/ 453139 h 507499"/>
                  <a:gd name="connsiteX6" fmla="*/ 103978 w 579044"/>
                  <a:gd name="connsiteY6" fmla="*/ 431670 h 507499"/>
                  <a:gd name="connsiteX7" fmla="*/ 105946 w 579044"/>
                  <a:gd name="connsiteY7" fmla="*/ 427093 h 507499"/>
                  <a:gd name="connsiteX8" fmla="*/ 116847 w 579044"/>
                  <a:gd name="connsiteY8" fmla="*/ 350968 h 507499"/>
                  <a:gd name="connsiteX9" fmla="*/ 46400 w 579044"/>
                  <a:gd name="connsiteY9" fmla="*/ 360996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6" y="487459"/>
                      <a:pt x="127648" y="453139"/>
                    </a:cubicBezTo>
                    <a:lnTo>
                      <a:pt x="103978" y="431670"/>
                    </a:lnTo>
                    <a:lnTo>
                      <a:pt x="105946" y="427093"/>
                    </a:lnTo>
                    <a:cubicBezTo>
                      <a:pt x="114617" y="400149"/>
                      <a:pt x="117355" y="374586"/>
                      <a:pt x="116847" y="350968"/>
                    </a:cubicBezTo>
                    <a:lnTo>
                      <a:pt x="46400" y="360996"/>
                    </a:lnTo>
                    <a:lnTo>
                      <a:pt x="22752" y="313099"/>
                    </a:lnTo>
                    <a:cubicBezTo>
                      <a:pt x="8102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 1074">
                <a:extLst>
                  <a:ext uri="{FF2B5EF4-FFF2-40B4-BE49-F238E27FC236}">
                    <a16:creationId xmlns:a16="http://schemas.microsoft.com/office/drawing/2014/main" id="{A178C89A-8754-4E7E-AEDD-C607F1B94E89}"/>
                  </a:ext>
                </a:extLst>
              </p:cNvPr>
              <p:cNvSpPr/>
              <p:nvPr/>
            </p:nvSpPr>
            <p:spPr>
              <a:xfrm>
                <a:off x="8186666" y="1231811"/>
                <a:ext cx="270350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角丸四角形 1075">
                <a:extLst>
                  <a:ext uri="{FF2B5EF4-FFF2-40B4-BE49-F238E27FC236}">
                    <a16:creationId xmlns:a16="http://schemas.microsoft.com/office/drawing/2014/main" id="{2A19ACBD-4B08-4CFC-A60B-2209D8432493}"/>
                  </a:ext>
                </a:extLst>
              </p:cNvPr>
              <p:cNvSpPr/>
              <p:nvPr/>
            </p:nvSpPr>
            <p:spPr>
              <a:xfrm>
                <a:off x="8192573" y="1375389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727">
                <a:extLst>
                  <a:ext uri="{FF2B5EF4-FFF2-40B4-BE49-F238E27FC236}">
                    <a16:creationId xmlns:a16="http://schemas.microsoft.com/office/drawing/2014/main" id="{EB10C4C0-BABB-4A55-92B7-36F1FED7057C}"/>
                  </a:ext>
                </a:extLst>
              </p:cNvPr>
              <p:cNvSpPr/>
              <p:nvPr/>
            </p:nvSpPr>
            <p:spPr>
              <a:xfrm>
                <a:off x="8234254" y="1410106"/>
                <a:ext cx="75108" cy="7510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0A874BD-A77F-47C4-A7AD-2D8E66FD0DBE}"/>
                  </a:ext>
                </a:extLst>
              </p:cNvPr>
              <p:cNvSpPr/>
              <p:nvPr/>
            </p:nvSpPr>
            <p:spPr>
              <a:xfrm>
                <a:off x="8291544" y="1114716"/>
                <a:ext cx="534407" cy="723508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1A31462-A01D-4521-A85F-1E9CA7ECC0E4}"/>
                </a:ext>
              </a:extLst>
            </p:cNvPr>
            <p:cNvGrpSpPr/>
            <p:nvPr/>
          </p:nvGrpSpPr>
          <p:grpSpPr>
            <a:xfrm>
              <a:off x="4503506" y="3940824"/>
              <a:ext cx="773343" cy="380768"/>
              <a:chOff x="150756" y="2504979"/>
              <a:chExt cx="783361" cy="384793"/>
            </a:xfrm>
          </p:grpSpPr>
          <p:sp>
            <p:nvSpPr>
              <p:cNvPr id="65" name="楕円 8">
                <a:extLst>
                  <a:ext uri="{FF2B5EF4-FFF2-40B4-BE49-F238E27FC236}">
                    <a16:creationId xmlns:a16="http://schemas.microsoft.com/office/drawing/2014/main" id="{40FDA0F8-5240-439E-A130-88E43F5A84E9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8F59862A-00E3-4E81-9B18-C51EE0FC8FAB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 528">
                <a:extLst>
                  <a:ext uri="{FF2B5EF4-FFF2-40B4-BE49-F238E27FC236}">
                    <a16:creationId xmlns:a16="http://schemas.microsoft.com/office/drawing/2014/main" id="{711C9F53-04F0-4582-B0CB-24EF72EBBA7A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85348 w 435765"/>
                  <a:gd name="connsiteY0" fmla="*/ 227071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185348" y="227071"/>
                    </a:moveTo>
                    <a:cubicBezTo>
                      <a:pt x="110813" y="189551"/>
                      <a:pt x="215571" y="240527"/>
                      <a:pt x="141036" y="203007"/>
                    </a:cubicBez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8">
                <a:extLst>
                  <a:ext uri="{FF2B5EF4-FFF2-40B4-BE49-F238E27FC236}">
                    <a16:creationId xmlns:a16="http://schemas.microsoft.com/office/drawing/2014/main" id="{91EFD5EC-46E5-4575-A036-9F0F24145A24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588F4D9C-4769-4029-8643-5576446AA2A3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 531">
                <a:extLst>
                  <a:ext uri="{FF2B5EF4-FFF2-40B4-BE49-F238E27FC236}">
                    <a16:creationId xmlns:a16="http://schemas.microsoft.com/office/drawing/2014/main" id="{AA0EFFEB-08A5-4935-93EC-613B4A8C8FF0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54780 w 435765"/>
                  <a:gd name="connsiteY0" fmla="*/ 25926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4846 w 435765"/>
                  <a:gd name="connsiteY0" fmla="*/ 214025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4846 w 435765"/>
                  <a:gd name="connsiteY0" fmla="*/ 214025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6161 w 435765"/>
                  <a:gd name="connsiteY0" fmla="*/ 237017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1062 w 435765"/>
                  <a:gd name="connsiteY0" fmla="*/ 235082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1062 w 435765"/>
                  <a:gd name="connsiteY0" fmla="*/ 235082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9595 w 435765"/>
                  <a:gd name="connsiteY0" fmla="*/ 224590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209595" y="224590"/>
                    </a:moveTo>
                    <a:cubicBezTo>
                      <a:pt x="191131" y="208351"/>
                      <a:pt x="215571" y="240527"/>
                      <a:pt x="141036" y="203007"/>
                    </a:cubicBez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5413D4B-D1BC-415A-A8F4-C9DB364E1061}"/>
              </a:ext>
            </a:extLst>
          </p:cNvPr>
          <p:cNvGrpSpPr/>
          <p:nvPr/>
        </p:nvGrpSpPr>
        <p:grpSpPr>
          <a:xfrm>
            <a:off x="8219358" y="4838913"/>
            <a:ext cx="890364" cy="1344499"/>
            <a:chOff x="8247067" y="2996259"/>
            <a:chExt cx="890364" cy="1344499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66C0635-293C-4B56-B599-4805DFD6675B}"/>
                </a:ext>
              </a:extLst>
            </p:cNvPr>
            <p:cNvSpPr/>
            <p:nvPr/>
          </p:nvSpPr>
          <p:spPr>
            <a:xfrm rot="900000">
              <a:off x="8703644" y="3388015"/>
              <a:ext cx="362295" cy="501119"/>
            </a:xfrm>
            <a:custGeom>
              <a:avLst/>
              <a:gdLst>
                <a:gd name="connsiteX0" fmla="*/ 364812 w 753512"/>
                <a:gd name="connsiteY0" fmla="*/ 0 h 859130"/>
                <a:gd name="connsiteX1" fmla="*/ 623578 w 753512"/>
                <a:gd name="connsiteY1" fmla="*/ 112743 h 859130"/>
                <a:gd name="connsiteX2" fmla="*/ 623577 w 753512"/>
                <a:gd name="connsiteY2" fmla="*/ 112743 h 859130"/>
                <a:gd name="connsiteX3" fmla="*/ 670470 w 753512"/>
                <a:gd name="connsiteY3" fmla="*/ 596730 h 859130"/>
                <a:gd name="connsiteX4" fmla="*/ 645863 w 753512"/>
                <a:gd name="connsiteY4" fmla="*/ 628417 h 859130"/>
                <a:gd name="connsiteX5" fmla="*/ 652300 w 753512"/>
                <a:gd name="connsiteY5" fmla="*/ 630153 h 859130"/>
                <a:gd name="connsiteX6" fmla="*/ 750123 w 753512"/>
                <a:gd name="connsiteY6" fmla="*/ 627559 h 859130"/>
                <a:gd name="connsiteX7" fmla="*/ 648902 w 753512"/>
                <a:gd name="connsiteY7" fmla="*/ 696608 h 859130"/>
                <a:gd name="connsiteX8" fmla="*/ 590960 w 753512"/>
                <a:gd name="connsiteY8" fmla="*/ 695872 h 859130"/>
                <a:gd name="connsiteX9" fmla="*/ 607095 w 753512"/>
                <a:gd name="connsiteY9" fmla="*/ 708524 h 859130"/>
                <a:gd name="connsiteX10" fmla="*/ 753512 w 753512"/>
                <a:gd name="connsiteY10" fmla="*/ 753177 h 859130"/>
                <a:gd name="connsiteX11" fmla="*/ 632282 w 753512"/>
                <a:gd name="connsiteY11" fmla="*/ 792084 h 859130"/>
                <a:gd name="connsiteX12" fmla="*/ 573420 w 753512"/>
                <a:gd name="connsiteY12" fmla="*/ 776955 h 859130"/>
                <a:gd name="connsiteX13" fmla="*/ 605772 w 753512"/>
                <a:gd name="connsiteY13" fmla="*/ 799870 h 859130"/>
                <a:gd name="connsiteX14" fmla="*/ 703179 w 753512"/>
                <a:gd name="connsiteY14" fmla="*/ 834756 h 859130"/>
                <a:gd name="connsiteX15" fmla="*/ 508366 w 753512"/>
                <a:gd name="connsiteY15" fmla="*/ 827715 h 859130"/>
                <a:gd name="connsiteX16" fmla="*/ 482749 w 753512"/>
                <a:gd name="connsiteY16" fmla="*/ 805245 h 859130"/>
                <a:gd name="connsiteX17" fmla="*/ 350599 w 753512"/>
                <a:gd name="connsiteY17" fmla="*/ 805246 h 859130"/>
                <a:gd name="connsiteX18" fmla="*/ 354186 w 753512"/>
                <a:gd name="connsiteY18" fmla="*/ 764765 h 859130"/>
                <a:gd name="connsiteX19" fmla="*/ 26787 w 753512"/>
                <a:gd name="connsiteY19" fmla="*/ 392338 h 859130"/>
                <a:gd name="connsiteX20" fmla="*/ 0 w 753512"/>
                <a:gd name="connsiteY20" fmla="*/ 395410 h 859130"/>
                <a:gd name="connsiteX21" fmla="*/ 538 w 753512"/>
                <a:gd name="connsiteY21" fmla="*/ 348032 h 859130"/>
                <a:gd name="connsiteX22" fmla="*/ 106046 w 753512"/>
                <a:gd name="connsiteY22" fmla="*/ 112743 h 859130"/>
                <a:gd name="connsiteX23" fmla="*/ 364812 w 753512"/>
                <a:gd name="connsiteY23" fmla="*/ 0 h 859130"/>
                <a:gd name="connsiteX0" fmla="*/ 364274 w 752974"/>
                <a:gd name="connsiteY0" fmla="*/ 0 h 859130"/>
                <a:gd name="connsiteX1" fmla="*/ 623040 w 752974"/>
                <a:gd name="connsiteY1" fmla="*/ 112743 h 859130"/>
                <a:gd name="connsiteX2" fmla="*/ 623039 w 752974"/>
                <a:gd name="connsiteY2" fmla="*/ 112743 h 859130"/>
                <a:gd name="connsiteX3" fmla="*/ 669932 w 752974"/>
                <a:gd name="connsiteY3" fmla="*/ 596730 h 859130"/>
                <a:gd name="connsiteX4" fmla="*/ 645325 w 752974"/>
                <a:gd name="connsiteY4" fmla="*/ 628417 h 859130"/>
                <a:gd name="connsiteX5" fmla="*/ 651762 w 752974"/>
                <a:gd name="connsiteY5" fmla="*/ 630153 h 859130"/>
                <a:gd name="connsiteX6" fmla="*/ 749585 w 752974"/>
                <a:gd name="connsiteY6" fmla="*/ 627559 h 859130"/>
                <a:gd name="connsiteX7" fmla="*/ 648364 w 752974"/>
                <a:gd name="connsiteY7" fmla="*/ 696608 h 859130"/>
                <a:gd name="connsiteX8" fmla="*/ 590422 w 752974"/>
                <a:gd name="connsiteY8" fmla="*/ 695872 h 859130"/>
                <a:gd name="connsiteX9" fmla="*/ 606557 w 752974"/>
                <a:gd name="connsiteY9" fmla="*/ 708524 h 859130"/>
                <a:gd name="connsiteX10" fmla="*/ 752974 w 752974"/>
                <a:gd name="connsiteY10" fmla="*/ 753177 h 859130"/>
                <a:gd name="connsiteX11" fmla="*/ 631744 w 752974"/>
                <a:gd name="connsiteY11" fmla="*/ 792084 h 859130"/>
                <a:gd name="connsiteX12" fmla="*/ 572882 w 752974"/>
                <a:gd name="connsiteY12" fmla="*/ 776955 h 859130"/>
                <a:gd name="connsiteX13" fmla="*/ 605234 w 752974"/>
                <a:gd name="connsiteY13" fmla="*/ 799870 h 859130"/>
                <a:gd name="connsiteX14" fmla="*/ 702641 w 752974"/>
                <a:gd name="connsiteY14" fmla="*/ 834756 h 859130"/>
                <a:gd name="connsiteX15" fmla="*/ 507828 w 752974"/>
                <a:gd name="connsiteY15" fmla="*/ 827715 h 859130"/>
                <a:gd name="connsiteX16" fmla="*/ 482211 w 752974"/>
                <a:gd name="connsiteY16" fmla="*/ 805245 h 859130"/>
                <a:gd name="connsiteX17" fmla="*/ 350061 w 752974"/>
                <a:gd name="connsiteY17" fmla="*/ 805246 h 859130"/>
                <a:gd name="connsiteX18" fmla="*/ 353648 w 752974"/>
                <a:gd name="connsiteY18" fmla="*/ 764765 h 859130"/>
                <a:gd name="connsiteX19" fmla="*/ 26249 w 752974"/>
                <a:gd name="connsiteY19" fmla="*/ 392338 h 859130"/>
                <a:gd name="connsiteX20" fmla="*/ 0 w 752974"/>
                <a:gd name="connsiteY20" fmla="*/ 348032 h 859130"/>
                <a:gd name="connsiteX21" fmla="*/ 105508 w 752974"/>
                <a:gd name="connsiteY21" fmla="*/ 112743 h 859130"/>
                <a:gd name="connsiteX22" fmla="*/ 364274 w 752974"/>
                <a:gd name="connsiteY22" fmla="*/ 0 h 859130"/>
                <a:gd name="connsiteX0" fmla="*/ 338025 w 726725"/>
                <a:gd name="connsiteY0" fmla="*/ 0 h 859130"/>
                <a:gd name="connsiteX1" fmla="*/ 596791 w 726725"/>
                <a:gd name="connsiteY1" fmla="*/ 112743 h 859130"/>
                <a:gd name="connsiteX2" fmla="*/ 596790 w 726725"/>
                <a:gd name="connsiteY2" fmla="*/ 112743 h 859130"/>
                <a:gd name="connsiteX3" fmla="*/ 643683 w 726725"/>
                <a:gd name="connsiteY3" fmla="*/ 596730 h 859130"/>
                <a:gd name="connsiteX4" fmla="*/ 619076 w 726725"/>
                <a:gd name="connsiteY4" fmla="*/ 628417 h 859130"/>
                <a:gd name="connsiteX5" fmla="*/ 625513 w 726725"/>
                <a:gd name="connsiteY5" fmla="*/ 630153 h 859130"/>
                <a:gd name="connsiteX6" fmla="*/ 723336 w 726725"/>
                <a:gd name="connsiteY6" fmla="*/ 627559 h 859130"/>
                <a:gd name="connsiteX7" fmla="*/ 622115 w 726725"/>
                <a:gd name="connsiteY7" fmla="*/ 696608 h 859130"/>
                <a:gd name="connsiteX8" fmla="*/ 564173 w 726725"/>
                <a:gd name="connsiteY8" fmla="*/ 695872 h 859130"/>
                <a:gd name="connsiteX9" fmla="*/ 580308 w 726725"/>
                <a:gd name="connsiteY9" fmla="*/ 708524 h 859130"/>
                <a:gd name="connsiteX10" fmla="*/ 726725 w 726725"/>
                <a:gd name="connsiteY10" fmla="*/ 753177 h 859130"/>
                <a:gd name="connsiteX11" fmla="*/ 605495 w 726725"/>
                <a:gd name="connsiteY11" fmla="*/ 792084 h 859130"/>
                <a:gd name="connsiteX12" fmla="*/ 546633 w 726725"/>
                <a:gd name="connsiteY12" fmla="*/ 776955 h 859130"/>
                <a:gd name="connsiteX13" fmla="*/ 578985 w 726725"/>
                <a:gd name="connsiteY13" fmla="*/ 799870 h 859130"/>
                <a:gd name="connsiteX14" fmla="*/ 676392 w 726725"/>
                <a:gd name="connsiteY14" fmla="*/ 834756 h 859130"/>
                <a:gd name="connsiteX15" fmla="*/ 481579 w 726725"/>
                <a:gd name="connsiteY15" fmla="*/ 827715 h 859130"/>
                <a:gd name="connsiteX16" fmla="*/ 455962 w 726725"/>
                <a:gd name="connsiteY16" fmla="*/ 805245 h 859130"/>
                <a:gd name="connsiteX17" fmla="*/ 323812 w 726725"/>
                <a:gd name="connsiteY17" fmla="*/ 805246 h 859130"/>
                <a:gd name="connsiteX18" fmla="*/ 327399 w 726725"/>
                <a:gd name="connsiteY18" fmla="*/ 764765 h 859130"/>
                <a:gd name="connsiteX19" fmla="*/ 0 w 726725"/>
                <a:gd name="connsiteY19" fmla="*/ 392338 h 859130"/>
                <a:gd name="connsiteX20" fmla="*/ 79259 w 726725"/>
                <a:gd name="connsiteY20" fmla="*/ 112743 h 859130"/>
                <a:gd name="connsiteX21" fmla="*/ 338025 w 726725"/>
                <a:gd name="connsiteY21" fmla="*/ 0 h 859130"/>
                <a:gd name="connsiteX0" fmla="*/ 258778 w 647478"/>
                <a:gd name="connsiteY0" fmla="*/ 518 h 859648"/>
                <a:gd name="connsiteX1" fmla="*/ 517544 w 647478"/>
                <a:gd name="connsiteY1" fmla="*/ 113261 h 859648"/>
                <a:gd name="connsiteX2" fmla="*/ 517543 w 647478"/>
                <a:gd name="connsiteY2" fmla="*/ 113261 h 859648"/>
                <a:gd name="connsiteX3" fmla="*/ 564436 w 647478"/>
                <a:gd name="connsiteY3" fmla="*/ 597248 h 859648"/>
                <a:gd name="connsiteX4" fmla="*/ 539829 w 647478"/>
                <a:gd name="connsiteY4" fmla="*/ 628935 h 859648"/>
                <a:gd name="connsiteX5" fmla="*/ 546266 w 647478"/>
                <a:gd name="connsiteY5" fmla="*/ 630671 h 859648"/>
                <a:gd name="connsiteX6" fmla="*/ 644089 w 647478"/>
                <a:gd name="connsiteY6" fmla="*/ 628077 h 859648"/>
                <a:gd name="connsiteX7" fmla="*/ 542868 w 647478"/>
                <a:gd name="connsiteY7" fmla="*/ 697126 h 859648"/>
                <a:gd name="connsiteX8" fmla="*/ 484926 w 647478"/>
                <a:gd name="connsiteY8" fmla="*/ 696390 h 859648"/>
                <a:gd name="connsiteX9" fmla="*/ 501061 w 647478"/>
                <a:gd name="connsiteY9" fmla="*/ 709042 h 859648"/>
                <a:gd name="connsiteX10" fmla="*/ 647478 w 647478"/>
                <a:gd name="connsiteY10" fmla="*/ 753695 h 859648"/>
                <a:gd name="connsiteX11" fmla="*/ 526248 w 647478"/>
                <a:gd name="connsiteY11" fmla="*/ 792602 h 859648"/>
                <a:gd name="connsiteX12" fmla="*/ 467386 w 647478"/>
                <a:gd name="connsiteY12" fmla="*/ 777473 h 859648"/>
                <a:gd name="connsiteX13" fmla="*/ 499738 w 647478"/>
                <a:gd name="connsiteY13" fmla="*/ 800388 h 859648"/>
                <a:gd name="connsiteX14" fmla="*/ 597145 w 647478"/>
                <a:gd name="connsiteY14" fmla="*/ 835274 h 859648"/>
                <a:gd name="connsiteX15" fmla="*/ 402332 w 647478"/>
                <a:gd name="connsiteY15" fmla="*/ 828233 h 859648"/>
                <a:gd name="connsiteX16" fmla="*/ 376715 w 647478"/>
                <a:gd name="connsiteY16" fmla="*/ 805763 h 859648"/>
                <a:gd name="connsiteX17" fmla="*/ 244565 w 647478"/>
                <a:gd name="connsiteY17" fmla="*/ 805764 h 859648"/>
                <a:gd name="connsiteX18" fmla="*/ 248152 w 647478"/>
                <a:gd name="connsiteY18" fmla="*/ 765283 h 859648"/>
                <a:gd name="connsiteX19" fmla="*/ 12 w 647478"/>
                <a:gd name="connsiteY19" fmla="*/ 113261 h 859648"/>
                <a:gd name="connsiteX20" fmla="*/ 258778 w 647478"/>
                <a:gd name="connsiteY20" fmla="*/ 518 h 859648"/>
                <a:gd name="connsiteX0" fmla="*/ 284969 w 673669"/>
                <a:gd name="connsiteY0" fmla="*/ 4823 h 863953"/>
                <a:gd name="connsiteX1" fmla="*/ 543735 w 673669"/>
                <a:gd name="connsiteY1" fmla="*/ 117566 h 863953"/>
                <a:gd name="connsiteX2" fmla="*/ 543734 w 673669"/>
                <a:gd name="connsiteY2" fmla="*/ 117566 h 863953"/>
                <a:gd name="connsiteX3" fmla="*/ 590627 w 673669"/>
                <a:gd name="connsiteY3" fmla="*/ 601553 h 863953"/>
                <a:gd name="connsiteX4" fmla="*/ 566020 w 673669"/>
                <a:gd name="connsiteY4" fmla="*/ 633240 h 863953"/>
                <a:gd name="connsiteX5" fmla="*/ 572457 w 673669"/>
                <a:gd name="connsiteY5" fmla="*/ 634976 h 863953"/>
                <a:gd name="connsiteX6" fmla="*/ 670280 w 673669"/>
                <a:gd name="connsiteY6" fmla="*/ 632382 h 863953"/>
                <a:gd name="connsiteX7" fmla="*/ 569059 w 673669"/>
                <a:gd name="connsiteY7" fmla="*/ 701431 h 863953"/>
                <a:gd name="connsiteX8" fmla="*/ 511117 w 673669"/>
                <a:gd name="connsiteY8" fmla="*/ 700695 h 863953"/>
                <a:gd name="connsiteX9" fmla="*/ 527252 w 673669"/>
                <a:gd name="connsiteY9" fmla="*/ 713347 h 863953"/>
                <a:gd name="connsiteX10" fmla="*/ 673669 w 673669"/>
                <a:gd name="connsiteY10" fmla="*/ 758000 h 863953"/>
                <a:gd name="connsiteX11" fmla="*/ 552439 w 673669"/>
                <a:gd name="connsiteY11" fmla="*/ 796907 h 863953"/>
                <a:gd name="connsiteX12" fmla="*/ 493577 w 673669"/>
                <a:gd name="connsiteY12" fmla="*/ 781778 h 863953"/>
                <a:gd name="connsiteX13" fmla="*/ 525929 w 673669"/>
                <a:gd name="connsiteY13" fmla="*/ 804693 h 863953"/>
                <a:gd name="connsiteX14" fmla="*/ 623336 w 673669"/>
                <a:gd name="connsiteY14" fmla="*/ 839579 h 863953"/>
                <a:gd name="connsiteX15" fmla="*/ 428523 w 673669"/>
                <a:gd name="connsiteY15" fmla="*/ 832538 h 863953"/>
                <a:gd name="connsiteX16" fmla="*/ 402906 w 673669"/>
                <a:gd name="connsiteY16" fmla="*/ 810068 h 863953"/>
                <a:gd name="connsiteX17" fmla="*/ 270756 w 673669"/>
                <a:gd name="connsiteY17" fmla="*/ 810069 h 863953"/>
                <a:gd name="connsiteX18" fmla="*/ 274343 w 673669"/>
                <a:gd name="connsiteY18" fmla="*/ 769588 h 863953"/>
                <a:gd name="connsiteX19" fmla="*/ 9 w 673669"/>
                <a:gd name="connsiteY19" fmla="*/ 253297 h 863953"/>
                <a:gd name="connsiteX20" fmla="*/ 284969 w 673669"/>
                <a:gd name="connsiteY20" fmla="*/ 4823 h 863953"/>
                <a:gd name="connsiteX0" fmla="*/ 284969 w 673669"/>
                <a:gd name="connsiteY0" fmla="*/ 4823 h 863953"/>
                <a:gd name="connsiteX1" fmla="*/ 543735 w 673669"/>
                <a:gd name="connsiteY1" fmla="*/ 117566 h 863953"/>
                <a:gd name="connsiteX2" fmla="*/ 543734 w 673669"/>
                <a:gd name="connsiteY2" fmla="*/ 117566 h 863953"/>
                <a:gd name="connsiteX3" fmla="*/ 590627 w 673669"/>
                <a:gd name="connsiteY3" fmla="*/ 601553 h 863953"/>
                <a:gd name="connsiteX4" fmla="*/ 566020 w 673669"/>
                <a:gd name="connsiteY4" fmla="*/ 633240 h 863953"/>
                <a:gd name="connsiteX5" fmla="*/ 572457 w 673669"/>
                <a:gd name="connsiteY5" fmla="*/ 634976 h 863953"/>
                <a:gd name="connsiteX6" fmla="*/ 670280 w 673669"/>
                <a:gd name="connsiteY6" fmla="*/ 632382 h 863953"/>
                <a:gd name="connsiteX7" fmla="*/ 569059 w 673669"/>
                <a:gd name="connsiteY7" fmla="*/ 701431 h 863953"/>
                <a:gd name="connsiteX8" fmla="*/ 511117 w 673669"/>
                <a:gd name="connsiteY8" fmla="*/ 700695 h 863953"/>
                <a:gd name="connsiteX9" fmla="*/ 527252 w 673669"/>
                <a:gd name="connsiteY9" fmla="*/ 713347 h 863953"/>
                <a:gd name="connsiteX10" fmla="*/ 673669 w 673669"/>
                <a:gd name="connsiteY10" fmla="*/ 758000 h 863953"/>
                <a:gd name="connsiteX11" fmla="*/ 552439 w 673669"/>
                <a:gd name="connsiteY11" fmla="*/ 796907 h 863953"/>
                <a:gd name="connsiteX12" fmla="*/ 493577 w 673669"/>
                <a:gd name="connsiteY12" fmla="*/ 781778 h 863953"/>
                <a:gd name="connsiteX13" fmla="*/ 525929 w 673669"/>
                <a:gd name="connsiteY13" fmla="*/ 804693 h 863953"/>
                <a:gd name="connsiteX14" fmla="*/ 623336 w 673669"/>
                <a:gd name="connsiteY14" fmla="*/ 839579 h 863953"/>
                <a:gd name="connsiteX15" fmla="*/ 428523 w 673669"/>
                <a:gd name="connsiteY15" fmla="*/ 832538 h 863953"/>
                <a:gd name="connsiteX16" fmla="*/ 402906 w 673669"/>
                <a:gd name="connsiteY16" fmla="*/ 810068 h 863953"/>
                <a:gd name="connsiteX17" fmla="*/ 270756 w 673669"/>
                <a:gd name="connsiteY17" fmla="*/ 810069 h 863953"/>
                <a:gd name="connsiteX18" fmla="*/ 274343 w 673669"/>
                <a:gd name="connsiteY18" fmla="*/ 769588 h 863953"/>
                <a:gd name="connsiteX19" fmla="*/ 9 w 673669"/>
                <a:gd name="connsiteY19" fmla="*/ 253297 h 863953"/>
                <a:gd name="connsiteX20" fmla="*/ 284969 w 673669"/>
                <a:gd name="connsiteY20" fmla="*/ 4823 h 863953"/>
                <a:gd name="connsiteX0" fmla="*/ 284969 w 673669"/>
                <a:gd name="connsiteY0" fmla="*/ 215 h 859345"/>
                <a:gd name="connsiteX1" fmla="*/ 543735 w 673669"/>
                <a:gd name="connsiteY1" fmla="*/ 112958 h 859345"/>
                <a:gd name="connsiteX2" fmla="*/ 543734 w 673669"/>
                <a:gd name="connsiteY2" fmla="*/ 112958 h 859345"/>
                <a:gd name="connsiteX3" fmla="*/ 590627 w 673669"/>
                <a:gd name="connsiteY3" fmla="*/ 596945 h 859345"/>
                <a:gd name="connsiteX4" fmla="*/ 566020 w 673669"/>
                <a:gd name="connsiteY4" fmla="*/ 628632 h 859345"/>
                <a:gd name="connsiteX5" fmla="*/ 572457 w 673669"/>
                <a:gd name="connsiteY5" fmla="*/ 630368 h 859345"/>
                <a:gd name="connsiteX6" fmla="*/ 670280 w 673669"/>
                <a:gd name="connsiteY6" fmla="*/ 627774 h 859345"/>
                <a:gd name="connsiteX7" fmla="*/ 569059 w 673669"/>
                <a:gd name="connsiteY7" fmla="*/ 696823 h 859345"/>
                <a:gd name="connsiteX8" fmla="*/ 511117 w 673669"/>
                <a:gd name="connsiteY8" fmla="*/ 696087 h 859345"/>
                <a:gd name="connsiteX9" fmla="*/ 527252 w 673669"/>
                <a:gd name="connsiteY9" fmla="*/ 708739 h 859345"/>
                <a:gd name="connsiteX10" fmla="*/ 673669 w 673669"/>
                <a:gd name="connsiteY10" fmla="*/ 753392 h 859345"/>
                <a:gd name="connsiteX11" fmla="*/ 552439 w 673669"/>
                <a:gd name="connsiteY11" fmla="*/ 792299 h 859345"/>
                <a:gd name="connsiteX12" fmla="*/ 493577 w 673669"/>
                <a:gd name="connsiteY12" fmla="*/ 777170 h 859345"/>
                <a:gd name="connsiteX13" fmla="*/ 525929 w 673669"/>
                <a:gd name="connsiteY13" fmla="*/ 800085 h 859345"/>
                <a:gd name="connsiteX14" fmla="*/ 623336 w 673669"/>
                <a:gd name="connsiteY14" fmla="*/ 834971 h 859345"/>
                <a:gd name="connsiteX15" fmla="*/ 428523 w 673669"/>
                <a:gd name="connsiteY15" fmla="*/ 827930 h 859345"/>
                <a:gd name="connsiteX16" fmla="*/ 402906 w 673669"/>
                <a:gd name="connsiteY16" fmla="*/ 805460 h 859345"/>
                <a:gd name="connsiteX17" fmla="*/ 270756 w 673669"/>
                <a:gd name="connsiteY17" fmla="*/ 805461 h 859345"/>
                <a:gd name="connsiteX18" fmla="*/ 274343 w 673669"/>
                <a:gd name="connsiteY18" fmla="*/ 764980 h 859345"/>
                <a:gd name="connsiteX19" fmla="*/ 9 w 673669"/>
                <a:gd name="connsiteY19" fmla="*/ 248689 h 859345"/>
                <a:gd name="connsiteX20" fmla="*/ 284969 w 673669"/>
                <a:gd name="connsiteY20" fmla="*/ 215 h 859345"/>
                <a:gd name="connsiteX0" fmla="*/ 284969 w 673669"/>
                <a:gd name="connsiteY0" fmla="*/ 215 h 859345"/>
                <a:gd name="connsiteX1" fmla="*/ 543735 w 673669"/>
                <a:gd name="connsiteY1" fmla="*/ 112958 h 859345"/>
                <a:gd name="connsiteX2" fmla="*/ 543734 w 673669"/>
                <a:gd name="connsiteY2" fmla="*/ 112958 h 859345"/>
                <a:gd name="connsiteX3" fmla="*/ 590627 w 673669"/>
                <a:gd name="connsiteY3" fmla="*/ 596945 h 859345"/>
                <a:gd name="connsiteX4" fmla="*/ 566020 w 673669"/>
                <a:gd name="connsiteY4" fmla="*/ 628632 h 859345"/>
                <a:gd name="connsiteX5" fmla="*/ 572457 w 673669"/>
                <a:gd name="connsiteY5" fmla="*/ 630368 h 859345"/>
                <a:gd name="connsiteX6" fmla="*/ 670280 w 673669"/>
                <a:gd name="connsiteY6" fmla="*/ 627774 h 859345"/>
                <a:gd name="connsiteX7" fmla="*/ 569059 w 673669"/>
                <a:gd name="connsiteY7" fmla="*/ 696823 h 859345"/>
                <a:gd name="connsiteX8" fmla="*/ 511117 w 673669"/>
                <a:gd name="connsiteY8" fmla="*/ 696087 h 859345"/>
                <a:gd name="connsiteX9" fmla="*/ 527252 w 673669"/>
                <a:gd name="connsiteY9" fmla="*/ 708739 h 859345"/>
                <a:gd name="connsiteX10" fmla="*/ 673669 w 673669"/>
                <a:gd name="connsiteY10" fmla="*/ 753392 h 859345"/>
                <a:gd name="connsiteX11" fmla="*/ 552439 w 673669"/>
                <a:gd name="connsiteY11" fmla="*/ 792299 h 859345"/>
                <a:gd name="connsiteX12" fmla="*/ 493577 w 673669"/>
                <a:gd name="connsiteY12" fmla="*/ 777170 h 859345"/>
                <a:gd name="connsiteX13" fmla="*/ 525929 w 673669"/>
                <a:gd name="connsiteY13" fmla="*/ 800085 h 859345"/>
                <a:gd name="connsiteX14" fmla="*/ 623336 w 673669"/>
                <a:gd name="connsiteY14" fmla="*/ 834971 h 859345"/>
                <a:gd name="connsiteX15" fmla="*/ 428523 w 673669"/>
                <a:gd name="connsiteY15" fmla="*/ 827930 h 859345"/>
                <a:gd name="connsiteX16" fmla="*/ 402906 w 673669"/>
                <a:gd name="connsiteY16" fmla="*/ 805460 h 859345"/>
                <a:gd name="connsiteX17" fmla="*/ 274343 w 673669"/>
                <a:gd name="connsiteY17" fmla="*/ 764980 h 859345"/>
                <a:gd name="connsiteX18" fmla="*/ 9 w 673669"/>
                <a:gd name="connsiteY18" fmla="*/ 248689 h 859345"/>
                <a:gd name="connsiteX19" fmla="*/ 284969 w 673669"/>
                <a:gd name="connsiteY19" fmla="*/ 215 h 859345"/>
                <a:gd name="connsiteX0" fmla="*/ 284960 w 673660"/>
                <a:gd name="connsiteY0" fmla="*/ 215 h 859345"/>
                <a:gd name="connsiteX1" fmla="*/ 543726 w 673660"/>
                <a:gd name="connsiteY1" fmla="*/ 112958 h 859345"/>
                <a:gd name="connsiteX2" fmla="*/ 543725 w 673660"/>
                <a:gd name="connsiteY2" fmla="*/ 112958 h 859345"/>
                <a:gd name="connsiteX3" fmla="*/ 590618 w 673660"/>
                <a:gd name="connsiteY3" fmla="*/ 596945 h 859345"/>
                <a:gd name="connsiteX4" fmla="*/ 566011 w 673660"/>
                <a:gd name="connsiteY4" fmla="*/ 628632 h 859345"/>
                <a:gd name="connsiteX5" fmla="*/ 572448 w 673660"/>
                <a:gd name="connsiteY5" fmla="*/ 630368 h 859345"/>
                <a:gd name="connsiteX6" fmla="*/ 670271 w 673660"/>
                <a:gd name="connsiteY6" fmla="*/ 627774 h 859345"/>
                <a:gd name="connsiteX7" fmla="*/ 569050 w 673660"/>
                <a:gd name="connsiteY7" fmla="*/ 696823 h 859345"/>
                <a:gd name="connsiteX8" fmla="*/ 511108 w 673660"/>
                <a:gd name="connsiteY8" fmla="*/ 696087 h 859345"/>
                <a:gd name="connsiteX9" fmla="*/ 527243 w 673660"/>
                <a:gd name="connsiteY9" fmla="*/ 708739 h 859345"/>
                <a:gd name="connsiteX10" fmla="*/ 673660 w 673660"/>
                <a:gd name="connsiteY10" fmla="*/ 753392 h 859345"/>
                <a:gd name="connsiteX11" fmla="*/ 552430 w 673660"/>
                <a:gd name="connsiteY11" fmla="*/ 792299 h 859345"/>
                <a:gd name="connsiteX12" fmla="*/ 493568 w 673660"/>
                <a:gd name="connsiteY12" fmla="*/ 777170 h 859345"/>
                <a:gd name="connsiteX13" fmla="*/ 525920 w 673660"/>
                <a:gd name="connsiteY13" fmla="*/ 800085 h 859345"/>
                <a:gd name="connsiteX14" fmla="*/ 623327 w 673660"/>
                <a:gd name="connsiteY14" fmla="*/ 834971 h 859345"/>
                <a:gd name="connsiteX15" fmla="*/ 428514 w 673660"/>
                <a:gd name="connsiteY15" fmla="*/ 827930 h 859345"/>
                <a:gd name="connsiteX16" fmla="*/ 402897 w 673660"/>
                <a:gd name="connsiteY16" fmla="*/ 805460 h 859345"/>
                <a:gd name="connsiteX17" fmla="*/ 0 w 673660"/>
                <a:gd name="connsiteY17" fmla="*/ 248689 h 859345"/>
                <a:gd name="connsiteX18" fmla="*/ 284960 w 673660"/>
                <a:gd name="connsiteY18" fmla="*/ 215 h 859345"/>
                <a:gd name="connsiteX0" fmla="*/ 284960 w 673660"/>
                <a:gd name="connsiteY0" fmla="*/ 189 h 859319"/>
                <a:gd name="connsiteX1" fmla="*/ 543726 w 673660"/>
                <a:gd name="connsiteY1" fmla="*/ 112932 h 859319"/>
                <a:gd name="connsiteX2" fmla="*/ 543725 w 673660"/>
                <a:gd name="connsiteY2" fmla="*/ 112932 h 859319"/>
                <a:gd name="connsiteX3" fmla="*/ 590618 w 673660"/>
                <a:gd name="connsiteY3" fmla="*/ 596919 h 859319"/>
                <a:gd name="connsiteX4" fmla="*/ 566011 w 673660"/>
                <a:gd name="connsiteY4" fmla="*/ 628606 h 859319"/>
                <a:gd name="connsiteX5" fmla="*/ 572448 w 673660"/>
                <a:gd name="connsiteY5" fmla="*/ 630342 h 859319"/>
                <a:gd name="connsiteX6" fmla="*/ 670271 w 673660"/>
                <a:gd name="connsiteY6" fmla="*/ 627748 h 859319"/>
                <a:gd name="connsiteX7" fmla="*/ 569050 w 673660"/>
                <a:gd name="connsiteY7" fmla="*/ 696797 h 859319"/>
                <a:gd name="connsiteX8" fmla="*/ 511108 w 673660"/>
                <a:gd name="connsiteY8" fmla="*/ 696061 h 859319"/>
                <a:gd name="connsiteX9" fmla="*/ 527243 w 673660"/>
                <a:gd name="connsiteY9" fmla="*/ 708713 h 859319"/>
                <a:gd name="connsiteX10" fmla="*/ 673660 w 673660"/>
                <a:gd name="connsiteY10" fmla="*/ 753366 h 859319"/>
                <a:gd name="connsiteX11" fmla="*/ 552430 w 673660"/>
                <a:gd name="connsiteY11" fmla="*/ 792273 h 859319"/>
                <a:gd name="connsiteX12" fmla="*/ 493568 w 673660"/>
                <a:gd name="connsiteY12" fmla="*/ 777144 h 859319"/>
                <a:gd name="connsiteX13" fmla="*/ 525920 w 673660"/>
                <a:gd name="connsiteY13" fmla="*/ 800059 h 859319"/>
                <a:gd name="connsiteX14" fmla="*/ 623327 w 673660"/>
                <a:gd name="connsiteY14" fmla="*/ 834945 h 859319"/>
                <a:gd name="connsiteX15" fmla="*/ 428514 w 673660"/>
                <a:gd name="connsiteY15" fmla="*/ 827904 h 859319"/>
                <a:gd name="connsiteX16" fmla="*/ 402897 w 673660"/>
                <a:gd name="connsiteY16" fmla="*/ 805434 h 859319"/>
                <a:gd name="connsiteX17" fmla="*/ 0 w 673660"/>
                <a:gd name="connsiteY17" fmla="*/ 248663 h 859319"/>
                <a:gd name="connsiteX18" fmla="*/ 284960 w 673660"/>
                <a:gd name="connsiteY18" fmla="*/ 189 h 859319"/>
                <a:gd name="connsiteX0" fmla="*/ 311154 w 699854"/>
                <a:gd name="connsiteY0" fmla="*/ 9029 h 868159"/>
                <a:gd name="connsiteX1" fmla="*/ 569920 w 699854"/>
                <a:gd name="connsiteY1" fmla="*/ 121772 h 868159"/>
                <a:gd name="connsiteX2" fmla="*/ 569919 w 699854"/>
                <a:gd name="connsiteY2" fmla="*/ 121772 h 868159"/>
                <a:gd name="connsiteX3" fmla="*/ 616812 w 699854"/>
                <a:gd name="connsiteY3" fmla="*/ 605759 h 868159"/>
                <a:gd name="connsiteX4" fmla="*/ 592205 w 699854"/>
                <a:gd name="connsiteY4" fmla="*/ 637446 h 868159"/>
                <a:gd name="connsiteX5" fmla="*/ 598642 w 699854"/>
                <a:gd name="connsiteY5" fmla="*/ 639182 h 868159"/>
                <a:gd name="connsiteX6" fmla="*/ 696465 w 699854"/>
                <a:gd name="connsiteY6" fmla="*/ 636588 h 868159"/>
                <a:gd name="connsiteX7" fmla="*/ 595244 w 699854"/>
                <a:gd name="connsiteY7" fmla="*/ 705637 h 868159"/>
                <a:gd name="connsiteX8" fmla="*/ 537302 w 699854"/>
                <a:gd name="connsiteY8" fmla="*/ 704901 h 868159"/>
                <a:gd name="connsiteX9" fmla="*/ 553437 w 699854"/>
                <a:gd name="connsiteY9" fmla="*/ 717553 h 868159"/>
                <a:gd name="connsiteX10" fmla="*/ 699854 w 699854"/>
                <a:gd name="connsiteY10" fmla="*/ 762206 h 868159"/>
                <a:gd name="connsiteX11" fmla="*/ 578624 w 699854"/>
                <a:gd name="connsiteY11" fmla="*/ 801113 h 868159"/>
                <a:gd name="connsiteX12" fmla="*/ 519762 w 699854"/>
                <a:gd name="connsiteY12" fmla="*/ 785984 h 868159"/>
                <a:gd name="connsiteX13" fmla="*/ 552114 w 699854"/>
                <a:gd name="connsiteY13" fmla="*/ 808899 h 868159"/>
                <a:gd name="connsiteX14" fmla="*/ 649521 w 699854"/>
                <a:gd name="connsiteY14" fmla="*/ 843785 h 868159"/>
                <a:gd name="connsiteX15" fmla="*/ 454708 w 699854"/>
                <a:gd name="connsiteY15" fmla="*/ 836744 h 868159"/>
                <a:gd name="connsiteX16" fmla="*/ 429091 w 699854"/>
                <a:gd name="connsiteY16" fmla="*/ 814274 h 868159"/>
                <a:gd name="connsiteX17" fmla="*/ 0 w 699854"/>
                <a:gd name="connsiteY17" fmla="*/ 331322 h 868159"/>
                <a:gd name="connsiteX18" fmla="*/ 311154 w 699854"/>
                <a:gd name="connsiteY18" fmla="*/ 9029 h 868159"/>
                <a:gd name="connsiteX0" fmla="*/ 312586 w 701286"/>
                <a:gd name="connsiteY0" fmla="*/ 9029 h 868159"/>
                <a:gd name="connsiteX1" fmla="*/ 571352 w 701286"/>
                <a:gd name="connsiteY1" fmla="*/ 121772 h 868159"/>
                <a:gd name="connsiteX2" fmla="*/ 571351 w 701286"/>
                <a:gd name="connsiteY2" fmla="*/ 121772 h 868159"/>
                <a:gd name="connsiteX3" fmla="*/ 618244 w 701286"/>
                <a:gd name="connsiteY3" fmla="*/ 605759 h 868159"/>
                <a:gd name="connsiteX4" fmla="*/ 593637 w 701286"/>
                <a:gd name="connsiteY4" fmla="*/ 637446 h 868159"/>
                <a:gd name="connsiteX5" fmla="*/ 600074 w 701286"/>
                <a:gd name="connsiteY5" fmla="*/ 639182 h 868159"/>
                <a:gd name="connsiteX6" fmla="*/ 697897 w 701286"/>
                <a:gd name="connsiteY6" fmla="*/ 636588 h 868159"/>
                <a:gd name="connsiteX7" fmla="*/ 596676 w 701286"/>
                <a:gd name="connsiteY7" fmla="*/ 705637 h 868159"/>
                <a:gd name="connsiteX8" fmla="*/ 538734 w 701286"/>
                <a:gd name="connsiteY8" fmla="*/ 704901 h 868159"/>
                <a:gd name="connsiteX9" fmla="*/ 554869 w 701286"/>
                <a:gd name="connsiteY9" fmla="*/ 717553 h 868159"/>
                <a:gd name="connsiteX10" fmla="*/ 701286 w 701286"/>
                <a:gd name="connsiteY10" fmla="*/ 762206 h 868159"/>
                <a:gd name="connsiteX11" fmla="*/ 580056 w 701286"/>
                <a:gd name="connsiteY11" fmla="*/ 801113 h 868159"/>
                <a:gd name="connsiteX12" fmla="*/ 521194 w 701286"/>
                <a:gd name="connsiteY12" fmla="*/ 785984 h 868159"/>
                <a:gd name="connsiteX13" fmla="*/ 553546 w 701286"/>
                <a:gd name="connsiteY13" fmla="*/ 808899 h 868159"/>
                <a:gd name="connsiteX14" fmla="*/ 650953 w 701286"/>
                <a:gd name="connsiteY14" fmla="*/ 843785 h 868159"/>
                <a:gd name="connsiteX15" fmla="*/ 456140 w 701286"/>
                <a:gd name="connsiteY15" fmla="*/ 836744 h 868159"/>
                <a:gd name="connsiteX16" fmla="*/ 430523 w 701286"/>
                <a:gd name="connsiteY16" fmla="*/ 814274 h 868159"/>
                <a:gd name="connsiteX17" fmla="*/ 1432 w 701286"/>
                <a:gd name="connsiteY17" fmla="*/ 331322 h 868159"/>
                <a:gd name="connsiteX18" fmla="*/ 312586 w 701286"/>
                <a:gd name="connsiteY18" fmla="*/ 9029 h 868159"/>
                <a:gd name="connsiteX0" fmla="*/ 312500 w 701200"/>
                <a:gd name="connsiteY0" fmla="*/ 47 h 859177"/>
                <a:gd name="connsiteX1" fmla="*/ 571266 w 701200"/>
                <a:gd name="connsiteY1" fmla="*/ 112790 h 859177"/>
                <a:gd name="connsiteX2" fmla="*/ 571265 w 701200"/>
                <a:gd name="connsiteY2" fmla="*/ 112790 h 859177"/>
                <a:gd name="connsiteX3" fmla="*/ 618158 w 701200"/>
                <a:gd name="connsiteY3" fmla="*/ 596777 h 859177"/>
                <a:gd name="connsiteX4" fmla="*/ 593551 w 701200"/>
                <a:gd name="connsiteY4" fmla="*/ 628464 h 859177"/>
                <a:gd name="connsiteX5" fmla="*/ 599988 w 701200"/>
                <a:gd name="connsiteY5" fmla="*/ 630200 h 859177"/>
                <a:gd name="connsiteX6" fmla="*/ 697811 w 701200"/>
                <a:gd name="connsiteY6" fmla="*/ 627606 h 859177"/>
                <a:gd name="connsiteX7" fmla="*/ 596590 w 701200"/>
                <a:gd name="connsiteY7" fmla="*/ 696655 h 859177"/>
                <a:gd name="connsiteX8" fmla="*/ 538648 w 701200"/>
                <a:gd name="connsiteY8" fmla="*/ 695919 h 859177"/>
                <a:gd name="connsiteX9" fmla="*/ 554783 w 701200"/>
                <a:gd name="connsiteY9" fmla="*/ 708571 h 859177"/>
                <a:gd name="connsiteX10" fmla="*/ 701200 w 701200"/>
                <a:gd name="connsiteY10" fmla="*/ 753224 h 859177"/>
                <a:gd name="connsiteX11" fmla="*/ 579970 w 701200"/>
                <a:gd name="connsiteY11" fmla="*/ 792131 h 859177"/>
                <a:gd name="connsiteX12" fmla="*/ 521108 w 701200"/>
                <a:gd name="connsiteY12" fmla="*/ 777002 h 859177"/>
                <a:gd name="connsiteX13" fmla="*/ 553460 w 701200"/>
                <a:gd name="connsiteY13" fmla="*/ 799917 h 859177"/>
                <a:gd name="connsiteX14" fmla="*/ 650867 w 701200"/>
                <a:gd name="connsiteY14" fmla="*/ 834803 h 859177"/>
                <a:gd name="connsiteX15" fmla="*/ 456054 w 701200"/>
                <a:gd name="connsiteY15" fmla="*/ 827762 h 859177"/>
                <a:gd name="connsiteX16" fmla="*/ 430437 w 701200"/>
                <a:gd name="connsiteY16" fmla="*/ 805292 h 859177"/>
                <a:gd name="connsiteX17" fmla="*/ 1346 w 701200"/>
                <a:gd name="connsiteY17" fmla="*/ 322340 h 859177"/>
                <a:gd name="connsiteX18" fmla="*/ 312500 w 701200"/>
                <a:gd name="connsiteY18" fmla="*/ 47 h 859177"/>
                <a:gd name="connsiteX0" fmla="*/ 238642 w 703542"/>
                <a:gd name="connsiteY0" fmla="*/ 50 h 856799"/>
                <a:gd name="connsiteX1" fmla="*/ 573608 w 703542"/>
                <a:gd name="connsiteY1" fmla="*/ 110412 h 856799"/>
                <a:gd name="connsiteX2" fmla="*/ 573607 w 703542"/>
                <a:gd name="connsiteY2" fmla="*/ 110412 h 856799"/>
                <a:gd name="connsiteX3" fmla="*/ 620500 w 703542"/>
                <a:gd name="connsiteY3" fmla="*/ 594399 h 856799"/>
                <a:gd name="connsiteX4" fmla="*/ 595893 w 703542"/>
                <a:gd name="connsiteY4" fmla="*/ 626086 h 856799"/>
                <a:gd name="connsiteX5" fmla="*/ 602330 w 703542"/>
                <a:gd name="connsiteY5" fmla="*/ 627822 h 856799"/>
                <a:gd name="connsiteX6" fmla="*/ 700153 w 703542"/>
                <a:gd name="connsiteY6" fmla="*/ 625228 h 856799"/>
                <a:gd name="connsiteX7" fmla="*/ 598932 w 703542"/>
                <a:gd name="connsiteY7" fmla="*/ 694277 h 856799"/>
                <a:gd name="connsiteX8" fmla="*/ 540990 w 703542"/>
                <a:gd name="connsiteY8" fmla="*/ 693541 h 856799"/>
                <a:gd name="connsiteX9" fmla="*/ 557125 w 703542"/>
                <a:gd name="connsiteY9" fmla="*/ 706193 h 856799"/>
                <a:gd name="connsiteX10" fmla="*/ 703542 w 703542"/>
                <a:gd name="connsiteY10" fmla="*/ 750846 h 856799"/>
                <a:gd name="connsiteX11" fmla="*/ 582312 w 703542"/>
                <a:gd name="connsiteY11" fmla="*/ 789753 h 856799"/>
                <a:gd name="connsiteX12" fmla="*/ 523450 w 703542"/>
                <a:gd name="connsiteY12" fmla="*/ 774624 h 856799"/>
                <a:gd name="connsiteX13" fmla="*/ 555802 w 703542"/>
                <a:gd name="connsiteY13" fmla="*/ 797539 h 856799"/>
                <a:gd name="connsiteX14" fmla="*/ 653209 w 703542"/>
                <a:gd name="connsiteY14" fmla="*/ 832425 h 856799"/>
                <a:gd name="connsiteX15" fmla="*/ 458396 w 703542"/>
                <a:gd name="connsiteY15" fmla="*/ 825384 h 856799"/>
                <a:gd name="connsiteX16" fmla="*/ 432779 w 703542"/>
                <a:gd name="connsiteY16" fmla="*/ 802914 h 856799"/>
                <a:gd name="connsiteX17" fmla="*/ 3688 w 703542"/>
                <a:gd name="connsiteY17" fmla="*/ 319962 h 856799"/>
                <a:gd name="connsiteX18" fmla="*/ 238642 w 703542"/>
                <a:gd name="connsiteY18" fmla="*/ 50 h 856799"/>
                <a:gd name="connsiteX0" fmla="*/ 239767 w 704667"/>
                <a:gd name="connsiteY0" fmla="*/ 1098 h 857847"/>
                <a:gd name="connsiteX1" fmla="*/ 574733 w 704667"/>
                <a:gd name="connsiteY1" fmla="*/ 111460 h 857847"/>
                <a:gd name="connsiteX2" fmla="*/ 574732 w 704667"/>
                <a:gd name="connsiteY2" fmla="*/ 111460 h 857847"/>
                <a:gd name="connsiteX3" fmla="*/ 621625 w 704667"/>
                <a:gd name="connsiteY3" fmla="*/ 595447 h 857847"/>
                <a:gd name="connsiteX4" fmla="*/ 597018 w 704667"/>
                <a:gd name="connsiteY4" fmla="*/ 627134 h 857847"/>
                <a:gd name="connsiteX5" fmla="*/ 603455 w 704667"/>
                <a:gd name="connsiteY5" fmla="*/ 628870 h 857847"/>
                <a:gd name="connsiteX6" fmla="*/ 701278 w 704667"/>
                <a:gd name="connsiteY6" fmla="*/ 626276 h 857847"/>
                <a:gd name="connsiteX7" fmla="*/ 600057 w 704667"/>
                <a:gd name="connsiteY7" fmla="*/ 695325 h 857847"/>
                <a:gd name="connsiteX8" fmla="*/ 542115 w 704667"/>
                <a:gd name="connsiteY8" fmla="*/ 694589 h 857847"/>
                <a:gd name="connsiteX9" fmla="*/ 558250 w 704667"/>
                <a:gd name="connsiteY9" fmla="*/ 707241 h 857847"/>
                <a:gd name="connsiteX10" fmla="*/ 704667 w 704667"/>
                <a:gd name="connsiteY10" fmla="*/ 751894 h 857847"/>
                <a:gd name="connsiteX11" fmla="*/ 583437 w 704667"/>
                <a:gd name="connsiteY11" fmla="*/ 790801 h 857847"/>
                <a:gd name="connsiteX12" fmla="*/ 524575 w 704667"/>
                <a:gd name="connsiteY12" fmla="*/ 775672 h 857847"/>
                <a:gd name="connsiteX13" fmla="*/ 556927 w 704667"/>
                <a:gd name="connsiteY13" fmla="*/ 798587 h 857847"/>
                <a:gd name="connsiteX14" fmla="*/ 654334 w 704667"/>
                <a:gd name="connsiteY14" fmla="*/ 833473 h 857847"/>
                <a:gd name="connsiteX15" fmla="*/ 459521 w 704667"/>
                <a:gd name="connsiteY15" fmla="*/ 826432 h 857847"/>
                <a:gd name="connsiteX16" fmla="*/ 433904 w 704667"/>
                <a:gd name="connsiteY16" fmla="*/ 803962 h 857847"/>
                <a:gd name="connsiteX17" fmla="*/ 4813 w 704667"/>
                <a:gd name="connsiteY17" fmla="*/ 321010 h 857847"/>
                <a:gd name="connsiteX18" fmla="*/ 239767 w 704667"/>
                <a:gd name="connsiteY18" fmla="*/ 1098 h 857847"/>
                <a:gd name="connsiteX0" fmla="*/ 1264 w 701118"/>
                <a:gd name="connsiteY0" fmla="*/ 209550 h 746387"/>
                <a:gd name="connsiteX1" fmla="*/ 571184 w 701118"/>
                <a:gd name="connsiteY1" fmla="*/ 0 h 746387"/>
                <a:gd name="connsiteX2" fmla="*/ 571183 w 701118"/>
                <a:gd name="connsiteY2" fmla="*/ 0 h 746387"/>
                <a:gd name="connsiteX3" fmla="*/ 618076 w 701118"/>
                <a:gd name="connsiteY3" fmla="*/ 483987 h 746387"/>
                <a:gd name="connsiteX4" fmla="*/ 593469 w 701118"/>
                <a:gd name="connsiteY4" fmla="*/ 515674 h 746387"/>
                <a:gd name="connsiteX5" fmla="*/ 599906 w 701118"/>
                <a:gd name="connsiteY5" fmla="*/ 517410 h 746387"/>
                <a:gd name="connsiteX6" fmla="*/ 697729 w 701118"/>
                <a:gd name="connsiteY6" fmla="*/ 514816 h 746387"/>
                <a:gd name="connsiteX7" fmla="*/ 596508 w 701118"/>
                <a:gd name="connsiteY7" fmla="*/ 583865 h 746387"/>
                <a:gd name="connsiteX8" fmla="*/ 538566 w 701118"/>
                <a:gd name="connsiteY8" fmla="*/ 583129 h 746387"/>
                <a:gd name="connsiteX9" fmla="*/ 554701 w 701118"/>
                <a:gd name="connsiteY9" fmla="*/ 595781 h 746387"/>
                <a:gd name="connsiteX10" fmla="*/ 701118 w 701118"/>
                <a:gd name="connsiteY10" fmla="*/ 640434 h 746387"/>
                <a:gd name="connsiteX11" fmla="*/ 579888 w 701118"/>
                <a:gd name="connsiteY11" fmla="*/ 679341 h 746387"/>
                <a:gd name="connsiteX12" fmla="*/ 521026 w 701118"/>
                <a:gd name="connsiteY12" fmla="*/ 664212 h 746387"/>
                <a:gd name="connsiteX13" fmla="*/ 553378 w 701118"/>
                <a:gd name="connsiteY13" fmla="*/ 687127 h 746387"/>
                <a:gd name="connsiteX14" fmla="*/ 650785 w 701118"/>
                <a:gd name="connsiteY14" fmla="*/ 722013 h 746387"/>
                <a:gd name="connsiteX15" fmla="*/ 455972 w 701118"/>
                <a:gd name="connsiteY15" fmla="*/ 714972 h 746387"/>
                <a:gd name="connsiteX16" fmla="*/ 430355 w 701118"/>
                <a:gd name="connsiteY16" fmla="*/ 692502 h 746387"/>
                <a:gd name="connsiteX17" fmla="*/ 1264 w 701118"/>
                <a:gd name="connsiteY17" fmla="*/ 209550 h 746387"/>
                <a:gd name="connsiteX0" fmla="*/ 0 w 699854"/>
                <a:gd name="connsiteY0" fmla="*/ 209550 h 746387"/>
                <a:gd name="connsiteX1" fmla="*/ 569920 w 699854"/>
                <a:gd name="connsiteY1" fmla="*/ 0 h 746387"/>
                <a:gd name="connsiteX2" fmla="*/ 569919 w 699854"/>
                <a:gd name="connsiteY2" fmla="*/ 0 h 746387"/>
                <a:gd name="connsiteX3" fmla="*/ 616812 w 699854"/>
                <a:gd name="connsiteY3" fmla="*/ 483987 h 746387"/>
                <a:gd name="connsiteX4" fmla="*/ 592205 w 699854"/>
                <a:gd name="connsiteY4" fmla="*/ 515674 h 746387"/>
                <a:gd name="connsiteX5" fmla="*/ 598642 w 699854"/>
                <a:gd name="connsiteY5" fmla="*/ 517410 h 746387"/>
                <a:gd name="connsiteX6" fmla="*/ 696465 w 699854"/>
                <a:gd name="connsiteY6" fmla="*/ 514816 h 746387"/>
                <a:gd name="connsiteX7" fmla="*/ 595244 w 699854"/>
                <a:gd name="connsiteY7" fmla="*/ 583865 h 746387"/>
                <a:gd name="connsiteX8" fmla="*/ 537302 w 699854"/>
                <a:gd name="connsiteY8" fmla="*/ 583129 h 746387"/>
                <a:gd name="connsiteX9" fmla="*/ 553437 w 699854"/>
                <a:gd name="connsiteY9" fmla="*/ 595781 h 746387"/>
                <a:gd name="connsiteX10" fmla="*/ 699854 w 699854"/>
                <a:gd name="connsiteY10" fmla="*/ 640434 h 746387"/>
                <a:gd name="connsiteX11" fmla="*/ 578624 w 699854"/>
                <a:gd name="connsiteY11" fmla="*/ 679341 h 746387"/>
                <a:gd name="connsiteX12" fmla="*/ 519762 w 699854"/>
                <a:gd name="connsiteY12" fmla="*/ 664212 h 746387"/>
                <a:gd name="connsiteX13" fmla="*/ 552114 w 699854"/>
                <a:gd name="connsiteY13" fmla="*/ 687127 h 746387"/>
                <a:gd name="connsiteX14" fmla="*/ 649521 w 699854"/>
                <a:gd name="connsiteY14" fmla="*/ 722013 h 746387"/>
                <a:gd name="connsiteX15" fmla="*/ 454708 w 699854"/>
                <a:gd name="connsiteY15" fmla="*/ 714972 h 746387"/>
                <a:gd name="connsiteX16" fmla="*/ 429091 w 699854"/>
                <a:gd name="connsiteY16" fmla="*/ 692502 h 746387"/>
                <a:gd name="connsiteX17" fmla="*/ 91440 w 699854"/>
                <a:gd name="connsiteY17" fmla="*/ 300990 h 746387"/>
                <a:gd name="connsiteX0" fmla="*/ 503537 w 633471"/>
                <a:gd name="connsiteY0" fmla="*/ 0 h 746387"/>
                <a:gd name="connsiteX1" fmla="*/ 503536 w 633471"/>
                <a:gd name="connsiteY1" fmla="*/ 0 h 746387"/>
                <a:gd name="connsiteX2" fmla="*/ 550429 w 633471"/>
                <a:gd name="connsiteY2" fmla="*/ 483987 h 746387"/>
                <a:gd name="connsiteX3" fmla="*/ 525822 w 633471"/>
                <a:gd name="connsiteY3" fmla="*/ 515674 h 746387"/>
                <a:gd name="connsiteX4" fmla="*/ 532259 w 633471"/>
                <a:gd name="connsiteY4" fmla="*/ 517410 h 746387"/>
                <a:gd name="connsiteX5" fmla="*/ 630082 w 633471"/>
                <a:gd name="connsiteY5" fmla="*/ 514816 h 746387"/>
                <a:gd name="connsiteX6" fmla="*/ 528861 w 633471"/>
                <a:gd name="connsiteY6" fmla="*/ 583865 h 746387"/>
                <a:gd name="connsiteX7" fmla="*/ 470919 w 633471"/>
                <a:gd name="connsiteY7" fmla="*/ 583129 h 746387"/>
                <a:gd name="connsiteX8" fmla="*/ 487054 w 633471"/>
                <a:gd name="connsiteY8" fmla="*/ 595781 h 746387"/>
                <a:gd name="connsiteX9" fmla="*/ 633471 w 633471"/>
                <a:gd name="connsiteY9" fmla="*/ 640434 h 746387"/>
                <a:gd name="connsiteX10" fmla="*/ 512241 w 633471"/>
                <a:gd name="connsiteY10" fmla="*/ 679341 h 746387"/>
                <a:gd name="connsiteX11" fmla="*/ 453379 w 633471"/>
                <a:gd name="connsiteY11" fmla="*/ 664212 h 746387"/>
                <a:gd name="connsiteX12" fmla="*/ 485731 w 633471"/>
                <a:gd name="connsiteY12" fmla="*/ 687127 h 746387"/>
                <a:gd name="connsiteX13" fmla="*/ 583138 w 633471"/>
                <a:gd name="connsiteY13" fmla="*/ 722013 h 746387"/>
                <a:gd name="connsiteX14" fmla="*/ 388325 w 633471"/>
                <a:gd name="connsiteY14" fmla="*/ 714972 h 746387"/>
                <a:gd name="connsiteX15" fmla="*/ 362708 w 633471"/>
                <a:gd name="connsiteY15" fmla="*/ 692502 h 746387"/>
                <a:gd name="connsiteX16" fmla="*/ 25057 w 633471"/>
                <a:gd name="connsiteY16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16" fmla="*/ 503537 w 633471"/>
                <a:gd name="connsiteY16" fmla="*/ 0 h 746387"/>
                <a:gd name="connsiteX0" fmla="*/ 376236 w 608564"/>
                <a:gd name="connsiteY0" fmla="*/ 0 h 501119"/>
                <a:gd name="connsiteX1" fmla="*/ 525522 w 608564"/>
                <a:gd name="connsiteY1" fmla="*/ 238719 h 501119"/>
                <a:gd name="connsiteX2" fmla="*/ 500915 w 608564"/>
                <a:gd name="connsiteY2" fmla="*/ 270406 h 501119"/>
                <a:gd name="connsiteX3" fmla="*/ 507352 w 608564"/>
                <a:gd name="connsiteY3" fmla="*/ 272142 h 501119"/>
                <a:gd name="connsiteX4" fmla="*/ 605175 w 608564"/>
                <a:gd name="connsiteY4" fmla="*/ 269548 h 501119"/>
                <a:gd name="connsiteX5" fmla="*/ 503954 w 608564"/>
                <a:gd name="connsiteY5" fmla="*/ 338597 h 501119"/>
                <a:gd name="connsiteX6" fmla="*/ 446012 w 608564"/>
                <a:gd name="connsiteY6" fmla="*/ 337861 h 501119"/>
                <a:gd name="connsiteX7" fmla="*/ 462147 w 608564"/>
                <a:gd name="connsiteY7" fmla="*/ 350513 h 501119"/>
                <a:gd name="connsiteX8" fmla="*/ 608564 w 608564"/>
                <a:gd name="connsiteY8" fmla="*/ 395166 h 501119"/>
                <a:gd name="connsiteX9" fmla="*/ 487334 w 608564"/>
                <a:gd name="connsiteY9" fmla="*/ 434073 h 501119"/>
                <a:gd name="connsiteX10" fmla="*/ 428472 w 608564"/>
                <a:gd name="connsiteY10" fmla="*/ 418944 h 501119"/>
                <a:gd name="connsiteX11" fmla="*/ 460824 w 608564"/>
                <a:gd name="connsiteY11" fmla="*/ 441859 h 501119"/>
                <a:gd name="connsiteX12" fmla="*/ 558231 w 608564"/>
                <a:gd name="connsiteY12" fmla="*/ 476745 h 501119"/>
                <a:gd name="connsiteX13" fmla="*/ 363418 w 608564"/>
                <a:gd name="connsiteY13" fmla="*/ 469704 h 501119"/>
                <a:gd name="connsiteX14" fmla="*/ 337801 w 608564"/>
                <a:gd name="connsiteY14" fmla="*/ 447234 h 501119"/>
                <a:gd name="connsiteX15" fmla="*/ 150 w 608564"/>
                <a:gd name="connsiteY15" fmla="*/ 55722 h 501119"/>
                <a:gd name="connsiteX16" fmla="*/ 376236 w 608564"/>
                <a:gd name="connsiteY16" fmla="*/ 0 h 501119"/>
                <a:gd name="connsiteX0" fmla="*/ 129967 w 362295"/>
                <a:gd name="connsiteY0" fmla="*/ 0 h 501119"/>
                <a:gd name="connsiteX1" fmla="*/ 279253 w 362295"/>
                <a:gd name="connsiteY1" fmla="*/ 238719 h 501119"/>
                <a:gd name="connsiteX2" fmla="*/ 254646 w 362295"/>
                <a:gd name="connsiteY2" fmla="*/ 270406 h 501119"/>
                <a:gd name="connsiteX3" fmla="*/ 261083 w 362295"/>
                <a:gd name="connsiteY3" fmla="*/ 272142 h 501119"/>
                <a:gd name="connsiteX4" fmla="*/ 358906 w 362295"/>
                <a:gd name="connsiteY4" fmla="*/ 269548 h 501119"/>
                <a:gd name="connsiteX5" fmla="*/ 257685 w 362295"/>
                <a:gd name="connsiteY5" fmla="*/ 338597 h 501119"/>
                <a:gd name="connsiteX6" fmla="*/ 199743 w 362295"/>
                <a:gd name="connsiteY6" fmla="*/ 337861 h 501119"/>
                <a:gd name="connsiteX7" fmla="*/ 215878 w 362295"/>
                <a:gd name="connsiteY7" fmla="*/ 350513 h 501119"/>
                <a:gd name="connsiteX8" fmla="*/ 362295 w 362295"/>
                <a:gd name="connsiteY8" fmla="*/ 395166 h 501119"/>
                <a:gd name="connsiteX9" fmla="*/ 241065 w 362295"/>
                <a:gd name="connsiteY9" fmla="*/ 434073 h 501119"/>
                <a:gd name="connsiteX10" fmla="*/ 182203 w 362295"/>
                <a:gd name="connsiteY10" fmla="*/ 418944 h 501119"/>
                <a:gd name="connsiteX11" fmla="*/ 214555 w 362295"/>
                <a:gd name="connsiteY11" fmla="*/ 441859 h 501119"/>
                <a:gd name="connsiteX12" fmla="*/ 311962 w 362295"/>
                <a:gd name="connsiteY12" fmla="*/ 476745 h 501119"/>
                <a:gd name="connsiteX13" fmla="*/ 117149 w 362295"/>
                <a:gd name="connsiteY13" fmla="*/ 469704 h 501119"/>
                <a:gd name="connsiteX14" fmla="*/ 91532 w 362295"/>
                <a:gd name="connsiteY14" fmla="*/ 447234 h 501119"/>
                <a:gd name="connsiteX15" fmla="*/ 20581 w 362295"/>
                <a:gd name="connsiteY15" fmla="*/ 93822 h 501119"/>
                <a:gd name="connsiteX16" fmla="*/ 129967 w 362295"/>
                <a:gd name="connsiteY16" fmla="*/ 0 h 50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295" h="501119">
                  <a:moveTo>
                    <a:pt x="129967" y="0"/>
                  </a:moveTo>
                  <a:lnTo>
                    <a:pt x="279253" y="238719"/>
                  </a:lnTo>
                  <a:lnTo>
                    <a:pt x="254646" y="270406"/>
                  </a:lnTo>
                  <a:lnTo>
                    <a:pt x="261083" y="272142"/>
                  </a:lnTo>
                  <a:cubicBezTo>
                    <a:pt x="294264" y="277839"/>
                    <a:pt x="327619" y="277103"/>
                    <a:pt x="358906" y="269548"/>
                  </a:cubicBezTo>
                  <a:cubicBezTo>
                    <a:pt x="337679" y="307389"/>
                    <a:pt x="300552" y="331005"/>
                    <a:pt x="257685" y="338597"/>
                  </a:cubicBezTo>
                  <a:lnTo>
                    <a:pt x="199743" y="337861"/>
                  </a:lnTo>
                  <a:lnTo>
                    <a:pt x="215878" y="350513"/>
                  </a:lnTo>
                  <a:cubicBezTo>
                    <a:pt x="260279" y="379166"/>
                    <a:pt x="311652" y="395106"/>
                    <a:pt x="362295" y="395166"/>
                  </a:cubicBezTo>
                  <a:cubicBezTo>
                    <a:pt x="330355" y="424921"/>
                    <a:pt x="286365" y="437612"/>
                    <a:pt x="241065" y="434073"/>
                  </a:cubicBezTo>
                  <a:lnTo>
                    <a:pt x="182203" y="418944"/>
                  </a:lnTo>
                  <a:lnTo>
                    <a:pt x="214555" y="441859"/>
                  </a:lnTo>
                  <a:cubicBezTo>
                    <a:pt x="244730" y="459399"/>
                    <a:pt x="277897" y="471433"/>
                    <a:pt x="311962" y="476745"/>
                  </a:cubicBezTo>
                  <a:cubicBezTo>
                    <a:pt x="256004" y="512688"/>
                    <a:pt x="178990" y="507655"/>
                    <a:pt x="117149" y="469704"/>
                  </a:cubicBezTo>
                  <a:lnTo>
                    <a:pt x="91532" y="447234"/>
                  </a:lnTo>
                  <a:cubicBezTo>
                    <a:pt x="-51498" y="286250"/>
                    <a:pt x="14175" y="168361"/>
                    <a:pt x="20581" y="93822"/>
                  </a:cubicBezTo>
                  <a:cubicBezTo>
                    <a:pt x="26987" y="19283"/>
                    <a:pt x="4605" y="18574"/>
                    <a:pt x="1299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196764B-B96A-4577-A892-2C323D9579E3}"/>
                </a:ext>
              </a:extLst>
            </p:cNvPr>
            <p:cNvGrpSpPr/>
            <p:nvPr/>
          </p:nvGrpSpPr>
          <p:grpSpPr>
            <a:xfrm>
              <a:off x="8309743" y="3682826"/>
              <a:ext cx="729037" cy="657932"/>
              <a:chOff x="6704412" y="3697428"/>
              <a:chExt cx="1401667" cy="1264959"/>
            </a:xfrm>
          </p:grpSpPr>
          <p:sp>
            <p:nvSpPr>
              <p:cNvPr id="107" name="片側の 2 つの角を丸めた四角形 43">
                <a:extLst>
                  <a:ext uri="{FF2B5EF4-FFF2-40B4-BE49-F238E27FC236}">
                    <a16:creationId xmlns:a16="http://schemas.microsoft.com/office/drawing/2014/main" id="{3B2138CA-9DFC-4BAB-9C4E-35D7499BDECB}"/>
                  </a:ext>
                </a:extLst>
              </p:cNvPr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片側の 2 つの角を丸めた四角形 87">
                <a:extLst>
                  <a:ext uri="{FF2B5EF4-FFF2-40B4-BE49-F238E27FC236}">
                    <a16:creationId xmlns:a16="http://schemas.microsoft.com/office/drawing/2014/main" id="{80B5683E-271B-4621-81BD-26CF9A7FEC87}"/>
                  </a:ext>
                </a:extLst>
              </p:cNvPr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片側の 2 つの角を丸めた四角形 964">
                <a:extLst>
                  <a:ext uri="{FF2B5EF4-FFF2-40B4-BE49-F238E27FC236}">
                    <a16:creationId xmlns:a16="http://schemas.microsoft.com/office/drawing/2014/main" id="{122DB090-4C1E-4EC9-9E43-97035ADCF774}"/>
                  </a:ext>
                </a:extLst>
              </p:cNvPr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片側の 2 つの角を丸めた四角形 965">
                <a:extLst>
                  <a:ext uri="{FF2B5EF4-FFF2-40B4-BE49-F238E27FC236}">
                    <a16:creationId xmlns:a16="http://schemas.microsoft.com/office/drawing/2014/main" id="{27219655-D312-4768-BD5B-69CC7FE117B4}"/>
                  </a:ext>
                </a:extLst>
              </p:cNvPr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円/楕円 966">
                <a:extLst>
                  <a:ext uri="{FF2B5EF4-FFF2-40B4-BE49-F238E27FC236}">
                    <a16:creationId xmlns:a16="http://schemas.microsoft.com/office/drawing/2014/main" id="{5FDF16F6-2BC0-4921-B88E-02F8550E61EF}"/>
                  </a:ext>
                </a:extLst>
              </p:cNvPr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967">
                <a:extLst>
                  <a:ext uri="{FF2B5EF4-FFF2-40B4-BE49-F238E27FC236}">
                    <a16:creationId xmlns:a16="http://schemas.microsoft.com/office/drawing/2014/main" id="{3F2A37EC-51C4-4BD8-B5D3-9204C0AA51D4}"/>
                  </a:ext>
                </a:extLst>
              </p:cNvPr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968">
                <a:extLst>
                  <a:ext uri="{FF2B5EF4-FFF2-40B4-BE49-F238E27FC236}">
                    <a16:creationId xmlns:a16="http://schemas.microsoft.com/office/drawing/2014/main" id="{7E095C5B-6C4D-4F6A-845C-A0FA27A89CD6}"/>
                  </a:ext>
                </a:extLst>
              </p:cNvPr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CCA65CB-AC49-4A4C-A2F3-1EBB7293A68F}"/>
                </a:ext>
              </a:extLst>
            </p:cNvPr>
            <p:cNvGrpSpPr/>
            <p:nvPr/>
          </p:nvGrpSpPr>
          <p:grpSpPr>
            <a:xfrm rot="900000">
              <a:off x="8264429" y="2996259"/>
              <a:ext cx="873002" cy="720500"/>
              <a:chOff x="9891286" y="1072177"/>
              <a:chExt cx="873002" cy="720500"/>
            </a:xfrm>
          </p:grpSpPr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10BF8965-AC20-455B-B570-673A01D34043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15DCF5BF-679C-4BAA-90A2-28D7D840A1D2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556BD3D6-51E9-484D-A5CF-DFFC694A83C2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ドーナツ 1133">
                <a:extLst>
                  <a:ext uri="{FF2B5EF4-FFF2-40B4-BE49-F238E27FC236}">
                    <a16:creationId xmlns:a16="http://schemas.microsoft.com/office/drawing/2014/main" id="{8A619921-8CFA-4057-87BC-FA36D48F1FF1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円/楕円 1134">
                <a:extLst>
                  <a:ext uri="{FF2B5EF4-FFF2-40B4-BE49-F238E27FC236}">
                    <a16:creationId xmlns:a16="http://schemas.microsoft.com/office/drawing/2014/main" id="{8DD240D8-FC79-4222-B1E7-4AB157750C5E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338C0396-2DC7-4483-A875-CDF30F44DB3C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59D7CE14-CB32-46E4-8030-77C6E9686DD1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A5276E6D-8655-4ED0-A662-FBC8322406E7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7E3EA133-4268-47C2-8FBA-17C16CE4AEA8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CFA601AB-79B5-4517-A622-C51C9C878E5D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07974953-054D-41D4-BC36-F4DFD9B3A504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104400A1-E664-4A6D-BD6E-75CE9D9C33AC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0599791C-54BF-4573-953F-32E4AE067CEC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0C603C4-EB5C-4A7C-B59E-11E172268D9D}"/>
                </a:ext>
              </a:extLst>
            </p:cNvPr>
            <p:cNvGrpSpPr/>
            <p:nvPr/>
          </p:nvGrpSpPr>
          <p:grpSpPr>
            <a:xfrm>
              <a:off x="8247067" y="3956754"/>
              <a:ext cx="869568" cy="360906"/>
              <a:chOff x="150756" y="2504979"/>
              <a:chExt cx="783361" cy="384793"/>
            </a:xfrm>
          </p:grpSpPr>
          <p:sp>
            <p:nvSpPr>
              <p:cNvPr id="88" name="楕円 8">
                <a:extLst>
                  <a:ext uri="{FF2B5EF4-FFF2-40B4-BE49-F238E27FC236}">
                    <a16:creationId xmlns:a16="http://schemas.microsoft.com/office/drawing/2014/main" id="{91B924FF-8C20-498D-B0DD-04F713E3220A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E654DD17-A504-45DE-B149-1F9C2EACB01E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 528">
                <a:extLst>
                  <a:ext uri="{FF2B5EF4-FFF2-40B4-BE49-F238E27FC236}">
                    <a16:creationId xmlns:a16="http://schemas.microsoft.com/office/drawing/2014/main" id="{08F984A1-AB73-42AA-9162-1194226EE3E4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楕円 8">
                <a:extLst>
                  <a:ext uri="{FF2B5EF4-FFF2-40B4-BE49-F238E27FC236}">
                    <a16:creationId xmlns:a16="http://schemas.microsoft.com/office/drawing/2014/main" id="{B43A237A-84DA-43F5-A3A8-EBD93672ED9A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6C79FAD8-223A-46B8-82C0-F92EE72B0C70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 531">
                <a:extLst>
                  <a:ext uri="{FF2B5EF4-FFF2-40B4-BE49-F238E27FC236}">
                    <a16:creationId xmlns:a16="http://schemas.microsoft.com/office/drawing/2014/main" id="{83368C5A-19F7-486C-AD1C-CB205AB06156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1D905376-0A67-45D5-999E-B1546D12A20C}"/>
              </a:ext>
            </a:extLst>
          </p:cNvPr>
          <p:cNvGrpSpPr/>
          <p:nvPr/>
        </p:nvGrpSpPr>
        <p:grpSpPr>
          <a:xfrm>
            <a:off x="6391410" y="4885882"/>
            <a:ext cx="846348" cy="1297530"/>
            <a:chOff x="6419119" y="3043228"/>
            <a:chExt cx="846348" cy="1297530"/>
          </a:xfrm>
        </p:grpSpPr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517B4BA5-F4D4-4445-945D-FC4DA6E165C2}"/>
                </a:ext>
              </a:extLst>
            </p:cNvPr>
            <p:cNvSpPr/>
            <p:nvPr/>
          </p:nvSpPr>
          <p:spPr>
            <a:xfrm>
              <a:off x="7037532" y="342751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月 115">
              <a:extLst>
                <a:ext uri="{FF2B5EF4-FFF2-40B4-BE49-F238E27FC236}">
                  <a16:creationId xmlns:a16="http://schemas.microsoft.com/office/drawing/2014/main" id="{6B70BB42-A26A-41A5-A5E4-0AA5F0B04668}"/>
                </a:ext>
              </a:extLst>
            </p:cNvPr>
            <p:cNvSpPr/>
            <p:nvPr/>
          </p:nvSpPr>
          <p:spPr>
            <a:xfrm rot="190520">
              <a:off x="6999335" y="342751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861AB6CD-58B4-426F-86B2-80FEE81D38CF}"/>
                </a:ext>
              </a:extLst>
            </p:cNvPr>
            <p:cNvSpPr/>
            <p:nvPr/>
          </p:nvSpPr>
          <p:spPr>
            <a:xfrm rot="437002">
              <a:off x="6963711" y="342751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63BF7ED6-DA10-481B-9363-BC4CED378AB1}"/>
                </a:ext>
              </a:extLst>
            </p:cNvPr>
            <p:cNvSpPr/>
            <p:nvPr/>
          </p:nvSpPr>
          <p:spPr>
            <a:xfrm rot="399359">
              <a:off x="6918406" y="34428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59B6ACE8-52F4-4CF7-815A-59C1F8C3A36D}"/>
                </a:ext>
              </a:extLst>
            </p:cNvPr>
            <p:cNvSpPr/>
            <p:nvPr/>
          </p:nvSpPr>
          <p:spPr>
            <a:xfrm rot="589879">
              <a:off x="6880466" y="343842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D2F2A6EC-17E6-4D7D-A807-7BBA2F2E6680}"/>
                </a:ext>
              </a:extLst>
            </p:cNvPr>
            <p:cNvSpPr/>
            <p:nvPr/>
          </p:nvSpPr>
          <p:spPr>
            <a:xfrm rot="836361">
              <a:off x="6845082" y="343429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BE4259BD-D759-4AD4-AA83-6211EDF79C50}"/>
                </a:ext>
              </a:extLst>
            </p:cNvPr>
            <p:cNvGrpSpPr/>
            <p:nvPr/>
          </p:nvGrpSpPr>
          <p:grpSpPr>
            <a:xfrm>
              <a:off x="6546971" y="3682826"/>
              <a:ext cx="601415" cy="657932"/>
              <a:chOff x="5529064" y="3697428"/>
              <a:chExt cx="1156298" cy="1264959"/>
            </a:xfrm>
          </p:grpSpPr>
          <p:sp>
            <p:nvSpPr>
              <p:cNvPr id="141" name="片側の 2 つの角を丸めた四角形 43">
                <a:extLst>
                  <a:ext uri="{FF2B5EF4-FFF2-40B4-BE49-F238E27FC236}">
                    <a16:creationId xmlns:a16="http://schemas.microsoft.com/office/drawing/2014/main" id="{2C88D87D-FE67-4453-A793-ACCB8E670BE9}"/>
                  </a:ext>
                </a:extLst>
              </p:cNvPr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片側の 2 つの角を丸めた四角形 103">
                <a:extLst>
                  <a:ext uri="{FF2B5EF4-FFF2-40B4-BE49-F238E27FC236}">
                    <a16:creationId xmlns:a16="http://schemas.microsoft.com/office/drawing/2014/main" id="{A4F043C6-601E-41B9-A92D-2375C3C04A05}"/>
                  </a:ext>
                </a:extLst>
              </p:cNvPr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片側の 2 つの角を丸めた四角形 101">
                <a:extLst>
                  <a:ext uri="{FF2B5EF4-FFF2-40B4-BE49-F238E27FC236}">
                    <a16:creationId xmlns:a16="http://schemas.microsoft.com/office/drawing/2014/main" id="{55136B57-9C87-4731-A230-ADF7BBAD83B0}"/>
                  </a:ext>
                </a:extLst>
              </p:cNvPr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E9E86F73-6A54-4D3E-8FB7-C1267359E459}"/>
                </a:ext>
              </a:extLst>
            </p:cNvPr>
            <p:cNvGrpSpPr/>
            <p:nvPr/>
          </p:nvGrpSpPr>
          <p:grpSpPr>
            <a:xfrm>
              <a:off x="6460893" y="3940824"/>
              <a:ext cx="773343" cy="380768"/>
              <a:chOff x="150756" y="2504979"/>
              <a:chExt cx="783361" cy="384793"/>
            </a:xfrm>
          </p:grpSpPr>
          <p:sp>
            <p:nvSpPr>
              <p:cNvPr id="135" name="楕円 8">
                <a:extLst>
                  <a:ext uri="{FF2B5EF4-FFF2-40B4-BE49-F238E27FC236}">
                    <a16:creationId xmlns:a16="http://schemas.microsoft.com/office/drawing/2014/main" id="{ECA842CA-455F-4D04-A2A0-09922877011E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36F3F6B5-A20C-4BAC-B2EF-F88E50B41C91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9595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 528">
                <a:extLst>
                  <a:ext uri="{FF2B5EF4-FFF2-40B4-BE49-F238E27FC236}">
                    <a16:creationId xmlns:a16="http://schemas.microsoft.com/office/drawing/2014/main" id="{9E9B33CF-A19A-49C5-9EB2-9A949E1B0F38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9595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8">
                <a:extLst>
                  <a:ext uri="{FF2B5EF4-FFF2-40B4-BE49-F238E27FC236}">
                    <a16:creationId xmlns:a16="http://schemas.microsoft.com/office/drawing/2014/main" id="{EFEEB6E7-183F-4710-B7B6-FBA60BBAF736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B14B06ED-2B04-49E8-8935-8BC1BD1B376D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9595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フリーフォーム 531">
                <a:extLst>
                  <a:ext uri="{FF2B5EF4-FFF2-40B4-BE49-F238E27FC236}">
                    <a16:creationId xmlns:a16="http://schemas.microsoft.com/office/drawing/2014/main" id="{1B00F980-D917-403C-8D6A-AF8988DF6E92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9595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5E60F3C-C44A-42FB-9E17-641D8F73F685}"/>
                </a:ext>
              </a:extLst>
            </p:cNvPr>
            <p:cNvGrpSpPr/>
            <p:nvPr/>
          </p:nvGrpSpPr>
          <p:grpSpPr>
            <a:xfrm>
              <a:off x="6419119" y="3043228"/>
              <a:ext cx="846348" cy="728239"/>
              <a:chOff x="6419119" y="3043228"/>
              <a:chExt cx="846348" cy="728239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82C41FAA-8A92-4C31-B2D7-85CAEA575169}"/>
                  </a:ext>
                </a:extLst>
              </p:cNvPr>
              <p:cNvSpPr/>
              <p:nvPr/>
            </p:nvSpPr>
            <p:spPr>
              <a:xfrm rot="1800000">
                <a:off x="6419119" y="342567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円/楕円 1089">
                <a:extLst>
                  <a:ext uri="{FF2B5EF4-FFF2-40B4-BE49-F238E27FC236}">
                    <a16:creationId xmlns:a16="http://schemas.microsoft.com/office/drawing/2014/main" id="{FDF34B4E-836D-41ED-8A54-5287AFF061C7}"/>
                  </a:ext>
                </a:extLst>
              </p:cNvPr>
              <p:cNvSpPr/>
              <p:nvPr/>
            </p:nvSpPr>
            <p:spPr>
              <a:xfrm rot="900000">
                <a:off x="6599068" y="3043228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0498338-53E5-4C6C-B72C-A9883E3120C5}"/>
                  </a:ext>
                </a:extLst>
              </p:cNvPr>
              <p:cNvSpPr/>
              <p:nvPr/>
            </p:nvSpPr>
            <p:spPr>
              <a:xfrm rot="900000">
                <a:off x="6613896" y="311959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1109">
                <a:extLst>
                  <a:ext uri="{FF2B5EF4-FFF2-40B4-BE49-F238E27FC236}">
                    <a16:creationId xmlns:a16="http://schemas.microsoft.com/office/drawing/2014/main" id="{30F8B6D8-69CA-4E3B-83C6-151D38774279}"/>
                  </a:ext>
                </a:extLst>
              </p:cNvPr>
              <p:cNvSpPr/>
              <p:nvPr/>
            </p:nvSpPr>
            <p:spPr>
              <a:xfrm rot="900000" flipH="1">
                <a:off x="6678248" y="3302116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110">
                <a:extLst>
                  <a:ext uri="{FF2B5EF4-FFF2-40B4-BE49-F238E27FC236}">
                    <a16:creationId xmlns:a16="http://schemas.microsoft.com/office/drawing/2014/main" id="{F51A5C6E-3B2F-46F4-A946-D6A515F5DB5D}"/>
                  </a:ext>
                </a:extLst>
              </p:cNvPr>
              <p:cNvSpPr/>
              <p:nvPr/>
            </p:nvSpPr>
            <p:spPr>
              <a:xfrm rot="900000" flipH="1">
                <a:off x="6719234" y="3333591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 1111">
                <a:extLst>
                  <a:ext uri="{FF2B5EF4-FFF2-40B4-BE49-F238E27FC236}">
                    <a16:creationId xmlns:a16="http://schemas.microsoft.com/office/drawing/2014/main" id="{B744F215-4951-418C-B4D3-52447A18D8BA}"/>
                  </a:ext>
                </a:extLst>
              </p:cNvPr>
              <p:cNvSpPr/>
              <p:nvPr/>
            </p:nvSpPr>
            <p:spPr>
              <a:xfrm rot="900000" flipH="1">
                <a:off x="6700694" y="328994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1112">
                <a:extLst>
                  <a:ext uri="{FF2B5EF4-FFF2-40B4-BE49-F238E27FC236}">
                    <a16:creationId xmlns:a16="http://schemas.microsoft.com/office/drawing/2014/main" id="{0CDC2FE5-1DA3-41A6-819D-26E10186CC7E}"/>
                  </a:ext>
                </a:extLst>
              </p:cNvPr>
              <p:cNvSpPr/>
              <p:nvPr/>
            </p:nvSpPr>
            <p:spPr>
              <a:xfrm rot="900000" flipH="1">
                <a:off x="6736012" y="3347885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円/楕円 1113">
                <a:extLst>
                  <a:ext uri="{FF2B5EF4-FFF2-40B4-BE49-F238E27FC236}">
                    <a16:creationId xmlns:a16="http://schemas.microsoft.com/office/drawing/2014/main" id="{A39B64AC-71C2-4EF1-A48D-AC330290B6F7}"/>
                  </a:ext>
                </a:extLst>
              </p:cNvPr>
              <p:cNvSpPr/>
              <p:nvPr/>
            </p:nvSpPr>
            <p:spPr>
              <a:xfrm rot="900000" flipH="1">
                <a:off x="6749976" y="334115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1114">
                <a:extLst>
                  <a:ext uri="{FF2B5EF4-FFF2-40B4-BE49-F238E27FC236}">
                    <a16:creationId xmlns:a16="http://schemas.microsoft.com/office/drawing/2014/main" id="{F40C9EA4-8051-425D-A518-F005AD3FCD9A}"/>
                  </a:ext>
                </a:extLst>
              </p:cNvPr>
              <p:cNvSpPr/>
              <p:nvPr/>
            </p:nvSpPr>
            <p:spPr>
              <a:xfrm rot="900000" flipH="1" flipV="1">
                <a:off x="6765862" y="3388066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月 316">
                <a:extLst>
                  <a:ext uri="{FF2B5EF4-FFF2-40B4-BE49-F238E27FC236}">
                    <a16:creationId xmlns:a16="http://schemas.microsoft.com/office/drawing/2014/main" id="{28C46D5C-D642-42BE-BB1F-7CF045653C88}"/>
                  </a:ext>
                </a:extLst>
              </p:cNvPr>
              <p:cNvSpPr/>
              <p:nvPr/>
            </p:nvSpPr>
            <p:spPr>
              <a:xfrm rot="17100000" flipH="1">
                <a:off x="6760609" y="319196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C146B9-E4EC-44A4-A4CC-A52AFC898900}"/>
                  </a:ext>
                </a:extLst>
              </p:cNvPr>
              <p:cNvSpPr/>
              <p:nvPr/>
            </p:nvSpPr>
            <p:spPr>
              <a:xfrm rot="900000">
                <a:off x="6654154" y="3052235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9948B86C-2A3F-4998-9606-1C6C7E152449}"/>
              </a:ext>
            </a:extLst>
          </p:cNvPr>
          <p:cNvGrpSpPr/>
          <p:nvPr/>
        </p:nvGrpSpPr>
        <p:grpSpPr>
          <a:xfrm>
            <a:off x="585426" y="923269"/>
            <a:ext cx="1167984" cy="1402001"/>
            <a:chOff x="5929597" y="3801151"/>
            <a:chExt cx="1167984" cy="1402001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235E6E55-9AC9-473B-A74E-319702F821A6}"/>
                </a:ext>
              </a:extLst>
            </p:cNvPr>
            <p:cNvGrpSpPr/>
            <p:nvPr/>
          </p:nvGrpSpPr>
          <p:grpSpPr>
            <a:xfrm>
              <a:off x="6021677" y="3801151"/>
              <a:ext cx="816111" cy="981952"/>
              <a:chOff x="6021677" y="1049203"/>
              <a:chExt cx="816111" cy="981952"/>
            </a:xfrm>
          </p:grpSpPr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7FAA953-B9CE-4374-97A7-2E0B9A393A46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フリーフォーム 1025">
                <a:extLst>
                  <a:ext uri="{FF2B5EF4-FFF2-40B4-BE49-F238E27FC236}">
                    <a16:creationId xmlns:a16="http://schemas.microsoft.com/office/drawing/2014/main" id="{95A5B467-E78C-4D8B-807F-26DA4148C379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片側の 2 つの角を丸めた四角形 1026">
                <a:extLst>
                  <a:ext uri="{FF2B5EF4-FFF2-40B4-BE49-F238E27FC236}">
                    <a16:creationId xmlns:a16="http://schemas.microsoft.com/office/drawing/2014/main" id="{2A744F0A-3D2F-4964-B0EF-51FFFB2CC271}"/>
                  </a:ext>
                </a:extLst>
              </p:cNvPr>
              <p:cNvSpPr/>
              <p:nvPr/>
            </p:nvSpPr>
            <p:spPr>
              <a:xfrm rot="10800000">
                <a:off x="6439886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C288A7F-8966-4F0B-9E9C-1417E21CE072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D61B9323-7713-4395-8A87-348F2960711B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円/楕円 609">
                <a:extLst>
                  <a:ext uri="{FF2B5EF4-FFF2-40B4-BE49-F238E27FC236}">
                    <a16:creationId xmlns:a16="http://schemas.microsoft.com/office/drawing/2014/main" id="{6897A0C0-FF07-4EB0-B867-33C476672595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56FA79FC-B603-44ED-B0AC-0A49CDCA7576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612">
                <a:extLst>
                  <a:ext uri="{FF2B5EF4-FFF2-40B4-BE49-F238E27FC236}">
                    <a16:creationId xmlns:a16="http://schemas.microsoft.com/office/drawing/2014/main" id="{54212B91-3FEB-4B4C-A41C-9BE1C44EE077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616">
                <a:extLst>
                  <a:ext uri="{FF2B5EF4-FFF2-40B4-BE49-F238E27FC236}">
                    <a16:creationId xmlns:a16="http://schemas.microsoft.com/office/drawing/2014/main" id="{6482E25F-9861-4473-9CD7-FED50B852264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55A99450-B363-4801-95F7-328D4F4394E2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D2F5728-5F02-44E2-9EB4-03DAD4B7AA76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44A3F978-87B8-4751-8FB0-AF3EF409671B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597ACB74-41F1-42B4-955B-3E02E1614835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DED7E15F-A4C9-467D-83B1-AEBBD99C23EB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597387B9-D796-4B3D-A396-B9E7F2568554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F4211621-A33F-47A4-A999-7CD80E368AA2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7A92FEA-92B8-41AB-9E86-46EE658A6CD2}"/>
                </a:ext>
              </a:extLst>
            </p:cNvPr>
            <p:cNvGrpSpPr/>
            <p:nvPr/>
          </p:nvGrpSpPr>
          <p:grpSpPr>
            <a:xfrm>
              <a:off x="5929597" y="4584717"/>
              <a:ext cx="1167984" cy="618435"/>
              <a:chOff x="5929597" y="1946010"/>
              <a:chExt cx="1167984" cy="618435"/>
            </a:xfrm>
          </p:grpSpPr>
          <p:sp>
            <p:nvSpPr>
              <p:cNvPr id="147" name="片側の 2 つの角を丸めた四角形 1715">
                <a:extLst>
                  <a:ext uri="{FF2B5EF4-FFF2-40B4-BE49-F238E27FC236}">
                    <a16:creationId xmlns:a16="http://schemas.microsoft.com/office/drawing/2014/main" id="{2DD6D250-5559-4C5D-8BEC-B0A0E1E1C302}"/>
                  </a:ext>
                </a:extLst>
              </p:cNvPr>
              <p:cNvSpPr/>
              <p:nvPr/>
            </p:nvSpPr>
            <p:spPr>
              <a:xfrm>
                <a:off x="62302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フリーフォーム 1716">
                <a:extLst>
                  <a:ext uri="{FF2B5EF4-FFF2-40B4-BE49-F238E27FC236}">
                    <a16:creationId xmlns:a16="http://schemas.microsoft.com/office/drawing/2014/main" id="{5A039B73-DA8C-4758-8551-AC82D0D7A681}"/>
                  </a:ext>
                </a:extLst>
              </p:cNvPr>
              <p:cNvSpPr/>
              <p:nvPr/>
            </p:nvSpPr>
            <p:spPr>
              <a:xfrm>
                <a:off x="62092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直角三角形 148">
                <a:extLst>
                  <a:ext uri="{FF2B5EF4-FFF2-40B4-BE49-F238E27FC236}">
                    <a16:creationId xmlns:a16="http://schemas.microsoft.com/office/drawing/2014/main" id="{85B34E74-5E21-4D83-B2B7-C117EA69EFCA}"/>
                  </a:ext>
                </a:extLst>
              </p:cNvPr>
              <p:cNvSpPr/>
              <p:nvPr/>
            </p:nvSpPr>
            <p:spPr>
              <a:xfrm rot="5400000">
                <a:off x="6346055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直角三角形 149">
                <a:extLst>
                  <a:ext uri="{FF2B5EF4-FFF2-40B4-BE49-F238E27FC236}">
                    <a16:creationId xmlns:a16="http://schemas.microsoft.com/office/drawing/2014/main" id="{8A5536E4-70F1-4096-8D38-048A0405DFBD}"/>
                  </a:ext>
                </a:extLst>
              </p:cNvPr>
              <p:cNvSpPr/>
              <p:nvPr/>
            </p:nvSpPr>
            <p:spPr>
              <a:xfrm rot="16200000" flipH="1">
                <a:off x="6510792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5ED26A1-E475-4CB3-BBB6-2B35BCE35A10}"/>
                  </a:ext>
                </a:extLst>
              </p:cNvPr>
              <p:cNvGrpSpPr/>
              <p:nvPr/>
            </p:nvGrpSpPr>
            <p:grpSpPr>
              <a:xfrm>
                <a:off x="592959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55" name="フリーフォーム 2134">
                  <a:extLst>
                    <a:ext uri="{FF2B5EF4-FFF2-40B4-BE49-F238E27FC236}">
                      <a16:creationId xmlns:a16="http://schemas.microsoft.com/office/drawing/2014/main" id="{F2499B71-C59F-4173-87F1-2678175067A2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フリーフォーム 2135">
                  <a:extLst>
                    <a:ext uri="{FF2B5EF4-FFF2-40B4-BE49-F238E27FC236}">
                      <a16:creationId xmlns:a16="http://schemas.microsoft.com/office/drawing/2014/main" id="{48C75A69-9778-4C8F-9339-B9F2A0138B1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7A371575-2C1F-4609-8028-5564A889E963}"/>
                  </a:ext>
                </a:extLst>
              </p:cNvPr>
              <p:cNvGrpSpPr/>
              <p:nvPr/>
            </p:nvGrpSpPr>
            <p:grpSpPr>
              <a:xfrm flipH="1">
                <a:off x="661492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53" name="フリーフォーム 2134">
                  <a:extLst>
                    <a:ext uri="{FF2B5EF4-FFF2-40B4-BE49-F238E27FC236}">
                      <a16:creationId xmlns:a16="http://schemas.microsoft.com/office/drawing/2014/main" id="{28EC17C1-50DB-4F36-BD77-FC543C26F09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 2135">
                  <a:extLst>
                    <a:ext uri="{FF2B5EF4-FFF2-40B4-BE49-F238E27FC236}">
                      <a16:creationId xmlns:a16="http://schemas.microsoft.com/office/drawing/2014/main" id="{449F232C-E77A-449B-8B84-10EFD7D6AB9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B81EEEB7-FF48-45A7-8E3C-F7B960CC76BE}"/>
              </a:ext>
            </a:extLst>
          </p:cNvPr>
          <p:cNvGrpSpPr/>
          <p:nvPr/>
        </p:nvGrpSpPr>
        <p:grpSpPr>
          <a:xfrm>
            <a:off x="2483288" y="930796"/>
            <a:ext cx="1167984" cy="1394474"/>
            <a:chOff x="6899756" y="3808678"/>
            <a:chExt cx="1167984" cy="1394474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3E05519-27EF-433D-A1E4-44911B265421}"/>
                </a:ext>
              </a:extLst>
            </p:cNvPr>
            <p:cNvGrpSpPr/>
            <p:nvPr/>
          </p:nvGrpSpPr>
          <p:grpSpPr>
            <a:xfrm>
              <a:off x="6978516" y="3808678"/>
              <a:ext cx="850880" cy="865685"/>
              <a:chOff x="6978516" y="1056730"/>
              <a:chExt cx="850880" cy="865685"/>
            </a:xfrm>
          </p:grpSpPr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3FD36F53-B9AD-4FBA-9A38-514E5812FA9E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A228A59-4CD9-4468-A696-27902B5EE5B2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片側の 2 つの角を丸めた四角形 1056">
                <a:extLst>
                  <a:ext uri="{FF2B5EF4-FFF2-40B4-BE49-F238E27FC236}">
                    <a16:creationId xmlns:a16="http://schemas.microsoft.com/office/drawing/2014/main" id="{DC6C2B8F-D277-4BAB-A867-8AA46DD611B6}"/>
                  </a:ext>
                </a:extLst>
              </p:cNvPr>
              <p:cNvSpPr/>
              <p:nvPr/>
            </p:nvSpPr>
            <p:spPr>
              <a:xfrm rot="10800000">
                <a:off x="7412342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6F89ACBC-35D9-47FD-B21A-099ADB7F1E15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E096EB67-6648-461A-97B8-8710899CF060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円/楕円 702">
                <a:extLst>
                  <a:ext uri="{FF2B5EF4-FFF2-40B4-BE49-F238E27FC236}">
                    <a16:creationId xmlns:a16="http://schemas.microsoft.com/office/drawing/2014/main" id="{7BACC228-B2ED-4738-87F7-CC364035EF0A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6980780-D26A-4FA0-98FF-C82775C71E7B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F73AC6C-4C5A-4168-B87A-17C0792B52E2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4FAB70A8-A4E3-4839-AA51-C6EA315E67D1}"/>
                </a:ext>
              </a:extLst>
            </p:cNvPr>
            <p:cNvGrpSpPr/>
            <p:nvPr/>
          </p:nvGrpSpPr>
          <p:grpSpPr>
            <a:xfrm>
              <a:off x="6899756" y="4584717"/>
              <a:ext cx="1167984" cy="618435"/>
              <a:chOff x="6899756" y="1946010"/>
              <a:chExt cx="1167984" cy="618435"/>
            </a:xfrm>
          </p:grpSpPr>
          <p:sp>
            <p:nvSpPr>
              <p:cNvPr id="176" name="片側の 2 つの角を丸めた四角形 1719">
                <a:extLst>
                  <a:ext uri="{FF2B5EF4-FFF2-40B4-BE49-F238E27FC236}">
                    <a16:creationId xmlns:a16="http://schemas.microsoft.com/office/drawing/2014/main" id="{2B5775E7-6455-43CB-8EAE-68CB7FEBC709}"/>
                  </a:ext>
                </a:extLst>
              </p:cNvPr>
              <p:cNvSpPr/>
              <p:nvPr/>
            </p:nvSpPr>
            <p:spPr>
              <a:xfrm>
                <a:off x="720177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 1720">
                <a:extLst>
                  <a:ext uri="{FF2B5EF4-FFF2-40B4-BE49-F238E27FC236}">
                    <a16:creationId xmlns:a16="http://schemas.microsoft.com/office/drawing/2014/main" id="{8A9A6816-41B1-492B-8A3C-D9F06CA6F1E3}"/>
                  </a:ext>
                </a:extLst>
              </p:cNvPr>
              <p:cNvSpPr/>
              <p:nvPr/>
            </p:nvSpPr>
            <p:spPr>
              <a:xfrm>
                <a:off x="718081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直角三角形 177">
                <a:extLst>
                  <a:ext uri="{FF2B5EF4-FFF2-40B4-BE49-F238E27FC236}">
                    <a16:creationId xmlns:a16="http://schemas.microsoft.com/office/drawing/2014/main" id="{72797BA4-146E-4FE1-A2DB-8EDCAC61718B}"/>
                  </a:ext>
                </a:extLst>
              </p:cNvPr>
              <p:cNvSpPr/>
              <p:nvPr/>
            </p:nvSpPr>
            <p:spPr>
              <a:xfrm rot="5400000">
                <a:off x="7317605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直角三角形 178">
                <a:extLst>
                  <a:ext uri="{FF2B5EF4-FFF2-40B4-BE49-F238E27FC236}">
                    <a16:creationId xmlns:a16="http://schemas.microsoft.com/office/drawing/2014/main" id="{F9AE58AE-9E2A-4B6D-BD18-0EF781860127}"/>
                  </a:ext>
                </a:extLst>
              </p:cNvPr>
              <p:cNvSpPr/>
              <p:nvPr/>
            </p:nvSpPr>
            <p:spPr>
              <a:xfrm rot="16200000" flipH="1">
                <a:off x="7482342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5E86071-77E9-40CB-AD1B-677EC7B4974E}"/>
                  </a:ext>
                </a:extLst>
              </p:cNvPr>
              <p:cNvGrpSpPr/>
              <p:nvPr/>
            </p:nvGrpSpPr>
            <p:grpSpPr>
              <a:xfrm>
                <a:off x="6899756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84" name="フリーフォーム 2152">
                  <a:extLst>
                    <a:ext uri="{FF2B5EF4-FFF2-40B4-BE49-F238E27FC236}">
                      <a16:creationId xmlns:a16="http://schemas.microsoft.com/office/drawing/2014/main" id="{8A9A2667-7979-48B9-82E8-49E7D4B29959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 2153">
                  <a:extLst>
                    <a:ext uri="{FF2B5EF4-FFF2-40B4-BE49-F238E27FC236}">
                      <a16:creationId xmlns:a16="http://schemas.microsoft.com/office/drawing/2014/main" id="{C883C917-3AFE-4F5D-8DAB-FDFBCA757B3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0D9D0D2D-8097-4DEB-BEF5-C2B97315B0DC}"/>
                  </a:ext>
                </a:extLst>
              </p:cNvPr>
              <p:cNvGrpSpPr/>
              <p:nvPr/>
            </p:nvGrpSpPr>
            <p:grpSpPr>
              <a:xfrm flipH="1">
                <a:off x="7585079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82" name="フリーフォーム 2152">
                  <a:extLst>
                    <a:ext uri="{FF2B5EF4-FFF2-40B4-BE49-F238E27FC236}">
                      <a16:creationId xmlns:a16="http://schemas.microsoft.com/office/drawing/2014/main" id="{E9F59792-8530-4C7F-9927-7900A6B4A176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 2153">
                  <a:extLst>
                    <a:ext uri="{FF2B5EF4-FFF2-40B4-BE49-F238E27FC236}">
                      <a16:creationId xmlns:a16="http://schemas.microsoft.com/office/drawing/2014/main" id="{EB803EEE-4AE0-42C8-A699-286FCA9CB00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64D31EC1-6E05-4204-9EF1-F0E7C587131A}"/>
              </a:ext>
            </a:extLst>
          </p:cNvPr>
          <p:cNvGrpSpPr/>
          <p:nvPr/>
        </p:nvGrpSpPr>
        <p:grpSpPr>
          <a:xfrm>
            <a:off x="4343811" y="929558"/>
            <a:ext cx="1167984" cy="1395712"/>
            <a:chOff x="7858712" y="3807440"/>
            <a:chExt cx="1167984" cy="1395712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42D76865-E8FA-4A84-9E22-DCA23B5009A3}"/>
                </a:ext>
              </a:extLst>
            </p:cNvPr>
            <p:cNvGrpSpPr/>
            <p:nvPr/>
          </p:nvGrpSpPr>
          <p:grpSpPr>
            <a:xfrm>
              <a:off x="7936085" y="3807440"/>
              <a:ext cx="898962" cy="866923"/>
              <a:chOff x="7936085" y="1055492"/>
              <a:chExt cx="898962" cy="866923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0BF4D83-A0ED-45C5-BB6C-217FD892B5F0}"/>
                  </a:ext>
                </a:extLst>
              </p:cNvPr>
              <p:cNvSpPr/>
              <p:nvPr/>
            </p:nvSpPr>
            <p:spPr>
              <a:xfrm rot="20700000">
                <a:off x="8154368" y="1055492"/>
                <a:ext cx="680679" cy="835987"/>
              </a:xfrm>
              <a:custGeom>
                <a:avLst/>
                <a:gdLst>
                  <a:gd name="connsiteX0" fmla="*/ 405342 w 680679"/>
                  <a:gd name="connsiteY0" fmla="*/ 6882 h 835987"/>
                  <a:gd name="connsiteX1" fmla="*/ 580997 w 680679"/>
                  <a:gd name="connsiteY1" fmla="*/ 110111 h 835987"/>
                  <a:gd name="connsiteX2" fmla="*/ 580996 w 680679"/>
                  <a:gd name="connsiteY2" fmla="*/ 110111 h 835987"/>
                  <a:gd name="connsiteX3" fmla="*/ 580996 w 680679"/>
                  <a:gd name="connsiteY3" fmla="*/ 641777 h 835987"/>
                  <a:gd name="connsiteX4" fmla="*/ 269769 w 680679"/>
                  <a:gd name="connsiteY4" fmla="*/ 835987 h 835987"/>
                  <a:gd name="connsiteX5" fmla="*/ 99682 w 680679"/>
                  <a:gd name="connsiteY5" fmla="*/ 641776 h 835987"/>
                  <a:gd name="connsiteX6" fmla="*/ 97705 w 680679"/>
                  <a:gd name="connsiteY6" fmla="*/ 639102 h 835987"/>
                  <a:gd name="connsiteX7" fmla="*/ 119159 w 680679"/>
                  <a:gd name="connsiteY7" fmla="*/ 593812 h 835987"/>
                  <a:gd name="connsiteX8" fmla="*/ 154790 w 680679"/>
                  <a:gd name="connsiteY8" fmla="*/ 460837 h 835987"/>
                  <a:gd name="connsiteX9" fmla="*/ 34529 w 680679"/>
                  <a:gd name="connsiteY9" fmla="*/ 428613 h 835987"/>
                  <a:gd name="connsiteX10" fmla="*/ 4459 w 680679"/>
                  <a:gd name="connsiteY10" fmla="*/ 427345 h 835987"/>
                  <a:gd name="connsiteX11" fmla="*/ 0 w 680679"/>
                  <a:gd name="connsiteY11" fmla="*/ 375943 h 835987"/>
                  <a:gd name="connsiteX12" fmla="*/ 99682 w 680679"/>
                  <a:gd name="connsiteY12" fmla="*/ 110111 h 835987"/>
                  <a:gd name="connsiteX13" fmla="*/ 340340 w 680679"/>
                  <a:gd name="connsiteY13" fmla="*/ 0 h 835987"/>
                  <a:gd name="connsiteX14" fmla="*/ 405342 w 680679"/>
                  <a:gd name="connsiteY14" fmla="*/ 6882 h 83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679" h="835987">
                    <a:moveTo>
                      <a:pt x="405342" y="6882"/>
                    </a:moveTo>
                    <a:cubicBezTo>
                      <a:pt x="469700" y="20646"/>
                      <a:pt x="531155" y="55056"/>
                      <a:pt x="580997" y="110111"/>
                    </a:cubicBezTo>
                    <a:lnTo>
                      <a:pt x="580996" y="110111"/>
                    </a:lnTo>
                    <a:cubicBezTo>
                      <a:pt x="713907" y="256926"/>
                      <a:pt x="713907" y="494962"/>
                      <a:pt x="580996" y="641777"/>
                    </a:cubicBezTo>
                    <a:lnTo>
                      <a:pt x="269769" y="835987"/>
                    </a:lnTo>
                    <a:cubicBezTo>
                      <a:pt x="189548" y="747376"/>
                      <a:pt x="179902" y="730387"/>
                      <a:pt x="99682" y="641776"/>
                    </a:cubicBezTo>
                    <a:lnTo>
                      <a:pt x="97705" y="639102"/>
                    </a:lnTo>
                    <a:lnTo>
                      <a:pt x="119159" y="593812"/>
                    </a:lnTo>
                    <a:lnTo>
                      <a:pt x="154790" y="460837"/>
                    </a:lnTo>
                    <a:lnTo>
                      <a:pt x="34529" y="428613"/>
                    </a:lnTo>
                    <a:lnTo>
                      <a:pt x="4459" y="427345"/>
                    </a:lnTo>
                    <a:lnTo>
                      <a:pt x="0" y="375943"/>
                    </a:lnTo>
                    <a:cubicBezTo>
                      <a:pt x="0" y="279731"/>
                      <a:pt x="33227" y="183519"/>
                      <a:pt x="99682" y="110111"/>
                    </a:cubicBezTo>
                    <a:cubicBezTo>
                      <a:pt x="166138" y="36704"/>
                      <a:pt x="253239" y="0"/>
                      <a:pt x="340340" y="0"/>
                    </a:cubicBezTo>
                    <a:cubicBezTo>
                      <a:pt x="362115" y="0"/>
                      <a:pt x="383890" y="2294"/>
                      <a:pt x="405342" y="688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274DE0D7-FD08-46E2-B665-8204A79E839E}"/>
                  </a:ext>
                </a:extLst>
              </p:cNvPr>
              <p:cNvGrpSpPr/>
              <p:nvPr/>
            </p:nvGrpSpPr>
            <p:grpSpPr>
              <a:xfrm>
                <a:off x="7936085" y="1114716"/>
                <a:ext cx="889866" cy="807699"/>
                <a:chOff x="7936085" y="1114716"/>
                <a:chExt cx="889866" cy="807699"/>
              </a:xfrm>
            </p:grpSpPr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8171BC98-5C42-47FB-9E27-6D3E1E4CD2A1}"/>
                    </a:ext>
                  </a:extLst>
                </p:cNvPr>
                <p:cNvSpPr/>
                <p:nvPr/>
              </p:nvSpPr>
              <p:spPr>
                <a:xfrm rot="900000">
                  <a:off x="7936085" y="1522957"/>
                  <a:ext cx="378442" cy="571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片側の 2 つの角を丸めた四角形 1072">
                  <a:extLst>
                    <a:ext uri="{FF2B5EF4-FFF2-40B4-BE49-F238E27FC236}">
                      <a16:creationId xmlns:a16="http://schemas.microsoft.com/office/drawing/2014/main" id="{09E2C301-5568-4A1B-A120-D15D663A806A}"/>
                    </a:ext>
                  </a:extLst>
                </p:cNvPr>
                <p:cNvSpPr/>
                <p:nvPr/>
              </p:nvSpPr>
              <p:spPr>
                <a:xfrm rot="10800000">
                  <a:off x="8370285" y="167804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C8B1FFA-24CB-4BE4-945B-6F374D604735}"/>
                    </a:ext>
                  </a:extLst>
                </p:cNvPr>
                <p:cNvSpPr/>
                <p:nvPr/>
              </p:nvSpPr>
              <p:spPr>
                <a:xfrm>
                  <a:off x="8150754" y="1285178"/>
                  <a:ext cx="579044" cy="507499"/>
                </a:xfrm>
                <a:custGeom>
                  <a:avLst/>
                  <a:gdLst>
                    <a:gd name="connsiteX0" fmla="*/ 183256 w 579044"/>
                    <a:gd name="connsiteY0" fmla="*/ 1473 h 507499"/>
                    <a:gd name="connsiteX1" fmla="*/ 342862 w 579044"/>
                    <a:gd name="connsiteY1" fmla="*/ 41726 h 507499"/>
                    <a:gd name="connsiteX2" fmla="*/ 349847 w 579044"/>
                    <a:gd name="connsiteY2" fmla="*/ 39186 h 507499"/>
                    <a:gd name="connsiteX3" fmla="*/ 579044 w 579044"/>
                    <a:gd name="connsiteY3" fmla="*/ 189205 h 507499"/>
                    <a:gd name="connsiteX4" fmla="*/ 289522 w 579044"/>
                    <a:gd name="connsiteY4" fmla="*/ 507499 h 507499"/>
                    <a:gd name="connsiteX5" fmla="*/ 127648 w 579044"/>
                    <a:gd name="connsiteY5" fmla="*/ 453139 h 507499"/>
                    <a:gd name="connsiteX6" fmla="*/ 103978 w 579044"/>
                    <a:gd name="connsiteY6" fmla="*/ 431670 h 507499"/>
                    <a:gd name="connsiteX7" fmla="*/ 105946 w 579044"/>
                    <a:gd name="connsiteY7" fmla="*/ 427093 h 507499"/>
                    <a:gd name="connsiteX8" fmla="*/ 116847 w 579044"/>
                    <a:gd name="connsiteY8" fmla="*/ 350968 h 507499"/>
                    <a:gd name="connsiteX9" fmla="*/ 46400 w 579044"/>
                    <a:gd name="connsiteY9" fmla="*/ 360996 h 507499"/>
                    <a:gd name="connsiteX10" fmla="*/ 22752 w 579044"/>
                    <a:gd name="connsiteY10" fmla="*/ 313099 h 507499"/>
                    <a:gd name="connsiteX11" fmla="*/ 0 w 579044"/>
                    <a:gd name="connsiteY11" fmla="*/ 189205 h 507499"/>
                    <a:gd name="connsiteX12" fmla="*/ 183256 w 579044"/>
                    <a:gd name="connsiteY12" fmla="*/ 1473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9044" h="507499">
                      <a:moveTo>
                        <a:pt x="183256" y="1473"/>
                      </a:moveTo>
                      <a:cubicBezTo>
                        <a:pt x="227181" y="5667"/>
                        <a:pt x="280027" y="18866"/>
                        <a:pt x="342862" y="41726"/>
                      </a:cubicBezTo>
                      <a:lnTo>
                        <a:pt x="349847" y="39186"/>
                      </a:ln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229560" y="507499"/>
                        <a:pt x="173856" y="487459"/>
                        <a:pt x="127648" y="453139"/>
                      </a:cubicBezTo>
                      <a:lnTo>
                        <a:pt x="103978" y="431670"/>
                      </a:lnTo>
                      <a:lnTo>
                        <a:pt x="105946" y="427093"/>
                      </a:lnTo>
                      <a:cubicBezTo>
                        <a:pt x="114617" y="400149"/>
                        <a:pt x="117355" y="374586"/>
                        <a:pt x="116847" y="350968"/>
                      </a:cubicBezTo>
                      <a:lnTo>
                        <a:pt x="46400" y="360996"/>
                      </a:lnTo>
                      <a:lnTo>
                        <a:pt x="22752" y="313099"/>
                      </a:lnTo>
                      <a:cubicBezTo>
                        <a:pt x="8102" y="275019"/>
                        <a:pt x="0" y="233152"/>
                        <a:pt x="0" y="189205"/>
                      </a:cubicBezTo>
                      <a:cubicBezTo>
                        <a:pt x="0" y="57363"/>
                        <a:pt x="51482" y="-11108"/>
                        <a:pt x="183256" y="147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フリーフォーム 1074">
                  <a:extLst>
                    <a:ext uri="{FF2B5EF4-FFF2-40B4-BE49-F238E27FC236}">
                      <a16:creationId xmlns:a16="http://schemas.microsoft.com/office/drawing/2014/main" id="{656E0FEA-B42E-4F89-A841-4D67A3725126}"/>
                    </a:ext>
                  </a:extLst>
                </p:cNvPr>
                <p:cNvSpPr/>
                <p:nvPr/>
              </p:nvSpPr>
              <p:spPr>
                <a:xfrm>
                  <a:off x="8186666" y="1231811"/>
                  <a:ext cx="270350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角丸四角形 1075">
                  <a:extLst>
                    <a:ext uri="{FF2B5EF4-FFF2-40B4-BE49-F238E27FC236}">
                      <a16:creationId xmlns:a16="http://schemas.microsoft.com/office/drawing/2014/main" id="{91D06B11-18E9-4B1A-85BC-61E42BB3E89A}"/>
                    </a:ext>
                  </a:extLst>
                </p:cNvPr>
                <p:cNvSpPr/>
                <p:nvPr/>
              </p:nvSpPr>
              <p:spPr>
                <a:xfrm>
                  <a:off x="8192573" y="137538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727">
                  <a:extLst>
                    <a:ext uri="{FF2B5EF4-FFF2-40B4-BE49-F238E27FC236}">
                      <a16:creationId xmlns:a16="http://schemas.microsoft.com/office/drawing/2014/main" id="{10B7F2E4-F01B-4259-9D42-DB4116348AD2}"/>
                    </a:ext>
                  </a:extLst>
                </p:cNvPr>
                <p:cNvSpPr/>
                <p:nvPr/>
              </p:nvSpPr>
              <p:spPr>
                <a:xfrm>
                  <a:off x="8234254" y="1410106"/>
                  <a:ext cx="75108" cy="75108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FB580FB4-B5FC-41E9-8523-3BFB2CC4413A}"/>
                    </a:ext>
                  </a:extLst>
                </p:cNvPr>
                <p:cNvSpPr/>
                <p:nvPr/>
              </p:nvSpPr>
              <p:spPr>
                <a:xfrm>
                  <a:off x="8291544" y="1114716"/>
                  <a:ext cx="534407" cy="723508"/>
                </a:xfrm>
                <a:custGeom>
                  <a:avLst/>
                  <a:gdLst>
                    <a:gd name="connsiteX0" fmla="*/ 235431 w 534407"/>
                    <a:gd name="connsiteY0" fmla="*/ 0 h 723508"/>
                    <a:gd name="connsiteX1" fmla="*/ 446840 w 534407"/>
                    <a:gd name="connsiteY1" fmla="*/ 99139 h 723508"/>
                    <a:gd name="connsiteX2" fmla="*/ 446839 w 534407"/>
                    <a:gd name="connsiteY2" fmla="*/ 99139 h 723508"/>
                    <a:gd name="connsiteX3" fmla="*/ 446839 w 534407"/>
                    <a:gd name="connsiteY3" fmla="*/ 577825 h 723508"/>
                    <a:gd name="connsiteX4" fmla="*/ 219053 w 534407"/>
                    <a:gd name="connsiteY4" fmla="*/ 723508 h 723508"/>
                    <a:gd name="connsiteX5" fmla="*/ 219357 w 534407"/>
                    <a:gd name="connsiteY5" fmla="*/ 721758 h 723508"/>
                    <a:gd name="connsiteX6" fmla="*/ 137262 w 534407"/>
                    <a:gd name="connsiteY6" fmla="*/ 263826 h 723508"/>
                    <a:gd name="connsiteX7" fmla="*/ 137263 w 534407"/>
                    <a:gd name="connsiteY7" fmla="*/ 263826 h 723508"/>
                    <a:gd name="connsiteX8" fmla="*/ 38359 w 534407"/>
                    <a:gd name="connsiteY8" fmla="*/ 151820 h 723508"/>
                    <a:gd name="connsiteX9" fmla="*/ 0 w 534407"/>
                    <a:gd name="connsiteY9" fmla="*/ 132432 h 723508"/>
                    <a:gd name="connsiteX10" fmla="*/ 24022 w 534407"/>
                    <a:gd name="connsiteY10" fmla="*/ 99139 h 723508"/>
                    <a:gd name="connsiteX11" fmla="*/ 235431 w 534407"/>
                    <a:gd name="connsiteY11" fmla="*/ 0 h 7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407" h="723508">
                      <a:moveTo>
                        <a:pt x="235431" y="0"/>
                      </a:moveTo>
                      <a:cubicBezTo>
                        <a:pt x="311946" y="0"/>
                        <a:pt x="388460" y="33047"/>
                        <a:pt x="446840" y="99139"/>
                      </a:cubicBezTo>
                      <a:lnTo>
                        <a:pt x="446839" y="99139"/>
                      </a:lnTo>
                      <a:cubicBezTo>
                        <a:pt x="563597" y="231324"/>
                        <a:pt x="563597" y="445640"/>
                        <a:pt x="446839" y="577825"/>
                      </a:cubicBezTo>
                      <a:lnTo>
                        <a:pt x="219053" y="723508"/>
                      </a:lnTo>
                      <a:lnTo>
                        <a:pt x="219357" y="721758"/>
                      </a:lnTo>
                      <a:cubicBezTo>
                        <a:pt x="237601" y="561059"/>
                        <a:pt x="210236" y="388279"/>
                        <a:pt x="137262" y="263826"/>
                      </a:cubicBezTo>
                      <a:lnTo>
                        <a:pt x="137263" y="263826"/>
                      </a:lnTo>
                      <a:cubicBezTo>
                        <a:pt x="108073" y="214046"/>
                        <a:pt x="74350" y="176710"/>
                        <a:pt x="38359" y="151820"/>
                      </a:cubicBezTo>
                      <a:lnTo>
                        <a:pt x="0" y="132432"/>
                      </a:lnTo>
                      <a:lnTo>
                        <a:pt x="24022" y="99139"/>
                      </a:lnTo>
                      <a:cubicBezTo>
                        <a:pt x="82401" y="33047"/>
                        <a:pt x="158916" y="0"/>
                        <a:pt x="23543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2C474E42-9774-4427-AE7B-BF8A41469CD6}"/>
                </a:ext>
              </a:extLst>
            </p:cNvPr>
            <p:cNvGrpSpPr/>
            <p:nvPr/>
          </p:nvGrpSpPr>
          <p:grpSpPr>
            <a:xfrm>
              <a:off x="7858712" y="4584717"/>
              <a:ext cx="1167984" cy="618435"/>
              <a:chOff x="7858712" y="1946010"/>
              <a:chExt cx="1167984" cy="618435"/>
            </a:xfrm>
          </p:grpSpPr>
          <p:sp>
            <p:nvSpPr>
              <p:cNvPr id="197" name="片側の 2 つの角を丸めた四角形 1730">
                <a:extLst>
                  <a:ext uri="{FF2B5EF4-FFF2-40B4-BE49-F238E27FC236}">
                    <a16:creationId xmlns:a16="http://schemas.microsoft.com/office/drawing/2014/main" id="{A6755B2F-75C7-4AD8-88E1-DC549382232B}"/>
                  </a:ext>
                </a:extLst>
              </p:cNvPr>
              <p:cNvSpPr/>
              <p:nvPr/>
            </p:nvSpPr>
            <p:spPr>
              <a:xfrm>
                <a:off x="81606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 1731">
                <a:extLst>
                  <a:ext uri="{FF2B5EF4-FFF2-40B4-BE49-F238E27FC236}">
                    <a16:creationId xmlns:a16="http://schemas.microsoft.com/office/drawing/2014/main" id="{54D0B969-A6CE-4C29-AB9D-AA2C1143E4D8}"/>
                  </a:ext>
                </a:extLst>
              </p:cNvPr>
              <p:cNvSpPr/>
              <p:nvPr/>
            </p:nvSpPr>
            <p:spPr>
              <a:xfrm>
                <a:off x="81396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直角三角形 198">
                <a:extLst>
                  <a:ext uri="{FF2B5EF4-FFF2-40B4-BE49-F238E27FC236}">
                    <a16:creationId xmlns:a16="http://schemas.microsoft.com/office/drawing/2014/main" id="{1C3137D6-D961-4241-8735-20526C654AF1}"/>
                  </a:ext>
                </a:extLst>
              </p:cNvPr>
              <p:cNvSpPr/>
              <p:nvPr/>
            </p:nvSpPr>
            <p:spPr>
              <a:xfrm rot="5400000">
                <a:off x="8276455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直角三角形 199">
                <a:extLst>
                  <a:ext uri="{FF2B5EF4-FFF2-40B4-BE49-F238E27FC236}">
                    <a16:creationId xmlns:a16="http://schemas.microsoft.com/office/drawing/2014/main" id="{817CF339-2765-42CE-903C-102508930822}"/>
                  </a:ext>
                </a:extLst>
              </p:cNvPr>
              <p:cNvSpPr/>
              <p:nvPr/>
            </p:nvSpPr>
            <p:spPr>
              <a:xfrm rot="16200000" flipH="1">
                <a:off x="8441192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1CD0752A-22F6-4B6D-864D-6310C3EF0A1B}"/>
                  </a:ext>
                </a:extLst>
              </p:cNvPr>
              <p:cNvGrpSpPr/>
              <p:nvPr/>
            </p:nvGrpSpPr>
            <p:grpSpPr>
              <a:xfrm>
                <a:off x="7858712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05" name="フリーフォーム 2170">
                  <a:extLst>
                    <a:ext uri="{FF2B5EF4-FFF2-40B4-BE49-F238E27FC236}">
                      <a16:creationId xmlns:a16="http://schemas.microsoft.com/office/drawing/2014/main" id="{77E37CB8-B0B4-4ECF-ADCE-1986F59E5CC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 2171">
                  <a:extLst>
                    <a:ext uri="{FF2B5EF4-FFF2-40B4-BE49-F238E27FC236}">
                      <a16:creationId xmlns:a16="http://schemas.microsoft.com/office/drawing/2014/main" id="{B406EA0E-ECC6-4589-A381-4C02808DF16D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7BA09F97-7354-4A8A-ADF8-2253923F0944}"/>
                  </a:ext>
                </a:extLst>
              </p:cNvPr>
              <p:cNvGrpSpPr/>
              <p:nvPr/>
            </p:nvGrpSpPr>
            <p:grpSpPr>
              <a:xfrm flipH="1">
                <a:off x="8544035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03" name="フリーフォーム 2170">
                  <a:extLst>
                    <a:ext uri="{FF2B5EF4-FFF2-40B4-BE49-F238E27FC236}">
                      <a16:creationId xmlns:a16="http://schemas.microsoft.com/office/drawing/2014/main" id="{C57971D5-2203-444A-981D-42845FE18D1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 2171">
                  <a:extLst>
                    <a:ext uri="{FF2B5EF4-FFF2-40B4-BE49-F238E27FC236}">
                      <a16:creationId xmlns:a16="http://schemas.microsoft.com/office/drawing/2014/main" id="{A0061AA2-E70E-45D6-8E05-A85B7DE7D15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A474D2CF-F1D4-44E4-BED4-2BF6FA0FA200}"/>
              </a:ext>
            </a:extLst>
          </p:cNvPr>
          <p:cNvGrpSpPr/>
          <p:nvPr/>
        </p:nvGrpSpPr>
        <p:grpSpPr>
          <a:xfrm>
            <a:off x="6248911" y="934227"/>
            <a:ext cx="1167984" cy="1391043"/>
            <a:chOff x="8824287" y="3812109"/>
            <a:chExt cx="1167984" cy="1391043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C08DFCA0-EC2A-4CEC-84E0-1B5B653A5651}"/>
                </a:ext>
              </a:extLst>
            </p:cNvPr>
            <p:cNvGrpSpPr/>
            <p:nvPr/>
          </p:nvGrpSpPr>
          <p:grpSpPr>
            <a:xfrm>
              <a:off x="8936209" y="3812109"/>
              <a:ext cx="822154" cy="900735"/>
              <a:chOff x="8936209" y="1060161"/>
              <a:chExt cx="822154" cy="900735"/>
            </a:xfrm>
          </p:grpSpPr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5C264440-1D31-4991-9AA2-E6119351B72A}"/>
                  </a:ext>
                </a:extLst>
              </p:cNvPr>
              <p:cNvSpPr/>
              <p:nvPr/>
            </p:nvSpPr>
            <p:spPr>
              <a:xfrm rot="900000">
                <a:off x="8936209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円/楕円 1089">
                <a:extLst>
                  <a:ext uri="{FF2B5EF4-FFF2-40B4-BE49-F238E27FC236}">
                    <a16:creationId xmlns:a16="http://schemas.microsoft.com/office/drawing/2014/main" id="{5C40AF38-24A8-4A07-A1B4-76CCF65017B8}"/>
                  </a:ext>
                </a:extLst>
              </p:cNvPr>
              <p:cNvSpPr/>
              <p:nvPr/>
            </p:nvSpPr>
            <p:spPr>
              <a:xfrm>
                <a:off x="9077441" y="1061212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A1528D33-757E-4D28-BFF4-17E49833F85E}"/>
                  </a:ext>
                </a:extLst>
              </p:cNvPr>
              <p:cNvSpPr/>
              <p:nvPr/>
            </p:nvSpPr>
            <p:spPr>
              <a:xfrm rot="20700000">
                <a:off x="9597577" y="138846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A13F115E-BD3F-4AA4-9F01-CDF205FF1068}"/>
                  </a:ext>
                </a:extLst>
              </p:cNvPr>
              <p:cNvSpPr/>
              <p:nvPr/>
            </p:nvSpPr>
            <p:spPr>
              <a:xfrm rot="20890520">
                <a:off x="9560681" y="139835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C86CB2D6-3D57-4CB8-9979-1A7E1D0BB69C}"/>
                  </a:ext>
                </a:extLst>
              </p:cNvPr>
              <p:cNvSpPr/>
              <p:nvPr/>
            </p:nvSpPr>
            <p:spPr>
              <a:xfrm rot="21137002">
                <a:off x="9526271" y="14075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3F39A31A-9E62-415E-9D94-A96A0A42D02E}"/>
                  </a:ext>
                </a:extLst>
              </p:cNvPr>
              <p:cNvSpPr/>
              <p:nvPr/>
            </p:nvSpPr>
            <p:spPr>
              <a:xfrm rot="21099359">
                <a:off x="9486479" y="143411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8E19F82B-FEEF-42CB-A13E-0E674FE8ADED}"/>
                  </a:ext>
                </a:extLst>
              </p:cNvPr>
              <p:cNvSpPr/>
              <p:nvPr/>
            </p:nvSpPr>
            <p:spPr>
              <a:xfrm rot="21289879">
                <a:off x="9448686" y="143965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72015F68-2FBC-43F8-823A-8E180EB1AC62}"/>
                  </a:ext>
                </a:extLst>
              </p:cNvPr>
              <p:cNvSpPr/>
              <p:nvPr/>
            </p:nvSpPr>
            <p:spPr>
              <a:xfrm rot="21536361">
                <a:off x="9413439" y="144482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片側の 2 つの角を丸めた四角形 1102">
                <a:extLst>
                  <a:ext uri="{FF2B5EF4-FFF2-40B4-BE49-F238E27FC236}">
                    <a16:creationId xmlns:a16="http://schemas.microsoft.com/office/drawing/2014/main" id="{1F46B8B4-FD86-4906-A224-7EB03DB58160}"/>
                  </a:ext>
                </a:extLst>
              </p:cNvPr>
              <p:cNvSpPr/>
              <p:nvPr/>
            </p:nvSpPr>
            <p:spPr>
              <a:xfrm rot="10800000">
                <a:off x="9338207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709615D2-2CB1-4BFC-8ABE-23C789743AC8}"/>
                  </a:ext>
                </a:extLst>
              </p:cNvPr>
              <p:cNvSpPr/>
              <p:nvPr/>
            </p:nvSpPr>
            <p:spPr>
              <a:xfrm>
                <a:off x="9118676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1109">
                <a:extLst>
                  <a:ext uri="{FF2B5EF4-FFF2-40B4-BE49-F238E27FC236}">
                    <a16:creationId xmlns:a16="http://schemas.microsoft.com/office/drawing/2014/main" id="{EFFEBBA3-FB39-408B-814A-5D70DEBF0FD2}"/>
                  </a:ext>
                </a:extLst>
              </p:cNvPr>
              <p:cNvSpPr/>
              <p:nvPr/>
            </p:nvSpPr>
            <p:spPr>
              <a:xfrm flipH="1">
                <a:off x="9174487" y="1365815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1110">
                <a:extLst>
                  <a:ext uri="{FF2B5EF4-FFF2-40B4-BE49-F238E27FC236}">
                    <a16:creationId xmlns:a16="http://schemas.microsoft.com/office/drawing/2014/main" id="{BBAE1E34-D9D6-4E2D-B3E5-5D1A9D63008C}"/>
                  </a:ext>
                </a:extLst>
              </p:cNvPr>
              <p:cNvSpPr/>
              <p:nvPr/>
            </p:nvSpPr>
            <p:spPr>
              <a:xfrm flipH="1">
                <a:off x="9212305" y="1392382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 1111">
                <a:extLst>
                  <a:ext uri="{FF2B5EF4-FFF2-40B4-BE49-F238E27FC236}">
                    <a16:creationId xmlns:a16="http://schemas.microsoft.com/office/drawing/2014/main" id="{EE5D7927-E780-44F3-8E43-4FA72CC55727}"/>
                  </a:ext>
                </a:extLst>
              </p:cNvPr>
              <p:cNvSpPr/>
              <p:nvPr/>
            </p:nvSpPr>
            <p:spPr>
              <a:xfrm flipH="1">
                <a:off x="9179160" y="135130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1112">
                <a:extLst>
                  <a:ext uri="{FF2B5EF4-FFF2-40B4-BE49-F238E27FC236}">
                    <a16:creationId xmlns:a16="http://schemas.microsoft.com/office/drawing/2014/main" id="{91D6036C-63E8-4E88-930A-59A7FDB80302}"/>
                  </a:ext>
                </a:extLst>
              </p:cNvPr>
              <p:cNvSpPr/>
              <p:nvPr/>
            </p:nvSpPr>
            <p:spPr>
              <a:xfrm flipH="1">
                <a:off x="9228459" y="1406594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円/楕円 1113">
                <a:extLst>
                  <a:ext uri="{FF2B5EF4-FFF2-40B4-BE49-F238E27FC236}">
                    <a16:creationId xmlns:a16="http://schemas.microsoft.com/office/drawing/2014/main" id="{579EA9FB-C395-4427-87EE-863525ABDA9D}"/>
                  </a:ext>
                </a:extLst>
              </p:cNvPr>
              <p:cNvSpPr/>
              <p:nvPr/>
            </p:nvSpPr>
            <p:spPr>
              <a:xfrm flipH="1">
                <a:off x="9238114" y="139912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円/楕円 1114">
                <a:extLst>
                  <a:ext uri="{FF2B5EF4-FFF2-40B4-BE49-F238E27FC236}">
                    <a16:creationId xmlns:a16="http://schemas.microsoft.com/office/drawing/2014/main" id="{7CA96BC0-879B-40C8-9FEE-7C0CBFFE7E7C}"/>
                  </a:ext>
                </a:extLst>
              </p:cNvPr>
              <p:cNvSpPr/>
              <p:nvPr/>
            </p:nvSpPr>
            <p:spPr>
              <a:xfrm flipH="1" flipV="1">
                <a:off x="9263502" y="1442674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月 316">
                <a:extLst>
                  <a:ext uri="{FF2B5EF4-FFF2-40B4-BE49-F238E27FC236}">
                    <a16:creationId xmlns:a16="http://schemas.microsoft.com/office/drawing/2014/main" id="{DD29F324-DC65-4688-9760-DE03FF9D8013}"/>
                  </a:ext>
                </a:extLst>
              </p:cNvPr>
              <p:cNvSpPr/>
              <p:nvPr/>
            </p:nvSpPr>
            <p:spPr>
              <a:xfrm rot="16200000" flipH="1">
                <a:off x="9226772" y="124983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1EB6715-9B41-441B-BFBF-693F9690F836}"/>
                  </a:ext>
                </a:extLst>
              </p:cNvPr>
              <p:cNvSpPr/>
              <p:nvPr/>
            </p:nvSpPr>
            <p:spPr>
              <a:xfrm>
                <a:off x="9147050" y="1060161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78171B61-04E0-4BC6-A52A-FE4022D1FE09}"/>
                </a:ext>
              </a:extLst>
            </p:cNvPr>
            <p:cNvGrpSpPr/>
            <p:nvPr/>
          </p:nvGrpSpPr>
          <p:grpSpPr>
            <a:xfrm>
              <a:off x="8824287" y="4584717"/>
              <a:ext cx="1167984" cy="618435"/>
              <a:chOff x="8824287" y="1946010"/>
              <a:chExt cx="1167984" cy="618435"/>
            </a:xfrm>
          </p:grpSpPr>
          <p:sp>
            <p:nvSpPr>
              <p:cNvPr id="219" name="片側の 2 つの角を丸めた四角形 1795">
                <a:extLst>
                  <a:ext uri="{FF2B5EF4-FFF2-40B4-BE49-F238E27FC236}">
                    <a16:creationId xmlns:a16="http://schemas.microsoft.com/office/drawing/2014/main" id="{28BD3807-BFFC-4536-923C-465EC6D63E4E}"/>
                  </a:ext>
                </a:extLst>
              </p:cNvPr>
              <p:cNvSpPr/>
              <p:nvPr/>
            </p:nvSpPr>
            <p:spPr>
              <a:xfrm>
                <a:off x="912764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フリーフォーム 1796">
                <a:extLst>
                  <a:ext uri="{FF2B5EF4-FFF2-40B4-BE49-F238E27FC236}">
                    <a16:creationId xmlns:a16="http://schemas.microsoft.com/office/drawing/2014/main" id="{78B9D68D-3563-4DD1-867E-C5DC93634FF8}"/>
                  </a:ext>
                </a:extLst>
              </p:cNvPr>
              <p:cNvSpPr/>
              <p:nvPr/>
            </p:nvSpPr>
            <p:spPr>
              <a:xfrm>
                <a:off x="910667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直角三角形 220">
                <a:extLst>
                  <a:ext uri="{FF2B5EF4-FFF2-40B4-BE49-F238E27FC236}">
                    <a16:creationId xmlns:a16="http://schemas.microsoft.com/office/drawing/2014/main" id="{67238609-6FD1-4307-A032-529205F12029}"/>
                  </a:ext>
                </a:extLst>
              </p:cNvPr>
              <p:cNvSpPr/>
              <p:nvPr/>
            </p:nvSpPr>
            <p:spPr>
              <a:xfrm rot="5400000">
                <a:off x="9243470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直角三角形 221">
                <a:extLst>
                  <a:ext uri="{FF2B5EF4-FFF2-40B4-BE49-F238E27FC236}">
                    <a16:creationId xmlns:a16="http://schemas.microsoft.com/office/drawing/2014/main" id="{340C13A3-FB8E-4C8D-934B-F1380BD7AF8E}"/>
                  </a:ext>
                </a:extLst>
              </p:cNvPr>
              <p:cNvSpPr/>
              <p:nvPr/>
            </p:nvSpPr>
            <p:spPr>
              <a:xfrm rot="16200000" flipH="1">
                <a:off x="9408207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8DE6C5B-6684-488A-B741-1DE741EAF134}"/>
                  </a:ext>
                </a:extLst>
              </p:cNvPr>
              <p:cNvGrpSpPr/>
              <p:nvPr/>
            </p:nvGrpSpPr>
            <p:grpSpPr>
              <a:xfrm>
                <a:off x="882428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27" name="フリーフォーム 2188">
                  <a:extLst>
                    <a:ext uri="{FF2B5EF4-FFF2-40B4-BE49-F238E27FC236}">
                      <a16:creationId xmlns:a16="http://schemas.microsoft.com/office/drawing/2014/main" id="{7515AFDB-B2D7-4101-BC84-773644986ABF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 2189">
                  <a:extLst>
                    <a:ext uri="{FF2B5EF4-FFF2-40B4-BE49-F238E27FC236}">
                      <a16:creationId xmlns:a16="http://schemas.microsoft.com/office/drawing/2014/main" id="{19CC7AC4-875C-43E2-B19D-747DC813B103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425D8ABE-5503-43E9-A5B1-CAD025E8E07B}"/>
                  </a:ext>
                </a:extLst>
              </p:cNvPr>
              <p:cNvGrpSpPr/>
              <p:nvPr/>
            </p:nvGrpSpPr>
            <p:grpSpPr>
              <a:xfrm flipH="1">
                <a:off x="950961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25" name="フリーフォーム 2188">
                  <a:extLst>
                    <a:ext uri="{FF2B5EF4-FFF2-40B4-BE49-F238E27FC236}">
                      <a16:creationId xmlns:a16="http://schemas.microsoft.com/office/drawing/2014/main" id="{F2A10158-E899-4A26-933C-1764CCECD4B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 2189">
                  <a:extLst>
                    <a:ext uri="{FF2B5EF4-FFF2-40B4-BE49-F238E27FC236}">
                      <a16:creationId xmlns:a16="http://schemas.microsoft.com/office/drawing/2014/main" id="{21CE743F-DFBE-463F-B8C5-A959A18781C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BDA968F4-8502-4367-9E89-0CFEC71562D7}"/>
              </a:ext>
            </a:extLst>
          </p:cNvPr>
          <p:cNvGrpSpPr/>
          <p:nvPr/>
        </p:nvGrpSpPr>
        <p:grpSpPr>
          <a:xfrm>
            <a:off x="8072341" y="946243"/>
            <a:ext cx="1167984" cy="1379027"/>
            <a:chOff x="9787061" y="3824125"/>
            <a:chExt cx="1167984" cy="1379027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100E4E4F-24AE-409D-9FFB-127BD07FC15A}"/>
                </a:ext>
              </a:extLst>
            </p:cNvPr>
            <p:cNvGrpSpPr/>
            <p:nvPr/>
          </p:nvGrpSpPr>
          <p:grpSpPr>
            <a:xfrm>
              <a:off x="9891286" y="3824125"/>
              <a:ext cx="873002" cy="850238"/>
              <a:chOff x="9891286" y="1072177"/>
              <a:chExt cx="873002" cy="850238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C6C7E298-5F10-49AC-8231-D93A6D4CFB14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4DCF9D70-B125-4772-8606-3A7BC5B1B71B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52FAA9E-E17E-4254-BC7D-620BAD28D1A4}"/>
                  </a:ext>
                </a:extLst>
              </p:cNvPr>
              <p:cNvSpPr/>
              <p:nvPr/>
            </p:nvSpPr>
            <p:spPr>
              <a:xfrm>
                <a:off x="10397240" y="1406735"/>
                <a:ext cx="362295" cy="501119"/>
              </a:xfrm>
              <a:custGeom>
                <a:avLst/>
                <a:gdLst>
                  <a:gd name="connsiteX0" fmla="*/ 364812 w 753512"/>
                  <a:gd name="connsiteY0" fmla="*/ 0 h 859130"/>
                  <a:gd name="connsiteX1" fmla="*/ 623578 w 753512"/>
                  <a:gd name="connsiteY1" fmla="*/ 112743 h 859130"/>
                  <a:gd name="connsiteX2" fmla="*/ 623577 w 753512"/>
                  <a:gd name="connsiteY2" fmla="*/ 112743 h 859130"/>
                  <a:gd name="connsiteX3" fmla="*/ 670470 w 753512"/>
                  <a:gd name="connsiteY3" fmla="*/ 596730 h 859130"/>
                  <a:gd name="connsiteX4" fmla="*/ 645863 w 753512"/>
                  <a:gd name="connsiteY4" fmla="*/ 628417 h 859130"/>
                  <a:gd name="connsiteX5" fmla="*/ 652300 w 753512"/>
                  <a:gd name="connsiteY5" fmla="*/ 630153 h 859130"/>
                  <a:gd name="connsiteX6" fmla="*/ 750123 w 753512"/>
                  <a:gd name="connsiteY6" fmla="*/ 627559 h 859130"/>
                  <a:gd name="connsiteX7" fmla="*/ 648902 w 753512"/>
                  <a:gd name="connsiteY7" fmla="*/ 696608 h 859130"/>
                  <a:gd name="connsiteX8" fmla="*/ 590960 w 753512"/>
                  <a:gd name="connsiteY8" fmla="*/ 695872 h 859130"/>
                  <a:gd name="connsiteX9" fmla="*/ 607095 w 753512"/>
                  <a:gd name="connsiteY9" fmla="*/ 708524 h 859130"/>
                  <a:gd name="connsiteX10" fmla="*/ 753512 w 753512"/>
                  <a:gd name="connsiteY10" fmla="*/ 753177 h 859130"/>
                  <a:gd name="connsiteX11" fmla="*/ 632282 w 753512"/>
                  <a:gd name="connsiteY11" fmla="*/ 792084 h 859130"/>
                  <a:gd name="connsiteX12" fmla="*/ 573420 w 753512"/>
                  <a:gd name="connsiteY12" fmla="*/ 776955 h 859130"/>
                  <a:gd name="connsiteX13" fmla="*/ 605772 w 753512"/>
                  <a:gd name="connsiteY13" fmla="*/ 799870 h 859130"/>
                  <a:gd name="connsiteX14" fmla="*/ 703179 w 753512"/>
                  <a:gd name="connsiteY14" fmla="*/ 834756 h 859130"/>
                  <a:gd name="connsiteX15" fmla="*/ 508366 w 753512"/>
                  <a:gd name="connsiteY15" fmla="*/ 827715 h 859130"/>
                  <a:gd name="connsiteX16" fmla="*/ 482749 w 753512"/>
                  <a:gd name="connsiteY16" fmla="*/ 805245 h 859130"/>
                  <a:gd name="connsiteX17" fmla="*/ 350599 w 753512"/>
                  <a:gd name="connsiteY17" fmla="*/ 805246 h 859130"/>
                  <a:gd name="connsiteX18" fmla="*/ 354186 w 753512"/>
                  <a:gd name="connsiteY18" fmla="*/ 764765 h 859130"/>
                  <a:gd name="connsiteX19" fmla="*/ 26787 w 753512"/>
                  <a:gd name="connsiteY19" fmla="*/ 392338 h 859130"/>
                  <a:gd name="connsiteX20" fmla="*/ 0 w 753512"/>
                  <a:gd name="connsiteY20" fmla="*/ 395410 h 859130"/>
                  <a:gd name="connsiteX21" fmla="*/ 538 w 753512"/>
                  <a:gd name="connsiteY21" fmla="*/ 348032 h 859130"/>
                  <a:gd name="connsiteX22" fmla="*/ 106046 w 753512"/>
                  <a:gd name="connsiteY22" fmla="*/ 112743 h 859130"/>
                  <a:gd name="connsiteX23" fmla="*/ 364812 w 753512"/>
                  <a:gd name="connsiteY23" fmla="*/ 0 h 859130"/>
                  <a:gd name="connsiteX0" fmla="*/ 364274 w 752974"/>
                  <a:gd name="connsiteY0" fmla="*/ 0 h 859130"/>
                  <a:gd name="connsiteX1" fmla="*/ 623040 w 752974"/>
                  <a:gd name="connsiteY1" fmla="*/ 112743 h 859130"/>
                  <a:gd name="connsiteX2" fmla="*/ 623039 w 752974"/>
                  <a:gd name="connsiteY2" fmla="*/ 112743 h 859130"/>
                  <a:gd name="connsiteX3" fmla="*/ 669932 w 752974"/>
                  <a:gd name="connsiteY3" fmla="*/ 596730 h 859130"/>
                  <a:gd name="connsiteX4" fmla="*/ 645325 w 752974"/>
                  <a:gd name="connsiteY4" fmla="*/ 628417 h 859130"/>
                  <a:gd name="connsiteX5" fmla="*/ 651762 w 752974"/>
                  <a:gd name="connsiteY5" fmla="*/ 630153 h 859130"/>
                  <a:gd name="connsiteX6" fmla="*/ 749585 w 752974"/>
                  <a:gd name="connsiteY6" fmla="*/ 627559 h 859130"/>
                  <a:gd name="connsiteX7" fmla="*/ 648364 w 752974"/>
                  <a:gd name="connsiteY7" fmla="*/ 696608 h 859130"/>
                  <a:gd name="connsiteX8" fmla="*/ 590422 w 752974"/>
                  <a:gd name="connsiteY8" fmla="*/ 695872 h 859130"/>
                  <a:gd name="connsiteX9" fmla="*/ 606557 w 752974"/>
                  <a:gd name="connsiteY9" fmla="*/ 708524 h 859130"/>
                  <a:gd name="connsiteX10" fmla="*/ 752974 w 752974"/>
                  <a:gd name="connsiteY10" fmla="*/ 753177 h 859130"/>
                  <a:gd name="connsiteX11" fmla="*/ 631744 w 752974"/>
                  <a:gd name="connsiteY11" fmla="*/ 792084 h 859130"/>
                  <a:gd name="connsiteX12" fmla="*/ 572882 w 752974"/>
                  <a:gd name="connsiteY12" fmla="*/ 776955 h 859130"/>
                  <a:gd name="connsiteX13" fmla="*/ 605234 w 752974"/>
                  <a:gd name="connsiteY13" fmla="*/ 799870 h 859130"/>
                  <a:gd name="connsiteX14" fmla="*/ 702641 w 752974"/>
                  <a:gd name="connsiteY14" fmla="*/ 834756 h 859130"/>
                  <a:gd name="connsiteX15" fmla="*/ 507828 w 752974"/>
                  <a:gd name="connsiteY15" fmla="*/ 827715 h 859130"/>
                  <a:gd name="connsiteX16" fmla="*/ 482211 w 752974"/>
                  <a:gd name="connsiteY16" fmla="*/ 805245 h 859130"/>
                  <a:gd name="connsiteX17" fmla="*/ 350061 w 752974"/>
                  <a:gd name="connsiteY17" fmla="*/ 805246 h 859130"/>
                  <a:gd name="connsiteX18" fmla="*/ 353648 w 752974"/>
                  <a:gd name="connsiteY18" fmla="*/ 764765 h 859130"/>
                  <a:gd name="connsiteX19" fmla="*/ 26249 w 752974"/>
                  <a:gd name="connsiteY19" fmla="*/ 392338 h 859130"/>
                  <a:gd name="connsiteX20" fmla="*/ 0 w 752974"/>
                  <a:gd name="connsiteY20" fmla="*/ 348032 h 859130"/>
                  <a:gd name="connsiteX21" fmla="*/ 105508 w 752974"/>
                  <a:gd name="connsiteY21" fmla="*/ 112743 h 859130"/>
                  <a:gd name="connsiteX22" fmla="*/ 364274 w 752974"/>
                  <a:gd name="connsiteY22" fmla="*/ 0 h 859130"/>
                  <a:gd name="connsiteX0" fmla="*/ 338025 w 726725"/>
                  <a:gd name="connsiteY0" fmla="*/ 0 h 859130"/>
                  <a:gd name="connsiteX1" fmla="*/ 596791 w 726725"/>
                  <a:gd name="connsiteY1" fmla="*/ 112743 h 859130"/>
                  <a:gd name="connsiteX2" fmla="*/ 596790 w 726725"/>
                  <a:gd name="connsiteY2" fmla="*/ 112743 h 859130"/>
                  <a:gd name="connsiteX3" fmla="*/ 643683 w 726725"/>
                  <a:gd name="connsiteY3" fmla="*/ 596730 h 859130"/>
                  <a:gd name="connsiteX4" fmla="*/ 619076 w 726725"/>
                  <a:gd name="connsiteY4" fmla="*/ 628417 h 859130"/>
                  <a:gd name="connsiteX5" fmla="*/ 625513 w 726725"/>
                  <a:gd name="connsiteY5" fmla="*/ 630153 h 859130"/>
                  <a:gd name="connsiteX6" fmla="*/ 723336 w 726725"/>
                  <a:gd name="connsiteY6" fmla="*/ 627559 h 859130"/>
                  <a:gd name="connsiteX7" fmla="*/ 622115 w 726725"/>
                  <a:gd name="connsiteY7" fmla="*/ 696608 h 859130"/>
                  <a:gd name="connsiteX8" fmla="*/ 564173 w 726725"/>
                  <a:gd name="connsiteY8" fmla="*/ 695872 h 859130"/>
                  <a:gd name="connsiteX9" fmla="*/ 580308 w 726725"/>
                  <a:gd name="connsiteY9" fmla="*/ 708524 h 859130"/>
                  <a:gd name="connsiteX10" fmla="*/ 726725 w 726725"/>
                  <a:gd name="connsiteY10" fmla="*/ 753177 h 859130"/>
                  <a:gd name="connsiteX11" fmla="*/ 605495 w 726725"/>
                  <a:gd name="connsiteY11" fmla="*/ 792084 h 859130"/>
                  <a:gd name="connsiteX12" fmla="*/ 546633 w 726725"/>
                  <a:gd name="connsiteY12" fmla="*/ 776955 h 859130"/>
                  <a:gd name="connsiteX13" fmla="*/ 578985 w 726725"/>
                  <a:gd name="connsiteY13" fmla="*/ 799870 h 859130"/>
                  <a:gd name="connsiteX14" fmla="*/ 676392 w 726725"/>
                  <a:gd name="connsiteY14" fmla="*/ 834756 h 859130"/>
                  <a:gd name="connsiteX15" fmla="*/ 481579 w 726725"/>
                  <a:gd name="connsiteY15" fmla="*/ 827715 h 859130"/>
                  <a:gd name="connsiteX16" fmla="*/ 455962 w 726725"/>
                  <a:gd name="connsiteY16" fmla="*/ 805245 h 859130"/>
                  <a:gd name="connsiteX17" fmla="*/ 323812 w 726725"/>
                  <a:gd name="connsiteY17" fmla="*/ 805246 h 859130"/>
                  <a:gd name="connsiteX18" fmla="*/ 327399 w 726725"/>
                  <a:gd name="connsiteY18" fmla="*/ 764765 h 859130"/>
                  <a:gd name="connsiteX19" fmla="*/ 0 w 726725"/>
                  <a:gd name="connsiteY19" fmla="*/ 392338 h 859130"/>
                  <a:gd name="connsiteX20" fmla="*/ 79259 w 726725"/>
                  <a:gd name="connsiteY20" fmla="*/ 112743 h 859130"/>
                  <a:gd name="connsiteX21" fmla="*/ 338025 w 726725"/>
                  <a:gd name="connsiteY21" fmla="*/ 0 h 859130"/>
                  <a:gd name="connsiteX0" fmla="*/ 258778 w 647478"/>
                  <a:gd name="connsiteY0" fmla="*/ 518 h 859648"/>
                  <a:gd name="connsiteX1" fmla="*/ 517544 w 647478"/>
                  <a:gd name="connsiteY1" fmla="*/ 113261 h 859648"/>
                  <a:gd name="connsiteX2" fmla="*/ 517543 w 647478"/>
                  <a:gd name="connsiteY2" fmla="*/ 113261 h 859648"/>
                  <a:gd name="connsiteX3" fmla="*/ 564436 w 647478"/>
                  <a:gd name="connsiteY3" fmla="*/ 597248 h 859648"/>
                  <a:gd name="connsiteX4" fmla="*/ 539829 w 647478"/>
                  <a:gd name="connsiteY4" fmla="*/ 628935 h 859648"/>
                  <a:gd name="connsiteX5" fmla="*/ 546266 w 647478"/>
                  <a:gd name="connsiteY5" fmla="*/ 630671 h 859648"/>
                  <a:gd name="connsiteX6" fmla="*/ 644089 w 647478"/>
                  <a:gd name="connsiteY6" fmla="*/ 628077 h 859648"/>
                  <a:gd name="connsiteX7" fmla="*/ 542868 w 647478"/>
                  <a:gd name="connsiteY7" fmla="*/ 697126 h 859648"/>
                  <a:gd name="connsiteX8" fmla="*/ 484926 w 647478"/>
                  <a:gd name="connsiteY8" fmla="*/ 696390 h 859648"/>
                  <a:gd name="connsiteX9" fmla="*/ 501061 w 647478"/>
                  <a:gd name="connsiteY9" fmla="*/ 709042 h 859648"/>
                  <a:gd name="connsiteX10" fmla="*/ 647478 w 647478"/>
                  <a:gd name="connsiteY10" fmla="*/ 753695 h 859648"/>
                  <a:gd name="connsiteX11" fmla="*/ 526248 w 647478"/>
                  <a:gd name="connsiteY11" fmla="*/ 792602 h 859648"/>
                  <a:gd name="connsiteX12" fmla="*/ 467386 w 647478"/>
                  <a:gd name="connsiteY12" fmla="*/ 777473 h 859648"/>
                  <a:gd name="connsiteX13" fmla="*/ 499738 w 647478"/>
                  <a:gd name="connsiteY13" fmla="*/ 800388 h 859648"/>
                  <a:gd name="connsiteX14" fmla="*/ 597145 w 647478"/>
                  <a:gd name="connsiteY14" fmla="*/ 835274 h 859648"/>
                  <a:gd name="connsiteX15" fmla="*/ 402332 w 647478"/>
                  <a:gd name="connsiteY15" fmla="*/ 828233 h 859648"/>
                  <a:gd name="connsiteX16" fmla="*/ 376715 w 647478"/>
                  <a:gd name="connsiteY16" fmla="*/ 805763 h 859648"/>
                  <a:gd name="connsiteX17" fmla="*/ 244565 w 647478"/>
                  <a:gd name="connsiteY17" fmla="*/ 805764 h 859648"/>
                  <a:gd name="connsiteX18" fmla="*/ 248152 w 647478"/>
                  <a:gd name="connsiteY18" fmla="*/ 765283 h 859648"/>
                  <a:gd name="connsiteX19" fmla="*/ 12 w 647478"/>
                  <a:gd name="connsiteY19" fmla="*/ 113261 h 859648"/>
                  <a:gd name="connsiteX20" fmla="*/ 258778 w 647478"/>
                  <a:gd name="connsiteY20" fmla="*/ 518 h 859648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0756 w 673669"/>
                  <a:gd name="connsiteY17" fmla="*/ 805461 h 859345"/>
                  <a:gd name="connsiteX18" fmla="*/ 274343 w 673669"/>
                  <a:gd name="connsiteY18" fmla="*/ 764980 h 859345"/>
                  <a:gd name="connsiteX19" fmla="*/ 9 w 673669"/>
                  <a:gd name="connsiteY19" fmla="*/ 248689 h 859345"/>
                  <a:gd name="connsiteX20" fmla="*/ 284969 w 673669"/>
                  <a:gd name="connsiteY20" fmla="*/ 215 h 859345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4343 w 673669"/>
                  <a:gd name="connsiteY17" fmla="*/ 764980 h 859345"/>
                  <a:gd name="connsiteX18" fmla="*/ 9 w 673669"/>
                  <a:gd name="connsiteY18" fmla="*/ 248689 h 859345"/>
                  <a:gd name="connsiteX19" fmla="*/ 284969 w 673669"/>
                  <a:gd name="connsiteY19" fmla="*/ 215 h 859345"/>
                  <a:gd name="connsiteX0" fmla="*/ 284960 w 673660"/>
                  <a:gd name="connsiteY0" fmla="*/ 215 h 859345"/>
                  <a:gd name="connsiteX1" fmla="*/ 543726 w 673660"/>
                  <a:gd name="connsiteY1" fmla="*/ 112958 h 859345"/>
                  <a:gd name="connsiteX2" fmla="*/ 543725 w 673660"/>
                  <a:gd name="connsiteY2" fmla="*/ 112958 h 859345"/>
                  <a:gd name="connsiteX3" fmla="*/ 590618 w 673660"/>
                  <a:gd name="connsiteY3" fmla="*/ 596945 h 859345"/>
                  <a:gd name="connsiteX4" fmla="*/ 566011 w 673660"/>
                  <a:gd name="connsiteY4" fmla="*/ 628632 h 859345"/>
                  <a:gd name="connsiteX5" fmla="*/ 572448 w 673660"/>
                  <a:gd name="connsiteY5" fmla="*/ 630368 h 859345"/>
                  <a:gd name="connsiteX6" fmla="*/ 670271 w 673660"/>
                  <a:gd name="connsiteY6" fmla="*/ 627774 h 859345"/>
                  <a:gd name="connsiteX7" fmla="*/ 569050 w 673660"/>
                  <a:gd name="connsiteY7" fmla="*/ 696823 h 859345"/>
                  <a:gd name="connsiteX8" fmla="*/ 511108 w 673660"/>
                  <a:gd name="connsiteY8" fmla="*/ 696087 h 859345"/>
                  <a:gd name="connsiteX9" fmla="*/ 527243 w 673660"/>
                  <a:gd name="connsiteY9" fmla="*/ 708739 h 859345"/>
                  <a:gd name="connsiteX10" fmla="*/ 673660 w 673660"/>
                  <a:gd name="connsiteY10" fmla="*/ 753392 h 859345"/>
                  <a:gd name="connsiteX11" fmla="*/ 552430 w 673660"/>
                  <a:gd name="connsiteY11" fmla="*/ 792299 h 859345"/>
                  <a:gd name="connsiteX12" fmla="*/ 493568 w 673660"/>
                  <a:gd name="connsiteY12" fmla="*/ 777170 h 859345"/>
                  <a:gd name="connsiteX13" fmla="*/ 525920 w 673660"/>
                  <a:gd name="connsiteY13" fmla="*/ 800085 h 859345"/>
                  <a:gd name="connsiteX14" fmla="*/ 623327 w 673660"/>
                  <a:gd name="connsiteY14" fmla="*/ 834971 h 859345"/>
                  <a:gd name="connsiteX15" fmla="*/ 428514 w 673660"/>
                  <a:gd name="connsiteY15" fmla="*/ 827930 h 859345"/>
                  <a:gd name="connsiteX16" fmla="*/ 402897 w 673660"/>
                  <a:gd name="connsiteY16" fmla="*/ 805460 h 859345"/>
                  <a:gd name="connsiteX17" fmla="*/ 0 w 673660"/>
                  <a:gd name="connsiteY17" fmla="*/ 248689 h 859345"/>
                  <a:gd name="connsiteX18" fmla="*/ 284960 w 673660"/>
                  <a:gd name="connsiteY18" fmla="*/ 215 h 859345"/>
                  <a:gd name="connsiteX0" fmla="*/ 284960 w 673660"/>
                  <a:gd name="connsiteY0" fmla="*/ 189 h 859319"/>
                  <a:gd name="connsiteX1" fmla="*/ 543726 w 673660"/>
                  <a:gd name="connsiteY1" fmla="*/ 112932 h 859319"/>
                  <a:gd name="connsiteX2" fmla="*/ 543725 w 673660"/>
                  <a:gd name="connsiteY2" fmla="*/ 112932 h 859319"/>
                  <a:gd name="connsiteX3" fmla="*/ 590618 w 673660"/>
                  <a:gd name="connsiteY3" fmla="*/ 596919 h 859319"/>
                  <a:gd name="connsiteX4" fmla="*/ 566011 w 673660"/>
                  <a:gd name="connsiteY4" fmla="*/ 628606 h 859319"/>
                  <a:gd name="connsiteX5" fmla="*/ 572448 w 673660"/>
                  <a:gd name="connsiteY5" fmla="*/ 630342 h 859319"/>
                  <a:gd name="connsiteX6" fmla="*/ 670271 w 673660"/>
                  <a:gd name="connsiteY6" fmla="*/ 627748 h 859319"/>
                  <a:gd name="connsiteX7" fmla="*/ 569050 w 673660"/>
                  <a:gd name="connsiteY7" fmla="*/ 696797 h 859319"/>
                  <a:gd name="connsiteX8" fmla="*/ 511108 w 673660"/>
                  <a:gd name="connsiteY8" fmla="*/ 696061 h 859319"/>
                  <a:gd name="connsiteX9" fmla="*/ 527243 w 673660"/>
                  <a:gd name="connsiteY9" fmla="*/ 708713 h 859319"/>
                  <a:gd name="connsiteX10" fmla="*/ 673660 w 673660"/>
                  <a:gd name="connsiteY10" fmla="*/ 753366 h 859319"/>
                  <a:gd name="connsiteX11" fmla="*/ 552430 w 673660"/>
                  <a:gd name="connsiteY11" fmla="*/ 792273 h 859319"/>
                  <a:gd name="connsiteX12" fmla="*/ 493568 w 673660"/>
                  <a:gd name="connsiteY12" fmla="*/ 777144 h 859319"/>
                  <a:gd name="connsiteX13" fmla="*/ 525920 w 673660"/>
                  <a:gd name="connsiteY13" fmla="*/ 800059 h 859319"/>
                  <a:gd name="connsiteX14" fmla="*/ 623327 w 673660"/>
                  <a:gd name="connsiteY14" fmla="*/ 834945 h 859319"/>
                  <a:gd name="connsiteX15" fmla="*/ 428514 w 673660"/>
                  <a:gd name="connsiteY15" fmla="*/ 827904 h 859319"/>
                  <a:gd name="connsiteX16" fmla="*/ 402897 w 673660"/>
                  <a:gd name="connsiteY16" fmla="*/ 805434 h 859319"/>
                  <a:gd name="connsiteX17" fmla="*/ 0 w 673660"/>
                  <a:gd name="connsiteY17" fmla="*/ 248663 h 859319"/>
                  <a:gd name="connsiteX18" fmla="*/ 284960 w 673660"/>
                  <a:gd name="connsiteY18" fmla="*/ 189 h 859319"/>
                  <a:gd name="connsiteX0" fmla="*/ 311154 w 699854"/>
                  <a:gd name="connsiteY0" fmla="*/ 9029 h 868159"/>
                  <a:gd name="connsiteX1" fmla="*/ 569920 w 699854"/>
                  <a:gd name="connsiteY1" fmla="*/ 121772 h 868159"/>
                  <a:gd name="connsiteX2" fmla="*/ 569919 w 699854"/>
                  <a:gd name="connsiteY2" fmla="*/ 121772 h 868159"/>
                  <a:gd name="connsiteX3" fmla="*/ 616812 w 699854"/>
                  <a:gd name="connsiteY3" fmla="*/ 605759 h 868159"/>
                  <a:gd name="connsiteX4" fmla="*/ 592205 w 699854"/>
                  <a:gd name="connsiteY4" fmla="*/ 637446 h 868159"/>
                  <a:gd name="connsiteX5" fmla="*/ 598642 w 699854"/>
                  <a:gd name="connsiteY5" fmla="*/ 639182 h 868159"/>
                  <a:gd name="connsiteX6" fmla="*/ 696465 w 699854"/>
                  <a:gd name="connsiteY6" fmla="*/ 636588 h 868159"/>
                  <a:gd name="connsiteX7" fmla="*/ 595244 w 699854"/>
                  <a:gd name="connsiteY7" fmla="*/ 705637 h 868159"/>
                  <a:gd name="connsiteX8" fmla="*/ 537302 w 699854"/>
                  <a:gd name="connsiteY8" fmla="*/ 704901 h 868159"/>
                  <a:gd name="connsiteX9" fmla="*/ 553437 w 699854"/>
                  <a:gd name="connsiteY9" fmla="*/ 717553 h 868159"/>
                  <a:gd name="connsiteX10" fmla="*/ 699854 w 699854"/>
                  <a:gd name="connsiteY10" fmla="*/ 762206 h 868159"/>
                  <a:gd name="connsiteX11" fmla="*/ 578624 w 699854"/>
                  <a:gd name="connsiteY11" fmla="*/ 801113 h 868159"/>
                  <a:gd name="connsiteX12" fmla="*/ 519762 w 699854"/>
                  <a:gd name="connsiteY12" fmla="*/ 785984 h 868159"/>
                  <a:gd name="connsiteX13" fmla="*/ 552114 w 699854"/>
                  <a:gd name="connsiteY13" fmla="*/ 808899 h 868159"/>
                  <a:gd name="connsiteX14" fmla="*/ 649521 w 699854"/>
                  <a:gd name="connsiteY14" fmla="*/ 843785 h 868159"/>
                  <a:gd name="connsiteX15" fmla="*/ 454708 w 699854"/>
                  <a:gd name="connsiteY15" fmla="*/ 836744 h 868159"/>
                  <a:gd name="connsiteX16" fmla="*/ 429091 w 699854"/>
                  <a:gd name="connsiteY16" fmla="*/ 814274 h 868159"/>
                  <a:gd name="connsiteX17" fmla="*/ 0 w 699854"/>
                  <a:gd name="connsiteY17" fmla="*/ 331322 h 868159"/>
                  <a:gd name="connsiteX18" fmla="*/ 311154 w 699854"/>
                  <a:gd name="connsiteY18" fmla="*/ 9029 h 868159"/>
                  <a:gd name="connsiteX0" fmla="*/ 312586 w 701286"/>
                  <a:gd name="connsiteY0" fmla="*/ 9029 h 868159"/>
                  <a:gd name="connsiteX1" fmla="*/ 571352 w 701286"/>
                  <a:gd name="connsiteY1" fmla="*/ 121772 h 868159"/>
                  <a:gd name="connsiteX2" fmla="*/ 571351 w 701286"/>
                  <a:gd name="connsiteY2" fmla="*/ 121772 h 868159"/>
                  <a:gd name="connsiteX3" fmla="*/ 618244 w 701286"/>
                  <a:gd name="connsiteY3" fmla="*/ 605759 h 868159"/>
                  <a:gd name="connsiteX4" fmla="*/ 593637 w 701286"/>
                  <a:gd name="connsiteY4" fmla="*/ 637446 h 868159"/>
                  <a:gd name="connsiteX5" fmla="*/ 600074 w 701286"/>
                  <a:gd name="connsiteY5" fmla="*/ 639182 h 868159"/>
                  <a:gd name="connsiteX6" fmla="*/ 697897 w 701286"/>
                  <a:gd name="connsiteY6" fmla="*/ 636588 h 868159"/>
                  <a:gd name="connsiteX7" fmla="*/ 596676 w 701286"/>
                  <a:gd name="connsiteY7" fmla="*/ 705637 h 868159"/>
                  <a:gd name="connsiteX8" fmla="*/ 538734 w 701286"/>
                  <a:gd name="connsiteY8" fmla="*/ 704901 h 868159"/>
                  <a:gd name="connsiteX9" fmla="*/ 554869 w 701286"/>
                  <a:gd name="connsiteY9" fmla="*/ 717553 h 868159"/>
                  <a:gd name="connsiteX10" fmla="*/ 701286 w 701286"/>
                  <a:gd name="connsiteY10" fmla="*/ 762206 h 868159"/>
                  <a:gd name="connsiteX11" fmla="*/ 580056 w 701286"/>
                  <a:gd name="connsiteY11" fmla="*/ 801113 h 868159"/>
                  <a:gd name="connsiteX12" fmla="*/ 521194 w 701286"/>
                  <a:gd name="connsiteY12" fmla="*/ 785984 h 868159"/>
                  <a:gd name="connsiteX13" fmla="*/ 553546 w 701286"/>
                  <a:gd name="connsiteY13" fmla="*/ 808899 h 868159"/>
                  <a:gd name="connsiteX14" fmla="*/ 650953 w 701286"/>
                  <a:gd name="connsiteY14" fmla="*/ 843785 h 868159"/>
                  <a:gd name="connsiteX15" fmla="*/ 456140 w 701286"/>
                  <a:gd name="connsiteY15" fmla="*/ 836744 h 868159"/>
                  <a:gd name="connsiteX16" fmla="*/ 430523 w 701286"/>
                  <a:gd name="connsiteY16" fmla="*/ 814274 h 868159"/>
                  <a:gd name="connsiteX17" fmla="*/ 1432 w 701286"/>
                  <a:gd name="connsiteY17" fmla="*/ 331322 h 868159"/>
                  <a:gd name="connsiteX18" fmla="*/ 312586 w 701286"/>
                  <a:gd name="connsiteY18" fmla="*/ 9029 h 868159"/>
                  <a:gd name="connsiteX0" fmla="*/ 312500 w 701200"/>
                  <a:gd name="connsiteY0" fmla="*/ 47 h 859177"/>
                  <a:gd name="connsiteX1" fmla="*/ 571266 w 701200"/>
                  <a:gd name="connsiteY1" fmla="*/ 112790 h 859177"/>
                  <a:gd name="connsiteX2" fmla="*/ 571265 w 701200"/>
                  <a:gd name="connsiteY2" fmla="*/ 112790 h 859177"/>
                  <a:gd name="connsiteX3" fmla="*/ 618158 w 701200"/>
                  <a:gd name="connsiteY3" fmla="*/ 596777 h 859177"/>
                  <a:gd name="connsiteX4" fmla="*/ 593551 w 701200"/>
                  <a:gd name="connsiteY4" fmla="*/ 628464 h 859177"/>
                  <a:gd name="connsiteX5" fmla="*/ 599988 w 701200"/>
                  <a:gd name="connsiteY5" fmla="*/ 630200 h 859177"/>
                  <a:gd name="connsiteX6" fmla="*/ 697811 w 701200"/>
                  <a:gd name="connsiteY6" fmla="*/ 627606 h 859177"/>
                  <a:gd name="connsiteX7" fmla="*/ 596590 w 701200"/>
                  <a:gd name="connsiteY7" fmla="*/ 696655 h 859177"/>
                  <a:gd name="connsiteX8" fmla="*/ 538648 w 701200"/>
                  <a:gd name="connsiteY8" fmla="*/ 695919 h 859177"/>
                  <a:gd name="connsiteX9" fmla="*/ 554783 w 701200"/>
                  <a:gd name="connsiteY9" fmla="*/ 708571 h 859177"/>
                  <a:gd name="connsiteX10" fmla="*/ 701200 w 701200"/>
                  <a:gd name="connsiteY10" fmla="*/ 753224 h 859177"/>
                  <a:gd name="connsiteX11" fmla="*/ 579970 w 701200"/>
                  <a:gd name="connsiteY11" fmla="*/ 792131 h 859177"/>
                  <a:gd name="connsiteX12" fmla="*/ 521108 w 701200"/>
                  <a:gd name="connsiteY12" fmla="*/ 777002 h 859177"/>
                  <a:gd name="connsiteX13" fmla="*/ 553460 w 701200"/>
                  <a:gd name="connsiteY13" fmla="*/ 799917 h 859177"/>
                  <a:gd name="connsiteX14" fmla="*/ 650867 w 701200"/>
                  <a:gd name="connsiteY14" fmla="*/ 834803 h 859177"/>
                  <a:gd name="connsiteX15" fmla="*/ 456054 w 701200"/>
                  <a:gd name="connsiteY15" fmla="*/ 827762 h 859177"/>
                  <a:gd name="connsiteX16" fmla="*/ 430437 w 701200"/>
                  <a:gd name="connsiteY16" fmla="*/ 805292 h 859177"/>
                  <a:gd name="connsiteX17" fmla="*/ 1346 w 701200"/>
                  <a:gd name="connsiteY17" fmla="*/ 322340 h 859177"/>
                  <a:gd name="connsiteX18" fmla="*/ 312500 w 701200"/>
                  <a:gd name="connsiteY18" fmla="*/ 47 h 859177"/>
                  <a:gd name="connsiteX0" fmla="*/ 238642 w 703542"/>
                  <a:gd name="connsiteY0" fmla="*/ 50 h 856799"/>
                  <a:gd name="connsiteX1" fmla="*/ 573608 w 703542"/>
                  <a:gd name="connsiteY1" fmla="*/ 110412 h 856799"/>
                  <a:gd name="connsiteX2" fmla="*/ 573607 w 703542"/>
                  <a:gd name="connsiteY2" fmla="*/ 110412 h 856799"/>
                  <a:gd name="connsiteX3" fmla="*/ 620500 w 703542"/>
                  <a:gd name="connsiteY3" fmla="*/ 594399 h 856799"/>
                  <a:gd name="connsiteX4" fmla="*/ 595893 w 703542"/>
                  <a:gd name="connsiteY4" fmla="*/ 626086 h 856799"/>
                  <a:gd name="connsiteX5" fmla="*/ 602330 w 703542"/>
                  <a:gd name="connsiteY5" fmla="*/ 627822 h 856799"/>
                  <a:gd name="connsiteX6" fmla="*/ 700153 w 703542"/>
                  <a:gd name="connsiteY6" fmla="*/ 625228 h 856799"/>
                  <a:gd name="connsiteX7" fmla="*/ 598932 w 703542"/>
                  <a:gd name="connsiteY7" fmla="*/ 694277 h 856799"/>
                  <a:gd name="connsiteX8" fmla="*/ 540990 w 703542"/>
                  <a:gd name="connsiteY8" fmla="*/ 693541 h 856799"/>
                  <a:gd name="connsiteX9" fmla="*/ 557125 w 703542"/>
                  <a:gd name="connsiteY9" fmla="*/ 706193 h 856799"/>
                  <a:gd name="connsiteX10" fmla="*/ 703542 w 703542"/>
                  <a:gd name="connsiteY10" fmla="*/ 750846 h 856799"/>
                  <a:gd name="connsiteX11" fmla="*/ 582312 w 703542"/>
                  <a:gd name="connsiteY11" fmla="*/ 789753 h 856799"/>
                  <a:gd name="connsiteX12" fmla="*/ 523450 w 703542"/>
                  <a:gd name="connsiteY12" fmla="*/ 774624 h 856799"/>
                  <a:gd name="connsiteX13" fmla="*/ 555802 w 703542"/>
                  <a:gd name="connsiteY13" fmla="*/ 797539 h 856799"/>
                  <a:gd name="connsiteX14" fmla="*/ 653209 w 703542"/>
                  <a:gd name="connsiteY14" fmla="*/ 832425 h 856799"/>
                  <a:gd name="connsiteX15" fmla="*/ 458396 w 703542"/>
                  <a:gd name="connsiteY15" fmla="*/ 825384 h 856799"/>
                  <a:gd name="connsiteX16" fmla="*/ 432779 w 703542"/>
                  <a:gd name="connsiteY16" fmla="*/ 802914 h 856799"/>
                  <a:gd name="connsiteX17" fmla="*/ 3688 w 703542"/>
                  <a:gd name="connsiteY17" fmla="*/ 319962 h 856799"/>
                  <a:gd name="connsiteX18" fmla="*/ 238642 w 703542"/>
                  <a:gd name="connsiteY18" fmla="*/ 50 h 856799"/>
                  <a:gd name="connsiteX0" fmla="*/ 239767 w 704667"/>
                  <a:gd name="connsiteY0" fmla="*/ 1098 h 857847"/>
                  <a:gd name="connsiteX1" fmla="*/ 574733 w 704667"/>
                  <a:gd name="connsiteY1" fmla="*/ 111460 h 857847"/>
                  <a:gd name="connsiteX2" fmla="*/ 574732 w 704667"/>
                  <a:gd name="connsiteY2" fmla="*/ 111460 h 857847"/>
                  <a:gd name="connsiteX3" fmla="*/ 621625 w 704667"/>
                  <a:gd name="connsiteY3" fmla="*/ 595447 h 857847"/>
                  <a:gd name="connsiteX4" fmla="*/ 597018 w 704667"/>
                  <a:gd name="connsiteY4" fmla="*/ 627134 h 857847"/>
                  <a:gd name="connsiteX5" fmla="*/ 603455 w 704667"/>
                  <a:gd name="connsiteY5" fmla="*/ 628870 h 857847"/>
                  <a:gd name="connsiteX6" fmla="*/ 701278 w 704667"/>
                  <a:gd name="connsiteY6" fmla="*/ 626276 h 857847"/>
                  <a:gd name="connsiteX7" fmla="*/ 600057 w 704667"/>
                  <a:gd name="connsiteY7" fmla="*/ 695325 h 857847"/>
                  <a:gd name="connsiteX8" fmla="*/ 542115 w 704667"/>
                  <a:gd name="connsiteY8" fmla="*/ 694589 h 857847"/>
                  <a:gd name="connsiteX9" fmla="*/ 558250 w 704667"/>
                  <a:gd name="connsiteY9" fmla="*/ 707241 h 857847"/>
                  <a:gd name="connsiteX10" fmla="*/ 704667 w 704667"/>
                  <a:gd name="connsiteY10" fmla="*/ 751894 h 857847"/>
                  <a:gd name="connsiteX11" fmla="*/ 583437 w 704667"/>
                  <a:gd name="connsiteY11" fmla="*/ 790801 h 857847"/>
                  <a:gd name="connsiteX12" fmla="*/ 524575 w 704667"/>
                  <a:gd name="connsiteY12" fmla="*/ 775672 h 857847"/>
                  <a:gd name="connsiteX13" fmla="*/ 556927 w 704667"/>
                  <a:gd name="connsiteY13" fmla="*/ 798587 h 857847"/>
                  <a:gd name="connsiteX14" fmla="*/ 654334 w 704667"/>
                  <a:gd name="connsiteY14" fmla="*/ 833473 h 857847"/>
                  <a:gd name="connsiteX15" fmla="*/ 459521 w 704667"/>
                  <a:gd name="connsiteY15" fmla="*/ 826432 h 857847"/>
                  <a:gd name="connsiteX16" fmla="*/ 433904 w 704667"/>
                  <a:gd name="connsiteY16" fmla="*/ 803962 h 857847"/>
                  <a:gd name="connsiteX17" fmla="*/ 4813 w 704667"/>
                  <a:gd name="connsiteY17" fmla="*/ 321010 h 857847"/>
                  <a:gd name="connsiteX18" fmla="*/ 239767 w 704667"/>
                  <a:gd name="connsiteY18" fmla="*/ 1098 h 857847"/>
                  <a:gd name="connsiteX0" fmla="*/ 1264 w 701118"/>
                  <a:gd name="connsiteY0" fmla="*/ 209550 h 746387"/>
                  <a:gd name="connsiteX1" fmla="*/ 571184 w 701118"/>
                  <a:gd name="connsiteY1" fmla="*/ 0 h 746387"/>
                  <a:gd name="connsiteX2" fmla="*/ 571183 w 701118"/>
                  <a:gd name="connsiteY2" fmla="*/ 0 h 746387"/>
                  <a:gd name="connsiteX3" fmla="*/ 618076 w 701118"/>
                  <a:gd name="connsiteY3" fmla="*/ 483987 h 746387"/>
                  <a:gd name="connsiteX4" fmla="*/ 593469 w 701118"/>
                  <a:gd name="connsiteY4" fmla="*/ 515674 h 746387"/>
                  <a:gd name="connsiteX5" fmla="*/ 599906 w 701118"/>
                  <a:gd name="connsiteY5" fmla="*/ 517410 h 746387"/>
                  <a:gd name="connsiteX6" fmla="*/ 697729 w 701118"/>
                  <a:gd name="connsiteY6" fmla="*/ 514816 h 746387"/>
                  <a:gd name="connsiteX7" fmla="*/ 596508 w 701118"/>
                  <a:gd name="connsiteY7" fmla="*/ 583865 h 746387"/>
                  <a:gd name="connsiteX8" fmla="*/ 538566 w 701118"/>
                  <a:gd name="connsiteY8" fmla="*/ 583129 h 746387"/>
                  <a:gd name="connsiteX9" fmla="*/ 554701 w 701118"/>
                  <a:gd name="connsiteY9" fmla="*/ 595781 h 746387"/>
                  <a:gd name="connsiteX10" fmla="*/ 701118 w 701118"/>
                  <a:gd name="connsiteY10" fmla="*/ 640434 h 746387"/>
                  <a:gd name="connsiteX11" fmla="*/ 579888 w 701118"/>
                  <a:gd name="connsiteY11" fmla="*/ 679341 h 746387"/>
                  <a:gd name="connsiteX12" fmla="*/ 521026 w 701118"/>
                  <a:gd name="connsiteY12" fmla="*/ 664212 h 746387"/>
                  <a:gd name="connsiteX13" fmla="*/ 553378 w 701118"/>
                  <a:gd name="connsiteY13" fmla="*/ 687127 h 746387"/>
                  <a:gd name="connsiteX14" fmla="*/ 650785 w 701118"/>
                  <a:gd name="connsiteY14" fmla="*/ 722013 h 746387"/>
                  <a:gd name="connsiteX15" fmla="*/ 455972 w 701118"/>
                  <a:gd name="connsiteY15" fmla="*/ 714972 h 746387"/>
                  <a:gd name="connsiteX16" fmla="*/ 430355 w 701118"/>
                  <a:gd name="connsiteY16" fmla="*/ 692502 h 746387"/>
                  <a:gd name="connsiteX17" fmla="*/ 1264 w 701118"/>
                  <a:gd name="connsiteY17" fmla="*/ 209550 h 746387"/>
                  <a:gd name="connsiteX0" fmla="*/ 0 w 699854"/>
                  <a:gd name="connsiteY0" fmla="*/ 209550 h 746387"/>
                  <a:gd name="connsiteX1" fmla="*/ 569920 w 699854"/>
                  <a:gd name="connsiteY1" fmla="*/ 0 h 746387"/>
                  <a:gd name="connsiteX2" fmla="*/ 569919 w 699854"/>
                  <a:gd name="connsiteY2" fmla="*/ 0 h 746387"/>
                  <a:gd name="connsiteX3" fmla="*/ 616812 w 699854"/>
                  <a:gd name="connsiteY3" fmla="*/ 483987 h 746387"/>
                  <a:gd name="connsiteX4" fmla="*/ 592205 w 699854"/>
                  <a:gd name="connsiteY4" fmla="*/ 515674 h 746387"/>
                  <a:gd name="connsiteX5" fmla="*/ 598642 w 699854"/>
                  <a:gd name="connsiteY5" fmla="*/ 517410 h 746387"/>
                  <a:gd name="connsiteX6" fmla="*/ 696465 w 699854"/>
                  <a:gd name="connsiteY6" fmla="*/ 514816 h 746387"/>
                  <a:gd name="connsiteX7" fmla="*/ 595244 w 699854"/>
                  <a:gd name="connsiteY7" fmla="*/ 583865 h 746387"/>
                  <a:gd name="connsiteX8" fmla="*/ 537302 w 699854"/>
                  <a:gd name="connsiteY8" fmla="*/ 583129 h 746387"/>
                  <a:gd name="connsiteX9" fmla="*/ 553437 w 699854"/>
                  <a:gd name="connsiteY9" fmla="*/ 595781 h 746387"/>
                  <a:gd name="connsiteX10" fmla="*/ 699854 w 699854"/>
                  <a:gd name="connsiteY10" fmla="*/ 640434 h 746387"/>
                  <a:gd name="connsiteX11" fmla="*/ 578624 w 699854"/>
                  <a:gd name="connsiteY11" fmla="*/ 679341 h 746387"/>
                  <a:gd name="connsiteX12" fmla="*/ 519762 w 699854"/>
                  <a:gd name="connsiteY12" fmla="*/ 664212 h 746387"/>
                  <a:gd name="connsiteX13" fmla="*/ 552114 w 699854"/>
                  <a:gd name="connsiteY13" fmla="*/ 687127 h 746387"/>
                  <a:gd name="connsiteX14" fmla="*/ 649521 w 699854"/>
                  <a:gd name="connsiteY14" fmla="*/ 722013 h 746387"/>
                  <a:gd name="connsiteX15" fmla="*/ 454708 w 699854"/>
                  <a:gd name="connsiteY15" fmla="*/ 714972 h 746387"/>
                  <a:gd name="connsiteX16" fmla="*/ 429091 w 699854"/>
                  <a:gd name="connsiteY16" fmla="*/ 692502 h 746387"/>
                  <a:gd name="connsiteX17" fmla="*/ 91440 w 699854"/>
                  <a:gd name="connsiteY17" fmla="*/ 300990 h 746387"/>
                  <a:gd name="connsiteX0" fmla="*/ 503537 w 633471"/>
                  <a:gd name="connsiteY0" fmla="*/ 0 h 746387"/>
                  <a:gd name="connsiteX1" fmla="*/ 503536 w 633471"/>
                  <a:gd name="connsiteY1" fmla="*/ 0 h 746387"/>
                  <a:gd name="connsiteX2" fmla="*/ 550429 w 633471"/>
                  <a:gd name="connsiteY2" fmla="*/ 483987 h 746387"/>
                  <a:gd name="connsiteX3" fmla="*/ 525822 w 633471"/>
                  <a:gd name="connsiteY3" fmla="*/ 515674 h 746387"/>
                  <a:gd name="connsiteX4" fmla="*/ 532259 w 633471"/>
                  <a:gd name="connsiteY4" fmla="*/ 517410 h 746387"/>
                  <a:gd name="connsiteX5" fmla="*/ 630082 w 633471"/>
                  <a:gd name="connsiteY5" fmla="*/ 514816 h 746387"/>
                  <a:gd name="connsiteX6" fmla="*/ 528861 w 633471"/>
                  <a:gd name="connsiteY6" fmla="*/ 583865 h 746387"/>
                  <a:gd name="connsiteX7" fmla="*/ 470919 w 633471"/>
                  <a:gd name="connsiteY7" fmla="*/ 583129 h 746387"/>
                  <a:gd name="connsiteX8" fmla="*/ 487054 w 633471"/>
                  <a:gd name="connsiteY8" fmla="*/ 595781 h 746387"/>
                  <a:gd name="connsiteX9" fmla="*/ 633471 w 633471"/>
                  <a:gd name="connsiteY9" fmla="*/ 640434 h 746387"/>
                  <a:gd name="connsiteX10" fmla="*/ 512241 w 633471"/>
                  <a:gd name="connsiteY10" fmla="*/ 679341 h 746387"/>
                  <a:gd name="connsiteX11" fmla="*/ 453379 w 633471"/>
                  <a:gd name="connsiteY11" fmla="*/ 664212 h 746387"/>
                  <a:gd name="connsiteX12" fmla="*/ 485731 w 633471"/>
                  <a:gd name="connsiteY12" fmla="*/ 687127 h 746387"/>
                  <a:gd name="connsiteX13" fmla="*/ 583138 w 633471"/>
                  <a:gd name="connsiteY13" fmla="*/ 722013 h 746387"/>
                  <a:gd name="connsiteX14" fmla="*/ 388325 w 633471"/>
                  <a:gd name="connsiteY14" fmla="*/ 714972 h 746387"/>
                  <a:gd name="connsiteX15" fmla="*/ 362708 w 633471"/>
                  <a:gd name="connsiteY15" fmla="*/ 692502 h 746387"/>
                  <a:gd name="connsiteX16" fmla="*/ 25057 w 633471"/>
                  <a:gd name="connsiteY16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16" fmla="*/ 503537 w 633471"/>
                  <a:gd name="connsiteY16" fmla="*/ 0 h 746387"/>
                  <a:gd name="connsiteX0" fmla="*/ 376236 w 608564"/>
                  <a:gd name="connsiteY0" fmla="*/ 0 h 501119"/>
                  <a:gd name="connsiteX1" fmla="*/ 525522 w 608564"/>
                  <a:gd name="connsiteY1" fmla="*/ 238719 h 501119"/>
                  <a:gd name="connsiteX2" fmla="*/ 500915 w 608564"/>
                  <a:gd name="connsiteY2" fmla="*/ 270406 h 501119"/>
                  <a:gd name="connsiteX3" fmla="*/ 507352 w 608564"/>
                  <a:gd name="connsiteY3" fmla="*/ 272142 h 501119"/>
                  <a:gd name="connsiteX4" fmla="*/ 605175 w 608564"/>
                  <a:gd name="connsiteY4" fmla="*/ 269548 h 501119"/>
                  <a:gd name="connsiteX5" fmla="*/ 503954 w 608564"/>
                  <a:gd name="connsiteY5" fmla="*/ 338597 h 501119"/>
                  <a:gd name="connsiteX6" fmla="*/ 446012 w 608564"/>
                  <a:gd name="connsiteY6" fmla="*/ 337861 h 501119"/>
                  <a:gd name="connsiteX7" fmla="*/ 462147 w 608564"/>
                  <a:gd name="connsiteY7" fmla="*/ 350513 h 501119"/>
                  <a:gd name="connsiteX8" fmla="*/ 608564 w 608564"/>
                  <a:gd name="connsiteY8" fmla="*/ 395166 h 501119"/>
                  <a:gd name="connsiteX9" fmla="*/ 487334 w 608564"/>
                  <a:gd name="connsiteY9" fmla="*/ 434073 h 501119"/>
                  <a:gd name="connsiteX10" fmla="*/ 428472 w 608564"/>
                  <a:gd name="connsiteY10" fmla="*/ 418944 h 501119"/>
                  <a:gd name="connsiteX11" fmla="*/ 460824 w 608564"/>
                  <a:gd name="connsiteY11" fmla="*/ 441859 h 501119"/>
                  <a:gd name="connsiteX12" fmla="*/ 558231 w 608564"/>
                  <a:gd name="connsiteY12" fmla="*/ 476745 h 501119"/>
                  <a:gd name="connsiteX13" fmla="*/ 363418 w 608564"/>
                  <a:gd name="connsiteY13" fmla="*/ 469704 h 501119"/>
                  <a:gd name="connsiteX14" fmla="*/ 337801 w 608564"/>
                  <a:gd name="connsiteY14" fmla="*/ 447234 h 501119"/>
                  <a:gd name="connsiteX15" fmla="*/ 150 w 608564"/>
                  <a:gd name="connsiteY15" fmla="*/ 55722 h 501119"/>
                  <a:gd name="connsiteX16" fmla="*/ 376236 w 608564"/>
                  <a:gd name="connsiteY16" fmla="*/ 0 h 501119"/>
                  <a:gd name="connsiteX0" fmla="*/ 129967 w 362295"/>
                  <a:gd name="connsiteY0" fmla="*/ 0 h 501119"/>
                  <a:gd name="connsiteX1" fmla="*/ 279253 w 362295"/>
                  <a:gd name="connsiteY1" fmla="*/ 238719 h 501119"/>
                  <a:gd name="connsiteX2" fmla="*/ 254646 w 362295"/>
                  <a:gd name="connsiteY2" fmla="*/ 270406 h 501119"/>
                  <a:gd name="connsiteX3" fmla="*/ 261083 w 362295"/>
                  <a:gd name="connsiteY3" fmla="*/ 272142 h 501119"/>
                  <a:gd name="connsiteX4" fmla="*/ 358906 w 362295"/>
                  <a:gd name="connsiteY4" fmla="*/ 269548 h 501119"/>
                  <a:gd name="connsiteX5" fmla="*/ 257685 w 362295"/>
                  <a:gd name="connsiteY5" fmla="*/ 338597 h 501119"/>
                  <a:gd name="connsiteX6" fmla="*/ 199743 w 362295"/>
                  <a:gd name="connsiteY6" fmla="*/ 337861 h 501119"/>
                  <a:gd name="connsiteX7" fmla="*/ 215878 w 362295"/>
                  <a:gd name="connsiteY7" fmla="*/ 350513 h 501119"/>
                  <a:gd name="connsiteX8" fmla="*/ 362295 w 362295"/>
                  <a:gd name="connsiteY8" fmla="*/ 395166 h 501119"/>
                  <a:gd name="connsiteX9" fmla="*/ 241065 w 362295"/>
                  <a:gd name="connsiteY9" fmla="*/ 434073 h 501119"/>
                  <a:gd name="connsiteX10" fmla="*/ 182203 w 362295"/>
                  <a:gd name="connsiteY10" fmla="*/ 418944 h 501119"/>
                  <a:gd name="connsiteX11" fmla="*/ 214555 w 362295"/>
                  <a:gd name="connsiteY11" fmla="*/ 441859 h 501119"/>
                  <a:gd name="connsiteX12" fmla="*/ 311962 w 362295"/>
                  <a:gd name="connsiteY12" fmla="*/ 476745 h 501119"/>
                  <a:gd name="connsiteX13" fmla="*/ 117149 w 362295"/>
                  <a:gd name="connsiteY13" fmla="*/ 469704 h 501119"/>
                  <a:gd name="connsiteX14" fmla="*/ 91532 w 362295"/>
                  <a:gd name="connsiteY14" fmla="*/ 447234 h 501119"/>
                  <a:gd name="connsiteX15" fmla="*/ 20581 w 362295"/>
                  <a:gd name="connsiteY15" fmla="*/ 93822 h 501119"/>
                  <a:gd name="connsiteX16" fmla="*/ 129967 w 362295"/>
                  <a:gd name="connsiteY16" fmla="*/ 0 h 501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295" h="501119">
                    <a:moveTo>
                      <a:pt x="129967" y="0"/>
                    </a:moveTo>
                    <a:lnTo>
                      <a:pt x="279253" y="238719"/>
                    </a:lnTo>
                    <a:lnTo>
                      <a:pt x="254646" y="270406"/>
                    </a:lnTo>
                    <a:lnTo>
                      <a:pt x="261083" y="272142"/>
                    </a:lnTo>
                    <a:cubicBezTo>
                      <a:pt x="294264" y="277839"/>
                      <a:pt x="327619" y="277103"/>
                      <a:pt x="358906" y="269548"/>
                    </a:cubicBezTo>
                    <a:cubicBezTo>
                      <a:pt x="337679" y="307389"/>
                      <a:pt x="300552" y="331005"/>
                      <a:pt x="257685" y="338597"/>
                    </a:cubicBezTo>
                    <a:lnTo>
                      <a:pt x="199743" y="337861"/>
                    </a:lnTo>
                    <a:lnTo>
                      <a:pt x="215878" y="350513"/>
                    </a:lnTo>
                    <a:cubicBezTo>
                      <a:pt x="260279" y="379166"/>
                      <a:pt x="311652" y="395106"/>
                      <a:pt x="362295" y="395166"/>
                    </a:cubicBezTo>
                    <a:cubicBezTo>
                      <a:pt x="330355" y="424921"/>
                      <a:pt x="286365" y="437612"/>
                      <a:pt x="241065" y="434073"/>
                    </a:cubicBezTo>
                    <a:lnTo>
                      <a:pt x="182203" y="418944"/>
                    </a:lnTo>
                    <a:lnTo>
                      <a:pt x="214555" y="441859"/>
                    </a:lnTo>
                    <a:cubicBezTo>
                      <a:pt x="244730" y="459399"/>
                      <a:pt x="277897" y="471433"/>
                      <a:pt x="311962" y="476745"/>
                    </a:cubicBezTo>
                    <a:cubicBezTo>
                      <a:pt x="256004" y="512688"/>
                      <a:pt x="178990" y="507655"/>
                      <a:pt x="117149" y="469704"/>
                    </a:cubicBezTo>
                    <a:lnTo>
                      <a:pt x="91532" y="447234"/>
                    </a:lnTo>
                    <a:cubicBezTo>
                      <a:pt x="-51498" y="286250"/>
                      <a:pt x="14175" y="168361"/>
                      <a:pt x="20581" y="93822"/>
                    </a:cubicBezTo>
                    <a:cubicBezTo>
                      <a:pt x="26987" y="19283"/>
                      <a:pt x="4605" y="18574"/>
                      <a:pt x="1299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片側の 2 つの角を丸めた四角形 1126">
                <a:extLst>
                  <a:ext uri="{FF2B5EF4-FFF2-40B4-BE49-F238E27FC236}">
                    <a16:creationId xmlns:a16="http://schemas.microsoft.com/office/drawing/2014/main" id="{64D064CA-5643-4749-BEF6-33D56975C1DF}"/>
                  </a:ext>
                </a:extLst>
              </p:cNvPr>
              <p:cNvSpPr/>
              <p:nvPr/>
            </p:nvSpPr>
            <p:spPr>
              <a:xfrm rot="10800000">
                <a:off x="10296150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3C3E6D26-636C-4630-A6CB-3A3AB9518A23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ドーナツ 1133">
                <a:extLst>
                  <a:ext uri="{FF2B5EF4-FFF2-40B4-BE49-F238E27FC236}">
                    <a16:creationId xmlns:a16="http://schemas.microsoft.com/office/drawing/2014/main" id="{594166D4-75D8-45DA-9935-6BB8BB9ADA66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円/楕円 1134">
                <a:extLst>
                  <a:ext uri="{FF2B5EF4-FFF2-40B4-BE49-F238E27FC236}">
                    <a16:creationId xmlns:a16="http://schemas.microsoft.com/office/drawing/2014/main" id="{338A6A60-4FB9-47D4-8140-6263CD2F28F9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BEFA063C-1B32-48DF-8C9E-EBA8FE7A7127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4F98F3E1-540A-4377-B2AE-021A44AE5265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44C7EF6-63C1-482D-A3A6-EF72210F5735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C86CFFDF-902A-40A1-9973-FFE4881D7FA2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5EC0E4DE-15FA-4F87-96E8-A1A0EE1E353B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3846B94D-B3A6-4B86-A2D9-0FE83F54828C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E25BEFA2-CB5A-4BFF-A014-F88A0D559727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CCDF415-F9FD-4826-84FD-FA9941AD0D3E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9D4C56F-4955-4D58-A76F-D37947195D5F}"/>
                </a:ext>
              </a:extLst>
            </p:cNvPr>
            <p:cNvGrpSpPr/>
            <p:nvPr/>
          </p:nvGrpSpPr>
          <p:grpSpPr>
            <a:xfrm>
              <a:off x="9787061" y="4584717"/>
              <a:ext cx="1167984" cy="618435"/>
              <a:chOff x="9787061" y="1946010"/>
              <a:chExt cx="1167984" cy="618435"/>
            </a:xfrm>
          </p:grpSpPr>
          <p:sp>
            <p:nvSpPr>
              <p:cNvPr id="250" name="片側の 2 つの角を丸めた四角形 1738">
                <a:extLst>
                  <a:ext uri="{FF2B5EF4-FFF2-40B4-BE49-F238E27FC236}">
                    <a16:creationId xmlns:a16="http://schemas.microsoft.com/office/drawing/2014/main" id="{2378FD8D-3F60-4040-98D8-DFBC081C174C}"/>
                  </a:ext>
                </a:extLst>
              </p:cNvPr>
              <p:cNvSpPr/>
              <p:nvPr/>
            </p:nvSpPr>
            <p:spPr>
              <a:xfrm>
                <a:off x="1008649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フリーフォーム 1739">
                <a:extLst>
                  <a:ext uri="{FF2B5EF4-FFF2-40B4-BE49-F238E27FC236}">
                    <a16:creationId xmlns:a16="http://schemas.microsoft.com/office/drawing/2014/main" id="{953265DD-8560-4E40-A8DB-BD911E0D8452}"/>
                  </a:ext>
                </a:extLst>
              </p:cNvPr>
              <p:cNvSpPr/>
              <p:nvPr/>
            </p:nvSpPr>
            <p:spPr>
              <a:xfrm>
                <a:off x="1006552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直角三角形 251">
                <a:extLst>
                  <a:ext uri="{FF2B5EF4-FFF2-40B4-BE49-F238E27FC236}">
                    <a16:creationId xmlns:a16="http://schemas.microsoft.com/office/drawing/2014/main" id="{0ACBA2C4-D99E-46DF-97C5-DD27CC22AB27}"/>
                  </a:ext>
                </a:extLst>
              </p:cNvPr>
              <p:cNvSpPr/>
              <p:nvPr/>
            </p:nvSpPr>
            <p:spPr>
              <a:xfrm rot="5400000">
                <a:off x="10202320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直角三角形 252">
                <a:extLst>
                  <a:ext uri="{FF2B5EF4-FFF2-40B4-BE49-F238E27FC236}">
                    <a16:creationId xmlns:a16="http://schemas.microsoft.com/office/drawing/2014/main" id="{E7D7A728-07EB-4C8A-A01A-DA10F695F036}"/>
                  </a:ext>
                </a:extLst>
              </p:cNvPr>
              <p:cNvSpPr/>
              <p:nvPr/>
            </p:nvSpPr>
            <p:spPr>
              <a:xfrm rot="16200000" flipH="1">
                <a:off x="10367057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5076D050-6213-4B10-8A1F-A4E34E8475DF}"/>
                  </a:ext>
                </a:extLst>
              </p:cNvPr>
              <p:cNvGrpSpPr/>
              <p:nvPr/>
            </p:nvGrpSpPr>
            <p:grpSpPr>
              <a:xfrm>
                <a:off x="9787061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58" name="フリーフォーム 2208">
                  <a:extLst>
                    <a:ext uri="{FF2B5EF4-FFF2-40B4-BE49-F238E27FC236}">
                      <a16:creationId xmlns:a16="http://schemas.microsoft.com/office/drawing/2014/main" id="{0EB3C372-5865-41FE-9330-FA24D1625DE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 2209">
                  <a:extLst>
                    <a:ext uri="{FF2B5EF4-FFF2-40B4-BE49-F238E27FC236}">
                      <a16:creationId xmlns:a16="http://schemas.microsoft.com/office/drawing/2014/main" id="{57D25745-21EC-413F-9546-E255A0AAEF0D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6EF4DED9-7104-4AA9-9CB9-0670F7F88199}"/>
                  </a:ext>
                </a:extLst>
              </p:cNvPr>
              <p:cNvGrpSpPr/>
              <p:nvPr/>
            </p:nvGrpSpPr>
            <p:grpSpPr>
              <a:xfrm flipH="1">
                <a:off x="10472384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56" name="フリーフォーム 2208">
                  <a:extLst>
                    <a:ext uri="{FF2B5EF4-FFF2-40B4-BE49-F238E27FC236}">
                      <a16:creationId xmlns:a16="http://schemas.microsoft.com/office/drawing/2014/main" id="{C0ADA60F-15B1-49D6-A1AC-DBC91E45749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 2209">
                  <a:extLst>
                    <a:ext uri="{FF2B5EF4-FFF2-40B4-BE49-F238E27FC236}">
                      <a16:creationId xmlns:a16="http://schemas.microsoft.com/office/drawing/2014/main" id="{BEC43AA2-4B43-4B34-965A-93FCAAB6EB1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725160E1-2670-4BD3-9DEF-86E48FBDD256}"/>
              </a:ext>
            </a:extLst>
          </p:cNvPr>
          <p:cNvGrpSpPr/>
          <p:nvPr/>
        </p:nvGrpSpPr>
        <p:grpSpPr>
          <a:xfrm>
            <a:off x="630920" y="2787492"/>
            <a:ext cx="1167984" cy="1478069"/>
            <a:chOff x="5929597" y="1948670"/>
            <a:chExt cx="1167984" cy="1478069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BBA56B3-2B78-42C0-8DB8-973266D88058}"/>
                </a:ext>
              </a:extLst>
            </p:cNvPr>
            <p:cNvGrpSpPr/>
            <p:nvPr/>
          </p:nvGrpSpPr>
          <p:grpSpPr>
            <a:xfrm rot="1800000">
              <a:off x="6021677" y="1948670"/>
              <a:ext cx="816111" cy="981952"/>
              <a:chOff x="6021677" y="1049203"/>
              <a:chExt cx="816111" cy="981952"/>
            </a:xfrm>
          </p:grpSpPr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892A1417-BA0A-435D-9E46-340BE5E5675F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フリーフォーム 1025">
                <a:extLst>
                  <a:ext uri="{FF2B5EF4-FFF2-40B4-BE49-F238E27FC236}">
                    <a16:creationId xmlns:a16="http://schemas.microsoft.com/office/drawing/2014/main" id="{ECBE468A-F6AF-42F1-B22E-5BCD252E3CB9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片側の 2 つの角を丸めた四角形 1026">
                <a:extLst>
                  <a:ext uri="{FF2B5EF4-FFF2-40B4-BE49-F238E27FC236}">
                    <a16:creationId xmlns:a16="http://schemas.microsoft.com/office/drawing/2014/main" id="{521947E4-CE97-49E3-A247-CEC934D9BAC5}"/>
                  </a:ext>
                </a:extLst>
              </p:cNvPr>
              <p:cNvSpPr/>
              <p:nvPr/>
            </p:nvSpPr>
            <p:spPr>
              <a:xfrm rot="9000000">
                <a:off x="6588401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3EE0179-F1B3-4210-9143-8E64D10A1E59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394C17A5-0699-4E90-A511-B623D0CE2230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円/楕円 609">
                <a:extLst>
                  <a:ext uri="{FF2B5EF4-FFF2-40B4-BE49-F238E27FC236}">
                    <a16:creationId xmlns:a16="http://schemas.microsoft.com/office/drawing/2014/main" id="{9633DEED-5DB4-4414-A08F-F22CE583218E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50464C32-1134-4F1F-B150-2DBFB5A88B1B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円/楕円 612">
                <a:extLst>
                  <a:ext uri="{FF2B5EF4-FFF2-40B4-BE49-F238E27FC236}">
                    <a16:creationId xmlns:a16="http://schemas.microsoft.com/office/drawing/2014/main" id="{EA69B762-960B-4268-8223-DADD2EC339F2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616">
                <a:extLst>
                  <a:ext uri="{FF2B5EF4-FFF2-40B4-BE49-F238E27FC236}">
                    <a16:creationId xmlns:a16="http://schemas.microsoft.com/office/drawing/2014/main" id="{0B533684-DF89-409A-9D5C-2D04394E41FA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58C11870-92C8-439F-BB1C-639ACD034823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1D206418-C3F8-486E-AFC2-223DC3550E42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DE8637D9-9F6D-4A2D-BE61-845EE1720732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678A3530-BF67-409C-ADB6-A794FA8B2B2D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3C4E9930-C56B-449C-9185-C5C5353ACB69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CBADCBF1-CE7A-4DB6-B7DE-76AF321BC705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FCCE55ED-E7EF-4636-9E5D-1C3A8BD35AF2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415DC832-8A23-4616-89E2-B2B7DD57AEE6}"/>
                </a:ext>
              </a:extLst>
            </p:cNvPr>
            <p:cNvGrpSpPr/>
            <p:nvPr/>
          </p:nvGrpSpPr>
          <p:grpSpPr>
            <a:xfrm>
              <a:off x="5929597" y="2808304"/>
              <a:ext cx="1167984" cy="618435"/>
              <a:chOff x="5929597" y="1946010"/>
              <a:chExt cx="1167984" cy="618435"/>
            </a:xfrm>
          </p:grpSpPr>
          <p:sp>
            <p:nvSpPr>
              <p:cNvPr id="279" name="片側の 2 つの角を丸めた四角形 1715">
                <a:extLst>
                  <a:ext uri="{FF2B5EF4-FFF2-40B4-BE49-F238E27FC236}">
                    <a16:creationId xmlns:a16="http://schemas.microsoft.com/office/drawing/2014/main" id="{F51C95CC-432D-4DDB-9272-FCAA8921423D}"/>
                  </a:ext>
                </a:extLst>
              </p:cNvPr>
              <p:cNvSpPr/>
              <p:nvPr/>
            </p:nvSpPr>
            <p:spPr>
              <a:xfrm>
                <a:off x="62302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 1716">
                <a:extLst>
                  <a:ext uri="{FF2B5EF4-FFF2-40B4-BE49-F238E27FC236}">
                    <a16:creationId xmlns:a16="http://schemas.microsoft.com/office/drawing/2014/main" id="{E59F6EF8-5980-4437-AD81-70EE7599F096}"/>
                  </a:ext>
                </a:extLst>
              </p:cNvPr>
              <p:cNvSpPr/>
              <p:nvPr/>
            </p:nvSpPr>
            <p:spPr>
              <a:xfrm>
                <a:off x="62092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直角三角形 280">
                <a:extLst>
                  <a:ext uri="{FF2B5EF4-FFF2-40B4-BE49-F238E27FC236}">
                    <a16:creationId xmlns:a16="http://schemas.microsoft.com/office/drawing/2014/main" id="{4457819B-26A6-4AA0-9EB4-3352E2A917DB}"/>
                  </a:ext>
                </a:extLst>
              </p:cNvPr>
              <p:cNvSpPr/>
              <p:nvPr/>
            </p:nvSpPr>
            <p:spPr>
              <a:xfrm rot="5400000">
                <a:off x="6346055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直角三角形 281">
                <a:extLst>
                  <a:ext uri="{FF2B5EF4-FFF2-40B4-BE49-F238E27FC236}">
                    <a16:creationId xmlns:a16="http://schemas.microsoft.com/office/drawing/2014/main" id="{A4BE6E10-E7F0-4A25-A1AE-462D5EB0470D}"/>
                  </a:ext>
                </a:extLst>
              </p:cNvPr>
              <p:cNvSpPr/>
              <p:nvPr/>
            </p:nvSpPr>
            <p:spPr>
              <a:xfrm rot="16200000" flipH="1">
                <a:off x="6510792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88154618-BA99-4715-BFD5-D6678CBFE0B7}"/>
                  </a:ext>
                </a:extLst>
              </p:cNvPr>
              <p:cNvGrpSpPr/>
              <p:nvPr/>
            </p:nvGrpSpPr>
            <p:grpSpPr>
              <a:xfrm>
                <a:off x="592959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87" name="フリーフォーム 2134">
                  <a:extLst>
                    <a:ext uri="{FF2B5EF4-FFF2-40B4-BE49-F238E27FC236}">
                      <a16:creationId xmlns:a16="http://schemas.microsoft.com/office/drawing/2014/main" id="{8E5239C0-E662-466D-BCE5-D0E722BD1FA1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フリーフォーム 2135">
                  <a:extLst>
                    <a:ext uri="{FF2B5EF4-FFF2-40B4-BE49-F238E27FC236}">
                      <a16:creationId xmlns:a16="http://schemas.microsoft.com/office/drawing/2014/main" id="{84ACAA68-47F8-4949-9360-59966DF7D344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3FB87AF5-A964-4777-A4D4-8F6EE33A5198}"/>
                  </a:ext>
                </a:extLst>
              </p:cNvPr>
              <p:cNvGrpSpPr/>
              <p:nvPr/>
            </p:nvGrpSpPr>
            <p:grpSpPr>
              <a:xfrm flipH="1">
                <a:off x="661492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85" name="フリーフォーム 2134">
                  <a:extLst>
                    <a:ext uri="{FF2B5EF4-FFF2-40B4-BE49-F238E27FC236}">
                      <a16:creationId xmlns:a16="http://schemas.microsoft.com/office/drawing/2014/main" id="{662E4674-EDA6-45C8-966A-BA641A714D59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フリーフォーム 2135">
                  <a:extLst>
                    <a:ext uri="{FF2B5EF4-FFF2-40B4-BE49-F238E27FC236}">
                      <a16:creationId xmlns:a16="http://schemas.microsoft.com/office/drawing/2014/main" id="{88910562-3BAE-4B56-9EB7-14CF9C03482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770129D9-D50A-4FCA-B644-8320F4763CCD}"/>
                </a:ext>
              </a:extLst>
            </p:cNvPr>
            <p:cNvSpPr/>
            <p:nvPr/>
          </p:nvSpPr>
          <p:spPr>
            <a:xfrm>
              <a:off x="6416313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E5AA3F5-C0FB-4B8D-9860-2E82A10EC77C}"/>
              </a:ext>
            </a:extLst>
          </p:cNvPr>
          <p:cNvGrpSpPr/>
          <p:nvPr/>
        </p:nvGrpSpPr>
        <p:grpSpPr>
          <a:xfrm>
            <a:off x="2528782" y="2831302"/>
            <a:ext cx="1167984" cy="1434259"/>
            <a:chOff x="6899756" y="1992480"/>
            <a:chExt cx="1167984" cy="1434259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EA92AFC-9A3E-4975-9B35-FBE5822D2E5B}"/>
                </a:ext>
              </a:extLst>
            </p:cNvPr>
            <p:cNvGrpSpPr/>
            <p:nvPr/>
          </p:nvGrpSpPr>
          <p:grpSpPr>
            <a:xfrm rot="1800000">
              <a:off x="6999952" y="1992480"/>
              <a:ext cx="850880" cy="779940"/>
              <a:chOff x="6978516" y="1056730"/>
              <a:chExt cx="850880" cy="779940"/>
            </a:xfrm>
          </p:grpSpPr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322C9054-C2E1-4817-881D-B312C31F6A66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84C1903-F724-49D6-845E-2F3D7AEEE7FF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片側の 2 つの角を丸めた四角形 1056">
                <a:extLst>
                  <a:ext uri="{FF2B5EF4-FFF2-40B4-BE49-F238E27FC236}">
                    <a16:creationId xmlns:a16="http://schemas.microsoft.com/office/drawing/2014/main" id="{1590BB8B-6F7B-42EA-BE86-2AD09E1B7DFC}"/>
                  </a:ext>
                </a:extLst>
              </p:cNvPr>
              <p:cNvSpPr/>
              <p:nvPr/>
            </p:nvSpPr>
            <p:spPr>
              <a:xfrm rot="9000000">
                <a:off x="7560857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2D27499-0CF0-4C10-8885-427A0A987E72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0600F3E7-ED26-4F82-867F-B2A665CF6305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円/楕円 702">
                <a:extLst>
                  <a:ext uri="{FF2B5EF4-FFF2-40B4-BE49-F238E27FC236}">
                    <a16:creationId xmlns:a16="http://schemas.microsoft.com/office/drawing/2014/main" id="{41E5E2B6-A1E3-40C4-958A-8350F9187C4F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D397FF51-ABFA-4620-B04E-73B40E4667D9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8E8DB46E-D7C6-4A5D-AA10-0F10203C2994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2CD3B34A-8109-41CF-956A-161C972BD825}"/>
                </a:ext>
              </a:extLst>
            </p:cNvPr>
            <p:cNvGrpSpPr/>
            <p:nvPr/>
          </p:nvGrpSpPr>
          <p:grpSpPr>
            <a:xfrm>
              <a:off x="6899756" y="2808304"/>
              <a:ext cx="1167984" cy="618435"/>
              <a:chOff x="6899756" y="1946010"/>
              <a:chExt cx="1167984" cy="618435"/>
            </a:xfrm>
          </p:grpSpPr>
          <p:sp>
            <p:nvSpPr>
              <p:cNvPr id="309" name="片側の 2 つの角を丸めた四角形 1719">
                <a:extLst>
                  <a:ext uri="{FF2B5EF4-FFF2-40B4-BE49-F238E27FC236}">
                    <a16:creationId xmlns:a16="http://schemas.microsoft.com/office/drawing/2014/main" id="{CD8AA9FB-32D1-4A8A-8542-A44563D6F11F}"/>
                  </a:ext>
                </a:extLst>
              </p:cNvPr>
              <p:cNvSpPr/>
              <p:nvPr/>
            </p:nvSpPr>
            <p:spPr>
              <a:xfrm>
                <a:off x="720177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 1720">
                <a:extLst>
                  <a:ext uri="{FF2B5EF4-FFF2-40B4-BE49-F238E27FC236}">
                    <a16:creationId xmlns:a16="http://schemas.microsoft.com/office/drawing/2014/main" id="{34409FC7-4FFE-4BC0-9BE3-E8F44902FCAE}"/>
                  </a:ext>
                </a:extLst>
              </p:cNvPr>
              <p:cNvSpPr/>
              <p:nvPr/>
            </p:nvSpPr>
            <p:spPr>
              <a:xfrm>
                <a:off x="718081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直角三角形 310">
                <a:extLst>
                  <a:ext uri="{FF2B5EF4-FFF2-40B4-BE49-F238E27FC236}">
                    <a16:creationId xmlns:a16="http://schemas.microsoft.com/office/drawing/2014/main" id="{07E7B858-C999-4C7D-BCF1-111E144A41B2}"/>
                  </a:ext>
                </a:extLst>
              </p:cNvPr>
              <p:cNvSpPr/>
              <p:nvPr/>
            </p:nvSpPr>
            <p:spPr>
              <a:xfrm rot="5400000">
                <a:off x="7317605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直角三角形 311">
                <a:extLst>
                  <a:ext uri="{FF2B5EF4-FFF2-40B4-BE49-F238E27FC236}">
                    <a16:creationId xmlns:a16="http://schemas.microsoft.com/office/drawing/2014/main" id="{1BF977A7-DE0B-4F57-A6EB-DD3A3FFBD34A}"/>
                  </a:ext>
                </a:extLst>
              </p:cNvPr>
              <p:cNvSpPr/>
              <p:nvPr/>
            </p:nvSpPr>
            <p:spPr>
              <a:xfrm rot="16200000" flipH="1">
                <a:off x="7482342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0F2A88A8-456B-4A8C-9A42-FBCE87DF3D38}"/>
                  </a:ext>
                </a:extLst>
              </p:cNvPr>
              <p:cNvGrpSpPr/>
              <p:nvPr/>
            </p:nvGrpSpPr>
            <p:grpSpPr>
              <a:xfrm>
                <a:off x="6899756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17" name="フリーフォーム 2152">
                  <a:extLst>
                    <a:ext uri="{FF2B5EF4-FFF2-40B4-BE49-F238E27FC236}">
                      <a16:creationId xmlns:a16="http://schemas.microsoft.com/office/drawing/2014/main" id="{5FD92D6B-6663-4CC7-A356-0C62E23F79EA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 2153">
                  <a:extLst>
                    <a:ext uri="{FF2B5EF4-FFF2-40B4-BE49-F238E27FC236}">
                      <a16:creationId xmlns:a16="http://schemas.microsoft.com/office/drawing/2014/main" id="{77B891D1-A8D7-439E-9C55-F4A9E3E0BFC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4D3CDD05-1C3D-4A8F-A5A7-C2809F05BCA1}"/>
                  </a:ext>
                </a:extLst>
              </p:cNvPr>
              <p:cNvGrpSpPr/>
              <p:nvPr/>
            </p:nvGrpSpPr>
            <p:grpSpPr>
              <a:xfrm flipH="1">
                <a:off x="7585079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15" name="フリーフォーム 2152">
                  <a:extLst>
                    <a:ext uri="{FF2B5EF4-FFF2-40B4-BE49-F238E27FC236}">
                      <a16:creationId xmlns:a16="http://schemas.microsoft.com/office/drawing/2014/main" id="{413A98B5-E802-43AC-B6E6-371E36E6BE4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 2153">
                  <a:extLst>
                    <a:ext uri="{FF2B5EF4-FFF2-40B4-BE49-F238E27FC236}">
                      <a16:creationId xmlns:a16="http://schemas.microsoft.com/office/drawing/2014/main" id="{2A78E66D-2CE7-4DC3-9858-A89FDDD0543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3FA5200C-8EC9-4981-8D2B-29A63BCEC470}"/>
                </a:ext>
              </a:extLst>
            </p:cNvPr>
            <p:cNvSpPr/>
            <p:nvPr/>
          </p:nvSpPr>
          <p:spPr>
            <a:xfrm>
              <a:off x="7349763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A2ED6664-4BA0-4618-88DF-1C2DBD65CD32}"/>
              </a:ext>
            </a:extLst>
          </p:cNvPr>
          <p:cNvGrpSpPr/>
          <p:nvPr/>
        </p:nvGrpSpPr>
        <p:grpSpPr>
          <a:xfrm>
            <a:off x="4389305" y="2833872"/>
            <a:ext cx="1167984" cy="1431689"/>
            <a:chOff x="7858712" y="1995050"/>
            <a:chExt cx="1167984" cy="1431689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6C3F9547-C7C6-4B5D-B1F3-2D7C7A0BE524}"/>
                </a:ext>
              </a:extLst>
            </p:cNvPr>
            <p:cNvGrpSpPr/>
            <p:nvPr/>
          </p:nvGrpSpPr>
          <p:grpSpPr>
            <a:xfrm rot="1800000">
              <a:off x="7943819" y="1995050"/>
              <a:ext cx="898962" cy="835987"/>
              <a:chOff x="7936085" y="1055492"/>
              <a:chExt cx="898962" cy="835987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F2412BDE-E17B-4815-B787-E54899154B1A}"/>
                  </a:ext>
                </a:extLst>
              </p:cNvPr>
              <p:cNvSpPr/>
              <p:nvPr/>
            </p:nvSpPr>
            <p:spPr>
              <a:xfrm rot="20700000">
                <a:off x="8154368" y="1055492"/>
                <a:ext cx="680679" cy="835987"/>
              </a:xfrm>
              <a:custGeom>
                <a:avLst/>
                <a:gdLst>
                  <a:gd name="connsiteX0" fmla="*/ 405342 w 680679"/>
                  <a:gd name="connsiteY0" fmla="*/ 6882 h 835987"/>
                  <a:gd name="connsiteX1" fmla="*/ 580997 w 680679"/>
                  <a:gd name="connsiteY1" fmla="*/ 110111 h 835987"/>
                  <a:gd name="connsiteX2" fmla="*/ 580996 w 680679"/>
                  <a:gd name="connsiteY2" fmla="*/ 110111 h 835987"/>
                  <a:gd name="connsiteX3" fmla="*/ 580996 w 680679"/>
                  <a:gd name="connsiteY3" fmla="*/ 641777 h 835987"/>
                  <a:gd name="connsiteX4" fmla="*/ 269769 w 680679"/>
                  <a:gd name="connsiteY4" fmla="*/ 835987 h 835987"/>
                  <a:gd name="connsiteX5" fmla="*/ 99682 w 680679"/>
                  <a:gd name="connsiteY5" fmla="*/ 641776 h 835987"/>
                  <a:gd name="connsiteX6" fmla="*/ 97705 w 680679"/>
                  <a:gd name="connsiteY6" fmla="*/ 639102 h 835987"/>
                  <a:gd name="connsiteX7" fmla="*/ 119159 w 680679"/>
                  <a:gd name="connsiteY7" fmla="*/ 593812 h 835987"/>
                  <a:gd name="connsiteX8" fmla="*/ 154790 w 680679"/>
                  <a:gd name="connsiteY8" fmla="*/ 460837 h 835987"/>
                  <a:gd name="connsiteX9" fmla="*/ 34529 w 680679"/>
                  <a:gd name="connsiteY9" fmla="*/ 428613 h 835987"/>
                  <a:gd name="connsiteX10" fmla="*/ 4459 w 680679"/>
                  <a:gd name="connsiteY10" fmla="*/ 427345 h 835987"/>
                  <a:gd name="connsiteX11" fmla="*/ 0 w 680679"/>
                  <a:gd name="connsiteY11" fmla="*/ 375943 h 835987"/>
                  <a:gd name="connsiteX12" fmla="*/ 99682 w 680679"/>
                  <a:gd name="connsiteY12" fmla="*/ 110111 h 835987"/>
                  <a:gd name="connsiteX13" fmla="*/ 340340 w 680679"/>
                  <a:gd name="connsiteY13" fmla="*/ 0 h 835987"/>
                  <a:gd name="connsiteX14" fmla="*/ 405342 w 680679"/>
                  <a:gd name="connsiteY14" fmla="*/ 6882 h 83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679" h="835987">
                    <a:moveTo>
                      <a:pt x="405342" y="6882"/>
                    </a:moveTo>
                    <a:cubicBezTo>
                      <a:pt x="469700" y="20646"/>
                      <a:pt x="531155" y="55056"/>
                      <a:pt x="580997" y="110111"/>
                    </a:cubicBezTo>
                    <a:lnTo>
                      <a:pt x="580996" y="110111"/>
                    </a:lnTo>
                    <a:cubicBezTo>
                      <a:pt x="713907" y="256926"/>
                      <a:pt x="713907" y="494962"/>
                      <a:pt x="580996" y="641777"/>
                    </a:cubicBezTo>
                    <a:lnTo>
                      <a:pt x="269769" y="835987"/>
                    </a:lnTo>
                    <a:cubicBezTo>
                      <a:pt x="189548" y="747376"/>
                      <a:pt x="179902" y="730387"/>
                      <a:pt x="99682" y="641776"/>
                    </a:cubicBezTo>
                    <a:lnTo>
                      <a:pt x="97705" y="639102"/>
                    </a:lnTo>
                    <a:lnTo>
                      <a:pt x="119159" y="593812"/>
                    </a:lnTo>
                    <a:lnTo>
                      <a:pt x="154790" y="460837"/>
                    </a:lnTo>
                    <a:lnTo>
                      <a:pt x="34529" y="428613"/>
                    </a:lnTo>
                    <a:lnTo>
                      <a:pt x="4459" y="427345"/>
                    </a:lnTo>
                    <a:lnTo>
                      <a:pt x="0" y="375943"/>
                    </a:lnTo>
                    <a:cubicBezTo>
                      <a:pt x="0" y="279731"/>
                      <a:pt x="33227" y="183519"/>
                      <a:pt x="99682" y="110111"/>
                    </a:cubicBezTo>
                    <a:cubicBezTo>
                      <a:pt x="166138" y="36704"/>
                      <a:pt x="253239" y="0"/>
                      <a:pt x="340340" y="0"/>
                    </a:cubicBezTo>
                    <a:cubicBezTo>
                      <a:pt x="362115" y="0"/>
                      <a:pt x="383890" y="2294"/>
                      <a:pt x="405342" y="688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35A9F877-A214-4333-AB45-46A55F0C8A43}"/>
                  </a:ext>
                </a:extLst>
              </p:cNvPr>
              <p:cNvGrpSpPr/>
              <p:nvPr/>
            </p:nvGrpSpPr>
            <p:grpSpPr>
              <a:xfrm>
                <a:off x="7936085" y="1114716"/>
                <a:ext cx="889866" cy="723508"/>
                <a:chOff x="7936085" y="1114716"/>
                <a:chExt cx="889866" cy="723508"/>
              </a:xfrm>
            </p:grpSpPr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72D5D99A-27A6-48A8-BB6E-7856B3D54B17}"/>
                    </a:ext>
                  </a:extLst>
                </p:cNvPr>
                <p:cNvSpPr/>
                <p:nvPr/>
              </p:nvSpPr>
              <p:spPr>
                <a:xfrm rot="900000">
                  <a:off x="7936085" y="1522957"/>
                  <a:ext cx="378442" cy="571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片側の 2 つの角を丸めた四角形 1072">
                  <a:extLst>
                    <a:ext uri="{FF2B5EF4-FFF2-40B4-BE49-F238E27FC236}">
                      <a16:creationId xmlns:a16="http://schemas.microsoft.com/office/drawing/2014/main" id="{BBED5A57-1EA9-46FD-A0A7-D6E3062A8530}"/>
                    </a:ext>
                  </a:extLst>
                </p:cNvPr>
                <p:cNvSpPr/>
                <p:nvPr/>
              </p:nvSpPr>
              <p:spPr>
                <a:xfrm rot="9000000">
                  <a:off x="8518800" y="1592304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10F7DF74-703C-4DD0-BE12-17ACC0678C77}"/>
                    </a:ext>
                  </a:extLst>
                </p:cNvPr>
                <p:cNvSpPr/>
                <p:nvPr/>
              </p:nvSpPr>
              <p:spPr>
                <a:xfrm>
                  <a:off x="8150754" y="1285178"/>
                  <a:ext cx="579044" cy="507499"/>
                </a:xfrm>
                <a:custGeom>
                  <a:avLst/>
                  <a:gdLst>
                    <a:gd name="connsiteX0" fmla="*/ 183256 w 579044"/>
                    <a:gd name="connsiteY0" fmla="*/ 1473 h 507499"/>
                    <a:gd name="connsiteX1" fmla="*/ 342862 w 579044"/>
                    <a:gd name="connsiteY1" fmla="*/ 41726 h 507499"/>
                    <a:gd name="connsiteX2" fmla="*/ 349847 w 579044"/>
                    <a:gd name="connsiteY2" fmla="*/ 39186 h 507499"/>
                    <a:gd name="connsiteX3" fmla="*/ 579044 w 579044"/>
                    <a:gd name="connsiteY3" fmla="*/ 189205 h 507499"/>
                    <a:gd name="connsiteX4" fmla="*/ 289522 w 579044"/>
                    <a:gd name="connsiteY4" fmla="*/ 507499 h 507499"/>
                    <a:gd name="connsiteX5" fmla="*/ 127648 w 579044"/>
                    <a:gd name="connsiteY5" fmla="*/ 453139 h 507499"/>
                    <a:gd name="connsiteX6" fmla="*/ 103978 w 579044"/>
                    <a:gd name="connsiteY6" fmla="*/ 431670 h 507499"/>
                    <a:gd name="connsiteX7" fmla="*/ 105946 w 579044"/>
                    <a:gd name="connsiteY7" fmla="*/ 427093 h 507499"/>
                    <a:gd name="connsiteX8" fmla="*/ 116847 w 579044"/>
                    <a:gd name="connsiteY8" fmla="*/ 350968 h 507499"/>
                    <a:gd name="connsiteX9" fmla="*/ 46400 w 579044"/>
                    <a:gd name="connsiteY9" fmla="*/ 360996 h 507499"/>
                    <a:gd name="connsiteX10" fmla="*/ 22752 w 579044"/>
                    <a:gd name="connsiteY10" fmla="*/ 313099 h 507499"/>
                    <a:gd name="connsiteX11" fmla="*/ 0 w 579044"/>
                    <a:gd name="connsiteY11" fmla="*/ 189205 h 507499"/>
                    <a:gd name="connsiteX12" fmla="*/ 183256 w 579044"/>
                    <a:gd name="connsiteY12" fmla="*/ 1473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9044" h="507499">
                      <a:moveTo>
                        <a:pt x="183256" y="1473"/>
                      </a:moveTo>
                      <a:cubicBezTo>
                        <a:pt x="227181" y="5667"/>
                        <a:pt x="280027" y="18866"/>
                        <a:pt x="342862" y="41726"/>
                      </a:cubicBezTo>
                      <a:lnTo>
                        <a:pt x="349847" y="39186"/>
                      </a:ln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229560" y="507499"/>
                        <a:pt x="173856" y="487459"/>
                        <a:pt x="127648" y="453139"/>
                      </a:cubicBezTo>
                      <a:lnTo>
                        <a:pt x="103978" y="431670"/>
                      </a:lnTo>
                      <a:lnTo>
                        <a:pt x="105946" y="427093"/>
                      </a:lnTo>
                      <a:cubicBezTo>
                        <a:pt x="114617" y="400149"/>
                        <a:pt x="117355" y="374586"/>
                        <a:pt x="116847" y="350968"/>
                      </a:cubicBezTo>
                      <a:lnTo>
                        <a:pt x="46400" y="360996"/>
                      </a:lnTo>
                      <a:lnTo>
                        <a:pt x="22752" y="313099"/>
                      </a:lnTo>
                      <a:cubicBezTo>
                        <a:pt x="8102" y="275019"/>
                        <a:pt x="0" y="233152"/>
                        <a:pt x="0" y="189205"/>
                      </a:cubicBezTo>
                      <a:cubicBezTo>
                        <a:pt x="0" y="57363"/>
                        <a:pt x="51482" y="-11108"/>
                        <a:pt x="183256" y="147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フリーフォーム 1074">
                  <a:extLst>
                    <a:ext uri="{FF2B5EF4-FFF2-40B4-BE49-F238E27FC236}">
                      <a16:creationId xmlns:a16="http://schemas.microsoft.com/office/drawing/2014/main" id="{05B8ED79-E4EA-4D40-A250-49CE827FD57F}"/>
                    </a:ext>
                  </a:extLst>
                </p:cNvPr>
                <p:cNvSpPr/>
                <p:nvPr/>
              </p:nvSpPr>
              <p:spPr>
                <a:xfrm>
                  <a:off x="8186666" y="1231811"/>
                  <a:ext cx="270350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角丸四角形 1075">
                  <a:extLst>
                    <a:ext uri="{FF2B5EF4-FFF2-40B4-BE49-F238E27FC236}">
                      <a16:creationId xmlns:a16="http://schemas.microsoft.com/office/drawing/2014/main" id="{5902B9F4-CC1C-4884-B54B-96AF4EDCBF15}"/>
                    </a:ext>
                  </a:extLst>
                </p:cNvPr>
                <p:cNvSpPr/>
                <p:nvPr/>
              </p:nvSpPr>
              <p:spPr>
                <a:xfrm>
                  <a:off x="8192573" y="137538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円/楕円 727">
                  <a:extLst>
                    <a:ext uri="{FF2B5EF4-FFF2-40B4-BE49-F238E27FC236}">
                      <a16:creationId xmlns:a16="http://schemas.microsoft.com/office/drawing/2014/main" id="{39BFCAD6-6EFC-4EF8-9940-F6B2DD4D9A65}"/>
                    </a:ext>
                  </a:extLst>
                </p:cNvPr>
                <p:cNvSpPr/>
                <p:nvPr/>
              </p:nvSpPr>
              <p:spPr>
                <a:xfrm>
                  <a:off x="8234254" y="1410106"/>
                  <a:ext cx="75108" cy="75108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A0DC6735-A22E-4E9F-876F-6C1570FF7382}"/>
                    </a:ext>
                  </a:extLst>
                </p:cNvPr>
                <p:cNvSpPr/>
                <p:nvPr/>
              </p:nvSpPr>
              <p:spPr>
                <a:xfrm>
                  <a:off x="8291544" y="1114716"/>
                  <a:ext cx="534407" cy="723508"/>
                </a:xfrm>
                <a:custGeom>
                  <a:avLst/>
                  <a:gdLst>
                    <a:gd name="connsiteX0" fmla="*/ 235431 w 534407"/>
                    <a:gd name="connsiteY0" fmla="*/ 0 h 723508"/>
                    <a:gd name="connsiteX1" fmla="*/ 446840 w 534407"/>
                    <a:gd name="connsiteY1" fmla="*/ 99139 h 723508"/>
                    <a:gd name="connsiteX2" fmla="*/ 446839 w 534407"/>
                    <a:gd name="connsiteY2" fmla="*/ 99139 h 723508"/>
                    <a:gd name="connsiteX3" fmla="*/ 446839 w 534407"/>
                    <a:gd name="connsiteY3" fmla="*/ 577825 h 723508"/>
                    <a:gd name="connsiteX4" fmla="*/ 219053 w 534407"/>
                    <a:gd name="connsiteY4" fmla="*/ 723508 h 723508"/>
                    <a:gd name="connsiteX5" fmla="*/ 219357 w 534407"/>
                    <a:gd name="connsiteY5" fmla="*/ 721758 h 723508"/>
                    <a:gd name="connsiteX6" fmla="*/ 137262 w 534407"/>
                    <a:gd name="connsiteY6" fmla="*/ 263826 h 723508"/>
                    <a:gd name="connsiteX7" fmla="*/ 137263 w 534407"/>
                    <a:gd name="connsiteY7" fmla="*/ 263826 h 723508"/>
                    <a:gd name="connsiteX8" fmla="*/ 38359 w 534407"/>
                    <a:gd name="connsiteY8" fmla="*/ 151820 h 723508"/>
                    <a:gd name="connsiteX9" fmla="*/ 0 w 534407"/>
                    <a:gd name="connsiteY9" fmla="*/ 132432 h 723508"/>
                    <a:gd name="connsiteX10" fmla="*/ 24022 w 534407"/>
                    <a:gd name="connsiteY10" fmla="*/ 99139 h 723508"/>
                    <a:gd name="connsiteX11" fmla="*/ 235431 w 534407"/>
                    <a:gd name="connsiteY11" fmla="*/ 0 h 7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407" h="723508">
                      <a:moveTo>
                        <a:pt x="235431" y="0"/>
                      </a:moveTo>
                      <a:cubicBezTo>
                        <a:pt x="311946" y="0"/>
                        <a:pt x="388460" y="33047"/>
                        <a:pt x="446840" y="99139"/>
                      </a:cubicBezTo>
                      <a:lnTo>
                        <a:pt x="446839" y="99139"/>
                      </a:lnTo>
                      <a:cubicBezTo>
                        <a:pt x="563597" y="231324"/>
                        <a:pt x="563597" y="445640"/>
                        <a:pt x="446839" y="577825"/>
                      </a:cubicBezTo>
                      <a:lnTo>
                        <a:pt x="219053" y="723508"/>
                      </a:lnTo>
                      <a:lnTo>
                        <a:pt x="219357" y="721758"/>
                      </a:lnTo>
                      <a:cubicBezTo>
                        <a:pt x="237601" y="561059"/>
                        <a:pt x="210236" y="388279"/>
                        <a:pt x="137262" y="263826"/>
                      </a:cubicBezTo>
                      <a:lnTo>
                        <a:pt x="137263" y="263826"/>
                      </a:lnTo>
                      <a:cubicBezTo>
                        <a:pt x="108073" y="214046"/>
                        <a:pt x="74350" y="176710"/>
                        <a:pt x="38359" y="151820"/>
                      </a:cubicBezTo>
                      <a:lnTo>
                        <a:pt x="0" y="132432"/>
                      </a:lnTo>
                      <a:lnTo>
                        <a:pt x="24022" y="99139"/>
                      </a:lnTo>
                      <a:cubicBezTo>
                        <a:pt x="82401" y="33047"/>
                        <a:pt x="158916" y="0"/>
                        <a:pt x="23543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92485DDA-B531-4DCD-A423-5CB9A537B2D0}"/>
                </a:ext>
              </a:extLst>
            </p:cNvPr>
            <p:cNvGrpSpPr/>
            <p:nvPr/>
          </p:nvGrpSpPr>
          <p:grpSpPr>
            <a:xfrm>
              <a:off x="7858712" y="2808304"/>
              <a:ext cx="1167984" cy="618435"/>
              <a:chOff x="7858712" y="1946010"/>
              <a:chExt cx="1167984" cy="618435"/>
            </a:xfrm>
          </p:grpSpPr>
          <p:sp>
            <p:nvSpPr>
              <p:cNvPr id="331" name="片側の 2 つの角を丸めた四角形 1730">
                <a:extLst>
                  <a:ext uri="{FF2B5EF4-FFF2-40B4-BE49-F238E27FC236}">
                    <a16:creationId xmlns:a16="http://schemas.microsoft.com/office/drawing/2014/main" id="{C92B50FF-AED4-48BA-A991-B945666441BF}"/>
                  </a:ext>
                </a:extLst>
              </p:cNvPr>
              <p:cNvSpPr/>
              <p:nvPr/>
            </p:nvSpPr>
            <p:spPr>
              <a:xfrm>
                <a:off x="81606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 1731">
                <a:extLst>
                  <a:ext uri="{FF2B5EF4-FFF2-40B4-BE49-F238E27FC236}">
                    <a16:creationId xmlns:a16="http://schemas.microsoft.com/office/drawing/2014/main" id="{60C0A4D2-0C00-4BAC-BE9E-E666B0230703}"/>
                  </a:ext>
                </a:extLst>
              </p:cNvPr>
              <p:cNvSpPr/>
              <p:nvPr/>
            </p:nvSpPr>
            <p:spPr>
              <a:xfrm>
                <a:off x="81396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直角三角形 332">
                <a:extLst>
                  <a:ext uri="{FF2B5EF4-FFF2-40B4-BE49-F238E27FC236}">
                    <a16:creationId xmlns:a16="http://schemas.microsoft.com/office/drawing/2014/main" id="{A2465726-837A-404B-8C8D-BD7B74ED5521}"/>
                  </a:ext>
                </a:extLst>
              </p:cNvPr>
              <p:cNvSpPr/>
              <p:nvPr/>
            </p:nvSpPr>
            <p:spPr>
              <a:xfrm rot="5400000">
                <a:off x="8276455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直角三角形 333">
                <a:extLst>
                  <a:ext uri="{FF2B5EF4-FFF2-40B4-BE49-F238E27FC236}">
                    <a16:creationId xmlns:a16="http://schemas.microsoft.com/office/drawing/2014/main" id="{C0F09B93-8CF2-4FD2-963B-358B48B044C0}"/>
                  </a:ext>
                </a:extLst>
              </p:cNvPr>
              <p:cNvSpPr/>
              <p:nvPr/>
            </p:nvSpPr>
            <p:spPr>
              <a:xfrm rot="16200000" flipH="1">
                <a:off x="8441192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71EF180C-1EB6-42EA-8EAB-012CD286DD4A}"/>
                  </a:ext>
                </a:extLst>
              </p:cNvPr>
              <p:cNvGrpSpPr/>
              <p:nvPr/>
            </p:nvGrpSpPr>
            <p:grpSpPr>
              <a:xfrm>
                <a:off x="7858712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39" name="フリーフォーム 2170">
                  <a:extLst>
                    <a:ext uri="{FF2B5EF4-FFF2-40B4-BE49-F238E27FC236}">
                      <a16:creationId xmlns:a16="http://schemas.microsoft.com/office/drawing/2014/main" id="{23ECEBA8-9749-4216-A33C-F65F0AD37BC1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 2171">
                  <a:extLst>
                    <a:ext uri="{FF2B5EF4-FFF2-40B4-BE49-F238E27FC236}">
                      <a16:creationId xmlns:a16="http://schemas.microsoft.com/office/drawing/2014/main" id="{F2D5901F-84B9-4811-932C-68A1DA50B16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8177C659-753D-45DA-A0AE-784B2DF729C6}"/>
                  </a:ext>
                </a:extLst>
              </p:cNvPr>
              <p:cNvGrpSpPr/>
              <p:nvPr/>
            </p:nvGrpSpPr>
            <p:grpSpPr>
              <a:xfrm flipH="1">
                <a:off x="8544035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37" name="フリーフォーム 2170">
                  <a:extLst>
                    <a:ext uri="{FF2B5EF4-FFF2-40B4-BE49-F238E27FC236}">
                      <a16:creationId xmlns:a16="http://schemas.microsoft.com/office/drawing/2014/main" id="{CAAD011A-B98F-4316-8808-5D578F3C82E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 2171">
                  <a:extLst>
                    <a:ext uri="{FF2B5EF4-FFF2-40B4-BE49-F238E27FC236}">
                      <a16:creationId xmlns:a16="http://schemas.microsoft.com/office/drawing/2014/main" id="{EDC85966-024E-455E-B54A-A391F0457671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09634543-EE0D-4DCB-BE85-1A745C642D9B}"/>
                </a:ext>
              </a:extLst>
            </p:cNvPr>
            <p:cNvSpPr/>
            <p:nvPr/>
          </p:nvSpPr>
          <p:spPr>
            <a:xfrm>
              <a:off x="8305438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387125E8-A719-41C0-9CA3-83908B218F7C}"/>
              </a:ext>
            </a:extLst>
          </p:cNvPr>
          <p:cNvGrpSpPr/>
          <p:nvPr/>
        </p:nvGrpSpPr>
        <p:grpSpPr>
          <a:xfrm>
            <a:off x="6294405" y="2851344"/>
            <a:ext cx="1167984" cy="1414217"/>
            <a:chOff x="8824287" y="2012522"/>
            <a:chExt cx="1167984" cy="1414217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F0D8FAAF-A63C-4003-B2B8-77556BA332E0}"/>
                </a:ext>
              </a:extLst>
            </p:cNvPr>
            <p:cNvGrpSpPr/>
            <p:nvPr/>
          </p:nvGrpSpPr>
          <p:grpSpPr>
            <a:xfrm rot="1800000">
              <a:off x="8920707" y="2012522"/>
              <a:ext cx="822154" cy="900735"/>
              <a:chOff x="8936209" y="1060161"/>
              <a:chExt cx="822154" cy="900735"/>
            </a:xfrm>
          </p:grpSpPr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2A84F1CC-9936-4D0C-ADEC-A3EEDBD32F4F}"/>
                  </a:ext>
                </a:extLst>
              </p:cNvPr>
              <p:cNvSpPr/>
              <p:nvPr/>
            </p:nvSpPr>
            <p:spPr>
              <a:xfrm rot="900000">
                <a:off x="8936209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円/楕円 1089">
                <a:extLst>
                  <a:ext uri="{FF2B5EF4-FFF2-40B4-BE49-F238E27FC236}">
                    <a16:creationId xmlns:a16="http://schemas.microsoft.com/office/drawing/2014/main" id="{9C1492E3-4F92-45C2-8F8B-1EA3FC341281}"/>
                  </a:ext>
                </a:extLst>
              </p:cNvPr>
              <p:cNvSpPr/>
              <p:nvPr/>
            </p:nvSpPr>
            <p:spPr>
              <a:xfrm>
                <a:off x="9077441" y="1061212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9EE05418-2D3F-48E0-B0F9-B97D8F1F46CB}"/>
                  </a:ext>
                </a:extLst>
              </p:cNvPr>
              <p:cNvSpPr/>
              <p:nvPr/>
            </p:nvSpPr>
            <p:spPr>
              <a:xfrm rot="20700000">
                <a:off x="9597577" y="138846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A02E1EF7-BF06-4395-9BC0-B658550E51CF}"/>
                  </a:ext>
                </a:extLst>
              </p:cNvPr>
              <p:cNvSpPr/>
              <p:nvPr/>
            </p:nvSpPr>
            <p:spPr>
              <a:xfrm rot="20890520">
                <a:off x="9560681" y="139835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3E6BD31F-748A-411D-B912-1BD4DFA2E061}"/>
                  </a:ext>
                </a:extLst>
              </p:cNvPr>
              <p:cNvSpPr/>
              <p:nvPr/>
            </p:nvSpPr>
            <p:spPr>
              <a:xfrm rot="21137002">
                <a:off x="9526271" y="14075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1AD4FB5E-AD19-40F7-8D4E-9EEEB05C7AFA}"/>
                  </a:ext>
                </a:extLst>
              </p:cNvPr>
              <p:cNvSpPr/>
              <p:nvPr/>
            </p:nvSpPr>
            <p:spPr>
              <a:xfrm rot="21099359">
                <a:off x="9486479" y="143411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月 369">
                <a:extLst>
                  <a:ext uri="{FF2B5EF4-FFF2-40B4-BE49-F238E27FC236}">
                    <a16:creationId xmlns:a16="http://schemas.microsoft.com/office/drawing/2014/main" id="{F105E19C-C968-4533-8273-A047C0E0B945}"/>
                  </a:ext>
                </a:extLst>
              </p:cNvPr>
              <p:cNvSpPr/>
              <p:nvPr/>
            </p:nvSpPr>
            <p:spPr>
              <a:xfrm rot="21289879">
                <a:off x="9448686" y="143965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F7267A98-FB0D-41EC-82DD-BDA7B5B6D5F5}"/>
                  </a:ext>
                </a:extLst>
              </p:cNvPr>
              <p:cNvSpPr/>
              <p:nvPr/>
            </p:nvSpPr>
            <p:spPr>
              <a:xfrm rot="21536361">
                <a:off x="9413439" y="144482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片側の 2 つの角を丸めた四角形 1102">
                <a:extLst>
                  <a:ext uri="{FF2B5EF4-FFF2-40B4-BE49-F238E27FC236}">
                    <a16:creationId xmlns:a16="http://schemas.microsoft.com/office/drawing/2014/main" id="{4CCB9208-6636-4392-93E1-40501A4D373F}"/>
                  </a:ext>
                </a:extLst>
              </p:cNvPr>
              <p:cNvSpPr/>
              <p:nvPr/>
            </p:nvSpPr>
            <p:spPr>
              <a:xfrm rot="9000000">
                <a:off x="9486722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20C3547C-661D-4E16-B3AD-28B323B7D8FE}"/>
                  </a:ext>
                </a:extLst>
              </p:cNvPr>
              <p:cNvSpPr/>
              <p:nvPr/>
            </p:nvSpPr>
            <p:spPr>
              <a:xfrm>
                <a:off x="9118676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1109">
                <a:extLst>
                  <a:ext uri="{FF2B5EF4-FFF2-40B4-BE49-F238E27FC236}">
                    <a16:creationId xmlns:a16="http://schemas.microsoft.com/office/drawing/2014/main" id="{2D24056C-215B-493C-94B4-EA83F6B9F2E6}"/>
                  </a:ext>
                </a:extLst>
              </p:cNvPr>
              <p:cNvSpPr/>
              <p:nvPr/>
            </p:nvSpPr>
            <p:spPr>
              <a:xfrm flipH="1">
                <a:off x="9174487" y="1365815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1110">
                <a:extLst>
                  <a:ext uri="{FF2B5EF4-FFF2-40B4-BE49-F238E27FC236}">
                    <a16:creationId xmlns:a16="http://schemas.microsoft.com/office/drawing/2014/main" id="{3384193C-3BBE-45E8-905B-E17793C7DB9F}"/>
                  </a:ext>
                </a:extLst>
              </p:cNvPr>
              <p:cNvSpPr/>
              <p:nvPr/>
            </p:nvSpPr>
            <p:spPr>
              <a:xfrm flipH="1">
                <a:off x="9212305" y="1392382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1111">
                <a:extLst>
                  <a:ext uri="{FF2B5EF4-FFF2-40B4-BE49-F238E27FC236}">
                    <a16:creationId xmlns:a16="http://schemas.microsoft.com/office/drawing/2014/main" id="{0859B805-8A93-4280-B715-BCCF02FF108B}"/>
                  </a:ext>
                </a:extLst>
              </p:cNvPr>
              <p:cNvSpPr/>
              <p:nvPr/>
            </p:nvSpPr>
            <p:spPr>
              <a:xfrm flipH="1">
                <a:off x="9179160" y="135130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1112">
                <a:extLst>
                  <a:ext uri="{FF2B5EF4-FFF2-40B4-BE49-F238E27FC236}">
                    <a16:creationId xmlns:a16="http://schemas.microsoft.com/office/drawing/2014/main" id="{7E36244C-B39E-4517-B7C3-53E88FB0A008}"/>
                  </a:ext>
                </a:extLst>
              </p:cNvPr>
              <p:cNvSpPr/>
              <p:nvPr/>
            </p:nvSpPr>
            <p:spPr>
              <a:xfrm flipH="1">
                <a:off x="9228459" y="1406594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円/楕円 1113">
                <a:extLst>
                  <a:ext uri="{FF2B5EF4-FFF2-40B4-BE49-F238E27FC236}">
                    <a16:creationId xmlns:a16="http://schemas.microsoft.com/office/drawing/2014/main" id="{38B126EA-E2FF-41A4-945A-55246AC1BFD2}"/>
                  </a:ext>
                </a:extLst>
              </p:cNvPr>
              <p:cNvSpPr/>
              <p:nvPr/>
            </p:nvSpPr>
            <p:spPr>
              <a:xfrm flipH="1">
                <a:off x="9238114" y="139912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円/楕円 1114">
                <a:extLst>
                  <a:ext uri="{FF2B5EF4-FFF2-40B4-BE49-F238E27FC236}">
                    <a16:creationId xmlns:a16="http://schemas.microsoft.com/office/drawing/2014/main" id="{7B93FED7-468C-4C1D-B20F-59967FC4474E}"/>
                  </a:ext>
                </a:extLst>
              </p:cNvPr>
              <p:cNvSpPr/>
              <p:nvPr/>
            </p:nvSpPr>
            <p:spPr>
              <a:xfrm flipH="1" flipV="1">
                <a:off x="9263502" y="1442674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月 316">
                <a:extLst>
                  <a:ext uri="{FF2B5EF4-FFF2-40B4-BE49-F238E27FC236}">
                    <a16:creationId xmlns:a16="http://schemas.microsoft.com/office/drawing/2014/main" id="{2887FC1A-A2E3-4A63-B885-C0AAACAFF58A}"/>
                  </a:ext>
                </a:extLst>
              </p:cNvPr>
              <p:cNvSpPr/>
              <p:nvPr/>
            </p:nvSpPr>
            <p:spPr>
              <a:xfrm rot="16200000" flipH="1">
                <a:off x="9226772" y="124983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1AEE378-FCBA-4E7A-B29E-16245A69BAA2}"/>
                  </a:ext>
                </a:extLst>
              </p:cNvPr>
              <p:cNvSpPr/>
              <p:nvPr/>
            </p:nvSpPr>
            <p:spPr>
              <a:xfrm>
                <a:off x="9147050" y="1060161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2290F959-0CC3-44DD-B793-EA298EEB9DB8}"/>
                </a:ext>
              </a:extLst>
            </p:cNvPr>
            <p:cNvGrpSpPr/>
            <p:nvPr/>
          </p:nvGrpSpPr>
          <p:grpSpPr>
            <a:xfrm>
              <a:off x="8824287" y="2808304"/>
              <a:ext cx="1167984" cy="618435"/>
              <a:chOff x="8824287" y="1946010"/>
              <a:chExt cx="1167984" cy="618435"/>
            </a:xfrm>
          </p:grpSpPr>
          <p:sp>
            <p:nvSpPr>
              <p:cNvPr id="354" name="片側の 2 つの角を丸めた四角形 1795">
                <a:extLst>
                  <a:ext uri="{FF2B5EF4-FFF2-40B4-BE49-F238E27FC236}">
                    <a16:creationId xmlns:a16="http://schemas.microsoft.com/office/drawing/2014/main" id="{BA673290-770A-4F3C-A852-35CCED5E6D24}"/>
                  </a:ext>
                </a:extLst>
              </p:cNvPr>
              <p:cNvSpPr/>
              <p:nvPr/>
            </p:nvSpPr>
            <p:spPr>
              <a:xfrm>
                <a:off x="912764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 1796">
                <a:extLst>
                  <a:ext uri="{FF2B5EF4-FFF2-40B4-BE49-F238E27FC236}">
                    <a16:creationId xmlns:a16="http://schemas.microsoft.com/office/drawing/2014/main" id="{DC73A054-230D-4985-873F-53C6F8F59B98}"/>
                  </a:ext>
                </a:extLst>
              </p:cNvPr>
              <p:cNvSpPr/>
              <p:nvPr/>
            </p:nvSpPr>
            <p:spPr>
              <a:xfrm>
                <a:off x="910667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直角三角形 355">
                <a:extLst>
                  <a:ext uri="{FF2B5EF4-FFF2-40B4-BE49-F238E27FC236}">
                    <a16:creationId xmlns:a16="http://schemas.microsoft.com/office/drawing/2014/main" id="{C485E56A-5782-4CCE-9736-C009BEC6EF45}"/>
                  </a:ext>
                </a:extLst>
              </p:cNvPr>
              <p:cNvSpPr/>
              <p:nvPr/>
            </p:nvSpPr>
            <p:spPr>
              <a:xfrm rot="5400000">
                <a:off x="9243470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直角三角形 356">
                <a:extLst>
                  <a:ext uri="{FF2B5EF4-FFF2-40B4-BE49-F238E27FC236}">
                    <a16:creationId xmlns:a16="http://schemas.microsoft.com/office/drawing/2014/main" id="{007DE3EB-84B8-4C0F-83C6-8330D057770A}"/>
                  </a:ext>
                </a:extLst>
              </p:cNvPr>
              <p:cNvSpPr/>
              <p:nvPr/>
            </p:nvSpPr>
            <p:spPr>
              <a:xfrm rot="16200000" flipH="1">
                <a:off x="9408207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8ABBCD63-B2F2-4B1F-92A9-8E989A4016AA}"/>
                  </a:ext>
                </a:extLst>
              </p:cNvPr>
              <p:cNvGrpSpPr/>
              <p:nvPr/>
            </p:nvGrpSpPr>
            <p:grpSpPr>
              <a:xfrm>
                <a:off x="882428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62" name="フリーフォーム 2188">
                  <a:extLst>
                    <a:ext uri="{FF2B5EF4-FFF2-40B4-BE49-F238E27FC236}">
                      <a16:creationId xmlns:a16="http://schemas.microsoft.com/office/drawing/2014/main" id="{753D98E3-7699-4394-873A-D384E8DD8B19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フリーフォーム 2189">
                  <a:extLst>
                    <a:ext uri="{FF2B5EF4-FFF2-40B4-BE49-F238E27FC236}">
                      <a16:creationId xmlns:a16="http://schemas.microsoft.com/office/drawing/2014/main" id="{3D19A3DE-1AA4-48E1-9B79-8C92AB4C05A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5E60638F-3610-4440-AC33-12188F8564BC}"/>
                  </a:ext>
                </a:extLst>
              </p:cNvPr>
              <p:cNvGrpSpPr/>
              <p:nvPr/>
            </p:nvGrpSpPr>
            <p:grpSpPr>
              <a:xfrm flipH="1">
                <a:off x="950961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60" name="フリーフォーム 2188">
                  <a:extLst>
                    <a:ext uri="{FF2B5EF4-FFF2-40B4-BE49-F238E27FC236}">
                      <a16:creationId xmlns:a16="http://schemas.microsoft.com/office/drawing/2014/main" id="{AA45DBF2-502C-4D18-84A6-35F450BE27C2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 2189">
                  <a:extLst>
                    <a:ext uri="{FF2B5EF4-FFF2-40B4-BE49-F238E27FC236}">
                      <a16:creationId xmlns:a16="http://schemas.microsoft.com/office/drawing/2014/main" id="{E7CF20A2-44D5-432D-8E34-FD2E2171834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3" name="楕円 352">
              <a:extLst>
                <a:ext uri="{FF2B5EF4-FFF2-40B4-BE49-F238E27FC236}">
                  <a16:creationId xmlns:a16="http://schemas.microsoft.com/office/drawing/2014/main" id="{19A483EC-4573-40DE-8A9D-BC127EE2CF45}"/>
                </a:ext>
              </a:extLst>
            </p:cNvPr>
            <p:cNvSpPr/>
            <p:nvPr/>
          </p:nvSpPr>
          <p:spPr>
            <a:xfrm>
              <a:off x="9343663" y="246163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7528924F-CFFF-41ED-B17A-29C819609A26}"/>
              </a:ext>
            </a:extLst>
          </p:cNvPr>
          <p:cNvGrpSpPr/>
          <p:nvPr/>
        </p:nvGrpSpPr>
        <p:grpSpPr>
          <a:xfrm>
            <a:off x="8117835" y="2872536"/>
            <a:ext cx="1167984" cy="1393025"/>
            <a:chOff x="9787061" y="2033714"/>
            <a:chExt cx="1167984" cy="1393025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9333CADF-5BC9-4AFB-9994-632E24352E0B}"/>
                </a:ext>
              </a:extLst>
            </p:cNvPr>
            <p:cNvGrpSpPr/>
            <p:nvPr/>
          </p:nvGrpSpPr>
          <p:grpSpPr>
            <a:xfrm rot="1800000">
              <a:off x="9879332" y="2033714"/>
              <a:ext cx="873002" cy="835677"/>
              <a:chOff x="9891286" y="1072177"/>
              <a:chExt cx="873002" cy="835677"/>
            </a:xfrm>
          </p:grpSpPr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6B8170FF-0AE7-4728-8F8F-36DF50CF5356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13294BF7-7229-45C6-A101-3462F18B5932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5DADBE24-B924-46EF-87D7-787CE7A0DDF6}"/>
                  </a:ext>
                </a:extLst>
              </p:cNvPr>
              <p:cNvSpPr/>
              <p:nvPr/>
            </p:nvSpPr>
            <p:spPr>
              <a:xfrm>
                <a:off x="10397240" y="1406735"/>
                <a:ext cx="362295" cy="501119"/>
              </a:xfrm>
              <a:custGeom>
                <a:avLst/>
                <a:gdLst>
                  <a:gd name="connsiteX0" fmla="*/ 364812 w 753512"/>
                  <a:gd name="connsiteY0" fmla="*/ 0 h 859130"/>
                  <a:gd name="connsiteX1" fmla="*/ 623578 w 753512"/>
                  <a:gd name="connsiteY1" fmla="*/ 112743 h 859130"/>
                  <a:gd name="connsiteX2" fmla="*/ 623577 w 753512"/>
                  <a:gd name="connsiteY2" fmla="*/ 112743 h 859130"/>
                  <a:gd name="connsiteX3" fmla="*/ 670470 w 753512"/>
                  <a:gd name="connsiteY3" fmla="*/ 596730 h 859130"/>
                  <a:gd name="connsiteX4" fmla="*/ 645863 w 753512"/>
                  <a:gd name="connsiteY4" fmla="*/ 628417 h 859130"/>
                  <a:gd name="connsiteX5" fmla="*/ 652300 w 753512"/>
                  <a:gd name="connsiteY5" fmla="*/ 630153 h 859130"/>
                  <a:gd name="connsiteX6" fmla="*/ 750123 w 753512"/>
                  <a:gd name="connsiteY6" fmla="*/ 627559 h 859130"/>
                  <a:gd name="connsiteX7" fmla="*/ 648902 w 753512"/>
                  <a:gd name="connsiteY7" fmla="*/ 696608 h 859130"/>
                  <a:gd name="connsiteX8" fmla="*/ 590960 w 753512"/>
                  <a:gd name="connsiteY8" fmla="*/ 695872 h 859130"/>
                  <a:gd name="connsiteX9" fmla="*/ 607095 w 753512"/>
                  <a:gd name="connsiteY9" fmla="*/ 708524 h 859130"/>
                  <a:gd name="connsiteX10" fmla="*/ 753512 w 753512"/>
                  <a:gd name="connsiteY10" fmla="*/ 753177 h 859130"/>
                  <a:gd name="connsiteX11" fmla="*/ 632282 w 753512"/>
                  <a:gd name="connsiteY11" fmla="*/ 792084 h 859130"/>
                  <a:gd name="connsiteX12" fmla="*/ 573420 w 753512"/>
                  <a:gd name="connsiteY12" fmla="*/ 776955 h 859130"/>
                  <a:gd name="connsiteX13" fmla="*/ 605772 w 753512"/>
                  <a:gd name="connsiteY13" fmla="*/ 799870 h 859130"/>
                  <a:gd name="connsiteX14" fmla="*/ 703179 w 753512"/>
                  <a:gd name="connsiteY14" fmla="*/ 834756 h 859130"/>
                  <a:gd name="connsiteX15" fmla="*/ 508366 w 753512"/>
                  <a:gd name="connsiteY15" fmla="*/ 827715 h 859130"/>
                  <a:gd name="connsiteX16" fmla="*/ 482749 w 753512"/>
                  <a:gd name="connsiteY16" fmla="*/ 805245 h 859130"/>
                  <a:gd name="connsiteX17" fmla="*/ 350599 w 753512"/>
                  <a:gd name="connsiteY17" fmla="*/ 805246 h 859130"/>
                  <a:gd name="connsiteX18" fmla="*/ 354186 w 753512"/>
                  <a:gd name="connsiteY18" fmla="*/ 764765 h 859130"/>
                  <a:gd name="connsiteX19" fmla="*/ 26787 w 753512"/>
                  <a:gd name="connsiteY19" fmla="*/ 392338 h 859130"/>
                  <a:gd name="connsiteX20" fmla="*/ 0 w 753512"/>
                  <a:gd name="connsiteY20" fmla="*/ 395410 h 859130"/>
                  <a:gd name="connsiteX21" fmla="*/ 538 w 753512"/>
                  <a:gd name="connsiteY21" fmla="*/ 348032 h 859130"/>
                  <a:gd name="connsiteX22" fmla="*/ 106046 w 753512"/>
                  <a:gd name="connsiteY22" fmla="*/ 112743 h 859130"/>
                  <a:gd name="connsiteX23" fmla="*/ 364812 w 753512"/>
                  <a:gd name="connsiteY23" fmla="*/ 0 h 859130"/>
                  <a:gd name="connsiteX0" fmla="*/ 364274 w 752974"/>
                  <a:gd name="connsiteY0" fmla="*/ 0 h 859130"/>
                  <a:gd name="connsiteX1" fmla="*/ 623040 w 752974"/>
                  <a:gd name="connsiteY1" fmla="*/ 112743 h 859130"/>
                  <a:gd name="connsiteX2" fmla="*/ 623039 w 752974"/>
                  <a:gd name="connsiteY2" fmla="*/ 112743 h 859130"/>
                  <a:gd name="connsiteX3" fmla="*/ 669932 w 752974"/>
                  <a:gd name="connsiteY3" fmla="*/ 596730 h 859130"/>
                  <a:gd name="connsiteX4" fmla="*/ 645325 w 752974"/>
                  <a:gd name="connsiteY4" fmla="*/ 628417 h 859130"/>
                  <a:gd name="connsiteX5" fmla="*/ 651762 w 752974"/>
                  <a:gd name="connsiteY5" fmla="*/ 630153 h 859130"/>
                  <a:gd name="connsiteX6" fmla="*/ 749585 w 752974"/>
                  <a:gd name="connsiteY6" fmla="*/ 627559 h 859130"/>
                  <a:gd name="connsiteX7" fmla="*/ 648364 w 752974"/>
                  <a:gd name="connsiteY7" fmla="*/ 696608 h 859130"/>
                  <a:gd name="connsiteX8" fmla="*/ 590422 w 752974"/>
                  <a:gd name="connsiteY8" fmla="*/ 695872 h 859130"/>
                  <a:gd name="connsiteX9" fmla="*/ 606557 w 752974"/>
                  <a:gd name="connsiteY9" fmla="*/ 708524 h 859130"/>
                  <a:gd name="connsiteX10" fmla="*/ 752974 w 752974"/>
                  <a:gd name="connsiteY10" fmla="*/ 753177 h 859130"/>
                  <a:gd name="connsiteX11" fmla="*/ 631744 w 752974"/>
                  <a:gd name="connsiteY11" fmla="*/ 792084 h 859130"/>
                  <a:gd name="connsiteX12" fmla="*/ 572882 w 752974"/>
                  <a:gd name="connsiteY12" fmla="*/ 776955 h 859130"/>
                  <a:gd name="connsiteX13" fmla="*/ 605234 w 752974"/>
                  <a:gd name="connsiteY13" fmla="*/ 799870 h 859130"/>
                  <a:gd name="connsiteX14" fmla="*/ 702641 w 752974"/>
                  <a:gd name="connsiteY14" fmla="*/ 834756 h 859130"/>
                  <a:gd name="connsiteX15" fmla="*/ 507828 w 752974"/>
                  <a:gd name="connsiteY15" fmla="*/ 827715 h 859130"/>
                  <a:gd name="connsiteX16" fmla="*/ 482211 w 752974"/>
                  <a:gd name="connsiteY16" fmla="*/ 805245 h 859130"/>
                  <a:gd name="connsiteX17" fmla="*/ 350061 w 752974"/>
                  <a:gd name="connsiteY17" fmla="*/ 805246 h 859130"/>
                  <a:gd name="connsiteX18" fmla="*/ 353648 w 752974"/>
                  <a:gd name="connsiteY18" fmla="*/ 764765 h 859130"/>
                  <a:gd name="connsiteX19" fmla="*/ 26249 w 752974"/>
                  <a:gd name="connsiteY19" fmla="*/ 392338 h 859130"/>
                  <a:gd name="connsiteX20" fmla="*/ 0 w 752974"/>
                  <a:gd name="connsiteY20" fmla="*/ 348032 h 859130"/>
                  <a:gd name="connsiteX21" fmla="*/ 105508 w 752974"/>
                  <a:gd name="connsiteY21" fmla="*/ 112743 h 859130"/>
                  <a:gd name="connsiteX22" fmla="*/ 364274 w 752974"/>
                  <a:gd name="connsiteY22" fmla="*/ 0 h 859130"/>
                  <a:gd name="connsiteX0" fmla="*/ 338025 w 726725"/>
                  <a:gd name="connsiteY0" fmla="*/ 0 h 859130"/>
                  <a:gd name="connsiteX1" fmla="*/ 596791 w 726725"/>
                  <a:gd name="connsiteY1" fmla="*/ 112743 h 859130"/>
                  <a:gd name="connsiteX2" fmla="*/ 596790 w 726725"/>
                  <a:gd name="connsiteY2" fmla="*/ 112743 h 859130"/>
                  <a:gd name="connsiteX3" fmla="*/ 643683 w 726725"/>
                  <a:gd name="connsiteY3" fmla="*/ 596730 h 859130"/>
                  <a:gd name="connsiteX4" fmla="*/ 619076 w 726725"/>
                  <a:gd name="connsiteY4" fmla="*/ 628417 h 859130"/>
                  <a:gd name="connsiteX5" fmla="*/ 625513 w 726725"/>
                  <a:gd name="connsiteY5" fmla="*/ 630153 h 859130"/>
                  <a:gd name="connsiteX6" fmla="*/ 723336 w 726725"/>
                  <a:gd name="connsiteY6" fmla="*/ 627559 h 859130"/>
                  <a:gd name="connsiteX7" fmla="*/ 622115 w 726725"/>
                  <a:gd name="connsiteY7" fmla="*/ 696608 h 859130"/>
                  <a:gd name="connsiteX8" fmla="*/ 564173 w 726725"/>
                  <a:gd name="connsiteY8" fmla="*/ 695872 h 859130"/>
                  <a:gd name="connsiteX9" fmla="*/ 580308 w 726725"/>
                  <a:gd name="connsiteY9" fmla="*/ 708524 h 859130"/>
                  <a:gd name="connsiteX10" fmla="*/ 726725 w 726725"/>
                  <a:gd name="connsiteY10" fmla="*/ 753177 h 859130"/>
                  <a:gd name="connsiteX11" fmla="*/ 605495 w 726725"/>
                  <a:gd name="connsiteY11" fmla="*/ 792084 h 859130"/>
                  <a:gd name="connsiteX12" fmla="*/ 546633 w 726725"/>
                  <a:gd name="connsiteY12" fmla="*/ 776955 h 859130"/>
                  <a:gd name="connsiteX13" fmla="*/ 578985 w 726725"/>
                  <a:gd name="connsiteY13" fmla="*/ 799870 h 859130"/>
                  <a:gd name="connsiteX14" fmla="*/ 676392 w 726725"/>
                  <a:gd name="connsiteY14" fmla="*/ 834756 h 859130"/>
                  <a:gd name="connsiteX15" fmla="*/ 481579 w 726725"/>
                  <a:gd name="connsiteY15" fmla="*/ 827715 h 859130"/>
                  <a:gd name="connsiteX16" fmla="*/ 455962 w 726725"/>
                  <a:gd name="connsiteY16" fmla="*/ 805245 h 859130"/>
                  <a:gd name="connsiteX17" fmla="*/ 323812 w 726725"/>
                  <a:gd name="connsiteY17" fmla="*/ 805246 h 859130"/>
                  <a:gd name="connsiteX18" fmla="*/ 327399 w 726725"/>
                  <a:gd name="connsiteY18" fmla="*/ 764765 h 859130"/>
                  <a:gd name="connsiteX19" fmla="*/ 0 w 726725"/>
                  <a:gd name="connsiteY19" fmla="*/ 392338 h 859130"/>
                  <a:gd name="connsiteX20" fmla="*/ 79259 w 726725"/>
                  <a:gd name="connsiteY20" fmla="*/ 112743 h 859130"/>
                  <a:gd name="connsiteX21" fmla="*/ 338025 w 726725"/>
                  <a:gd name="connsiteY21" fmla="*/ 0 h 859130"/>
                  <a:gd name="connsiteX0" fmla="*/ 258778 w 647478"/>
                  <a:gd name="connsiteY0" fmla="*/ 518 h 859648"/>
                  <a:gd name="connsiteX1" fmla="*/ 517544 w 647478"/>
                  <a:gd name="connsiteY1" fmla="*/ 113261 h 859648"/>
                  <a:gd name="connsiteX2" fmla="*/ 517543 w 647478"/>
                  <a:gd name="connsiteY2" fmla="*/ 113261 h 859648"/>
                  <a:gd name="connsiteX3" fmla="*/ 564436 w 647478"/>
                  <a:gd name="connsiteY3" fmla="*/ 597248 h 859648"/>
                  <a:gd name="connsiteX4" fmla="*/ 539829 w 647478"/>
                  <a:gd name="connsiteY4" fmla="*/ 628935 h 859648"/>
                  <a:gd name="connsiteX5" fmla="*/ 546266 w 647478"/>
                  <a:gd name="connsiteY5" fmla="*/ 630671 h 859648"/>
                  <a:gd name="connsiteX6" fmla="*/ 644089 w 647478"/>
                  <a:gd name="connsiteY6" fmla="*/ 628077 h 859648"/>
                  <a:gd name="connsiteX7" fmla="*/ 542868 w 647478"/>
                  <a:gd name="connsiteY7" fmla="*/ 697126 h 859648"/>
                  <a:gd name="connsiteX8" fmla="*/ 484926 w 647478"/>
                  <a:gd name="connsiteY8" fmla="*/ 696390 h 859648"/>
                  <a:gd name="connsiteX9" fmla="*/ 501061 w 647478"/>
                  <a:gd name="connsiteY9" fmla="*/ 709042 h 859648"/>
                  <a:gd name="connsiteX10" fmla="*/ 647478 w 647478"/>
                  <a:gd name="connsiteY10" fmla="*/ 753695 h 859648"/>
                  <a:gd name="connsiteX11" fmla="*/ 526248 w 647478"/>
                  <a:gd name="connsiteY11" fmla="*/ 792602 h 859648"/>
                  <a:gd name="connsiteX12" fmla="*/ 467386 w 647478"/>
                  <a:gd name="connsiteY12" fmla="*/ 777473 h 859648"/>
                  <a:gd name="connsiteX13" fmla="*/ 499738 w 647478"/>
                  <a:gd name="connsiteY13" fmla="*/ 800388 h 859648"/>
                  <a:gd name="connsiteX14" fmla="*/ 597145 w 647478"/>
                  <a:gd name="connsiteY14" fmla="*/ 835274 h 859648"/>
                  <a:gd name="connsiteX15" fmla="*/ 402332 w 647478"/>
                  <a:gd name="connsiteY15" fmla="*/ 828233 h 859648"/>
                  <a:gd name="connsiteX16" fmla="*/ 376715 w 647478"/>
                  <a:gd name="connsiteY16" fmla="*/ 805763 h 859648"/>
                  <a:gd name="connsiteX17" fmla="*/ 244565 w 647478"/>
                  <a:gd name="connsiteY17" fmla="*/ 805764 h 859648"/>
                  <a:gd name="connsiteX18" fmla="*/ 248152 w 647478"/>
                  <a:gd name="connsiteY18" fmla="*/ 765283 h 859648"/>
                  <a:gd name="connsiteX19" fmla="*/ 12 w 647478"/>
                  <a:gd name="connsiteY19" fmla="*/ 113261 h 859648"/>
                  <a:gd name="connsiteX20" fmla="*/ 258778 w 647478"/>
                  <a:gd name="connsiteY20" fmla="*/ 518 h 859648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0756 w 673669"/>
                  <a:gd name="connsiteY17" fmla="*/ 805461 h 859345"/>
                  <a:gd name="connsiteX18" fmla="*/ 274343 w 673669"/>
                  <a:gd name="connsiteY18" fmla="*/ 764980 h 859345"/>
                  <a:gd name="connsiteX19" fmla="*/ 9 w 673669"/>
                  <a:gd name="connsiteY19" fmla="*/ 248689 h 859345"/>
                  <a:gd name="connsiteX20" fmla="*/ 284969 w 673669"/>
                  <a:gd name="connsiteY20" fmla="*/ 215 h 859345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4343 w 673669"/>
                  <a:gd name="connsiteY17" fmla="*/ 764980 h 859345"/>
                  <a:gd name="connsiteX18" fmla="*/ 9 w 673669"/>
                  <a:gd name="connsiteY18" fmla="*/ 248689 h 859345"/>
                  <a:gd name="connsiteX19" fmla="*/ 284969 w 673669"/>
                  <a:gd name="connsiteY19" fmla="*/ 215 h 859345"/>
                  <a:gd name="connsiteX0" fmla="*/ 284960 w 673660"/>
                  <a:gd name="connsiteY0" fmla="*/ 215 h 859345"/>
                  <a:gd name="connsiteX1" fmla="*/ 543726 w 673660"/>
                  <a:gd name="connsiteY1" fmla="*/ 112958 h 859345"/>
                  <a:gd name="connsiteX2" fmla="*/ 543725 w 673660"/>
                  <a:gd name="connsiteY2" fmla="*/ 112958 h 859345"/>
                  <a:gd name="connsiteX3" fmla="*/ 590618 w 673660"/>
                  <a:gd name="connsiteY3" fmla="*/ 596945 h 859345"/>
                  <a:gd name="connsiteX4" fmla="*/ 566011 w 673660"/>
                  <a:gd name="connsiteY4" fmla="*/ 628632 h 859345"/>
                  <a:gd name="connsiteX5" fmla="*/ 572448 w 673660"/>
                  <a:gd name="connsiteY5" fmla="*/ 630368 h 859345"/>
                  <a:gd name="connsiteX6" fmla="*/ 670271 w 673660"/>
                  <a:gd name="connsiteY6" fmla="*/ 627774 h 859345"/>
                  <a:gd name="connsiteX7" fmla="*/ 569050 w 673660"/>
                  <a:gd name="connsiteY7" fmla="*/ 696823 h 859345"/>
                  <a:gd name="connsiteX8" fmla="*/ 511108 w 673660"/>
                  <a:gd name="connsiteY8" fmla="*/ 696087 h 859345"/>
                  <a:gd name="connsiteX9" fmla="*/ 527243 w 673660"/>
                  <a:gd name="connsiteY9" fmla="*/ 708739 h 859345"/>
                  <a:gd name="connsiteX10" fmla="*/ 673660 w 673660"/>
                  <a:gd name="connsiteY10" fmla="*/ 753392 h 859345"/>
                  <a:gd name="connsiteX11" fmla="*/ 552430 w 673660"/>
                  <a:gd name="connsiteY11" fmla="*/ 792299 h 859345"/>
                  <a:gd name="connsiteX12" fmla="*/ 493568 w 673660"/>
                  <a:gd name="connsiteY12" fmla="*/ 777170 h 859345"/>
                  <a:gd name="connsiteX13" fmla="*/ 525920 w 673660"/>
                  <a:gd name="connsiteY13" fmla="*/ 800085 h 859345"/>
                  <a:gd name="connsiteX14" fmla="*/ 623327 w 673660"/>
                  <a:gd name="connsiteY14" fmla="*/ 834971 h 859345"/>
                  <a:gd name="connsiteX15" fmla="*/ 428514 w 673660"/>
                  <a:gd name="connsiteY15" fmla="*/ 827930 h 859345"/>
                  <a:gd name="connsiteX16" fmla="*/ 402897 w 673660"/>
                  <a:gd name="connsiteY16" fmla="*/ 805460 h 859345"/>
                  <a:gd name="connsiteX17" fmla="*/ 0 w 673660"/>
                  <a:gd name="connsiteY17" fmla="*/ 248689 h 859345"/>
                  <a:gd name="connsiteX18" fmla="*/ 284960 w 673660"/>
                  <a:gd name="connsiteY18" fmla="*/ 215 h 859345"/>
                  <a:gd name="connsiteX0" fmla="*/ 284960 w 673660"/>
                  <a:gd name="connsiteY0" fmla="*/ 189 h 859319"/>
                  <a:gd name="connsiteX1" fmla="*/ 543726 w 673660"/>
                  <a:gd name="connsiteY1" fmla="*/ 112932 h 859319"/>
                  <a:gd name="connsiteX2" fmla="*/ 543725 w 673660"/>
                  <a:gd name="connsiteY2" fmla="*/ 112932 h 859319"/>
                  <a:gd name="connsiteX3" fmla="*/ 590618 w 673660"/>
                  <a:gd name="connsiteY3" fmla="*/ 596919 h 859319"/>
                  <a:gd name="connsiteX4" fmla="*/ 566011 w 673660"/>
                  <a:gd name="connsiteY4" fmla="*/ 628606 h 859319"/>
                  <a:gd name="connsiteX5" fmla="*/ 572448 w 673660"/>
                  <a:gd name="connsiteY5" fmla="*/ 630342 h 859319"/>
                  <a:gd name="connsiteX6" fmla="*/ 670271 w 673660"/>
                  <a:gd name="connsiteY6" fmla="*/ 627748 h 859319"/>
                  <a:gd name="connsiteX7" fmla="*/ 569050 w 673660"/>
                  <a:gd name="connsiteY7" fmla="*/ 696797 h 859319"/>
                  <a:gd name="connsiteX8" fmla="*/ 511108 w 673660"/>
                  <a:gd name="connsiteY8" fmla="*/ 696061 h 859319"/>
                  <a:gd name="connsiteX9" fmla="*/ 527243 w 673660"/>
                  <a:gd name="connsiteY9" fmla="*/ 708713 h 859319"/>
                  <a:gd name="connsiteX10" fmla="*/ 673660 w 673660"/>
                  <a:gd name="connsiteY10" fmla="*/ 753366 h 859319"/>
                  <a:gd name="connsiteX11" fmla="*/ 552430 w 673660"/>
                  <a:gd name="connsiteY11" fmla="*/ 792273 h 859319"/>
                  <a:gd name="connsiteX12" fmla="*/ 493568 w 673660"/>
                  <a:gd name="connsiteY12" fmla="*/ 777144 h 859319"/>
                  <a:gd name="connsiteX13" fmla="*/ 525920 w 673660"/>
                  <a:gd name="connsiteY13" fmla="*/ 800059 h 859319"/>
                  <a:gd name="connsiteX14" fmla="*/ 623327 w 673660"/>
                  <a:gd name="connsiteY14" fmla="*/ 834945 h 859319"/>
                  <a:gd name="connsiteX15" fmla="*/ 428514 w 673660"/>
                  <a:gd name="connsiteY15" fmla="*/ 827904 h 859319"/>
                  <a:gd name="connsiteX16" fmla="*/ 402897 w 673660"/>
                  <a:gd name="connsiteY16" fmla="*/ 805434 h 859319"/>
                  <a:gd name="connsiteX17" fmla="*/ 0 w 673660"/>
                  <a:gd name="connsiteY17" fmla="*/ 248663 h 859319"/>
                  <a:gd name="connsiteX18" fmla="*/ 284960 w 673660"/>
                  <a:gd name="connsiteY18" fmla="*/ 189 h 859319"/>
                  <a:gd name="connsiteX0" fmla="*/ 311154 w 699854"/>
                  <a:gd name="connsiteY0" fmla="*/ 9029 h 868159"/>
                  <a:gd name="connsiteX1" fmla="*/ 569920 w 699854"/>
                  <a:gd name="connsiteY1" fmla="*/ 121772 h 868159"/>
                  <a:gd name="connsiteX2" fmla="*/ 569919 w 699854"/>
                  <a:gd name="connsiteY2" fmla="*/ 121772 h 868159"/>
                  <a:gd name="connsiteX3" fmla="*/ 616812 w 699854"/>
                  <a:gd name="connsiteY3" fmla="*/ 605759 h 868159"/>
                  <a:gd name="connsiteX4" fmla="*/ 592205 w 699854"/>
                  <a:gd name="connsiteY4" fmla="*/ 637446 h 868159"/>
                  <a:gd name="connsiteX5" fmla="*/ 598642 w 699854"/>
                  <a:gd name="connsiteY5" fmla="*/ 639182 h 868159"/>
                  <a:gd name="connsiteX6" fmla="*/ 696465 w 699854"/>
                  <a:gd name="connsiteY6" fmla="*/ 636588 h 868159"/>
                  <a:gd name="connsiteX7" fmla="*/ 595244 w 699854"/>
                  <a:gd name="connsiteY7" fmla="*/ 705637 h 868159"/>
                  <a:gd name="connsiteX8" fmla="*/ 537302 w 699854"/>
                  <a:gd name="connsiteY8" fmla="*/ 704901 h 868159"/>
                  <a:gd name="connsiteX9" fmla="*/ 553437 w 699854"/>
                  <a:gd name="connsiteY9" fmla="*/ 717553 h 868159"/>
                  <a:gd name="connsiteX10" fmla="*/ 699854 w 699854"/>
                  <a:gd name="connsiteY10" fmla="*/ 762206 h 868159"/>
                  <a:gd name="connsiteX11" fmla="*/ 578624 w 699854"/>
                  <a:gd name="connsiteY11" fmla="*/ 801113 h 868159"/>
                  <a:gd name="connsiteX12" fmla="*/ 519762 w 699854"/>
                  <a:gd name="connsiteY12" fmla="*/ 785984 h 868159"/>
                  <a:gd name="connsiteX13" fmla="*/ 552114 w 699854"/>
                  <a:gd name="connsiteY13" fmla="*/ 808899 h 868159"/>
                  <a:gd name="connsiteX14" fmla="*/ 649521 w 699854"/>
                  <a:gd name="connsiteY14" fmla="*/ 843785 h 868159"/>
                  <a:gd name="connsiteX15" fmla="*/ 454708 w 699854"/>
                  <a:gd name="connsiteY15" fmla="*/ 836744 h 868159"/>
                  <a:gd name="connsiteX16" fmla="*/ 429091 w 699854"/>
                  <a:gd name="connsiteY16" fmla="*/ 814274 h 868159"/>
                  <a:gd name="connsiteX17" fmla="*/ 0 w 699854"/>
                  <a:gd name="connsiteY17" fmla="*/ 331322 h 868159"/>
                  <a:gd name="connsiteX18" fmla="*/ 311154 w 699854"/>
                  <a:gd name="connsiteY18" fmla="*/ 9029 h 868159"/>
                  <a:gd name="connsiteX0" fmla="*/ 312586 w 701286"/>
                  <a:gd name="connsiteY0" fmla="*/ 9029 h 868159"/>
                  <a:gd name="connsiteX1" fmla="*/ 571352 w 701286"/>
                  <a:gd name="connsiteY1" fmla="*/ 121772 h 868159"/>
                  <a:gd name="connsiteX2" fmla="*/ 571351 w 701286"/>
                  <a:gd name="connsiteY2" fmla="*/ 121772 h 868159"/>
                  <a:gd name="connsiteX3" fmla="*/ 618244 w 701286"/>
                  <a:gd name="connsiteY3" fmla="*/ 605759 h 868159"/>
                  <a:gd name="connsiteX4" fmla="*/ 593637 w 701286"/>
                  <a:gd name="connsiteY4" fmla="*/ 637446 h 868159"/>
                  <a:gd name="connsiteX5" fmla="*/ 600074 w 701286"/>
                  <a:gd name="connsiteY5" fmla="*/ 639182 h 868159"/>
                  <a:gd name="connsiteX6" fmla="*/ 697897 w 701286"/>
                  <a:gd name="connsiteY6" fmla="*/ 636588 h 868159"/>
                  <a:gd name="connsiteX7" fmla="*/ 596676 w 701286"/>
                  <a:gd name="connsiteY7" fmla="*/ 705637 h 868159"/>
                  <a:gd name="connsiteX8" fmla="*/ 538734 w 701286"/>
                  <a:gd name="connsiteY8" fmla="*/ 704901 h 868159"/>
                  <a:gd name="connsiteX9" fmla="*/ 554869 w 701286"/>
                  <a:gd name="connsiteY9" fmla="*/ 717553 h 868159"/>
                  <a:gd name="connsiteX10" fmla="*/ 701286 w 701286"/>
                  <a:gd name="connsiteY10" fmla="*/ 762206 h 868159"/>
                  <a:gd name="connsiteX11" fmla="*/ 580056 w 701286"/>
                  <a:gd name="connsiteY11" fmla="*/ 801113 h 868159"/>
                  <a:gd name="connsiteX12" fmla="*/ 521194 w 701286"/>
                  <a:gd name="connsiteY12" fmla="*/ 785984 h 868159"/>
                  <a:gd name="connsiteX13" fmla="*/ 553546 w 701286"/>
                  <a:gd name="connsiteY13" fmla="*/ 808899 h 868159"/>
                  <a:gd name="connsiteX14" fmla="*/ 650953 w 701286"/>
                  <a:gd name="connsiteY14" fmla="*/ 843785 h 868159"/>
                  <a:gd name="connsiteX15" fmla="*/ 456140 w 701286"/>
                  <a:gd name="connsiteY15" fmla="*/ 836744 h 868159"/>
                  <a:gd name="connsiteX16" fmla="*/ 430523 w 701286"/>
                  <a:gd name="connsiteY16" fmla="*/ 814274 h 868159"/>
                  <a:gd name="connsiteX17" fmla="*/ 1432 w 701286"/>
                  <a:gd name="connsiteY17" fmla="*/ 331322 h 868159"/>
                  <a:gd name="connsiteX18" fmla="*/ 312586 w 701286"/>
                  <a:gd name="connsiteY18" fmla="*/ 9029 h 868159"/>
                  <a:gd name="connsiteX0" fmla="*/ 312500 w 701200"/>
                  <a:gd name="connsiteY0" fmla="*/ 47 h 859177"/>
                  <a:gd name="connsiteX1" fmla="*/ 571266 w 701200"/>
                  <a:gd name="connsiteY1" fmla="*/ 112790 h 859177"/>
                  <a:gd name="connsiteX2" fmla="*/ 571265 w 701200"/>
                  <a:gd name="connsiteY2" fmla="*/ 112790 h 859177"/>
                  <a:gd name="connsiteX3" fmla="*/ 618158 w 701200"/>
                  <a:gd name="connsiteY3" fmla="*/ 596777 h 859177"/>
                  <a:gd name="connsiteX4" fmla="*/ 593551 w 701200"/>
                  <a:gd name="connsiteY4" fmla="*/ 628464 h 859177"/>
                  <a:gd name="connsiteX5" fmla="*/ 599988 w 701200"/>
                  <a:gd name="connsiteY5" fmla="*/ 630200 h 859177"/>
                  <a:gd name="connsiteX6" fmla="*/ 697811 w 701200"/>
                  <a:gd name="connsiteY6" fmla="*/ 627606 h 859177"/>
                  <a:gd name="connsiteX7" fmla="*/ 596590 w 701200"/>
                  <a:gd name="connsiteY7" fmla="*/ 696655 h 859177"/>
                  <a:gd name="connsiteX8" fmla="*/ 538648 w 701200"/>
                  <a:gd name="connsiteY8" fmla="*/ 695919 h 859177"/>
                  <a:gd name="connsiteX9" fmla="*/ 554783 w 701200"/>
                  <a:gd name="connsiteY9" fmla="*/ 708571 h 859177"/>
                  <a:gd name="connsiteX10" fmla="*/ 701200 w 701200"/>
                  <a:gd name="connsiteY10" fmla="*/ 753224 h 859177"/>
                  <a:gd name="connsiteX11" fmla="*/ 579970 w 701200"/>
                  <a:gd name="connsiteY11" fmla="*/ 792131 h 859177"/>
                  <a:gd name="connsiteX12" fmla="*/ 521108 w 701200"/>
                  <a:gd name="connsiteY12" fmla="*/ 777002 h 859177"/>
                  <a:gd name="connsiteX13" fmla="*/ 553460 w 701200"/>
                  <a:gd name="connsiteY13" fmla="*/ 799917 h 859177"/>
                  <a:gd name="connsiteX14" fmla="*/ 650867 w 701200"/>
                  <a:gd name="connsiteY14" fmla="*/ 834803 h 859177"/>
                  <a:gd name="connsiteX15" fmla="*/ 456054 w 701200"/>
                  <a:gd name="connsiteY15" fmla="*/ 827762 h 859177"/>
                  <a:gd name="connsiteX16" fmla="*/ 430437 w 701200"/>
                  <a:gd name="connsiteY16" fmla="*/ 805292 h 859177"/>
                  <a:gd name="connsiteX17" fmla="*/ 1346 w 701200"/>
                  <a:gd name="connsiteY17" fmla="*/ 322340 h 859177"/>
                  <a:gd name="connsiteX18" fmla="*/ 312500 w 701200"/>
                  <a:gd name="connsiteY18" fmla="*/ 47 h 859177"/>
                  <a:gd name="connsiteX0" fmla="*/ 238642 w 703542"/>
                  <a:gd name="connsiteY0" fmla="*/ 50 h 856799"/>
                  <a:gd name="connsiteX1" fmla="*/ 573608 w 703542"/>
                  <a:gd name="connsiteY1" fmla="*/ 110412 h 856799"/>
                  <a:gd name="connsiteX2" fmla="*/ 573607 w 703542"/>
                  <a:gd name="connsiteY2" fmla="*/ 110412 h 856799"/>
                  <a:gd name="connsiteX3" fmla="*/ 620500 w 703542"/>
                  <a:gd name="connsiteY3" fmla="*/ 594399 h 856799"/>
                  <a:gd name="connsiteX4" fmla="*/ 595893 w 703542"/>
                  <a:gd name="connsiteY4" fmla="*/ 626086 h 856799"/>
                  <a:gd name="connsiteX5" fmla="*/ 602330 w 703542"/>
                  <a:gd name="connsiteY5" fmla="*/ 627822 h 856799"/>
                  <a:gd name="connsiteX6" fmla="*/ 700153 w 703542"/>
                  <a:gd name="connsiteY6" fmla="*/ 625228 h 856799"/>
                  <a:gd name="connsiteX7" fmla="*/ 598932 w 703542"/>
                  <a:gd name="connsiteY7" fmla="*/ 694277 h 856799"/>
                  <a:gd name="connsiteX8" fmla="*/ 540990 w 703542"/>
                  <a:gd name="connsiteY8" fmla="*/ 693541 h 856799"/>
                  <a:gd name="connsiteX9" fmla="*/ 557125 w 703542"/>
                  <a:gd name="connsiteY9" fmla="*/ 706193 h 856799"/>
                  <a:gd name="connsiteX10" fmla="*/ 703542 w 703542"/>
                  <a:gd name="connsiteY10" fmla="*/ 750846 h 856799"/>
                  <a:gd name="connsiteX11" fmla="*/ 582312 w 703542"/>
                  <a:gd name="connsiteY11" fmla="*/ 789753 h 856799"/>
                  <a:gd name="connsiteX12" fmla="*/ 523450 w 703542"/>
                  <a:gd name="connsiteY12" fmla="*/ 774624 h 856799"/>
                  <a:gd name="connsiteX13" fmla="*/ 555802 w 703542"/>
                  <a:gd name="connsiteY13" fmla="*/ 797539 h 856799"/>
                  <a:gd name="connsiteX14" fmla="*/ 653209 w 703542"/>
                  <a:gd name="connsiteY14" fmla="*/ 832425 h 856799"/>
                  <a:gd name="connsiteX15" fmla="*/ 458396 w 703542"/>
                  <a:gd name="connsiteY15" fmla="*/ 825384 h 856799"/>
                  <a:gd name="connsiteX16" fmla="*/ 432779 w 703542"/>
                  <a:gd name="connsiteY16" fmla="*/ 802914 h 856799"/>
                  <a:gd name="connsiteX17" fmla="*/ 3688 w 703542"/>
                  <a:gd name="connsiteY17" fmla="*/ 319962 h 856799"/>
                  <a:gd name="connsiteX18" fmla="*/ 238642 w 703542"/>
                  <a:gd name="connsiteY18" fmla="*/ 50 h 856799"/>
                  <a:gd name="connsiteX0" fmla="*/ 239767 w 704667"/>
                  <a:gd name="connsiteY0" fmla="*/ 1098 h 857847"/>
                  <a:gd name="connsiteX1" fmla="*/ 574733 w 704667"/>
                  <a:gd name="connsiteY1" fmla="*/ 111460 h 857847"/>
                  <a:gd name="connsiteX2" fmla="*/ 574732 w 704667"/>
                  <a:gd name="connsiteY2" fmla="*/ 111460 h 857847"/>
                  <a:gd name="connsiteX3" fmla="*/ 621625 w 704667"/>
                  <a:gd name="connsiteY3" fmla="*/ 595447 h 857847"/>
                  <a:gd name="connsiteX4" fmla="*/ 597018 w 704667"/>
                  <a:gd name="connsiteY4" fmla="*/ 627134 h 857847"/>
                  <a:gd name="connsiteX5" fmla="*/ 603455 w 704667"/>
                  <a:gd name="connsiteY5" fmla="*/ 628870 h 857847"/>
                  <a:gd name="connsiteX6" fmla="*/ 701278 w 704667"/>
                  <a:gd name="connsiteY6" fmla="*/ 626276 h 857847"/>
                  <a:gd name="connsiteX7" fmla="*/ 600057 w 704667"/>
                  <a:gd name="connsiteY7" fmla="*/ 695325 h 857847"/>
                  <a:gd name="connsiteX8" fmla="*/ 542115 w 704667"/>
                  <a:gd name="connsiteY8" fmla="*/ 694589 h 857847"/>
                  <a:gd name="connsiteX9" fmla="*/ 558250 w 704667"/>
                  <a:gd name="connsiteY9" fmla="*/ 707241 h 857847"/>
                  <a:gd name="connsiteX10" fmla="*/ 704667 w 704667"/>
                  <a:gd name="connsiteY10" fmla="*/ 751894 h 857847"/>
                  <a:gd name="connsiteX11" fmla="*/ 583437 w 704667"/>
                  <a:gd name="connsiteY11" fmla="*/ 790801 h 857847"/>
                  <a:gd name="connsiteX12" fmla="*/ 524575 w 704667"/>
                  <a:gd name="connsiteY12" fmla="*/ 775672 h 857847"/>
                  <a:gd name="connsiteX13" fmla="*/ 556927 w 704667"/>
                  <a:gd name="connsiteY13" fmla="*/ 798587 h 857847"/>
                  <a:gd name="connsiteX14" fmla="*/ 654334 w 704667"/>
                  <a:gd name="connsiteY14" fmla="*/ 833473 h 857847"/>
                  <a:gd name="connsiteX15" fmla="*/ 459521 w 704667"/>
                  <a:gd name="connsiteY15" fmla="*/ 826432 h 857847"/>
                  <a:gd name="connsiteX16" fmla="*/ 433904 w 704667"/>
                  <a:gd name="connsiteY16" fmla="*/ 803962 h 857847"/>
                  <a:gd name="connsiteX17" fmla="*/ 4813 w 704667"/>
                  <a:gd name="connsiteY17" fmla="*/ 321010 h 857847"/>
                  <a:gd name="connsiteX18" fmla="*/ 239767 w 704667"/>
                  <a:gd name="connsiteY18" fmla="*/ 1098 h 857847"/>
                  <a:gd name="connsiteX0" fmla="*/ 1264 w 701118"/>
                  <a:gd name="connsiteY0" fmla="*/ 209550 h 746387"/>
                  <a:gd name="connsiteX1" fmla="*/ 571184 w 701118"/>
                  <a:gd name="connsiteY1" fmla="*/ 0 h 746387"/>
                  <a:gd name="connsiteX2" fmla="*/ 571183 w 701118"/>
                  <a:gd name="connsiteY2" fmla="*/ 0 h 746387"/>
                  <a:gd name="connsiteX3" fmla="*/ 618076 w 701118"/>
                  <a:gd name="connsiteY3" fmla="*/ 483987 h 746387"/>
                  <a:gd name="connsiteX4" fmla="*/ 593469 w 701118"/>
                  <a:gd name="connsiteY4" fmla="*/ 515674 h 746387"/>
                  <a:gd name="connsiteX5" fmla="*/ 599906 w 701118"/>
                  <a:gd name="connsiteY5" fmla="*/ 517410 h 746387"/>
                  <a:gd name="connsiteX6" fmla="*/ 697729 w 701118"/>
                  <a:gd name="connsiteY6" fmla="*/ 514816 h 746387"/>
                  <a:gd name="connsiteX7" fmla="*/ 596508 w 701118"/>
                  <a:gd name="connsiteY7" fmla="*/ 583865 h 746387"/>
                  <a:gd name="connsiteX8" fmla="*/ 538566 w 701118"/>
                  <a:gd name="connsiteY8" fmla="*/ 583129 h 746387"/>
                  <a:gd name="connsiteX9" fmla="*/ 554701 w 701118"/>
                  <a:gd name="connsiteY9" fmla="*/ 595781 h 746387"/>
                  <a:gd name="connsiteX10" fmla="*/ 701118 w 701118"/>
                  <a:gd name="connsiteY10" fmla="*/ 640434 h 746387"/>
                  <a:gd name="connsiteX11" fmla="*/ 579888 w 701118"/>
                  <a:gd name="connsiteY11" fmla="*/ 679341 h 746387"/>
                  <a:gd name="connsiteX12" fmla="*/ 521026 w 701118"/>
                  <a:gd name="connsiteY12" fmla="*/ 664212 h 746387"/>
                  <a:gd name="connsiteX13" fmla="*/ 553378 w 701118"/>
                  <a:gd name="connsiteY13" fmla="*/ 687127 h 746387"/>
                  <a:gd name="connsiteX14" fmla="*/ 650785 w 701118"/>
                  <a:gd name="connsiteY14" fmla="*/ 722013 h 746387"/>
                  <a:gd name="connsiteX15" fmla="*/ 455972 w 701118"/>
                  <a:gd name="connsiteY15" fmla="*/ 714972 h 746387"/>
                  <a:gd name="connsiteX16" fmla="*/ 430355 w 701118"/>
                  <a:gd name="connsiteY16" fmla="*/ 692502 h 746387"/>
                  <a:gd name="connsiteX17" fmla="*/ 1264 w 701118"/>
                  <a:gd name="connsiteY17" fmla="*/ 209550 h 746387"/>
                  <a:gd name="connsiteX0" fmla="*/ 0 w 699854"/>
                  <a:gd name="connsiteY0" fmla="*/ 209550 h 746387"/>
                  <a:gd name="connsiteX1" fmla="*/ 569920 w 699854"/>
                  <a:gd name="connsiteY1" fmla="*/ 0 h 746387"/>
                  <a:gd name="connsiteX2" fmla="*/ 569919 w 699854"/>
                  <a:gd name="connsiteY2" fmla="*/ 0 h 746387"/>
                  <a:gd name="connsiteX3" fmla="*/ 616812 w 699854"/>
                  <a:gd name="connsiteY3" fmla="*/ 483987 h 746387"/>
                  <a:gd name="connsiteX4" fmla="*/ 592205 w 699854"/>
                  <a:gd name="connsiteY4" fmla="*/ 515674 h 746387"/>
                  <a:gd name="connsiteX5" fmla="*/ 598642 w 699854"/>
                  <a:gd name="connsiteY5" fmla="*/ 517410 h 746387"/>
                  <a:gd name="connsiteX6" fmla="*/ 696465 w 699854"/>
                  <a:gd name="connsiteY6" fmla="*/ 514816 h 746387"/>
                  <a:gd name="connsiteX7" fmla="*/ 595244 w 699854"/>
                  <a:gd name="connsiteY7" fmla="*/ 583865 h 746387"/>
                  <a:gd name="connsiteX8" fmla="*/ 537302 w 699854"/>
                  <a:gd name="connsiteY8" fmla="*/ 583129 h 746387"/>
                  <a:gd name="connsiteX9" fmla="*/ 553437 w 699854"/>
                  <a:gd name="connsiteY9" fmla="*/ 595781 h 746387"/>
                  <a:gd name="connsiteX10" fmla="*/ 699854 w 699854"/>
                  <a:gd name="connsiteY10" fmla="*/ 640434 h 746387"/>
                  <a:gd name="connsiteX11" fmla="*/ 578624 w 699854"/>
                  <a:gd name="connsiteY11" fmla="*/ 679341 h 746387"/>
                  <a:gd name="connsiteX12" fmla="*/ 519762 w 699854"/>
                  <a:gd name="connsiteY12" fmla="*/ 664212 h 746387"/>
                  <a:gd name="connsiteX13" fmla="*/ 552114 w 699854"/>
                  <a:gd name="connsiteY13" fmla="*/ 687127 h 746387"/>
                  <a:gd name="connsiteX14" fmla="*/ 649521 w 699854"/>
                  <a:gd name="connsiteY14" fmla="*/ 722013 h 746387"/>
                  <a:gd name="connsiteX15" fmla="*/ 454708 w 699854"/>
                  <a:gd name="connsiteY15" fmla="*/ 714972 h 746387"/>
                  <a:gd name="connsiteX16" fmla="*/ 429091 w 699854"/>
                  <a:gd name="connsiteY16" fmla="*/ 692502 h 746387"/>
                  <a:gd name="connsiteX17" fmla="*/ 91440 w 699854"/>
                  <a:gd name="connsiteY17" fmla="*/ 300990 h 746387"/>
                  <a:gd name="connsiteX0" fmla="*/ 503537 w 633471"/>
                  <a:gd name="connsiteY0" fmla="*/ 0 h 746387"/>
                  <a:gd name="connsiteX1" fmla="*/ 503536 w 633471"/>
                  <a:gd name="connsiteY1" fmla="*/ 0 h 746387"/>
                  <a:gd name="connsiteX2" fmla="*/ 550429 w 633471"/>
                  <a:gd name="connsiteY2" fmla="*/ 483987 h 746387"/>
                  <a:gd name="connsiteX3" fmla="*/ 525822 w 633471"/>
                  <a:gd name="connsiteY3" fmla="*/ 515674 h 746387"/>
                  <a:gd name="connsiteX4" fmla="*/ 532259 w 633471"/>
                  <a:gd name="connsiteY4" fmla="*/ 517410 h 746387"/>
                  <a:gd name="connsiteX5" fmla="*/ 630082 w 633471"/>
                  <a:gd name="connsiteY5" fmla="*/ 514816 h 746387"/>
                  <a:gd name="connsiteX6" fmla="*/ 528861 w 633471"/>
                  <a:gd name="connsiteY6" fmla="*/ 583865 h 746387"/>
                  <a:gd name="connsiteX7" fmla="*/ 470919 w 633471"/>
                  <a:gd name="connsiteY7" fmla="*/ 583129 h 746387"/>
                  <a:gd name="connsiteX8" fmla="*/ 487054 w 633471"/>
                  <a:gd name="connsiteY8" fmla="*/ 595781 h 746387"/>
                  <a:gd name="connsiteX9" fmla="*/ 633471 w 633471"/>
                  <a:gd name="connsiteY9" fmla="*/ 640434 h 746387"/>
                  <a:gd name="connsiteX10" fmla="*/ 512241 w 633471"/>
                  <a:gd name="connsiteY10" fmla="*/ 679341 h 746387"/>
                  <a:gd name="connsiteX11" fmla="*/ 453379 w 633471"/>
                  <a:gd name="connsiteY11" fmla="*/ 664212 h 746387"/>
                  <a:gd name="connsiteX12" fmla="*/ 485731 w 633471"/>
                  <a:gd name="connsiteY12" fmla="*/ 687127 h 746387"/>
                  <a:gd name="connsiteX13" fmla="*/ 583138 w 633471"/>
                  <a:gd name="connsiteY13" fmla="*/ 722013 h 746387"/>
                  <a:gd name="connsiteX14" fmla="*/ 388325 w 633471"/>
                  <a:gd name="connsiteY14" fmla="*/ 714972 h 746387"/>
                  <a:gd name="connsiteX15" fmla="*/ 362708 w 633471"/>
                  <a:gd name="connsiteY15" fmla="*/ 692502 h 746387"/>
                  <a:gd name="connsiteX16" fmla="*/ 25057 w 633471"/>
                  <a:gd name="connsiteY16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16" fmla="*/ 503537 w 633471"/>
                  <a:gd name="connsiteY16" fmla="*/ 0 h 746387"/>
                  <a:gd name="connsiteX0" fmla="*/ 376236 w 608564"/>
                  <a:gd name="connsiteY0" fmla="*/ 0 h 501119"/>
                  <a:gd name="connsiteX1" fmla="*/ 525522 w 608564"/>
                  <a:gd name="connsiteY1" fmla="*/ 238719 h 501119"/>
                  <a:gd name="connsiteX2" fmla="*/ 500915 w 608564"/>
                  <a:gd name="connsiteY2" fmla="*/ 270406 h 501119"/>
                  <a:gd name="connsiteX3" fmla="*/ 507352 w 608564"/>
                  <a:gd name="connsiteY3" fmla="*/ 272142 h 501119"/>
                  <a:gd name="connsiteX4" fmla="*/ 605175 w 608564"/>
                  <a:gd name="connsiteY4" fmla="*/ 269548 h 501119"/>
                  <a:gd name="connsiteX5" fmla="*/ 503954 w 608564"/>
                  <a:gd name="connsiteY5" fmla="*/ 338597 h 501119"/>
                  <a:gd name="connsiteX6" fmla="*/ 446012 w 608564"/>
                  <a:gd name="connsiteY6" fmla="*/ 337861 h 501119"/>
                  <a:gd name="connsiteX7" fmla="*/ 462147 w 608564"/>
                  <a:gd name="connsiteY7" fmla="*/ 350513 h 501119"/>
                  <a:gd name="connsiteX8" fmla="*/ 608564 w 608564"/>
                  <a:gd name="connsiteY8" fmla="*/ 395166 h 501119"/>
                  <a:gd name="connsiteX9" fmla="*/ 487334 w 608564"/>
                  <a:gd name="connsiteY9" fmla="*/ 434073 h 501119"/>
                  <a:gd name="connsiteX10" fmla="*/ 428472 w 608564"/>
                  <a:gd name="connsiteY10" fmla="*/ 418944 h 501119"/>
                  <a:gd name="connsiteX11" fmla="*/ 460824 w 608564"/>
                  <a:gd name="connsiteY11" fmla="*/ 441859 h 501119"/>
                  <a:gd name="connsiteX12" fmla="*/ 558231 w 608564"/>
                  <a:gd name="connsiteY12" fmla="*/ 476745 h 501119"/>
                  <a:gd name="connsiteX13" fmla="*/ 363418 w 608564"/>
                  <a:gd name="connsiteY13" fmla="*/ 469704 h 501119"/>
                  <a:gd name="connsiteX14" fmla="*/ 337801 w 608564"/>
                  <a:gd name="connsiteY14" fmla="*/ 447234 h 501119"/>
                  <a:gd name="connsiteX15" fmla="*/ 150 w 608564"/>
                  <a:gd name="connsiteY15" fmla="*/ 55722 h 501119"/>
                  <a:gd name="connsiteX16" fmla="*/ 376236 w 608564"/>
                  <a:gd name="connsiteY16" fmla="*/ 0 h 501119"/>
                  <a:gd name="connsiteX0" fmla="*/ 129967 w 362295"/>
                  <a:gd name="connsiteY0" fmla="*/ 0 h 501119"/>
                  <a:gd name="connsiteX1" fmla="*/ 279253 w 362295"/>
                  <a:gd name="connsiteY1" fmla="*/ 238719 h 501119"/>
                  <a:gd name="connsiteX2" fmla="*/ 254646 w 362295"/>
                  <a:gd name="connsiteY2" fmla="*/ 270406 h 501119"/>
                  <a:gd name="connsiteX3" fmla="*/ 261083 w 362295"/>
                  <a:gd name="connsiteY3" fmla="*/ 272142 h 501119"/>
                  <a:gd name="connsiteX4" fmla="*/ 358906 w 362295"/>
                  <a:gd name="connsiteY4" fmla="*/ 269548 h 501119"/>
                  <a:gd name="connsiteX5" fmla="*/ 257685 w 362295"/>
                  <a:gd name="connsiteY5" fmla="*/ 338597 h 501119"/>
                  <a:gd name="connsiteX6" fmla="*/ 199743 w 362295"/>
                  <a:gd name="connsiteY6" fmla="*/ 337861 h 501119"/>
                  <a:gd name="connsiteX7" fmla="*/ 215878 w 362295"/>
                  <a:gd name="connsiteY7" fmla="*/ 350513 h 501119"/>
                  <a:gd name="connsiteX8" fmla="*/ 362295 w 362295"/>
                  <a:gd name="connsiteY8" fmla="*/ 395166 h 501119"/>
                  <a:gd name="connsiteX9" fmla="*/ 241065 w 362295"/>
                  <a:gd name="connsiteY9" fmla="*/ 434073 h 501119"/>
                  <a:gd name="connsiteX10" fmla="*/ 182203 w 362295"/>
                  <a:gd name="connsiteY10" fmla="*/ 418944 h 501119"/>
                  <a:gd name="connsiteX11" fmla="*/ 214555 w 362295"/>
                  <a:gd name="connsiteY11" fmla="*/ 441859 h 501119"/>
                  <a:gd name="connsiteX12" fmla="*/ 311962 w 362295"/>
                  <a:gd name="connsiteY12" fmla="*/ 476745 h 501119"/>
                  <a:gd name="connsiteX13" fmla="*/ 117149 w 362295"/>
                  <a:gd name="connsiteY13" fmla="*/ 469704 h 501119"/>
                  <a:gd name="connsiteX14" fmla="*/ 91532 w 362295"/>
                  <a:gd name="connsiteY14" fmla="*/ 447234 h 501119"/>
                  <a:gd name="connsiteX15" fmla="*/ 20581 w 362295"/>
                  <a:gd name="connsiteY15" fmla="*/ 93822 h 501119"/>
                  <a:gd name="connsiteX16" fmla="*/ 129967 w 362295"/>
                  <a:gd name="connsiteY16" fmla="*/ 0 h 501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295" h="501119">
                    <a:moveTo>
                      <a:pt x="129967" y="0"/>
                    </a:moveTo>
                    <a:lnTo>
                      <a:pt x="279253" y="238719"/>
                    </a:lnTo>
                    <a:lnTo>
                      <a:pt x="254646" y="270406"/>
                    </a:lnTo>
                    <a:lnTo>
                      <a:pt x="261083" y="272142"/>
                    </a:lnTo>
                    <a:cubicBezTo>
                      <a:pt x="294264" y="277839"/>
                      <a:pt x="327619" y="277103"/>
                      <a:pt x="358906" y="269548"/>
                    </a:cubicBezTo>
                    <a:cubicBezTo>
                      <a:pt x="337679" y="307389"/>
                      <a:pt x="300552" y="331005"/>
                      <a:pt x="257685" y="338597"/>
                    </a:cubicBezTo>
                    <a:lnTo>
                      <a:pt x="199743" y="337861"/>
                    </a:lnTo>
                    <a:lnTo>
                      <a:pt x="215878" y="350513"/>
                    </a:lnTo>
                    <a:cubicBezTo>
                      <a:pt x="260279" y="379166"/>
                      <a:pt x="311652" y="395106"/>
                      <a:pt x="362295" y="395166"/>
                    </a:cubicBezTo>
                    <a:cubicBezTo>
                      <a:pt x="330355" y="424921"/>
                      <a:pt x="286365" y="437612"/>
                      <a:pt x="241065" y="434073"/>
                    </a:cubicBezTo>
                    <a:lnTo>
                      <a:pt x="182203" y="418944"/>
                    </a:lnTo>
                    <a:lnTo>
                      <a:pt x="214555" y="441859"/>
                    </a:lnTo>
                    <a:cubicBezTo>
                      <a:pt x="244730" y="459399"/>
                      <a:pt x="277897" y="471433"/>
                      <a:pt x="311962" y="476745"/>
                    </a:cubicBezTo>
                    <a:cubicBezTo>
                      <a:pt x="256004" y="512688"/>
                      <a:pt x="178990" y="507655"/>
                      <a:pt x="117149" y="469704"/>
                    </a:cubicBezTo>
                    <a:lnTo>
                      <a:pt x="91532" y="447234"/>
                    </a:lnTo>
                    <a:cubicBezTo>
                      <a:pt x="-51498" y="286250"/>
                      <a:pt x="14175" y="168361"/>
                      <a:pt x="20581" y="93822"/>
                    </a:cubicBezTo>
                    <a:cubicBezTo>
                      <a:pt x="26987" y="19283"/>
                      <a:pt x="4605" y="18574"/>
                      <a:pt x="1299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126">
                <a:extLst>
                  <a:ext uri="{FF2B5EF4-FFF2-40B4-BE49-F238E27FC236}">
                    <a16:creationId xmlns:a16="http://schemas.microsoft.com/office/drawing/2014/main" id="{84E350D2-12B4-4416-95C3-C3376B578566}"/>
                  </a:ext>
                </a:extLst>
              </p:cNvPr>
              <p:cNvSpPr/>
              <p:nvPr/>
            </p:nvSpPr>
            <p:spPr>
              <a:xfrm rot="9000000">
                <a:off x="10444665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74324CAB-B387-440E-B471-37FD4C41FD0A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ドーナツ 1133">
                <a:extLst>
                  <a:ext uri="{FF2B5EF4-FFF2-40B4-BE49-F238E27FC236}">
                    <a16:creationId xmlns:a16="http://schemas.microsoft.com/office/drawing/2014/main" id="{3DB80F6E-A9D7-4581-AD0E-CE9F8BD6AAAE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円/楕円 1134">
                <a:extLst>
                  <a:ext uri="{FF2B5EF4-FFF2-40B4-BE49-F238E27FC236}">
                    <a16:creationId xmlns:a16="http://schemas.microsoft.com/office/drawing/2014/main" id="{5201C89A-F4D4-4DD5-B863-EA0295F8A7B2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F84FAF69-1266-45CA-913B-C437E1B91BDC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2231511C-18C4-4F7A-A2AC-9CCC0F68C1AD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B3974587-1B8F-40F2-ABBA-FDBDA0C05157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E8C8E520-3E6B-426B-A18D-8467D3F6E209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F1E8B471-6546-4912-875E-2A2D1CF8F77D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3C220ECE-284F-40AD-A5F2-FF056415A4C5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0901C613-E3F4-4742-A6A3-255DD9EBB3B1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E995E717-9EDE-4E85-8AB4-4549D78B3FAA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FBF75BF6-8484-4D7B-BE8E-079BE10E0087}"/>
                </a:ext>
              </a:extLst>
            </p:cNvPr>
            <p:cNvGrpSpPr/>
            <p:nvPr/>
          </p:nvGrpSpPr>
          <p:grpSpPr>
            <a:xfrm>
              <a:off x="9787061" y="2808304"/>
              <a:ext cx="1167984" cy="618435"/>
              <a:chOff x="9787061" y="1946010"/>
              <a:chExt cx="1167984" cy="618435"/>
            </a:xfrm>
          </p:grpSpPr>
          <p:sp>
            <p:nvSpPr>
              <p:cNvPr id="386" name="片側の 2 つの角を丸めた四角形 1738">
                <a:extLst>
                  <a:ext uri="{FF2B5EF4-FFF2-40B4-BE49-F238E27FC236}">
                    <a16:creationId xmlns:a16="http://schemas.microsoft.com/office/drawing/2014/main" id="{CC60ED50-2AAF-4A43-B705-5AB521C1DE20}"/>
                  </a:ext>
                </a:extLst>
              </p:cNvPr>
              <p:cNvSpPr/>
              <p:nvPr/>
            </p:nvSpPr>
            <p:spPr>
              <a:xfrm>
                <a:off x="1008649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 1739">
                <a:extLst>
                  <a:ext uri="{FF2B5EF4-FFF2-40B4-BE49-F238E27FC236}">
                    <a16:creationId xmlns:a16="http://schemas.microsoft.com/office/drawing/2014/main" id="{4EED97A3-5366-43A2-8738-84124E7A3700}"/>
                  </a:ext>
                </a:extLst>
              </p:cNvPr>
              <p:cNvSpPr/>
              <p:nvPr/>
            </p:nvSpPr>
            <p:spPr>
              <a:xfrm>
                <a:off x="1006552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直角三角形 387">
                <a:extLst>
                  <a:ext uri="{FF2B5EF4-FFF2-40B4-BE49-F238E27FC236}">
                    <a16:creationId xmlns:a16="http://schemas.microsoft.com/office/drawing/2014/main" id="{76F097D6-46F8-4998-9AB3-FDC032531D82}"/>
                  </a:ext>
                </a:extLst>
              </p:cNvPr>
              <p:cNvSpPr/>
              <p:nvPr/>
            </p:nvSpPr>
            <p:spPr>
              <a:xfrm rot="5400000">
                <a:off x="10202320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直角三角形 388">
                <a:extLst>
                  <a:ext uri="{FF2B5EF4-FFF2-40B4-BE49-F238E27FC236}">
                    <a16:creationId xmlns:a16="http://schemas.microsoft.com/office/drawing/2014/main" id="{998B9189-FF8F-4CE9-82CD-AE6E22DB3D33}"/>
                  </a:ext>
                </a:extLst>
              </p:cNvPr>
              <p:cNvSpPr/>
              <p:nvPr/>
            </p:nvSpPr>
            <p:spPr>
              <a:xfrm rot="16200000" flipH="1">
                <a:off x="10367057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62CB0054-66D5-4128-9664-AEB5B663638F}"/>
                  </a:ext>
                </a:extLst>
              </p:cNvPr>
              <p:cNvGrpSpPr/>
              <p:nvPr/>
            </p:nvGrpSpPr>
            <p:grpSpPr>
              <a:xfrm>
                <a:off x="9787061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94" name="フリーフォーム 2208">
                  <a:extLst>
                    <a:ext uri="{FF2B5EF4-FFF2-40B4-BE49-F238E27FC236}">
                      <a16:creationId xmlns:a16="http://schemas.microsoft.com/office/drawing/2014/main" id="{25F78A1B-08F4-474A-85AE-A7175AB9ED9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 2209">
                  <a:extLst>
                    <a:ext uri="{FF2B5EF4-FFF2-40B4-BE49-F238E27FC236}">
                      <a16:creationId xmlns:a16="http://schemas.microsoft.com/office/drawing/2014/main" id="{061F0BDB-165F-4FC5-B611-639B35E7EA8A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EA2D3625-C9F7-4404-B56B-589CED502A9F}"/>
                  </a:ext>
                </a:extLst>
              </p:cNvPr>
              <p:cNvGrpSpPr/>
              <p:nvPr/>
            </p:nvGrpSpPr>
            <p:grpSpPr>
              <a:xfrm flipH="1">
                <a:off x="10472384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92" name="フリーフォーム 2208">
                  <a:extLst>
                    <a:ext uri="{FF2B5EF4-FFF2-40B4-BE49-F238E27FC236}">
                      <a16:creationId xmlns:a16="http://schemas.microsoft.com/office/drawing/2014/main" id="{1ADE49B8-471D-4C7C-861E-59F72BAD302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フリーフォーム 2209">
                  <a:extLst>
                    <a:ext uri="{FF2B5EF4-FFF2-40B4-BE49-F238E27FC236}">
                      <a16:creationId xmlns:a16="http://schemas.microsoft.com/office/drawing/2014/main" id="{D40BAB81-E893-4934-8B59-224B98B14F0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50FBAE9F-A5E4-431A-9AAA-9BE1C9DC71C9}"/>
                </a:ext>
              </a:extLst>
            </p:cNvPr>
            <p:cNvSpPr/>
            <p:nvPr/>
          </p:nvSpPr>
          <p:spPr>
            <a:xfrm>
              <a:off x="10239013" y="249973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189A60-D802-4E38-998A-10C54D654B9D}"/>
              </a:ext>
            </a:extLst>
          </p:cNvPr>
          <p:cNvGrpSpPr/>
          <p:nvPr/>
        </p:nvGrpSpPr>
        <p:grpSpPr>
          <a:xfrm>
            <a:off x="792416" y="4833004"/>
            <a:ext cx="830081" cy="1350408"/>
            <a:chOff x="820125" y="2990350"/>
            <a:chExt cx="830081" cy="13504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1B81B6E-651A-4BA4-AF56-2EC69DC4E960}"/>
                </a:ext>
              </a:extLst>
            </p:cNvPr>
            <p:cNvGrpSpPr/>
            <p:nvPr/>
          </p:nvGrpSpPr>
          <p:grpSpPr>
            <a:xfrm>
              <a:off x="961643" y="3729834"/>
              <a:ext cx="601415" cy="610924"/>
              <a:chOff x="1447202" y="3787806"/>
              <a:chExt cx="1156298" cy="1174581"/>
            </a:xfrm>
          </p:grpSpPr>
          <p:sp>
            <p:nvSpPr>
              <p:cNvPr id="27" name="片側の 2 つの角を丸めた四角形 790">
                <a:extLst>
                  <a:ext uri="{FF2B5EF4-FFF2-40B4-BE49-F238E27FC236}">
                    <a16:creationId xmlns:a16="http://schemas.microsoft.com/office/drawing/2014/main" id="{483AC82D-649B-4221-81C1-935859400C1C}"/>
                  </a:ext>
                </a:extLst>
              </p:cNvPr>
              <p:cNvSpPr/>
              <p:nvPr/>
            </p:nvSpPr>
            <p:spPr>
              <a:xfrm>
                <a:off x="1447202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正方形/長方形 9">
                <a:extLst>
                  <a:ext uri="{FF2B5EF4-FFF2-40B4-BE49-F238E27FC236}">
                    <a16:creationId xmlns:a16="http://schemas.microsoft.com/office/drawing/2014/main" id="{885892AE-F574-4485-AF10-97F6276E97FA}"/>
                  </a:ext>
                </a:extLst>
              </p:cNvPr>
              <p:cNvSpPr/>
              <p:nvPr/>
            </p:nvSpPr>
            <p:spPr>
              <a:xfrm>
                <a:off x="1617982" y="3861048"/>
                <a:ext cx="814738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9">
                <a:extLst>
                  <a:ext uri="{FF2B5EF4-FFF2-40B4-BE49-F238E27FC236}">
                    <a16:creationId xmlns:a16="http://schemas.microsoft.com/office/drawing/2014/main" id="{92515FE8-6784-4FF0-A698-3B2CA3B80FF3}"/>
                  </a:ext>
                </a:extLst>
              </p:cNvPr>
              <p:cNvSpPr/>
              <p:nvPr/>
            </p:nvSpPr>
            <p:spPr>
              <a:xfrm>
                <a:off x="1641812" y="3861048"/>
                <a:ext cx="767078" cy="48489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正方形/長方形 9">
                <a:extLst>
                  <a:ext uri="{FF2B5EF4-FFF2-40B4-BE49-F238E27FC236}">
                    <a16:creationId xmlns:a16="http://schemas.microsoft.com/office/drawing/2014/main" id="{42613F76-0C2D-4CC5-92B6-B247AB99873D}"/>
                  </a:ext>
                </a:extLst>
              </p:cNvPr>
              <p:cNvSpPr/>
              <p:nvPr/>
            </p:nvSpPr>
            <p:spPr>
              <a:xfrm>
                <a:off x="1779050" y="3861048"/>
                <a:ext cx="492602" cy="375672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794">
                <a:extLst>
                  <a:ext uri="{FF2B5EF4-FFF2-40B4-BE49-F238E27FC236}">
                    <a16:creationId xmlns:a16="http://schemas.microsoft.com/office/drawing/2014/main" id="{368C0402-CFC0-4526-89C3-791134A35A46}"/>
                  </a:ext>
                </a:extLst>
              </p:cNvPr>
              <p:cNvSpPr/>
              <p:nvPr/>
            </p:nvSpPr>
            <p:spPr>
              <a:xfrm>
                <a:off x="1671904" y="3861048"/>
                <a:ext cx="705535" cy="234071"/>
              </a:xfrm>
              <a:prstGeom prst="ellipse">
                <a:avLst/>
              </a:prstGeom>
              <a:solidFill>
                <a:srgbClr val="CC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片側の 2 つの角を丸めた四角形 43">
                <a:extLst>
                  <a:ext uri="{FF2B5EF4-FFF2-40B4-BE49-F238E27FC236}">
                    <a16:creationId xmlns:a16="http://schemas.microsoft.com/office/drawing/2014/main" id="{EF20AE3A-7715-4FC9-9FFC-7DE2EAE0188D}"/>
                  </a:ext>
                </a:extLst>
              </p:cNvPr>
              <p:cNvSpPr/>
              <p:nvPr/>
            </p:nvSpPr>
            <p:spPr>
              <a:xfrm rot="10800000">
                <a:off x="1689990" y="3787806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62EE7E8-9E19-435E-98EF-E8B24655F36D}"/>
                </a:ext>
              </a:extLst>
            </p:cNvPr>
            <p:cNvGrpSpPr/>
            <p:nvPr/>
          </p:nvGrpSpPr>
          <p:grpSpPr>
            <a:xfrm rot="900000">
              <a:off x="820125" y="2990350"/>
              <a:ext cx="816111" cy="981952"/>
              <a:chOff x="6021677" y="1049203"/>
              <a:chExt cx="816111" cy="981952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EEF2CAE-6D5E-4BB8-B8F9-A1C9CA0424A6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 1025">
                <a:extLst>
                  <a:ext uri="{FF2B5EF4-FFF2-40B4-BE49-F238E27FC236}">
                    <a16:creationId xmlns:a16="http://schemas.microsoft.com/office/drawing/2014/main" id="{3BAB43F7-C1ED-4582-A7B4-56718DAEC5B9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5E32049-3947-4008-89B1-85FA0B7BE835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783859D-FA2D-4CF5-A34D-8A01AA84ABBE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円/楕円 609">
                <a:extLst>
                  <a:ext uri="{FF2B5EF4-FFF2-40B4-BE49-F238E27FC236}">
                    <a16:creationId xmlns:a16="http://schemas.microsoft.com/office/drawing/2014/main" id="{EC87C2CE-D9E4-4CBD-B915-DCEFCEFD02DB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DEFD4EBD-E672-407D-8E6A-A998D298131C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612">
                <a:extLst>
                  <a:ext uri="{FF2B5EF4-FFF2-40B4-BE49-F238E27FC236}">
                    <a16:creationId xmlns:a16="http://schemas.microsoft.com/office/drawing/2014/main" id="{C3A75864-5F5D-4B20-8DC7-009C996E0A39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616">
                <a:extLst>
                  <a:ext uri="{FF2B5EF4-FFF2-40B4-BE49-F238E27FC236}">
                    <a16:creationId xmlns:a16="http://schemas.microsoft.com/office/drawing/2014/main" id="{AC396D38-287F-46A5-BAFC-950BBD6689DA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95D3A-81B6-47B1-8D0F-4875EEBAD2AD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C54CA80-3390-4612-9D4E-CA3ABCC0FC89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722BF311-3B6D-42E8-83B6-037935083C25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6D62BFF-9961-4C84-BFE4-9797796581B7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FED08506-18E2-4879-96A8-23A2A36A2568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D1906C64-C1DB-4D36-A089-13DEC562E683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EAF9EC68-4808-4BE2-ABBF-E0FD78CF6D03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E62CD74-DED2-462F-B880-B4FE64A6B870}"/>
                </a:ext>
              </a:extLst>
            </p:cNvPr>
            <p:cNvGrpSpPr/>
            <p:nvPr/>
          </p:nvGrpSpPr>
          <p:grpSpPr>
            <a:xfrm>
              <a:off x="876863" y="3940824"/>
              <a:ext cx="773343" cy="380768"/>
              <a:chOff x="150756" y="2504979"/>
              <a:chExt cx="783361" cy="384793"/>
            </a:xfrm>
          </p:grpSpPr>
          <p:sp>
            <p:nvSpPr>
              <p:cNvPr id="6" name="楕円 8">
                <a:extLst>
                  <a:ext uri="{FF2B5EF4-FFF2-40B4-BE49-F238E27FC236}">
                    <a16:creationId xmlns:a16="http://schemas.microsoft.com/office/drawing/2014/main" id="{9A789585-5C24-4DF7-A5A5-466B1B040A29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AE0EA161-4F19-4E0B-AE76-CAA450ED9A20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 528">
                <a:extLst>
                  <a:ext uri="{FF2B5EF4-FFF2-40B4-BE49-F238E27FC236}">
                    <a16:creationId xmlns:a16="http://schemas.microsoft.com/office/drawing/2014/main" id="{7BC4F5ED-C936-4F9E-B165-2740AA364395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153732C-EF0E-4ACD-9AB2-9E95EEC2A229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7774879E-7490-417E-A335-C671D614B52D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 531">
                <a:extLst>
                  <a:ext uri="{FF2B5EF4-FFF2-40B4-BE49-F238E27FC236}">
                    <a16:creationId xmlns:a16="http://schemas.microsoft.com/office/drawing/2014/main" id="{EF692345-FB89-4A0C-8F2A-7E69720AFFCD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3E9A20B-39BD-4717-80B0-AE02C66D0DB7}"/>
              </a:ext>
            </a:extLst>
          </p:cNvPr>
          <p:cNvGrpSpPr/>
          <p:nvPr/>
        </p:nvGrpSpPr>
        <p:grpSpPr>
          <a:xfrm>
            <a:off x="2628535" y="4849382"/>
            <a:ext cx="850880" cy="1334030"/>
            <a:chOff x="2698048" y="3006728"/>
            <a:chExt cx="850880" cy="1334030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81CA2A0-8CEE-4870-9ABA-0634CCFFC54A}"/>
                </a:ext>
              </a:extLst>
            </p:cNvPr>
            <p:cNvGrpSpPr/>
            <p:nvPr/>
          </p:nvGrpSpPr>
          <p:grpSpPr>
            <a:xfrm>
              <a:off x="2844043" y="3729834"/>
              <a:ext cx="601415" cy="610924"/>
              <a:chOff x="2864768" y="3787806"/>
              <a:chExt cx="1156298" cy="1174581"/>
            </a:xfrm>
          </p:grpSpPr>
          <p:sp>
            <p:nvSpPr>
              <p:cNvPr id="50" name="片側の 2 つの角を丸めた四角形 43">
                <a:extLst>
                  <a:ext uri="{FF2B5EF4-FFF2-40B4-BE49-F238E27FC236}">
                    <a16:creationId xmlns:a16="http://schemas.microsoft.com/office/drawing/2014/main" id="{CCF284A5-32B2-4A86-ABD6-91CE5F90C522}"/>
                  </a:ext>
                </a:extLst>
              </p:cNvPr>
              <p:cNvSpPr/>
              <p:nvPr/>
            </p:nvSpPr>
            <p:spPr>
              <a:xfrm rot="10800000">
                <a:off x="3160742" y="3787806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片側の 2 つの角を丸めた四角形 829">
                <a:extLst>
                  <a:ext uri="{FF2B5EF4-FFF2-40B4-BE49-F238E27FC236}">
                    <a16:creationId xmlns:a16="http://schemas.microsoft.com/office/drawing/2014/main" id="{E677D67E-9276-4D6C-A7AC-21131D64BE00}"/>
                  </a:ext>
                </a:extLst>
              </p:cNvPr>
              <p:cNvSpPr/>
              <p:nvPr/>
            </p:nvSpPr>
            <p:spPr>
              <a:xfrm>
                <a:off x="2864768" y="3941461"/>
                <a:ext cx="1156298" cy="1020926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片側の 2 つの角を丸めた四角形 64">
                <a:extLst>
                  <a:ext uri="{FF2B5EF4-FFF2-40B4-BE49-F238E27FC236}">
                    <a16:creationId xmlns:a16="http://schemas.microsoft.com/office/drawing/2014/main" id="{103579F6-93DC-44A1-BA79-3EA36D2019D3}"/>
                  </a:ext>
                </a:extLst>
              </p:cNvPr>
              <p:cNvSpPr/>
              <p:nvPr/>
            </p:nvSpPr>
            <p:spPr>
              <a:xfrm>
                <a:off x="2864768" y="3944005"/>
                <a:ext cx="1156298" cy="1018382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ホームベース 831">
                <a:extLst>
                  <a:ext uri="{FF2B5EF4-FFF2-40B4-BE49-F238E27FC236}">
                    <a16:creationId xmlns:a16="http://schemas.microsoft.com/office/drawing/2014/main" id="{373D202A-957B-4428-A39D-578E970166B1}"/>
                  </a:ext>
                </a:extLst>
              </p:cNvPr>
              <p:cNvSpPr/>
              <p:nvPr/>
            </p:nvSpPr>
            <p:spPr>
              <a:xfrm rot="5400000">
                <a:off x="3227324" y="3913785"/>
                <a:ext cx="434959" cy="490311"/>
              </a:xfrm>
              <a:prstGeom prst="homePlate">
                <a:avLst>
                  <a:gd name="adj" fmla="val 6051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8FA6D5FB-1775-494A-8EE7-D3421D86739B}"/>
                  </a:ext>
                </a:extLst>
              </p:cNvPr>
              <p:cNvSpPr/>
              <p:nvPr/>
            </p:nvSpPr>
            <p:spPr>
              <a:xfrm rot="10800000">
                <a:off x="3296728" y="3944005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B5A259F5-9DB1-49BB-BFB4-1D158DF3BEE3}"/>
                  </a:ext>
                </a:extLst>
              </p:cNvPr>
              <p:cNvSpPr/>
              <p:nvPr/>
            </p:nvSpPr>
            <p:spPr>
              <a:xfrm rot="20020472">
                <a:off x="3380723" y="3888868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5DA3CF73-0561-4645-85B4-FBF7EF6B39EA}"/>
                  </a:ext>
                </a:extLst>
              </p:cNvPr>
              <p:cNvSpPr/>
              <p:nvPr/>
            </p:nvSpPr>
            <p:spPr>
              <a:xfrm rot="1579528" flipH="1">
                <a:off x="3143732" y="3888869"/>
                <a:ext cx="357925" cy="220968"/>
              </a:xfrm>
              <a:prstGeom prst="triangle">
                <a:avLst>
                  <a:gd name="adj" fmla="val 79232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835">
                <a:extLst>
                  <a:ext uri="{FF2B5EF4-FFF2-40B4-BE49-F238E27FC236}">
                    <a16:creationId xmlns:a16="http://schemas.microsoft.com/office/drawing/2014/main" id="{20A6B6B5-9C71-4DAD-8323-3D10A0859275}"/>
                  </a:ext>
                </a:extLst>
              </p:cNvPr>
              <p:cNvSpPr/>
              <p:nvPr/>
            </p:nvSpPr>
            <p:spPr>
              <a:xfrm>
                <a:off x="3369444" y="4095119"/>
                <a:ext cx="146946" cy="201806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836">
                <a:extLst>
                  <a:ext uri="{FF2B5EF4-FFF2-40B4-BE49-F238E27FC236}">
                    <a16:creationId xmlns:a16="http://schemas.microsoft.com/office/drawing/2014/main" id="{5F8F2011-3E96-4376-A8E4-AEB44C22ED27}"/>
                  </a:ext>
                </a:extLst>
              </p:cNvPr>
              <p:cNvSpPr/>
              <p:nvPr/>
            </p:nvSpPr>
            <p:spPr>
              <a:xfrm flipH="1">
                <a:off x="3396636" y="4122098"/>
                <a:ext cx="96333" cy="147845"/>
              </a:xfrm>
              <a:prstGeom prst="ellipse">
                <a:avLst/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837">
                <a:extLst>
                  <a:ext uri="{FF2B5EF4-FFF2-40B4-BE49-F238E27FC236}">
                    <a16:creationId xmlns:a16="http://schemas.microsoft.com/office/drawing/2014/main" id="{0FC4B62B-C10A-44F9-B8B7-2AE5F4F203D8}"/>
                  </a:ext>
                </a:extLst>
              </p:cNvPr>
              <p:cNvSpPr/>
              <p:nvPr/>
            </p:nvSpPr>
            <p:spPr>
              <a:xfrm flipH="1">
                <a:off x="3420720" y="4136080"/>
                <a:ext cx="48166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9989096-1D90-4DB5-AC38-92D3AF26B1F7}"/>
                </a:ext>
              </a:extLst>
            </p:cNvPr>
            <p:cNvGrpSpPr/>
            <p:nvPr/>
          </p:nvGrpSpPr>
          <p:grpSpPr>
            <a:xfrm rot="900000">
              <a:off x="2698048" y="3006728"/>
              <a:ext cx="850880" cy="747552"/>
              <a:chOff x="6978516" y="1056730"/>
              <a:chExt cx="850880" cy="747552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1DF06C45-1006-49CF-A9A8-80B0A3582BBF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E437CD3-AD9F-40BD-AED4-B3367E109FF3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4DCFB92-3B2C-4DCB-9C07-7B6E66DC138A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B1C274C2-50B5-4441-B0C0-7CF075F80A40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702">
                <a:extLst>
                  <a:ext uri="{FF2B5EF4-FFF2-40B4-BE49-F238E27FC236}">
                    <a16:creationId xmlns:a16="http://schemas.microsoft.com/office/drawing/2014/main" id="{962D2009-EDBF-4FC1-BABE-3E104D11D3E8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E0F9DB7-3CAD-4C1C-9F1B-AE671EF4B323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D724BD7-3FDE-4915-9186-7F8B12738313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744618E-738C-4425-B2EB-C19BCE0E3BDA}"/>
                </a:ext>
              </a:extLst>
            </p:cNvPr>
            <p:cNvGrpSpPr/>
            <p:nvPr/>
          </p:nvGrpSpPr>
          <p:grpSpPr>
            <a:xfrm>
              <a:off x="2758050" y="3940824"/>
              <a:ext cx="773343" cy="380768"/>
              <a:chOff x="150756" y="2504979"/>
              <a:chExt cx="783361" cy="384793"/>
            </a:xfrm>
          </p:grpSpPr>
          <p:sp>
            <p:nvSpPr>
              <p:cNvPr id="37" name="楕円 8">
                <a:extLst>
                  <a:ext uri="{FF2B5EF4-FFF2-40B4-BE49-F238E27FC236}">
                    <a16:creationId xmlns:a16="http://schemas.microsoft.com/office/drawing/2014/main" id="{B659D35D-EBA5-411E-ADBD-27782914BE2D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7C995F61-A0A5-4BA3-9F21-F94C3C4DFC8C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 528">
                <a:extLst>
                  <a:ext uri="{FF2B5EF4-FFF2-40B4-BE49-F238E27FC236}">
                    <a16:creationId xmlns:a16="http://schemas.microsoft.com/office/drawing/2014/main" id="{0339F45C-B581-41B0-B17E-8CD21BD3CAAE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楕円 8">
                <a:extLst>
                  <a:ext uri="{FF2B5EF4-FFF2-40B4-BE49-F238E27FC236}">
                    <a16:creationId xmlns:a16="http://schemas.microsoft.com/office/drawing/2014/main" id="{330DF613-BFAA-4BA8-9FFE-A18C6B0EADEB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778B9BCA-4DCA-4C0F-B25C-CC15C3F55601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 531">
                <a:extLst>
                  <a:ext uri="{FF2B5EF4-FFF2-40B4-BE49-F238E27FC236}">
                    <a16:creationId xmlns:a16="http://schemas.microsoft.com/office/drawing/2014/main" id="{872AC52F-8EE7-45E4-B28C-5EBA969BE839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3920BE2-7B7E-4804-BE6D-597BA669CCD4}"/>
              </a:ext>
            </a:extLst>
          </p:cNvPr>
          <p:cNvGrpSpPr/>
          <p:nvPr/>
        </p:nvGrpSpPr>
        <p:grpSpPr>
          <a:xfrm>
            <a:off x="4492106" y="4850639"/>
            <a:ext cx="895860" cy="1332773"/>
            <a:chOff x="4435750" y="3007985"/>
            <a:chExt cx="895860" cy="1332773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8BAC715-8AAE-4991-B070-64997F9D7B4E}"/>
                </a:ext>
              </a:extLst>
            </p:cNvPr>
            <p:cNvSpPr/>
            <p:nvPr/>
          </p:nvSpPr>
          <p:spPr>
            <a:xfrm>
              <a:off x="4650931" y="3007985"/>
              <a:ext cx="680679" cy="835987"/>
            </a:xfrm>
            <a:custGeom>
              <a:avLst/>
              <a:gdLst>
                <a:gd name="connsiteX0" fmla="*/ 405342 w 680679"/>
                <a:gd name="connsiteY0" fmla="*/ 6882 h 835987"/>
                <a:gd name="connsiteX1" fmla="*/ 580997 w 680679"/>
                <a:gd name="connsiteY1" fmla="*/ 110111 h 835987"/>
                <a:gd name="connsiteX2" fmla="*/ 580996 w 680679"/>
                <a:gd name="connsiteY2" fmla="*/ 110111 h 835987"/>
                <a:gd name="connsiteX3" fmla="*/ 580996 w 680679"/>
                <a:gd name="connsiteY3" fmla="*/ 641777 h 835987"/>
                <a:gd name="connsiteX4" fmla="*/ 269769 w 680679"/>
                <a:gd name="connsiteY4" fmla="*/ 835987 h 835987"/>
                <a:gd name="connsiteX5" fmla="*/ 99682 w 680679"/>
                <a:gd name="connsiteY5" fmla="*/ 641776 h 835987"/>
                <a:gd name="connsiteX6" fmla="*/ 97705 w 680679"/>
                <a:gd name="connsiteY6" fmla="*/ 639102 h 835987"/>
                <a:gd name="connsiteX7" fmla="*/ 119159 w 680679"/>
                <a:gd name="connsiteY7" fmla="*/ 593812 h 835987"/>
                <a:gd name="connsiteX8" fmla="*/ 154790 w 680679"/>
                <a:gd name="connsiteY8" fmla="*/ 460837 h 835987"/>
                <a:gd name="connsiteX9" fmla="*/ 34529 w 680679"/>
                <a:gd name="connsiteY9" fmla="*/ 428613 h 835987"/>
                <a:gd name="connsiteX10" fmla="*/ 4459 w 680679"/>
                <a:gd name="connsiteY10" fmla="*/ 427345 h 835987"/>
                <a:gd name="connsiteX11" fmla="*/ 0 w 680679"/>
                <a:gd name="connsiteY11" fmla="*/ 375943 h 835987"/>
                <a:gd name="connsiteX12" fmla="*/ 99682 w 680679"/>
                <a:gd name="connsiteY12" fmla="*/ 110111 h 835987"/>
                <a:gd name="connsiteX13" fmla="*/ 340340 w 680679"/>
                <a:gd name="connsiteY13" fmla="*/ 0 h 835987"/>
                <a:gd name="connsiteX14" fmla="*/ 405342 w 680679"/>
                <a:gd name="connsiteY14" fmla="*/ 6882 h 83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80679" h="835987">
                  <a:moveTo>
                    <a:pt x="405342" y="6882"/>
                  </a:moveTo>
                  <a:cubicBezTo>
                    <a:pt x="469700" y="20646"/>
                    <a:pt x="531155" y="55056"/>
                    <a:pt x="580997" y="110111"/>
                  </a:cubicBezTo>
                  <a:lnTo>
                    <a:pt x="580996" y="110111"/>
                  </a:lnTo>
                  <a:cubicBezTo>
                    <a:pt x="713907" y="256926"/>
                    <a:pt x="713907" y="494962"/>
                    <a:pt x="580996" y="641777"/>
                  </a:cubicBezTo>
                  <a:lnTo>
                    <a:pt x="269769" y="835987"/>
                  </a:lnTo>
                  <a:cubicBezTo>
                    <a:pt x="189548" y="747376"/>
                    <a:pt x="179902" y="730387"/>
                    <a:pt x="99682" y="641776"/>
                  </a:cubicBezTo>
                  <a:lnTo>
                    <a:pt x="97705" y="639102"/>
                  </a:lnTo>
                  <a:lnTo>
                    <a:pt x="119159" y="593812"/>
                  </a:lnTo>
                  <a:lnTo>
                    <a:pt x="154790" y="460837"/>
                  </a:lnTo>
                  <a:lnTo>
                    <a:pt x="34529" y="428613"/>
                  </a:lnTo>
                  <a:lnTo>
                    <a:pt x="4459" y="427345"/>
                  </a:lnTo>
                  <a:lnTo>
                    <a:pt x="0" y="375943"/>
                  </a:lnTo>
                  <a:cubicBezTo>
                    <a:pt x="0" y="279731"/>
                    <a:pt x="33227" y="183519"/>
                    <a:pt x="99682" y="110111"/>
                  </a:cubicBezTo>
                  <a:cubicBezTo>
                    <a:pt x="166138" y="36704"/>
                    <a:pt x="253239" y="0"/>
                    <a:pt x="340340" y="0"/>
                  </a:cubicBezTo>
                  <a:cubicBezTo>
                    <a:pt x="362115" y="0"/>
                    <a:pt x="383890" y="2294"/>
                    <a:pt x="405342" y="688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9780656-EEAA-4BBB-84EB-C03444570B67}"/>
                </a:ext>
              </a:extLst>
            </p:cNvPr>
            <p:cNvGrpSpPr/>
            <p:nvPr/>
          </p:nvGrpSpPr>
          <p:grpSpPr>
            <a:xfrm>
              <a:off x="4588877" y="3720907"/>
              <a:ext cx="601415" cy="619851"/>
              <a:chOff x="4241016" y="3770644"/>
              <a:chExt cx="1156298" cy="1191743"/>
            </a:xfrm>
          </p:grpSpPr>
          <p:sp>
            <p:nvSpPr>
              <p:cNvPr id="77" name="片側の 2 つの角を丸めた四角形 43">
                <a:extLst>
                  <a:ext uri="{FF2B5EF4-FFF2-40B4-BE49-F238E27FC236}">
                    <a16:creationId xmlns:a16="http://schemas.microsoft.com/office/drawing/2014/main" id="{6A6F699B-18A1-4688-B9CF-0D030D699787}"/>
                  </a:ext>
                </a:extLst>
              </p:cNvPr>
              <p:cNvSpPr/>
              <p:nvPr/>
            </p:nvSpPr>
            <p:spPr>
              <a:xfrm rot="10800000">
                <a:off x="4544697" y="3770644"/>
                <a:ext cx="5681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片側の 2 つの角を丸めた四角形 85">
                <a:extLst>
                  <a:ext uri="{FF2B5EF4-FFF2-40B4-BE49-F238E27FC236}">
                    <a16:creationId xmlns:a16="http://schemas.microsoft.com/office/drawing/2014/main" id="{F8763FC0-D9D5-4A13-9460-A86BA5EA9DC3}"/>
                  </a:ext>
                </a:extLst>
              </p:cNvPr>
              <p:cNvSpPr/>
              <p:nvPr/>
            </p:nvSpPr>
            <p:spPr>
              <a:xfrm>
                <a:off x="4241016" y="3943457"/>
                <a:ext cx="1156298" cy="101893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930">
                    <a:moveTo>
                      <a:pt x="339738" y="0"/>
                    </a:moveTo>
                    <a:lnTo>
                      <a:pt x="414999" y="178641"/>
                    </a:lnTo>
                    <a:lnTo>
                      <a:pt x="756160" y="178641"/>
                    </a:lnTo>
                    <a:lnTo>
                      <a:pt x="830816" y="1437"/>
                    </a:lnTo>
                    <a:cubicBezTo>
                      <a:pt x="1013501" y="16850"/>
                      <a:pt x="1156298" y="170521"/>
                      <a:pt x="1156298" y="357544"/>
                    </a:cubicBezTo>
                    <a:lnTo>
                      <a:pt x="1156298" y="1018930"/>
                    </a:lnTo>
                    <a:lnTo>
                      <a:pt x="0" y="1018930"/>
                    </a:lnTo>
                    <a:lnTo>
                      <a:pt x="0" y="357544"/>
                    </a:lnTo>
                    <a:cubicBezTo>
                      <a:pt x="0" y="165647"/>
                      <a:pt x="150338" y="8863"/>
                      <a:pt x="339738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F3AB4CD2-A95D-4560-B4A5-BDDA5713EB5C}"/>
                  </a:ext>
                </a:extLst>
              </p:cNvPr>
              <p:cNvSpPr/>
              <p:nvPr/>
            </p:nvSpPr>
            <p:spPr>
              <a:xfrm rot="10800000">
                <a:off x="4576373" y="4048883"/>
                <a:ext cx="500449" cy="913503"/>
              </a:xfrm>
              <a:prstGeom prst="trapezoid">
                <a:avLst>
                  <a:gd name="adj" fmla="val 4213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0C3FABB-612D-4B81-BC35-6146213EAA44}"/>
                  </a:ext>
                </a:extLst>
              </p:cNvPr>
              <p:cNvGrpSpPr/>
              <p:nvPr/>
            </p:nvGrpSpPr>
            <p:grpSpPr>
              <a:xfrm>
                <a:off x="4261000" y="3924300"/>
                <a:ext cx="1116330" cy="1038087"/>
                <a:chOff x="4259580" y="3924300"/>
                <a:chExt cx="1116330" cy="1043940"/>
              </a:xfrm>
            </p:grpSpPr>
            <p:sp>
              <p:nvSpPr>
                <p:cNvPr id="81" name="フリーフォーム 916">
                  <a:extLst>
                    <a:ext uri="{FF2B5EF4-FFF2-40B4-BE49-F238E27FC236}">
                      <a16:creationId xmlns:a16="http://schemas.microsoft.com/office/drawing/2014/main" id="{AB0D5EB9-F319-4939-8161-446E90816611}"/>
                    </a:ext>
                  </a:extLst>
                </p:cNvPr>
                <p:cNvSpPr/>
                <p:nvPr/>
              </p:nvSpPr>
              <p:spPr>
                <a:xfrm>
                  <a:off x="4259580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 917">
                  <a:extLst>
                    <a:ext uri="{FF2B5EF4-FFF2-40B4-BE49-F238E27FC236}">
                      <a16:creationId xmlns:a16="http://schemas.microsoft.com/office/drawing/2014/main" id="{4D980332-2637-4AE6-A1CF-F7D1CD5B3E54}"/>
                    </a:ext>
                  </a:extLst>
                </p:cNvPr>
                <p:cNvSpPr/>
                <p:nvPr/>
              </p:nvSpPr>
              <p:spPr>
                <a:xfrm flipH="1">
                  <a:off x="4817745" y="3924300"/>
                  <a:ext cx="558165" cy="1043940"/>
                </a:xfrm>
                <a:custGeom>
                  <a:avLst/>
                  <a:gdLst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350520 w 558165"/>
                    <a:gd name="connsiteY6" fmla="*/ 539115 h 1043940"/>
                    <a:gd name="connsiteX7" fmla="*/ 270510 w 558165"/>
                    <a:gd name="connsiteY7" fmla="*/ 621030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270510 w 558165"/>
                    <a:gd name="connsiteY6" fmla="*/ 621030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220980 w 558165"/>
                    <a:gd name="connsiteY5" fmla="*/ 537210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413385 w 558165"/>
                    <a:gd name="connsiteY5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413385 w 558165"/>
                    <a:gd name="connsiteY6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75260 w 558165"/>
                    <a:gd name="connsiteY6" fmla="*/ 546735 h 1043940"/>
                    <a:gd name="connsiteX7" fmla="*/ 413385 w 558165"/>
                    <a:gd name="connsiteY7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148590 w 558165"/>
                    <a:gd name="connsiteY6" fmla="*/ 501015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  <a:gd name="connsiteX0" fmla="*/ 413385 w 558165"/>
                    <a:gd name="connsiteY0" fmla="*/ 1043940 h 1043940"/>
                    <a:gd name="connsiteX1" fmla="*/ 558165 w 558165"/>
                    <a:gd name="connsiteY1" fmla="*/ 1043940 h 1043940"/>
                    <a:gd name="connsiteX2" fmla="*/ 354330 w 558165"/>
                    <a:gd name="connsiteY2" fmla="*/ 0 h 1043940"/>
                    <a:gd name="connsiteX3" fmla="*/ 205740 w 558165"/>
                    <a:gd name="connsiteY3" fmla="*/ 7620 h 1043940"/>
                    <a:gd name="connsiteX4" fmla="*/ 0 w 558165"/>
                    <a:gd name="connsiteY4" fmla="*/ 186690 h 1043940"/>
                    <a:gd name="connsiteX5" fmla="*/ 133350 w 558165"/>
                    <a:gd name="connsiteY5" fmla="*/ 462915 h 1043940"/>
                    <a:gd name="connsiteX6" fmla="*/ 257175 w 558165"/>
                    <a:gd name="connsiteY6" fmla="*/ 468630 h 1043940"/>
                    <a:gd name="connsiteX7" fmla="*/ 175260 w 558165"/>
                    <a:gd name="connsiteY7" fmla="*/ 546735 h 1043940"/>
                    <a:gd name="connsiteX8" fmla="*/ 413385 w 558165"/>
                    <a:gd name="connsiteY8" fmla="*/ 1043940 h 104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165" h="1043940">
                      <a:moveTo>
                        <a:pt x="413385" y="1043940"/>
                      </a:moveTo>
                      <a:lnTo>
                        <a:pt x="558165" y="1043940"/>
                      </a:lnTo>
                      <a:lnTo>
                        <a:pt x="354330" y="0"/>
                      </a:lnTo>
                      <a:lnTo>
                        <a:pt x="205740" y="7620"/>
                      </a:lnTo>
                      <a:lnTo>
                        <a:pt x="0" y="186690"/>
                      </a:lnTo>
                      <a:lnTo>
                        <a:pt x="133350" y="462915"/>
                      </a:lnTo>
                      <a:lnTo>
                        <a:pt x="257175" y="468630"/>
                      </a:lnTo>
                      <a:lnTo>
                        <a:pt x="175260" y="546735"/>
                      </a:lnTo>
                      <a:lnTo>
                        <a:pt x="413385" y="104394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90E0713-0CE9-40EA-8872-B667ED93AB33}"/>
                </a:ext>
              </a:extLst>
            </p:cNvPr>
            <p:cNvGrpSpPr/>
            <p:nvPr/>
          </p:nvGrpSpPr>
          <p:grpSpPr>
            <a:xfrm rot="900000">
              <a:off x="4435750" y="3037682"/>
              <a:ext cx="889866" cy="723508"/>
              <a:chOff x="7936085" y="1114716"/>
              <a:chExt cx="889866" cy="723508"/>
            </a:xfrm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68101813-8C57-4C9E-8931-6D1B24837D24}"/>
                  </a:ext>
                </a:extLst>
              </p:cNvPr>
              <p:cNvSpPr/>
              <p:nvPr/>
            </p:nvSpPr>
            <p:spPr>
              <a:xfrm rot="900000">
                <a:off x="7936085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CA3E236-AD69-4E97-BF33-A92FFC8666A9}"/>
                  </a:ext>
                </a:extLst>
              </p:cNvPr>
              <p:cNvSpPr/>
              <p:nvPr/>
            </p:nvSpPr>
            <p:spPr>
              <a:xfrm>
                <a:off x="8150754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8 w 579044"/>
                  <a:gd name="connsiteY5" fmla="*/ 453139 h 507499"/>
                  <a:gd name="connsiteX6" fmla="*/ 103978 w 579044"/>
                  <a:gd name="connsiteY6" fmla="*/ 431670 h 507499"/>
                  <a:gd name="connsiteX7" fmla="*/ 105946 w 579044"/>
                  <a:gd name="connsiteY7" fmla="*/ 427093 h 507499"/>
                  <a:gd name="connsiteX8" fmla="*/ 116847 w 579044"/>
                  <a:gd name="connsiteY8" fmla="*/ 350968 h 507499"/>
                  <a:gd name="connsiteX9" fmla="*/ 46400 w 579044"/>
                  <a:gd name="connsiteY9" fmla="*/ 360996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6" y="487459"/>
                      <a:pt x="127648" y="453139"/>
                    </a:cubicBezTo>
                    <a:lnTo>
                      <a:pt x="103978" y="431670"/>
                    </a:lnTo>
                    <a:lnTo>
                      <a:pt x="105946" y="427093"/>
                    </a:lnTo>
                    <a:cubicBezTo>
                      <a:pt x="114617" y="400149"/>
                      <a:pt x="117355" y="374586"/>
                      <a:pt x="116847" y="350968"/>
                    </a:cubicBezTo>
                    <a:lnTo>
                      <a:pt x="46400" y="360996"/>
                    </a:lnTo>
                    <a:lnTo>
                      <a:pt x="22752" y="313099"/>
                    </a:lnTo>
                    <a:cubicBezTo>
                      <a:pt x="8102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 1074">
                <a:extLst>
                  <a:ext uri="{FF2B5EF4-FFF2-40B4-BE49-F238E27FC236}">
                    <a16:creationId xmlns:a16="http://schemas.microsoft.com/office/drawing/2014/main" id="{83068BBF-447D-41CF-A506-B2EE3A930DD6}"/>
                  </a:ext>
                </a:extLst>
              </p:cNvPr>
              <p:cNvSpPr/>
              <p:nvPr/>
            </p:nvSpPr>
            <p:spPr>
              <a:xfrm>
                <a:off x="8186666" y="1231811"/>
                <a:ext cx="270350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角丸四角形 1075">
                <a:extLst>
                  <a:ext uri="{FF2B5EF4-FFF2-40B4-BE49-F238E27FC236}">
                    <a16:creationId xmlns:a16="http://schemas.microsoft.com/office/drawing/2014/main" id="{62016412-EF5C-43BD-8DF7-775814A3CB2C}"/>
                  </a:ext>
                </a:extLst>
              </p:cNvPr>
              <p:cNvSpPr/>
              <p:nvPr/>
            </p:nvSpPr>
            <p:spPr>
              <a:xfrm>
                <a:off x="8192573" y="1375389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727">
                <a:extLst>
                  <a:ext uri="{FF2B5EF4-FFF2-40B4-BE49-F238E27FC236}">
                    <a16:creationId xmlns:a16="http://schemas.microsoft.com/office/drawing/2014/main" id="{6A75F9D5-440E-4EB1-99F4-54C251F2BACF}"/>
                  </a:ext>
                </a:extLst>
              </p:cNvPr>
              <p:cNvSpPr/>
              <p:nvPr/>
            </p:nvSpPr>
            <p:spPr>
              <a:xfrm>
                <a:off x="8234254" y="1410106"/>
                <a:ext cx="75108" cy="7510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2AED5C8-158A-4682-92B5-412644B7FCBB}"/>
                  </a:ext>
                </a:extLst>
              </p:cNvPr>
              <p:cNvSpPr/>
              <p:nvPr/>
            </p:nvSpPr>
            <p:spPr>
              <a:xfrm>
                <a:off x="8291544" y="1114716"/>
                <a:ext cx="534407" cy="723508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4527C4D-8E6E-4BA6-9625-4D7CC2D650F7}"/>
                </a:ext>
              </a:extLst>
            </p:cNvPr>
            <p:cNvGrpSpPr/>
            <p:nvPr/>
          </p:nvGrpSpPr>
          <p:grpSpPr>
            <a:xfrm>
              <a:off x="4503506" y="3940824"/>
              <a:ext cx="773343" cy="380768"/>
              <a:chOff x="150756" y="2504979"/>
              <a:chExt cx="783361" cy="384793"/>
            </a:xfrm>
          </p:grpSpPr>
          <p:sp>
            <p:nvSpPr>
              <p:cNvPr id="65" name="楕円 8">
                <a:extLst>
                  <a:ext uri="{FF2B5EF4-FFF2-40B4-BE49-F238E27FC236}">
                    <a16:creationId xmlns:a16="http://schemas.microsoft.com/office/drawing/2014/main" id="{5AF18141-DCA9-4B16-AFC8-E457B7CD8C2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A82B6769-144C-497B-AC8D-6CF924CDAB85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 528">
                <a:extLst>
                  <a:ext uri="{FF2B5EF4-FFF2-40B4-BE49-F238E27FC236}">
                    <a16:creationId xmlns:a16="http://schemas.microsoft.com/office/drawing/2014/main" id="{FC1B4D1C-DF7D-40CC-A3DD-CAE9CD47D160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85348 w 435765"/>
                  <a:gd name="connsiteY0" fmla="*/ 227071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185348" y="227071"/>
                    </a:moveTo>
                    <a:cubicBezTo>
                      <a:pt x="110813" y="189551"/>
                      <a:pt x="215571" y="240527"/>
                      <a:pt x="141036" y="203007"/>
                    </a:cubicBez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8">
                <a:extLst>
                  <a:ext uri="{FF2B5EF4-FFF2-40B4-BE49-F238E27FC236}">
                    <a16:creationId xmlns:a16="http://schemas.microsoft.com/office/drawing/2014/main" id="{81332E11-2777-44DA-8E30-7E5BE3AE5629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7D25FC48-29DD-48D1-8317-18B5330BE1FF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 531">
                <a:extLst>
                  <a:ext uri="{FF2B5EF4-FFF2-40B4-BE49-F238E27FC236}">
                    <a16:creationId xmlns:a16="http://schemas.microsoft.com/office/drawing/2014/main" id="{3A2F9277-F698-40C9-A546-D711F89F7C1C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54780 w 435765"/>
                  <a:gd name="connsiteY0" fmla="*/ 25926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7050 w 435765"/>
                  <a:gd name="connsiteY0" fmla="*/ 223624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4846 w 435765"/>
                  <a:gd name="connsiteY0" fmla="*/ 214025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4846 w 435765"/>
                  <a:gd name="connsiteY0" fmla="*/ 214025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6161 w 435765"/>
                  <a:gd name="connsiteY0" fmla="*/ 237017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1062 w 435765"/>
                  <a:gd name="connsiteY0" fmla="*/ 235082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1062 w 435765"/>
                  <a:gd name="connsiteY0" fmla="*/ 235082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209595 w 435765"/>
                  <a:gd name="connsiteY0" fmla="*/ 224590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209595" y="224590"/>
                    </a:moveTo>
                    <a:cubicBezTo>
                      <a:pt x="191131" y="208351"/>
                      <a:pt x="215571" y="240527"/>
                      <a:pt x="141036" y="203007"/>
                    </a:cubicBez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E0DC2AC-F37F-45AD-BD8A-687532CCBFE5}"/>
              </a:ext>
            </a:extLst>
          </p:cNvPr>
          <p:cNvGrpSpPr/>
          <p:nvPr/>
        </p:nvGrpSpPr>
        <p:grpSpPr>
          <a:xfrm>
            <a:off x="8219358" y="4838913"/>
            <a:ext cx="890364" cy="1344499"/>
            <a:chOff x="8247067" y="2996259"/>
            <a:chExt cx="890364" cy="1344499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F193FA3-1D16-4948-A94C-6416C2C9E732}"/>
                </a:ext>
              </a:extLst>
            </p:cNvPr>
            <p:cNvSpPr/>
            <p:nvPr/>
          </p:nvSpPr>
          <p:spPr>
            <a:xfrm rot="900000">
              <a:off x="8703644" y="3388015"/>
              <a:ext cx="362295" cy="501119"/>
            </a:xfrm>
            <a:custGeom>
              <a:avLst/>
              <a:gdLst>
                <a:gd name="connsiteX0" fmla="*/ 364812 w 753512"/>
                <a:gd name="connsiteY0" fmla="*/ 0 h 859130"/>
                <a:gd name="connsiteX1" fmla="*/ 623578 w 753512"/>
                <a:gd name="connsiteY1" fmla="*/ 112743 h 859130"/>
                <a:gd name="connsiteX2" fmla="*/ 623577 w 753512"/>
                <a:gd name="connsiteY2" fmla="*/ 112743 h 859130"/>
                <a:gd name="connsiteX3" fmla="*/ 670470 w 753512"/>
                <a:gd name="connsiteY3" fmla="*/ 596730 h 859130"/>
                <a:gd name="connsiteX4" fmla="*/ 645863 w 753512"/>
                <a:gd name="connsiteY4" fmla="*/ 628417 h 859130"/>
                <a:gd name="connsiteX5" fmla="*/ 652300 w 753512"/>
                <a:gd name="connsiteY5" fmla="*/ 630153 h 859130"/>
                <a:gd name="connsiteX6" fmla="*/ 750123 w 753512"/>
                <a:gd name="connsiteY6" fmla="*/ 627559 h 859130"/>
                <a:gd name="connsiteX7" fmla="*/ 648902 w 753512"/>
                <a:gd name="connsiteY7" fmla="*/ 696608 h 859130"/>
                <a:gd name="connsiteX8" fmla="*/ 590960 w 753512"/>
                <a:gd name="connsiteY8" fmla="*/ 695872 h 859130"/>
                <a:gd name="connsiteX9" fmla="*/ 607095 w 753512"/>
                <a:gd name="connsiteY9" fmla="*/ 708524 h 859130"/>
                <a:gd name="connsiteX10" fmla="*/ 753512 w 753512"/>
                <a:gd name="connsiteY10" fmla="*/ 753177 h 859130"/>
                <a:gd name="connsiteX11" fmla="*/ 632282 w 753512"/>
                <a:gd name="connsiteY11" fmla="*/ 792084 h 859130"/>
                <a:gd name="connsiteX12" fmla="*/ 573420 w 753512"/>
                <a:gd name="connsiteY12" fmla="*/ 776955 h 859130"/>
                <a:gd name="connsiteX13" fmla="*/ 605772 w 753512"/>
                <a:gd name="connsiteY13" fmla="*/ 799870 h 859130"/>
                <a:gd name="connsiteX14" fmla="*/ 703179 w 753512"/>
                <a:gd name="connsiteY14" fmla="*/ 834756 h 859130"/>
                <a:gd name="connsiteX15" fmla="*/ 508366 w 753512"/>
                <a:gd name="connsiteY15" fmla="*/ 827715 h 859130"/>
                <a:gd name="connsiteX16" fmla="*/ 482749 w 753512"/>
                <a:gd name="connsiteY16" fmla="*/ 805245 h 859130"/>
                <a:gd name="connsiteX17" fmla="*/ 350599 w 753512"/>
                <a:gd name="connsiteY17" fmla="*/ 805246 h 859130"/>
                <a:gd name="connsiteX18" fmla="*/ 354186 w 753512"/>
                <a:gd name="connsiteY18" fmla="*/ 764765 h 859130"/>
                <a:gd name="connsiteX19" fmla="*/ 26787 w 753512"/>
                <a:gd name="connsiteY19" fmla="*/ 392338 h 859130"/>
                <a:gd name="connsiteX20" fmla="*/ 0 w 753512"/>
                <a:gd name="connsiteY20" fmla="*/ 395410 h 859130"/>
                <a:gd name="connsiteX21" fmla="*/ 538 w 753512"/>
                <a:gd name="connsiteY21" fmla="*/ 348032 h 859130"/>
                <a:gd name="connsiteX22" fmla="*/ 106046 w 753512"/>
                <a:gd name="connsiteY22" fmla="*/ 112743 h 859130"/>
                <a:gd name="connsiteX23" fmla="*/ 364812 w 753512"/>
                <a:gd name="connsiteY23" fmla="*/ 0 h 859130"/>
                <a:gd name="connsiteX0" fmla="*/ 364274 w 752974"/>
                <a:gd name="connsiteY0" fmla="*/ 0 h 859130"/>
                <a:gd name="connsiteX1" fmla="*/ 623040 w 752974"/>
                <a:gd name="connsiteY1" fmla="*/ 112743 h 859130"/>
                <a:gd name="connsiteX2" fmla="*/ 623039 w 752974"/>
                <a:gd name="connsiteY2" fmla="*/ 112743 h 859130"/>
                <a:gd name="connsiteX3" fmla="*/ 669932 w 752974"/>
                <a:gd name="connsiteY3" fmla="*/ 596730 h 859130"/>
                <a:gd name="connsiteX4" fmla="*/ 645325 w 752974"/>
                <a:gd name="connsiteY4" fmla="*/ 628417 h 859130"/>
                <a:gd name="connsiteX5" fmla="*/ 651762 w 752974"/>
                <a:gd name="connsiteY5" fmla="*/ 630153 h 859130"/>
                <a:gd name="connsiteX6" fmla="*/ 749585 w 752974"/>
                <a:gd name="connsiteY6" fmla="*/ 627559 h 859130"/>
                <a:gd name="connsiteX7" fmla="*/ 648364 w 752974"/>
                <a:gd name="connsiteY7" fmla="*/ 696608 h 859130"/>
                <a:gd name="connsiteX8" fmla="*/ 590422 w 752974"/>
                <a:gd name="connsiteY8" fmla="*/ 695872 h 859130"/>
                <a:gd name="connsiteX9" fmla="*/ 606557 w 752974"/>
                <a:gd name="connsiteY9" fmla="*/ 708524 h 859130"/>
                <a:gd name="connsiteX10" fmla="*/ 752974 w 752974"/>
                <a:gd name="connsiteY10" fmla="*/ 753177 h 859130"/>
                <a:gd name="connsiteX11" fmla="*/ 631744 w 752974"/>
                <a:gd name="connsiteY11" fmla="*/ 792084 h 859130"/>
                <a:gd name="connsiteX12" fmla="*/ 572882 w 752974"/>
                <a:gd name="connsiteY12" fmla="*/ 776955 h 859130"/>
                <a:gd name="connsiteX13" fmla="*/ 605234 w 752974"/>
                <a:gd name="connsiteY13" fmla="*/ 799870 h 859130"/>
                <a:gd name="connsiteX14" fmla="*/ 702641 w 752974"/>
                <a:gd name="connsiteY14" fmla="*/ 834756 h 859130"/>
                <a:gd name="connsiteX15" fmla="*/ 507828 w 752974"/>
                <a:gd name="connsiteY15" fmla="*/ 827715 h 859130"/>
                <a:gd name="connsiteX16" fmla="*/ 482211 w 752974"/>
                <a:gd name="connsiteY16" fmla="*/ 805245 h 859130"/>
                <a:gd name="connsiteX17" fmla="*/ 350061 w 752974"/>
                <a:gd name="connsiteY17" fmla="*/ 805246 h 859130"/>
                <a:gd name="connsiteX18" fmla="*/ 353648 w 752974"/>
                <a:gd name="connsiteY18" fmla="*/ 764765 h 859130"/>
                <a:gd name="connsiteX19" fmla="*/ 26249 w 752974"/>
                <a:gd name="connsiteY19" fmla="*/ 392338 h 859130"/>
                <a:gd name="connsiteX20" fmla="*/ 0 w 752974"/>
                <a:gd name="connsiteY20" fmla="*/ 348032 h 859130"/>
                <a:gd name="connsiteX21" fmla="*/ 105508 w 752974"/>
                <a:gd name="connsiteY21" fmla="*/ 112743 h 859130"/>
                <a:gd name="connsiteX22" fmla="*/ 364274 w 752974"/>
                <a:gd name="connsiteY22" fmla="*/ 0 h 859130"/>
                <a:gd name="connsiteX0" fmla="*/ 338025 w 726725"/>
                <a:gd name="connsiteY0" fmla="*/ 0 h 859130"/>
                <a:gd name="connsiteX1" fmla="*/ 596791 w 726725"/>
                <a:gd name="connsiteY1" fmla="*/ 112743 h 859130"/>
                <a:gd name="connsiteX2" fmla="*/ 596790 w 726725"/>
                <a:gd name="connsiteY2" fmla="*/ 112743 h 859130"/>
                <a:gd name="connsiteX3" fmla="*/ 643683 w 726725"/>
                <a:gd name="connsiteY3" fmla="*/ 596730 h 859130"/>
                <a:gd name="connsiteX4" fmla="*/ 619076 w 726725"/>
                <a:gd name="connsiteY4" fmla="*/ 628417 h 859130"/>
                <a:gd name="connsiteX5" fmla="*/ 625513 w 726725"/>
                <a:gd name="connsiteY5" fmla="*/ 630153 h 859130"/>
                <a:gd name="connsiteX6" fmla="*/ 723336 w 726725"/>
                <a:gd name="connsiteY6" fmla="*/ 627559 h 859130"/>
                <a:gd name="connsiteX7" fmla="*/ 622115 w 726725"/>
                <a:gd name="connsiteY7" fmla="*/ 696608 h 859130"/>
                <a:gd name="connsiteX8" fmla="*/ 564173 w 726725"/>
                <a:gd name="connsiteY8" fmla="*/ 695872 h 859130"/>
                <a:gd name="connsiteX9" fmla="*/ 580308 w 726725"/>
                <a:gd name="connsiteY9" fmla="*/ 708524 h 859130"/>
                <a:gd name="connsiteX10" fmla="*/ 726725 w 726725"/>
                <a:gd name="connsiteY10" fmla="*/ 753177 h 859130"/>
                <a:gd name="connsiteX11" fmla="*/ 605495 w 726725"/>
                <a:gd name="connsiteY11" fmla="*/ 792084 h 859130"/>
                <a:gd name="connsiteX12" fmla="*/ 546633 w 726725"/>
                <a:gd name="connsiteY12" fmla="*/ 776955 h 859130"/>
                <a:gd name="connsiteX13" fmla="*/ 578985 w 726725"/>
                <a:gd name="connsiteY13" fmla="*/ 799870 h 859130"/>
                <a:gd name="connsiteX14" fmla="*/ 676392 w 726725"/>
                <a:gd name="connsiteY14" fmla="*/ 834756 h 859130"/>
                <a:gd name="connsiteX15" fmla="*/ 481579 w 726725"/>
                <a:gd name="connsiteY15" fmla="*/ 827715 h 859130"/>
                <a:gd name="connsiteX16" fmla="*/ 455962 w 726725"/>
                <a:gd name="connsiteY16" fmla="*/ 805245 h 859130"/>
                <a:gd name="connsiteX17" fmla="*/ 323812 w 726725"/>
                <a:gd name="connsiteY17" fmla="*/ 805246 h 859130"/>
                <a:gd name="connsiteX18" fmla="*/ 327399 w 726725"/>
                <a:gd name="connsiteY18" fmla="*/ 764765 h 859130"/>
                <a:gd name="connsiteX19" fmla="*/ 0 w 726725"/>
                <a:gd name="connsiteY19" fmla="*/ 392338 h 859130"/>
                <a:gd name="connsiteX20" fmla="*/ 79259 w 726725"/>
                <a:gd name="connsiteY20" fmla="*/ 112743 h 859130"/>
                <a:gd name="connsiteX21" fmla="*/ 338025 w 726725"/>
                <a:gd name="connsiteY21" fmla="*/ 0 h 859130"/>
                <a:gd name="connsiteX0" fmla="*/ 258778 w 647478"/>
                <a:gd name="connsiteY0" fmla="*/ 518 h 859648"/>
                <a:gd name="connsiteX1" fmla="*/ 517544 w 647478"/>
                <a:gd name="connsiteY1" fmla="*/ 113261 h 859648"/>
                <a:gd name="connsiteX2" fmla="*/ 517543 w 647478"/>
                <a:gd name="connsiteY2" fmla="*/ 113261 h 859648"/>
                <a:gd name="connsiteX3" fmla="*/ 564436 w 647478"/>
                <a:gd name="connsiteY3" fmla="*/ 597248 h 859648"/>
                <a:gd name="connsiteX4" fmla="*/ 539829 w 647478"/>
                <a:gd name="connsiteY4" fmla="*/ 628935 h 859648"/>
                <a:gd name="connsiteX5" fmla="*/ 546266 w 647478"/>
                <a:gd name="connsiteY5" fmla="*/ 630671 h 859648"/>
                <a:gd name="connsiteX6" fmla="*/ 644089 w 647478"/>
                <a:gd name="connsiteY6" fmla="*/ 628077 h 859648"/>
                <a:gd name="connsiteX7" fmla="*/ 542868 w 647478"/>
                <a:gd name="connsiteY7" fmla="*/ 697126 h 859648"/>
                <a:gd name="connsiteX8" fmla="*/ 484926 w 647478"/>
                <a:gd name="connsiteY8" fmla="*/ 696390 h 859648"/>
                <a:gd name="connsiteX9" fmla="*/ 501061 w 647478"/>
                <a:gd name="connsiteY9" fmla="*/ 709042 h 859648"/>
                <a:gd name="connsiteX10" fmla="*/ 647478 w 647478"/>
                <a:gd name="connsiteY10" fmla="*/ 753695 h 859648"/>
                <a:gd name="connsiteX11" fmla="*/ 526248 w 647478"/>
                <a:gd name="connsiteY11" fmla="*/ 792602 h 859648"/>
                <a:gd name="connsiteX12" fmla="*/ 467386 w 647478"/>
                <a:gd name="connsiteY12" fmla="*/ 777473 h 859648"/>
                <a:gd name="connsiteX13" fmla="*/ 499738 w 647478"/>
                <a:gd name="connsiteY13" fmla="*/ 800388 h 859648"/>
                <a:gd name="connsiteX14" fmla="*/ 597145 w 647478"/>
                <a:gd name="connsiteY14" fmla="*/ 835274 h 859648"/>
                <a:gd name="connsiteX15" fmla="*/ 402332 w 647478"/>
                <a:gd name="connsiteY15" fmla="*/ 828233 h 859648"/>
                <a:gd name="connsiteX16" fmla="*/ 376715 w 647478"/>
                <a:gd name="connsiteY16" fmla="*/ 805763 h 859648"/>
                <a:gd name="connsiteX17" fmla="*/ 244565 w 647478"/>
                <a:gd name="connsiteY17" fmla="*/ 805764 h 859648"/>
                <a:gd name="connsiteX18" fmla="*/ 248152 w 647478"/>
                <a:gd name="connsiteY18" fmla="*/ 765283 h 859648"/>
                <a:gd name="connsiteX19" fmla="*/ 12 w 647478"/>
                <a:gd name="connsiteY19" fmla="*/ 113261 h 859648"/>
                <a:gd name="connsiteX20" fmla="*/ 258778 w 647478"/>
                <a:gd name="connsiteY20" fmla="*/ 518 h 859648"/>
                <a:gd name="connsiteX0" fmla="*/ 284969 w 673669"/>
                <a:gd name="connsiteY0" fmla="*/ 4823 h 863953"/>
                <a:gd name="connsiteX1" fmla="*/ 543735 w 673669"/>
                <a:gd name="connsiteY1" fmla="*/ 117566 h 863953"/>
                <a:gd name="connsiteX2" fmla="*/ 543734 w 673669"/>
                <a:gd name="connsiteY2" fmla="*/ 117566 h 863953"/>
                <a:gd name="connsiteX3" fmla="*/ 590627 w 673669"/>
                <a:gd name="connsiteY3" fmla="*/ 601553 h 863953"/>
                <a:gd name="connsiteX4" fmla="*/ 566020 w 673669"/>
                <a:gd name="connsiteY4" fmla="*/ 633240 h 863953"/>
                <a:gd name="connsiteX5" fmla="*/ 572457 w 673669"/>
                <a:gd name="connsiteY5" fmla="*/ 634976 h 863953"/>
                <a:gd name="connsiteX6" fmla="*/ 670280 w 673669"/>
                <a:gd name="connsiteY6" fmla="*/ 632382 h 863953"/>
                <a:gd name="connsiteX7" fmla="*/ 569059 w 673669"/>
                <a:gd name="connsiteY7" fmla="*/ 701431 h 863953"/>
                <a:gd name="connsiteX8" fmla="*/ 511117 w 673669"/>
                <a:gd name="connsiteY8" fmla="*/ 700695 h 863953"/>
                <a:gd name="connsiteX9" fmla="*/ 527252 w 673669"/>
                <a:gd name="connsiteY9" fmla="*/ 713347 h 863953"/>
                <a:gd name="connsiteX10" fmla="*/ 673669 w 673669"/>
                <a:gd name="connsiteY10" fmla="*/ 758000 h 863953"/>
                <a:gd name="connsiteX11" fmla="*/ 552439 w 673669"/>
                <a:gd name="connsiteY11" fmla="*/ 796907 h 863953"/>
                <a:gd name="connsiteX12" fmla="*/ 493577 w 673669"/>
                <a:gd name="connsiteY12" fmla="*/ 781778 h 863953"/>
                <a:gd name="connsiteX13" fmla="*/ 525929 w 673669"/>
                <a:gd name="connsiteY13" fmla="*/ 804693 h 863953"/>
                <a:gd name="connsiteX14" fmla="*/ 623336 w 673669"/>
                <a:gd name="connsiteY14" fmla="*/ 839579 h 863953"/>
                <a:gd name="connsiteX15" fmla="*/ 428523 w 673669"/>
                <a:gd name="connsiteY15" fmla="*/ 832538 h 863953"/>
                <a:gd name="connsiteX16" fmla="*/ 402906 w 673669"/>
                <a:gd name="connsiteY16" fmla="*/ 810068 h 863953"/>
                <a:gd name="connsiteX17" fmla="*/ 270756 w 673669"/>
                <a:gd name="connsiteY17" fmla="*/ 810069 h 863953"/>
                <a:gd name="connsiteX18" fmla="*/ 274343 w 673669"/>
                <a:gd name="connsiteY18" fmla="*/ 769588 h 863953"/>
                <a:gd name="connsiteX19" fmla="*/ 9 w 673669"/>
                <a:gd name="connsiteY19" fmla="*/ 253297 h 863953"/>
                <a:gd name="connsiteX20" fmla="*/ 284969 w 673669"/>
                <a:gd name="connsiteY20" fmla="*/ 4823 h 863953"/>
                <a:gd name="connsiteX0" fmla="*/ 284969 w 673669"/>
                <a:gd name="connsiteY0" fmla="*/ 4823 h 863953"/>
                <a:gd name="connsiteX1" fmla="*/ 543735 w 673669"/>
                <a:gd name="connsiteY1" fmla="*/ 117566 h 863953"/>
                <a:gd name="connsiteX2" fmla="*/ 543734 w 673669"/>
                <a:gd name="connsiteY2" fmla="*/ 117566 h 863953"/>
                <a:gd name="connsiteX3" fmla="*/ 590627 w 673669"/>
                <a:gd name="connsiteY3" fmla="*/ 601553 h 863953"/>
                <a:gd name="connsiteX4" fmla="*/ 566020 w 673669"/>
                <a:gd name="connsiteY4" fmla="*/ 633240 h 863953"/>
                <a:gd name="connsiteX5" fmla="*/ 572457 w 673669"/>
                <a:gd name="connsiteY5" fmla="*/ 634976 h 863953"/>
                <a:gd name="connsiteX6" fmla="*/ 670280 w 673669"/>
                <a:gd name="connsiteY6" fmla="*/ 632382 h 863953"/>
                <a:gd name="connsiteX7" fmla="*/ 569059 w 673669"/>
                <a:gd name="connsiteY7" fmla="*/ 701431 h 863953"/>
                <a:gd name="connsiteX8" fmla="*/ 511117 w 673669"/>
                <a:gd name="connsiteY8" fmla="*/ 700695 h 863953"/>
                <a:gd name="connsiteX9" fmla="*/ 527252 w 673669"/>
                <a:gd name="connsiteY9" fmla="*/ 713347 h 863953"/>
                <a:gd name="connsiteX10" fmla="*/ 673669 w 673669"/>
                <a:gd name="connsiteY10" fmla="*/ 758000 h 863953"/>
                <a:gd name="connsiteX11" fmla="*/ 552439 w 673669"/>
                <a:gd name="connsiteY11" fmla="*/ 796907 h 863953"/>
                <a:gd name="connsiteX12" fmla="*/ 493577 w 673669"/>
                <a:gd name="connsiteY12" fmla="*/ 781778 h 863953"/>
                <a:gd name="connsiteX13" fmla="*/ 525929 w 673669"/>
                <a:gd name="connsiteY13" fmla="*/ 804693 h 863953"/>
                <a:gd name="connsiteX14" fmla="*/ 623336 w 673669"/>
                <a:gd name="connsiteY14" fmla="*/ 839579 h 863953"/>
                <a:gd name="connsiteX15" fmla="*/ 428523 w 673669"/>
                <a:gd name="connsiteY15" fmla="*/ 832538 h 863953"/>
                <a:gd name="connsiteX16" fmla="*/ 402906 w 673669"/>
                <a:gd name="connsiteY16" fmla="*/ 810068 h 863953"/>
                <a:gd name="connsiteX17" fmla="*/ 270756 w 673669"/>
                <a:gd name="connsiteY17" fmla="*/ 810069 h 863953"/>
                <a:gd name="connsiteX18" fmla="*/ 274343 w 673669"/>
                <a:gd name="connsiteY18" fmla="*/ 769588 h 863953"/>
                <a:gd name="connsiteX19" fmla="*/ 9 w 673669"/>
                <a:gd name="connsiteY19" fmla="*/ 253297 h 863953"/>
                <a:gd name="connsiteX20" fmla="*/ 284969 w 673669"/>
                <a:gd name="connsiteY20" fmla="*/ 4823 h 863953"/>
                <a:gd name="connsiteX0" fmla="*/ 284969 w 673669"/>
                <a:gd name="connsiteY0" fmla="*/ 215 h 859345"/>
                <a:gd name="connsiteX1" fmla="*/ 543735 w 673669"/>
                <a:gd name="connsiteY1" fmla="*/ 112958 h 859345"/>
                <a:gd name="connsiteX2" fmla="*/ 543734 w 673669"/>
                <a:gd name="connsiteY2" fmla="*/ 112958 h 859345"/>
                <a:gd name="connsiteX3" fmla="*/ 590627 w 673669"/>
                <a:gd name="connsiteY3" fmla="*/ 596945 h 859345"/>
                <a:gd name="connsiteX4" fmla="*/ 566020 w 673669"/>
                <a:gd name="connsiteY4" fmla="*/ 628632 h 859345"/>
                <a:gd name="connsiteX5" fmla="*/ 572457 w 673669"/>
                <a:gd name="connsiteY5" fmla="*/ 630368 h 859345"/>
                <a:gd name="connsiteX6" fmla="*/ 670280 w 673669"/>
                <a:gd name="connsiteY6" fmla="*/ 627774 h 859345"/>
                <a:gd name="connsiteX7" fmla="*/ 569059 w 673669"/>
                <a:gd name="connsiteY7" fmla="*/ 696823 h 859345"/>
                <a:gd name="connsiteX8" fmla="*/ 511117 w 673669"/>
                <a:gd name="connsiteY8" fmla="*/ 696087 h 859345"/>
                <a:gd name="connsiteX9" fmla="*/ 527252 w 673669"/>
                <a:gd name="connsiteY9" fmla="*/ 708739 h 859345"/>
                <a:gd name="connsiteX10" fmla="*/ 673669 w 673669"/>
                <a:gd name="connsiteY10" fmla="*/ 753392 h 859345"/>
                <a:gd name="connsiteX11" fmla="*/ 552439 w 673669"/>
                <a:gd name="connsiteY11" fmla="*/ 792299 h 859345"/>
                <a:gd name="connsiteX12" fmla="*/ 493577 w 673669"/>
                <a:gd name="connsiteY12" fmla="*/ 777170 h 859345"/>
                <a:gd name="connsiteX13" fmla="*/ 525929 w 673669"/>
                <a:gd name="connsiteY13" fmla="*/ 800085 h 859345"/>
                <a:gd name="connsiteX14" fmla="*/ 623336 w 673669"/>
                <a:gd name="connsiteY14" fmla="*/ 834971 h 859345"/>
                <a:gd name="connsiteX15" fmla="*/ 428523 w 673669"/>
                <a:gd name="connsiteY15" fmla="*/ 827930 h 859345"/>
                <a:gd name="connsiteX16" fmla="*/ 402906 w 673669"/>
                <a:gd name="connsiteY16" fmla="*/ 805460 h 859345"/>
                <a:gd name="connsiteX17" fmla="*/ 270756 w 673669"/>
                <a:gd name="connsiteY17" fmla="*/ 805461 h 859345"/>
                <a:gd name="connsiteX18" fmla="*/ 274343 w 673669"/>
                <a:gd name="connsiteY18" fmla="*/ 764980 h 859345"/>
                <a:gd name="connsiteX19" fmla="*/ 9 w 673669"/>
                <a:gd name="connsiteY19" fmla="*/ 248689 h 859345"/>
                <a:gd name="connsiteX20" fmla="*/ 284969 w 673669"/>
                <a:gd name="connsiteY20" fmla="*/ 215 h 859345"/>
                <a:gd name="connsiteX0" fmla="*/ 284969 w 673669"/>
                <a:gd name="connsiteY0" fmla="*/ 215 h 859345"/>
                <a:gd name="connsiteX1" fmla="*/ 543735 w 673669"/>
                <a:gd name="connsiteY1" fmla="*/ 112958 h 859345"/>
                <a:gd name="connsiteX2" fmla="*/ 543734 w 673669"/>
                <a:gd name="connsiteY2" fmla="*/ 112958 h 859345"/>
                <a:gd name="connsiteX3" fmla="*/ 590627 w 673669"/>
                <a:gd name="connsiteY3" fmla="*/ 596945 h 859345"/>
                <a:gd name="connsiteX4" fmla="*/ 566020 w 673669"/>
                <a:gd name="connsiteY4" fmla="*/ 628632 h 859345"/>
                <a:gd name="connsiteX5" fmla="*/ 572457 w 673669"/>
                <a:gd name="connsiteY5" fmla="*/ 630368 h 859345"/>
                <a:gd name="connsiteX6" fmla="*/ 670280 w 673669"/>
                <a:gd name="connsiteY6" fmla="*/ 627774 h 859345"/>
                <a:gd name="connsiteX7" fmla="*/ 569059 w 673669"/>
                <a:gd name="connsiteY7" fmla="*/ 696823 h 859345"/>
                <a:gd name="connsiteX8" fmla="*/ 511117 w 673669"/>
                <a:gd name="connsiteY8" fmla="*/ 696087 h 859345"/>
                <a:gd name="connsiteX9" fmla="*/ 527252 w 673669"/>
                <a:gd name="connsiteY9" fmla="*/ 708739 h 859345"/>
                <a:gd name="connsiteX10" fmla="*/ 673669 w 673669"/>
                <a:gd name="connsiteY10" fmla="*/ 753392 h 859345"/>
                <a:gd name="connsiteX11" fmla="*/ 552439 w 673669"/>
                <a:gd name="connsiteY11" fmla="*/ 792299 h 859345"/>
                <a:gd name="connsiteX12" fmla="*/ 493577 w 673669"/>
                <a:gd name="connsiteY12" fmla="*/ 777170 h 859345"/>
                <a:gd name="connsiteX13" fmla="*/ 525929 w 673669"/>
                <a:gd name="connsiteY13" fmla="*/ 800085 h 859345"/>
                <a:gd name="connsiteX14" fmla="*/ 623336 w 673669"/>
                <a:gd name="connsiteY14" fmla="*/ 834971 h 859345"/>
                <a:gd name="connsiteX15" fmla="*/ 428523 w 673669"/>
                <a:gd name="connsiteY15" fmla="*/ 827930 h 859345"/>
                <a:gd name="connsiteX16" fmla="*/ 402906 w 673669"/>
                <a:gd name="connsiteY16" fmla="*/ 805460 h 859345"/>
                <a:gd name="connsiteX17" fmla="*/ 274343 w 673669"/>
                <a:gd name="connsiteY17" fmla="*/ 764980 h 859345"/>
                <a:gd name="connsiteX18" fmla="*/ 9 w 673669"/>
                <a:gd name="connsiteY18" fmla="*/ 248689 h 859345"/>
                <a:gd name="connsiteX19" fmla="*/ 284969 w 673669"/>
                <a:gd name="connsiteY19" fmla="*/ 215 h 859345"/>
                <a:gd name="connsiteX0" fmla="*/ 284960 w 673660"/>
                <a:gd name="connsiteY0" fmla="*/ 215 h 859345"/>
                <a:gd name="connsiteX1" fmla="*/ 543726 w 673660"/>
                <a:gd name="connsiteY1" fmla="*/ 112958 h 859345"/>
                <a:gd name="connsiteX2" fmla="*/ 543725 w 673660"/>
                <a:gd name="connsiteY2" fmla="*/ 112958 h 859345"/>
                <a:gd name="connsiteX3" fmla="*/ 590618 w 673660"/>
                <a:gd name="connsiteY3" fmla="*/ 596945 h 859345"/>
                <a:gd name="connsiteX4" fmla="*/ 566011 w 673660"/>
                <a:gd name="connsiteY4" fmla="*/ 628632 h 859345"/>
                <a:gd name="connsiteX5" fmla="*/ 572448 w 673660"/>
                <a:gd name="connsiteY5" fmla="*/ 630368 h 859345"/>
                <a:gd name="connsiteX6" fmla="*/ 670271 w 673660"/>
                <a:gd name="connsiteY6" fmla="*/ 627774 h 859345"/>
                <a:gd name="connsiteX7" fmla="*/ 569050 w 673660"/>
                <a:gd name="connsiteY7" fmla="*/ 696823 h 859345"/>
                <a:gd name="connsiteX8" fmla="*/ 511108 w 673660"/>
                <a:gd name="connsiteY8" fmla="*/ 696087 h 859345"/>
                <a:gd name="connsiteX9" fmla="*/ 527243 w 673660"/>
                <a:gd name="connsiteY9" fmla="*/ 708739 h 859345"/>
                <a:gd name="connsiteX10" fmla="*/ 673660 w 673660"/>
                <a:gd name="connsiteY10" fmla="*/ 753392 h 859345"/>
                <a:gd name="connsiteX11" fmla="*/ 552430 w 673660"/>
                <a:gd name="connsiteY11" fmla="*/ 792299 h 859345"/>
                <a:gd name="connsiteX12" fmla="*/ 493568 w 673660"/>
                <a:gd name="connsiteY12" fmla="*/ 777170 h 859345"/>
                <a:gd name="connsiteX13" fmla="*/ 525920 w 673660"/>
                <a:gd name="connsiteY13" fmla="*/ 800085 h 859345"/>
                <a:gd name="connsiteX14" fmla="*/ 623327 w 673660"/>
                <a:gd name="connsiteY14" fmla="*/ 834971 h 859345"/>
                <a:gd name="connsiteX15" fmla="*/ 428514 w 673660"/>
                <a:gd name="connsiteY15" fmla="*/ 827930 h 859345"/>
                <a:gd name="connsiteX16" fmla="*/ 402897 w 673660"/>
                <a:gd name="connsiteY16" fmla="*/ 805460 h 859345"/>
                <a:gd name="connsiteX17" fmla="*/ 0 w 673660"/>
                <a:gd name="connsiteY17" fmla="*/ 248689 h 859345"/>
                <a:gd name="connsiteX18" fmla="*/ 284960 w 673660"/>
                <a:gd name="connsiteY18" fmla="*/ 215 h 859345"/>
                <a:gd name="connsiteX0" fmla="*/ 284960 w 673660"/>
                <a:gd name="connsiteY0" fmla="*/ 189 h 859319"/>
                <a:gd name="connsiteX1" fmla="*/ 543726 w 673660"/>
                <a:gd name="connsiteY1" fmla="*/ 112932 h 859319"/>
                <a:gd name="connsiteX2" fmla="*/ 543725 w 673660"/>
                <a:gd name="connsiteY2" fmla="*/ 112932 h 859319"/>
                <a:gd name="connsiteX3" fmla="*/ 590618 w 673660"/>
                <a:gd name="connsiteY3" fmla="*/ 596919 h 859319"/>
                <a:gd name="connsiteX4" fmla="*/ 566011 w 673660"/>
                <a:gd name="connsiteY4" fmla="*/ 628606 h 859319"/>
                <a:gd name="connsiteX5" fmla="*/ 572448 w 673660"/>
                <a:gd name="connsiteY5" fmla="*/ 630342 h 859319"/>
                <a:gd name="connsiteX6" fmla="*/ 670271 w 673660"/>
                <a:gd name="connsiteY6" fmla="*/ 627748 h 859319"/>
                <a:gd name="connsiteX7" fmla="*/ 569050 w 673660"/>
                <a:gd name="connsiteY7" fmla="*/ 696797 h 859319"/>
                <a:gd name="connsiteX8" fmla="*/ 511108 w 673660"/>
                <a:gd name="connsiteY8" fmla="*/ 696061 h 859319"/>
                <a:gd name="connsiteX9" fmla="*/ 527243 w 673660"/>
                <a:gd name="connsiteY9" fmla="*/ 708713 h 859319"/>
                <a:gd name="connsiteX10" fmla="*/ 673660 w 673660"/>
                <a:gd name="connsiteY10" fmla="*/ 753366 h 859319"/>
                <a:gd name="connsiteX11" fmla="*/ 552430 w 673660"/>
                <a:gd name="connsiteY11" fmla="*/ 792273 h 859319"/>
                <a:gd name="connsiteX12" fmla="*/ 493568 w 673660"/>
                <a:gd name="connsiteY12" fmla="*/ 777144 h 859319"/>
                <a:gd name="connsiteX13" fmla="*/ 525920 w 673660"/>
                <a:gd name="connsiteY13" fmla="*/ 800059 h 859319"/>
                <a:gd name="connsiteX14" fmla="*/ 623327 w 673660"/>
                <a:gd name="connsiteY14" fmla="*/ 834945 h 859319"/>
                <a:gd name="connsiteX15" fmla="*/ 428514 w 673660"/>
                <a:gd name="connsiteY15" fmla="*/ 827904 h 859319"/>
                <a:gd name="connsiteX16" fmla="*/ 402897 w 673660"/>
                <a:gd name="connsiteY16" fmla="*/ 805434 h 859319"/>
                <a:gd name="connsiteX17" fmla="*/ 0 w 673660"/>
                <a:gd name="connsiteY17" fmla="*/ 248663 h 859319"/>
                <a:gd name="connsiteX18" fmla="*/ 284960 w 673660"/>
                <a:gd name="connsiteY18" fmla="*/ 189 h 859319"/>
                <a:gd name="connsiteX0" fmla="*/ 311154 w 699854"/>
                <a:gd name="connsiteY0" fmla="*/ 9029 h 868159"/>
                <a:gd name="connsiteX1" fmla="*/ 569920 w 699854"/>
                <a:gd name="connsiteY1" fmla="*/ 121772 h 868159"/>
                <a:gd name="connsiteX2" fmla="*/ 569919 w 699854"/>
                <a:gd name="connsiteY2" fmla="*/ 121772 h 868159"/>
                <a:gd name="connsiteX3" fmla="*/ 616812 w 699854"/>
                <a:gd name="connsiteY3" fmla="*/ 605759 h 868159"/>
                <a:gd name="connsiteX4" fmla="*/ 592205 w 699854"/>
                <a:gd name="connsiteY4" fmla="*/ 637446 h 868159"/>
                <a:gd name="connsiteX5" fmla="*/ 598642 w 699854"/>
                <a:gd name="connsiteY5" fmla="*/ 639182 h 868159"/>
                <a:gd name="connsiteX6" fmla="*/ 696465 w 699854"/>
                <a:gd name="connsiteY6" fmla="*/ 636588 h 868159"/>
                <a:gd name="connsiteX7" fmla="*/ 595244 w 699854"/>
                <a:gd name="connsiteY7" fmla="*/ 705637 h 868159"/>
                <a:gd name="connsiteX8" fmla="*/ 537302 w 699854"/>
                <a:gd name="connsiteY8" fmla="*/ 704901 h 868159"/>
                <a:gd name="connsiteX9" fmla="*/ 553437 w 699854"/>
                <a:gd name="connsiteY9" fmla="*/ 717553 h 868159"/>
                <a:gd name="connsiteX10" fmla="*/ 699854 w 699854"/>
                <a:gd name="connsiteY10" fmla="*/ 762206 h 868159"/>
                <a:gd name="connsiteX11" fmla="*/ 578624 w 699854"/>
                <a:gd name="connsiteY11" fmla="*/ 801113 h 868159"/>
                <a:gd name="connsiteX12" fmla="*/ 519762 w 699854"/>
                <a:gd name="connsiteY12" fmla="*/ 785984 h 868159"/>
                <a:gd name="connsiteX13" fmla="*/ 552114 w 699854"/>
                <a:gd name="connsiteY13" fmla="*/ 808899 h 868159"/>
                <a:gd name="connsiteX14" fmla="*/ 649521 w 699854"/>
                <a:gd name="connsiteY14" fmla="*/ 843785 h 868159"/>
                <a:gd name="connsiteX15" fmla="*/ 454708 w 699854"/>
                <a:gd name="connsiteY15" fmla="*/ 836744 h 868159"/>
                <a:gd name="connsiteX16" fmla="*/ 429091 w 699854"/>
                <a:gd name="connsiteY16" fmla="*/ 814274 h 868159"/>
                <a:gd name="connsiteX17" fmla="*/ 0 w 699854"/>
                <a:gd name="connsiteY17" fmla="*/ 331322 h 868159"/>
                <a:gd name="connsiteX18" fmla="*/ 311154 w 699854"/>
                <a:gd name="connsiteY18" fmla="*/ 9029 h 868159"/>
                <a:gd name="connsiteX0" fmla="*/ 312586 w 701286"/>
                <a:gd name="connsiteY0" fmla="*/ 9029 h 868159"/>
                <a:gd name="connsiteX1" fmla="*/ 571352 w 701286"/>
                <a:gd name="connsiteY1" fmla="*/ 121772 h 868159"/>
                <a:gd name="connsiteX2" fmla="*/ 571351 w 701286"/>
                <a:gd name="connsiteY2" fmla="*/ 121772 h 868159"/>
                <a:gd name="connsiteX3" fmla="*/ 618244 w 701286"/>
                <a:gd name="connsiteY3" fmla="*/ 605759 h 868159"/>
                <a:gd name="connsiteX4" fmla="*/ 593637 w 701286"/>
                <a:gd name="connsiteY4" fmla="*/ 637446 h 868159"/>
                <a:gd name="connsiteX5" fmla="*/ 600074 w 701286"/>
                <a:gd name="connsiteY5" fmla="*/ 639182 h 868159"/>
                <a:gd name="connsiteX6" fmla="*/ 697897 w 701286"/>
                <a:gd name="connsiteY6" fmla="*/ 636588 h 868159"/>
                <a:gd name="connsiteX7" fmla="*/ 596676 w 701286"/>
                <a:gd name="connsiteY7" fmla="*/ 705637 h 868159"/>
                <a:gd name="connsiteX8" fmla="*/ 538734 w 701286"/>
                <a:gd name="connsiteY8" fmla="*/ 704901 h 868159"/>
                <a:gd name="connsiteX9" fmla="*/ 554869 w 701286"/>
                <a:gd name="connsiteY9" fmla="*/ 717553 h 868159"/>
                <a:gd name="connsiteX10" fmla="*/ 701286 w 701286"/>
                <a:gd name="connsiteY10" fmla="*/ 762206 h 868159"/>
                <a:gd name="connsiteX11" fmla="*/ 580056 w 701286"/>
                <a:gd name="connsiteY11" fmla="*/ 801113 h 868159"/>
                <a:gd name="connsiteX12" fmla="*/ 521194 w 701286"/>
                <a:gd name="connsiteY12" fmla="*/ 785984 h 868159"/>
                <a:gd name="connsiteX13" fmla="*/ 553546 w 701286"/>
                <a:gd name="connsiteY13" fmla="*/ 808899 h 868159"/>
                <a:gd name="connsiteX14" fmla="*/ 650953 w 701286"/>
                <a:gd name="connsiteY14" fmla="*/ 843785 h 868159"/>
                <a:gd name="connsiteX15" fmla="*/ 456140 w 701286"/>
                <a:gd name="connsiteY15" fmla="*/ 836744 h 868159"/>
                <a:gd name="connsiteX16" fmla="*/ 430523 w 701286"/>
                <a:gd name="connsiteY16" fmla="*/ 814274 h 868159"/>
                <a:gd name="connsiteX17" fmla="*/ 1432 w 701286"/>
                <a:gd name="connsiteY17" fmla="*/ 331322 h 868159"/>
                <a:gd name="connsiteX18" fmla="*/ 312586 w 701286"/>
                <a:gd name="connsiteY18" fmla="*/ 9029 h 868159"/>
                <a:gd name="connsiteX0" fmla="*/ 312500 w 701200"/>
                <a:gd name="connsiteY0" fmla="*/ 47 h 859177"/>
                <a:gd name="connsiteX1" fmla="*/ 571266 w 701200"/>
                <a:gd name="connsiteY1" fmla="*/ 112790 h 859177"/>
                <a:gd name="connsiteX2" fmla="*/ 571265 w 701200"/>
                <a:gd name="connsiteY2" fmla="*/ 112790 h 859177"/>
                <a:gd name="connsiteX3" fmla="*/ 618158 w 701200"/>
                <a:gd name="connsiteY3" fmla="*/ 596777 h 859177"/>
                <a:gd name="connsiteX4" fmla="*/ 593551 w 701200"/>
                <a:gd name="connsiteY4" fmla="*/ 628464 h 859177"/>
                <a:gd name="connsiteX5" fmla="*/ 599988 w 701200"/>
                <a:gd name="connsiteY5" fmla="*/ 630200 h 859177"/>
                <a:gd name="connsiteX6" fmla="*/ 697811 w 701200"/>
                <a:gd name="connsiteY6" fmla="*/ 627606 h 859177"/>
                <a:gd name="connsiteX7" fmla="*/ 596590 w 701200"/>
                <a:gd name="connsiteY7" fmla="*/ 696655 h 859177"/>
                <a:gd name="connsiteX8" fmla="*/ 538648 w 701200"/>
                <a:gd name="connsiteY8" fmla="*/ 695919 h 859177"/>
                <a:gd name="connsiteX9" fmla="*/ 554783 w 701200"/>
                <a:gd name="connsiteY9" fmla="*/ 708571 h 859177"/>
                <a:gd name="connsiteX10" fmla="*/ 701200 w 701200"/>
                <a:gd name="connsiteY10" fmla="*/ 753224 h 859177"/>
                <a:gd name="connsiteX11" fmla="*/ 579970 w 701200"/>
                <a:gd name="connsiteY11" fmla="*/ 792131 h 859177"/>
                <a:gd name="connsiteX12" fmla="*/ 521108 w 701200"/>
                <a:gd name="connsiteY12" fmla="*/ 777002 h 859177"/>
                <a:gd name="connsiteX13" fmla="*/ 553460 w 701200"/>
                <a:gd name="connsiteY13" fmla="*/ 799917 h 859177"/>
                <a:gd name="connsiteX14" fmla="*/ 650867 w 701200"/>
                <a:gd name="connsiteY14" fmla="*/ 834803 h 859177"/>
                <a:gd name="connsiteX15" fmla="*/ 456054 w 701200"/>
                <a:gd name="connsiteY15" fmla="*/ 827762 h 859177"/>
                <a:gd name="connsiteX16" fmla="*/ 430437 w 701200"/>
                <a:gd name="connsiteY16" fmla="*/ 805292 h 859177"/>
                <a:gd name="connsiteX17" fmla="*/ 1346 w 701200"/>
                <a:gd name="connsiteY17" fmla="*/ 322340 h 859177"/>
                <a:gd name="connsiteX18" fmla="*/ 312500 w 701200"/>
                <a:gd name="connsiteY18" fmla="*/ 47 h 859177"/>
                <a:gd name="connsiteX0" fmla="*/ 238642 w 703542"/>
                <a:gd name="connsiteY0" fmla="*/ 50 h 856799"/>
                <a:gd name="connsiteX1" fmla="*/ 573608 w 703542"/>
                <a:gd name="connsiteY1" fmla="*/ 110412 h 856799"/>
                <a:gd name="connsiteX2" fmla="*/ 573607 w 703542"/>
                <a:gd name="connsiteY2" fmla="*/ 110412 h 856799"/>
                <a:gd name="connsiteX3" fmla="*/ 620500 w 703542"/>
                <a:gd name="connsiteY3" fmla="*/ 594399 h 856799"/>
                <a:gd name="connsiteX4" fmla="*/ 595893 w 703542"/>
                <a:gd name="connsiteY4" fmla="*/ 626086 h 856799"/>
                <a:gd name="connsiteX5" fmla="*/ 602330 w 703542"/>
                <a:gd name="connsiteY5" fmla="*/ 627822 h 856799"/>
                <a:gd name="connsiteX6" fmla="*/ 700153 w 703542"/>
                <a:gd name="connsiteY6" fmla="*/ 625228 h 856799"/>
                <a:gd name="connsiteX7" fmla="*/ 598932 w 703542"/>
                <a:gd name="connsiteY7" fmla="*/ 694277 h 856799"/>
                <a:gd name="connsiteX8" fmla="*/ 540990 w 703542"/>
                <a:gd name="connsiteY8" fmla="*/ 693541 h 856799"/>
                <a:gd name="connsiteX9" fmla="*/ 557125 w 703542"/>
                <a:gd name="connsiteY9" fmla="*/ 706193 h 856799"/>
                <a:gd name="connsiteX10" fmla="*/ 703542 w 703542"/>
                <a:gd name="connsiteY10" fmla="*/ 750846 h 856799"/>
                <a:gd name="connsiteX11" fmla="*/ 582312 w 703542"/>
                <a:gd name="connsiteY11" fmla="*/ 789753 h 856799"/>
                <a:gd name="connsiteX12" fmla="*/ 523450 w 703542"/>
                <a:gd name="connsiteY12" fmla="*/ 774624 h 856799"/>
                <a:gd name="connsiteX13" fmla="*/ 555802 w 703542"/>
                <a:gd name="connsiteY13" fmla="*/ 797539 h 856799"/>
                <a:gd name="connsiteX14" fmla="*/ 653209 w 703542"/>
                <a:gd name="connsiteY14" fmla="*/ 832425 h 856799"/>
                <a:gd name="connsiteX15" fmla="*/ 458396 w 703542"/>
                <a:gd name="connsiteY15" fmla="*/ 825384 h 856799"/>
                <a:gd name="connsiteX16" fmla="*/ 432779 w 703542"/>
                <a:gd name="connsiteY16" fmla="*/ 802914 h 856799"/>
                <a:gd name="connsiteX17" fmla="*/ 3688 w 703542"/>
                <a:gd name="connsiteY17" fmla="*/ 319962 h 856799"/>
                <a:gd name="connsiteX18" fmla="*/ 238642 w 703542"/>
                <a:gd name="connsiteY18" fmla="*/ 50 h 856799"/>
                <a:gd name="connsiteX0" fmla="*/ 239767 w 704667"/>
                <a:gd name="connsiteY0" fmla="*/ 1098 h 857847"/>
                <a:gd name="connsiteX1" fmla="*/ 574733 w 704667"/>
                <a:gd name="connsiteY1" fmla="*/ 111460 h 857847"/>
                <a:gd name="connsiteX2" fmla="*/ 574732 w 704667"/>
                <a:gd name="connsiteY2" fmla="*/ 111460 h 857847"/>
                <a:gd name="connsiteX3" fmla="*/ 621625 w 704667"/>
                <a:gd name="connsiteY3" fmla="*/ 595447 h 857847"/>
                <a:gd name="connsiteX4" fmla="*/ 597018 w 704667"/>
                <a:gd name="connsiteY4" fmla="*/ 627134 h 857847"/>
                <a:gd name="connsiteX5" fmla="*/ 603455 w 704667"/>
                <a:gd name="connsiteY5" fmla="*/ 628870 h 857847"/>
                <a:gd name="connsiteX6" fmla="*/ 701278 w 704667"/>
                <a:gd name="connsiteY6" fmla="*/ 626276 h 857847"/>
                <a:gd name="connsiteX7" fmla="*/ 600057 w 704667"/>
                <a:gd name="connsiteY7" fmla="*/ 695325 h 857847"/>
                <a:gd name="connsiteX8" fmla="*/ 542115 w 704667"/>
                <a:gd name="connsiteY8" fmla="*/ 694589 h 857847"/>
                <a:gd name="connsiteX9" fmla="*/ 558250 w 704667"/>
                <a:gd name="connsiteY9" fmla="*/ 707241 h 857847"/>
                <a:gd name="connsiteX10" fmla="*/ 704667 w 704667"/>
                <a:gd name="connsiteY10" fmla="*/ 751894 h 857847"/>
                <a:gd name="connsiteX11" fmla="*/ 583437 w 704667"/>
                <a:gd name="connsiteY11" fmla="*/ 790801 h 857847"/>
                <a:gd name="connsiteX12" fmla="*/ 524575 w 704667"/>
                <a:gd name="connsiteY12" fmla="*/ 775672 h 857847"/>
                <a:gd name="connsiteX13" fmla="*/ 556927 w 704667"/>
                <a:gd name="connsiteY13" fmla="*/ 798587 h 857847"/>
                <a:gd name="connsiteX14" fmla="*/ 654334 w 704667"/>
                <a:gd name="connsiteY14" fmla="*/ 833473 h 857847"/>
                <a:gd name="connsiteX15" fmla="*/ 459521 w 704667"/>
                <a:gd name="connsiteY15" fmla="*/ 826432 h 857847"/>
                <a:gd name="connsiteX16" fmla="*/ 433904 w 704667"/>
                <a:gd name="connsiteY16" fmla="*/ 803962 h 857847"/>
                <a:gd name="connsiteX17" fmla="*/ 4813 w 704667"/>
                <a:gd name="connsiteY17" fmla="*/ 321010 h 857847"/>
                <a:gd name="connsiteX18" fmla="*/ 239767 w 704667"/>
                <a:gd name="connsiteY18" fmla="*/ 1098 h 857847"/>
                <a:gd name="connsiteX0" fmla="*/ 1264 w 701118"/>
                <a:gd name="connsiteY0" fmla="*/ 209550 h 746387"/>
                <a:gd name="connsiteX1" fmla="*/ 571184 w 701118"/>
                <a:gd name="connsiteY1" fmla="*/ 0 h 746387"/>
                <a:gd name="connsiteX2" fmla="*/ 571183 w 701118"/>
                <a:gd name="connsiteY2" fmla="*/ 0 h 746387"/>
                <a:gd name="connsiteX3" fmla="*/ 618076 w 701118"/>
                <a:gd name="connsiteY3" fmla="*/ 483987 h 746387"/>
                <a:gd name="connsiteX4" fmla="*/ 593469 w 701118"/>
                <a:gd name="connsiteY4" fmla="*/ 515674 h 746387"/>
                <a:gd name="connsiteX5" fmla="*/ 599906 w 701118"/>
                <a:gd name="connsiteY5" fmla="*/ 517410 h 746387"/>
                <a:gd name="connsiteX6" fmla="*/ 697729 w 701118"/>
                <a:gd name="connsiteY6" fmla="*/ 514816 h 746387"/>
                <a:gd name="connsiteX7" fmla="*/ 596508 w 701118"/>
                <a:gd name="connsiteY7" fmla="*/ 583865 h 746387"/>
                <a:gd name="connsiteX8" fmla="*/ 538566 w 701118"/>
                <a:gd name="connsiteY8" fmla="*/ 583129 h 746387"/>
                <a:gd name="connsiteX9" fmla="*/ 554701 w 701118"/>
                <a:gd name="connsiteY9" fmla="*/ 595781 h 746387"/>
                <a:gd name="connsiteX10" fmla="*/ 701118 w 701118"/>
                <a:gd name="connsiteY10" fmla="*/ 640434 h 746387"/>
                <a:gd name="connsiteX11" fmla="*/ 579888 w 701118"/>
                <a:gd name="connsiteY11" fmla="*/ 679341 h 746387"/>
                <a:gd name="connsiteX12" fmla="*/ 521026 w 701118"/>
                <a:gd name="connsiteY12" fmla="*/ 664212 h 746387"/>
                <a:gd name="connsiteX13" fmla="*/ 553378 w 701118"/>
                <a:gd name="connsiteY13" fmla="*/ 687127 h 746387"/>
                <a:gd name="connsiteX14" fmla="*/ 650785 w 701118"/>
                <a:gd name="connsiteY14" fmla="*/ 722013 h 746387"/>
                <a:gd name="connsiteX15" fmla="*/ 455972 w 701118"/>
                <a:gd name="connsiteY15" fmla="*/ 714972 h 746387"/>
                <a:gd name="connsiteX16" fmla="*/ 430355 w 701118"/>
                <a:gd name="connsiteY16" fmla="*/ 692502 h 746387"/>
                <a:gd name="connsiteX17" fmla="*/ 1264 w 701118"/>
                <a:gd name="connsiteY17" fmla="*/ 209550 h 746387"/>
                <a:gd name="connsiteX0" fmla="*/ 0 w 699854"/>
                <a:gd name="connsiteY0" fmla="*/ 209550 h 746387"/>
                <a:gd name="connsiteX1" fmla="*/ 569920 w 699854"/>
                <a:gd name="connsiteY1" fmla="*/ 0 h 746387"/>
                <a:gd name="connsiteX2" fmla="*/ 569919 w 699854"/>
                <a:gd name="connsiteY2" fmla="*/ 0 h 746387"/>
                <a:gd name="connsiteX3" fmla="*/ 616812 w 699854"/>
                <a:gd name="connsiteY3" fmla="*/ 483987 h 746387"/>
                <a:gd name="connsiteX4" fmla="*/ 592205 w 699854"/>
                <a:gd name="connsiteY4" fmla="*/ 515674 h 746387"/>
                <a:gd name="connsiteX5" fmla="*/ 598642 w 699854"/>
                <a:gd name="connsiteY5" fmla="*/ 517410 h 746387"/>
                <a:gd name="connsiteX6" fmla="*/ 696465 w 699854"/>
                <a:gd name="connsiteY6" fmla="*/ 514816 h 746387"/>
                <a:gd name="connsiteX7" fmla="*/ 595244 w 699854"/>
                <a:gd name="connsiteY7" fmla="*/ 583865 h 746387"/>
                <a:gd name="connsiteX8" fmla="*/ 537302 w 699854"/>
                <a:gd name="connsiteY8" fmla="*/ 583129 h 746387"/>
                <a:gd name="connsiteX9" fmla="*/ 553437 w 699854"/>
                <a:gd name="connsiteY9" fmla="*/ 595781 h 746387"/>
                <a:gd name="connsiteX10" fmla="*/ 699854 w 699854"/>
                <a:gd name="connsiteY10" fmla="*/ 640434 h 746387"/>
                <a:gd name="connsiteX11" fmla="*/ 578624 w 699854"/>
                <a:gd name="connsiteY11" fmla="*/ 679341 h 746387"/>
                <a:gd name="connsiteX12" fmla="*/ 519762 w 699854"/>
                <a:gd name="connsiteY12" fmla="*/ 664212 h 746387"/>
                <a:gd name="connsiteX13" fmla="*/ 552114 w 699854"/>
                <a:gd name="connsiteY13" fmla="*/ 687127 h 746387"/>
                <a:gd name="connsiteX14" fmla="*/ 649521 w 699854"/>
                <a:gd name="connsiteY14" fmla="*/ 722013 h 746387"/>
                <a:gd name="connsiteX15" fmla="*/ 454708 w 699854"/>
                <a:gd name="connsiteY15" fmla="*/ 714972 h 746387"/>
                <a:gd name="connsiteX16" fmla="*/ 429091 w 699854"/>
                <a:gd name="connsiteY16" fmla="*/ 692502 h 746387"/>
                <a:gd name="connsiteX17" fmla="*/ 91440 w 699854"/>
                <a:gd name="connsiteY17" fmla="*/ 300990 h 746387"/>
                <a:gd name="connsiteX0" fmla="*/ 503537 w 633471"/>
                <a:gd name="connsiteY0" fmla="*/ 0 h 746387"/>
                <a:gd name="connsiteX1" fmla="*/ 503536 w 633471"/>
                <a:gd name="connsiteY1" fmla="*/ 0 h 746387"/>
                <a:gd name="connsiteX2" fmla="*/ 550429 w 633471"/>
                <a:gd name="connsiteY2" fmla="*/ 483987 h 746387"/>
                <a:gd name="connsiteX3" fmla="*/ 525822 w 633471"/>
                <a:gd name="connsiteY3" fmla="*/ 515674 h 746387"/>
                <a:gd name="connsiteX4" fmla="*/ 532259 w 633471"/>
                <a:gd name="connsiteY4" fmla="*/ 517410 h 746387"/>
                <a:gd name="connsiteX5" fmla="*/ 630082 w 633471"/>
                <a:gd name="connsiteY5" fmla="*/ 514816 h 746387"/>
                <a:gd name="connsiteX6" fmla="*/ 528861 w 633471"/>
                <a:gd name="connsiteY6" fmla="*/ 583865 h 746387"/>
                <a:gd name="connsiteX7" fmla="*/ 470919 w 633471"/>
                <a:gd name="connsiteY7" fmla="*/ 583129 h 746387"/>
                <a:gd name="connsiteX8" fmla="*/ 487054 w 633471"/>
                <a:gd name="connsiteY8" fmla="*/ 595781 h 746387"/>
                <a:gd name="connsiteX9" fmla="*/ 633471 w 633471"/>
                <a:gd name="connsiteY9" fmla="*/ 640434 h 746387"/>
                <a:gd name="connsiteX10" fmla="*/ 512241 w 633471"/>
                <a:gd name="connsiteY10" fmla="*/ 679341 h 746387"/>
                <a:gd name="connsiteX11" fmla="*/ 453379 w 633471"/>
                <a:gd name="connsiteY11" fmla="*/ 664212 h 746387"/>
                <a:gd name="connsiteX12" fmla="*/ 485731 w 633471"/>
                <a:gd name="connsiteY12" fmla="*/ 687127 h 746387"/>
                <a:gd name="connsiteX13" fmla="*/ 583138 w 633471"/>
                <a:gd name="connsiteY13" fmla="*/ 722013 h 746387"/>
                <a:gd name="connsiteX14" fmla="*/ 388325 w 633471"/>
                <a:gd name="connsiteY14" fmla="*/ 714972 h 746387"/>
                <a:gd name="connsiteX15" fmla="*/ 362708 w 633471"/>
                <a:gd name="connsiteY15" fmla="*/ 692502 h 746387"/>
                <a:gd name="connsiteX16" fmla="*/ 25057 w 633471"/>
                <a:gd name="connsiteY16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0" fmla="*/ 503537 w 633471"/>
                <a:gd name="connsiteY0" fmla="*/ 0 h 746387"/>
                <a:gd name="connsiteX1" fmla="*/ 550429 w 633471"/>
                <a:gd name="connsiteY1" fmla="*/ 483987 h 746387"/>
                <a:gd name="connsiteX2" fmla="*/ 525822 w 633471"/>
                <a:gd name="connsiteY2" fmla="*/ 515674 h 746387"/>
                <a:gd name="connsiteX3" fmla="*/ 532259 w 633471"/>
                <a:gd name="connsiteY3" fmla="*/ 517410 h 746387"/>
                <a:gd name="connsiteX4" fmla="*/ 630082 w 633471"/>
                <a:gd name="connsiteY4" fmla="*/ 514816 h 746387"/>
                <a:gd name="connsiteX5" fmla="*/ 528861 w 633471"/>
                <a:gd name="connsiteY5" fmla="*/ 583865 h 746387"/>
                <a:gd name="connsiteX6" fmla="*/ 470919 w 633471"/>
                <a:gd name="connsiteY6" fmla="*/ 583129 h 746387"/>
                <a:gd name="connsiteX7" fmla="*/ 487054 w 633471"/>
                <a:gd name="connsiteY7" fmla="*/ 595781 h 746387"/>
                <a:gd name="connsiteX8" fmla="*/ 633471 w 633471"/>
                <a:gd name="connsiteY8" fmla="*/ 640434 h 746387"/>
                <a:gd name="connsiteX9" fmla="*/ 512241 w 633471"/>
                <a:gd name="connsiteY9" fmla="*/ 679341 h 746387"/>
                <a:gd name="connsiteX10" fmla="*/ 453379 w 633471"/>
                <a:gd name="connsiteY10" fmla="*/ 664212 h 746387"/>
                <a:gd name="connsiteX11" fmla="*/ 485731 w 633471"/>
                <a:gd name="connsiteY11" fmla="*/ 687127 h 746387"/>
                <a:gd name="connsiteX12" fmla="*/ 583138 w 633471"/>
                <a:gd name="connsiteY12" fmla="*/ 722013 h 746387"/>
                <a:gd name="connsiteX13" fmla="*/ 388325 w 633471"/>
                <a:gd name="connsiteY13" fmla="*/ 714972 h 746387"/>
                <a:gd name="connsiteX14" fmla="*/ 362708 w 633471"/>
                <a:gd name="connsiteY14" fmla="*/ 692502 h 746387"/>
                <a:gd name="connsiteX15" fmla="*/ 25057 w 633471"/>
                <a:gd name="connsiteY15" fmla="*/ 300990 h 746387"/>
                <a:gd name="connsiteX16" fmla="*/ 503537 w 633471"/>
                <a:gd name="connsiteY16" fmla="*/ 0 h 746387"/>
                <a:gd name="connsiteX0" fmla="*/ 376236 w 608564"/>
                <a:gd name="connsiteY0" fmla="*/ 0 h 501119"/>
                <a:gd name="connsiteX1" fmla="*/ 525522 w 608564"/>
                <a:gd name="connsiteY1" fmla="*/ 238719 h 501119"/>
                <a:gd name="connsiteX2" fmla="*/ 500915 w 608564"/>
                <a:gd name="connsiteY2" fmla="*/ 270406 h 501119"/>
                <a:gd name="connsiteX3" fmla="*/ 507352 w 608564"/>
                <a:gd name="connsiteY3" fmla="*/ 272142 h 501119"/>
                <a:gd name="connsiteX4" fmla="*/ 605175 w 608564"/>
                <a:gd name="connsiteY4" fmla="*/ 269548 h 501119"/>
                <a:gd name="connsiteX5" fmla="*/ 503954 w 608564"/>
                <a:gd name="connsiteY5" fmla="*/ 338597 h 501119"/>
                <a:gd name="connsiteX6" fmla="*/ 446012 w 608564"/>
                <a:gd name="connsiteY6" fmla="*/ 337861 h 501119"/>
                <a:gd name="connsiteX7" fmla="*/ 462147 w 608564"/>
                <a:gd name="connsiteY7" fmla="*/ 350513 h 501119"/>
                <a:gd name="connsiteX8" fmla="*/ 608564 w 608564"/>
                <a:gd name="connsiteY8" fmla="*/ 395166 h 501119"/>
                <a:gd name="connsiteX9" fmla="*/ 487334 w 608564"/>
                <a:gd name="connsiteY9" fmla="*/ 434073 h 501119"/>
                <a:gd name="connsiteX10" fmla="*/ 428472 w 608564"/>
                <a:gd name="connsiteY10" fmla="*/ 418944 h 501119"/>
                <a:gd name="connsiteX11" fmla="*/ 460824 w 608564"/>
                <a:gd name="connsiteY11" fmla="*/ 441859 h 501119"/>
                <a:gd name="connsiteX12" fmla="*/ 558231 w 608564"/>
                <a:gd name="connsiteY12" fmla="*/ 476745 h 501119"/>
                <a:gd name="connsiteX13" fmla="*/ 363418 w 608564"/>
                <a:gd name="connsiteY13" fmla="*/ 469704 h 501119"/>
                <a:gd name="connsiteX14" fmla="*/ 337801 w 608564"/>
                <a:gd name="connsiteY14" fmla="*/ 447234 h 501119"/>
                <a:gd name="connsiteX15" fmla="*/ 150 w 608564"/>
                <a:gd name="connsiteY15" fmla="*/ 55722 h 501119"/>
                <a:gd name="connsiteX16" fmla="*/ 376236 w 608564"/>
                <a:gd name="connsiteY16" fmla="*/ 0 h 501119"/>
                <a:gd name="connsiteX0" fmla="*/ 129967 w 362295"/>
                <a:gd name="connsiteY0" fmla="*/ 0 h 501119"/>
                <a:gd name="connsiteX1" fmla="*/ 279253 w 362295"/>
                <a:gd name="connsiteY1" fmla="*/ 238719 h 501119"/>
                <a:gd name="connsiteX2" fmla="*/ 254646 w 362295"/>
                <a:gd name="connsiteY2" fmla="*/ 270406 h 501119"/>
                <a:gd name="connsiteX3" fmla="*/ 261083 w 362295"/>
                <a:gd name="connsiteY3" fmla="*/ 272142 h 501119"/>
                <a:gd name="connsiteX4" fmla="*/ 358906 w 362295"/>
                <a:gd name="connsiteY4" fmla="*/ 269548 h 501119"/>
                <a:gd name="connsiteX5" fmla="*/ 257685 w 362295"/>
                <a:gd name="connsiteY5" fmla="*/ 338597 h 501119"/>
                <a:gd name="connsiteX6" fmla="*/ 199743 w 362295"/>
                <a:gd name="connsiteY6" fmla="*/ 337861 h 501119"/>
                <a:gd name="connsiteX7" fmla="*/ 215878 w 362295"/>
                <a:gd name="connsiteY7" fmla="*/ 350513 h 501119"/>
                <a:gd name="connsiteX8" fmla="*/ 362295 w 362295"/>
                <a:gd name="connsiteY8" fmla="*/ 395166 h 501119"/>
                <a:gd name="connsiteX9" fmla="*/ 241065 w 362295"/>
                <a:gd name="connsiteY9" fmla="*/ 434073 h 501119"/>
                <a:gd name="connsiteX10" fmla="*/ 182203 w 362295"/>
                <a:gd name="connsiteY10" fmla="*/ 418944 h 501119"/>
                <a:gd name="connsiteX11" fmla="*/ 214555 w 362295"/>
                <a:gd name="connsiteY11" fmla="*/ 441859 h 501119"/>
                <a:gd name="connsiteX12" fmla="*/ 311962 w 362295"/>
                <a:gd name="connsiteY12" fmla="*/ 476745 h 501119"/>
                <a:gd name="connsiteX13" fmla="*/ 117149 w 362295"/>
                <a:gd name="connsiteY13" fmla="*/ 469704 h 501119"/>
                <a:gd name="connsiteX14" fmla="*/ 91532 w 362295"/>
                <a:gd name="connsiteY14" fmla="*/ 447234 h 501119"/>
                <a:gd name="connsiteX15" fmla="*/ 20581 w 362295"/>
                <a:gd name="connsiteY15" fmla="*/ 93822 h 501119"/>
                <a:gd name="connsiteX16" fmla="*/ 129967 w 362295"/>
                <a:gd name="connsiteY16" fmla="*/ 0 h 50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2295" h="501119">
                  <a:moveTo>
                    <a:pt x="129967" y="0"/>
                  </a:moveTo>
                  <a:lnTo>
                    <a:pt x="279253" y="238719"/>
                  </a:lnTo>
                  <a:lnTo>
                    <a:pt x="254646" y="270406"/>
                  </a:lnTo>
                  <a:lnTo>
                    <a:pt x="261083" y="272142"/>
                  </a:lnTo>
                  <a:cubicBezTo>
                    <a:pt x="294264" y="277839"/>
                    <a:pt x="327619" y="277103"/>
                    <a:pt x="358906" y="269548"/>
                  </a:cubicBezTo>
                  <a:cubicBezTo>
                    <a:pt x="337679" y="307389"/>
                    <a:pt x="300552" y="331005"/>
                    <a:pt x="257685" y="338597"/>
                  </a:cubicBezTo>
                  <a:lnTo>
                    <a:pt x="199743" y="337861"/>
                  </a:lnTo>
                  <a:lnTo>
                    <a:pt x="215878" y="350513"/>
                  </a:lnTo>
                  <a:cubicBezTo>
                    <a:pt x="260279" y="379166"/>
                    <a:pt x="311652" y="395106"/>
                    <a:pt x="362295" y="395166"/>
                  </a:cubicBezTo>
                  <a:cubicBezTo>
                    <a:pt x="330355" y="424921"/>
                    <a:pt x="286365" y="437612"/>
                    <a:pt x="241065" y="434073"/>
                  </a:cubicBezTo>
                  <a:lnTo>
                    <a:pt x="182203" y="418944"/>
                  </a:lnTo>
                  <a:lnTo>
                    <a:pt x="214555" y="441859"/>
                  </a:lnTo>
                  <a:cubicBezTo>
                    <a:pt x="244730" y="459399"/>
                    <a:pt x="277897" y="471433"/>
                    <a:pt x="311962" y="476745"/>
                  </a:cubicBezTo>
                  <a:cubicBezTo>
                    <a:pt x="256004" y="512688"/>
                    <a:pt x="178990" y="507655"/>
                    <a:pt x="117149" y="469704"/>
                  </a:cubicBezTo>
                  <a:lnTo>
                    <a:pt x="91532" y="447234"/>
                  </a:lnTo>
                  <a:cubicBezTo>
                    <a:pt x="-51498" y="286250"/>
                    <a:pt x="14175" y="168361"/>
                    <a:pt x="20581" y="93822"/>
                  </a:cubicBezTo>
                  <a:cubicBezTo>
                    <a:pt x="26987" y="19283"/>
                    <a:pt x="4605" y="18574"/>
                    <a:pt x="12996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36FD4D6-40FD-42A2-8239-67C162045032}"/>
                </a:ext>
              </a:extLst>
            </p:cNvPr>
            <p:cNvGrpSpPr/>
            <p:nvPr/>
          </p:nvGrpSpPr>
          <p:grpSpPr>
            <a:xfrm>
              <a:off x="8309743" y="3682826"/>
              <a:ext cx="729037" cy="657932"/>
              <a:chOff x="6704412" y="3697428"/>
              <a:chExt cx="1401667" cy="1264959"/>
            </a:xfrm>
          </p:grpSpPr>
          <p:sp>
            <p:nvSpPr>
              <p:cNvPr id="107" name="片側の 2 つの角を丸めた四角形 43">
                <a:extLst>
                  <a:ext uri="{FF2B5EF4-FFF2-40B4-BE49-F238E27FC236}">
                    <a16:creationId xmlns:a16="http://schemas.microsoft.com/office/drawing/2014/main" id="{A03223B5-F34D-4390-81A8-C0C2D95438A1}"/>
                  </a:ext>
                </a:extLst>
              </p:cNvPr>
              <p:cNvSpPr/>
              <p:nvPr/>
            </p:nvSpPr>
            <p:spPr>
              <a:xfrm rot="10800000">
                <a:off x="7113240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片側の 2 つの角を丸めた四角形 87">
                <a:extLst>
                  <a:ext uri="{FF2B5EF4-FFF2-40B4-BE49-F238E27FC236}">
                    <a16:creationId xmlns:a16="http://schemas.microsoft.com/office/drawing/2014/main" id="{A7AA8960-D2C9-4878-B6B3-3A2132E72A6D}"/>
                  </a:ext>
                </a:extLst>
              </p:cNvPr>
              <p:cNvSpPr/>
              <p:nvPr/>
            </p:nvSpPr>
            <p:spPr>
              <a:xfrm>
                <a:off x="6704412" y="3871794"/>
                <a:ext cx="1401667" cy="1090593"/>
              </a:xfrm>
              <a:custGeom>
                <a:avLst/>
                <a:gdLst/>
                <a:ahLst/>
                <a:cxnLst/>
                <a:rect l="l" t="t" r="r" b="b"/>
                <a:pathLst>
                  <a:path w="1401667" h="1090593">
                    <a:moveTo>
                      <a:pt x="262489" y="0"/>
                    </a:moveTo>
                    <a:cubicBezTo>
                      <a:pt x="332983" y="0"/>
                      <a:pt x="396986" y="27788"/>
                      <a:pt x="443816" y="73349"/>
                    </a:cubicBezTo>
                    <a:cubicBezTo>
                      <a:pt x="455699" y="70294"/>
                      <a:pt x="467944" y="69667"/>
                      <a:pt x="480336" y="69667"/>
                    </a:cubicBezTo>
                    <a:lnTo>
                      <a:pt x="917554" y="69667"/>
                    </a:lnTo>
                    <a:lnTo>
                      <a:pt x="957441" y="73688"/>
                    </a:lnTo>
                    <a:cubicBezTo>
                      <a:pt x="1004334" y="27939"/>
                      <a:pt x="1068493" y="0"/>
                      <a:pt x="1139178" y="0"/>
                    </a:cubicBezTo>
                    <a:cubicBezTo>
                      <a:pt x="1284147" y="0"/>
                      <a:pt x="1401667" y="117520"/>
                      <a:pt x="1401667" y="262489"/>
                    </a:cubicBezTo>
                    <a:cubicBezTo>
                      <a:pt x="1401667" y="356694"/>
                      <a:pt x="1352042" y="439307"/>
                      <a:pt x="1277094" y="484950"/>
                    </a:cubicBezTo>
                    <a:lnTo>
                      <a:pt x="1277094" y="1090593"/>
                    </a:lnTo>
                    <a:lnTo>
                      <a:pt x="120796" y="1090593"/>
                    </a:lnTo>
                    <a:lnTo>
                      <a:pt x="120796" y="482900"/>
                    </a:lnTo>
                    <a:cubicBezTo>
                      <a:pt x="48017" y="436605"/>
                      <a:pt x="0" y="355155"/>
                      <a:pt x="0" y="262489"/>
                    </a:cubicBezTo>
                    <a:cubicBezTo>
                      <a:pt x="0" y="117520"/>
                      <a:pt x="117520" y="0"/>
                      <a:pt x="26248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片側の 2 つの角を丸めた四角形 964">
                <a:extLst>
                  <a:ext uri="{FF2B5EF4-FFF2-40B4-BE49-F238E27FC236}">
                    <a16:creationId xmlns:a16="http://schemas.microsoft.com/office/drawing/2014/main" id="{F7D6DC97-3A61-4FD5-9847-29B28D407E01}"/>
                  </a:ext>
                </a:extLst>
              </p:cNvPr>
              <p:cNvSpPr/>
              <p:nvPr/>
            </p:nvSpPr>
            <p:spPr>
              <a:xfrm rot="10800000">
                <a:off x="7149199" y="3944005"/>
                <a:ext cx="508318" cy="8227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片側の 2 つの角を丸めた四角形 965">
                <a:extLst>
                  <a:ext uri="{FF2B5EF4-FFF2-40B4-BE49-F238E27FC236}">
                    <a16:creationId xmlns:a16="http://schemas.microsoft.com/office/drawing/2014/main" id="{4A294CA0-0293-451D-A265-DA2A0910B0DB}"/>
                  </a:ext>
                </a:extLst>
              </p:cNvPr>
              <p:cNvSpPr/>
              <p:nvPr/>
            </p:nvSpPr>
            <p:spPr>
              <a:xfrm rot="10800000">
                <a:off x="7149199" y="3941469"/>
                <a:ext cx="508318" cy="2873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円/楕円 966">
                <a:extLst>
                  <a:ext uri="{FF2B5EF4-FFF2-40B4-BE49-F238E27FC236}">
                    <a16:creationId xmlns:a16="http://schemas.microsoft.com/office/drawing/2014/main" id="{83F27E93-3D52-4347-98C7-595F7BA73A61}"/>
                  </a:ext>
                </a:extLst>
              </p:cNvPr>
              <p:cNvSpPr/>
              <p:nvPr/>
            </p:nvSpPr>
            <p:spPr>
              <a:xfrm>
                <a:off x="7378849" y="4289373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967">
                <a:extLst>
                  <a:ext uri="{FF2B5EF4-FFF2-40B4-BE49-F238E27FC236}">
                    <a16:creationId xmlns:a16="http://schemas.microsoft.com/office/drawing/2014/main" id="{F260523D-F032-4EF4-BD0E-0F46408AA660}"/>
                  </a:ext>
                </a:extLst>
              </p:cNvPr>
              <p:cNvSpPr/>
              <p:nvPr/>
            </p:nvSpPr>
            <p:spPr>
              <a:xfrm>
                <a:off x="7378849" y="4435251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968">
                <a:extLst>
                  <a:ext uri="{FF2B5EF4-FFF2-40B4-BE49-F238E27FC236}">
                    <a16:creationId xmlns:a16="http://schemas.microsoft.com/office/drawing/2014/main" id="{9B160442-8454-4CFE-AECA-28E7369FB731}"/>
                  </a:ext>
                </a:extLst>
              </p:cNvPr>
              <p:cNvSpPr/>
              <p:nvPr/>
            </p:nvSpPr>
            <p:spPr>
              <a:xfrm>
                <a:off x="7378849" y="4581128"/>
                <a:ext cx="49015" cy="4901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C34F4A49-9586-4AA4-83ED-C0A6FD3D2689}"/>
                </a:ext>
              </a:extLst>
            </p:cNvPr>
            <p:cNvGrpSpPr/>
            <p:nvPr/>
          </p:nvGrpSpPr>
          <p:grpSpPr>
            <a:xfrm rot="900000">
              <a:off x="8264429" y="2996259"/>
              <a:ext cx="873002" cy="720500"/>
              <a:chOff x="9891286" y="1072177"/>
              <a:chExt cx="873002" cy="720500"/>
            </a:xfrm>
          </p:grpSpPr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5540DC79-5635-4591-8C7D-2AD1CFB64997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E82C8941-2DB1-4BAB-9B40-18EE3F2BDA27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F30BDF1-DF85-4891-B863-E1AEBDD84BD2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ドーナツ 1133">
                <a:extLst>
                  <a:ext uri="{FF2B5EF4-FFF2-40B4-BE49-F238E27FC236}">
                    <a16:creationId xmlns:a16="http://schemas.microsoft.com/office/drawing/2014/main" id="{4023792B-054C-44D2-A61E-1B8DF31BEA7B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円/楕円 1134">
                <a:extLst>
                  <a:ext uri="{FF2B5EF4-FFF2-40B4-BE49-F238E27FC236}">
                    <a16:creationId xmlns:a16="http://schemas.microsoft.com/office/drawing/2014/main" id="{09A3B99B-B905-4638-B689-A9CB0BEFD755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446C3C36-6B5F-42E6-B9BD-FA996249DE8D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BF586AF2-175B-46E3-9367-A0D3C720FCA1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56EC0511-438A-4B42-BCDC-BE918801D8A8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B360DDAA-C877-4D7E-BB78-CF96C6675345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D2ED3153-63EC-4A0F-8656-6A3D51E06E0B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F2C89874-A768-4014-88BC-70C38AC178C5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40C1C227-0E91-482C-90D3-405E071DE628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0BFD1809-D8C6-4451-83B6-5C16DD2D40F1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3259C26-6274-4F5E-86A7-91859C8A4D5F}"/>
                </a:ext>
              </a:extLst>
            </p:cNvPr>
            <p:cNvGrpSpPr/>
            <p:nvPr/>
          </p:nvGrpSpPr>
          <p:grpSpPr>
            <a:xfrm>
              <a:off x="8247067" y="3956754"/>
              <a:ext cx="869568" cy="360906"/>
              <a:chOff x="150756" y="2504979"/>
              <a:chExt cx="783361" cy="384793"/>
            </a:xfrm>
          </p:grpSpPr>
          <p:sp>
            <p:nvSpPr>
              <p:cNvPr id="88" name="楕円 8">
                <a:extLst>
                  <a:ext uri="{FF2B5EF4-FFF2-40B4-BE49-F238E27FC236}">
                    <a16:creationId xmlns:a16="http://schemas.microsoft.com/office/drawing/2014/main" id="{ED2455A8-EB1E-459D-A9E9-138200824913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CF09C5CA-3706-4B85-A838-E58A4553E94D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 528">
                <a:extLst>
                  <a:ext uri="{FF2B5EF4-FFF2-40B4-BE49-F238E27FC236}">
                    <a16:creationId xmlns:a16="http://schemas.microsoft.com/office/drawing/2014/main" id="{F4895B34-165D-4504-823C-79ACA8F3FB3D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楕円 8">
                <a:extLst>
                  <a:ext uri="{FF2B5EF4-FFF2-40B4-BE49-F238E27FC236}">
                    <a16:creationId xmlns:a16="http://schemas.microsoft.com/office/drawing/2014/main" id="{FF07223A-FF56-40C0-8720-C737511F17D7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D1B6F5C3-86A2-4B2E-A2BA-47F5D9E25E3E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 531">
                <a:extLst>
                  <a:ext uri="{FF2B5EF4-FFF2-40B4-BE49-F238E27FC236}">
                    <a16:creationId xmlns:a16="http://schemas.microsoft.com/office/drawing/2014/main" id="{BFD750C5-0DCF-46CE-AC90-FC6119D7370E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AD3AFDD3-EEAF-4A11-B155-DFFD80B3C2A1}"/>
              </a:ext>
            </a:extLst>
          </p:cNvPr>
          <p:cNvGrpSpPr/>
          <p:nvPr/>
        </p:nvGrpSpPr>
        <p:grpSpPr>
          <a:xfrm>
            <a:off x="6391410" y="4885882"/>
            <a:ext cx="846348" cy="1297530"/>
            <a:chOff x="6419119" y="3043228"/>
            <a:chExt cx="846348" cy="1297530"/>
          </a:xfrm>
        </p:grpSpPr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8F3B46BB-E4C8-47E0-8FEF-9A0C5C2AC646}"/>
                </a:ext>
              </a:extLst>
            </p:cNvPr>
            <p:cNvSpPr/>
            <p:nvPr/>
          </p:nvSpPr>
          <p:spPr>
            <a:xfrm>
              <a:off x="7037532" y="342751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月 115">
              <a:extLst>
                <a:ext uri="{FF2B5EF4-FFF2-40B4-BE49-F238E27FC236}">
                  <a16:creationId xmlns:a16="http://schemas.microsoft.com/office/drawing/2014/main" id="{D4F0DDB0-7CEC-4A6A-8FD0-8E5A3D71B875}"/>
                </a:ext>
              </a:extLst>
            </p:cNvPr>
            <p:cNvSpPr/>
            <p:nvPr/>
          </p:nvSpPr>
          <p:spPr>
            <a:xfrm rot="190520">
              <a:off x="6999335" y="342751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月 116">
              <a:extLst>
                <a:ext uri="{FF2B5EF4-FFF2-40B4-BE49-F238E27FC236}">
                  <a16:creationId xmlns:a16="http://schemas.microsoft.com/office/drawing/2014/main" id="{33562B12-9E55-40FC-A5DE-BCD5074D1DE1}"/>
                </a:ext>
              </a:extLst>
            </p:cNvPr>
            <p:cNvSpPr/>
            <p:nvPr/>
          </p:nvSpPr>
          <p:spPr>
            <a:xfrm rot="437002">
              <a:off x="6963711" y="342751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月 117">
              <a:extLst>
                <a:ext uri="{FF2B5EF4-FFF2-40B4-BE49-F238E27FC236}">
                  <a16:creationId xmlns:a16="http://schemas.microsoft.com/office/drawing/2014/main" id="{DE5316FD-22C2-498C-8D9F-CBF10F0452BD}"/>
                </a:ext>
              </a:extLst>
            </p:cNvPr>
            <p:cNvSpPr/>
            <p:nvPr/>
          </p:nvSpPr>
          <p:spPr>
            <a:xfrm rot="399359">
              <a:off x="6918406" y="34428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1DCF57C9-8170-40C7-BE36-CBB3E24261AD}"/>
                </a:ext>
              </a:extLst>
            </p:cNvPr>
            <p:cNvSpPr/>
            <p:nvPr/>
          </p:nvSpPr>
          <p:spPr>
            <a:xfrm rot="589879">
              <a:off x="6880466" y="343842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2260864F-19D0-4165-B3D8-3D515156744C}"/>
                </a:ext>
              </a:extLst>
            </p:cNvPr>
            <p:cNvSpPr/>
            <p:nvPr/>
          </p:nvSpPr>
          <p:spPr>
            <a:xfrm rot="836361">
              <a:off x="6845082" y="343429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78AE555-6F5E-4A06-B246-A29CAA2381D8}"/>
                </a:ext>
              </a:extLst>
            </p:cNvPr>
            <p:cNvGrpSpPr/>
            <p:nvPr/>
          </p:nvGrpSpPr>
          <p:grpSpPr>
            <a:xfrm>
              <a:off x="6546971" y="3682826"/>
              <a:ext cx="601415" cy="657932"/>
              <a:chOff x="5529064" y="3697428"/>
              <a:chExt cx="1156298" cy="1264959"/>
            </a:xfrm>
          </p:grpSpPr>
          <p:sp>
            <p:nvSpPr>
              <p:cNvPr id="141" name="片側の 2 つの角を丸めた四角形 43">
                <a:extLst>
                  <a:ext uri="{FF2B5EF4-FFF2-40B4-BE49-F238E27FC236}">
                    <a16:creationId xmlns:a16="http://schemas.microsoft.com/office/drawing/2014/main" id="{47CDD6E3-B65A-4694-ABD7-FFBA6E010E26}"/>
                  </a:ext>
                </a:extLst>
              </p:cNvPr>
              <p:cNvSpPr/>
              <p:nvPr/>
            </p:nvSpPr>
            <p:spPr>
              <a:xfrm rot="10800000">
                <a:off x="5817095" y="3697428"/>
                <a:ext cx="568122" cy="406065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片側の 2 つの角を丸めた四角形 103">
                <a:extLst>
                  <a:ext uri="{FF2B5EF4-FFF2-40B4-BE49-F238E27FC236}">
                    <a16:creationId xmlns:a16="http://schemas.microsoft.com/office/drawing/2014/main" id="{6E9570F9-2A76-4674-AA3E-578D4F2C877B}"/>
                  </a:ext>
                </a:extLst>
              </p:cNvPr>
              <p:cNvSpPr/>
              <p:nvPr/>
            </p:nvSpPr>
            <p:spPr>
              <a:xfrm>
                <a:off x="5529064" y="3944901"/>
                <a:ext cx="1156298" cy="101748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7486">
                    <a:moveTo>
                      <a:pt x="325416" y="0"/>
                    </a:moveTo>
                    <a:lnTo>
                      <a:pt x="323832" y="8159"/>
                    </a:lnTo>
                    <a:cubicBezTo>
                      <a:pt x="323832" y="81115"/>
                      <a:pt x="437694" y="140257"/>
                      <a:pt x="578150" y="140257"/>
                    </a:cubicBezTo>
                    <a:cubicBezTo>
                      <a:pt x="718606" y="140257"/>
                      <a:pt x="832468" y="81115"/>
                      <a:pt x="832468" y="8159"/>
                    </a:cubicBezTo>
                    <a:cubicBezTo>
                      <a:pt x="832468" y="5375"/>
                      <a:pt x="832302" y="2611"/>
                      <a:pt x="830885" y="0"/>
                    </a:cubicBezTo>
                    <a:cubicBezTo>
                      <a:pt x="1013537" y="15445"/>
                      <a:pt x="1156298" y="169101"/>
                      <a:pt x="1156298" y="356100"/>
                    </a:cubicBezTo>
                    <a:lnTo>
                      <a:pt x="1156298" y="1017486"/>
                    </a:lnTo>
                    <a:lnTo>
                      <a:pt x="0" y="1017486"/>
                    </a:lnTo>
                    <a:lnTo>
                      <a:pt x="0" y="356100"/>
                    </a:lnTo>
                    <a:cubicBezTo>
                      <a:pt x="0" y="169100"/>
                      <a:pt x="142763" y="15444"/>
                      <a:pt x="325416" y="0"/>
                    </a:cubicBezTo>
                    <a:close/>
                  </a:path>
                </a:pathLst>
              </a:custGeom>
              <a:solidFill>
                <a:srgbClr val="CC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片側の 2 つの角を丸めた四角形 101">
                <a:extLst>
                  <a:ext uri="{FF2B5EF4-FFF2-40B4-BE49-F238E27FC236}">
                    <a16:creationId xmlns:a16="http://schemas.microsoft.com/office/drawing/2014/main" id="{D70EB4E0-5262-47C1-9F96-5026B58F84A2}"/>
                  </a:ext>
                </a:extLst>
              </p:cNvPr>
              <p:cNvSpPr/>
              <p:nvPr/>
            </p:nvSpPr>
            <p:spPr>
              <a:xfrm>
                <a:off x="5529064" y="3956937"/>
                <a:ext cx="1156298" cy="1005450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05450">
                    <a:moveTo>
                      <a:pt x="895542" y="0"/>
                    </a:moveTo>
                    <a:cubicBezTo>
                      <a:pt x="1046303" y="41469"/>
                      <a:pt x="1156298" y="179921"/>
                      <a:pt x="1156298" y="344064"/>
                    </a:cubicBezTo>
                    <a:lnTo>
                      <a:pt x="1156298" y="1005450"/>
                    </a:lnTo>
                    <a:lnTo>
                      <a:pt x="884199" y="1005450"/>
                    </a:lnTo>
                    <a:lnTo>
                      <a:pt x="667091" y="318293"/>
                    </a:lnTo>
                    <a:cubicBezTo>
                      <a:pt x="800067" y="281104"/>
                      <a:pt x="896919" y="158696"/>
                      <a:pt x="896919" y="13666"/>
                    </a:cubicBezTo>
                    <a:cubicBezTo>
                      <a:pt x="896919" y="9072"/>
                      <a:pt x="896822" y="4501"/>
                      <a:pt x="895542" y="0"/>
                    </a:cubicBezTo>
                    <a:close/>
                    <a:moveTo>
                      <a:pt x="260757" y="0"/>
                    </a:moveTo>
                    <a:lnTo>
                      <a:pt x="259379" y="13666"/>
                    </a:lnTo>
                    <a:cubicBezTo>
                      <a:pt x="259379" y="158696"/>
                      <a:pt x="356232" y="281104"/>
                      <a:pt x="489208" y="318293"/>
                    </a:cubicBezTo>
                    <a:lnTo>
                      <a:pt x="272100" y="1005450"/>
                    </a:lnTo>
                    <a:lnTo>
                      <a:pt x="0" y="1005450"/>
                    </a:lnTo>
                    <a:lnTo>
                      <a:pt x="0" y="344064"/>
                    </a:lnTo>
                    <a:cubicBezTo>
                      <a:pt x="0" y="179921"/>
                      <a:pt x="109996" y="41469"/>
                      <a:pt x="260757" y="0"/>
                    </a:cubicBez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F1A67753-544C-4D00-9B91-8F3EA4EA090C}"/>
                </a:ext>
              </a:extLst>
            </p:cNvPr>
            <p:cNvGrpSpPr/>
            <p:nvPr/>
          </p:nvGrpSpPr>
          <p:grpSpPr>
            <a:xfrm>
              <a:off x="6460893" y="3940824"/>
              <a:ext cx="773343" cy="380768"/>
              <a:chOff x="150756" y="2504979"/>
              <a:chExt cx="783361" cy="384793"/>
            </a:xfrm>
          </p:grpSpPr>
          <p:sp>
            <p:nvSpPr>
              <p:cNvPr id="135" name="楕円 8">
                <a:extLst>
                  <a:ext uri="{FF2B5EF4-FFF2-40B4-BE49-F238E27FC236}">
                    <a16:creationId xmlns:a16="http://schemas.microsoft.com/office/drawing/2014/main" id="{A379808A-2AEB-4CE3-BFD0-2CF9AD38C9AE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0177FA17-8616-495E-AF8A-3AB428B825AD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 528">
                <a:extLst>
                  <a:ext uri="{FF2B5EF4-FFF2-40B4-BE49-F238E27FC236}">
                    <a16:creationId xmlns:a16="http://schemas.microsoft.com/office/drawing/2014/main" id="{2DCC8D43-7437-46AF-B471-52851C5AFEB2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8">
                <a:extLst>
                  <a:ext uri="{FF2B5EF4-FFF2-40B4-BE49-F238E27FC236}">
                    <a16:creationId xmlns:a16="http://schemas.microsoft.com/office/drawing/2014/main" id="{37B90C9E-B3E4-4A61-A972-5FDDB8E8FF4B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F978014E-9652-449F-992C-43F62889E2BA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フリーフォーム 531">
                <a:extLst>
                  <a:ext uri="{FF2B5EF4-FFF2-40B4-BE49-F238E27FC236}">
                    <a16:creationId xmlns:a16="http://schemas.microsoft.com/office/drawing/2014/main" id="{570ABD85-F63F-4F76-9485-8937D7C85028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C7E3407-792F-4BF5-BAA8-E2BB4B6210F9}"/>
                </a:ext>
              </a:extLst>
            </p:cNvPr>
            <p:cNvGrpSpPr/>
            <p:nvPr/>
          </p:nvGrpSpPr>
          <p:grpSpPr>
            <a:xfrm>
              <a:off x="6419119" y="3043228"/>
              <a:ext cx="846348" cy="728239"/>
              <a:chOff x="6419119" y="3043228"/>
              <a:chExt cx="846348" cy="728239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E1B7D07-4D64-47EE-9A29-CBE289D9C2CF}"/>
                  </a:ext>
                </a:extLst>
              </p:cNvPr>
              <p:cNvSpPr/>
              <p:nvPr/>
            </p:nvSpPr>
            <p:spPr>
              <a:xfrm rot="1800000">
                <a:off x="6419119" y="342567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円/楕円 1089">
                <a:extLst>
                  <a:ext uri="{FF2B5EF4-FFF2-40B4-BE49-F238E27FC236}">
                    <a16:creationId xmlns:a16="http://schemas.microsoft.com/office/drawing/2014/main" id="{48EECF53-E25B-4F65-9152-6095E16BE466}"/>
                  </a:ext>
                </a:extLst>
              </p:cNvPr>
              <p:cNvSpPr/>
              <p:nvPr/>
            </p:nvSpPr>
            <p:spPr>
              <a:xfrm rot="900000">
                <a:off x="6599068" y="3043228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86DE695-8283-4C58-BD89-AA8BCDDA65AB}"/>
                  </a:ext>
                </a:extLst>
              </p:cNvPr>
              <p:cNvSpPr/>
              <p:nvPr/>
            </p:nvSpPr>
            <p:spPr>
              <a:xfrm rot="900000">
                <a:off x="6613896" y="311959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1109">
                <a:extLst>
                  <a:ext uri="{FF2B5EF4-FFF2-40B4-BE49-F238E27FC236}">
                    <a16:creationId xmlns:a16="http://schemas.microsoft.com/office/drawing/2014/main" id="{1C8E3548-BFBE-446D-94BE-54FCB90BFEE5}"/>
                  </a:ext>
                </a:extLst>
              </p:cNvPr>
              <p:cNvSpPr/>
              <p:nvPr/>
            </p:nvSpPr>
            <p:spPr>
              <a:xfrm rot="900000" flipH="1">
                <a:off x="6678248" y="3302116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110">
                <a:extLst>
                  <a:ext uri="{FF2B5EF4-FFF2-40B4-BE49-F238E27FC236}">
                    <a16:creationId xmlns:a16="http://schemas.microsoft.com/office/drawing/2014/main" id="{B3498D56-95C4-4155-BC4F-AB63E94E44DA}"/>
                  </a:ext>
                </a:extLst>
              </p:cNvPr>
              <p:cNvSpPr/>
              <p:nvPr/>
            </p:nvSpPr>
            <p:spPr>
              <a:xfrm rot="900000" flipH="1">
                <a:off x="6719234" y="3333591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 1111">
                <a:extLst>
                  <a:ext uri="{FF2B5EF4-FFF2-40B4-BE49-F238E27FC236}">
                    <a16:creationId xmlns:a16="http://schemas.microsoft.com/office/drawing/2014/main" id="{32A13FC0-0045-4418-B61D-3F9CFD6280FD}"/>
                  </a:ext>
                </a:extLst>
              </p:cNvPr>
              <p:cNvSpPr/>
              <p:nvPr/>
            </p:nvSpPr>
            <p:spPr>
              <a:xfrm rot="900000" flipH="1">
                <a:off x="6700694" y="328994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円/楕円 1112">
                <a:extLst>
                  <a:ext uri="{FF2B5EF4-FFF2-40B4-BE49-F238E27FC236}">
                    <a16:creationId xmlns:a16="http://schemas.microsoft.com/office/drawing/2014/main" id="{CD412FD2-639C-4645-8F5E-46D5CA42C9F3}"/>
                  </a:ext>
                </a:extLst>
              </p:cNvPr>
              <p:cNvSpPr/>
              <p:nvPr/>
            </p:nvSpPr>
            <p:spPr>
              <a:xfrm rot="900000" flipH="1">
                <a:off x="6736012" y="3347885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円/楕円 1113">
                <a:extLst>
                  <a:ext uri="{FF2B5EF4-FFF2-40B4-BE49-F238E27FC236}">
                    <a16:creationId xmlns:a16="http://schemas.microsoft.com/office/drawing/2014/main" id="{40E7701E-E153-46DD-85CE-0EE052D562A1}"/>
                  </a:ext>
                </a:extLst>
              </p:cNvPr>
              <p:cNvSpPr/>
              <p:nvPr/>
            </p:nvSpPr>
            <p:spPr>
              <a:xfrm rot="900000" flipH="1">
                <a:off x="6749976" y="334115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円/楕円 1114">
                <a:extLst>
                  <a:ext uri="{FF2B5EF4-FFF2-40B4-BE49-F238E27FC236}">
                    <a16:creationId xmlns:a16="http://schemas.microsoft.com/office/drawing/2014/main" id="{E5949D66-EDC7-41D2-938A-1A1D126E59CE}"/>
                  </a:ext>
                </a:extLst>
              </p:cNvPr>
              <p:cNvSpPr/>
              <p:nvPr/>
            </p:nvSpPr>
            <p:spPr>
              <a:xfrm rot="900000" flipH="1" flipV="1">
                <a:off x="6765862" y="3388066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月 316">
                <a:extLst>
                  <a:ext uri="{FF2B5EF4-FFF2-40B4-BE49-F238E27FC236}">
                    <a16:creationId xmlns:a16="http://schemas.microsoft.com/office/drawing/2014/main" id="{DA3036D4-1184-4F64-91BF-6B993B84EF7E}"/>
                  </a:ext>
                </a:extLst>
              </p:cNvPr>
              <p:cNvSpPr/>
              <p:nvPr/>
            </p:nvSpPr>
            <p:spPr>
              <a:xfrm rot="17100000" flipH="1">
                <a:off x="6760609" y="319196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DC28C74-1307-487E-AEC3-65320B154D6B}"/>
                  </a:ext>
                </a:extLst>
              </p:cNvPr>
              <p:cNvSpPr/>
              <p:nvPr/>
            </p:nvSpPr>
            <p:spPr>
              <a:xfrm rot="900000">
                <a:off x="6654154" y="3052235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E8232551-4B94-479B-958E-A4432DE0BF3A}"/>
              </a:ext>
            </a:extLst>
          </p:cNvPr>
          <p:cNvGrpSpPr/>
          <p:nvPr/>
        </p:nvGrpSpPr>
        <p:grpSpPr>
          <a:xfrm>
            <a:off x="585426" y="923269"/>
            <a:ext cx="1167984" cy="1402001"/>
            <a:chOff x="5929597" y="3801151"/>
            <a:chExt cx="1167984" cy="1402001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5485E65-5E32-49A9-AE52-7976C3A1C00A}"/>
                </a:ext>
              </a:extLst>
            </p:cNvPr>
            <p:cNvGrpSpPr/>
            <p:nvPr/>
          </p:nvGrpSpPr>
          <p:grpSpPr>
            <a:xfrm>
              <a:off x="6021677" y="3801151"/>
              <a:ext cx="816111" cy="981952"/>
              <a:chOff x="6021677" y="1049203"/>
              <a:chExt cx="816111" cy="981952"/>
            </a:xfrm>
          </p:grpSpPr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B5E3311C-8D3C-4667-932A-89DF4F2E54AE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フリーフォーム 1025">
                <a:extLst>
                  <a:ext uri="{FF2B5EF4-FFF2-40B4-BE49-F238E27FC236}">
                    <a16:creationId xmlns:a16="http://schemas.microsoft.com/office/drawing/2014/main" id="{1D7E926D-5F7C-4F77-B3D1-5BDF9902A895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片側の 2 つの角を丸めた四角形 1026">
                <a:extLst>
                  <a:ext uri="{FF2B5EF4-FFF2-40B4-BE49-F238E27FC236}">
                    <a16:creationId xmlns:a16="http://schemas.microsoft.com/office/drawing/2014/main" id="{AB02460C-6700-4E76-B238-0B6906B411C2}"/>
                  </a:ext>
                </a:extLst>
              </p:cNvPr>
              <p:cNvSpPr/>
              <p:nvPr/>
            </p:nvSpPr>
            <p:spPr>
              <a:xfrm rot="10800000">
                <a:off x="6439886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5121AA2-FEB9-4A09-B85D-F01B2E58DAFB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4CC14BF8-77CC-4005-9AE0-74E2A947833B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円/楕円 609">
                <a:extLst>
                  <a:ext uri="{FF2B5EF4-FFF2-40B4-BE49-F238E27FC236}">
                    <a16:creationId xmlns:a16="http://schemas.microsoft.com/office/drawing/2014/main" id="{CA1C71B2-126D-4E2C-8860-E24FADC1F1BF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B94EDE64-1249-412A-8F90-F511A03B4E0F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612">
                <a:extLst>
                  <a:ext uri="{FF2B5EF4-FFF2-40B4-BE49-F238E27FC236}">
                    <a16:creationId xmlns:a16="http://schemas.microsoft.com/office/drawing/2014/main" id="{14DC7929-E9EC-4BB9-BB56-AA14DA2859AA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616">
                <a:extLst>
                  <a:ext uri="{FF2B5EF4-FFF2-40B4-BE49-F238E27FC236}">
                    <a16:creationId xmlns:a16="http://schemas.microsoft.com/office/drawing/2014/main" id="{B31C980A-AC82-4C70-B713-159D059FE842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7EB17D6D-06F7-4192-BB4E-25B7F7ED7F66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7ED78BD7-170E-476D-A62E-0251C53513A3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5494BCAA-E5FE-4B86-852A-69492500CD46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DC40A61B-F1AF-4FFB-8665-6DE74BA86A91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DA02006D-A80D-46E6-987A-C3D1FEFD1918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C340B096-50B9-49DC-976A-102A25BE1631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513D160D-9E6F-489A-89F7-264D079F557F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5D313BF2-9506-43D6-98C9-5AB1C8A944D8}"/>
                </a:ext>
              </a:extLst>
            </p:cNvPr>
            <p:cNvGrpSpPr/>
            <p:nvPr/>
          </p:nvGrpSpPr>
          <p:grpSpPr>
            <a:xfrm>
              <a:off x="5929597" y="4584717"/>
              <a:ext cx="1167984" cy="618435"/>
              <a:chOff x="5929597" y="1946010"/>
              <a:chExt cx="1167984" cy="618435"/>
            </a:xfrm>
          </p:grpSpPr>
          <p:sp>
            <p:nvSpPr>
              <p:cNvPr id="147" name="片側の 2 つの角を丸めた四角形 1715">
                <a:extLst>
                  <a:ext uri="{FF2B5EF4-FFF2-40B4-BE49-F238E27FC236}">
                    <a16:creationId xmlns:a16="http://schemas.microsoft.com/office/drawing/2014/main" id="{D7AB977D-6C59-4E2C-966D-E1D5991262AD}"/>
                  </a:ext>
                </a:extLst>
              </p:cNvPr>
              <p:cNvSpPr/>
              <p:nvPr/>
            </p:nvSpPr>
            <p:spPr>
              <a:xfrm>
                <a:off x="62302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フリーフォーム 1716">
                <a:extLst>
                  <a:ext uri="{FF2B5EF4-FFF2-40B4-BE49-F238E27FC236}">
                    <a16:creationId xmlns:a16="http://schemas.microsoft.com/office/drawing/2014/main" id="{D3CB0304-34D5-4C43-B15C-DF09CC4BBB6E}"/>
                  </a:ext>
                </a:extLst>
              </p:cNvPr>
              <p:cNvSpPr/>
              <p:nvPr/>
            </p:nvSpPr>
            <p:spPr>
              <a:xfrm>
                <a:off x="62092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直角三角形 148">
                <a:extLst>
                  <a:ext uri="{FF2B5EF4-FFF2-40B4-BE49-F238E27FC236}">
                    <a16:creationId xmlns:a16="http://schemas.microsoft.com/office/drawing/2014/main" id="{6D3CAB35-2243-4EB9-8FE2-413558C0866D}"/>
                  </a:ext>
                </a:extLst>
              </p:cNvPr>
              <p:cNvSpPr/>
              <p:nvPr/>
            </p:nvSpPr>
            <p:spPr>
              <a:xfrm rot="5400000">
                <a:off x="6346055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直角三角形 149">
                <a:extLst>
                  <a:ext uri="{FF2B5EF4-FFF2-40B4-BE49-F238E27FC236}">
                    <a16:creationId xmlns:a16="http://schemas.microsoft.com/office/drawing/2014/main" id="{1E9D0815-C1C0-4614-8000-0CDEB40E31A2}"/>
                  </a:ext>
                </a:extLst>
              </p:cNvPr>
              <p:cNvSpPr/>
              <p:nvPr/>
            </p:nvSpPr>
            <p:spPr>
              <a:xfrm rot="16200000" flipH="1">
                <a:off x="6510792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3655FDA-5BA8-4EB1-AC04-0F6B8EBF5ACA}"/>
                  </a:ext>
                </a:extLst>
              </p:cNvPr>
              <p:cNvGrpSpPr/>
              <p:nvPr/>
            </p:nvGrpSpPr>
            <p:grpSpPr>
              <a:xfrm>
                <a:off x="592959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55" name="フリーフォーム 2134">
                  <a:extLst>
                    <a:ext uri="{FF2B5EF4-FFF2-40B4-BE49-F238E27FC236}">
                      <a16:creationId xmlns:a16="http://schemas.microsoft.com/office/drawing/2014/main" id="{73AB0BB9-539E-45DA-B433-141B9DE5C6C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フリーフォーム 2135">
                  <a:extLst>
                    <a:ext uri="{FF2B5EF4-FFF2-40B4-BE49-F238E27FC236}">
                      <a16:creationId xmlns:a16="http://schemas.microsoft.com/office/drawing/2014/main" id="{E6A75F7B-D302-4093-AC16-5B5E71594D0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E433C8C-08EB-4694-BC80-FE654A4F741E}"/>
                  </a:ext>
                </a:extLst>
              </p:cNvPr>
              <p:cNvGrpSpPr/>
              <p:nvPr/>
            </p:nvGrpSpPr>
            <p:grpSpPr>
              <a:xfrm flipH="1">
                <a:off x="661492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53" name="フリーフォーム 2134">
                  <a:extLst>
                    <a:ext uri="{FF2B5EF4-FFF2-40B4-BE49-F238E27FC236}">
                      <a16:creationId xmlns:a16="http://schemas.microsoft.com/office/drawing/2014/main" id="{251E3421-F900-4782-9AD3-4027019239E7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 2135">
                  <a:extLst>
                    <a:ext uri="{FF2B5EF4-FFF2-40B4-BE49-F238E27FC236}">
                      <a16:creationId xmlns:a16="http://schemas.microsoft.com/office/drawing/2014/main" id="{7DCDDED9-DD67-4FDF-83C7-3A224A929E6D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7D14364-9084-4652-8EA8-051D52983CA4}"/>
              </a:ext>
            </a:extLst>
          </p:cNvPr>
          <p:cNvGrpSpPr/>
          <p:nvPr/>
        </p:nvGrpSpPr>
        <p:grpSpPr>
          <a:xfrm>
            <a:off x="2483288" y="930796"/>
            <a:ext cx="1167984" cy="1394474"/>
            <a:chOff x="6899756" y="3808678"/>
            <a:chExt cx="1167984" cy="1394474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182A61CD-573B-4FD9-9C15-2EED978E9607}"/>
                </a:ext>
              </a:extLst>
            </p:cNvPr>
            <p:cNvGrpSpPr/>
            <p:nvPr/>
          </p:nvGrpSpPr>
          <p:grpSpPr>
            <a:xfrm>
              <a:off x="6978516" y="3808678"/>
              <a:ext cx="850880" cy="865685"/>
              <a:chOff x="6978516" y="1056730"/>
              <a:chExt cx="850880" cy="865685"/>
            </a:xfrm>
          </p:grpSpPr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74E361C8-9CAD-4273-80CF-C22BC4689D4B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3CFDEDF-D7EE-4914-A4AA-5C98DE6F7441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片側の 2 つの角を丸めた四角形 1056">
                <a:extLst>
                  <a:ext uri="{FF2B5EF4-FFF2-40B4-BE49-F238E27FC236}">
                    <a16:creationId xmlns:a16="http://schemas.microsoft.com/office/drawing/2014/main" id="{07ADD224-9895-4063-8276-68ED4A8FC2B7}"/>
                  </a:ext>
                </a:extLst>
              </p:cNvPr>
              <p:cNvSpPr/>
              <p:nvPr/>
            </p:nvSpPr>
            <p:spPr>
              <a:xfrm rot="10800000">
                <a:off x="7412342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69F523B-6DB4-4360-8117-93AE7F7565CB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2A4585EA-FE0F-4A9B-844F-FBFAA5318876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円/楕円 702">
                <a:extLst>
                  <a:ext uri="{FF2B5EF4-FFF2-40B4-BE49-F238E27FC236}">
                    <a16:creationId xmlns:a16="http://schemas.microsoft.com/office/drawing/2014/main" id="{80F7DFE4-C515-47AF-9E56-21DA408EF49F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17D8A20-94D3-42E4-B05F-996710F96669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E5676B0F-2C54-413A-9B5A-CC5816D6D7FD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B492AF0F-8126-4CF3-BA08-D96399290807}"/>
                </a:ext>
              </a:extLst>
            </p:cNvPr>
            <p:cNvGrpSpPr/>
            <p:nvPr/>
          </p:nvGrpSpPr>
          <p:grpSpPr>
            <a:xfrm>
              <a:off x="6899756" y="4584717"/>
              <a:ext cx="1167984" cy="618435"/>
              <a:chOff x="6899756" y="1946010"/>
              <a:chExt cx="1167984" cy="618435"/>
            </a:xfrm>
          </p:grpSpPr>
          <p:sp>
            <p:nvSpPr>
              <p:cNvPr id="176" name="片側の 2 つの角を丸めた四角形 1719">
                <a:extLst>
                  <a:ext uri="{FF2B5EF4-FFF2-40B4-BE49-F238E27FC236}">
                    <a16:creationId xmlns:a16="http://schemas.microsoft.com/office/drawing/2014/main" id="{C1356D90-9BF6-460B-9B3E-920F7D2F2618}"/>
                  </a:ext>
                </a:extLst>
              </p:cNvPr>
              <p:cNvSpPr/>
              <p:nvPr/>
            </p:nvSpPr>
            <p:spPr>
              <a:xfrm>
                <a:off x="720177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 1720">
                <a:extLst>
                  <a:ext uri="{FF2B5EF4-FFF2-40B4-BE49-F238E27FC236}">
                    <a16:creationId xmlns:a16="http://schemas.microsoft.com/office/drawing/2014/main" id="{74A01CA5-4B0C-4288-91DD-2BACE65C7DF1}"/>
                  </a:ext>
                </a:extLst>
              </p:cNvPr>
              <p:cNvSpPr/>
              <p:nvPr/>
            </p:nvSpPr>
            <p:spPr>
              <a:xfrm>
                <a:off x="718081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直角三角形 177">
                <a:extLst>
                  <a:ext uri="{FF2B5EF4-FFF2-40B4-BE49-F238E27FC236}">
                    <a16:creationId xmlns:a16="http://schemas.microsoft.com/office/drawing/2014/main" id="{731301D5-69B7-4E87-B48A-7002C9342B0D}"/>
                  </a:ext>
                </a:extLst>
              </p:cNvPr>
              <p:cNvSpPr/>
              <p:nvPr/>
            </p:nvSpPr>
            <p:spPr>
              <a:xfrm rot="5400000">
                <a:off x="7317605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直角三角形 178">
                <a:extLst>
                  <a:ext uri="{FF2B5EF4-FFF2-40B4-BE49-F238E27FC236}">
                    <a16:creationId xmlns:a16="http://schemas.microsoft.com/office/drawing/2014/main" id="{89D6DEE1-5B73-4F69-BBFB-17F338076698}"/>
                  </a:ext>
                </a:extLst>
              </p:cNvPr>
              <p:cNvSpPr/>
              <p:nvPr/>
            </p:nvSpPr>
            <p:spPr>
              <a:xfrm rot="16200000" flipH="1">
                <a:off x="7482342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78193EC-DB0A-414C-86A8-3EB2D670D643}"/>
                  </a:ext>
                </a:extLst>
              </p:cNvPr>
              <p:cNvGrpSpPr/>
              <p:nvPr/>
            </p:nvGrpSpPr>
            <p:grpSpPr>
              <a:xfrm>
                <a:off x="6899756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84" name="フリーフォーム 2152">
                  <a:extLst>
                    <a:ext uri="{FF2B5EF4-FFF2-40B4-BE49-F238E27FC236}">
                      <a16:creationId xmlns:a16="http://schemas.microsoft.com/office/drawing/2014/main" id="{89B99C29-3050-4205-B316-AF2A43C711F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 2153">
                  <a:extLst>
                    <a:ext uri="{FF2B5EF4-FFF2-40B4-BE49-F238E27FC236}">
                      <a16:creationId xmlns:a16="http://schemas.microsoft.com/office/drawing/2014/main" id="{9A016FF8-1147-4E80-8C7D-4E7EC8F34E4E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1E7FE038-A2D1-4C81-B668-60DB3EBCB826}"/>
                  </a:ext>
                </a:extLst>
              </p:cNvPr>
              <p:cNvGrpSpPr/>
              <p:nvPr/>
            </p:nvGrpSpPr>
            <p:grpSpPr>
              <a:xfrm flipH="1">
                <a:off x="7585079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182" name="フリーフォーム 2152">
                  <a:extLst>
                    <a:ext uri="{FF2B5EF4-FFF2-40B4-BE49-F238E27FC236}">
                      <a16:creationId xmlns:a16="http://schemas.microsoft.com/office/drawing/2014/main" id="{2724C219-C05E-48F1-A0B7-03AE3E503FB6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 2153">
                  <a:extLst>
                    <a:ext uri="{FF2B5EF4-FFF2-40B4-BE49-F238E27FC236}">
                      <a16:creationId xmlns:a16="http://schemas.microsoft.com/office/drawing/2014/main" id="{2B8A0E8C-0453-4DF5-B2BF-8462DDF4BC43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61F5833A-631B-4BFE-8985-3A5A1BA74CA7}"/>
              </a:ext>
            </a:extLst>
          </p:cNvPr>
          <p:cNvGrpSpPr/>
          <p:nvPr/>
        </p:nvGrpSpPr>
        <p:grpSpPr>
          <a:xfrm>
            <a:off x="4343811" y="929558"/>
            <a:ext cx="1167984" cy="1395712"/>
            <a:chOff x="7858712" y="3807440"/>
            <a:chExt cx="1167984" cy="1395712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026B67CA-7306-4D42-8394-EB67FAAA6D47}"/>
                </a:ext>
              </a:extLst>
            </p:cNvPr>
            <p:cNvGrpSpPr/>
            <p:nvPr/>
          </p:nvGrpSpPr>
          <p:grpSpPr>
            <a:xfrm>
              <a:off x="7936085" y="3807440"/>
              <a:ext cx="898962" cy="866923"/>
              <a:chOff x="7936085" y="1055492"/>
              <a:chExt cx="898962" cy="866923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83A9DF24-4DEC-44C0-8689-47680E19FCD4}"/>
                  </a:ext>
                </a:extLst>
              </p:cNvPr>
              <p:cNvSpPr/>
              <p:nvPr/>
            </p:nvSpPr>
            <p:spPr>
              <a:xfrm rot="20700000">
                <a:off x="8154368" y="1055492"/>
                <a:ext cx="680679" cy="835987"/>
              </a:xfrm>
              <a:custGeom>
                <a:avLst/>
                <a:gdLst>
                  <a:gd name="connsiteX0" fmla="*/ 405342 w 680679"/>
                  <a:gd name="connsiteY0" fmla="*/ 6882 h 835987"/>
                  <a:gd name="connsiteX1" fmla="*/ 580997 w 680679"/>
                  <a:gd name="connsiteY1" fmla="*/ 110111 h 835987"/>
                  <a:gd name="connsiteX2" fmla="*/ 580996 w 680679"/>
                  <a:gd name="connsiteY2" fmla="*/ 110111 h 835987"/>
                  <a:gd name="connsiteX3" fmla="*/ 580996 w 680679"/>
                  <a:gd name="connsiteY3" fmla="*/ 641777 h 835987"/>
                  <a:gd name="connsiteX4" fmla="*/ 269769 w 680679"/>
                  <a:gd name="connsiteY4" fmla="*/ 835987 h 835987"/>
                  <a:gd name="connsiteX5" fmla="*/ 99682 w 680679"/>
                  <a:gd name="connsiteY5" fmla="*/ 641776 h 835987"/>
                  <a:gd name="connsiteX6" fmla="*/ 97705 w 680679"/>
                  <a:gd name="connsiteY6" fmla="*/ 639102 h 835987"/>
                  <a:gd name="connsiteX7" fmla="*/ 119159 w 680679"/>
                  <a:gd name="connsiteY7" fmla="*/ 593812 h 835987"/>
                  <a:gd name="connsiteX8" fmla="*/ 154790 w 680679"/>
                  <a:gd name="connsiteY8" fmla="*/ 460837 h 835987"/>
                  <a:gd name="connsiteX9" fmla="*/ 34529 w 680679"/>
                  <a:gd name="connsiteY9" fmla="*/ 428613 h 835987"/>
                  <a:gd name="connsiteX10" fmla="*/ 4459 w 680679"/>
                  <a:gd name="connsiteY10" fmla="*/ 427345 h 835987"/>
                  <a:gd name="connsiteX11" fmla="*/ 0 w 680679"/>
                  <a:gd name="connsiteY11" fmla="*/ 375943 h 835987"/>
                  <a:gd name="connsiteX12" fmla="*/ 99682 w 680679"/>
                  <a:gd name="connsiteY12" fmla="*/ 110111 h 835987"/>
                  <a:gd name="connsiteX13" fmla="*/ 340340 w 680679"/>
                  <a:gd name="connsiteY13" fmla="*/ 0 h 835987"/>
                  <a:gd name="connsiteX14" fmla="*/ 405342 w 680679"/>
                  <a:gd name="connsiteY14" fmla="*/ 6882 h 83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679" h="835987">
                    <a:moveTo>
                      <a:pt x="405342" y="6882"/>
                    </a:moveTo>
                    <a:cubicBezTo>
                      <a:pt x="469700" y="20646"/>
                      <a:pt x="531155" y="55056"/>
                      <a:pt x="580997" y="110111"/>
                    </a:cubicBezTo>
                    <a:lnTo>
                      <a:pt x="580996" y="110111"/>
                    </a:lnTo>
                    <a:cubicBezTo>
                      <a:pt x="713907" y="256926"/>
                      <a:pt x="713907" y="494962"/>
                      <a:pt x="580996" y="641777"/>
                    </a:cubicBezTo>
                    <a:lnTo>
                      <a:pt x="269769" y="835987"/>
                    </a:lnTo>
                    <a:cubicBezTo>
                      <a:pt x="189548" y="747376"/>
                      <a:pt x="179902" y="730387"/>
                      <a:pt x="99682" y="641776"/>
                    </a:cubicBezTo>
                    <a:lnTo>
                      <a:pt x="97705" y="639102"/>
                    </a:lnTo>
                    <a:lnTo>
                      <a:pt x="119159" y="593812"/>
                    </a:lnTo>
                    <a:lnTo>
                      <a:pt x="154790" y="460837"/>
                    </a:lnTo>
                    <a:lnTo>
                      <a:pt x="34529" y="428613"/>
                    </a:lnTo>
                    <a:lnTo>
                      <a:pt x="4459" y="427345"/>
                    </a:lnTo>
                    <a:lnTo>
                      <a:pt x="0" y="375943"/>
                    </a:lnTo>
                    <a:cubicBezTo>
                      <a:pt x="0" y="279731"/>
                      <a:pt x="33227" y="183519"/>
                      <a:pt x="99682" y="110111"/>
                    </a:cubicBezTo>
                    <a:cubicBezTo>
                      <a:pt x="166138" y="36704"/>
                      <a:pt x="253239" y="0"/>
                      <a:pt x="340340" y="0"/>
                    </a:cubicBezTo>
                    <a:cubicBezTo>
                      <a:pt x="362115" y="0"/>
                      <a:pt x="383890" y="2294"/>
                      <a:pt x="405342" y="688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9C11AAB7-E4BC-4A7E-A455-4FFF9315A140}"/>
                  </a:ext>
                </a:extLst>
              </p:cNvPr>
              <p:cNvGrpSpPr/>
              <p:nvPr/>
            </p:nvGrpSpPr>
            <p:grpSpPr>
              <a:xfrm>
                <a:off x="7936085" y="1114716"/>
                <a:ext cx="889866" cy="807699"/>
                <a:chOff x="7936085" y="1114716"/>
                <a:chExt cx="889866" cy="807699"/>
              </a:xfrm>
            </p:grpSpPr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793B1E47-90CD-4E33-A760-566762E0C9D8}"/>
                    </a:ext>
                  </a:extLst>
                </p:cNvPr>
                <p:cNvSpPr/>
                <p:nvPr/>
              </p:nvSpPr>
              <p:spPr>
                <a:xfrm rot="900000">
                  <a:off x="7936085" y="1522957"/>
                  <a:ext cx="378442" cy="571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片側の 2 つの角を丸めた四角形 1072">
                  <a:extLst>
                    <a:ext uri="{FF2B5EF4-FFF2-40B4-BE49-F238E27FC236}">
                      <a16:creationId xmlns:a16="http://schemas.microsoft.com/office/drawing/2014/main" id="{7E145719-84C1-4D58-8A43-B1ECB590F803}"/>
                    </a:ext>
                  </a:extLst>
                </p:cNvPr>
                <p:cNvSpPr/>
                <p:nvPr/>
              </p:nvSpPr>
              <p:spPr>
                <a:xfrm rot="10800000">
                  <a:off x="8370285" y="167804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70B05AF-CEEF-49C6-99B6-B93FD251C001}"/>
                    </a:ext>
                  </a:extLst>
                </p:cNvPr>
                <p:cNvSpPr/>
                <p:nvPr/>
              </p:nvSpPr>
              <p:spPr>
                <a:xfrm>
                  <a:off x="8150754" y="1285178"/>
                  <a:ext cx="579044" cy="507499"/>
                </a:xfrm>
                <a:custGeom>
                  <a:avLst/>
                  <a:gdLst>
                    <a:gd name="connsiteX0" fmla="*/ 183256 w 579044"/>
                    <a:gd name="connsiteY0" fmla="*/ 1473 h 507499"/>
                    <a:gd name="connsiteX1" fmla="*/ 342862 w 579044"/>
                    <a:gd name="connsiteY1" fmla="*/ 41726 h 507499"/>
                    <a:gd name="connsiteX2" fmla="*/ 349847 w 579044"/>
                    <a:gd name="connsiteY2" fmla="*/ 39186 h 507499"/>
                    <a:gd name="connsiteX3" fmla="*/ 579044 w 579044"/>
                    <a:gd name="connsiteY3" fmla="*/ 189205 h 507499"/>
                    <a:gd name="connsiteX4" fmla="*/ 289522 w 579044"/>
                    <a:gd name="connsiteY4" fmla="*/ 507499 h 507499"/>
                    <a:gd name="connsiteX5" fmla="*/ 127648 w 579044"/>
                    <a:gd name="connsiteY5" fmla="*/ 453139 h 507499"/>
                    <a:gd name="connsiteX6" fmla="*/ 103978 w 579044"/>
                    <a:gd name="connsiteY6" fmla="*/ 431670 h 507499"/>
                    <a:gd name="connsiteX7" fmla="*/ 105946 w 579044"/>
                    <a:gd name="connsiteY7" fmla="*/ 427093 h 507499"/>
                    <a:gd name="connsiteX8" fmla="*/ 116847 w 579044"/>
                    <a:gd name="connsiteY8" fmla="*/ 350968 h 507499"/>
                    <a:gd name="connsiteX9" fmla="*/ 46400 w 579044"/>
                    <a:gd name="connsiteY9" fmla="*/ 360996 h 507499"/>
                    <a:gd name="connsiteX10" fmla="*/ 22752 w 579044"/>
                    <a:gd name="connsiteY10" fmla="*/ 313099 h 507499"/>
                    <a:gd name="connsiteX11" fmla="*/ 0 w 579044"/>
                    <a:gd name="connsiteY11" fmla="*/ 189205 h 507499"/>
                    <a:gd name="connsiteX12" fmla="*/ 183256 w 579044"/>
                    <a:gd name="connsiteY12" fmla="*/ 1473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9044" h="507499">
                      <a:moveTo>
                        <a:pt x="183256" y="1473"/>
                      </a:moveTo>
                      <a:cubicBezTo>
                        <a:pt x="227181" y="5667"/>
                        <a:pt x="280027" y="18866"/>
                        <a:pt x="342862" y="41726"/>
                      </a:cubicBezTo>
                      <a:lnTo>
                        <a:pt x="349847" y="39186"/>
                      </a:ln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229560" y="507499"/>
                        <a:pt x="173856" y="487459"/>
                        <a:pt x="127648" y="453139"/>
                      </a:cubicBezTo>
                      <a:lnTo>
                        <a:pt x="103978" y="431670"/>
                      </a:lnTo>
                      <a:lnTo>
                        <a:pt x="105946" y="427093"/>
                      </a:lnTo>
                      <a:cubicBezTo>
                        <a:pt x="114617" y="400149"/>
                        <a:pt x="117355" y="374586"/>
                        <a:pt x="116847" y="350968"/>
                      </a:cubicBezTo>
                      <a:lnTo>
                        <a:pt x="46400" y="360996"/>
                      </a:lnTo>
                      <a:lnTo>
                        <a:pt x="22752" y="313099"/>
                      </a:lnTo>
                      <a:cubicBezTo>
                        <a:pt x="8102" y="275019"/>
                        <a:pt x="0" y="233152"/>
                        <a:pt x="0" y="189205"/>
                      </a:cubicBezTo>
                      <a:cubicBezTo>
                        <a:pt x="0" y="57363"/>
                        <a:pt x="51482" y="-11108"/>
                        <a:pt x="183256" y="147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フリーフォーム 1074">
                  <a:extLst>
                    <a:ext uri="{FF2B5EF4-FFF2-40B4-BE49-F238E27FC236}">
                      <a16:creationId xmlns:a16="http://schemas.microsoft.com/office/drawing/2014/main" id="{DF616352-A1FD-4FA5-BDB1-A378164AF5BC}"/>
                    </a:ext>
                  </a:extLst>
                </p:cNvPr>
                <p:cNvSpPr/>
                <p:nvPr/>
              </p:nvSpPr>
              <p:spPr>
                <a:xfrm>
                  <a:off x="8186666" y="1231811"/>
                  <a:ext cx="270350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角丸四角形 1075">
                  <a:extLst>
                    <a:ext uri="{FF2B5EF4-FFF2-40B4-BE49-F238E27FC236}">
                      <a16:creationId xmlns:a16="http://schemas.microsoft.com/office/drawing/2014/main" id="{9BD3815C-D223-4D98-A763-513CA44F61B3}"/>
                    </a:ext>
                  </a:extLst>
                </p:cNvPr>
                <p:cNvSpPr/>
                <p:nvPr/>
              </p:nvSpPr>
              <p:spPr>
                <a:xfrm>
                  <a:off x="8192573" y="137538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727">
                  <a:extLst>
                    <a:ext uri="{FF2B5EF4-FFF2-40B4-BE49-F238E27FC236}">
                      <a16:creationId xmlns:a16="http://schemas.microsoft.com/office/drawing/2014/main" id="{A7E22E10-E90A-45D5-A5DE-0068B0815FD8}"/>
                    </a:ext>
                  </a:extLst>
                </p:cNvPr>
                <p:cNvSpPr/>
                <p:nvPr/>
              </p:nvSpPr>
              <p:spPr>
                <a:xfrm>
                  <a:off x="8234254" y="1410106"/>
                  <a:ext cx="75108" cy="75108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5A271A95-EFEA-45E6-89DB-A9FF27E84487}"/>
                    </a:ext>
                  </a:extLst>
                </p:cNvPr>
                <p:cNvSpPr/>
                <p:nvPr/>
              </p:nvSpPr>
              <p:spPr>
                <a:xfrm>
                  <a:off x="8291544" y="1114716"/>
                  <a:ext cx="534407" cy="723508"/>
                </a:xfrm>
                <a:custGeom>
                  <a:avLst/>
                  <a:gdLst>
                    <a:gd name="connsiteX0" fmla="*/ 235431 w 534407"/>
                    <a:gd name="connsiteY0" fmla="*/ 0 h 723508"/>
                    <a:gd name="connsiteX1" fmla="*/ 446840 w 534407"/>
                    <a:gd name="connsiteY1" fmla="*/ 99139 h 723508"/>
                    <a:gd name="connsiteX2" fmla="*/ 446839 w 534407"/>
                    <a:gd name="connsiteY2" fmla="*/ 99139 h 723508"/>
                    <a:gd name="connsiteX3" fmla="*/ 446839 w 534407"/>
                    <a:gd name="connsiteY3" fmla="*/ 577825 h 723508"/>
                    <a:gd name="connsiteX4" fmla="*/ 219053 w 534407"/>
                    <a:gd name="connsiteY4" fmla="*/ 723508 h 723508"/>
                    <a:gd name="connsiteX5" fmla="*/ 219357 w 534407"/>
                    <a:gd name="connsiteY5" fmla="*/ 721758 h 723508"/>
                    <a:gd name="connsiteX6" fmla="*/ 137262 w 534407"/>
                    <a:gd name="connsiteY6" fmla="*/ 263826 h 723508"/>
                    <a:gd name="connsiteX7" fmla="*/ 137263 w 534407"/>
                    <a:gd name="connsiteY7" fmla="*/ 263826 h 723508"/>
                    <a:gd name="connsiteX8" fmla="*/ 38359 w 534407"/>
                    <a:gd name="connsiteY8" fmla="*/ 151820 h 723508"/>
                    <a:gd name="connsiteX9" fmla="*/ 0 w 534407"/>
                    <a:gd name="connsiteY9" fmla="*/ 132432 h 723508"/>
                    <a:gd name="connsiteX10" fmla="*/ 24022 w 534407"/>
                    <a:gd name="connsiteY10" fmla="*/ 99139 h 723508"/>
                    <a:gd name="connsiteX11" fmla="*/ 235431 w 534407"/>
                    <a:gd name="connsiteY11" fmla="*/ 0 h 7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407" h="723508">
                      <a:moveTo>
                        <a:pt x="235431" y="0"/>
                      </a:moveTo>
                      <a:cubicBezTo>
                        <a:pt x="311946" y="0"/>
                        <a:pt x="388460" y="33047"/>
                        <a:pt x="446840" y="99139"/>
                      </a:cubicBezTo>
                      <a:lnTo>
                        <a:pt x="446839" y="99139"/>
                      </a:lnTo>
                      <a:cubicBezTo>
                        <a:pt x="563597" y="231324"/>
                        <a:pt x="563597" y="445640"/>
                        <a:pt x="446839" y="577825"/>
                      </a:cubicBezTo>
                      <a:lnTo>
                        <a:pt x="219053" y="723508"/>
                      </a:lnTo>
                      <a:lnTo>
                        <a:pt x="219357" y="721758"/>
                      </a:lnTo>
                      <a:cubicBezTo>
                        <a:pt x="237601" y="561059"/>
                        <a:pt x="210236" y="388279"/>
                        <a:pt x="137262" y="263826"/>
                      </a:cubicBezTo>
                      <a:lnTo>
                        <a:pt x="137263" y="263826"/>
                      </a:lnTo>
                      <a:cubicBezTo>
                        <a:pt x="108073" y="214046"/>
                        <a:pt x="74350" y="176710"/>
                        <a:pt x="38359" y="151820"/>
                      </a:cubicBezTo>
                      <a:lnTo>
                        <a:pt x="0" y="132432"/>
                      </a:lnTo>
                      <a:lnTo>
                        <a:pt x="24022" y="99139"/>
                      </a:lnTo>
                      <a:cubicBezTo>
                        <a:pt x="82401" y="33047"/>
                        <a:pt x="158916" y="0"/>
                        <a:pt x="23543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132D7634-206A-45F9-BCCA-DDC9841C3408}"/>
                </a:ext>
              </a:extLst>
            </p:cNvPr>
            <p:cNvGrpSpPr/>
            <p:nvPr/>
          </p:nvGrpSpPr>
          <p:grpSpPr>
            <a:xfrm>
              <a:off x="7858712" y="4584717"/>
              <a:ext cx="1167984" cy="618435"/>
              <a:chOff x="7858712" y="1946010"/>
              <a:chExt cx="1167984" cy="618435"/>
            </a:xfrm>
          </p:grpSpPr>
          <p:sp>
            <p:nvSpPr>
              <p:cNvPr id="197" name="片側の 2 つの角を丸めた四角形 1730">
                <a:extLst>
                  <a:ext uri="{FF2B5EF4-FFF2-40B4-BE49-F238E27FC236}">
                    <a16:creationId xmlns:a16="http://schemas.microsoft.com/office/drawing/2014/main" id="{D71891DE-AD3C-40E5-8310-49070405CCD3}"/>
                  </a:ext>
                </a:extLst>
              </p:cNvPr>
              <p:cNvSpPr/>
              <p:nvPr/>
            </p:nvSpPr>
            <p:spPr>
              <a:xfrm>
                <a:off x="81606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 1731">
                <a:extLst>
                  <a:ext uri="{FF2B5EF4-FFF2-40B4-BE49-F238E27FC236}">
                    <a16:creationId xmlns:a16="http://schemas.microsoft.com/office/drawing/2014/main" id="{DDA94CD4-3D68-41A8-BDB1-26FD20B1ED8E}"/>
                  </a:ext>
                </a:extLst>
              </p:cNvPr>
              <p:cNvSpPr/>
              <p:nvPr/>
            </p:nvSpPr>
            <p:spPr>
              <a:xfrm>
                <a:off x="81396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直角三角形 198">
                <a:extLst>
                  <a:ext uri="{FF2B5EF4-FFF2-40B4-BE49-F238E27FC236}">
                    <a16:creationId xmlns:a16="http://schemas.microsoft.com/office/drawing/2014/main" id="{25789D7D-37D1-42BE-9F12-85ED9B3C5D17}"/>
                  </a:ext>
                </a:extLst>
              </p:cNvPr>
              <p:cNvSpPr/>
              <p:nvPr/>
            </p:nvSpPr>
            <p:spPr>
              <a:xfrm rot="5400000">
                <a:off x="8276455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直角三角形 199">
                <a:extLst>
                  <a:ext uri="{FF2B5EF4-FFF2-40B4-BE49-F238E27FC236}">
                    <a16:creationId xmlns:a16="http://schemas.microsoft.com/office/drawing/2014/main" id="{3ACBF4B9-A9A5-4CFB-9C97-061F80E68B25}"/>
                  </a:ext>
                </a:extLst>
              </p:cNvPr>
              <p:cNvSpPr/>
              <p:nvPr/>
            </p:nvSpPr>
            <p:spPr>
              <a:xfrm rot="16200000" flipH="1">
                <a:off x="8441192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D1C634E3-1137-412D-9AEB-33C9E7F55331}"/>
                  </a:ext>
                </a:extLst>
              </p:cNvPr>
              <p:cNvGrpSpPr/>
              <p:nvPr/>
            </p:nvGrpSpPr>
            <p:grpSpPr>
              <a:xfrm>
                <a:off x="7858712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05" name="フリーフォーム 2170">
                  <a:extLst>
                    <a:ext uri="{FF2B5EF4-FFF2-40B4-BE49-F238E27FC236}">
                      <a16:creationId xmlns:a16="http://schemas.microsoft.com/office/drawing/2014/main" id="{DA3E91CB-2A5B-4FFC-9974-3ADF9EA74D0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 2171">
                  <a:extLst>
                    <a:ext uri="{FF2B5EF4-FFF2-40B4-BE49-F238E27FC236}">
                      <a16:creationId xmlns:a16="http://schemas.microsoft.com/office/drawing/2014/main" id="{1E59470F-B125-4BA3-8709-249AB521FA0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5AFAEF03-E628-4960-B8D7-A499ECCA3F4B}"/>
                  </a:ext>
                </a:extLst>
              </p:cNvPr>
              <p:cNvGrpSpPr/>
              <p:nvPr/>
            </p:nvGrpSpPr>
            <p:grpSpPr>
              <a:xfrm flipH="1">
                <a:off x="8544035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03" name="フリーフォーム 2170">
                  <a:extLst>
                    <a:ext uri="{FF2B5EF4-FFF2-40B4-BE49-F238E27FC236}">
                      <a16:creationId xmlns:a16="http://schemas.microsoft.com/office/drawing/2014/main" id="{62E9D885-CBAD-4B3A-BD07-01A4B27B086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 2171">
                  <a:extLst>
                    <a:ext uri="{FF2B5EF4-FFF2-40B4-BE49-F238E27FC236}">
                      <a16:creationId xmlns:a16="http://schemas.microsoft.com/office/drawing/2014/main" id="{01C0A590-4D6C-4156-B3A2-44489AA7775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7EFA24B4-62B4-426F-A47B-FA68E26999D5}"/>
              </a:ext>
            </a:extLst>
          </p:cNvPr>
          <p:cNvGrpSpPr/>
          <p:nvPr/>
        </p:nvGrpSpPr>
        <p:grpSpPr>
          <a:xfrm>
            <a:off x="6248911" y="934227"/>
            <a:ext cx="1167984" cy="1391043"/>
            <a:chOff x="8824287" y="3812109"/>
            <a:chExt cx="1167984" cy="1391043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5624FF0C-7690-45FA-AC55-9E0627B6DCB0}"/>
                </a:ext>
              </a:extLst>
            </p:cNvPr>
            <p:cNvGrpSpPr/>
            <p:nvPr/>
          </p:nvGrpSpPr>
          <p:grpSpPr>
            <a:xfrm>
              <a:off x="8936209" y="3812109"/>
              <a:ext cx="822154" cy="900735"/>
              <a:chOff x="8936209" y="1060161"/>
              <a:chExt cx="822154" cy="900735"/>
            </a:xfrm>
          </p:grpSpPr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98F8626C-DEB2-4408-968B-1335A31BBEE8}"/>
                  </a:ext>
                </a:extLst>
              </p:cNvPr>
              <p:cNvSpPr/>
              <p:nvPr/>
            </p:nvSpPr>
            <p:spPr>
              <a:xfrm rot="900000">
                <a:off x="8936209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円/楕円 1089">
                <a:extLst>
                  <a:ext uri="{FF2B5EF4-FFF2-40B4-BE49-F238E27FC236}">
                    <a16:creationId xmlns:a16="http://schemas.microsoft.com/office/drawing/2014/main" id="{BBE1DB4E-E729-4334-AA07-E731A4E8C80E}"/>
                  </a:ext>
                </a:extLst>
              </p:cNvPr>
              <p:cNvSpPr/>
              <p:nvPr/>
            </p:nvSpPr>
            <p:spPr>
              <a:xfrm>
                <a:off x="9077441" y="1061212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CFA5636E-239E-40F7-957B-81C4E246CBBD}"/>
                  </a:ext>
                </a:extLst>
              </p:cNvPr>
              <p:cNvSpPr/>
              <p:nvPr/>
            </p:nvSpPr>
            <p:spPr>
              <a:xfrm rot="20700000">
                <a:off x="9597577" y="138846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B2C16E33-E0CF-4A40-9924-2FFB40F12236}"/>
                  </a:ext>
                </a:extLst>
              </p:cNvPr>
              <p:cNvSpPr/>
              <p:nvPr/>
            </p:nvSpPr>
            <p:spPr>
              <a:xfrm rot="20890520">
                <a:off x="9560681" y="139835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63E723C7-0226-4A4E-A0AF-E7F4A6F6F2A8}"/>
                  </a:ext>
                </a:extLst>
              </p:cNvPr>
              <p:cNvSpPr/>
              <p:nvPr/>
            </p:nvSpPr>
            <p:spPr>
              <a:xfrm rot="21137002">
                <a:off x="9526271" y="14075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16A61354-56B3-4A27-8DCA-49A0B219B9AB}"/>
                  </a:ext>
                </a:extLst>
              </p:cNvPr>
              <p:cNvSpPr/>
              <p:nvPr/>
            </p:nvSpPr>
            <p:spPr>
              <a:xfrm rot="21099359">
                <a:off x="9486479" y="143411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7012128B-A4FF-49DB-870C-E86B9486FEA3}"/>
                  </a:ext>
                </a:extLst>
              </p:cNvPr>
              <p:cNvSpPr/>
              <p:nvPr/>
            </p:nvSpPr>
            <p:spPr>
              <a:xfrm rot="21289879">
                <a:off x="9448686" y="143965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DD2D671B-4ED1-4B13-9B9E-9E2DB519C1AB}"/>
                  </a:ext>
                </a:extLst>
              </p:cNvPr>
              <p:cNvSpPr/>
              <p:nvPr/>
            </p:nvSpPr>
            <p:spPr>
              <a:xfrm rot="21536361">
                <a:off x="9413439" y="144482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片側の 2 つの角を丸めた四角形 1102">
                <a:extLst>
                  <a:ext uri="{FF2B5EF4-FFF2-40B4-BE49-F238E27FC236}">
                    <a16:creationId xmlns:a16="http://schemas.microsoft.com/office/drawing/2014/main" id="{726C525E-04C5-4DA2-818C-C4B161E2CE6C}"/>
                  </a:ext>
                </a:extLst>
              </p:cNvPr>
              <p:cNvSpPr/>
              <p:nvPr/>
            </p:nvSpPr>
            <p:spPr>
              <a:xfrm rot="10800000">
                <a:off x="9338207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D10B4DC6-39FE-4F21-83F1-E81FD99087EE}"/>
                  </a:ext>
                </a:extLst>
              </p:cNvPr>
              <p:cNvSpPr/>
              <p:nvPr/>
            </p:nvSpPr>
            <p:spPr>
              <a:xfrm>
                <a:off x="9118676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1109">
                <a:extLst>
                  <a:ext uri="{FF2B5EF4-FFF2-40B4-BE49-F238E27FC236}">
                    <a16:creationId xmlns:a16="http://schemas.microsoft.com/office/drawing/2014/main" id="{BB4F70C6-4610-4A84-BEDA-8FBB325F635E}"/>
                  </a:ext>
                </a:extLst>
              </p:cNvPr>
              <p:cNvSpPr/>
              <p:nvPr/>
            </p:nvSpPr>
            <p:spPr>
              <a:xfrm flipH="1">
                <a:off x="9174487" y="1365815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1110">
                <a:extLst>
                  <a:ext uri="{FF2B5EF4-FFF2-40B4-BE49-F238E27FC236}">
                    <a16:creationId xmlns:a16="http://schemas.microsoft.com/office/drawing/2014/main" id="{78707F46-4A35-4B51-B46C-F6F04A4562A0}"/>
                  </a:ext>
                </a:extLst>
              </p:cNvPr>
              <p:cNvSpPr/>
              <p:nvPr/>
            </p:nvSpPr>
            <p:spPr>
              <a:xfrm flipH="1">
                <a:off x="9212305" y="1392382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 1111">
                <a:extLst>
                  <a:ext uri="{FF2B5EF4-FFF2-40B4-BE49-F238E27FC236}">
                    <a16:creationId xmlns:a16="http://schemas.microsoft.com/office/drawing/2014/main" id="{55E2F607-DA36-4932-A028-B27CC0231095}"/>
                  </a:ext>
                </a:extLst>
              </p:cNvPr>
              <p:cNvSpPr/>
              <p:nvPr/>
            </p:nvSpPr>
            <p:spPr>
              <a:xfrm flipH="1">
                <a:off x="9179160" y="135130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1112">
                <a:extLst>
                  <a:ext uri="{FF2B5EF4-FFF2-40B4-BE49-F238E27FC236}">
                    <a16:creationId xmlns:a16="http://schemas.microsoft.com/office/drawing/2014/main" id="{6D70DFB4-DF36-4D2E-B7B4-4E52C268A501}"/>
                  </a:ext>
                </a:extLst>
              </p:cNvPr>
              <p:cNvSpPr/>
              <p:nvPr/>
            </p:nvSpPr>
            <p:spPr>
              <a:xfrm flipH="1">
                <a:off x="9228459" y="1406594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3" name="円/楕円 1113">
                <a:extLst>
                  <a:ext uri="{FF2B5EF4-FFF2-40B4-BE49-F238E27FC236}">
                    <a16:creationId xmlns:a16="http://schemas.microsoft.com/office/drawing/2014/main" id="{0E1C226B-04F3-40B4-A29A-982388F0D11A}"/>
                  </a:ext>
                </a:extLst>
              </p:cNvPr>
              <p:cNvSpPr/>
              <p:nvPr/>
            </p:nvSpPr>
            <p:spPr>
              <a:xfrm flipH="1">
                <a:off x="9238114" y="139912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円/楕円 1114">
                <a:extLst>
                  <a:ext uri="{FF2B5EF4-FFF2-40B4-BE49-F238E27FC236}">
                    <a16:creationId xmlns:a16="http://schemas.microsoft.com/office/drawing/2014/main" id="{222DB55E-D84C-4170-B431-EEB9E0C7A950}"/>
                  </a:ext>
                </a:extLst>
              </p:cNvPr>
              <p:cNvSpPr/>
              <p:nvPr/>
            </p:nvSpPr>
            <p:spPr>
              <a:xfrm flipH="1" flipV="1">
                <a:off x="9263502" y="1442674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月 316">
                <a:extLst>
                  <a:ext uri="{FF2B5EF4-FFF2-40B4-BE49-F238E27FC236}">
                    <a16:creationId xmlns:a16="http://schemas.microsoft.com/office/drawing/2014/main" id="{D06A067B-757C-4852-99E6-C49D6AE23707}"/>
                  </a:ext>
                </a:extLst>
              </p:cNvPr>
              <p:cNvSpPr/>
              <p:nvPr/>
            </p:nvSpPr>
            <p:spPr>
              <a:xfrm rot="16200000" flipH="1">
                <a:off x="9226772" y="124983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4E60DB4B-0AA6-44B0-AFF3-53D923376171}"/>
                  </a:ext>
                </a:extLst>
              </p:cNvPr>
              <p:cNvSpPr/>
              <p:nvPr/>
            </p:nvSpPr>
            <p:spPr>
              <a:xfrm>
                <a:off x="9147050" y="1060161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32D7923-E453-48B3-9244-C8594AC9C96D}"/>
                </a:ext>
              </a:extLst>
            </p:cNvPr>
            <p:cNvGrpSpPr/>
            <p:nvPr/>
          </p:nvGrpSpPr>
          <p:grpSpPr>
            <a:xfrm>
              <a:off x="8824287" y="4584717"/>
              <a:ext cx="1167984" cy="618435"/>
              <a:chOff x="8824287" y="1946010"/>
              <a:chExt cx="1167984" cy="618435"/>
            </a:xfrm>
          </p:grpSpPr>
          <p:sp>
            <p:nvSpPr>
              <p:cNvPr id="219" name="片側の 2 つの角を丸めた四角形 1795">
                <a:extLst>
                  <a:ext uri="{FF2B5EF4-FFF2-40B4-BE49-F238E27FC236}">
                    <a16:creationId xmlns:a16="http://schemas.microsoft.com/office/drawing/2014/main" id="{5E7143BE-90FC-4634-AE7A-BF909F7B97E8}"/>
                  </a:ext>
                </a:extLst>
              </p:cNvPr>
              <p:cNvSpPr/>
              <p:nvPr/>
            </p:nvSpPr>
            <p:spPr>
              <a:xfrm>
                <a:off x="912764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フリーフォーム 1796">
                <a:extLst>
                  <a:ext uri="{FF2B5EF4-FFF2-40B4-BE49-F238E27FC236}">
                    <a16:creationId xmlns:a16="http://schemas.microsoft.com/office/drawing/2014/main" id="{EF2884C2-CE10-4CF8-B8E0-5A6D0D3EF8D5}"/>
                  </a:ext>
                </a:extLst>
              </p:cNvPr>
              <p:cNvSpPr/>
              <p:nvPr/>
            </p:nvSpPr>
            <p:spPr>
              <a:xfrm>
                <a:off x="910667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1" name="直角三角形 220">
                <a:extLst>
                  <a:ext uri="{FF2B5EF4-FFF2-40B4-BE49-F238E27FC236}">
                    <a16:creationId xmlns:a16="http://schemas.microsoft.com/office/drawing/2014/main" id="{29526D4B-9F38-4238-B48B-B0D4702D4389}"/>
                  </a:ext>
                </a:extLst>
              </p:cNvPr>
              <p:cNvSpPr/>
              <p:nvPr/>
            </p:nvSpPr>
            <p:spPr>
              <a:xfrm rot="5400000">
                <a:off x="9243470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直角三角形 221">
                <a:extLst>
                  <a:ext uri="{FF2B5EF4-FFF2-40B4-BE49-F238E27FC236}">
                    <a16:creationId xmlns:a16="http://schemas.microsoft.com/office/drawing/2014/main" id="{88C0DB85-89E8-4A99-977C-5D60304CA94C}"/>
                  </a:ext>
                </a:extLst>
              </p:cNvPr>
              <p:cNvSpPr/>
              <p:nvPr/>
            </p:nvSpPr>
            <p:spPr>
              <a:xfrm rot="16200000" flipH="1">
                <a:off x="9408207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D9296DB-86E0-4A71-BBCA-84FBFA0EC412}"/>
                  </a:ext>
                </a:extLst>
              </p:cNvPr>
              <p:cNvGrpSpPr/>
              <p:nvPr/>
            </p:nvGrpSpPr>
            <p:grpSpPr>
              <a:xfrm>
                <a:off x="882428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27" name="フリーフォーム 2188">
                  <a:extLst>
                    <a:ext uri="{FF2B5EF4-FFF2-40B4-BE49-F238E27FC236}">
                      <a16:creationId xmlns:a16="http://schemas.microsoft.com/office/drawing/2014/main" id="{DB521F49-BADE-439E-9596-4802230B6DE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 2189">
                  <a:extLst>
                    <a:ext uri="{FF2B5EF4-FFF2-40B4-BE49-F238E27FC236}">
                      <a16:creationId xmlns:a16="http://schemas.microsoft.com/office/drawing/2014/main" id="{D3894D8B-34EB-4844-8A5C-B8E585F16D12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281BF845-1CD6-4F99-9196-59D3C01F7CCF}"/>
                  </a:ext>
                </a:extLst>
              </p:cNvPr>
              <p:cNvGrpSpPr/>
              <p:nvPr/>
            </p:nvGrpSpPr>
            <p:grpSpPr>
              <a:xfrm flipH="1">
                <a:off x="950961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25" name="フリーフォーム 2188">
                  <a:extLst>
                    <a:ext uri="{FF2B5EF4-FFF2-40B4-BE49-F238E27FC236}">
                      <a16:creationId xmlns:a16="http://schemas.microsoft.com/office/drawing/2014/main" id="{634FCDE3-4D4A-4AE1-9841-35CA7AE87A2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 2189">
                  <a:extLst>
                    <a:ext uri="{FF2B5EF4-FFF2-40B4-BE49-F238E27FC236}">
                      <a16:creationId xmlns:a16="http://schemas.microsoft.com/office/drawing/2014/main" id="{3FFDCCED-01D2-46D1-96B9-0DCCCB84EE81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1F3C4894-633F-4594-A660-B8A6FFBF3D33}"/>
              </a:ext>
            </a:extLst>
          </p:cNvPr>
          <p:cNvGrpSpPr/>
          <p:nvPr/>
        </p:nvGrpSpPr>
        <p:grpSpPr>
          <a:xfrm>
            <a:off x="8072341" y="946243"/>
            <a:ext cx="1167984" cy="1379027"/>
            <a:chOff x="9787061" y="3824125"/>
            <a:chExt cx="1167984" cy="1379027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EF166610-094E-4F3D-95AD-C60BBA518BD9}"/>
                </a:ext>
              </a:extLst>
            </p:cNvPr>
            <p:cNvGrpSpPr/>
            <p:nvPr/>
          </p:nvGrpSpPr>
          <p:grpSpPr>
            <a:xfrm>
              <a:off x="9891286" y="3824125"/>
              <a:ext cx="873002" cy="850238"/>
              <a:chOff x="9891286" y="1072177"/>
              <a:chExt cx="873002" cy="850238"/>
            </a:xfrm>
          </p:grpSpPr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22629FD3-1C78-4A35-8AC1-8EF1B433361D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6B6F96F5-1B17-4F7E-B3A3-2C7E9BCD352A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9A5BB1DE-A876-4E73-95A5-40A34EA864CD}"/>
                  </a:ext>
                </a:extLst>
              </p:cNvPr>
              <p:cNvSpPr/>
              <p:nvPr/>
            </p:nvSpPr>
            <p:spPr>
              <a:xfrm>
                <a:off x="10397240" y="1406735"/>
                <a:ext cx="362295" cy="501119"/>
              </a:xfrm>
              <a:custGeom>
                <a:avLst/>
                <a:gdLst>
                  <a:gd name="connsiteX0" fmla="*/ 364812 w 753512"/>
                  <a:gd name="connsiteY0" fmla="*/ 0 h 859130"/>
                  <a:gd name="connsiteX1" fmla="*/ 623578 w 753512"/>
                  <a:gd name="connsiteY1" fmla="*/ 112743 h 859130"/>
                  <a:gd name="connsiteX2" fmla="*/ 623577 w 753512"/>
                  <a:gd name="connsiteY2" fmla="*/ 112743 h 859130"/>
                  <a:gd name="connsiteX3" fmla="*/ 670470 w 753512"/>
                  <a:gd name="connsiteY3" fmla="*/ 596730 h 859130"/>
                  <a:gd name="connsiteX4" fmla="*/ 645863 w 753512"/>
                  <a:gd name="connsiteY4" fmla="*/ 628417 h 859130"/>
                  <a:gd name="connsiteX5" fmla="*/ 652300 w 753512"/>
                  <a:gd name="connsiteY5" fmla="*/ 630153 h 859130"/>
                  <a:gd name="connsiteX6" fmla="*/ 750123 w 753512"/>
                  <a:gd name="connsiteY6" fmla="*/ 627559 h 859130"/>
                  <a:gd name="connsiteX7" fmla="*/ 648902 w 753512"/>
                  <a:gd name="connsiteY7" fmla="*/ 696608 h 859130"/>
                  <a:gd name="connsiteX8" fmla="*/ 590960 w 753512"/>
                  <a:gd name="connsiteY8" fmla="*/ 695872 h 859130"/>
                  <a:gd name="connsiteX9" fmla="*/ 607095 w 753512"/>
                  <a:gd name="connsiteY9" fmla="*/ 708524 h 859130"/>
                  <a:gd name="connsiteX10" fmla="*/ 753512 w 753512"/>
                  <a:gd name="connsiteY10" fmla="*/ 753177 h 859130"/>
                  <a:gd name="connsiteX11" fmla="*/ 632282 w 753512"/>
                  <a:gd name="connsiteY11" fmla="*/ 792084 h 859130"/>
                  <a:gd name="connsiteX12" fmla="*/ 573420 w 753512"/>
                  <a:gd name="connsiteY12" fmla="*/ 776955 h 859130"/>
                  <a:gd name="connsiteX13" fmla="*/ 605772 w 753512"/>
                  <a:gd name="connsiteY13" fmla="*/ 799870 h 859130"/>
                  <a:gd name="connsiteX14" fmla="*/ 703179 w 753512"/>
                  <a:gd name="connsiteY14" fmla="*/ 834756 h 859130"/>
                  <a:gd name="connsiteX15" fmla="*/ 508366 w 753512"/>
                  <a:gd name="connsiteY15" fmla="*/ 827715 h 859130"/>
                  <a:gd name="connsiteX16" fmla="*/ 482749 w 753512"/>
                  <a:gd name="connsiteY16" fmla="*/ 805245 h 859130"/>
                  <a:gd name="connsiteX17" fmla="*/ 350599 w 753512"/>
                  <a:gd name="connsiteY17" fmla="*/ 805246 h 859130"/>
                  <a:gd name="connsiteX18" fmla="*/ 354186 w 753512"/>
                  <a:gd name="connsiteY18" fmla="*/ 764765 h 859130"/>
                  <a:gd name="connsiteX19" fmla="*/ 26787 w 753512"/>
                  <a:gd name="connsiteY19" fmla="*/ 392338 h 859130"/>
                  <a:gd name="connsiteX20" fmla="*/ 0 w 753512"/>
                  <a:gd name="connsiteY20" fmla="*/ 395410 h 859130"/>
                  <a:gd name="connsiteX21" fmla="*/ 538 w 753512"/>
                  <a:gd name="connsiteY21" fmla="*/ 348032 h 859130"/>
                  <a:gd name="connsiteX22" fmla="*/ 106046 w 753512"/>
                  <a:gd name="connsiteY22" fmla="*/ 112743 h 859130"/>
                  <a:gd name="connsiteX23" fmla="*/ 364812 w 753512"/>
                  <a:gd name="connsiteY23" fmla="*/ 0 h 859130"/>
                  <a:gd name="connsiteX0" fmla="*/ 364274 w 752974"/>
                  <a:gd name="connsiteY0" fmla="*/ 0 h 859130"/>
                  <a:gd name="connsiteX1" fmla="*/ 623040 w 752974"/>
                  <a:gd name="connsiteY1" fmla="*/ 112743 h 859130"/>
                  <a:gd name="connsiteX2" fmla="*/ 623039 w 752974"/>
                  <a:gd name="connsiteY2" fmla="*/ 112743 h 859130"/>
                  <a:gd name="connsiteX3" fmla="*/ 669932 w 752974"/>
                  <a:gd name="connsiteY3" fmla="*/ 596730 h 859130"/>
                  <a:gd name="connsiteX4" fmla="*/ 645325 w 752974"/>
                  <a:gd name="connsiteY4" fmla="*/ 628417 h 859130"/>
                  <a:gd name="connsiteX5" fmla="*/ 651762 w 752974"/>
                  <a:gd name="connsiteY5" fmla="*/ 630153 h 859130"/>
                  <a:gd name="connsiteX6" fmla="*/ 749585 w 752974"/>
                  <a:gd name="connsiteY6" fmla="*/ 627559 h 859130"/>
                  <a:gd name="connsiteX7" fmla="*/ 648364 w 752974"/>
                  <a:gd name="connsiteY7" fmla="*/ 696608 h 859130"/>
                  <a:gd name="connsiteX8" fmla="*/ 590422 w 752974"/>
                  <a:gd name="connsiteY8" fmla="*/ 695872 h 859130"/>
                  <a:gd name="connsiteX9" fmla="*/ 606557 w 752974"/>
                  <a:gd name="connsiteY9" fmla="*/ 708524 h 859130"/>
                  <a:gd name="connsiteX10" fmla="*/ 752974 w 752974"/>
                  <a:gd name="connsiteY10" fmla="*/ 753177 h 859130"/>
                  <a:gd name="connsiteX11" fmla="*/ 631744 w 752974"/>
                  <a:gd name="connsiteY11" fmla="*/ 792084 h 859130"/>
                  <a:gd name="connsiteX12" fmla="*/ 572882 w 752974"/>
                  <a:gd name="connsiteY12" fmla="*/ 776955 h 859130"/>
                  <a:gd name="connsiteX13" fmla="*/ 605234 w 752974"/>
                  <a:gd name="connsiteY13" fmla="*/ 799870 h 859130"/>
                  <a:gd name="connsiteX14" fmla="*/ 702641 w 752974"/>
                  <a:gd name="connsiteY14" fmla="*/ 834756 h 859130"/>
                  <a:gd name="connsiteX15" fmla="*/ 507828 w 752974"/>
                  <a:gd name="connsiteY15" fmla="*/ 827715 h 859130"/>
                  <a:gd name="connsiteX16" fmla="*/ 482211 w 752974"/>
                  <a:gd name="connsiteY16" fmla="*/ 805245 h 859130"/>
                  <a:gd name="connsiteX17" fmla="*/ 350061 w 752974"/>
                  <a:gd name="connsiteY17" fmla="*/ 805246 h 859130"/>
                  <a:gd name="connsiteX18" fmla="*/ 353648 w 752974"/>
                  <a:gd name="connsiteY18" fmla="*/ 764765 h 859130"/>
                  <a:gd name="connsiteX19" fmla="*/ 26249 w 752974"/>
                  <a:gd name="connsiteY19" fmla="*/ 392338 h 859130"/>
                  <a:gd name="connsiteX20" fmla="*/ 0 w 752974"/>
                  <a:gd name="connsiteY20" fmla="*/ 348032 h 859130"/>
                  <a:gd name="connsiteX21" fmla="*/ 105508 w 752974"/>
                  <a:gd name="connsiteY21" fmla="*/ 112743 h 859130"/>
                  <a:gd name="connsiteX22" fmla="*/ 364274 w 752974"/>
                  <a:gd name="connsiteY22" fmla="*/ 0 h 859130"/>
                  <a:gd name="connsiteX0" fmla="*/ 338025 w 726725"/>
                  <a:gd name="connsiteY0" fmla="*/ 0 h 859130"/>
                  <a:gd name="connsiteX1" fmla="*/ 596791 w 726725"/>
                  <a:gd name="connsiteY1" fmla="*/ 112743 h 859130"/>
                  <a:gd name="connsiteX2" fmla="*/ 596790 w 726725"/>
                  <a:gd name="connsiteY2" fmla="*/ 112743 h 859130"/>
                  <a:gd name="connsiteX3" fmla="*/ 643683 w 726725"/>
                  <a:gd name="connsiteY3" fmla="*/ 596730 h 859130"/>
                  <a:gd name="connsiteX4" fmla="*/ 619076 w 726725"/>
                  <a:gd name="connsiteY4" fmla="*/ 628417 h 859130"/>
                  <a:gd name="connsiteX5" fmla="*/ 625513 w 726725"/>
                  <a:gd name="connsiteY5" fmla="*/ 630153 h 859130"/>
                  <a:gd name="connsiteX6" fmla="*/ 723336 w 726725"/>
                  <a:gd name="connsiteY6" fmla="*/ 627559 h 859130"/>
                  <a:gd name="connsiteX7" fmla="*/ 622115 w 726725"/>
                  <a:gd name="connsiteY7" fmla="*/ 696608 h 859130"/>
                  <a:gd name="connsiteX8" fmla="*/ 564173 w 726725"/>
                  <a:gd name="connsiteY8" fmla="*/ 695872 h 859130"/>
                  <a:gd name="connsiteX9" fmla="*/ 580308 w 726725"/>
                  <a:gd name="connsiteY9" fmla="*/ 708524 h 859130"/>
                  <a:gd name="connsiteX10" fmla="*/ 726725 w 726725"/>
                  <a:gd name="connsiteY10" fmla="*/ 753177 h 859130"/>
                  <a:gd name="connsiteX11" fmla="*/ 605495 w 726725"/>
                  <a:gd name="connsiteY11" fmla="*/ 792084 h 859130"/>
                  <a:gd name="connsiteX12" fmla="*/ 546633 w 726725"/>
                  <a:gd name="connsiteY12" fmla="*/ 776955 h 859130"/>
                  <a:gd name="connsiteX13" fmla="*/ 578985 w 726725"/>
                  <a:gd name="connsiteY13" fmla="*/ 799870 h 859130"/>
                  <a:gd name="connsiteX14" fmla="*/ 676392 w 726725"/>
                  <a:gd name="connsiteY14" fmla="*/ 834756 h 859130"/>
                  <a:gd name="connsiteX15" fmla="*/ 481579 w 726725"/>
                  <a:gd name="connsiteY15" fmla="*/ 827715 h 859130"/>
                  <a:gd name="connsiteX16" fmla="*/ 455962 w 726725"/>
                  <a:gd name="connsiteY16" fmla="*/ 805245 h 859130"/>
                  <a:gd name="connsiteX17" fmla="*/ 323812 w 726725"/>
                  <a:gd name="connsiteY17" fmla="*/ 805246 h 859130"/>
                  <a:gd name="connsiteX18" fmla="*/ 327399 w 726725"/>
                  <a:gd name="connsiteY18" fmla="*/ 764765 h 859130"/>
                  <a:gd name="connsiteX19" fmla="*/ 0 w 726725"/>
                  <a:gd name="connsiteY19" fmla="*/ 392338 h 859130"/>
                  <a:gd name="connsiteX20" fmla="*/ 79259 w 726725"/>
                  <a:gd name="connsiteY20" fmla="*/ 112743 h 859130"/>
                  <a:gd name="connsiteX21" fmla="*/ 338025 w 726725"/>
                  <a:gd name="connsiteY21" fmla="*/ 0 h 859130"/>
                  <a:gd name="connsiteX0" fmla="*/ 258778 w 647478"/>
                  <a:gd name="connsiteY0" fmla="*/ 518 h 859648"/>
                  <a:gd name="connsiteX1" fmla="*/ 517544 w 647478"/>
                  <a:gd name="connsiteY1" fmla="*/ 113261 h 859648"/>
                  <a:gd name="connsiteX2" fmla="*/ 517543 w 647478"/>
                  <a:gd name="connsiteY2" fmla="*/ 113261 h 859648"/>
                  <a:gd name="connsiteX3" fmla="*/ 564436 w 647478"/>
                  <a:gd name="connsiteY3" fmla="*/ 597248 h 859648"/>
                  <a:gd name="connsiteX4" fmla="*/ 539829 w 647478"/>
                  <a:gd name="connsiteY4" fmla="*/ 628935 h 859648"/>
                  <a:gd name="connsiteX5" fmla="*/ 546266 w 647478"/>
                  <a:gd name="connsiteY5" fmla="*/ 630671 h 859648"/>
                  <a:gd name="connsiteX6" fmla="*/ 644089 w 647478"/>
                  <a:gd name="connsiteY6" fmla="*/ 628077 h 859648"/>
                  <a:gd name="connsiteX7" fmla="*/ 542868 w 647478"/>
                  <a:gd name="connsiteY7" fmla="*/ 697126 h 859648"/>
                  <a:gd name="connsiteX8" fmla="*/ 484926 w 647478"/>
                  <a:gd name="connsiteY8" fmla="*/ 696390 h 859648"/>
                  <a:gd name="connsiteX9" fmla="*/ 501061 w 647478"/>
                  <a:gd name="connsiteY9" fmla="*/ 709042 h 859648"/>
                  <a:gd name="connsiteX10" fmla="*/ 647478 w 647478"/>
                  <a:gd name="connsiteY10" fmla="*/ 753695 h 859648"/>
                  <a:gd name="connsiteX11" fmla="*/ 526248 w 647478"/>
                  <a:gd name="connsiteY11" fmla="*/ 792602 h 859648"/>
                  <a:gd name="connsiteX12" fmla="*/ 467386 w 647478"/>
                  <a:gd name="connsiteY12" fmla="*/ 777473 h 859648"/>
                  <a:gd name="connsiteX13" fmla="*/ 499738 w 647478"/>
                  <a:gd name="connsiteY13" fmla="*/ 800388 h 859648"/>
                  <a:gd name="connsiteX14" fmla="*/ 597145 w 647478"/>
                  <a:gd name="connsiteY14" fmla="*/ 835274 h 859648"/>
                  <a:gd name="connsiteX15" fmla="*/ 402332 w 647478"/>
                  <a:gd name="connsiteY15" fmla="*/ 828233 h 859648"/>
                  <a:gd name="connsiteX16" fmla="*/ 376715 w 647478"/>
                  <a:gd name="connsiteY16" fmla="*/ 805763 h 859648"/>
                  <a:gd name="connsiteX17" fmla="*/ 244565 w 647478"/>
                  <a:gd name="connsiteY17" fmla="*/ 805764 h 859648"/>
                  <a:gd name="connsiteX18" fmla="*/ 248152 w 647478"/>
                  <a:gd name="connsiteY18" fmla="*/ 765283 h 859648"/>
                  <a:gd name="connsiteX19" fmla="*/ 12 w 647478"/>
                  <a:gd name="connsiteY19" fmla="*/ 113261 h 859648"/>
                  <a:gd name="connsiteX20" fmla="*/ 258778 w 647478"/>
                  <a:gd name="connsiteY20" fmla="*/ 518 h 859648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0756 w 673669"/>
                  <a:gd name="connsiteY17" fmla="*/ 805461 h 859345"/>
                  <a:gd name="connsiteX18" fmla="*/ 274343 w 673669"/>
                  <a:gd name="connsiteY18" fmla="*/ 764980 h 859345"/>
                  <a:gd name="connsiteX19" fmla="*/ 9 w 673669"/>
                  <a:gd name="connsiteY19" fmla="*/ 248689 h 859345"/>
                  <a:gd name="connsiteX20" fmla="*/ 284969 w 673669"/>
                  <a:gd name="connsiteY20" fmla="*/ 215 h 859345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4343 w 673669"/>
                  <a:gd name="connsiteY17" fmla="*/ 764980 h 859345"/>
                  <a:gd name="connsiteX18" fmla="*/ 9 w 673669"/>
                  <a:gd name="connsiteY18" fmla="*/ 248689 h 859345"/>
                  <a:gd name="connsiteX19" fmla="*/ 284969 w 673669"/>
                  <a:gd name="connsiteY19" fmla="*/ 215 h 859345"/>
                  <a:gd name="connsiteX0" fmla="*/ 284960 w 673660"/>
                  <a:gd name="connsiteY0" fmla="*/ 215 h 859345"/>
                  <a:gd name="connsiteX1" fmla="*/ 543726 w 673660"/>
                  <a:gd name="connsiteY1" fmla="*/ 112958 h 859345"/>
                  <a:gd name="connsiteX2" fmla="*/ 543725 w 673660"/>
                  <a:gd name="connsiteY2" fmla="*/ 112958 h 859345"/>
                  <a:gd name="connsiteX3" fmla="*/ 590618 w 673660"/>
                  <a:gd name="connsiteY3" fmla="*/ 596945 h 859345"/>
                  <a:gd name="connsiteX4" fmla="*/ 566011 w 673660"/>
                  <a:gd name="connsiteY4" fmla="*/ 628632 h 859345"/>
                  <a:gd name="connsiteX5" fmla="*/ 572448 w 673660"/>
                  <a:gd name="connsiteY5" fmla="*/ 630368 h 859345"/>
                  <a:gd name="connsiteX6" fmla="*/ 670271 w 673660"/>
                  <a:gd name="connsiteY6" fmla="*/ 627774 h 859345"/>
                  <a:gd name="connsiteX7" fmla="*/ 569050 w 673660"/>
                  <a:gd name="connsiteY7" fmla="*/ 696823 h 859345"/>
                  <a:gd name="connsiteX8" fmla="*/ 511108 w 673660"/>
                  <a:gd name="connsiteY8" fmla="*/ 696087 h 859345"/>
                  <a:gd name="connsiteX9" fmla="*/ 527243 w 673660"/>
                  <a:gd name="connsiteY9" fmla="*/ 708739 h 859345"/>
                  <a:gd name="connsiteX10" fmla="*/ 673660 w 673660"/>
                  <a:gd name="connsiteY10" fmla="*/ 753392 h 859345"/>
                  <a:gd name="connsiteX11" fmla="*/ 552430 w 673660"/>
                  <a:gd name="connsiteY11" fmla="*/ 792299 h 859345"/>
                  <a:gd name="connsiteX12" fmla="*/ 493568 w 673660"/>
                  <a:gd name="connsiteY12" fmla="*/ 777170 h 859345"/>
                  <a:gd name="connsiteX13" fmla="*/ 525920 w 673660"/>
                  <a:gd name="connsiteY13" fmla="*/ 800085 h 859345"/>
                  <a:gd name="connsiteX14" fmla="*/ 623327 w 673660"/>
                  <a:gd name="connsiteY14" fmla="*/ 834971 h 859345"/>
                  <a:gd name="connsiteX15" fmla="*/ 428514 w 673660"/>
                  <a:gd name="connsiteY15" fmla="*/ 827930 h 859345"/>
                  <a:gd name="connsiteX16" fmla="*/ 402897 w 673660"/>
                  <a:gd name="connsiteY16" fmla="*/ 805460 h 859345"/>
                  <a:gd name="connsiteX17" fmla="*/ 0 w 673660"/>
                  <a:gd name="connsiteY17" fmla="*/ 248689 h 859345"/>
                  <a:gd name="connsiteX18" fmla="*/ 284960 w 673660"/>
                  <a:gd name="connsiteY18" fmla="*/ 215 h 859345"/>
                  <a:gd name="connsiteX0" fmla="*/ 284960 w 673660"/>
                  <a:gd name="connsiteY0" fmla="*/ 189 h 859319"/>
                  <a:gd name="connsiteX1" fmla="*/ 543726 w 673660"/>
                  <a:gd name="connsiteY1" fmla="*/ 112932 h 859319"/>
                  <a:gd name="connsiteX2" fmla="*/ 543725 w 673660"/>
                  <a:gd name="connsiteY2" fmla="*/ 112932 h 859319"/>
                  <a:gd name="connsiteX3" fmla="*/ 590618 w 673660"/>
                  <a:gd name="connsiteY3" fmla="*/ 596919 h 859319"/>
                  <a:gd name="connsiteX4" fmla="*/ 566011 w 673660"/>
                  <a:gd name="connsiteY4" fmla="*/ 628606 h 859319"/>
                  <a:gd name="connsiteX5" fmla="*/ 572448 w 673660"/>
                  <a:gd name="connsiteY5" fmla="*/ 630342 h 859319"/>
                  <a:gd name="connsiteX6" fmla="*/ 670271 w 673660"/>
                  <a:gd name="connsiteY6" fmla="*/ 627748 h 859319"/>
                  <a:gd name="connsiteX7" fmla="*/ 569050 w 673660"/>
                  <a:gd name="connsiteY7" fmla="*/ 696797 h 859319"/>
                  <a:gd name="connsiteX8" fmla="*/ 511108 w 673660"/>
                  <a:gd name="connsiteY8" fmla="*/ 696061 h 859319"/>
                  <a:gd name="connsiteX9" fmla="*/ 527243 w 673660"/>
                  <a:gd name="connsiteY9" fmla="*/ 708713 h 859319"/>
                  <a:gd name="connsiteX10" fmla="*/ 673660 w 673660"/>
                  <a:gd name="connsiteY10" fmla="*/ 753366 h 859319"/>
                  <a:gd name="connsiteX11" fmla="*/ 552430 w 673660"/>
                  <a:gd name="connsiteY11" fmla="*/ 792273 h 859319"/>
                  <a:gd name="connsiteX12" fmla="*/ 493568 w 673660"/>
                  <a:gd name="connsiteY12" fmla="*/ 777144 h 859319"/>
                  <a:gd name="connsiteX13" fmla="*/ 525920 w 673660"/>
                  <a:gd name="connsiteY13" fmla="*/ 800059 h 859319"/>
                  <a:gd name="connsiteX14" fmla="*/ 623327 w 673660"/>
                  <a:gd name="connsiteY14" fmla="*/ 834945 h 859319"/>
                  <a:gd name="connsiteX15" fmla="*/ 428514 w 673660"/>
                  <a:gd name="connsiteY15" fmla="*/ 827904 h 859319"/>
                  <a:gd name="connsiteX16" fmla="*/ 402897 w 673660"/>
                  <a:gd name="connsiteY16" fmla="*/ 805434 h 859319"/>
                  <a:gd name="connsiteX17" fmla="*/ 0 w 673660"/>
                  <a:gd name="connsiteY17" fmla="*/ 248663 h 859319"/>
                  <a:gd name="connsiteX18" fmla="*/ 284960 w 673660"/>
                  <a:gd name="connsiteY18" fmla="*/ 189 h 859319"/>
                  <a:gd name="connsiteX0" fmla="*/ 311154 w 699854"/>
                  <a:gd name="connsiteY0" fmla="*/ 9029 h 868159"/>
                  <a:gd name="connsiteX1" fmla="*/ 569920 w 699854"/>
                  <a:gd name="connsiteY1" fmla="*/ 121772 h 868159"/>
                  <a:gd name="connsiteX2" fmla="*/ 569919 w 699854"/>
                  <a:gd name="connsiteY2" fmla="*/ 121772 h 868159"/>
                  <a:gd name="connsiteX3" fmla="*/ 616812 w 699854"/>
                  <a:gd name="connsiteY3" fmla="*/ 605759 h 868159"/>
                  <a:gd name="connsiteX4" fmla="*/ 592205 w 699854"/>
                  <a:gd name="connsiteY4" fmla="*/ 637446 h 868159"/>
                  <a:gd name="connsiteX5" fmla="*/ 598642 w 699854"/>
                  <a:gd name="connsiteY5" fmla="*/ 639182 h 868159"/>
                  <a:gd name="connsiteX6" fmla="*/ 696465 w 699854"/>
                  <a:gd name="connsiteY6" fmla="*/ 636588 h 868159"/>
                  <a:gd name="connsiteX7" fmla="*/ 595244 w 699854"/>
                  <a:gd name="connsiteY7" fmla="*/ 705637 h 868159"/>
                  <a:gd name="connsiteX8" fmla="*/ 537302 w 699854"/>
                  <a:gd name="connsiteY8" fmla="*/ 704901 h 868159"/>
                  <a:gd name="connsiteX9" fmla="*/ 553437 w 699854"/>
                  <a:gd name="connsiteY9" fmla="*/ 717553 h 868159"/>
                  <a:gd name="connsiteX10" fmla="*/ 699854 w 699854"/>
                  <a:gd name="connsiteY10" fmla="*/ 762206 h 868159"/>
                  <a:gd name="connsiteX11" fmla="*/ 578624 w 699854"/>
                  <a:gd name="connsiteY11" fmla="*/ 801113 h 868159"/>
                  <a:gd name="connsiteX12" fmla="*/ 519762 w 699854"/>
                  <a:gd name="connsiteY12" fmla="*/ 785984 h 868159"/>
                  <a:gd name="connsiteX13" fmla="*/ 552114 w 699854"/>
                  <a:gd name="connsiteY13" fmla="*/ 808899 h 868159"/>
                  <a:gd name="connsiteX14" fmla="*/ 649521 w 699854"/>
                  <a:gd name="connsiteY14" fmla="*/ 843785 h 868159"/>
                  <a:gd name="connsiteX15" fmla="*/ 454708 w 699854"/>
                  <a:gd name="connsiteY15" fmla="*/ 836744 h 868159"/>
                  <a:gd name="connsiteX16" fmla="*/ 429091 w 699854"/>
                  <a:gd name="connsiteY16" fmla="*/ 814274 h 868159"/>
                  <a:gd name="connsiteX17" fmla="*/ 0 w 699854"/>
                  <a:gd name="connsiteY17" fmla="*/ 331322 h 868159"/>
                  <a:gd name="connsiteX18" fmla="*/ 311154 w 699854"/>
                  <a:gd name="connsiteY18" fmla="*/ 9029 h 868159"/>
                  <a:gd name="connsiteX0" fmla="*/ 312586 w 701286"/>
                  <a:gd name="connsiteY0" fmla="*/ 9029 h 868159"/>
                  <a:gd name="connsiteX1" fmla="*/ 571352 w 701286"/>
                  <a:gd name="connsiteY1" fmla="*/ 121772 h 868159"/>
                  <a:gd name="connsiteX2" fmla="*/ 571351 w 701286"/>
                  <a:gd name="connsiteY2" fmla="*/ 121772 h 868159"/>
                  <a:gd name="connsiteX3" fmla="*/ 618244 w 701286"/>
                  <a:gd name="connsiteY3" fmla="*/ 605759 h 868159"/>
                  <a:gd name="connsiteX4" fmla="*/ 593637 w 701286"/>
                  <a:gd name="connsiteY4" fmla="*/ 637446 h 868159"/>
                  <a:gd name="connsiteX5" fmla="*/ 600074 w 701286"/>
                  <a:gd name="connsiteY5" fmla="*/ 639182 h 868159"/>
                  <a:gd name="connsiteX6" fmla="*/ 697897 w 701286"/>
                  <a:gd name="connsiteY6" fmla="*/ 636588 h 868159"/>
                  <a:gd name="connsiteX7" fmla="*/ 596676 w 701286"/>
                  <a:gd name="connsiteY7" fmla="*/ 705637 h 868159"/>
                  <a:gd name="connsiteX8" fmla="*/ 538734 w 701286"/>
                  <a:gd name="connsiteY8" fmla="*/ 704901 h 868159"/>
                  <a:gd name="connsiteX9" fmla="*/ 554869 w 701286"/>
                  <a:gd name="connsiteY9" fmla="*/ 717553 h 868159"/>
                  <a:gd name="connsiteX10" fmla="*/ 701286 w 701286"/>
                  <a:gd name="connsiteY10" fmla="*/ 762206 h 868159"/>
                  <a:gd name="connsiteX11" fmla="*/ 580056 w 701286"/>
                  <a:gd name="connsiteY11" fmla="*/ 801113 h 868159"/>
                  <a:gd name="connsiteX12" fmla="*/ 521194 w 701286"/>
                  <a:gd name="connsiteY12" fmla="*/ 785984 h 868159"/>
                  <a:gd name="connsiteX13" fmla="*/ 553546 w 701286"/>
                  <a:gd name="connsiteY13" fmla="*/ 808899 h 868159"/>
                  <a:gd name="connsiteX14" fmla="*/ 650953 w 701286"/>
                  <a:gd name="connsiteY14" fmla="*/ 843785 h 868159"/>
                  <a:gd name="connsiteX15" fmla="*/ 456140 w 701286"/>
                  <a:gd name="connsiteY15" fmla="*/ 836744 h 868159"/>
                  <a:gd name="connsiteX16" fmla="*/ 430523 w 701286"/>
                  <a:gd name="connsiteY16" fmla="*/ 814274 h 868159"/>
                  <a:gd name="connsiteX17" fmla="*/ 1432 w 701286"/>
                  <a:gd name="connsiteY17" fmla="*/ 331322 h 868159"/>
                  <a:gd name="connsiteX18" fmla="*/ 312586 w 701286"/>
                  <a:gd name="connsiteY18" fmla="*/ 9029 h 868159"/>
                  <a:gd name="connsiteX0" fmla="*/ 312500 w 701200"/>
                  <a:gd name="connsiteY0" fmla="*/ 47 h 859177"/>
                  <a:gd name="connsiteX1" fmla="*/ 571266 w 701200"/>
                  <a:gd name="connsiteY1" fmla="*/ 112790 h 859177"/>
                  <a:gd name="connsiteX2" fmla="*/ 571265 w 701200"/>
                  <a:gd name="connsiteY2" fmla="*/ 112790 h 859177"/>
                  <a:gd name="connsiteX3" fmla="*/ 618158 w 701200"/>
                  <a:gd name="connsiteY3" fmla="*/ 596777 h 859177"/>
                  <a:gd name="connsiteX4" fmla="*/ 593551 w 701200"/>
                  <a:gd name="connsiteY4" fmla="*/ 628464 h 859177"/>
                  <a:gd name="connsiteX5" fmla="*/ 599988 w 701200"/>
                  <a:gd name="connsiteY5" fmla="*/ 630200 h 859177"/>
                  <a:gd name="connsiteX6" fmla="*/ 697811 w 701200"/>
                  <a:gd name="connsiteY6" fmla="*/ 627606 h 859177"/>
                  <a:gd name="connsiteX7" fmla="*/ 596590 w 701200"/>
                  <a:gd name="connsiteY7" fmla="*/ 696655 h 859177"/>
                  <a:gd name="connsiteX8" fmla="*/ 538648 w 701200"/>
                  <a:gd name="connsiteY8" fmla="*/ 695919 h 859177"/>
                  <a:gd name="connsiteX9" fmla="*/ 554783 w 701200"/>
                  <a:gd name="connsiteY9" fmla="*/ 708571 h 859177"/>
                  <a:gd name="connsiteX10" fmla="*/ 701200 w 701200"/>
                  <a:gd name="connsiteY10" fmla="*/ 753224 h 859177"/>
                  <a:gd name="connsiteX11" fmla="*/ 579970 w 701200"/>
                  <a:gd name="connsiteY11" fmla="*/ 792131 h 859177"/>
                  <a:gd name="connsiteX12" fmla="*/ 521108 w 701200"/>
                  <a:gd name="connsiteY12" fmla="*/ 777002 h 859177"/>
                  <a:gd name="connsiteX13" fmla="*/ 553460 w 701200"/>
                  <a:gd name="connsiteY13" fmla="*/ 799917 h 859177"/>
                  <a:gd name="connsiteX14" fmla="*/ 650867 w 701200"/>
                  <a:gd name="connsiteY14" fmla="*/ 834803 h 859177"/>
                  <a:gd name="connsiteX15" fmla="*/ 456054 w 701200"/>
                  <a:gd name="connsiteY15" fmla="*/ 827762 h 859177"/>
                  <a:gd name="connsiteX16" fmla="*/ 430437 w 701200"/>
                  <a:gd name="connsiteY16" fmla="*/ 805292 h 859177"/>
                  <a:gd name="connsiteX17" fmla="*/ 1346 w 701200"/>
                  <a:gd name="connsiteY17" fmla="*/ 322340 h 859177"/>
                  <a:gd name="connsiteX18" fmla="*/ 312500 w 701200"/>
                  <a:gd name="connsiteY18" fmla="*/ 47 h 859177"/>
                  <a:gd name="connsiteX0" fmla="*/ 238642 w 703542"/>
                  <a:gd name="connsiteY0" fmla="*/ 50 h 856799"/>
                  <a:gd name="connsiteX1" fmla="*/ 573608 w 703542"/>
                  <a:gd name="connsiteY1" fmla="*/ 110412 h 856799"/>
                  <a:gd name="connsiteX2" fmla="*/ 573607 w 703542"/>
                  <a:gd name="connsiteY2" fmla="*/ 110412 h 856799"/>
                  <a:gd name="connsiteX3" fmla="*/ 620500 w 703542"/>
                  <a:gd name="connsiteY3" fmla="*/ 594399 h 856799"/>
                  <a:gd name="connsiteX4" fmla="*/ 595893 w 703542"/>
                  <a:gd name="connsiteY4" fmla="*/ 626086 h 856799"/>
                  <a:gd name="connsiteX5" fmla="*/ 602330 w 703542"/>
                  <a:gd name="connsiteY5" fmla="*/ 627822 h 856799"/>
                  <a:gd name="connsiteX6" fmla="*/ 700153 w 703542"/>
                  <a:gd name="connsiteY6" fmla="*/ 625228 h 856799"/>
                  <a:gd name="connsiteX7" fmla="*/ 598932 w 703542"/>
                  <a:gd name="connsiteY7" fmla="*/ 694277 h 856799"/>
                  <a:gd name="connsiteX8" fmla="*/ 540990 w 703542"/>
                  <a:gd name="connsiteY8" fmla="*/ 693541 h 856799"/>
                  <a:gd name="connsiteX9" fmla="*/ 557125 w 703542"/>
                  <a:gd name="connsiteY9" fmla="*/ 706193 h 856799"/>
                  <a:gd name="connsiteX10" fmla="*/ 703542 w 703542"/>
                  <a:gd name="connsiteY10" fmla="*/ 750846 h 856799"/>
                  <a:gd name="connsiteX11" fmla="*/ 582312 w 703542"/>
                  <a:gd name="connsiteY11" fmla="*/ 789753 h 856799"/>
                  <a:gd name="connsiteX12" fmla="*/ 523450 w 703542"/>
                  <a:gd name="connsiteY12" fmla="*/ 774624 h 856799"/>
                  <a:gd name="connsiteX13" fmla="*/ 555802 w 703542"/>
                  <a:gd name="connsiteY13" fmla="*/ 797539 h 856799"/>
                  <a:gd name="connsiteX14" fmla="*/ 653209 w 703542"/>
                  <a:gd name="connsiteY14" fmla="*/ 832425 h 856799"/>
                  <a:gd name="connsiteX15" fmla="*/ 458396 w 703542"/>
                  <a:gd name="connsiteY15" fmla="*/ 825384 h 856799"/>
                  <a:gd name="connsiteX16" fmla="*/ 432779 w 703542"/>
                  <a:gd name="connsiteY16" fmla="*/ 802914 h 856799"/>
                  <a:gd name="connsiteX17" fmla="*/ 3688 w 703542"/>
                  <a:gd name="connsiteY17" fmla="*/ 319962 h 856799"/>
                  <a:gd name="connsiteX18" fmla="*/ 238642 w 703542"/>
                  <a:gd name="connsiteY18" fmla="*/ 50 h 856799"/>
                  <a:gd name="connsiteX0" fmla="*/ 239767 w 704667"/>
                  <a:gd name="connsiteY0" fmla="*/ 1098 h 857847"/>
                  <a:gd name="connsiteX1" fmla="*/ 574733 w 704667"/>
                  <a:gd name="connsiteY1" fmla="*/ 111460 h 857847"/>
                  <a:gd name="connsiteX2" fmla="*/ 574732 w 704667"/>
                  <a:gd name="connsiteY2" fmla="*/ 111460 h 857847"/>
                  <a:gd name="connsiteX3" fmla="*/ 621625 w 704667"/>
                  <a:gd name="connsiteY3" fmla="*/ 595447 h 857847"/>
                  <a:gd name="connsiteX4" fmla="*/ 597018 w 704667"/>
                  <a:gd name="connsiteY4" fmla="*/ 627134 h 857847"/>
                  <a:gd name="connsiteX5" fmla="*/ 603455 w 704667"/>
                  <a:gd name="connsiteY5" fmla="*/ 628870 h 857847"/>
                  <a:gd name="connsiteX6" fmla="*/ 701278 w 704667"/>
                  <a:gd name="connsiteY6" fmla="*/ 626276 h 857847"/>
                  <a:gd name="connsiteX7" fmla="*/ 600057 w 704667"/>
                  <a:gd name="connsiteY7" fmla="*/ 695325 h 857847"/>
                  <a:gd name="connsiteX8" fmla="*/ 542115 w 704667"/>
                  <a:gd name="connsiteY8" fmla="*/ 694589 h 857847"/>
                  <a:gd name="connsiteX9" fmla="*/ 558250 w 704667"/>
                  <a:gd name="connsiteY9" fmla="*/ 707241 h 857847"/>
                  <a:gd name="connsiteX10" fmla="*/ 704667 w 704667"/>
                  <a:gd name="connsiteY10" fmla="*/ 751894 h 857847"/>
                  <a:gd name="connsiteX11" fmla="*/ 583437 w 704667"/>
                  <a:gd name="connsiteY11" fmla="*/ 790801 h 857847"/>
                  <a:gd name="connsiteX12" fmla="*/ 524575 w 704667"/>
                  <a:gd name="connsiteY12" fmla="*/ 775672 h 857847"/>
                  <a:gd name="connsiteX13" fmla="*/ 556927 w 704667"/>
                  <a:gd name="connsiteY13" fmla="*/ 798587 h 857847"/>
                  <a:gd name="connsiteX14" fmla="*/ 654334 w 704667"/>
                  <a:gd name="connsiteY14" fmla="*/ 833473 h 857847"/>
                  <a:gd name="connsiteX15" fmla="*/ 459521 w 704667"/>
                  <a:gd name="connsiteY15" fmla="*/ 826432 h 857847"/>
                  <a:gd name="connsiteX16" fmla="*/ 433904 w 704667"/>
                  <a:gd name="connsiteY16" fmla="*/ 803962 h 857847"/>
                  <a:gd name="connsiteX17" fmla="*/ 4813 w 704667"/>
                  <a:gd name="connsiteY17" fmla="*/ 321010 h 857847"/>
                  <a:gd name="connsiteX18" fmla="*/ 239767 w 704667"/>
                  <a:gd name="connsiteY18" fmla="*/ 1098 h 857847"/>
                  <a:gd name="connsiteX0" fmla="*/ 1264 w 701118"/>
                  <a:gd name="connsiteY0" fmla="*/ 209550 h 746387"/>
                  <a:gd name="connsiteX1" fmla="*/ 571184 w 701118"/>
                  <a:gd name="connsiteY1" fmla="*/ 0 h 746387"/>
                  <a:gd name="connsiteX2" fmla="*/ 571183 w 701118"/>
                  <a:gd name="connsiteY2" fmla="*/ 0 h 746387"/>
                  <a:gd name="connsiteX3" fmla="*/ 618076 w 701118"/>
                  <a:gd name="connsiteY3" fmla="*/ 483987 h 746387"/>
                  <a:gd name="connsiteX4" fmla="*/ 593469 w 701118"/>
                  <a:gd name="connsiteY4" fmla="*/ 515674 h 746387"/>
                  <a:gd name="connsiteX5" fmla="*/ 599906 w 701118"/>
                  <a:gd name="connsiteY5" fmla="*/ 517410 h 746387"/>
                  <a:gd name="connsiteX6" fmla="*/ 697729 w 701118"/>
                  <a:gd name="connsiteY6" fmla="*/ 514816 h 746387"/>
                  <a:gd name="connsiteX7" fmla="*/ 596508 w 701118"/>
                  <a:gd name="connsiteY7" fmla="*/ 583865 h 746387"/>
                  <a:gd name="connsiteX8" fmla="*/ 538566 w 701118"/>
                  <a:gd name="connsiteY8" fmla="*/ 583129 h 746387"/>
                  <a:gd name="connsiteX9" fmla="*/ 554701 w 701118"/>
                  <a:gd name="connsiteY9" fmla="*/ 595781 h 746387"/>
                  <a:gd name="connsiteX10" fmla="*/ 701118 w 701118"/>
                  <a:gd name="connsiteY10" fmla="*/ 640434 h 746387"/>
                  <a:gd name="connsiteX11" fmla="*/ 579888 w 701118"/>
                  <a:gd name="connsiteY11" fmla="*/ 679341 h 746387"/>
                  <a:gd name="connsiteX12" fmla="*/ 521026 w 701118"/>
                  <a:gd name="connsiteY12" fmla="*/ 664212 h 746387"/>
                  <a:gd name="connsiteX13" fmla="*/ 553378 w 701118"/>
                  <a:gd name="connsiteY13" fmla="*/ 687127 h 746387"/>
                  <a:gd name="connsiteX14" fmla="*/ 650785 w 701118"/>
                  <a:gd name="connsiteY14" fmla="*/ 722013 h 746387"/>
                  <a:gd name="connsiteX15" fmla="*/ 455972 w 701118"/>
                  <a:gd name="connsiteY15" fmla="*/ 714972 h 746387"/>
                  <a:gd name="connsiteX16" fmla="*/ 430355 w 701118"/>
                  <a:gd name="connsiteY16" fmla="*/ 692502 h 746387"/>
                  <a:gd name="connsiteX17" fmla="*/ 1264 w 701118"/>
                  <a:gd name="connsiteY17" fmla="*/ 209550 h 746387"/>
                  <a:gd name="connsiteX0" fmla="*/ 0 w 699854"/>
                  <a:gd name="connsiteY0" fmla="*/ 209550 h 746387"/>
                  <a:gd name="connsiteX1" fmla="*/ 569920 w 699854"/>
                  <a:gd name="connsiteY1" fmla="*/ 0 h 746387"/>
                  <a:gd name="connsiteX2" fmla="*/ 569919 w 699854"/>
                  <a:gd name="connsiteY2" fmla="*/ 0 h 746387"/>
                  <a:gd name="connsiteX3" fmla="*/ 616812 w 699854"/>
                  <a:gd name="connsiteY3" fmla="*/ 483987 h 746387"/>
                  <a:gd name="connsiteX4" fmla="*/ 592205 w 699854"/>
                  <a:gd name="connsiteY4" fmla="*/ 515674 h 746387"/>
                  <a:gd name="connsiteX5" fmla="*/ 598642 w 699854"/>
                  <a:gd name="connsiteY5" fmla="*/ 517410 h 746387"/>
                  <a:gd name="connsiteX6" fmla="*/ 696465 w 699854"/>
                  <a:gd name="connsiteY6" fmla="*/ 514816 h 746387"/>
                  <a:gd name="connsiteX7" fmla="*/ 595244 w 699854"/>
                  <a:gd name="connsiteY7" fmla="*/ 583865 h 746387"/>
                  <a:gd name="connsiteX8" fmla="*/ 537302 w 699854"/>
                  <a:gd name="connsiteY8" fmla="*/ 583129 h 746387"/>
                  <a:gd name="connsiteX9" fmla="*/ 553437 w 699854"/>
                  <a:gd name="connsiteY9" fmla="*/ 595781 h 746387"/>
                  <a:gd name="connsiteX10" fmla="*/ 699854 w 699854"/>
                  <a:gd name="connsiteY10" fmla="*/ 640434 h 746387"/>
                  <a:gd name="connsiteX11" fmla="*/ 578624 w 699854"/>
                  <a:gd name="connsiteY11" fmla="*/ 679341 h 746387"/>
                  <a:gd name="connsiteX12" fmla="*/ 519762 w 699854"/>
                  <a:gd name="connsiteY12" fmla="*/ 664212 h 746387"/>
                  <a:gd name="connsiteX13" fmla="*/ 552114 w 699854"/>
                  <a:gd name="connsiteY13" fmla="*/ 687127 h 746387"/>
                  <a:gd name="connsiteX14" fmla="*/ 649521 w 699854"/>
                  <a:gd name="connsiteY14" fmla="*/ 722013 h 746387"/>
                  <a:gd name="connsiteX15" fmla="*/ 454708 w 699854"/>
                  <a:gd name="connsiteY15" fmla="*/ 714972 h 746387"/>
                  <a:gd name="connsiteX16" fmla="*/ 429091 w 699854"/>
                  <a:gd name="connsiteY16" fmla="*/ 692502 h 746387"/>
                  <a:gd name="connsiteX17" fmla="*/ 91440 w 699854"/>
                  <a:gd name="connsiteY17" fmla="*/ 300990 h 746387"/>
                  <a:gd name="connsiteX0" fmla="*/ 503537 w 633471"/>
                  <a:gd name="connsiteY0" fmla="*/ 0 h 746387"/>
                  <a:gd name="connsiteX1" fmla="*/ 503536 w 633471"/>
                  <a:gd name="connsiteY1" fmla="*/ 0 h 746387"/>
                  <a:gd name="connsiteX2" fmla="*/ 550429 w 633471"/>
                  <a:gd name="connsiteY2" fmla="*/ 483987 h 746387"/>
                  <a:gd name="connsiteX3" fmla="*/ 525822 w 633471"/>
                  <a:gd name="connsiteY3" fmla="*/ 515674 h 746387"/>
                  <a:gd name="connsiteX4" fmla="*/ 532259 w 633471"/>
                  <a:gd name="connsiteY4" fmla="*/ 517410 h 746387"/>
                  <a:gd name="connsiteX5" fmla="*/ 630082 w 633471"/>
                  <a:gd name="connsiteY5" fmla="*/ 514816 h 746387"/>
                  <a:gd name="connsiteX6" fmla="*/ 528861 w 633471"/>
                  <a:gd name="connsiteY6" fmla="*/ 583865 h 746387"/>
                  <a:gd name="connsiteX7" fmla="*/ 470919 w 633471"/>
                  <a:gd name="connsiteY7" fmla="*/ 583129 h 746387"/>
                  <a:gd name="connsiteX8" fmla="*/ 487054 w 633471"/>
                  <a:gd name="connsiteY8" fmla="*/ 595781 h 746387"/>
                  <a:gd name="connsiteX9" fmla="*/ 633471 w 633471"/>
                  <a:gd name="connsiteY9" fmla="*/ 640434 h 746387"/>
                  <a:gd name="connsiteX10" fmla="*/ 512241 w 633471"/>
                  <a:gd name="connsiteY10" fmla="*/ 679341 h 746387"/>
                  <a:gd name="connsiteX11" fmla="*/ 453379 w 633471"/>
                  <a:gd name="connsiteY11" fmla="*/ 664212 h 746387"/>
                  <a:gd name="connsiteX12" fmla="*/ 485731 w 633471"/>
                  <a:gd name="connsiteY12" fmla="*/ 687127 h 746387"/>
                  <a:gd name="connsiteX13" fmla="*/ 583138 w 633471"/>
                  <a:gd name="connsiteY13" fmla="*/ 722013 h 746387"/>
                  <a:gd name="connsiteX14" fmla="*/ 388325 w 633471"/>
                  <a:gd name="connsiteY14" fmla="*/ 714972 h 746387"/>
                  <a:gd name="connsiteX15" fmla="*/ 362708 w 633471"/>
                  <a:gd name="connsiteY15" fmla="*/ 692502 h 746387"/>
                  <a:gd name="connsiteX16" fmla="*/ 25057 w 633471"/>
                  <a:gd name="connsiteY16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16" fmla="*/ 503537 w 633471"/>
                  <a:gd name="connsiteY16" fmla="*/ 0 h 746387"/>
                  <a:gd name="connsiteX0" fmla="*/ 376236 w 608564"/>
                  <a:gd name="connsiteY0" fmla="*/ 0 h 501119"/>
                  <a:gd name="connsiteX1" fmla="*/ 525522 w 608564"/>
                  <a:gd name="connsiteY1" fmla="*/ 238719 h 501119"/>
                  <a:gd name="connsiteX2" fmla="*/ 500915 w 608564"/>
                  <a:gd name="connsiteY2" fmla="*/ 270406 h 501119"/>
                  <a:gd name="connsiteX3" fmla="*/ 507352 w 608564"/>
                  <a:gd name="connsiteY3" fmla="*/ 272142 h 501119"/>
                  <a:gd name="connsiteX4" fmla="*/ 605175 w 608564"/>
                  <a:gd name="connsiteY4" fmla="*/ 269548 h 501119"/>
                  <a:gd name="connsiteX5" fmla="*/ 503954 w 608564"/>
                  <a:gd name="connsiteY5" fmla="*/ 338597 h 501119"/>
                  <a:gd name="connsiteX6" fmla="*/ 446012 w 608564"/>
                  <a:gd name="connsiteY6" fmla="*/ 337861 h 501119"/>
                  <a:gd name="connsiteX7" fmla="*/ 462147 w 608564"/>
                  <a:gd name="connsiteY7" fmla="*/ 350513 h 501119"/>
                  <a:gd name="connsiteX8" fmla="*/ 608564 w 608564"/>
                  <a:gd name="connsiteY8" fmla="*/ 395166 h 501119"/>
                  <a:gd name="connsiteX9" fmla="*/ 487334 w 608564"/>
                  <a:gd name="connsiteY9" fmla="*/ 434073 h 501119"/>
                  <a:gd name="connsiteX10" fmla="*/ 428472 w 608564"/>
                  <a:gd name="connsiteY10" fmla="*/ 418944 h 501119"/>
                  <a:gd name="connsiteX11" fmla="*/ 460824 w 608564"/>
                  <a:gd name="connsiteY11" fmla="*/ 441859 h 501119"/>
                  <a:gd name="connsiteX12" fmla="*/ 558231 w 608564"/>
                  <a:gd name="connsiteY12" fmla="*/ 476745 h 501119"/>
                  <a:gd name="connsiteX13" fmla="*/ 363418 w 608564"/>
                  <a:gd name="connsiteY13" fmla="*/ 469704 h 501119"/>
                  <a:gd name="connsiteX14" fmla="*/ 337801 w 608564"/>
                  <a:gd name="connsiteY14" fmla="*/ 447234 h 501119"/>
                  <a:gd name="connsiteX15" fmla="*/ 150 w 608564"/>
                  <a:gd name="connsiteY15" fmla="*/ 55722 h 501119"/>
                  <a:gd name="connsiteX16" fmla="*/ 376236 w 608564"/>
                  <a:gd name="connsiteY16" fmla="*/ 0 h 501119"/>
                  <a:gd name="connsiteX0" fmla="*/ 129967 w 362295"/>
                  <a:gd name="connsiteY0" fmla="*/ 0 h 501119"/>
                  <a:gd name="connsiteX1" fmla="*/ 279253 w 362295"/>
                  <a:gd name="connsiteY1" fmla="*/ 238719 h 501119"/>
                  <a:gd name="connsiteX2" fmla="*/ 254646 w 362295"/>
                  <a:gd name="connsiteY2" fmla="*/ 270406 h 501119"/>
                  <a:gd name="connsiteX3" fmla="*/ 261083 w 362295"/>
                  <a:gd name="connsiteY3" fmla="*/ 272142 h 501119"/>
                  <a:gd name="connsiteX4" fmla="*/ 358906 w 362295"/>
                  <a:gd name="connsiteY4" fmla="*/ 269548 h 501119"/>
                  <a:gd name="connsiteX5" fmla="*/ 257685 w 362295"/>
                  <a:gd name="connsiteY5" fmla="*/ 338597 h 501119"/>
                  <a:gd name="connsiteX6" fmla="*/ 199743 w 362295"/>
                  <a:gd name="connsiteY6" fmla="*/ 337861 h 501119"/>
                  <a:gd name="connsiteX7" fmla="*/ 215878 w 362295"/>
                  <a:gd name="connsiteY7" fmla="*/ 350513 h 501119"/>
                  <a:gd name="connsiteX8" fmla="*/ 362295 w 362295"/>
                  <a:gd name="connsiteY8" fmla="*/ 395166 h 501119"/>
                  <a:gd name="connsiteX9" fmla="*/ 241065 w 362295"/>
                  <a:gd name="connsiteY9" fmla="*/ 434073 h 501119"/>
                  <a:gd name="connsiteX10" fmla="*/ 182203 w 362295"/>
                  <a:gd name="connsiteY10" fmla="*/ 418944 h 501119"/>
                  <a:gd name="connsiteX11" fmla="*/ 214555 w 362295"/>
                  <a:gd name="connsiteY11" fmla="*/ 441859 h 501119"/>
                  <a:gd name="connsiteX12" fmla="*/ 311962 w 362295"/>
                  <a:gd name="connsiteY12" fmla="*/ 476745 h 501119"/>
                  <a:gd name="connsiteX13" fmla="*/ 117149 w 362295"/>
                  <a:gd name="connsiteY13" fmla="*/ 469704 h 501119"/>
                  <a:gd name="connsiteX14" fmla="*/ 91532 w 362295"/>
                  <a:gd name="connsiteY14" fmla="*/ 447234 h 501119"/>
                  <a:gd name="connsiteX15" fmla="*/ 20581 w 362295"/>
                  <a:gd name="connsiteY15" fmla="*/ 93822 h 501119"/>
                  <a:gd name="connsiteX16" fmla="*/ 129967 w 362295"/>
                  <a:gd name="connsiteY16" fmla="*/ 0 h 501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295" h="501119">
                    <a:moveTo>
                      <a:pt x="129967" y="0"/>
                    </a:moveTo>
                    <a:lnTo>
                      <a:pt x="279253" y="238719"/>
                    </a:lnTo>
                    <a:lnTo>
                      <a:pt x="254646" y="270406"/>
                    </a:lnTo>
                    <a:lnTo>
                      <a:pt x="261083" y="272142"/>
                    </a:lnTo>
                    <a:cubicBezTo>
                      <a:pt x="294264" y="277839"/>
                      <a:pt x="327619" y="277103"/>
                      <a:pt x="358906" y="269548"/>
                    </a:cubicBezTo>
                    <a:cubicBezTo>
                      <a:pt x="337679" y="307389"/>
                      <a:pt x="300552" y="331005"/>
                      <a:pt x="257685" y="338597"/>
                    </a:cubicBezTo>
                    <a:lnTo>
                      <a:pt x="199743" y="337861"/>
                    </a:lnTo>
                    <a:lnTo>
                      <a:pt x="215878" y="350513"/>
                    </a:lnTo>
                    <a:cubicBezTo>
                      <a:pt x="260279" y="379166"/>
                      <a:pt x="311652" y="395106"/>
                      <a:pt x="362295" y="395166"/>
                    </a:cubicBezTo>
                    <a:cubicBezTo>
                      <a:pt x="330355" y="424921"/>
                      <a:pt x="286365" y="437612"/>
                      <a:pt x="241065" y="434073"/>
                    </a:cubicBezTo>
                    <a:lnTo>
                      <a:pt x="182203" y="418944"/>
                    </a:lnTo>
                    <a:lnTo>
                      <a:pt x="214555" y="441859"/>
                    </a:lnTo>
                    <a:cubicBezTo>
                      <a:pt x="244730" y="459399"/>
                      <a:pt x="277897" y="471433"/>
                      <a:pt x="311962" y="476745"/>
                    </a:cubicBezTo>
                    <a:cubicBezTo>
                      <a:pt x="256004" y="512688"/>
                      <a:pt x="178990" y="507655"/>
                      <a:pt x="117149" y="469704"/>
                    </a:cubicBezTo>
                    <a:lnTo>
                      <a:pt x="91532" y="447234"/>
                    </a:lnTo>
                    <a:cubicBezTo>
                      <a:pt x="-51498" y="286250"/>
                      <a:pt x="14175" y="168361"/>
                      <a:pt x="20581" y="93822"/>
                    </a:cubicBezTo>
                    <a:cubicBezTo>
                      <a:pt x="26987" y="19283"/>
                      <a:pt x="4605" y="18574"/>
                      <a:pt x="1299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片側の 2 つの角を丸めた四角形 1126">
                <a:extLst>
                  <a:ext uri="{FF2B5EF4-FFF2-40B4-BE49-F238E27FC236}">
                    <a16:creationId xmlns:a16="http://schemas.microsoft.com/office/drawing/2014/main" id="{E98056CB-06B7-41CE-BA56-3FE90E818F6A}"/>
                  </a:ext>
                </a:extLst>
              </p:cNvPr>
              <p:cNvSpPr/>
              <p:nvPr/>
            </p:nvSpPr>
            <p:spPr>
              <a:xfrm rot="10800000">
                <a:off x="10296150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3C9BCE60-03CE-4D98-9296-431DF0A1A176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ドーナツ 1133">
                <a:extLst>
                  <a:ext uri="{FF2B5EF4-FFF2-40B4-BE49-F238E27FC236}">
                    <a16:creationId xmlns:a16="http://schemas.microsoft.com/office/drawing/2014/main" id="{7B92D546-1CC6-4708-BA85-2935AAAD729D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円/楕円 1134">
                <a:extLst>
                  <a:ext uri="{FF2B5EF4-FFF2-40B4-BE49-F238E27FC236}">
                    <a16:creationId xmlns:a16="http://schemas.microsoft.com/office/drawing/2014/main" id="{6F5ED501-EC5F-4E49-B1C9-969F56394AC5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63975EE4-38C6-4A62-9C72-CA6265A8B432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209991AE-5D04-4720-8A1E-0CA2037EC89B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F9FD7CE5-B250-4F62-9C17-192A7D6FE8A8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F7CD497D-78FB-4654-ACE6-F80DB7FC6B7B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6FB48DE4-BD35-464C-9417-DE3FA3D746F5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DF992D97-AA0D-4600-9D7E-9BB225744490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3010A018-58A2-4A87-8B74-FA3D54309F9B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3ED07A84-76EE-4F76-8C6B-662102B2C90E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FD554910-1D91-423A-A0F6-E48BE6EDF970}"/>
                </a:ext>
              </a:extLst>
            </p:cNvPr>
            <p:cNvGrpSpPr/>
            <p:nvPr/>
          </p:nvGrpSpPr>
          <p:grpSpPr>
            <a:xfrm>
              <a:off x="9787061" y="4584717"/>
              <a:ext cx="1167984" cy="618435"/>
              <a:chOff x="9787061" y="1946010"/>
              <a:chExt cx="1167984" cy="618435"/>
            </a:xfrm>
          </p:grpSpPr>
          <p:sp>
            <p:nvSpPr>
              <p:cNvPr id="250" name="片側の 2 つの角を丸めた四角形 1738">
                <a:extLst>
                  <a:ext uri="{FF2B5EF4-FFF2-40B4-BE49-F238E27FC236}">
                    <a16:creationId xmlns:a16="http://schemas.microsoft.com/office/drawing/2014/main" id="{34DCA011-6F7A-42AA-8A23-B8D54CAD026C}"/>
                  </a:ext>
                </a:extLst>
              </p:cNvPr>
              <p:cNvSpPr/>
              <p:nvPr/>
            </p:nvSpPr>
            <p:spPr>
              <a:xfrm>
                <a:off x="1008649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フリーフォーム 1739">
                <a:extLst>
                  <a:ext uri="{FF2B5EF4-FFF2-40B4-BE49-F238E27FC236}">
                    <a16:creationId xmlns:a16="http://schemas.microsoft.com/office/drawing/2014/main" id="{F83F9FEE-B9C6-4568-B92E-FD616D5DFA88}"/>
                  </a:ext>
                </a:extLst>
              </p:cNvPr>
              <p:cNvSpPr/>
              <p:nvPr/>
            </p:nvSpPr>
            <p:spPr>
              <a:xfrm>
                <a:off x="1006552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直角三角形 251">
                <a:extLst>
                  <a:ext uri="{FF2B5EF4-FFF2-40B4-BE49-F238E27FC236}">
                    <a16:creationId xmlns:a16="http://schemas.microsoft.com/office/drawing/2014/main" id="{AB5DCEAF-8FC5-4EDD-8626-D3E97026BE4C}"/>
                  </a:ext>
                </a:extLst>
              </p:cNvPr>
              <p:cNvSpPr/>
              <p:nvPr/>
            </p:nvSpPr>
            <p:spPr>
              <a:xfrm rot="5400000">
                <a:off x="10202320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直角三角形 252">
                <a:extLst>
                  <a:ext uri="{FF2B5EF4-FFF2-40B4-BE49-F238E27FC236}">
                    <a16:creationId xmlns:a16="http://schemas.microsoft.com/office/drawing/2014/main" id="{2B3A4892-4A01-4B36-A6AE-2CA4D4CB032D}"/>
                  </a:ext>
                </a:extLst>
              </p:cNvPr>
              <p:cNvSpPr/>
              <p:nvPr/>
            </p:nvSpPr>
            <p:spPr>
              <a:xfrm rot="16200000" flipH="1">
                <a:off x="10367057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EC68EDA-7F95-4290-A8C6-B6445A14EF3B}"/>
                  </a:ext>
                </a:extLst>
              </p:cNvPr>
              <p:cNvGrpSpPr/>
              <p:nvPr/>
            </p:nvGrpSpPr>
            <p:grpSpPr>
              <a:xfrm>
                <a:off x="9787061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58" name="フリーフォーム 2208">
                  <a:extLst>
                    <a:ext uri="{FF2B5EF4-FFF2-40B4-BE49-F238E27FC236}">
                      <a16:creationId xmlns:a16="http://schemas.microsoft.com/office/drawing/2014/main" id="{BC4EF3BB-72F0-4FFF-A3D3-93B3AFDBE037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 2209">
                  <a:extLst>
                    <a:ext uri="{FF2B5EF4-FFF2-40B4-BE49-F238E27FC236}">
                      <a16:creationId xmlns:a16="http://schemas.microsoft.com/office/drawing/2014/main" id="{EDCC18BD-D2B1-4F3E-8A8B-C1263A2E32B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41E4CF11-72B0-4EA8-803E-7CD99AD08688}"/>
                  </a:ext>
                </a:extLst>
              </p:cNvPr>
              <p:cNvGrpSpPr/>
              <p:nvPr/>
            </p:nvGrpSpPr>
            <p:grpSpPr>
              <a:xfrm flipH="1">
                <a:off x="10472384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56" name="フリーフォーム 2208">
                  <a:extLst>
                    <a:ext uri="{FF2B5EF4-FFF2-40B4-BE49-F238E27FC236}">
                      <a16:creationId xmlns:a16="http://schemas.microsoft.com/office/drawing/2014/main" id="{C5EFEB27-CC97-4D3A-B4D9-8B300639DFA2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 2209">
                  <a:extLst>
                    <a:ext uri="{FF2B5EF4-FFF2-40B4-BE49-F238E27FC236}">
                      <a16:creationId xmlns:a16="http://schemas.microsoft.com/office/drawing/2014/main" id="{1F7EBDA6-9888-40AC-B2AD-D052F4ACCC5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DA510D57-09CA-4731-A68D-41D367B02DDD}"/>
              </a:ext>
            </a:extLst>
          </p:cNvPr>
          <p:cNvGrpSpPr/>
          <p:nvPr/>
        </p:nvGrpSpPr>
        <p:grpSpPr>
          <a:xfrm>
            <a:off x="630920" y="2787492"/>
            <a:ext cx="1167984" cy="1478069"/>
            <a:chOff x="5929597" y="1948670"/>
            <a:chExt cx="1167984" cy="1478069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785E6BCB-DED2-4925-8CF3-A1BEA40CA177}"/>
                </a:ext>
              </a:extLst>
            </p:cNvPr>
            <p:cNvGrpSpPr/>
            <p:nvPr/>
          </p:nvGrpSpPr>
          <p:grpSpPr>
            <a:xfrm rot="1800000">
              <a:off x="6021677" y="1948670"/>
              <a:ext cx="816111" cy="981952"/>
              <a:chOff x="6021677" y="1049203"/>
              <a:chExt cx="816111" cy="981952"/>
            </a:xfrm>
          </p:grpSpPr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5B4D6CAF-1489-40CA-966D-21A050CACCDE}"/>
                  </a:ext>
                </a:extLst>
              </p:cNvPr>
              <p:cNvSpPr/>
              <p:nvPr/>
            </p:nvSpPr>
            <p:spPr>
              <a:xfrm rot="900000">
                <a:off x="6021677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フリーフォーム 1025">
                <a:extLst>
                  <a:ext uri="{FF2B5EF4-FFF2-40B4-BE49-F238E27FC236}">
                    <a16:creationId xmlns:a16="http://schemas.microsoft.com/office/drawing/2014/main" id="{0AEA37E8-A82B-4ECE-A5B7-26BE718A0A73}"/>
                  </a:ext>
                </a:extLst>
              </p:cNvPr>
              <p:cNvSpPr/>
              <p:nvPr/>
            </p:nvSpPr>
            <p:spPr>
              <a:xfrm>
                <a:off x="6230226" y="1076728"/>
                <a:ext cx="605941" cy="580459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片側の 2 つの角を丸めた四角形 1026">
                <a:extLst>
                  <a:ext uri="{FF2B5EF4-FFF2-40B4-BE49-F238E27FC236}">
                    <a16:creationId xmlns:a16="http://schemas.microsoft.com/office/drawing/2014/main" id="{69504269-05D9-4975-94D0-FBDEDB75CC35}"/>
                  </a:ext>
                </a:extLst>
              </p:cNvPr>
              <p:cNvSpPr/>
              <p:nvPr/>
            </p:nvSpPr>
            <p:spPr>
              <a:xfrm rot="9000000">
                <a:off x="6588401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BA55A5B-52EE-4BB6-8DC1-8196A56AD86C}"/>
                  </a:ext>
                </a:extLst>
              </p:cNvPr>
              <p:cNvSpPr/>
              <p:nvPr/>
            </p:nvSpPr>
            <p:spPr>
              <a:xfrm>
                <a:off x="6233569" y="1153689"/>
                <a:ext cx="552614" cy="633232"/>
              </a:xfrm>
              <a:custGeom>
                <a:avLst/>
                <a:gdLst>
                  <a:gd name="connsiteX0" fmla="*/ 276307 w 552614"/>
                  <a:gd name="connsiteY0" fmla="*/ 0 h 633232"/>
                  <a:gd name="connsiteX1" fmla="*/ 552614 w 552614"/>
                  <a:gd name="connsiteY1" fmla="*/ 316616 h 633232"/>
                  <a:gd name="connsiteX2" fmla="*/ 276307 w 552614"/>
                  <a:gd name="connsiteY2" fmla="*/ 633232 h 633232"/>
                  <a:gd name="connsiteX3" fmla="*/ 121821 w 552614"/>
                  <a:gd name="connsiteY3" fmla="*/ 579159 h 633232"/>
                  <a:gd name="connsiteX4" fmla="*/ 89939 w 552614"/>
                  <a:gd name="connsiteY4" fmla="*/ 549016 h 633232"/>
                  <a:gd name="connsiteX5" fmla="*/ 92492 w 552614"/>
                  <a:gd name="connsiteY5" fmla="*/ 543079 h 633232"/>
                  <a:gd name="connsiteX6" fmla="*/ 103393 w 552614"/>
                  <a:gd name="connsiteY6" fmla="*/ 466954 h 633232"/>
                  <a:gd name="connsiteX7" fmla="*/ 38898 w 552614"/>
                  <a:gd name="connsiteY7" fmla="*/ 476135 h 633232"/>
                  <a:gd name="connsiteX8" fmla="*/ 21714 w 552614"/>
                  <a:gd name="connsiteY8" fmla="*/ 439857 h 633232"/>
                  <a:gd name="connsiteX9" fmla="*/ 0 w 552614"/>
                  <a:gd name="connsiteY9" fmla="*/ 316616 h 633232"/>
                  <a:gd name="connsiteX10" fmla="*/ 276307 w 552614"/>
                  <a:gd name="connsiteY10" fmla="*/ 0 h 63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2614" h="633232">
                    <a:moveTo>
                      <a:pt x="276307" y="0"/>
                    </a:moveTo>
                    <a:cubicBezTo>
                      <a:pt x="428907" y="0"/>
                      <a:pt x="552614" y="141754"/>
                      <a:pt x="552614" y="316616"/>
                    </a:cubicBezTo>
                    <a:cubicBezTo>
                      <a:pt x="552614" y="491478"/>
                      <a:pt x="428907" y="633232"/>
                      <a:pt x="276307" y="633232"/>
                    </a:cubicBezTo>
                    <a:cubicBezTo>
                      <a:pt x="219082" y="633232"/>
                      <a:pt x="165920" y="613298"/>
                      <a:pt x="121821" y="579159"/>
                    </a:cubicBezTo>
                    <a:lnTo>
                      <a:pt x="89939" y="549016"/>
                    </a:lnTo>
                    <a:lnTo>
                      <a:pt x="92492" y="543079"/>
                    </a:lnTo>
                    <a:cubicBezTo>
                      <a:pt x="101163" y="516135"/>
                      <a:pt x="103901" y="490572"/>
                      <a:pt x="103393" y="466954"/>
                    </a:cubicBezTo>
                    <a:lnTo>
                      <a:pt x="38898" y="476135"/>
                    </a:lnTo>
                    <a:lnTo>
                      <a:pt x="21714" y="439857"/>
                    </a:lnTo>
                    <a:cubicBezTo>
                      <a:pt x="7732" y="401978"/>
                      <a:pt x="0" y="360332"/>
                      <a:pt x="0" y="316616"/>
                    </a:cubicBezTo>
                    <a:cubicBezTo>
                      <a:pt x="0" y="141754"/>
                      <a:pt x="123707" y="0"/>
                      <a:pt x="2763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E3DB9B94-30AC-466E-85A6-8A9991D5180E}"/>
                  </a:ext>
                </a:extLst>
              </p:cNvPr>
              <p:cNvSpPr/>
              <p:nvPr/>
            </p:nvSpPr>
            <p:spPr>
              <a:xfrm rot="5400000">
                <a:off x="6328776" y="1246245"/>
                <a:ext cx="60416" cy="156150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円/楕円 609">
                <a:extLst>
                  <a:ext uri="{FF2B5EF4-FFF2-40B4-BE49-F238E27FC236}">
                    <a16:creationId xmlns:a16="http://schemas.microsoft.com/office/drawing/2014/main" id="{036E4629-A0D7-41A3-80E2-78B52EE4AE9D}"/>
                  </a:ext>
                </a:extLst>
              </p:cNvPr>
              <p:cNvSpPr/>
              <p:nvPr/>
            </p:nvSpPr>
            <p:spPr>
              <a:xfrm>
                <a:off x="6301656" y="1394591"/>
                <a:ext cx="114657" cy="1270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756AA4FA-4A02-4D88-AE56-927A9A88B686}"/>
                  </a:ext>
                </a:extLst>
              </p:cNvPr>
              <p:cNvSpPr/>
              <p:nvPr/>
            </p:nvSpPr>
            <p:spPr>
              <a:xfrm rot="5400000">
                <a:off x="6333604" y="1356460"/>
                <a:ext cx="50761" cy="111934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円/楕円 612">
                <a:extLst>
                  <a:ext uri="{FF2B5EF4-FFF2-40B4-BE49-F238E27FC236}">
                    <a16:creationId xmlns:a16="http://schemas.microsoft.com/office/drawing/2014/main" id="{5545BCF6-39B5-414E-AD8D-92592C84467E}"/>
                  </a:ext>
                </a:extLst>
              </p:cNvPr>
              <p:cNvSpPr/>
              <p:nvPr/>
            </p:nvSpPr>
            <p:spPr>
              <a:xfrm>
                <a:off x="6336914" y="1412426"/>
                <a:ext cx="68849" cy="856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616">
                <a:extLst>
                  <a:ext uri="{FF2B5EF4-FFF2-40B4-BE49-F238E27FC236}">
                    <a16:creationId xmlns:a16="http://schemas.microsoft.com/office/drawing/2014/main" id="{22F157CD-9DD4-42B9-A25F-9C714A38D9AD}"/>
                  </a:ext>
                </a:extLst>
              </p:cNvPr>
              <p:cNvSpPr/>
              <p:nvPr/>
            </p:nvSpPr>
            <p:spPr>
              <a:xfrm>
                <a:off x="6352965" y="1431658"/>
                <a:ext cx="36747" cy="4571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3425BFC-1E1F-4064-B6B0-3DBF590A34B7}"/>
                  </a:ext>
                </a:extLst>
              </p:cNvPr>
              <p:cNvSpPr/>
              <p:nvPr/>
            </p:nvSpPr>
            <p:spPr>
              <a:xfrm>
                <a:off x="6450568" y="1161749"/>
                <a:ext cx="251244" cy="869406"/>
              </a:xfrm>
              <a:custGeom>
                <a:avLst/>
                <a:gdLst>
                  <a:gd name="connsiteX0" fmla="*/ 59307 w 232428"/>
                  <a:gd name="connsiteY0" fmla="*/ 0 h 773465"/>
                  <a:gd name="connsiteX1" fmla="*/ 108516 w 232428"/>
                  <a:gd name="connsiteY1" fmla="*/ 6282 h 773465"/>
                  <a:gd name="connsiteX2" fmla="*/ 126693 w 232428"/>
                  <a:gd name="connsiteY2" fmla="*/ 19778 h 773465"/>
                  <a:gd name="connsiteX3" fmla="*/ 232428 w 232428"/>
                  <a:gd name="connsiteY3" fmla="*/ 401289 h 773465"/>
                  <a:gd name="connsiteX4" fmla="*/ 156101 w 232428"/>
                  <a:gd name="connsiteY4" fmla="*/ 744625 h 773465"/>
                  <a:gd name="connsiteX5" fmla="*/ 143500 w 232428"/>
                  <a:gd name="connsiteY5" fmla="*/ 760983 h 773465"/>
                  <a:gd name="connsiteX6" fmla="*/ 121186 w 232428"/>
                  <a:gd name="connsiteY6" fmla="*/ 769754 h 773465"/>
                  <a:gd name="connsiteX7" fmla="*/ 92122 w 232428"/>
                  <a:gd name="connsiteY7" fmla="*/ 773465 h 773465"/>
                  <a:gd name="connsiteX8" fmla="*/ 98701 w 232428"/>
                  <a:gd name="connsiteY8" fmla="*/ 732245 h 773465"/>
                  <a:gd name="connsiteX9" fmla="*/ 111094 w 232428"/>
                  <a:gd name="connsiteY9" fmla="*/ 523506 h 773465"/>
                  <a:gd name="connsiteX10" fmla="*/ 14779 w 232428"/>
                  <a:gd name="connsiteY10" fmla="*/ 29382 h 773465"/>
                  <a:gd name="connsiteX11" fmla="*/ 0 w 232428"/>
                  <a:gd name="connsiteY11" fmla="*/ 13781 h 773465"/>
                  <a:gd name="connsiteX12" fmla="*/ 10099 w 232428"/>
                  <a:gd name="connsiteY12" fmla="*/ 6282 h 773465"/>
                  <a:gd name="connsiteX13" fmla="*/ 59307 w 232428"/>
                  <a:gd name="connsiteY13" fmla="*/ 0 h 77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2428" h="773465">
                    <a:moveTo>
                      <a:pt x="59307" y="0"/>
                    </a:moveTo>
                    <a:lnTo>
                      <a:pt x="108516" y="6282"/>
                    </a:lnTo>
                    <a:lnTo>
                      <a:pt x="126693" y="19778"/>
                    </a:lnTo>
                    <a:cubicBezTo>
                      <a:pt x="188829" y="82634"/>
                      <a:pt x="232428" y="229784"/>
                      <a:pt x="232428" y="401289"/>
                    </a:cubicBezTo>
                    <a:cubicBezTo>
                      <a:pt x="232428" y="544210"/>
                      <a:pt x="202151" y="670217"/>
                      <a:pt x="156101" y="744625"/>
                    </a:cubicBezTo>
                    <a:lnTo>
                      <a:pt x="143500" y="760983"/>
                    </a:lnTo>
                    <a:lnTo>
                      <a:pt x="121186" y="769754"/>
                    </a:lnTo>
                    <a:lnTo>
                      <a:pt x="92122" y="773465"/>
                    </a:lnTo>
                    <a:lnTo>
                      <a:pt x="98701" y="732245"/>
                    </a:lnTo>
                    <a:cubicBezTo>
                      <a:pt x="106681" y="668087"/>
                      <a:pt x="111094" y="597549"/>
                      <a:pt x="111094" y="523506"/>
                    </a:cubicBezTo>
                    <a:cubicBezTo>
                      <a:pt x="111094" y="301377"/>
                      <a:pt x="71379" y="110792"/>
                      <a:pt x="14779" y="29382"/>
                    </a:cubicBezTo>
                    <a:lnTo>
                      <a:pt x="0" y="13781"/>
                    </a:lnTo>
                    <a:lnTo>
                      <a:pt x="10099" y="6282"/>
                    </a:lnTo>
                    <a:lnTo>
                      <a:pt x="59307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48179B5A-3DB5-4F1C-912D-4A915B5B9928}"/>
                  </a:ext>
                </a:extLst>
              </p:cNvPr>
              <p:cNvSpPr/>
              <p:nvPr/>
            </p:nvSpPr>
            <p:spPr>
              <a:xfrm>
                <a:off x="6559083" y="1212531"/>
                <a:ext cx="278705" cy="806142"/>
              </a:xfrm>
              <a:custGeom>
                <a:avLst/>
                <a:gdLst>
                  <a:gd name="connsiteX0" fmla="*/ 0 w 257832"/>
                  <a:gd name="connsiteY0" fmla="*/ 0 h 754701"/>
                  <a:gd name="connsiteX1" fmla="*/ 12670 w 257832"/>
                  <a:gd name="connsiteY1" fmla="*/ 1618 h 754701"/>
                  <a:gd name="connsiteX2" fmla="*/ 257832 w 257832"/>
                  <a:gd name="connsiteY2" fmla="*/ 382545 h 754701"/>
                  <a:gd name="connsiteX3" fmla="*/ 70305 w 257832"/>
                  <a:gd name="connsiteY3" fmla="*/ 740816 h 754701"/>
                  <a:gd name="connsiteX4" fmla="*/ 34984 w 257832"/>
                  <a:gd name="connsiteY4" fmla="*/ 754701 h 754701"/>
                  <a:gd name="connsiteX5" fmla="*/ 47585 w 257832"/>
                  <a:gd name="connsiteY5" fmla="*/ 738343 h 754701"/>
                  <a:gd name="connsiteX6" fmla="*/ 123912 w 257832"/>
                  <a:gd name="connsiteY6" fmla="*/ 395007 h 754701"/>
                  <a:gd name="connsiteX7" fmla="*/ 18177 w 257832"/>
                  <a:gd name="connsiteY7" fmla="*/ 13496 h 754701"/>
                  <a:gd name="connsiteX8" fmla="*/ 0 w 257832"/>
                  <a:gd name="connsiteY8" fmla="*/ 0 h 754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7832" h="754701">
                    <a:moveTo>
                      <a:pt x="0" y="0"/>
                    </a:moveTo>
                    <a:lnTo>
                      <a:pt x="12670" y="1618"/>
                    </a:lnTo>
                    <a:cubicBezTo>
                      <a:pt x="152584" y="37874"/>
                      <a:pt x="257832" y="194645"/>
                      <a:pt x="257832" y="382545"/>
                    </a:cubicBezTo>
                    <a:cubicBezTo>
                      <a:pt x="257832" y="543602"/>
                      <a:pt x="180507" y="681789"/>
                      <a:pt x="70305" y="740816"/>
                    </a:cubicBezTo>
                    <a:lnTo>
                      <a:pt x="34984" y="754701"/>
                    </a:lnTo>
                    <a:lnTo>
                      <a:pt x="47585" y="738343"/>
                    </a:lnTo>
                    <a:cubicBezTo>
                      <a:pt x="93635" y="663935"/>
                      <a:pt x="123912" y="537928"/>
                      <a:pt x="123912" y="395007"/>
                    </a:cubicBezTo>
                    <a:cubicBezTo>
                      <a:pt x="123912" y="223502"/>
                      <a:pt x="80313" y="76352"/>
                      <a:pt x="18177" y="1349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83CCB4F1-014D-4758-8D98-EE2403E99397}"/>
                  </a:ext>
                </a:extLst>
              </p:cNvPr>
              <p:cNvSpPr/>
              <p:nvPr/>
            </p:nvSpPr>
            <p:spPr>
              <a:xfrm rot="19800000" flipH="1">
                <a:off x="6579117" y="1049203"/>
                <a:ext cx="190320" cy="458281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94492FF6-EC63-4B5F-B08E-57C7503DF119}"/>
                  </a:ext>
                </a:extLst>
              </p:cNvPr>
              <p:cNvSpPr/>
              <p:nvPr/>
            </p:nvSpPr>
            <p:spPr>
              <a:xfrm rot="19800000" flipH="1">
                <a:off x="6504311" y="1053394"/>
                <a:ext cx="151315" cy="384835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245765DD-BE7B-4DDA-93FE-0CCDBE897E6F}"/>
                  </a:ext>
                </a:extLst>
              </p:cNvPr>
              <p:cNvSpPr/>
              <p:nvPr/>
            </p:nvSpPr>
            <p:spPr>
              <a:xfrm rot="19800000" flipH="1">
                <a:off x="6500839" y="107308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48DBC574-6B2A-4807-B116-954168FEFCB7}"/>
                  </a:ext>
                </a:extLst>
              </p:cNvPr>
              <p:cNvSpPr/>
              <p:nvPr/>
            </p:nvSpPr>
            <p:spPr>
              <a:xfrm rot="19800000" flipH="1">
                <a:off x="6450209" y="107682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7D716B95-B9BE-4A71-ABF1-632814764E7D}"/>
                  </a:ext>
                </a:extLst>
              </p:cNvPr>
              <p:cNvSpPr/>
              <p:nvPr/>
            </p:nvSpPr>
            <p:spPr>
              <a:xfrm rot="19800000" flipH="1">
                <a:off x="6399610" y="108583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3140B45-49E3-4D10-BC92-E6910E1CC2E3}"/>
                </a:ext>
              </a:extLst>
            </p:cNvPr>
            <p:cNvGrpSpPr/>
            <p:nvPr/>
          </p:nvGrpSpPr>
          <p:grpSpPr>
            <a:xfrm>
              <a:off x="5929597" y="2808304"/>
              <a:ext cx="1167984" cy="618435"/>
              <a:chOff x="5929597" y="1946010"/>
              <a:chExt cx="1167984" cy="618435"/>
            </a:xfrm>
          </p:grpSpPr>
          <p:sp>
            <p:nvSpPr>
              <p:cNvPr id="279" name="片側の 2 つの角を丸めた四角形 1715">
                <a:extLst>
                  <a:ext uri="{FF2B5EF4-FFF2-40B4-BE49-F238E27FC236}">
                    <a16:creationId xmlns:a16="http://schemas.microsoft.com/office/drawing/2014/main" id="{73E390F3-6C04-4A6B-BD18-71AAB2138046}"/>
                  </a:ext>
                </a:extLst>
              </p:cNvPr>
              <p:cNvSpPr/>
              <p:nvPr/>
            </p:nvSpPr>
            <p:spPr>
              <a:xfrm>
                <a:off x="62302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 1716">
                <a:extLst>
                  <a:ext uri="{FF2B5EF4-FFF2-40B4-BE49-F238E27FC236}">
                    <a16:creationId xmlns:a16="http://schemas.microsoft.com/office/drawing/2014/main" id="{AFEFE2F2-8F95-4C59-883C-961DD27CBE79}"/>
                  </a:ext>
                </a:extLst>
              </p:cNvPr>
              <p:cNvSpPr/>
              <p:nvPr/>
            </p:nvSpPr>
            <p:spPr>
              <a:xfrm>
                <a:off x="62092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直角三角形 280">
                <a:extLst>
                  <a:ext uri="{FF2B5EF4-FFF2-40B4-BE49-F238E27FC236}">
                    <a16:creationId xmlns:a16="http://schemas.microsoft.com/office/drawing/2014/main" id="{770A25CD-C88D-4349-A72A-26B1D2D0B2AF}"/>
                  </a:ext>
                </a:extLst>
              </p:cNvPr>
              <p:cNvSpPr/>
              <p:nvPr/>
            </p:nvSpPr>
            <p:spPr>
              <a:xfrm rot="5400000">
                <a:off x="6346055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直角三角形 281">
                <a:extLst>
                  <a:ext uri="{FF2B5EF4-FFF2-40B4-BE49-F238E27FC236}">
                    <a16:creationId xmlns:a16="http://schemas.microsoft.com/office/drawing/2014/main" id="{3017A0EE-04F0-4EB5-A6AF-8A742E83CD55}"/>
                  </a:ext>
                </a:extLst>
              </p:cNvPr>
              <p:cNvSpPr/>
              <p:nvPr/>
            </p:nvSpPr>
            <p:spPr>
              <a:xfrm rot="16200000" flipH="1">
                <a:off x="6510792" y="1954665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D29692A0-0117-4B6D-BB41-D01BA993256C}"/>
                  </a:ext>
                </a:extLst>
              </p:cNvPr>
              <p:cNvGrpSpPr/>
              <p:nvPr/>
            </p:nvGrpSpPr>
            <p:grpSpPr>
              <a:xfrm>
                <a:off x="592959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87" name="フリーフォーム 2134">
                  <a:extLst>
                    <a:ext uri="{FF2B5EF4-FFF2-40B4-BE49-F238E27FC236}">
                      <a16:creationId xmlns:a16="http://schemas.microsoft.com/office/drawing/2014/main" id="{BB0E3732-57C8-4466-92F0-B5C439B17FD2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フリーフォーム 2135">
                  <a:extLst>
                    <a:ext uri="{FF2B5EF4-FFF2-40B4-BE49-F238E27FC236}">
                      <a16:creationId xmlns:a16="http://schemas.microsoft.com/office/drawing/2014/main" id="{4C514633-514F-41BC-BA97-5B076428914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6A9DB71C-C00B-44B5-AED9-BAFFE9AF0BD6}"/>
                  </a:ext>
                </a:extLst>
              </p:cNvPr>
              <p:cNvGrpSpPr/>
              <p:nvPr/>
            </p:nvGrpSpPr>
            <p:grpSpPr>
              <a:xfrm flipH="1">
                <a:off x="661492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285" name="フリーフォーム 2134">
                  <a:extLst>
                    <a:ext uri="{FF2B5EF4-FFF2-40B4-BE49-F238E27FC236}">
                      <a16:creationId xmlns:a16="http://schemas.microsoft.com/office/drawing/2014/main" id="{D7E366EA-EB8C-44FE-888C-040CC9055B68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フリーフォーム 2135">
                  <a:extLst>
                    <a:ext uri="{FF2B5EF4-FFF2-40B4-BE49-F238E27FC236}">
                      <a16:creationId xmlns:a16="http://schemas.microsoft.com/office/drawing/2014/main" id="{92EF7785-AF75-4341-96CE-FB931AD2A1BA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073BC264-BD63-4374-AB8A-F354E9354F1F}"/>
                </a:ext>
              </a:extLst>
            </p:cNvPr>
            <p:cNvSpPr/>
            <p:nvPr/>
          </p:nvSpPr>
          <p:spPr>
            <a:xfrm>
              <a:off x="6416313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3C459DAA-C5AA-4CF8-B0E1-DE988E9F53AE}"/>
              </a:ext>
            </a:extLst>
          </p:cNvPr>
          <p:cNvGrpSpPr/>
          <p:nvPr/>
        </p:nvGrpSpPr>
        <p:grpSpPr>
          <a:xfrm>
            <a:off x="2528782" y="2831302"/>
            <a:ext cx="1167984" cy="1434259"/>
            <a:chOff x="6899756" y="1992480"/>
            <a:chExt cx="1167984" cy="1434259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0B210F1F-B4E6-42FD-8AC7-5AA5F28FD577}"/>
                </a:ext>
              </a:extLst>
            </p:cNvPr>
            <p:cNvGrpSpPr/>
            <p:nvPr/>
          </p:nvGrpSpPr>
          <p:grpSpPr>
            <a:xfrm rot="1800000">
              <a:off x="6999952" y="1992480"/>
              <a:ext cx="850880" cy="779940"/>
              <a:chOff x="6978516" y="1056730"/>
              <a:chExt cx="850880" cy="779940"/>
            </a:xfrm>
          </p:grpSpPr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D7588253-4DC9-4B8F-8AF3-3B7EDD11EB78}"/>
                  </a:ext>
                </a:extLst>
              </p:cNvPr>
              <p:cNvSpPr/>
              <p:nvPr/>
            </p:nvSpPr>
            <p:spPr>
              <a:xfrm rot="900000">
                <a:off x="6978516" y="1470464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9E8F651-8761-4C29-AC12-EEA5345EDEFF}"/>
                  </a:ext>
                </a:extLst>
              </p:cNvPr>
              <p:cNvSpPr/>
              <p:nvPr/>
            </p:nvSpPr>
            <p:spPr>
              <a:xfrm rot="16200000">
                <a:off x="7141107" y="1058615"/>
                <a:ext cx="690174" cy="686404"/>
              </a:xfrm>
              <a:custGeom>
                <a:avLst/>
                <a:gdLst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165841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43454 w 690174"/>
                  <a:gd name="connsiteY4" fmla="*/ 143595 h 686404"/>
                  <a:gd name="connsiteX5" fmla="*/ 76579 w 690174"/>
                  <a:gd name="connsiteY5" fmla="*/ 133312 h 686404"/>
                  <a:gd name="connsiteX6" fmla="*/ 89166 w 690174"/>
                  <a:gd name="connsiteY6" fmla="*/ 118057 h 686404"/>
                  <a:gd name="connsiteX7" fmla="*/ 374180 w 690174"/>
                  <a:gd name="connsiteY7" fmla="*/ 0 h 686404"/>
                  <a:gd name="connsiteX8" fmla="*/ 418628 w 690174"/>
                  <a:gd name="connsiteY8" fmla="*/ 4481 h 686404"/>
                  <a:gd name="connsiteX9" fmla="*/ 479410 w 690174"/>
                  <a:gd name="connsiteY9" fmla="*/ 23349 h 686404"/>
                  <a:gd name="connsiteX10" fmla="*/ 690174 w 690174"/>
                  <a:gd name="connsiteY10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76579 w 690174"/>
                  <a:gd name="connsiteY4" fmla="*/ 133312 h 686404"/>
                  <a:gd name="connsiteX5" fmla="*/ 89166 w 690174"/>
                  <a:gd name="connsiteY5" fmla="*/ 118057 h 686404"/>
                  <a:gd name="connsiteX6" fmla="*/ 374180 w 690174"/>
                  <a:gd name="connsiteY6" fmla="*/ 0 h 686404"/>
                  <a:gd name="connsiteX7" fmla="*/ 418628 w 690174"/>
                  <a:gd name="connsiteY7" fmla="*/ 4481 h 686404"/>
                  <a:gd name="connsiteX8" fmla="*/ 479410 w 690174"/>
                  <a:gd name="connsiteY8" fmla="*/ 23349 h 686404"/>
                  <a:gd name="connsiteX9" fmla="*/ 690174 w 690174"/>
                  <a:gd name="connsiteY9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89166 w 690174"/>
                  <a:gd name="connsiteY4" fmla="*/ 118057 h 686404"/>
                  <a:gd name="connsiteX5" fmla="*/ 374180 w 690174"/>
                  <a:gd name="connsiteY5" fmla="*/ 0 h 686404"/>
                  <a:gd name="connsiteX6" fmla="*/ 418628 w 690174"/>
                  <a:gd name="connsiteY6" fmla="*/ 4481 h 686404"/>
                  <a:gd name="connsiteX7" fmla="*/ 479410 w 690174"/>
                  <a:gd name="connsiteY7" fmla="*/ 23349 h 686404"/>
                  <a:gd name="connsiteX8" fmla="*/ 690174 w 690174"/>
                  <a:gd name="connsiteY8" fmla="*/ 341317 h 686404"/>
                  <a:gd name="connsiteX0" fmla="*/ 690174 w 690174"/>
                  <a:gd name="connsiteY0" fmla="*/ 341317 h 686404"/>
                  <a:gd name="connsiteX1" fmla="*/ 345087 w 690174"/>
                  <a:gd name="connsiteY1" fmla="*/ 686404 h 686404"/>
                  <a:gd name="connsiteX2" fmla="*/ 0 w 690174"/>
                  <a:gd name="connsiteY2" fmla="*/ 686404 h 686404"/>
                  <a:gd name="connsiteX3" fmla="*/ 0 w 690174"/>
                  <a:gd name="connsiteY3" fmla="*/ 292047 h 686404"/>
                  <a:gd name="connsiteX4" fmla="*/ 374180 w 690174"/>
                  <a:gd name="connsiteY4" fmla="*/ 0 h 686404"/>
                  <a:gd name="connsiteX5" fmla="*/ 418628 w 690174"/>
                  <a:gd name="connsiteY5" fmla="*/ 4481 h 686404"/>
                  <a:gd name="connsiteX6" fmla="*/ 479410 w 690174"/>
                  <a:gd name="connsiteY6" fmla="*/ 23349 h 686404"/>
                  <a:gd name="connsiteX7" fmla="*/ 690174 w 690174"/>
                  <a:gd name="connsiteY7" fmla="*/ 341317 h 686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0174" h="686404">
                    <a:moveTo>
                      <a:pt x="690174" y="341317"/>
                    </a:moveTo>
                    <a:cubicBezTo>
                      <a:pt x="690174" y="531903"/>
                      <a:pt x="535673" y="686404"/>
                      <a:pt x="345087" y="686404"/>
                    </a:cubicBezTo>
                    <a:lnTo>
                      <a:pt x="0" y="686404"/>
                    </a:lnTo>
                    <a:lnTo>
                      <a:pt x="0" y="292047"/>
                    </a:lnTo>
                    <a:lnTo>
                      <a:pt x="374180" y="0"/>
                    </a:lnTo>
                    <a:lnTo>
                      <a:pt x="418628" y="4481"/>
                    </a:lnTo>
                    <a:lnTo>
                      <a:pt x="479410" y="23349"/>
                    </a:lnTo>
                    <a:cubicBezTo>
                      <a:pt x="603267" y="75736"/>
                      <a:pt x="690174" y="198378"/>
                      <a:pt x="690174" y="34131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片側の 2 つの角を丸めた四角形 1056">
                <a:extLst>
                  <a:ext uri="{FF2B5EF4-FFF2-40B4-BE49-F238E27FC236}">
                    <a16:creationId xmlns:a16="http://schemas.microsoft.com/office/drawing/2014/main" id="{9839E924-FABC-4C91-AE00-A37411E3B235}"/>
                  </a:ext>
                </a:extLst>
              </p:cNvPr>
              <p:cNvSpPr/>
              <p:nvPr/>
            </p:nvSpPr>
            <p:spPr>
              <a:xfrm rot="9000000">
                <a:off x="7560857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F3FED730-D2F9-461B-B918-EAE298EA67D3}"/>
                  </a:ext>
                </a:extLst>
              </p:cNvPr>
              <p:cNvSpPr/>
              <p:nvPr/>
            </p:nvSpPr>
            <p:spPr>
              <a:xfrm>
                <a:off x="7192811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84799 w 579044"/>
                  <a:gd name="connsiteY3" fmla="*/ 556404 h 651868"/>
                  <a:gd name="connsiteX4" fmla="*/ 78921 w 579044"/>
                  <a:gd name="connsiteY4" fmla="*/ 548383 h 651868"/>
                  <a:gd name="connsiteX5" fmla="*/ 93782 w 579044"/>
                  <a:gd name="connsiteY5" fmla="*/ 513820 h 651868"/>
                  <a:gd name="connsiteX6" fmla="*/ 104683 w 579044"/>
                  <a:gd name="connsiteY6" fmla="*/ 437695 h 651868"/>
                  <a:gd name="connsiteX7" fmla="*/ 21838 w 579044"/>
                  <a:gd name="connsiteY7" fmla="*/ 449488 h 651868"/>
                  <a:gd name="connsiteX8" fmla="*/ 5882 w 579044"/>
                  <a:gd name="connsiteY8" fmla="*/ 391621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09573" y="651868"/>
                      <a:pt x="137192" y="615387"/>
                      <a:pt x="84799" y="556404"/>
                    </a:cubicBezTo>
                    <a:lnTo>
                      <a:pt x="78921" y="548383"/>
                    </a:lnTo>
                    <a:lnTo>
                      <a:pt x="93782" y="513820"/>
                    </a:lnTo>
                    <a:cubicBezTo>
                      <a:pt x="102453" y="486876"/>
                      <a:pt x="105191" y="461313"/>
                      <a:pt x="104683" y="437695"/>
                    </a:cubicBezTo>
                    <a:lnTo>
                      <a:pt x="21838" y="449488"/>
                    </a:lnTo>
                    <a:lnTo>
                      <a:pt x="5882" y="391621"/>
                    </a:lnTo>
                    <a:cubicBezTo>
                      <a:pt x="2026" y="370404"/>
                      <a:pt x="0" y="348435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B3273F83-B9CB-4E88-8C00-5694AD47479C}"/>
                  </a:ext>
                </a:extLst>
              </p:cNvPr>
              <p:cNvSpPr/>
              <p:nvPr/>
            </p:nvSpPr>
            <p:spPr>
              <a:xfrm rot="5400000">
                <a:off x="7305019" y="1234409"/>
                <a:ext cx="45719" cy="1651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円/楕円 702">
                <a:extLst>
                  <a:ext uri="{FF2B5EF4-FFF2-40B4-BE49-F238E27FC236}">
                    <a16:creationId xmlns:a16="http://schemas.microsoft.com/office/drawing/2014/main" id="{4992ACF7-3843-4292-8DF8-A89B98FE35BF}"/>
                  </a:ext>
                </a:extLst>
              </p:cNvPr>
              <p:cNvSpPr/>
              <p:nvPr/>
            </p:nvSpPr>
            <p:spPr>
              <a:xfrm>
                <a:off x="7306354" y="1375389"/>
                <a:ext cx="69057" cy="10198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051A20D0-9367-4E4D-A0BF-167589A3974F}"/>
                  </a:ext>
                </a:extLst>
              </p:cNvPr>
              <p:cNvSpPr/>
              <p:nvPr/>
            </p:nvSpPr>
            <p:spPr>
              <a:xfrm rot="16200000">
                <a:off x="7120606" y="1116564"/>
                <a:ext cx="730765" cy="644671"/>
              </a:xfrm>
              <a:custGeom>
                <a:avLst/>
                <a:gdLst>
                  <a:gd name="connsiteX0" fmla="*/ 690174 w 690174"/>
                  <a:gd name="connsiteY0" fmla="*/ 320218 h 665305"/>
                  <a:gd name="connsiteX1" fmla="*/ 345087 w 690174"/>
                  <a:gd name="connsiteY1" fmla="*/ 665305 h 665305"/>
                  <a:gd name="connsiteX2" fmla="*/ 0 w 690174"/>
                  <a:gd name="connsiteY2" fmla="*/ 665305 h 665305"/>
                  <a:gd name="connsiteX3" fmla="*/ 0 w 690174"/>
                  <a:gd name="connsiteY3" fmla="*/ 446523 h 665305"/>
                  <a:gd name="connsiteX4" fmla="*/ 100053 w 690174"/>
                  <a:gd name="connsiteY4" fmla="*/ 441538 h 665305"/>
                  <a:gd name="connsiteX5" fmla="*/ 567851 w 690174"/>
                  <a:gd name="connsiteY5" fmla="*/ 157898 h 665305"/>
                  <a:gd name="connsiteX6" fmla="*/ 521810 w 690174"/>
                  <a:gd name="connsiteY6" fmla="*/ 45203 h 665305"/>
                  <a:gd name="connsiteX7" fmla="*/ 472161 w 690174"/>
                  <a:gd name="connsiteY7" fmla="*/ 0 h 665305"/>
                  <a:gd name="connsiteX8" fmla="*/ 479410 w 690174"/>
                  <a:gd name="connsiteY8" fmla="*/ 2250 h 665305"/>
                  <a:gd name="connsiteX9" fmla="*/ 690174 w 690174"/>
                  <a:gd name="connsiteY9" fmla="*/ 320218 h 6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74" h="665305">
                    <a:moveTo>
                      <a:pt x="690174" y="320218"/>
                    </a:moveTo>
                    <a:cubicBezTo>
                      <a:pt x="690174" y="510804"/>
                      <a:pt x="535673" y="665305"/>
                      <a:pt x="345087" y="665305"/>
                    </a:cubicBezTo>
                    <a:lnTo>
                      <a:pt x="0" y="665305"/>
                    </a:lnTo>
                    <a:lnTo>
                      <a:pt x="0" y="446523"/>
                    </a:lnTo>
                    <a:lnTo>
                      <a:pt x="100053" y="441538"/>
                    </a:lnTo>
                    <a:cubicBezTo>
                      <a:pt x="367025" y="414541"/>
                      <a:pt x="567851" y="297810"/>
                      <a:pt x="567851" y="157898"/>
                    </a:cubicBezTo>
                    <a:cubicBezTo>
                      <a:pt x="567851" y="117924"/>
                      <a:pt x="551457" y="79841"/>
                      <a:pt x="521810" y="45203"/>
                    </a:cubicBezTo>
                    <a:lnTo>
                      <a:pt x="472161" y="0"/>
                    </a:lnTo>
                    <a:lnTo>
                      <a:pt x="479410" y="2250"/>
                    </a:lnTo>
                    <a:cubicBezTo>
                      <a:pt x="603267" y="54637"/>
                      <a:pt x="690174" y="177279"/>
                      <a:pt x="690174" y="32021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14C6750A-DF29-4921-BB4F-CD675B981507}"/>
                  </a:ext>
                </a:extLst>
              </p:cNvPr>
              <p:cNvSpPr/>
              <p:nvPr/>
            </p:nvSpPr>
            <p:spPr>
              <a:xfrm>
                <a:off x="7496259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9D58714D-81DE-47E2-874D-E4F8A8C17539}"/>
                </a:ext>
              </a:extLst>
            </p:cNvPr>
            <p:cNvGrpSpPr/>
            <p:nvPr/>
          </p:nvGrpSpPr>
          <p:grpSpPr>
            <a:xfrm>
              <a:off x="6899756" y="2808304"/>
              <a:ext cx="1167984" cy="618435"/>
              <a:chOff x="6899756" y="1946010"/>
              <a:chExt cx="1167984" cy="618435"/>
            </a:xfrm>
          </p:grpSpPr>
          <p:sp>
            <p:nvSpPr>
              <p:cNvPr id="309" name="片側の 2 つの角を丸めた四角形 1719">
                <a:extLst>
                  <a:ext uri="{FF2B5EF4-FFF2-40B4-BE49-F238E27FC236}">
                    <a16:creationId xmlns:a16="http://schemas.microsoft.com/office/drawing/2014/main" id="{2B8AA627-55A4-4ED8-B0A4-BCE3E40495DC}"/>
                  </a:ext>
                </a:extLst>
              </p:cNvPr>
              <p:cNvSpPr/>
              <p:nvPr/>
            </p:nvSpPr>
            <p:spPr>
              <a:xfrm>
                <a:off x="720177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 1720">
                <a:extLst>
                  <a:ext uri="{FF2B5EF4-FFF2-40B4-BE49-F238E27FC236}">
                    <a16:creationId xmlns:a16="http://schemas.microsoft.com/office/drawing/2014/main" id="{CB77DB54-12DC-4829-BEAB-C0C4F31B8956}"/>
                  </a:ext>
                </a:extLst>
              </p:cNvPr>
              <p:cNvSpPr/>
              <p:nvPr/>
            </p:nvSpPr>
            <p:spPr>
              <a:xfrm>
                <a:off x="718081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直角三角形 310">
                <a:extLst>
                  <a:ext uri="{FF2B5EF4-FFF2-40B4-BE49-F238E27FC236}">
                    <a16:creationId xmlns:a16="http://schemas.microsoft.com/office/drawing/2014/main" id="{B2F89592-6236-496B-A681-5B5C4B2735A7}"/>
                  </a:ext>
                </a:extLst>
              </p:cNvPr>
              <p:cNvSpPr/>
              <p:nvPr/>
            </p:nvSpPr>
            <p:spPr>
              <a:xfrm rot="5400000">
                <a:off x="7317605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直角三角形 311">
                <a:extLst>
                  <a:ext uri="{FF2B5EF4-FFF2-40B4-BE49-F238E27FC236}">
                    <a16:creationId xmlns:a16="http://schemas.microsoft.com/office/drawing/2014/main" id="{D5117AEC-6872-4DF5-AE91-E482BDFA09A1}"/>
                  </a:ext>
                </a:extLst>
              </p:cNvPr>
              <p:cNvSpPr/>
              <p:nvPr/>
            </p:nvSpPr>
            <p:spPr>
              <a:xfrm rot="16200000" flipH="1">
                <a:off x="7482342" y="1954665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19092249-579E-499E-873F-5F0BF7942F54}"/>
                  </a:ext>
                </a:extLst>
              </p:cNvPr>
              <p:cNvGrpSpPr/>
              <p:nvPr/>
            </p:nvGrpSpPr>
            <p:grpSpPr>
              <a:xfrm>
                <a:off x="6899756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17" name="フリーフォーム 2152">
                  <a:extLst>
                    <a:ext uri="{FF2B5EF4-FFF2-40B4-BE49-F238E27FC236}">
                      <a16:creationId xmlns:a16="http://schemas.microsoft.com/office/drawing/2014/main" id="{4B88D7A4-16E5-41BE-AA9F-440B31C4F924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フリーフォーム 2153">
                  <a:extLst>
                    <a:ext uri="{FF2B5EF4-FFF2-40B4-BE49-F238E27FC236}">
                      <a16:creationId xmlns:a16="http://schemas.microsoft.com/office/drawing/2014/main" id="{D54DB5C1-4ED9-4ACB-BCFB-3918B5C6A0B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9869AEBD-9B63-46CC-9A60-3FB33AF26FDA}"/>
                  </a:ext>
                </a:extLst>
              </p:cNvPr>
              <p:cNvGrpSpPr/>
              <p:nvPr/>
            </p:nvGrpSpPr>
            <p:grpSpPr>
              <a:xfrm flipH="1">
                <a:off x="7585079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15" name="フリーフォーム 2152">
                  <a:extLst>
                    <a:ext uri="{FF2B5EF4-FFF2-40B4-BE49-F238E27FC236}">
                      <a16:creationId xmlns:a16="http://schemas.microsoft.com/office/drawing/2014/main" id="{6A241CA3-BA15-4B7A-8EC3-BE56D541C21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 2153">
                  <a:extLst>
                    <a:ext uri="{FF2B5EF4-FFF2-40B4-BE49-F238E27FC236}">
                      <a16:creationId xmlns:a16="http://schemas.microsoft.com/office/drawing/2014/main" id="{3C8FF1B3-6F3D-43BD-8EE7-A10047CD6FB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B748BF49-6CBE-493F-9F69-1FCB50A2171F}"/>
                </a:ext>
              </a:extLst>
            </p:cNvPr>
            <p:cNvSpPr/>
            <p:nvPr/>
          </p:nvSpPr>
          <p:spPr>
            <a:xfrm>
              <a:off x="7349763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924D310F-5E7E-4B53-9B7E-EA49C0119A59}"/>
              </a:ext>
            </a:extLst>
          </p:cNvPr>
          <p:cNvGrpSpPr/>
          <p:nvPr/>
        </p:nvGrpSpPr>
        <p:grpSpPr>
          <a:xfrm>
            <a:off x="4389305" y="2833872"/>
            <a:ext cx="1167984" cy="1431689"/>
            <a:chOff x="7858712" y="1995050"/>
            <a:chExt cx="1167984" cy="1431689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3791E7F0-422A-42F2-98DB-D47226C8C218}"/>
                </a:ext>
              </a:extLst>
            </p:cNvPr>
            <p:cNvGrpSpPr/>
            <p:nvPr/>
          </p:nvGrpSpPr>
          <p:grpSpPr>
            <a:xfrm rot="1800000">
              <a:off x="7943819" y="1995050"/>
              <a:ext cx="898962" cy="835987"/>
              <a:chOff x="7936085" y="1055492"/>
              <a:chExt cx="898962" cy="835987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5BE83F6-C758-4A3E-A195-4A2EAB79428C}"/>
                  </a:ext>
                </a:extLst>
              </p:cNvPr>
              <p:cNvSpPr/>
              <p:nvPr/>
            </p:nvSpPr>
            <p:spPr>
              <a:xfrm rot="20700000">
                <a:off x="8154368" y="1055492"/>
                <a:ext cx="680679" cy="835987"/>
              </a:xfrm>
              <a:custGeom>
                <a:avLst/>
                <a:gdLst>
                  <a:gd name="connsiteX0" fmla="*/ 405342 w 680679"/>
                  <a:gd name="connsiteY0" fmla="*/ 6882 h 835987"/>
                  <a:gd name="connsiteX1" fmla="*/ 580997 w 680679"/>
                  <a:gd name="connsiteY1" fmla="*/ 110111 h 835987"/>
                  <a:gd name="connsiteX2" fmla="*/ 580996 w 680679"/>
                  <a:gd name="connsiteY2" fmla="*/ 110111 h 835987"/>
                  <a:gd name="connsiteX3" fmla="*/ 580996 w 680679"/>
                  <a:gd name="connsiteY3" fmla="*/ 641777 h 835987"/>
                  <a:gd name="connsiteX4" fmla="*/ 269769 w 680679"/>
                  <a:gd name="connsiteY4" fmla="*/ 835987 h 835987"/>
                  <a:gd name="connsiteX5" fmla="*/ 99682 w 680679"/>
                  <a:gd name="connsiteY5" fmla="*/ 641776 h 835987"/>
                  <a:gd name="connsiteX6" fmla="*/ 97705 w 680679"/>
                  <a:gd name="connsiteY6" fmla="*/ 639102 h 835987"/>
                  <a:gd name="connsiteX7" fmla="*/ 119159 w 680679"/>
                  <a:gd name="connsiteY7" fmla="*/ 593812 h 835987"/>
                  <a:gd name="connsiteX8" fmla="*/ 154790 w 680679"/>
                  <a:gd name="connsiteY8" fmla="*/ 460837 h 835987"/>
                  <a:gd name="connsiteX9" fmla="*/ 34529 w 680679"/>
                  <a:gd name="connsiteY9" fmla="*/ 428613 h 835987"/>
                  <a:gd name="connsiteX10" fmla="*/ 4459 w 680679"/>
                  <a:gd name="connsiteY10" fmla="*/ 427345 h 835987"/>
                  <a:gd name="connsiteX11" fmla="*/ 0 w 680679"/>
                  <a:gd name="connsiteY11" fmla="*/ 375943 h 835987"/>
                  <a:gd name="connsiteX12" fmla="*/ 99682 w 680679"/>
                  <a:gd name="connsiteY12" fmla="*/ 110111 h 835987"/>
                  <a:gd name="connsiteX13" fmla="*/ 340340 w 680679"/>
                  <a:gd name="connsiteY13" fmla="*/ 0 h 835987"/>
                  <a:gd name="connsiteX14" fmla="*/ 405342 w 680679"/>
                  <a:gd name="connsiteY14" fmla="*/ 6882 h 835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80679" h="835987">
                    <a:moveTo>
                      <a:pt x="405342" y="6882"/>
                    </a:moveTo>
                    <a:cubicBezTo>
                      <a:pt x="469700" y="20646"/>
                      <a:pt x="531155" y="55056"/>
                      <a:pt x="580997" y="110111"/>
                    </a:cubicBezTo>
                    <a:lnTo>
                      <a:pt x="580996" y="110111"/>
                    </a:lnTo>
                    <a:cubicBezTo>
                      <a:pt x="713907" y="256926"/>
                      <a:pt x="713907" y="494962"/>
                      <a:pt x="580996" y="641777"/>
                    </a:cubicBezTo>
                    <a:lnTo>
                      <a:pt x="269769" y="835987"/>
                    </a:lnTo>
                    <a:cubicBezTo>
                      <a:pt x="189548" y="747376"/>
                      <a:pt x="179902" y="730387"/>
                      <a:pt x="99682" y="641776"/>
                    </a:cubicBezTo>
                    <a:lnTo>
                      <a:pt x="97705" y="639102"/>
                    </a:lnTo>
                    <a:lnTo>
                      <a:pt x="119159" y="593812"/>
                    </a:lnTo>
                    <a:lnTo>
                      <a:pt x="154790" y="460837"/>
                    </a:lnTo>
                    <a:lnTo>
                      <a:pt x="34529" y="428613"/>
                    </a:lnTo>
                    <a:lnTo>
                      <a:pt x="4459" y="427345"/>
                    </a:lnTo>
                    <a:lnTo>
                      <a:pt x="0" y="375943"/>
                    </a:lnTo>
                    <a:cubicBezTo>
                      <a:pt x="0" y="279731"/>
                      <a:pt x="33227" y="183519"/>
                      <a:pt x="99682" y="110111"/>
                    </a:cubicBezTo>
                    <a:cubicBezTo>
                      <a:pt x="166138" y="36704"/>
                      <a:pt x="253239" y="0"/>
                      <a:pt x="340340" y="0"/>
                    </a:cubicBezTo>
                    <a:cubicBezTo>
                      <a:pt x="362115" y="0"/>
                      <a:pt x="383890" y="2294"/>
                      <a:pt x="405342" y="688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412DC74D-D992-4781-8199-FF0F475AF4D0}"/>
                  </a:ext>
                </a:extLst>
              </p:cNvPr>
              <p:cNvGrpSpPr/>
              <p:nvPr/>
            </p:nvGrpSpPr>
            <p:grpSpPr>
              <a:xfrm>
                <a:off x="7936085" y="1114716"/>
                <a:ext cx="889866" cy="723508"/>
                <a:chOff x="7936085" y="1114716"/>
                <a:chExt cx="889866" cy="723508"/>
              </a:xfrm>
            </p:grpSpPr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696C1938-EDCD-405E-9C68-D29246349F56}"/>
                    </a:ext>
                  </a:extLst>
                </p:cNvPr>
                <p:cNvSpPr/>
                <p:nvPr/>
              </p:nvSpPr>
              <p:spPr>
                <a:xfrm rot="900000">
                  <a:off x="7936085" y="1522957"/>
                  <a:ext cx="378442" cy="571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片側の 2 つの角を丸めた四角形 1072">
                  <a:extLst>
                    <a:ext uri="{FF2B5EF4-FFF2-40B4-BE49-F238E27FC236}">
                      <a16:creationId xmlns:a16="http://schemas.microsoft.com/office/drawing/2014/main" id="{3ECD7123-DDB8-405A-906B-A565807CE59D}"/>
                    </a:ext>
                  </a:extLst>
                </p:cNvPr>
                <p:cNvSpPr/>
                <p:nvPr/>
              </p:nvSpPr>
              <p:spPr>
                <a:xfrm rot="9000000">
                  <a:off x="8518800" y="1592304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BBEE6F2-449A-4A22-8C74-E2F5CFA77C44}"/>
                    </a:ext>
                  </a:extLst>
                </p:cNvPr>
                <p:cNvSpPr/>
                <p:nvPr/>
              </p:nvSpPr>
              <p:spPr>
                <a:xfrm>
                  <a:off x="8150754" y="1285178"/>
                  <a:ext cx="579044" cy="507499"/>
                </a:xfrm>
                <a:custGeom>
                  <a:avLst/>
                  <a:gdLst>
                    <a:gd name="connsiteX0" fmla="*/ 183256 w 579044"/>
                    <a:gd name="connsiteY0" fmla="*/ 1473 h 507499"/>
                    <a:gd name="connsiteX1" fmla="*/ 342862 w 579044"/>
                    <a:gd name="connsiteY1" fmla="*/ 41726 h 507499"/>
                    <a:gd name="connsiteX2" fmla="*/ 349847 w 579044"/>
                    <a:gd name="connsiteY2" fmla="*/ 39186 h 507499"/>
                    <a:gd name="connsiteX3" fmla="*/ 579044 w 579044"/>
                    <a:gd name="connsiteY3" fmla="*/ 189205 h 507499"/>
                    <a:gd name="connsiteX4" fmla="*/ 289522 w 579044"/>
                    <a:gd name="connsiteY4" fmla="*/ 507499 h 507499"/>
                    <a:gd name="connsiteX5" fmla="*/ 127648 w 579044"/>
                    <a:gd name="connsiteY5" fmla="*/ 453139 h 507499"/>
                    <a:gd name="connsiteX6" fmla="*/ 103978 w 579044"/>
                    <a:gd name="connsiteY6" fmla="*/ 431670 h 507499"/>
                    <a:gd name="connsiteX7" fmla="*/ 105946 w 579044"/>
                    <a:gd name="connsiteY7" fmla="*/ 427093 h 507499"/>
                    <a:gd name="connsiteX8" fmla="*/ 116847 w 579044"/>
                    <a:gd name="connsiteY8" fmla="*/ 350968 h 507499"/>
                    <a:gd name="connsiteX9" fmla="*/ 46400 w 579044"/>
                    <a:gd name="connsiteY9" fmla="*/ 360996 h 507499"/>
                    <a:gd name="connsiteX10" fmla="*/ 22752 w 579044"/>
                    <a:gd name="connsiteY10" fmla="*/ 313099 h 507499"/>
                    <a:gd name="connsiteX11" fmla="*/ 0 w 579044"/>
                    <a:gd name="connsiteY11" fmla="*/ 189205 h 507499"/>
                    <a:gd name="connsiteX12" fmla="*/ 183256 w 579044"/>
                    <a:gd name="connsiteY12" fmla="*/ 1473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9044" h="507499">
                      <a:moveTo>
                        <a:pt x="183256" y="1473"/>
                      </a:moveTo>
                      <a:cubicBezTo>
                        <a:pt x="227181" y="5667"/>
                        <a:pt x="280027" y="18866"/>
                        <a:pt x="342862" y="41726"/>
                      </a:cubicBezTo>
                      <a:lnTo>
                        <a:pt x="349847" y="39186"/>
                      </a:ln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229560" y="507499"/>
                        <a:pt x="173856" y="487459"/>
                        <a:pt x="127648" y="453139"/>
                      </a:cubicBezTo>
                      <a:lnTo>
                        <a:pt x="103978" y="431670"/>
                      </a:lnTo>
                      <a:lnTo>
                        <a:pt x="105946" y="427093"/>
                      </a:lnTo>
                      <a:cubicBezTo>
                        <a:pt x="114617" y="400149"/>
                        <a:pt x="117355" y="374586"/>
                        <a:pt x="116847" y="350968"/>
                      </a:cubicBezTo>
                      <a:lnTo>
                        <a:pt x="46400" y="360996"/>
                      </a:lnTo>
                      <a:lnTo>
                        <a:pt x="22752" y="313099"/>
                      </a:lnTo>
                      <a:cubicBezTo>
                        <a:pt x="8102" y="275019"/>
                        <a:pt x="0" y="233152"/>
                        <a:pt x="0" y="189205"/>
                      </a:cubicBezTo>
                      <a:cubicBezTo>
                        <a:pt x="0" y="57363"/>
                        <a:pt x="51482" y="-11108"/>
                        <a:pt x="183256" y="147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フリーフォーム 1074">
                  <a:extLst>
                    <a:ext uri="{FF2B5EF4-FFF2-40B4-BE49-F238E27FC236}">
                      <a16:creationId xmlns:a16="http://schemas.microsoft.com/office/drawing/2014/main" id="{8DA5B3B7-A77A-4878-B9BB-F2997FA4DB81}"/>
                    </a:ext>
                  </a:extLst>
                </p:cNvPr>
                <p:cNvSpPr/>
                <p:nvPr/>
              </p:nvSpPr>
              <p:spPr>
                <a:xfrm>
                  <a:off x="8186666" y="1231811"/>
                  <a:ext cx="270350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角丸四角形 1075">
                  <a:extLst>
                    <a:ext uri="{FF2B5EF4-FFF2-40B4-BE49-F238E27FC236}">
                      <a16:creationId xmlns:a16="http://schemas.microsoft.com/office/drawing/2014/main" id="{381832CF-E3CC-4907-97E2-96DC02B3C10E}"/>
                    </a:ext>
                  </a:extLst>
                </p:cNvPr>
                <p:cNvSpPr/>
                <p:nvPr/>
              </p:nvSpPr>
              <p:spPr>
                <a:xfrm>
                  <a:off x="8192573" y="137538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円/楕円 727">
                  <a:extLst>
                    <a:ext uri="{FF2B5EF4-FFF2-40B4-BE49-F238E27FC236}">
                      <a16:creationId xmlns:a16="http://schemas.microsoft.com/office/drawing/2014/main" id="{7BA28B61-5498-49EC-9007-C52B4F4D6A77}"/>
                    </a:ext>
                  </a:extLst>
                </p:cNvPr>
                <p:cNvSpPr/>
                <p:nvPr/>
              </p:nvSpPr>
              <p:spPr>
                <a:xfrm>
                  <a:off x="8234254" y="1410106"/>
                  <a:ext cx="75108" cy="75108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8B0E764-DEFE-4A8B-B651-88EFA427CBD2}"/>
                    </a:ext>
                  </a:extLst>
                </p:cNvPr>
                <p:cNvSpPr/>
                <p:nvPr/>
              </p:nvSpPr>
              <p:spPr>
                <a:xfrm>
                  <a:off x="8291544" y="1114716"/>
                  <a:ext cx="534407" cy="723508"/>
                </a:xfrm>
                <a:custGeom>
                  <a:avLst/>
                  <a:gdLst>
                    <a:gd name="connsiteX0" fmla="*/ 235431 w 534407"/>
                    <a:gd name="connsiteY0" fmla="*/ 0 h 723508"/>
                    <a:gd name="connsiteX1" fmla="*/ 446840 w 534407"/>
                    <a:gd name="connsiteY1" fmla="*/ 99139 h 723508"/>
                    <a:gd name="connsiteX2" fmla="*/ 446839 w 534407"/>
                    <a:gd name="connsiteY2" fmla="*/ 99139 h 723508"/>
                    <a:gd name="connsiteX3" fmla="*/ 446839 w 534407"/>
                    <a:gd name="connsiteY3" fmla="*/ 577825 h 723508"/>
                    <a:gd name="connsiteX4" fmla="*/ 219053 w 534407"/>
                    <a:gd name="connsiteY4" fmla="*/ 723508 h 723508"/>
                    <a:gd name="connsiteX5" fmla="*/ 219357 w 534407"/>
                    <a:gd name="connsiteY5" fmla="*/ 721758 h 723508"/>
                    <a:gd name="connsiteX6" fmla="*/ 137262 w 534407"/>
                    <a:gd name="connsiteY6" fmla="*/ 263826 h 723508"/>
                    <a:gd name="connsiteX7" fmla="*/ 137263 w 534407"/>
                    <a:gd name="connsiteY7" fmla="*/ 263826 h 723508"/>
                    <a:gd name="connsiteX8" fmla="*/ 38359 w 534407"/>
                    <a:gd name="connsiteY8" fmla="*/ 151820 h 723508"/>
                    <a:gd name="connsiteX9" fmla="*/ 0 w 534407"/>
                    <a:gd name="connsiteY9" fmla="*/ 132432 h 723508"/>
                    <a:gd name="connsiteX10" fmla="*/ 24022 w 534407"/>
                    <a:gd name="connsiteY10" fmla="*/ 99139 h 723508"/>
                    <a:gd name="connsiteX11" fmla="*/ 235431 w 534407"/>
                    <a:gd name="connsiteY11" fmla="*/ 0 h 7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407" h="723508">
                      <a:moveTo>
                        <a:pt x="235431" y="0"/>
                      </a:moveTo>
                      <a:cubicBezTo>
                        <a:pt x="311946" y="0"/>
                        <a:pt x="388460" y="33047"/>
                        <a:pt x="446840" y="99139"/>
                      </a:cubicBezTo>
                      <a:lnTo>
                        <a:pt x="446839" y="99139"/>
                      </a:lnTo>
                      <a:cubicBezTo>
                        <a:pt x="563597" y="231324"/>
                        <a:pt x="563597" y="445640"/>
                        <a:pt x="446839" y="577825"/>
                      </a:cubicBezTo>
                      <a:lnTo>
                        <a:pt x="219053" y="723508"/>
                      </a:lnTo>
                      <a:lnTo>
                        <a:pt x="219357" y="721758"/>
                      </a:lnTo>
                      <a:cubicBezTo>
                        <a:pt x="237601" y="561059"/>
                        <a:pt x="210236" y="388279"/>
                        <a:pt x="137262" y="263826"/>
                      </a:cubicBezTo>
                      <a:lnTo>
                        <a:pt x="137263" y="263826"/>
                      </a:lnTo>
                      <a:cubicBezTo>
                        <a:pt x="108073" y="214046"/>
                        <a:pt x="74350" y="176710"/>
                        <a:pt x="38359" y="151820"/>
                      </a:cubicBezTo>
                      <a:lnTo>
                        <a:pt x="0" y="132432"/>
                      </a:lnTo>
                      <a:lnTo>
                        <a:pt x="24022" y="99139"/>
                      </a:lnTo>
                      <a:cubicBezTo>
                        <a:pt x="82401" y="33047"/>
                        <a:pt x="158916" y="0"/>
                        <a:pt x="23543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3DA40690-C4CA-46A9-9E2F-3BA14375D88F}"/>
                </a:ext>
              </a:extLst>
            </p:cNvPr>
            <p:cNvGrpSpPr/>
            <p:nvPr/>
          </p:nvGrpSpPr>
          <p:grpSpPr>
            <a:xfrm>
              <a:off x="7858712" y="2808304"/>
              <a:ext cx="1167984" cy="618435"/>
              <a:chOff x="7858712" y="1946010"/>
              <a:chExt cx="1167984" cy="618435"/>
            </a:xfrm>
          </p:grpSpPr>
          <p:sp>
            <p:nvSpPr>
              <p:cNvPr id="331" name="片側の 2 つの角を丸めた四角形 1730">
                <a:extLst>
                  <a:ext uri="{FF2B5EF4-FFF2-40B4-BE49-F238E27FC236}">
                    <a16:creationId xmlns:a16="http://schemas.microsoft.com/office/drawing/2014/main" id="{3EF97F11-BBB4-423D-9434-D4B671511FA2}"/>
                  </a:ext>
                </a:extLst>
              </p:cNvPr>
              <p:cNvSpPr/>
              <p:nvPr/>
            </p:nvSpPr>
            <p:spPr>
              <a:xfrm>
                <a:off x="8160627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 1731">
                <a:extLst>
                  <a:ext uri="{FF2B5EF4-FFF2-40B4-BE49-F238E27FC236}">
                    <a16:creationId xmlns:a16="http://schemas.microsoft.com/office/drawing/2014/main" id="{921ADB1A-CE9D-4412-8B6A-6904115C1F44}"/>
                  </a:ext>
                </a:extLst>
              </p:cNvPr>
              <p:cNvSpPr/>
              <p:nvPr/>
            </p:nvSpPr>
            <p:spPr>
              <a:xfrm>
                <a:off x="8139661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直角三角形 332">
                <a:extLst>
                  <a:ext uri="{FF2B5EF4-FFF2-40B4-BE49-F238E27FC236}">
                    <a16:creationId xmlns:a16="http://schemas.microsoft.com/office/drawing/2014/main" id="{4012F255-BC60-47C0-85CE-42534ACB99FC}"/>
                  </a:ext>
                </a:extLst>
              </p:cNvPr>
              <p:cNvSpPr/>
              <p:nvPr/>
            </p:nvSpPr>
            <p:spPr>
              <a:xfrm rot="5400000">
                <a:off x="8276455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直角三角形 333">
                <a:extLst>
                  <a:ext uri="{FF2B5EF4-FFF2-40B4-BE49-F238E27FC236}">
                    <a16:creationId xmlns:a16="http://schemas.microsoft.com/office/drawing/2014/main" id="{56F8DC77-E3A9-4F1B-9C4C-8BC7E79B8666}"/>
                  </a:ext>
                </a:extLst>
              </p:cNvPr>
              <p:cNvSpPr/>
              <p:nvPr/>
            </p:nvSpPr>
            <p:spPr>
              <a:xfrm rot="16200000" flipH="1">
                <a:off x="8441192" y="1954665"/>
                <a:ext cx="166542" cy="149231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0325BA1D-ACF4-4517-AA98-45F1E9E6A05F}"/>
                  </a:ext>
                </a:extLst>
              </p:cNvPr>
              <p:cNvGrpSpPr/>
              <p:nvPr/>
            </p:nvGrpSpPr>
            <p:grpSpPr>
              <a:xfrm>
                <a:off x="7858712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39" name="フリーフォーム 2170">
                  <a:extLst>
                    <a:ext uri="{FF2B5EF4-FFF2-40B4-BE49-F238E27FC236}">
                      <a16:creationId xmlns:a16="http://schemas.microsoft.com/office/drawing/2014/main" id="{0162CCAD-0D24-4DF4-8C3F-097484ACBCE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 2171">
                  <a:extLst>
                    <a:ext uri="{FF2B5EF4-FFF2-40B4-BE49-F238E27FC236}">
                      <a16:creationId xmlns:a16="http://schemas.microsoft.com/office/drawing/2014/main" id="{DDC3A90A-DCBE-4E25-81DD-8D0DE5D338A1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0E86030B-43BC-4500-8173-0A48247A032E}"/>
                  </a:ext>
                </a:extLst>
              </p:cNvPr>
              <p:cNvGrpSpPr/>
              <p:nvPr/>
            </p:nvGrpSpPr>
            <p:grpSpPr>
              <a:xfrm flipH="1">
                <a:off x="8544035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37" name="フリーフォーム 2170">
                  <a:extLst>
                    <a:ext uri="{FF2B5EF4-FFF2-40B4-BE49-F238E27FC236}">
                      <a16:creationId xmlns:a16="http://schemas.microsoft.com/office/drawing/2014/main" id="{B11B464E-197B-4F17-A5C6-D88EBF8F343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 2171">
                  <a:extLst>
                    <a:ext uri="{FF2B5EF4-FFF2-40B4-BE49-F238E27FC236}">
                      <a16:creationId xmlns:a16="http://schemas.microsoft.com/office/drawing/2014/main" id="{739989D0-2EF7-4B50-B29C-B6651C4B32E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6F26D21F-51B3-4F8C-96BC-9B48E65CEE56}"/>
                </a:ext>
              </a:extLst>
            </p:cNvPr>
            <p:cNvSpPr/>
            <p:nvPr/>
          </p:nvSpPr>
          <p:spPr>
            <a:xfrm>
              <a:off x="8305438" y="2426706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8C6D853F-2685-440E-B8EA-876C120CF51A}"/>
              </a:ext>
            </a:extLst>
          </p:cNvPr>
          <p:cNvGrpSpPr/>
          <p:nvPr/>
        </p:nvGrpSpPr>
        <p:grpSpPr>
          <a:xfrm>
            <a:off x="6294405" y="2851344"/>
            <a:ext cx="1167984" cy="1414217"/>
            <a:chOff x="8824287" y="2012522"/>
            <a:chExt cx="1167984" cy="1414217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FEB3F23B-9224-42C3-B3F1-523FE4FF35E2}"/>
                </a:ext>
              </a:extLst>
            </p:cNvPr>
            <p:cNvGrpSpPr/>
            <p:nvPr/>
          </p:nvGrpSpPr>
          <p:grpSpPr>
            <a:xfrm rot="1800000">
              <a:off x="8920707" y="2012522"/>
              <a:ext cx="822154" cy="900735"/>
              <a:chOff x="8936209" y="1060161"/>
              <a:chExt cx="822154" cy="900735"/>
            </a:xfrm>
          </p:grpSpPr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DD070D92-1475-414A-AF3C-C4FD5EEF716D}"/>
                  </a:ext>
                </a:extLst>
              </p:cNvPr>
              <p:cNvSpPr/>
              <p:nvPr/>
            </p:nvSpPr>
            <p:spPr>
              <a:xfrm rot="900000">
                <a:off x="8936209" y="1522957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円/楕円 1089">
                <a:extLst>
                  <a:ext uri="{FF2B5EF4-FFF2-40B4-BE49-F238E27FC236}">
                    <a16:creationId xmlns:a16="http://schemas.microsoft.com/office/drawing/2014/main" id="{4E52517A-D013-4B1F-9214-0001B88B805F}"/>
                  </a:ext>
                </a:extLst>
              </p:cNvPr>
              <p:cNvSpPr/>
              <p:nvPr/>
            </p:nvSpPr>
            <p:spPr>
              <a:xfrm>
                <a:off x="9077441" y="1061212"/>
                <a:ext cx="659606" cy="607252"/>
              </a:xfrm>
              <a:prstGeom prst="ellipse">
                <a:avLst/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3AD5C1D4-A4AD-4AA8-BC25-389BCEB25904}"/>
                  </a:ext>
                </a:extLst>
              </p:cNvPr>
              <p:cNvSpPr/>
              <p:nvPr/>
            </p:nvSpPr>
            <p:spPr>
              <a:xfrm rot="20700000">
                <a:off x="9597577" y="138846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DF17E9C0-D1FF-468A-A915-AD15EABCDA9E}"/>
                  </a:ext>
                </a:extLst>
              </p:cNvPr>
              <p:cNvSpPr/>
              <p:nvPr/>
            </p:nvSpPr>
            <p:spPr>
              <a:xfrm rot="20890520">
                <a:off x="9560681" y="139835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01502FE9-8569-4ADE-A583-F886AF7C7BF3}"/>
                  </a:ext>
                </a:extLst>
              </p:cNvPr>
              <p:cNvSpPr/>
              <p:nvPr/>
            </p:nvSpPr>
            <p:spPr>
              <a:xfrm rot="21137002">
                <a:off x="9526271" y="14075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E80EA5FE-E9F4-45C8-B6E5-F3A05331810A}"/>
                  </a:ext>
                </a:extLst>
              </p:cNvPr>
              <p:cNvSpPr/>
              <p:nvPr/>
            </p:nvSpPr>
            <p:spPr>
              <a:xfrm rot="21099359">
                <a:off x="9486479" y="143411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月 369">
                <a:extLst>
                  <a:ext uri="{FF2B5EF4-FFF2-40B4-BE49-F238E27FC236}">
                    <a16:creationId xmlns:a16="http://schemas.microsoft.com/office/drawing/2014/main" id="{B60BD521-5F31-45EE-A1FA-C130E72F38EA}"/>
                  </a:ext>
                </a:extLst>
              </p:cNvPr>
              <p:cNvSpPr/>
              <p:nvPr/>
            </p:nvSpPr>
            <p:spPr>
              <a:xfrm rot="21289879">
                <a:off x="9448686" y="143965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0613C94D-E2F2-43CD-A383-C8548A1C2B5F}"/>
                  </a:ext>
                </a:extLst>
              </p:cNvPr>
              <p:cNvSpPr/>
              <p:nvPr/>
            </p:nvSpPr>
            <p:spPr>
              <a:xfrm rot="21536361">
                <a:off x="9413439" y="144482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片側の 2 つの角を丸めた四角形 1102">
                <a:extLst>
                  <a:ext uri="{FF2B5EF4-FFF2-40B4-BE49-F238E27FC236}">
                    <a16:creationId xmlns:a16="http://schemas.microsoft.com/office/drawing/2014/main" id="{F4EFE756-94CE-44C7-8C10-79D39AE3C7F4}"/>
                  </a:ext>
                </a:extLst>
              </p:cNvPr>
              <p:cNvSpPr/>
              <p:nvPr/>
            </p:nvSpPr>
            <p:spPr>
              <a:xfrm rot="9000000">
                <a:off x="9486722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C38AE7B0-FD20-49A0-B06C-A5CE9E540DE9}"/>
                  </a:ext>
                </a:extLst>
              </p:cNvPr>
              <p:cNvSpPr/>
              <p:nvPr/>
            </p:nvSpPr>
            <p:spPr>
              <a:xfrm>
                <a:off x="9118676" y="1140809"/>
                <a:ext cx="579044" cy="651868"/>
              </a:xfrm>
              <a:custGeom>
                <a:avLst/>
                <a:gdLst>
                  <a:gd name="connsiteX0" fmla="*/ 289522 w 579044"/>
                  <a:gd name="connsiteY0" fmla="*/ 0 h 651868"/>
                  <a:gd name="connsiteX1" fmla="*/ 579044 w 579044"/>
                  <a:gd name="connsiteY1" fmla="*/ 325934 h 651868"/>
                  <a:gd name="connsiteX2" fmla="*/ 289522 w 579044"/>
                  <a:gd name="connsiteY2" fmla="*/ 651868 h 651868"/>
                  <a:gd name="connsiteX3" fmla="*/ 127647 w 579044"/>
                  <a:gd name="connsiteY3" fmla="*/ 596204 h 651868"/>
                  <a:gd name="connsiteX4" fmla="*/ 115518 w 579044"/>
                  <a:gd name="connsiteY4" fmla="*/ 584937 h 651868"/>
                  <a:gd name="connsiteX5" fmla="*/ 117310 w 579044"/>
                  <a:gd name="connsiteY5" fmla="*/ 570081 h 651868"/>
                  <a:gd name="connsiteX6" fmla="*/ 87105 w 579044"/>
                  <a:gd name="connsiteY6" fmla="*/ 484971 h 651868"/>
                  <a:gd name="connsiteX7" fmla="*/ 43984 w 579044"/>
                  <a:gd name="connsiteY7" fmla="*/ 496838 h 651868"/>
                  <a:gd name="connsiteX8" fmla="*/ 22752 w 579044"/>
                  <a:gd name="connsiteY8" fmla="*/ 452802 h 651868"/>
                  <a:gd name="connsiteX9" fmla="*/ 0 w 579044"/>
                  <a:gd name="connsiteY9" fmla="*/ 325934 h 651868"/>
                  <a:gd name="connsiteX10" fmla="*/ 289522 w 579044"/>
                  <a:gd name="connsiteY10" fmla="*/ 0 h 65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51868">
                    <a:moveTo>
                      <a:pt x="289522" y="0"/>
                    </a:moveTo>
                    <a:cubicBezTo>
                      <a:pt x="449421" y="0"/>
                      <a:pt x="579044" y="145926"/>
                      <a:pt x="579044" y="325934"/>
                    </a:cubicBezTo>
                    <a:cubicBezTo>
                      <a:pt x="579044" y="505942"/>
                      <a:pt x="449421" y="651868"/>
                      <a:pt x="289522" y="651868"/>
                    </a:cubicBezTo>
                    <a:cubicBezTo>
                      <a:pt x="229560" y="651868"/>
                      <a:pt x="173855" y="631347"/>
                      <a:pt x="127647" y="596204"/>
                    </a:cubicBezTo>
                    <a:lnTo>
                      <a:pt x="115518" y="584937"/>
                    </a:lnTo>
                    <a:lnTo>
                      <a:pt x="117310" y="570081"/>
                    </a:lnTo>
                    <a:cubicBezTo>
                      <a:pt x="116864" y="538070"/>
                      <a:pt x="104002" y="509591"/>
                      <a:pt x="87105" y="484971"/>
                    </a:cubicBezTo>
                    <a:lnTo>
                      <a:pt x="43984" y="496838"/>
                    </a:lnTo>
                    <a:lnTo>
                      <a:pt x="22752" y="452802"/>
                    </a:lnTo>
                    <a:cubicBezTo>
                      <a:pt x="8101" y="413808"/>
                      <a:pt x="0" y="370936"/>
                      <a:pt x="0" y="325934"/>
                    </a:cubicBezTo>
                    <a:cubicBezTo>
                      <a:pt x="0" y="145926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1109">
                <a:extLst>
                  <a:ext uri="{FF2B5EF4-FFF2-40B4-BE49-F238E27FC236}">
                    <a16:creationId xmlns:a16="http://schemas.microsoft.com/office/drawing/2014/main" id="{B7ABD1C1-DD8E-4CA3-A7D6-D2EB61077D32}"/>
                  </a:ext>
                </a:extLst>
              </p:cNvPr>
              <p:cNvSpPr/>
              <p:nvPr/>
            </p:nvSpPr>
            <p:spPr>
              <a:xfrm flipH="1">
                <a:off x="9174487" y="1365815"/>
                <a:ext cx="136141" cy="17947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円/楕円 1110">
                <a:extLst>
                  <a:ext uri="{FF2B5EF4-FFF2-40B4-BE49-F238E27FC236}">
                    <a16:creationId xmlns:a16="http://schemas.microsoft.com/office/drawing/2014/main" id="{71322223-6CCE-4529-879A-7CD30FC39584}"/>
                  </a:ext>
                </a:extLst>
              </p:cNvPr>
              <p:cNvSpPr/>
              <p:nvPr/>
            </p:nvSpPr>
            <p:spPr>
              <a:xfrm flipH="1">
                <a:off x="9212305" y="1392382"/>
                <a:ext cx="94621" cy="9736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1111">
                <a:extLst>
                  <a:ext uri="{FF2B5EF4-FFF2-40B4-BE49-F238E27FC236}">
                    <a16:creationId xmlns:a16="http://schemas.microsoft.com/office/drawing/2014/main" id="{3E31FD96-3CEE-44D3-A6A4-F0D08528F785}"/>
                  </a:ext>
                </a:extLst>
              </p:cNvPr>
              <p:cNvSpPr/>
              <p:nvPr/>
            </p:nvSpPr>
            <p:spPr>
              <a:xfrm flipH="1">
                <a:off x="9179160" y="1351302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1112">
                <a:extLst>
                  <a:ext uri="{FF2B5EF4-FFF2-40B4-BE49-F238E27FC236}">
                    <a16:creationId xmlns:a16="http://schemas.microsoft.com/office/drawing/2014/main" id="{40357CFC-F414-49FA-9365-9C15B77F2C11}"/>
                  </a:ext>
                </a:extLst>
              </p:cNvPr>
              <p:cNvSpPr/>
              <p:nvPr/>
            </p:nvSpPr>
            <p:spPr>
              <a:xfrm flipH="1">
                <a:off x="9228459" y="1406594"/>
                <a:ext cx="62314" cy="64118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円/楕円 1113">
                <a:extLst>
                  <a:ext uri="{FF2B5EF4-FFF2-40B4-BE49-F238E27FC236}">
                    <a16:creationId xmlns:a16="http://schemas.microsoft.com/office/drawing/2014/main" id="{13493BAC-61A8-463A-9DF6-BADD71C244C2}"/>
                  </a:ext>
                </a:extLst>
              </p:cNvPr>
              <p:cNvSpPr/>
              <p:nvPr/>
            </p:nvSpPr>
            <p:spPr>
              <a:xfrm flipH="1">
                <a:off x="9238114" y="1399125"/>
                <a:ext cx="44305" cy="45589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円/楕円 1114">
                <a:extLst>
                  <a:ext uri="{FF2B5EF4-FFF2-40B4-BE49-F238E27FC236}">
                    <a16:creationId xmlns:a16="http://schemas.microsoft.com/office/drawing/2014/main" id="{2E19B891-4D9E-4611-91C0-FF18D1062182}"/>
                  </a:ext>
                </a:extLst>
              </p:cNvPr>
              <p:cNvSpPr/>
              <p:nvPr/>
            </p:nvSpPr>
            <p:spPr>
              <a:xfrm flipH="1" flipV="1">
                <a:off x="9263502" y="1442674"/>
                <a:ext cx="28572" cy="2730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月 316">
                <a:extLst>
                  <a:ext uri="{FF2B5EF4-FFF2-40B4-BE49-F238E27FC236}">
                    <a16:creationId xmlns:a16="http://schemas.microsoft.com/office/drawing/2014/main" id="{7FB46DEF-1A1E-48D7-87FB-98F18CCCB8DF}"/>
                  </a:ext>
                </a:extLst>
              </p:cNvPr>
              <p:cNvSpPr/>
              <p:nvPr/>
            </p:nvSpPr>
            <p:spPr>
              <a:xfrm rot="16200000" flipH="1">
                <a:off x="9226772" y="124983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A746E2AA-EC21-4F0D-B6F7-64EE44AD0EA3}"/>
                  </a:ext>
                </a:extLst>
              </p:cNvPr>
              <p:cNvSpPr/>
              <p:nvPr/>
            </p:nvSpPr>
            <p:spPr>
              <a:xfrm>
                <a:off x="9147050" y="1060161"/>
                <a:ext cx="611313" cy="709612"/>
              </a:xfrm>
              <a:custGeom>
                <a:avLst/>
                <a:gdLst>
                  <a:gd name="connsiteX0" fmla="*/ 249159 w 578962"/>
                  <a:gd name="connsiteY0" fmla="*/ 0 h 715131"/>
                  <a:gd name="connsiteX1" fmla="*/ 578962 w 578962"/>
                  <a:gd name="connsiteY1" fmla="*/ 369601 h 715131"/>
                  <a:gd name="connsiteX2" fmla="*/ 377533 w 578962"/>
                  <a:gd name="connsiteY2" fmla="*/ 710157 h 715131"/>
                  <a:gd name="connsiteX3" fmla="*/ 363236 w 578962"/>
                  <a:gd name="connsiteY3" fmla="*/ 715131 h 715131"/>
                  <a:gd name="connsiteX4" fmla="*/ 370801 w 578962"/>
                  <a:gd name="connsiteY4" fmla="*/ 675617 h 715131"/>
                  <a:gd name="connsiteX5" fmla="*/ 376729 w 578962"/>
                  <a:gd name="connsiteY5" fmla="*/ 580268 h 715131"/>
                  <a:gd name="connsiteX6" fmla="*/ 84939 w 578962"/>
                  <a:gd name="connsiteY6" fmla="*/ 107157 h 715131"/>
                  <a:gd name="connsiteX7" fmla="*/ 26133 w 578962"/>
                  <a:gd name="connsiteY7" fmla="*/ 116769 h 715131"/>
                  <a:gd name="connsiteX8" fmla="*/ 0 w 578962"/>
                  <a:gd name="connsiteY8" fmla="*/ 129922 h 715131"/>
                  <a:gd name="connsiteX9" fmla="*/ 15953 w 578962"/>
                  <a:gd name="connsiteY9" fmla="*/ 108254 h 715131"/>
                  <a:gd name="connsiteX10" fmla="*/ 249159 w 578962"/>
                  <a:gd name="connsiteY10" fmla="*/ 0 h 715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8962" h="715131">
                    <a:moveTo>
                      <a:pt x="249159" y="0"/>
                    </a:moveTo>
                    <a:cubicBezTo>
                      <a:pt x="431304" y="0"/>
                      <a:pt x="578962" y="165476"/>
                      <a:pt x="578962" y="369601"/>
                    </a:cubicBezTo>
                    <a:cubicBezTo>
                      <a:pt x="578962" y="522695"/>
                      <a:pt x="495904" y="654049"/>
                      <a:pt x="377533" y="710157"/>
                    </a:cubicBezTo>
                    <a:lnTo>
                      <a:pt x="363236" y="715131"/>
                    </a:lnTo>
                    <a:lnTo>
                      <a:pt x="370801" y="675617"/>
                    </a:lnTo>
                    <a:cubicBezTo>
                      <a:pt x="374688" y="644818"/>
                      <a:pt x="376729" y="612930"/>
                      <a:pt x="376729" y="580268"/>
                    </a:cubicBezTo>
                    <a:cubicBezTo>
                      <a:pt x="376729" y="318976"/>
                      <a:pt x="246090" y="107157"/>
                      <a:pt x="84939" y="107157"/>
                    </a:cubicBezTo>
                    <a:cubicBezTo>
                      <a:pt x="64795" y="107157"/>
                      <a:pt x="45128" y="110467"/>
                      <a:pt x="26133" y="116769"/>
                    </a:cubicBezTo>
                    <a:lnTo>
                      <a:pt x="0" y="129922"/>
                    </a:lnTo>
                    <a:lnTo>
                      <a:pt x="15953" y="108254"/>
                    </a:lnTo>
                    <a:cubicBezTo>
                      <a:pt x="75636" y="41369"/>
                      <a:pt x="158087" y="0"/>
                      <a:pt x="249159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4DDFFEF4-8980-41A3-A861-363CBDF0673E}"/>
                </a:ext>
              </a:extLst>
            </p:cNvPr>
            <p:cNvGrpSpPr/>
            <p:nvPr/>
          </p:nvGrpSpPr>
          <p:grpSpPr>
            <a:xfrm>
              <a:off x="8824287" y="2808304"/>
              <a:ext cx="1167984" cy="618435"/>
              <a:chOff x="8824287" y="1946010"/>
              <a:chExt cx="1167984" cy="618435"/>
            </a:xfrm>
          </p:grpSpPr>
          <p:sp>
            <p:nvSpPr>
              <p:cNvPr id="354" name="片側の 2 つの角を丸めた四角形 1795">
                <a:extLst>
                  <a:ext uri="{FF2B5EF4-FFF2-40B4-BE49-F238E27FC236}">
                    <a16:creationId xmlns:a16="http://schemas.microsoft.com/office/drawing/2014/main" id="{E31D859A-DA97-40C4-AE0D-2911A54EAC34}"/>
                  </a:ext>
                </a:extLst>
              </p:cNvPr>
              <p:cNvSpPr/>
              <p:nvPr/>
            </p:nvSpPr>
            <p:spPr>
              <a:xfrm>
                <a:off x="912764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 1796">
                <a:extLst>
                  <a:ext uri="{FF2B5EF4-FFF2-40B4-BE49-F238E27FC236}">
                    <a16:creationId xmlns:a16="http://schemas.microsoft.com/office/drawing/2014/main" id="{A0F3C870-A34A-4E83-8C53-CCD31CE95F50}"/>
                  </a:ext>
                </a:extLst>
              </p:cNvPr>
              <p:cNvSpPr/>
              <p:nvPr/>
            </p:nvSpPr>
            <p:spPr>
              <a:xfrm>
                <a:off x="910667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直角三角形 355">
                <a:extLst>
                  <a:ext uri="{FF2B5EF4-FFF2-40B4-BE49-F238E27FC236}">
                    <a16:creationId xmlns:a16="http://schemas.microsoft.com/office/drawing/2014/main" id="{47F2ED47-29DC-4F11-BF8C-59075014EE91}"/>
                  </a:ext>
                </a:extLst>
              </p:cNvPr>
              <p:cNvSpPr/>
              <p:nvPr/>
            </p:nvSpPr>
            <p:spPr>
              <a:xfrm rot="5400000">
                <a:off x="9243470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直角三角形 356">
                <a:extLst>
                  <a:ext uri="{FF2B5EF4-FFF2-40B4-BE49-F238E27FC236}">
                    <a16:creationId xmlns:a16="http://schemas.microsoft.com/office/drawing/2014/main" id="{DBD25B59-DDFC-42A0-B273-AD41EBB390A7}"/>
                  </a:ext>
                </a:extLst>
              </p:cNvPr>
              <p:cNvSpPr/>
              <p:nvPr/>
            </p:nvSpPr>
            <p:spPr>
              <a:xfrm rot="16200000" flipH="1">
                <a:off x="9408207" y="1954665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AA98726A-18C4-4592-917A-4E4F6C6F01CF}"/>
                  </a:ext>
                </a:extLst>
              </p:cNvPr>
              <p:cNvGrpSpPr/>
              <p:nvPr/>
            </p:nvGrpSpPr>
            <p:grpSpPr>
              <a:xfrm>
                <a:off x="8824287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62" name="フリーフォーム 2188">
                  <a:extLst>
                    <a:ext uri="{FF2B5EF4-FFF2-40B4-BE49-F238E27FC236}">
                      <a16:creationId xmlns:a16="http://schemas.microsoft.com/office/drawing/2014/main" id="{29867EEA-2976-4B94-8659-DD5F526446F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フリーフォーム 2189">
                  <a:extLst>
                    <a:ext uri="{FF2B5EF4-FFF2-40B4-BE49-F238E27FC236}">
                      <a16:creationId xmlns:a16="http://schemas.microsoft.com/office/drawing/2014/main" id="{A904F55F-1DE7-4F6D-B50A-243C4001AE5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60BC075E-4863-4ABD-9A96-F32429B3E8B6}"/>
                  </a:ext>
                </a:extLst>
              </p:cNvPr>
              <p:cNvGrpSpPr/>
              <p:nvPr/>
            </p:nvGrpSpPr>
            <p:grpSpPr>
              <a:xfrm flipH="1">
                <a:off x="9509610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60" name="フリーフォーム 2188">
                  <a:extLst>
                    <a:ext uri="{FF2B5EF4-FFF2-40B4-BE49-F238E27FC236}">
                      <a16:creationId xmlns:a16="http://schemas.microsoft.com/office/drawing/2014/main" id="{D26F182F-DE6D-4BB1-A9F4-28EBE90DD6D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 2189">
                  <a:extLst>
                    <a:ext uri="{FF2B5EF4-FFF2-40B4-BE49-F238E27FC236}">
                      <a16:creationId xmlns:a16="http://schemas.microsoft.com/office/drawing/2014/main" id="{038557F4-A418-4908-84B1-28B14406EF8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3" name="楕円 352">
              <a:extLst>
                <a:ext uri="{FF2B5EF4-FFF2-40B4-BE49-F238E27FC236}">
                  <a16:creationId xmlns:a16="http://schemas.microsoft.com/office/drawing/2014/main" id="{C1E81B31-736C-488F-A930-24C17558653D}"/>
                </a:ext>
              </a:extLst>
            </p:cNvPr>
            <p:cNvSpPr/>
            <p:nvPr/>
          </p:nvSpPr>
          <p:spPr>
            <a:xfrm>
              <a:off x="9343663" y="246163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DE822BC4-5B29-4815-93E6-37AEBDA7452E}"/>
              </a:ext>
            </a:extLst>
          </p:cNvPr>
          <p:cNvGrpSpPr/>
          <p:nvPr/>
        </p:nvGrpSpPr>
        <p:grpSpPr>
          <a:xfrm>
            <a:off x="8117835" y="2872536"/>
            <a:ext cx="1167984" cy="1393025"/>
            <a:chOff x="9787061" y="2033714"/>
            <a:chExt cx="1167984" cy="1393025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D86AEBD8-A076-4556-8E14-97C4CCA0CF6C}"/>
                </a:ext>
              </a:extLst>
            </p:cNvPr>
            <p:cNvGrpSpPr/>
            <p:nvPr/>
          </p:nvGrpSpPr>
          <p:grpSpPr>
            <a:xfrm rot="1800000">
              <a:off x="9879332" y="2033714"/>
              <a:ext cx="873002" cy="835677"/>
              <a:chOff x="9891286" y="1072177"/>
              <a:chExt cx="873002" cy="835677"/>
            </a:xfrm>
          </p:grpSpPr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222E646A-2131-4581-A536-470220B90E50}"/>
                  </a:ext>
                </a:extLst>
              </p:cNvPr>
              <p:cNvSpPr/>
              <p:nvPr/>
            </p:nvSpPr>
            <p:spPr>
              <a:xfrm rot="900000">
                <a:off x="9891286" y="1522958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E724F31C-E194-4E91-8F8F-67CECB392C3F}"/>
                  </a:ext>
                </a:extLst>
              </p:cNvPr>
              <p:cNvSpPr/>
              <p:nvPr/>
            </p:nvSpPr>
            <p:spPr>
              <a:xfrm>
                <a:off x="10065526" y="1072177"/>
                <a:ext cx="682082" cy="57144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92222A3-48D9-4CEF-99B4-217E98F37433}"/>
                  </a:ext>
                </a:extLst>
              </p:cNvPr>
              <p:cNvSpPr/>
              <p:nvPr/>
            </p:nvSpPr>
            <p:spPr>
              <a:xfrm>
                <a:off x="10397240" y="1406735"/>
                <a:ext cx="362295" cy="501119"/>
              </a:xfrm>
              <a:custGeom>
                <a:avLst/>
                <a:gdLst>
                  <a:gd name="connsiteX0" fmla="*/ 364812 w 753512"/>
                  <a:gd name="connsiteY0" fmla="*/ 0 h 859130"/>
                  <a:gd name="connsiteX1" fmla="*/ 623578 w 753512"/>
                  <a:gd name="connsiteY1" fmla="*/ 112743 h 859130"/>
                  <a:gd name="connsiteX2" fmla="*/ 623577 w 753512"/>
                  <a:gd name="connsiteY2" fmla="*/ 112743 h 859130"/>
                  <a:gd name="connsiteX3" fmla="*/ 670470 w 753512"/>
                  <a:gd name="connsiteY3" fmla="*/ 596730 h 859130"/>
                  <a:gd name="connsiteX4" fmla="*/ 645863 w 753512"/>
                  <a:gd name="connsiteY4" fmla="*/ 628417 h 859130"/>
                  <a:gd name="connsiteX5" fmla="*/ 652300 w 753512"/>
                  <a:gd name="connsiteY5" fmla="*/ 630153 h 859130"/>
                  <a:gd name="connsiteX6" fmla="*/ 750123 w 753512"/>
                  <a:gd name="connsiteY6" fmla="*/ 627559 h 859130"/>
                  <a:gd name="connsiteX7" fmla="*/ 648902 w 753512"/>
                  <a:gd name="connsiteY7" fmla="*/ 696608 h 859130"/>
                  <a:gd name="connsiteX8" fmla="*/ 590960 w 753512"/>
                  <a:gd name="connsiteY8" fmla="*/ 695872 h 859130"/>
                  <a:gd name="connsiteX9" fmla="*/ 607095 w 753512"/>
                  <a:gd name="connsiteY9" fmla="*/ 708524 h 859130"/>
                  <a:gd name="connsiteX10" fmla="*/ 753512 w 753512"/>
                  <a:gd name="connsiteY10" fmla="*/ 753177 h 859130"/>
                  <a:gd name="connsiteX11" fmla="*/ 632282 w 753512"/>
                  <a:gd name="connsiteY11" fmla="*/ 792084 h 859130"/>
                  <a:gd name="connsiteX12" fmla="*/ 573420 w 753512"/>
                  <a:gd name="connsiteY12" fmla="*/ 776955 h 859130"/>
                  <a:gd name="connsiteX13" fmla="*/ 605772 w 753512"/>
                  <a:gd name="connsiteY13" fmla="*/ 799870 h 859130"/>
                  <a:gd name="connsiteX14" fmla="*/ 703179 w 753512"/>
                  <a:gd name="connsiteY14" fmla="*/ 834756 h 859130"/>
                  <a:gd name="connsiteX15" fmla="*/ 508366 w 753512"/>
                  <a:gd name="connsiteY15" fmla="*/ 827715 h 859130"/>
                  <a:gd name="connsiteX16" fmla="*/ 482749 w 753512"/>
                  <a:gd name="connsiteY16" fmla="*/ 805245 h 859130"/>
                  <a:gd name="connsiteX17" fmla="*/ 350599 w 753512"/>
                  <a:gd name="connsiteY17" fmla="*/ 805246 h 859130"/>
                  <a:gd name="connsiteX18" fmla="*/ 354186 w 753512"/>
                  <a:gd name="connsiteY18" fmla="*/ 764765 h 859130"/>
                  <a:gd name="connsiteX19" fmla="*/ 26787 w 753512"/>
                  <a:gd name="connsiteY19" fmla="*/ 392338 h 859130"/>
                  <a:gd name="connsiteX20" fmla="*/ 0 w 753512"/>
                  <a:gd name="connsiteY20" fmla="*/ 395410 h 859130"/>
                  <a:gd name="connsiteX21" fmla="*/ 538 w 753512"/>
                  <a:gd name="connsiteY21" fmla="*/ 348032 h 859130"/>
                  <a:gd name="connsiteX22" fmla="*/ 106046 w 753512"/>
                  <a:gd name="connsiteY22" fmla="*/ 112743 h 859130"/>
                  <a:gd name="connsiteX23" fmla="*/ 364812 w 753512"/>
                  <a:gd name="connsiteY23" fmla="*/ 0 h 859130"/>
                  <a:gd name="connsiteX0" fmla="*/ 364274 w 752974"/>
                  <a:gd name="connsiteY0" fmla="*/ 0 h 859130"/>
                  <a:gd name="connsiteX1" fmla="*/ 623040 w 752974"/>
                  <a:gd name="connsiteY1" fmla="*/ 112743 h 859130"/>
                  <a:gd name="connsiteX2" fmla="*/ 623039 w 752974"/>
                  <a:gd name="connsiteY2" fmla="*/ 112743 h 859130"/>
                  <a:gd name="connsiteX3" fmla="*/ 669932 w 752974"/>
                  <a:gd name="connsiteY3" fmla="*/ 596730 h 859130"/>
                  <a:gd name="connsiteX4" fmla="*/ 645325 w 752974"/>
                  <a:gd name="connsiteY4" fmla="*/ 628417 h 859130"/>
                  <a:gd name="connsiteX5" fmla="*/ 651762 w 752974"/>
                  <a:gd name="connsiteY5" fmla="*/ 630153 h 859130"/>
                  <a:gd name="connsiteX6" fmla="*/ 749585 w 752974"/>
                  <a:gd name="connsiteY6" fmla="*/ 627559 h 859130"/>
                  <a:gd name="connsiteX7" fmla="*/ 648364 w 752974"/>
                  <a:gd name="connsiteY7" fmla="*/ 696608 h 859130"/>
                  <a:gd name="connsiteX8" fmla="*/ 590422 w 752974"/>
                  <a:gd name="connsiteY8" fmla="*/ 695872 h 859130"/>
                  <a:gd name="connsiteX9" fmla="*/ 606557 w 752974"/>
                  <a:gd name="connsiteY9" fmla="*/ 708524 h 859130"/>
                  <a:gd name="connsiteX10" fmla="*/ 752974 w 752974"/>
                  <a:gd name="connsiteY10" fmla="*/ 753177 h 859130"/>
                  <a:gd name="connsiteX11" fmla="*/ 631744 w 752974"/>
                  <a:gd name="connsiteY11" fmla="*/ 792084 h 859130"/>
                  <a:gd name="connsiteX12" fmla="*/ 572882 w 752974"/>
                  <a:gd name="connsiteY12" fmla="*/ 776955 h 859130"/>
                  <a:gd name="connsiteX13" fmla="*/ 605234 w 752974"/>
                  <a:gd name="connsiteY13" fmla="*/ 799870 h 859130"/>
                  <a:gd name="connsiteX14" fmla="*/ 702641 w 752974"/>
                  <a:gd name="connsiteY14" fmla="*/ 834756 h 859130"/>
                  <a:gd name="connsiteX15" fmla="*/ 507828 w 752974"/>
                  <a:gd name="connsiteY15" fmla="*/ 827715 h 859130"/>
                  <a:gd name="connsiteX16" fmla="*/ 482211 w 752974"/>
                  <a:gd name="connsiteY16" fmla="*/ 805245 h 859130"/>
                  <a:gd name="connsiteX17" fmla="*/ 350061 w 752974"/>
                  <a:gd name="connsiteY17" fmla="*/ 805246 h 859130"/>
                  <a:gd name="connsiteX18" fmla="*/ 353648 w 752974"/>
                  <a:gd name="connsiteY18" fmla="*/ 764765 h 859130"/>
                  <a:gd name="connsiteX19" fmla="*/ 26249 w 752974"/>
                  <a:gd name="connsiteY19" fmla="*/ 392338 h 859130"/>
                  <a:gd name="connsiteX20" fmla="*/ 0 w 752974"/>
                  <a:gd name="connsiteY20" fmla="*/ 348032 h 859130"/>
                  <a:gd name="connsiteX21" fmla="*/ 105508 w 752974"/>
                  <a:gd name="connsiteY21" fmla="*/ 112743 h 859130"/>
                  <a:gd name="connsiteX22" fmla="*/ 364274 w 752974"/>
                  <a:gd name="connsiteY22" fmla="*/ 0 h 859130"/>
                  <a:gd name="connsiteX0" fmla="*/ 338025 w 726725"/>
                  <a:gd name="connsiteY0" fmla="*/ 0 h 859130"/>
                  <a:gd name="connsiteX1" fmla="*/ 596791 w 726725"/>
                  <a:gd name="connsiteY1" fmla="*/ 112743 h 859130"/>
                  <a:gd name="connsiteX2" fmla="*/ 596790 w 726725"/>
                  <a:gd name="connsiteY2" fmla="*/ 112743 h 859130"/>
                  <a:gd name="connsiteX3" fmla="*/ 643683 w 726725"/>
                  <a:gd name="connsiteY3" fmla="*/ 596730 h 859130"/>
                  <a:gd name="connsiteX4" fmla="*/ 619076 w 726725"/>
                  <a:gd name="connsiteY4" fmla="*/ 628417 h 859130"/>
                  <a:gd name="connsiteX5" fmla="*/ 625513 w 726725"/>
                  <a:gd name="connsiteY5" fmla="*/ 630153 h 859130"/>
                  <a:gd name="connsiteX6" fmla="*/ 723336 w 726725"/>
                  <a:gd name="connsiteY6" fmla="*/ 627559 h 859130"/>
                  <a:gd name="connsiteX7" fmla="*/ 622115 w 726725"/>
                  <a:gd name="connsiteY7" fmla="*/ 696608 h 859130"/>
                  <a:gd name="connsiteX8" fmla="*/ 564173 w 726725"/>
                  <a:gd name="connsiteY8" fmla="*/ 695872 h 859130"/>
                  <a:gd name="connsiteX9" fmla="*/ 580308 w 726725"/>
                  <a:gd name="connsiteY9" fmla="*/ 708524 h 859130"/>
                  <a:gd name="connsiteX10" fmla="*/ 726725 w 726725"/>
                  <a:gd name="connsiteY10" fmla="*/ 753177 h 859130"/>
                  <a:gd name="connsiteX11" fmla="*/ 605495 w 726725"/>
                  <a:gd name="connsiteY11" fmla="*/ 792084 h 859130"/>
                  <a:gd name="connsiteX12" fmla="*/ 546633 w 726725"/>
                  <a:gd name="connsiteY12" fmla="*/ 776955 h 859130"/>
                  <a:gd name="connsiteX13" fmla="*/ 578985 w 726725"/>
                  <a:gd name="connsiteY13" fmla="*/ 799870 h 859130"/>
                  <a:gd name="connsiteX14" fmla="*/ 676392 w 726725"/>
                  <a:gd name="connsiteY14" fmla="*/ 834756 h 859130"/>
                  <a:gd name="connsiteX15" fmla="*/ 481579 w 726725"/>
                  <a:gd name="connsiteY15" fmla="*/ 827715 h 859130"/>
                  <a:gd name="connsiteX16" fmla="*/ 455962 w 726725"/>
                  <a:gd name="connsiteY16" fmla="*/ 805245 h 859130"/>
                  <a:gd name="connsiteX17" fmla="*/ 323812 w 726725"/>
                  <a:gd name="connsiteY17" fmla="*/ 805246 h 859130"/>
                  <a:gd name="connsiteX18" fmla="*/ 327399 w 726725"/>
                  <a:gd name="connsiteY18" fmla="*/ 764765 h 859130"/>
                  <a:gd name="connsiteX19" fmla="*/ 0 w 726725"/>
                  <a:gd name="connsiteY19" fmla="*/ 392338 h 859130"/>
                  <a:gd name="connsiteX20" fmla="*/ 79259 w 726725"/>
                  <a:gd name="connsiteY20" fmla="*/ 112743 h 859130"/>
                  <a:gd name="connsiteX21" fmla="*/ 338025 w 726725"/>
                  <a:gd name="connsiteY21" fmla="*/ 0 h 859130"/>
                  <a:gd name="connsiteX0" fmla="*/ 258778 w 647478"/>
                  <a:gd name="connsiteY0" fmla="*/ 518 h 859648"/>
                  <a:gd name="connsiteX1" fmla="*/ 517544 w 647478"/>
                  <a:gd name="connsiteY1" fmla="*/ 113261 h 859648"/>
                  <a:gd name="connsiteX2" fmla="*/ 517543 w 647478"/>
                  <a:gd name="connsiteY2" fmla="*/ 113261 h 859648"/>
                  <a:gd name="connsiteX3" fmla="*/ 564436 w 647478"/>
                  <a:gd name="connsiteY3" fmla="*/ 597248 h 859648"/>
                  <a:gd name="connsiteX4" fmla="*/ 539829 w 647478"/>
                  <a:gd name="connsiteY4" fmla="*/ 628935 h 859648"/>
                  <a:gd name="connsiteX5" fmla="*/ 546266 w 647478"/>
                  <a:gd name="connsiteY5" fmla="*/ 630671 h 859648"/>
                  <a:gd name="connsiteX6" fmla="*/ 644089 w 647478"/>
                  <a:gd name="connsiteY6" fmla="*/ 628077 h 859648"/>
                  <a:gd name="connsiteX7" fmla="*/ 542868 w 647478"/>
                  <a:gd name="connsiteY7" fmla="*/ 697126 h 859648"/>
                  <a:gd name="connsiteX8" fmla="*/ 484926 w 647478"/>
                  <a:gd name="connsiteY8" fmla="*/ 696390 h 859648"/>
                  <a:gd name="connsiteX9" fmla="*/ 501061 w 647478"/>
                  <a:gd name="connsiteY9" fmla="*/ 709042 h 859648"/>
                  <a:gd name="connsiteX10" fmla="*/ 647478 w 647478"/>
                  <a:gd name="connsiteY10" fmla="*/ 753695 h 859648"/>
                  <a:gd name="connsiteX11" fmla="*/ 526248 w 647478"/>
                  <a:gd name="connsiteY11" fmla="*/ 792602 h 859648"/>
                  <a:gd name="connsiteX12" fmla="*/ 467386 w 647478"/>
                  <a:gd name="connsiteY12" fmla="*/ 777473 h 859648"/>
                  <a:gd name="connsiteX13" fmla="*/ 499738 w 647478"/>
                  <a:gd name="connsiteY13" fmla="*/ 800388 h 859648"/>
                  <a:gd name="connsiteX14" fmla="*/ 597145 w 647478"/>
                  <a:gd name="connsiteY14" fmla="*/ 835274 h 859648"/>
                  <a:gd name="connsiteX15" fmla="*/ 402332 w 647478"/>
                  <a:gd name="connsiteY15" fmla="*/ 828233 h 859648"/>
                  <a:gd name="connsiteX16" fmla="*/ 376715 w 647478"/>
                  <a:gd name="connsiteY16" fmla="*/ 805763 h 859648"/>
                  <a:gd name="connsiteX17" fmla="*/ 244565 w 647478"/>
                  <a:gd name="connsiteY17" fmla="*/ 805764 h 859648"/>
                  <a:gd name="connsiteX18" fmla="*/ 248152 w 647478"/>
                  <a:gd name="connsiteY18" fmla="*/ 765283 h 859648"/>
                  <a:gd name="connsiteX19" fmla="*/ 12 w 647478"/>
                  <a:gd name="connsiteY19" fmla="*/ 113261 h 859648"/>
                  <a:gd name="connsiteX20" fmla="*/ 258778 w 647478"/>
                  <a:gd name="connsiteY20" fmla="*/ 518 h 859648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4823 h 863953"/>
                  <a:gd name="connsiteX1" fmla="*/ 543735 w 673669"/>
                  <a:gd name="connsiteY1" fmla="*/ 117566 h 863953"/>
                  <a:gd name="connsiteX2" fmla="*/ 543734 w 673669"/>
                  <a:gd name="connsiteY2" fmla="*/ 117566 h 863953"/>
                  <a:gd name="connsiteX3" fmla="*/ 590627 w 673669"/>
                  <a:gd name="connsiteY3" fmla="*/ 601553 h 863953"/>
                  <a:gd name="connsiteX4" fmla="*/ 566020 w 673669"/>
                  <a:gd name="connsiteY4" fmla="*/ 633240 h 863953"/>
                  <a:gd name="connsiteX5" fmla="*/ 572457 w 673669"/>
                  <a:gd name="connsiteY5" fmla="*/ 634976 h 863953"/>
                  <a:gd name="connsiteX6" fmla="*/ 670280 w 673669"/>
                  <a:gd name="connsiteY6" fmla="*/ 632382 h 863953"/>
                  <a:gd name="connsiteX7" fmla="*/ 569059 w 673669"/>
                  <a:gd name="connsiteY7" fmla="*/ 701431 h 863953"/>
                  <a:gd name="connsiteX8" fmla="*/ 511117 w 673669"/>
                  <a:gd name="connsiteY8" fmla="*/ 700695 h 863953"/>
                  <a:gd name="connsiteX9" fmla="*/ 527252 w 673669"/>
                  <a:gd name="connsiteY9" fmla="*/ 713347 h 863953"/>
                  <a:gd name="connsiteX10" fmla="*/ 673669 w 673669"/>
                  <a:gd name="connsiteY10" fmla="*/ 758000 h 863953"/>
                  <a:gd name="connsiteX11" fmla="*/ 552439 w 673669"/>
                  <a:gd name="connsiteY11" fmla="*/ 796907 h 863953"/>
                  <a:gd name="connsiteX12" fmla="*/ 493577 w 673669"/>
                  <a:gd name="connsiteY12" fmla="*/ 781778 h 863953"/>
                  <a:gd name="connsiteX13" fmla="*/ 525929 w 673669"/>
                  <a:gd name="connsiteY13" fmla="*/ 804693 h 863953"/>
                  <a:gd name="connsiteX14" fmla="*/ 623336 w 673669"/>
                  <a:gd name="connsiteY14" fmla="*/ 839579 h 863953"/>
                  <a:gd name="connsiteX15" fmla="*/ 428523 w 673669"/>
                  <a:gd name="connsiteY15" fmla="*/ 832538 h 863953"/>
                  <a:gd name="connsiteX16" fmla="*/ 402906 w 673669"/>
                  <a:gd name="connsiteY16" fmla="*/ 810068 h 863953"/>
                  <a:gd name="connsiteX17" fmla="*/ 270756 w 673669"/>
                  <a:gd name="connsiteY17" fmla="*/ 810069 h 863953"/>
                  <a:gd name="connsiteX18" fmla="*/ 274343 w 673669"/>
                  <a:gd name="connsiteY18" fmla="*/ 769588 h 863953"/>
                  <a:gd name="connsiteX19" fmla="*/ 9 w 673669"/>
                  <a:gd name="connsiteY19" fmla="*/ 253297 h 863953"/>
                  <a:gd name="connsiteX20" fmla="*/ 284969 w 673669"/>
                  <a:gd name="connsiteY20" fmla="*/ 4823 h 863953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0756 w 673669"/>
                  <a:gd name="connsiteY17" fmla="*/ 805461 h 859345"/>
                  <a:gd name="connsiteX18" fmla="*/ 274343 w 673669"/>
                  <a:gd name="connsiteY18" fmla="*/ 764980 h 859345"/>
                  <a:gd name="connsiteX19" fmla="*/ 9 w 673669"/>
                  <a:gd name="connsiteY19" fmla="*/ 248689 h 859345"/>
                  <a:gd name="connsiteX20" fmla="*/ 284969 w 673669"/>
                  <a:gd name="connsiteY20" fmla="*/ 215 h 859345"/>
                  <a:gd name="connsiteX0" fmla="*/ 284969 w 673669"/>
                  <a:gd name="connsiteY0" fmla="*/ 215 h 859345"/>
                  <a:gd name="connsiteX1" fmla="*/ 543735 w 673669"/>
                  <a:gd name="connsiteY1" fmla="*/ 112958 h 859345"/>
                  <a:gd name="connsiteX2" fmla="*/ 543734 w 673669"/>
                  <a:gd name="connsiteY2" fmla="*/ 112958 h 859345"/>
                  <a:gd name="connsiteX3" fmla="*/ 590627 w 673669"/>
                  <a:gd name="connsiteY3" fmla="*/ 596945 h 859345"/>
                  <a:gd name="connsiteX4" fmla="*/ 566020 w 673669"/>
                  <a:gd name="connsiteY4" fmla="*/ 628632 h 859345"/>
                  <a:gd name="connsiteX5" fmla="*/ 572457 w 673669"/>
                  <a:gd name="connsiteY5" fmla="*/ 630368 h 859345"/>
                  <a:gd name="connsiteX6" fmla="*/ 670280 w 673669"/>
                  <a:gd name="connsiteY6" fmla="*/ 627774 h 859345"/>
                  <a:gd name="connsiteX7" fmla="*/ 569059 w 673669"/>
                  <a:gd name="connsiteY7" fmla="*/ 696823 h 859345"/>
                  <a:gd name="connsiteX8" fmla="*/ 511117 w 673669"/>
                  <a:gd name="connsiteY8" fmla="*/ 696087 h 859345"/>
                  <a:gd name="connsiteX9" fmla="*/ 527252 w 673669"/>
                  <a:gd name="connsiteY9" fmla="*/ 708739 h 859345"/>
                  <a:gd name="connsiteX10" fmla="*/ 673669 w 673669"/>
                  <a:gd name="connsiteY10" fmla="*/ 753392 h 859345"/>
                  <a:gd name="connsiteX11" fmla="*/ 552439 w 673669"/>
                  <a:gd name="connsiteY11" fmla="*/ 792299 h 859345"/>
                  <a:gd name="connsiteX12" fmla="*/ 493577 w 673669"/>
                  <a:gd name="connsiteY12" fmla="*/ 777170 h 859345"/>
                  <a:gd name="connsiteX13" fmla="*/ 525929 w 673669"/>
                  <a:gd name="connsiteY13" fmla="*/ 800085 h 859345"/>
                  <a:gd name="connsiteX14" fmla="*/ 623336 w 673669"/>
                  <a:gd name="connsiteY14" fmla="*/ 834971 h 859345"/>
                  <a:gd name="connsiteX15" fmla="*/ 428523 w 673669"/>
                  <a:gd name="connsiteY15" fmla="*/ 827930 h 859345"/>
                  <a:gd name="connsiteX16" fmla="*/ 402906 w 673669"/>
                  <a:gd name="connsiteY16" fmla="*/ 805460 h 859345"/>
                  <a:gd name="connsiteX17" fmla="*/ 274343 w 673669"/>
                  <a:gd name="connsiteY17" fmla="*/ 764980 h 859345"/>
                  <a:gd name="connsiteX18" fmla="*/ 9 w 673669"/>
                  <a:gd name="connsiteY18" fmla="*/ 248689 h 859345"/>
                  <a:gd name="connsiteX19" fmla="*/ 284969 w 673669"/>
                  <a:gd name="connsiteY19" fmla="*/ 215 h 859345"/>
                  <a:gd name="connsiteX0" fmla="*/ 284960 w 673660"/>
                  <a:gd name="connsiteY0" fmla="*/ 215 h 859345"/>
                  <a:gd name="connsiteX1" fmla="*/ 543726 w 673660"/>
                  <a:gd name="connsiteY1" fmla="*/ 112958 h 859345"/>
                  <a:gd name="connsiteX2" fmla="*/ 543725 w 673660"/>
                  <a:gd name="connsiteY2" fmla="*/ 112958 h 859345"/>
                  <a:gd name="connsiteX3" fmla="*/ 590618 w 673660"/>
                  <a:gd name="connsiteY3" fmla="*/ 596945 h 859345"/>
                  <a:gd name="connsiteX4" fmla="*/ 566011 w 673660"/>
                  <a:gd name="connsiteY4" fmla="*/ 628632 h 859345"/>
                  <a:gd name="connsiteX5" fmla="*/ 572448 w 673660"/>
                  <a:gd name="connsiteY5" fmla="*/ 630368 h 859345"/>
                  <a:gd name="connsiteX6" fmla="*/ 670271 w 673660"/>
                  <a:gd name="connsiteY6" fmla="*/ 627774 h 859345"/>
                  <a:gd name="connsiteX7" fmla="*/ 569050 w 673660"/>
                  <a:gd name="connsiteY7" fmla="*/ 696823 h 859345"/>
                  <a:gd name="connsiteX8" fmla="*/ 511108 w 673660"/>
                  <a:gd name="connsiteY8" fmla="*/ 696087 h 859345"/>
                  <a:gd name="connsiteX9" fmla="*/ 527243 w 673660"/>
                  <a:gd name="connsiteY9" fmla="*/ 708739 h 859345"/>
                  <a:gd name="connsiteX10" fmla="*/ 673660 w 673660"/>
                  <a:gd name="connsiteY10" fmla="*/ 753392 h 859345"/>
                  <a:gd name="connsiteX11" fmla="*/ 552430 w 673660"/>
                  <a:gd name="connsiteY11" fmla="*/ 792299 h 859345"/>
                  <a:gd name="connsiteX12" fmla="*/ 493568 w 673660"/>
                  <a:gd name="connsiteY12" fmla="*/ 777170 h 859345"/>
                  <a:gd name="connsiteX13" fmla="*/ 525920 w 673660"/>
                  <a:gd name="connsiteY13" fmla="*/ 800085 h 859345"/>
                  <a:gd name="connsiteX14" fmla="*/ 623327 w 673660"/>
                  <a:gd name="connsiteY14" fmla="*/ 834971 h 859345"/>
                  <a:gd name="connsiteX15" fmla="*/ 428514 w 673660"/>
                  <a:gd name="connsiteY15" fmla="*/ 827930 h 859345"/>
                  <a:gd name="connsiteX16" fmla="*/ 402897 w 673660"/>
                  <a:gd name="connsiteY16" fmla="*/ 805460 h 859345"/>
                  <a:gd name="connsiteX17" fmla="*/ 0 w 673660"/>
                  <a:gd name="connsiteY17" fmla="*/ 248689 h 859345"/>
                  <a:gd name="connsiteX18" fmla="*/ 284960 w 673660"/>
                  <a:gd name="connsiteY18" fmla="*/ 215 h 859345"/>
                  <a:gd name="connsiteX0" fmla="*/ 284960 w 673660"/>
                  <a:gd name="connsiteY0" fmla="*/ 189 h 859319"/>
                  <a:gd name="connsiteX1" fmla="*/ 543726 w 673660"/>
                  <a:gd name="connsiteY1" fmla="*/ 112932 h 859319"/>
                  <a:gd name="connsiteX2" fmla="*/ 543725 w 673660"/>
                  <a:gd name="connsiteY2" fmla="*/ 112932 h 859319"/>
                  <a:gd name="connsiteX3" fmla="*/ 590618 w 673660"/>
                  <a:gd name="connsiteY3" fmla="*/ 596919 h 859319"/>
                  <a:gd name="connsiteX4" fmla="*/ 566011 w 673660"/>
                  <a:gd name="connsiteY4" fmla="*/ 628606 h 859319"/>
                  <a:gd name="connsiteX5" fmla="*/ 572448 w 673660"/>
                  <a:gd name="connsiteY5" fmla="*/ 630342 h 859319"/>
                  <a:gd name="connsiteX6" fmla="*/ 670271 w 673660"/>
                  <a:gd name="connsiteY6" fmla="*/ 627748 h 859319"/>
                  <a:gd name="connsiteX7" fmla="*/ 569050 w 673660"/>
                  <a:gd name="connsiteY7" fmla="*/ 696797 h 859319"/>
                  <a:gd name="connsiteX8" fmla="*/ 511108 w 673660"/>
                  <a:gd name="connsiteY8" fmla="*/ 696061 h 859319"/>
                  <a:gd name="connsiteX9" fmla="*/ 527243 w 673660"/>
                  <a:gd name="connsiteY9" fmla="*/ 708713 h 859319"/>
                  <a:gd name="connsiteX10" fmla="*/ 673660 w 673660"/>
                  <a:gd name="connsiteY10" fmla="*/ 753366 h 859319"/>
                  <a:gd name="connsiteX11" fmla="*/ 552430 w 673660"/>
                  <a:gd name="connsiteY11" fmla="*/ 792273 h 859319"/>
                  <a:gd name="connsiteX12" fmla="*/ 493568 w 673660"/>
                  <a:gd name="connsiteY12" fmla="*/ 777144 h 859319"/>
                  <a:gd name="connsiteX13" fmla="*/ 525920 w 673660"/>
                  <a:gd name="connsiteY13" fmla="*/ 800059 h 859319"/>
                  <a:gd name="connsiteX14" fmla="*/ 623327 w 673660"/>
                  <a:gd name="connsiteY14" fmla="*/ 834945 h 859319"/>
                  <a:gd name="connsiteX15" fmla="*/ 428514 w 673660"/>
                  <a:gd name="connsiteY15" fmla="*/ 827904 h 859319"/>
                  <a:gd name="connsiteX16" fmla="*/ 402897 w 673660"/>
                  <a:gd name="connsiteY16" fmla="*/ 805434 h 859319"/>
                  <a:gd name="connsiteX17" fmla="*/ 0 w 673660"/>
                  <a:gd name="connsiteY17" fmla="*/ 248663 h 859319"/>
                  <a:gd name="connsiteX18" fmla="*/ 284960 w 673660"/>
                  <a:gd name="connsiteY18" fmla="*/ 189 h 859319"/>
                  <a:gd name="connsiteX0" fmla="*/ 311154 w 699854"/>
                  <a:gd name="connsiteY0" fmla="*/ 9029 h 868159"/>
                  <a:gd name="connsiteX1" fmla="*/ 569920 w 699854"/>
                  <a:gd name="connsiteY1" fmla="*/ 121772 h 868159"/>
                  <a:gd name="connsiteX2" fmla="*/ 569919 w 699854"/>
                  <a:gd name="connsiteY2" fmla="*/ 121772 h 868159"/>
                  <a:gd name="connsiteX3" fmla="*/ 616812 w 699854"/>
                  <a:gd name="connsiteY3" fmla="*/ 605759 h 868159"/>
                  <a:gd name="connsiteX4" fmla="*/ 592205 w 699854"/>
                  <a:gd name="connsiteY4" fmla="*/ 637446 h 868159"/>
                  <a:gd name="connsiteX5" fmla="*/ 598642 w 699854"/>
                  <a:gd name="connsiteY5" fmla="*/ 639182 h 868159"/>
                  <a:gd name="connsiteX6" fmla="*/ 696465 w 699854"/>
                  <a:gd name="connsiteY6" fmla="*/ 636588 h 868159"/>
                  <a:gd name="connsiteX7" fmla="*/ 595244 w 699854"/>
                  <a:gd name="connsiteY7" fmla="*/ 705637 h 868159"/>
                  <a:gd name="connsiteX8" fmla="*/ 537302 w 699854"/>
                  <a:gd name="connsiteY8" fmla="*/ 704901 h 868159"/>
                  <a:gd name="connsiteX9" fmla="*/ 553437 w 699854"/>
                  <a:gd name="connsiteY9" fmla="*/ 717553 h 868159"/>
                  <a:gd name="connsiteX10" fmla="*/ 699854 w 699854"/>
                  <a:gd name="connsiteY10" fmla="*/ 762206 h 868159"/>
                  <a:gd name="connsiteX11" fmla="*/ 578624 w 699854"/>
                  <a:gd name="connsiteY11" fmla="*/ 801113 h 868159"/>
                  <a:gd name="connsiteX12" fmla="*/ 519762 w 699854"/>
                  <a:gd name="connsiteY12" fmla="*/ 785984 h 868159"/>
                  <a:gd name="connsiteX13" fmla="*/ 552114 w 699854"/>
                  <a:gd name="connsiteY13" fmla="*/ 808899 h 868159"/>
                  <a:gd name="connsiteX14" fmla="*/ 649521 w 699854"/>
                  <a:gd name="connsiteY14" fmla="*/ 843785 h 868159"/>
                  <a:gd name="connsiteX15" fmla="*/ 454708 w 699854"/>
                  <a:gd name="connsiteY15" fmla="*/ 836744 h 868159"/>
                  <a:gd name="connsiteX16" fmla="*/ 429091 w 699854"/>
                  <a:gd name="connsiteY16" fmla="*/ 814274 h 868159"/>
                  <a:gd name="connsiteX17" fmla="*/ 0 w 699854"/>
                  <a:gd name="connsiteY17" fmla="*/ 331322 h 868159"/>
                  <a:gd name="connsiteX18" fmla="*/ 311154 w 699854"/>
                  <a:gd name="connsiteY18" fmla="*/ 9029 h 868159"/>
                  <a:gd name="connsiteX0" fmla="*/ 312586 w 701286"/>
                  <a:gd name="connsiteY0" fmla="*/ 9029 h 868159"/>
                  <a:gd name="connsiteX1" fmla="*/ 571352 w 701286"/>
                  <a:gd name="connsiteY1" fmla="*/ 121772 h 868159"/>
                  <a:gd name="connsiteX2" fmla="*/ 571351 w 701286"/>
                  <a:gd name="connsiteY2" fmla="*/ 121772 h 868159"/>
                  <a:gd name="connsiteX3" fmla="*/ 618244 w 701286"/>
                  <a:gd name="connsiteY3" fmla="*/ 605759 h 868159"/>
                  <a:gd name="connsiteX4" fmla="*/ 593637 w 701286"/>
                  <a:gd name="connsiteY4" fmla="*/ 637446 h 868159"/>
                  <a:gd name="connsiteX5" fmla="*/ 600074 w 701286"/>
                  <a:gd name="connsiteY5" fmla="*/ 639182 h 868159"/>
                  <a:gd name="connsiteX6" fmla="*/ 697897 w 701286"/>
                  <a:gd name="connsiteY6" fmla="*/ 636588 h 868159"/>
                  <a:gd name="connsiteX7" fmla="*/ 596676 w 701286"/>
                  <a:gd name="connsiteY7" fmla="*/ 705637 h 868159"/>
                  <a:gd name="connsiteX8" fmla="*/ 538734 w 701286"/>
                  <a:gd name="connsiteY8" fmla="*/ 704901 h 868159"/>
                  <a:gd name="connsiteX9" fmla="*/ 554869 w 701286"/>
                  <a:gd name="connsiteY9" fmla="*/ 717553 h 868159"/>
                  <a:gd name="connsiteX10" fmla="*/ 701286 w 701286"/>
                  <a:gd name="connsiteY10" fmla="*/ 762206 h 868159"/>
                  <a:gd name="connsiteX11" fmla="*/ 580056 w 701286"/>
                  <a:gd name="connsiteY11" fmla="*/ 801113 h 868159"/>
                  <a:gd name="connsiteX12" fmla="*/ 521194 w 701286"/>
                  <a:gd name="connsiteY12" fmla="*/ 785984 h 868159"/>
                  <a:gd name="connsiteX13" fmla="*/ 553546 w 701286"/>
                  <a:gd name="connsiteY13" fmla="*/ 808899 h 868159"/>
                  <a:gd name="connsiteX14" fmla="*/ 650953 w 701286"/>
                  <a:gd name="connsiteY14" fmla="*/ 843785 h 868159"/>
                  <a:gd name="connsiteX15" fmla="*/ 456140 w 701286"/>
                  <a:gd name="connsiteY15" fmla="*/ 836744 h 868159"/>
                  <a:gd name="connsiteX16" fmla="*/ 430523 w 701286"/>
                  <a:gd name="connsiteY16" fmla="*/ 814274 h 868159"/>
                  <a:gd name="connsiteX17" fmla="*/ 1432 w 701286"/>
                  <a:gd name="connsiteY17" fmla="*/ 331322 h 868159"/>
                  <a:gd name="connsiteX18" fmla="*/ 312586 w 701286"/>
                  <a:gd name="connsiteY18" fmla="*/ 9029 h 868159"/>
                  <a:gd name="connsiteX0" fmla="*/ 312500 w 701200"/>
                  <a:gd name="connsiteY0" fmla="*/ 47 h 859177"/>
                  <a:gd name="connsiteX1" fmla="*/ 571266 w 701200"/>
                  <a:gd name="connsiteY1" fmla="*/ 112790 h 859177"/>
                  <a:gd name="connsiteX2" fmla="*/ 571265 w 701200"/>
                  <a:gd name="connsiteY2" fmla="*/ 112790 h 859177"/>
                  <a:gd name="connsiteX3" fmla="*/ 618158 w 701200"/>
                  <a:gd name="connsiteY3" fmla="*/ 596777 h 859177"/>
                  <a:gd name="connsiteX4" fmla="*/ 593551 w 701200"/>
                  <a:gd name="connsiteY4" fmla="*/ 628464 h 859177"/>
                  <a:gd name="connsiteX5" fmla="*/ 599988 w 701200"/>
                  <a:gd name="connsiteY5" fmla="*/ 630200 h 859177"/>
                  <a:gd name="connsiteX6" fmla="*/ 697811 w 701200"/>
                  <a:gd name="connsiteY6" fmla="*/ 627606 h 859177"/>
                  <a:gd name="connsiteX7" fmla="*/ 596590 w 701200"/>
                  <a:gd name="connsiteY7" fmla="*/ 696655 h 859177"/>
                  <a:gd name="connsiteX8" fmla="*/ 538648 w 701200"/>
                  <a:gd name="connsiteY8" fmla="*/ 695919 h 859177"/>
                  <a:gd name="connsiteX9" fmla="*/ 554783 w 701200"/>
                  <a:gd name="connsiteY9" fmla="*/ 708571 h 859177"/>
                  <a:gd name="connsiteX10" fmla="*/ 701200 w 701200"/>
                  <a:gd name="connsiteY10" fmla="*/ 753224 h 859177"/>
                  <a:gd name="connsiteX11" fmla="*/ 579970 w 701200"/>
                  <a:gd name="connsiteY11" fmla="*/ 792131 h 859177"/>
                  <a:gd name="connsiteX12" fmla="*/ 521108 w 701200"/>
                  <a:gd name="connsiteY12" fmla="*/ 777002 h 859177"/>
                  <a:gd name="connsiteX13" fmla="*/ 553460 w 701200"/>
                  <a:gd name="connsiteY13" fmla="*/ 799917 h 859177"/>
                  <a:gd name="connsiteX14" fmla="*/ 650867 w 701200"/>
                  <a:gd name="connsiteY14" fmla="*/ 834803 h 859177"/>
                  <a:gd name="connsiteX15" fmla="*/ 456054 w 701200"/>
                  <a:gd name="connsiteY15" fmla="*/ 827762 h 859177"/>
                  <a:gd name="connsiteX16" fmla="*/ 430437 w 701200"/>
                  <a:gd name="connsiteY16" fmla="*/ 805292 h 859177"/>
                  <a:gd name="connsiteX17" fmla="*/ 1346 w 701200"/>
                  <a:gd name="connsiteY17" fmla="*/ 322340 h 859177"/>
                  <a:gd name="connsiteX18" fmla="*/ 312500 w 701200"/>
                  <a:gd name="connsiteY18" fmla="*/ 47 h 859177"/>
                  <a:gd name="connsiteX0" fmla="*/ 238642 w 703542"/>
                  <a:gd name="connsiteY0" fmla="*/ 50 h 856799"/>
                  <a:gd name="connsiteX1" fmla="*/ 573608 w 703542"/>
                  <a:gd name="connsiteY1" fmla="*/ 110412 h 856799"/>
                  <a:gd name="connsiteX2" fmla="*/ 573607 w 703542"/>
                  <a:gd name="connsiteY2" fmla="*/ 110412 h 856799"/>
                  <a:gd name="connsiteX3" fmla="*/ 620500 w 703542"/>
                  <a:gd name="connsiteY3" fmla="*/ 594399 h 856799"/>
                  <a:gd name="connsiteX4" fmla="*/ 595893 w 703542"/>
                  <a:gd name="connsiteY4" fmla="*/ 626086 h 856799"/>
                  <a:gd name="connsiteX5" fmla="*/ 602330 w 703542"/>
                  <a:gd name="connsiteY5" fmla="*/ 627822 h 856799"/>
                  <a:gd name="connsiteX6" fmla="*/ 700153 w 703542"/>
                  <a:gd name="connsiteY6" fmla="*/ 625228 h 856799"/>
                  <a:gd name="connsiteX7" fmla="*/ 598932 w 703542"/>
                  <a:gd name="connsiteY7" fmla="*/ 694277 h 856799"/>
                  <a:gd name="connsiteX8" fmla="*/ 540990 w 703542"/>
                  <a:gd name="connsiteY8" fmla="*/ 693541 h 856799"/>
                  <a:gd name="connsiteX9" fmla="*/ 557125 w 703542"/>
                  <a:gd name="connsiteY9" fmla="*/ 706193 h 856799"/>
                  <a:gd name="connsiteX10" fmla="*/ 703542 w 703542"/>
                  <a:gd name="connsiteY10" fmla="*/ 750846 h 856799"/>
                  <a:gd name="connsiteX11" fmla="*/ 582312 w 703542"/>
                  <a:gd name="connsiteY11" fmla="*/ 789753 h 856799"/>
                  <a:gd name="connsiteX12" fmla="*/ 523450 w 703542"/>
                  <a:gd name="connsiteY12" fmla="*/ 774624 h 856799"/>
                  <a:gd name="connsiteX13" fmla="*/ 555802 w 703542"/>
                  <a:gd name="connsiteY13" fmla="*/ 797539 h 856799"/>
                  <a:gd name="connsiteX14" fmla="*/ 653209 w 703542"/>
                  <a:gd name="connsiteY14" fmla="*/ 832425 h 856799"/>
                  <a:gd name="connsiteX15" fmla="*/ 458396 w 703542"/>
                  <a:gd name="connsiteY15" fmla="*/ 825384 h 856799"/>
                  <a:gd name="connsiteX16" fmla="*/ 432779 w 703542"/>
                  <a:gd name="connsiteY16" fmla="*/ 802914 h 856799"/>
                  <a:gd name="connsiteX17" fmla="*/ 3688 w 703542"/>
                  <a:gd name="connsiteY17" fmla="*/ 319962 h 856799"/>
                  <a:gd name="connsiteX18" fmla="*/ 238642 w 703542"/>
                  <a:gd name="connsiteY18" fmla="*/ 50 h 856799"/>
                  <a:gd name="connsiteX0" fmla="*/ 239767 w 704667"/>
                  <a:gd name="connsiteY0" fmla="*/ 1098 h 857847"/>
                  <a:gd name="connsiteX1" fmla="*/ 574733 w 704667"/>
                  <a:gd name="connsiteY1" fmla="*/ 111460 h 857847"/>
                  <a:gd name="connsiteX2" fmla="*/ 574732 w 704667"/>
                  <a:gd name="connsiteY2" fmla="*/ 111460 h 857847"/>
                  <a:gd name="connsiteX3" fmla="*/ 621625 w 704667"/>
                  <a:gd name="connsiteY3" fmla="*/ 595447 h 857847"/>
                  <a:gd name="connsiteX4" fmla="*/ 597018 w 704667"/>
                  <a:gd name="connsiteY4" fmla="*/ 627134 h 857847"/>
                  <a:gd name="connsiteX5" fmla="*/ 603455 w 704667"/>
                  <a:gd name="connsiteY5" fmla="*/ 628870 h 857847"/>
                  <a:gd name="connsiteX6" fmla="*/ 701278 w 704667"/>
                  <a:gd name="connsiteY6" fmla="*/ 626276 h 857847"/>
                  <a:gd name="connsiteX7" fmla="*/ 600057 w 704667"/>
                  <a:gd name="connsiteY7" fmla="*/ 695325 h 857847"/>
                  <a:gd name="connsiteX8" fmla="*/ 542115 w 704667"/>
                  <a:gd name="connsiteY8" fmla="*/ 694589 h 857847"/>
                  <a:gd name="connsiteX9" fmla="*/ 558250 w 704667"/>
                  <a:gd name="connsiteY9" fmla="*/ 707241 h 857847"/>
                  <a:gd name="connsiteX10" fmla="*/ 704667 w 704667"/>
                  <a:gd name="connsiteY10" fmla="*/ 751894 h 857847"/>
                  <a:gd name="connsiteX11" fmla="*/ 583437 w 704667"/>
                  <a:gd name="connsiteY11" fmla="*/ 790801 h 857847"/>
                  <a:gd name="connsiteX12" fmla="*/ 524575 w 704667"/>
                  <a:gd name="connsiteY12" fmla="*/ 775672 h 857847"/>
                  <a:gd name="connsiteX13" fmla="*/ 556927 w 704667"/>
                  <a:gd name="connsiteY13" fmla="*/ 798587 h 857847"/>
                  <a:gd name="connsiteX14" fmla="*/ 654334 w 704667"/>
                  <a:gd name="connsiteY14" fmla="*/ 833473 h 857847"/>
                  <a:gd name="connsiteX15" fmla="*/ 459521 w 704667"/>
                  <a:gd name="connsiteY15" fmla="*/ 826432 h 857847"/>
                  <a:gd name="connsiteX16" fmla="*/ 433904 w 704667"/>
                  <a:gd name="connsiteY16" fmla="*/ 803962 h 857847"/>
                  <a:gd name="connsiteX17" fmla="*/ 4813 w 704667"/>
                  <a:gd name="connsiteY17" fmla="*/ 321010 h 857847"/>
                  <a:gd name="connsiteX18" fmla="*/ 239767 w 704667"/>
                  <a:gd name="connsiteY18" fmla="*/ 1098 h 857847"/>
                  <a:gd name="connsiteX0" fmla="*/ 1264 w 701118"/>
                  <a:gd name="connsiteY0" fmla="*/ 209550 h 746387"/>
                  <a:gd name="connsiteX1" fmla="*/ 571184 w 701118"/>
                  <a:gd name="connsiteY1" fmla="*/ 0 h 746387"/>
                  <a:gd name="connsiteX2" fmla="*/ 571183 w 701118"/>
                  <a:gd name="connsiteY2" fmla="*/ 0 h 746387"/>
                  <a:gd name="connsiteX3" fmla="*/ 618076 w 701118"/>
                  <a:gd name="connsiteY3" fmla="*/ 483987 h 746387"/>
                  <a:gd name="connsiteX4" fmla="*/ 593469 w 701118"/>
                  <a:gd name="connsiteY4" fmla="*/ 515674 h 746387"/>
                  <a:gd name="connsiteX5" fmla="*/ 599906 w 701118"/>
                  <a:gd name="connsiteY5" fmla="*/ 517410 h 746387"/>
                  <a:gd name="connsiteX6" fmla="*/ 697729 w 701118"/>
                  <a:gd name="connsiteY6" fmla="*/ 514816 h 746387"/>
                  <a:gd name="connsiteX7" fmla="*/ 596508 w 701118"/>
                  <a:gd name="connsiteY7" fmla="*/ 583865 h 746387"/>
                  <a:gd name="connsiteX8" fmla="*/ 538566 w 701118"/>
                  <a:gd name="connsiteY8" fmla="*/ 583129 h 746387"/>
                  <a:gd name="connsiteX9" fmla="*/ 554701 w 701118"/>
                  <a:gd name="connsiteY9" fmla="*/ 595781 h 746387"/>
                  <a:gd name="connsiteX10" fmla="*/ 701118 w 701118"/>
                  <a:gd name="connsiteY10" fmla="*/ 640434 h 746387"/>
                  <a:gd name="connsiteX11" fmla="*/ 579888 w 701118"/>
                  <a:gd name="connsiteY11" fmla="*/ 679341 h 746387"/>
                  <a:gd name="connsiteX12" fmla="*/ 521026 w 701118"/>
                  <a:gd name="connsiteY12" fmla="*/ 664212 h 746387"/>
                  <a:gd name="connsiteX13" fmla="*/ 553378 w 701118"/>
                  <a:gd name="connsiteY13" fmla="*/ 687127 h 746387"/>
                  <a:gd name="connsiteX14" fmla="*/ 650785 w 701118"/>
                  <a:gd name="connsiteY14" fmla="*/ 722013 h 746387"/>
                  <a:gd name="connsiteX15" fmla="*/ 455972 w 701118"/>
                  <a:gd name="connsiteY15" fmla="*/ 714972 h 746387"/>
                  <a:gd name="connsiteX16" fmla="*/ 430355 w 701118"/>
                  <a:gd name="connsiteY16" fmla="*/ 692502 h 746387"/>
                  <a:gd name="connsiteX17" fmla="*/ 1264 w 701118"/>
                  <a:gd name="connsiteY17" fmla="*/ 209550 h 746387"/>
                  <a:gd name="connsiteX0" fmla="*/ 0 w 699854"/>
                  <a:gd name="connsiteY0" fmla="*/ 209550 h 746387"/>
                  <a:gd name="connsiteX1" fmla="*/ 569920 w 699854"/>
                  <a:gd name="connsiteY1" fmla="*/ 0 h 746387"/>
                  <a:gd name="connsiteX2" fmla="*/ 569919 w 699854"/>
                  <a:gd name="connsiteY2" fmla="*/ 0 h 746387"/>
                  <a:gd name="connsiteX3" fmla="*/ 616812 w 699854"/>
                  <a:gd name="connsiteY3" fmla="*/ 483987 h 746387"/>
                  <a:gd name="connsiteX4" fmla="*/ 592205 w 699854"/>
                  <a:gd name="connsiteY4" fmla="*/ 515674 h 746387"/>
                  <a:gd name="connsiteX5" fmla="*/ 598642 w 699854"/>
                  <a:gd name="connsiteY5" fmla="*/ 517410 h 746387"/>
                  <a:gd name="connsiteX6" fmla="*/ 696465 w 699854"/>
                  <a:gd name="connsiteY6" fmla="*/ 514816 h 746387"/>
                  <a:gd name="connsiteX7" fmla="*/ 595244 w 699854"/>
                  <a:gd name="connsiteY7" fmla="*/ 583865 h 746387"/>
                  <a:gd name="connsiteX8" fmla="*/ 537302 w 699854"/>
                  <a:gd name="connsiteY8" fmla="*/ 583129 h 746387"/>
                  <a:gd name="connsiteX9" fmla="*/ 553437 w 699854"/>
                  <a:gd name="connsiteY9" fmla="*/ 595781 h 746387"/>
                  <a:gd name="connsiteX10" fmla="*/ 699854 w 699854"/>
                  <a:gd name="connsiteY10" fmla="*/ 640434 h 746387"/>
                  <a:gd name="connsiteX11" fmla="*/ 578624 w 699854"/>
                  <a:gd name="connsiteY11" fmla="*/ 679341 h 746387"/>
                  <a:gd name="connsiteX12" fmla="*/ 519762 w 699854"/>
                  <a:gd name="connsiteY12" fmla="*/ 664212 h 746387"/>
                  <a:gd name="connsiteX13" fmla="*/ 552114 w 699854"/>
                  <a:gd name="connsiteY13" fmla="*/ 687127 h 746387"/>
                  <a:gd name="connsiteX14" fmla="*/ 649521 w 699854"/>
                  <a:gd name="connsiteY14" fmla="*/ 722013 h 746387"/>
                  <a:gd name="connsiteX15" fmla="*/ 454708 w 699854"/>
                  <a:gd name="connsiteY15" fmla="*/ 714972 h 746387"/>
                  <a:gd name="connsiteX16" fmla="*/ 429091 w 699854"/>
                  <a:gd name="connsiteY16" fmla="*/ 692502 h 746387"/>
                  <a:gd name="connsiteX17" fmla="*/ 91440 w 699854"/>
                  <a:gd name="connsiteY17" fmla="*/ 300990 h 746387"/>
                  <a:gd name="connsiteX0" fmla="*/ 503537 w 633471"/>
                  <a:gd name="connsiteY0" fmla="*/ 0 h 746387"/>
                  <a:gd name="connsiteX1" fmla="*/ 503536 w 633471"/>
                  <a:gd name="connsiteY1" fmla="*/ 0 h 746387"/>
                  <a:gd name="connsiteX2" fmla="*/ 550429 w 633471"/>
                  <a:gd name="connsiteY2" fmla="*/ 483987 h 746387"/>
                  <a:gd name="connsiteX3" fmla="*/ 525822 w 633471"/>
                  <a:gd name="connsiteY3" fmla="*/ 515674 h 746387"/>
                  <a:gd name="connsiteX4" fmla="*/ 532259 w 633471"/>
                  <a:gd name="connsiteY4" fmla="*/ 517410 h 746387"/>
                  <a:gd name="connsiteX5" fmla="*/ 630082 w 633471"/>
                  <a:gd name="connsiteY5" fmla="*/ 514816 h 746387"/>
                  <a:gd name="connsiteX6" fmla="*/ 528861 w 633471"/>
                  <a:gd name="connsiteY6" fmla="*/ 583865 h 746387"/>
                  <a:gd name="connsiteX7" fmla="*/ 470919 w 633471"/>
                  <a:gd name="connsiteY7" fmla="*/ 583129 h 746387"/>
                  <a:gd name="connsiteX8" fmla="*/ 487054 w 633471"/>
                  <a:gd name="connsiteY8" fmla="*/ 595781 h 746387"/>
                  <a:gd name="connsiteX9" fmla="*/ 633471 w 633471"/>
                  <a:gd name="connsiteY9" fmla="*/ 640434 h 746387"/>
                  <a:gd name="connsiteX10" fmla="*/ 512241 w 633471"/>
                  <a:gd name="connsiteY10" fmla="*/ 679341 h 746387"/>
                  <a:gd name="connsiteX11" fmla="*/ 453379 w 633471"/>
                  <a:gd name="connsiteY11" fmla="*/ 664212 h 746387"/>
                  <a:gd name="connsiteX12" fmla="*/ 485731 w 633471"/>
                  <a:gd name="connsiteY12" fmla="*/ 687127 h 746387"/>
                  <a:gd name="connsiteX13" fmla="*/ 583138 w 633471"/>
                  <a:gd name="connsiteY13" fmla="*/ 722013 h 746387"/>
                  <a:gd name="connsiteX14" fmla="*/ 388325 w 633471"/>
                  <a:gd name="connsiteY14" fmla="*/ 714972 h 746387"/>
                  <a:gd name="connsiteX15" fmla="*/ 362708 w 633471"/>
                  <a:gd name="connsiteY15" fmla="*/ 692502 h 746387"/>
                  <a:gd name="connsiteX16" fmla="*/ 25057 w 633471"/>
                  <a:gd name="connsiteY16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0" fmla="*/ 503537 w 633471"/>
                  <a:gd name="connsiteY0" fmla="*/ 0 h 746387"/>
                  <a:gd name="connsiteX1" fmla="*/ 550429 w 633471"/>
                  <a:gd name="connsiteY1" fmla="*/ 483987 h 746387"/>
                  <a:gd name="connsiteX2" fmla="*/ 525822 w 633471"/>
                  <a:gd name="connsiteY2" fmla="*/ 515674 h 746387"/>
                  <a:gd name="connsiteX3" fmla="*/ 532259 w 633471"/>
                  <a:gd name="connsiteY3" fmla="*/ 517410 h 746387"/>
                  <a:gd name="connsiteX4" fmla="*/ 630082 w 633471"/>
                  <a:gd name="connsiteY4" fmla="*/ 514816 h 746387"/>
                  <a:gd name="connsiteX5" fmla="*/ 528861 w 633471"/>
                  <a:gd name="connsiteY5" fmla="*/ 583865 h 746387"/>
                  <a:gd name="connsiteX6" fmla="*/ 470919 w 633471"/>
                  <a:gd name="connsiteY6" fmla="*/ 583129 h 746387"/>
                  <a:gd name="connsiteX7" fmla="*/ 487054 w 633471"/>
                  <a:gd name="connsiteY7" fmla="*/ 595781 h 746387"/>
                  <a:gd name="connsiteX8" fmla="*/ 633471 w 633471"/>
                  <a:gd name="connsiteY8" fmla="*/ 640434 h 746387"/>
                  <a:gd name="connsiteX9" fmla="*/ 512241 w 633471"/>
                  <a:gd name="connsiteY9" fmla="*/ 679341 h 746387"/>
                  <a:gd name="connsiteX10" fmla="*/ 453379 w 633471"/>
                  <a:gd name="connsiteY10" fmla="*/ 664212 h 746387"/>
                  <a:gd name="connsiteX11" fmla="*/ 485731 w 633471"/>
                  <a:gd name="connsiteY11" fmla="*/ 687127 h 746387"/>
                  <a:gd name="connsiteX12" fmla="*/ 583138 w 633471"/>
                  <a:gd name="connsiteY12" fmla="*/ 722013 h 746387"/>
                  <a:gd name="connsiteX13" fmla="*/ 388325 w 633471"/>
                  <a:gd name="connsiteY13" fmla="*/ 714972 h 746387"/>
                  <a:gd name="connsiteX14" fmla="*/ 362708 w 633471"/>
                  <a:gd name="connsiteY14" fmla="*/ 692502 h 746387"/>
                  <a:gd name="connsiteX15" fmla="*/ 25057 w 633471"/>
                  <a:gd name="connsiteY15" fmla="*/ 300990 h 746387"/>
                  <a:gd name="connsiteX16" fmla="*/ 503537 w 633471"/>
                  <a:gd name="connsiteY16" fmla="*/ 0 h 746387"/>
                  <a:gd name="connsiteX0" fmla="*/ 376236 w 608564"/>
                  <a:gd name="connsiteY0" fmla="*/ 0 h 501119"/>
                  <a:gd name="connsiteX1" fmla="*/ 525522 w 608564"/>
                  <a:gd name="connsiteY1" fmla="*/ 238719 h 501119"/>
                  <a:gd name="connsiteX2" fmla="*/ 500915 w 608564"/>
                  <a:gd name="connsiteY2" fmla="*/ 270406 h 501119"/>
                  <a:gd name="connsiteX3" fmla="*/ 507352 w 608564"/>
                  <a:gd name="connsiteY3" fmla="*/ 272142 h 501119"/>
                  <a:gd name="connsiteX4" fmla="*/ 605175 w 608564"/>
                  <a:gd name="connsiteY4" fmla="*/ 269548 h 501119"/>
                  <a:gd name="connsiteX5" fmla="*/ 503954 w 608564"/>
                  <a:gd name="connsiteY5" fmla="*/ 338597 h 501119"/>
                  <a:gd name="connsiteX6" fmla="*/ 446012 w 608564"/>
                  <a:gd name="connsiteY6" fmla="*/ 337861 h 501119"/>
                  <a:gd name="connsiteX7" fmla="*/ 462147 w 608564"/>
                  <a:gd name="connsiteY7" fmla="*/ 350513 h 501119"/>
                  <a:gd name="connsiteX8" fmla="*/ 608564 w 608564"/>
                  <a:gd name="connsiteY8" fmla="*/ 395166 h 501119"/>
                  <a:gd name="connsiteX9" fmla="*/ 487334 w 608564"/>
                  <a:gd name="connsiteY9" fmla="*/ 434073 h 501119"/>
                  <a:gd name="connsiteX10" fmla="*/ 428472 w 608564"/>
                  <a:gd name="connsiteY10" fmla="*/ 418944 h 501119"/>
                  <a:gd name="connsiteX11" fmla="*/ 460824 w 608564"/>
                  <a:gd name="connsiteY11" fmla="*/ 441859 h 501119"/>
                  <a:gd name="connsiteX12" fmla="*/ 558231 w 608564"/>
                  <a:gd name="connsiteY12" fmla="*/ 476745 h 501119"/>
                  <a:gd name="connsiteX13" fmla="*/ 363418 w 608564"/>
                  <a:gd name="connsiteY13" fmla="*/ 469704 h 501119"/>
                  <a:gd name="connsiteX14" fmla="*/ 337801 w 608564"/>
                  <a:gd name="connsiteY14" fmla="*/ 447234 h 501119"/>
                  <a:gd name="connsiteX15" fmla="*/ 150 w 608564"/>
                  <a:gd name="connsiteY15" fmla="*/ 55722 h 501119"/>
                  <a:gd name="connsiteX16" fmla="*/ 376236 w 608564"/>
                  <a:gd name="connsiteY16" fmla="*/ 0 h 501119"/>
                  <a:gd name="connsiteX0" fmla="*/ 129967 w 362295"/>
                  <a:gd name="connsiteY0" fmla="*/ 0 h 501119"/>
                  <a:gd name="connsiteX1" fmla="*/ 279253 w 362295"/>
                  <a:gd name="connsiteY1" fmla="*/ 238719 h 501119"/>
                  <a:gd name="connsiteX2" fmla="*/ 254646 w 362295"/>
                  <a:gd name="connsiteY2" fmla="*/ 270406 h 501119"/>
                  <a:gd name="connsiteX3" fmla="*/ 261083 w 362295"/>
                  <a:gd name="connsiteY3" fmla="*/ 272142 h 501119"/>
                  <a:gd name="connsiteX4" fmla="*/ 358906 w 362295"/>
                  <a:gd name="connsiteY4" fmla="*/ 269548 h 501119"/>
                  <a:gd name="connsiteX5" fmla="*/ 257685 w 362295"/>
                  <a:gd name="connsiteY5" fmla="*/ 338597 h 501119"/>
                  <a:gd name="connsiteX6" fmla="*/ 199743 w 362295"/>
                  <a:gd name="connsiteY6" fmla="*/ 337861 h 501119"/>
                  <a:gd name="connsiteX7" fmla="*/ 215878 w 362295"/>
                  <a:gd name="connsiteY7" fmla="*/ 350513 h 501119"/>
                  <a:gd name="connsiteX8" fmla="*/ 362295 w 362295"/>
                  <a:gd name="connsiteY8" fmla="*/ 395166 h 501119"/>
                  <a:gd name="connsiteX9" fmla="*/ 241065 w 362295"/>
                  <a:gd name="connsiteY9" fmla="*/ 434073 h 501119"/>
                  <a:gd name="connsiteX10" fmla="*/ 182203 w 362295"/>
                  <a:gd name="connsiteY10" fmla="*/ 418944 h 501119"/>
                  <a:gd name="connsiteX11" fmla="*/ 214555 w 362295"/>
                  <a:gd name="connsiteY11" fmla="*/ 441859 h 501119"/>
                  <a:gd name="connsiteX12" fmla="*/ 311962 w 362295"/>
                  <a:gd name="connsiteY12" fmla="*/ 476745 h 501119"/>
                  <a:gd name="connsiteX13" fmla="*/ 117149 w 362295"/>
                  <a:gd name="connsiteY13" fmla="*/ 469704 h 501119"/>
                  <a:gd name="connsiteX14" fmla="*/ 91532 w 362295"/>
                  <a:gd name="connsiteY14" fmla="*/ 447234 h 501119"/>
                  <a:gd name="connsiteX15" fmla="*/ 20581 w 362295"/>
                  <a:gd name="connsiteY15" fmla="*/ 93822 h 501119"/>
                  <a:gd name="connsiteX16" fmla="*/ 129967 w 362295"/>
                  <a:gd name="connsiteY16" fmla="*/ 0 h 501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295" h="501119">
                    <a:moveTo>
                      <a:pt x="129967" y="0"/>
                    </a:moveTo>
                    <a:lnTo>
                      <a:pt x="279253" y="238719"/>
                    </a:lnTo>
                    <a:lnTo>
                      <a:pt x="254646" y="270406"/>
                    </a:lnTo>
                    <a:lnTo>
                      <a:pt x="261083" y="272142"/>
                    </a:lnTo>
                    <a:cubicBezTo>
                      <a:pt x="294264" y="277839"/>
                      <a:pt x="327619" y="277103"/>
                      <a:pt x="358906" y="269548"/>
                    </a:cubicBezTo>
                    <a:cubicBezTo>
                      <a:pt x="337679" y="307389"/>
                      <a:pt x="300552" y="331005"/>
                      <a:pt x="257685" y="338597"/>
                    </a:cubicBezTo>
                    <a:lnTo>
                      <a:pt x="199743" y="337861"/>
                    </a:lnTo>
                    <a:lnTo>
                      <a:pt x="215878" y="350513"/>
                    </a:lnTo>
                    <a:cubicBezTo>
                      <a:pt x="260279" y="379166"/>
                      <a:pt x="311652" y="395106"/>
                      <a:pt x="362295" y="395166"/>
                    </a:cubicBezTo>
                    <a:cubicBezTo>
                      <a:pt x="330355" y="424921"/>
                      <a:pt x="286365" y="437612"/>
                      <a:pt x="241065" y="434073"/>
                    </a:cubicBezTo>
                    <a:lnTo>
                      <a:pt x="182203" y="418944"/>
                    </a:lnTo>
                    <a:lnTo>
                      <a:pt x="214555" y="441859"/>
                    </a:lnTo>
                    <a:cubicBezTo>
                      <a:pt x="244730" y="459399"/>
                      <a:pt x="277897" y="471433"/>
                      <a:pt x="311962" y="476745"/>
                    </a:cubicBezTo>
                    <a:cubicBezTo>
                      <a:pt x="256004" y="512688"/>
                      <a:pt x="178990" y="507655"/>
                      <a:pt x="117149" y="469704"/>
                    </a:cubicBezTo>
                    <a:lnTo>
                      <a:pt x="91532" y="447234"/>
                    </a:lnTo>
                    <a:cubicBezTo>
                      <a:pt x="-51498" y="286250"/>
                      <a:pt x="14175" y="168361"/>
                      <a:pt x="20581" y="93822"/>
                    </a:cubicBezTo>
                    <a:cubicBezTo>
                      <a:pt x="26987" y="19283"/>
                      <a:pt x="4605" y="18574"/>
                      <a:pt x="1299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126">
                <a:extLst>
                  <a:ext uri="{FF2B5EF4-FFF2-40B4-BE49-F238E27FC236}">
                    <a16:creationId xmlns:a16="http://schemas.microsoft.com/office/drawing/2014/main" id="{2385E715-D509-4105-A582-63C71DE98278}"/>
                  </a:ext>
                </a:extLst>
              </p:cNvPr>
              <p:cNvSpPr/>
              <p:nvPr/>
            </p:nvSpPr>
            <p:spPr>
              <a:xfrm rot="9000000">
                <a:off x="10444665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7500ACCD-40CE-4FFE-8787-20469357DE07}"/>
                  </a:ext>
                </a:extLst>
              </p:cNvPr>
              <p:cNvSpPr/>
              <p:nvPr/>
            </p:nvSpPr>
            <p:spPr>
              <a:xfrm>
                <a:off x="10076619" y="1285178"/>
                <a:ext cx="579044" cy="507499"/>
              </a:xfrm>
              <a:custGeom>
                <a:avLst/>
                <a:gdLst>
                  <a:gd name="connsiteX0" fmla="*/ 183256 w 579044"/>
                  <a:gd name="connsiteY0" fmla="*/ 1473 h 507499"/>
                  <a:gd name="connsiteX1" fmla="*/ 342862 w 579044"/>
                  <a:gd name="connsiteY1" fmla="*/ 41726 h 507499"/>
                  <a:gd name="connsiteX2" fmla="*/ 349847 w 579044"/>
                  <a:gd name="connsiteY2" fmla="*/ 39186 h 507499"/>
                  <a:gd name="connsiteX3" fmla="*/ 579044 w 579044"/>
                  <a:gd name="connsiteY3" fmla="*/ 189205 h 507499"/>
                  <a:gd name="connsiteX4" fmla="*/ 289522 w 579044"/>
                  <a:gd name="connsiteY4" fmla="*/ 507499 h 507499"/>
                  <a:gd name="connsiteX5" fmla="*/ 127647 w 579044"/>
                  <a:gd name="connsiteY5" fmla="*/ 453139 h 507499"/>
                  <a:gd name="connsiteX6" fmla="*/ 99946 w 579044"/>
                  <a:gd name="connsiteY6" fmla="*/ 428012 h 507499"/>
                  <a:gd name="connsiteX7" fmla="*/ 114842 w 579044"/>
                  <a:gd name="connsiteY7" fmla="*/ 393369 h 507499"/>
                  <a:gd name="connsiteX8" fmla="*/ 125743 w 579044"/>
                  <a:gd name="connsiteY8" fmla="*/ 317244 h 507499"/>
                  <a:gd name="connsiteX9" fmla="*/ 31427 w 579044"/>
                  <a:gd name="connsiteY9" fmla="*/ 330670 h 507499"/>
                  <a:gd name="connsiteX10" fmla="*/ 22752 w 579044"/>
                  <a:gd name="connsiteY10" fmla="*/ 313099 h 507499"/>
                  <a:gd name="connsiteX11" fmla="*/ 0 w 579044"/>
                  <a:gd name="connsiteY11" fmla="*/ 189205 h 507499"/>
                  <a:gd name="connsiteX12" fmla="*/ 183256 w 579044"/>
                  <a:gd name="connsiteY12" fmla="*/ 1473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9044" h="507499">
                    <a:moveTo>
                      <a:pt x="183256" y="1473"/>
                    </a:moveTo>
                    <a:cubicBezTo>
                      <a:pt x="227181" y="5667"/>
                      <a:pt x="280027" y="18866"/>
                      <a:pt x="342862" y="41726"/>
                    </a:cubicBezTo>
                    <a:lnTo>
                      <a:pt x="349847" y="39186"/>
                    </a:ln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229560" y="507499"/>
                      <a:pt x="173855" y="487459"/>
                      <a:pt x="127647" y="453139"/>
                    </a:cubicBezTo>
                    <a:lnTo>
                      <a:pt x="99946" y="428012"/>
                    </a:lnTo>
                    <a:lnTo>
                      <a:pt x="114842" y="393369"/>
                    </a:lnTo>
                    <a:cubicBezTo>
                      <a:pt x="123513" y="366425"/>
                      <a:pt x="126251" y="340862"/>
                      <a:pt x="125743" y="317244"/>
                    </a:cubicBezTo>
                    <a:lnTo>
                      <a:pt x="31427" y="330670"/>
                    </a:lnTo>
                    <a:lnTo>
                      <a:pt x="22752" y="313099"/>
                    </a:lnTo>
                    <a:cubicBezTo>
                      <a:pt x="8101" y="275019"/>
                      <a:pt x="0" y="233152"/>
                      <a:pt x="0" y="189205"/>
                    </a:cubicBezTo>
                    <a:cubicBezTo>
                      <a:pt x="0" y="57363"/>
                      <a:pt x="51482" y="-11108"/>
                      <a:pt x="183256" y="1473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ドーナツ 1133">
                <a:extLst>
                  <a:ext uri="{FF2B5EF4-FFF2-40B4-BE49-F238E27FC236}">
                    <a16:creationId xmlns:a16="http://schemas.microsoft.com/office/drawing/2014/main" id="{6736597C-0D9A-4EE9-B9C3-36E6D7B4A01F}"/>
                  </a:ext>
                </a:extLst>
              </p:cNvPr>
              <p:cNvSpPr/>
              <p:nvPr/>
            </p:nvSpPr>
            <p:spPr>
              <a:xfrm>
                <a:off x="10102395" y="1364253"/>
                <a:ext cx="189641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円/楕円 1134">
                <a:extLst>
                  <a:ext uri="{FF2B5EF4-FFF2-40B4-BE49-F238E27FC236}">
                    <a16:creationId xmlns:a16="http://schemas.microsoft.com/office/drawing/2014/main" id="{AE18E9F7-2128-4DB7-9723-0B22D0EFCFEA}"/>
                  </a:ext>
                </a:extLst>
              </p:cNvPr>
              <p:cNvSpPr/>
              <p:nvPr/>
            </p:nvSpPr>
            <p:spPr>
              <a:xfrm>
                <a:off x="10196004" y="1441920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A5822DC8-6BB4-4F1F-95DB-D35779E24E6E}"/>
                  </a:ext>
                </a:extLst>
              </p:cNvPr>
              <p:cNvSpPr/>
              <p:nvPr/>
            </p:nvSpPr>
            <p:spPr>
              <a:xfrm>
                <a:off x="10154988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28F69ACA-7C7F-471A-A2BB-624601947382}"/>
                  </a:ext>
                </a:extLst>
              </p:cNvPr>
              <p:cNvSpPr/>
              <p:nvPr/>
            </p:nvSpPr>
            <p:spPr>
              <a:xfrm>
                <a:off x="1011101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812D7FEE-16A4-4339-994C-21DF9C89BE69}"/>
                  </a:ext>
                </a:extLst>
              </p:cNvPr>
              <p:cNvSpPr/>
              <p:nvPr/>
            </p:nvSpPr>
            <p:spPr>
              <a:xfrm>
                <a:off x="10237437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951A9161-094E-48AF-ABB2-4125116A3B28}"/>
                  </a:ext>
                </a:extLst>
              </p:cNvPr>
              <p:cNvSpPr/>
              <p:nvPr/>
            </p:nvSpPr>
            <p:spPr>
              <a:xfrm>
                <a:off x="10193464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D682A2AE-5F00-459C-B715-81A89F862C2E}"/>
                  </a:ext>
                </a:extLst>
              </p:cNvPr>
              <p:cNvSpPr/>
              <p:nvPr/>
            </p:nvSpPr>
            <p:spPr>
              <a:xfrm>
                <a:off x="10322635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CBF41204-E720-4623-A17B-DF24B3888160}"/>
                  </a:ext>
                </a:extLst>
              </p:cNvPr>
              <p:cNvSpPr/>
              <p:nvPr/>
            </p:nvSpPr>
            <p:spPr>
              <a:xfrm>
                <a:off x="10278662" y="1203705"/>
                <a:ext cx="42553" cy="18257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DAE8EE34-EF47-47AF-836E-19AC26358326}"/>
                  </a:ext>
                </a:extLst>
              </p:cNvPr>
              <p:cNvSpPr/>
              <p:nvPr/>
            </p:nvSpPr>
            <p:spPr>
              <a:xfrm rot="5400000">
                <a:off x="10196004" y="1252152"/>
                <a:ext cx="45720" cy="18276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2CEE3B7A-E3D9-4CB2-B844-BCEFEE832156}"/>
                  </a:ext>
                </a:extLst>
              </p:cNvPr>
              <p:cNvSpPr/>
              <p:nvPr/>
            </p:nvSpPr>
            <p:spPr>
              <a:xfrm>
                <a:off x="10211703" y="1099269"/>
                <a:ext cx="552585" cy="684791"/>
              </a:xfrm>
              <a:custGeom>
                <a:avLst/>
                <a:gdLst>
                  <a:gd name="connsiteX0" fmla="*/ 235431 w 534407"/>
                  <a:gd name="connsiteY0" fmla="*/ 0 h 723508"/>
                  <a:gd name="connsiteX1" fmla="*/ 446840 w 534407"/>
                  <a:gd name="connsiteY1" fmla="*/ 99139 h 723508"/>
                  <a:gd name="connsiteX2" fmla="*/ 446839 w 534407"/>
                  <a:gd name="connsiteY2" fmla="*/ 99139 h 723508"/>
                  <a:gd name="connsiteX3" fmla="*/ 446839 w 534407"/>
                  <a:gd name="connsiteY3" fmla="*/ 577825 h 723508"/>
                  <a:gd name="connsiteX4" fmla="*/ 219053 w 534407"/>
                  <a:gd name="connsiteY4" fmla="*/ 723508 h 723508"/>
                  <a:gd name="connsiteX5" fmla="*/ 219357 w 534407"/>
                  <a:gd name="connsiteY5" fmla="*/ 721758 h 723508"/>
                  <a:gd name="connsiteX6" fmla="*/ 137262 w 534407"/>
                  <a:gd name="connsiteY6" fmla="*/ 263826 h 723508"/>
                  <a:gd name="connsiteX7" fmla="*/ 137263 w 534407"/>
                  <a:gd name="connsiteY7" fmla="*/ 263826 h 723508"/>
                  <a:gd name="connsiteX8" fmla="*/ 38359 w 534407"/>
                  <a:gd name="connsiteY8" fmla="*/ 151820 h 723508"/>
                  <a:gd name="connsiteX9" fmla="*/ 0 w 534407"/>
                  <a:gd name="connsiteY9" fmla="*/ 132432 h 723508"/>
                  <a:gd name="connsiteX10" fmla="*/ 24022 w 534407"/>
                  <a:gd name="connsiteY10" fmla="*/ 99139 h 723508"/>
                  <a:gd name="connsiteX11" fmla="*/ 235431 w 534407"/>
                  <a:gd name="connsiteY11" fmla="*/ 0 h 723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4407" h="723508">
                    <a:moveTo>
                      <a:pt x="235431" y="0"/>
                    </a:moveTo>
                    <a:cubicBezTo>
                      <a:pt x="311946" y="0"/>
                      <a:pt x="388460" y="33047"/>
                      <a:pt x="446840" y="99139"/>
                    </a:cubicBezTo>
                    <a:lnTo>
                      <a:pt x="446839" y="99139"/>
                    </a:lnTo>
                    <a:cubicBezTo>
                      <a:pt x="563597" y="231324"/>
                      <a:pt x="563597" y="445640"/>
                      <a:pt x="446839" y="577825"/>
                    </a:cubicBezTo>
                    <a:lnTo>
                      <a:pt x="219053" y="723508"/>
                    </a:lnTo>
                    <a:lnTo>
                      <a:pt x="219357" y="721758"/>
                    </a:lnTo>
                    <a:cubicBezTo>
                      <a:pt x="237601" y="561059"/>
                      <a:pt x="210236" y="388279"/>
                      <a:pt x="137262" y="263826"/>
                    </a:cubicBezTo>
                    <a:lnTo>
                      <a:pt x="137263" y="263826"/>
                    </a:lnTo>
                    <a:cubicBezTo>
                      <a:pt x="108073" y="214046"/>
                      <a:pt x="74350" y="176710"/>
                      <a:pt x="38359" y="151820"/>
                    </a:cubicBezTo>
                    <a:lnTo>
                      <a:pt x="0" y="132432"/>
                    </a:lnTo>
                    <a:lnTo>
                      <a:pt x="24022" y="99139"/>
                    </a:lnTo>
                    <a:cubicBezTo>
                      <a:pt x="82401" y="33047"/>
                      <a:pt x="158916" y="0"/>
                      <a:pt x="23543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BB2F48D4-06FC-44D7-A6A5-25D21A6433F1}"/>
                </a:ext>
              </a:extLst>
            </p:cNvPr>
            <p:cNvGrpSpPr/>
            <p:nvPr/>
          </p:nvGrpSpPr>
          <p:grpSpPr>
            <a:xfrm>
              <a:off x="9787061" y="2808304"/>
              <a:ext cx="1167984" cy="618435"/>
              <a:chOff x="9787061" y="1946010"/>
              <a:chExt cx="1167984" cy="618435"/>
            </a:xfrm>
          </p:grpSpPr>
          <p:sp>
            <p:nvSpPr>
              <p:cNvPr id="386" name="片側の 2 つの角を丸めた四角形 1738">
                <a:extLst>
                  <a:ext uri="{FF2B5EF4-FFF2-40B4-BE49-F238E27FC236}">
                    <a16:creationId xmlns:a16="http://schemas.microsoft.com/office/drawing/2014/main" id="{C95199D1-4254-4883-A777-B8241163DE1C}"/>
                  </a:ext>
                </a:extLst>
              </p:cNvPr>
              <p:cNvSpPr/>
              <p:nvPr/>
            </p:nvSpPr>
            <p:spPr>
              <a:xfrm>
                <a:off x="10086492" y="1947168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 1739">
                <a:extLst>
                  <a:ext uri="{FF2B5EF4-FFF2-40B4-BE49-F238E27FC236}">
                    <a16:creationId xmlns:a16="http://schemas.microsoft.com/office/drawing/2014/main" id="{FDAD9FC0-500C-496D-9AFD-54D06878C627}"/>
                  </a:ext>
                </a:extLst>
              </p:cNvPr>
              <p:cNvSpPr/>
              <p:nvPr/>
            </p:nvSpPr>
            <p:spPr>
              <a:xfrm>
                <a:off x="10065526" y="1963409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直角三角形 387">
                <a:extLst>
                  <a:ext uri="{FF2B5EF4-FFF2-40B4-BE49-F238E27FC236}">
                    <a16:creationId xmlns:a16="http://schemas.microsoft.com/office/drawing/2014/main" id="{016A9CFD-C6AE-42FD-8C3F-D7DF2780CCA7}"/>
                  </a:ext>
                </a:extLst>
              </p:cNvPr>
              <p:cNvSpPr/>
              <p:nvPr/>
            </p:nvSpPr>
            <p:spPr>
              <a:xfrm rot="5400000">
                <a:off x="10202320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直角三角形 388">
                <a:extLst>
                  <a:ext uri="{FF2B5EF4-FFF2-40B4-BE49-F238E27FC236}">
                    <a16:creationId xmlns:a16="http://schemas.microsoft.com/office/drawing/2014/main" id="{C2B2FF01-5F7E-4706-90D1-B9D689607312}"/>
                  </a:ext>
                </a:extLst>
              </p:cNvPr>
              <p:cNvSpPr/>
              <p:nvPr/>
            </p:nvSpPr>
            <p:spPr>
              <a:xfrm rot="16200000" flipH="1">
                <a:off x="10367057" y="1954665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1D0B42F4-859D-4B58-BCDA-618A2F890ACB}"/>
                  </a:ext>
                </a:extLst>
              </p:cNvPr>
              <p:cNvGrpSpPr/>
              <p:nvPr/>
            </p:nvGrpSpPr>
            <p:grpSpPr>
              <a:xfrm>
                <a:off x="9787061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94" name="フリーフォーム 2208">
                  <a:extLst>
                    <a:ext uri="{FF2B5EF4-FFF2-40B4-BE49-F238E27FC236}">
                      <a16:creationId xmlns:a16="http://schemas.microsoft.com/office/drawing/2014/main" id="{74CDB54D-76F3-41B1-9E70-35FED31CACE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 2209">
                  <a:extLst>
                    <a:ext uri="{FF2B5EF4-FFF2-40B4-BE49-F238E27FC236}">
                      <a16:creationId xmlns:a16="http://schemas.microsoft.com/office/drawing/2014/main" id="{12B23B06-4B23-4818-9627-AEE258BEFFFE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66C2C9-E14D-42DD-BFE6-E8F67B1345BB}"/>
                  </a:ext>
                </a:extLst>
              </p:cNvPr>
              <p:cNvGrpSpPr/>
              <p:nvPr/>
            </p:nvGrpSpPr>
            <p:grpSpPr>
              <a:xfrm flipH="1">
                <a:off x="10472384" y="2104832"/>
                <a:ext cx="482661" cy="459613"/>
                <a:chOff x="806896" y="2316377"/>
                <a:chExt cx="991267" cy="910002"/>
              </a:xfrm>
            </p:grpSpPr>
            <p:sp>
              <p:nvSpPr>
                <p:cNvPr id="392" name="フリーフォーム 2208">
                  <a:extLst>
                    <a:ext uri="{FF2B5EF4-FFF2-40B4-BE49-F238E27FC236}">
                      <a16:creationId xmlns:a16="http://schemas.microsoft.com/office/drawing/2014/main" id="{F09DC2A8-2619-4651-91D2-B540976FDA34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フリーフォーム 2209">
                  <a:extLst>
                    <a:ext uri="{FF2B5EF4-FFF2-40B4-BE49-F238E27FC236}">
                      <a16:creationId xmlns:a16="http://schemas.microsoft.com/office/drawing/2014/main" id="{BD879B6E-2F11-4018-B519-E4804E718F84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9" cy="81387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67550 w 988339"/>
                    <a:gd name="connsiteY0" fmla="*/ 324483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667550" y="324483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0AF34F8E-C431-4E4C-86D1-65B18DFCC67E}"/>
                </a:ext>
              </a:extLst>
            </p:cNvPr>
            <p:cNvSpPr/>
            <p:nvPr/>
          </p:nvSpPr>
          <p:spPr>
            <a:xfrm>
              <a:off x="10239013" y="249973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pptxa51_ハナを高くする女性のイラスト</dc:title>
  <dc:subject>pptxa51_ハナを高くする女性のイラスト</dc:subject>
  <dc:creator>でじけろお</dc:creator>
  <cp:revision>1</cp:revision>
  <dcterms:created xsi:type="dcterms:W3CDTF">2018-05-20T00:31:01Z</dcterms:created>
  <dcterms:modified xsi:type="dcterms:W3CDTF">2019-06-16T00:52:42Z</dcterms:modified>
  <cp:version>1</cp:version>
</cp:coreProperties>
</file>