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978C654-3633-4864-B7E1-E0776B95D9FA}"/>
              </a:ext>
            </a:extLst>
          </p:cNvPr>
          <p:cNvGrpSpPr/>
          <p:nvPr/>
        </p:nvGrpSpPr>
        <p:grpSpPr>
          <a:xfrm>
            <a:off x="2452499" y="963661"/>
            <a:ext cx="1249107" cy="1416349"/>
            <a:chOff x="443115" y="3762279"/>
            <a:chExt cx="1249107" cy="141634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C94DAEC-53CF-4BBE-8536-57FFB9DB0A45}"/>
                </a:ext>
              </a:extLst>
            </p:cNvPr>
            <p:cNvGrpSpPr/>
            <p:nvPr/>
          </p:nvGrpSpPr>
          <p:grpSpPr>
            <a:xfrm>
              <a:off x="648847" y="3762279"/>
              <a:ext cx="741868" cy="912084"/>
              <a:chOff x="648847" y="1010331"/>
              <a:chExt cx="741868" cy="912084"/>
            </a:xfrm>
          </p:grpSpPr>
          <p:sp>
            <p:nvSpPr>
              <p:cNvPr id="19" name="片側の 2 つの角を丸めた四角形 1190">
                <a:extLst>
                  <a:ext uri="{FF2B5EF4-FFF2-40B4-BE49-F238E27FC236}">
                    <a16:creationId xmlns:a16="http://schemas.microsoft.com/office/drawing/2014/main" id="{911DEE0F-2B9D-4B06-8C02-4CE175341BD3}"/>
                  </a:ext>
                </a:extLst>
              </p:cNvPr>
              <p:cNvSpPr/>
              <p:nvPr/>
            </p:nvSpPr>
            <p:spPr>
              <a:xfrm rot="10800000">
                <a:off x="993633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834">
                <a:extLst>
                  <a:ext uri="{FF2B5EF4-FFF2-40B4-BE49-F238E27FC236}">
                    <a16:creationId xmlns:a16="http://schemas.microsoft.com/office/drawing/2014/main" id="{58F25889-649D-4E05-B053-228FD2259CCB}"/>
                  </a:ext>
                </a:extLst>
              </p:cNvPr>
              <p:cNvSpPr/>
              <p:nvPr/>
            </p:nvSpPr>
            <p:spPr>
              <a:xfrm>
                <a:off x="841681" y="1010331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835">
                <a:extLst>
                  <a:ext uri="{FF2B5EF4-FFF2-40B4-BE49-F238E27FC236}">
                    <a16:creationId xmlns:a16="http://schemas.microsoft.com/office/drawing/2014/main" id="{60BDB830-35EC-427F-AF7D-FDF3F83CA4A5}"/>
                  </a:ext>
                </a:extLst>
              </p:cNvPr>
              <p:cNvSpPr/>
              <p:nvPr/>
            </p:nvSpPr>
            <p:spPr>
              <a:xfrm>
                <a:off x="788322" y="1010331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836">
                <a:extLst>
                  <a:ext uri="{FF2B5EF4-FFF2-40B4-BE49-F238E27FC236}">
                    <a16:creationId xmlns:a16="http://schemas.microsoft.com/office/drawing/2014/main" id="{2D1A8060-B3ED-45FC-808E-F6BFB6396899}"/>
                  </a:ext>
                </a:extLst>
              </p:cNvPr>
              <p:cNvSpPr/>
              <p:nvPr/>
            </p:nvSpPr>
            <p:spPr>
              <a:xfrm>
                <a:off x="841681" y="1054530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円/楕円 837">
                <a:extLst>
                  <a:ext uri="{FF2B5EF4-FFF2-40B4-BE49-F238E27FC236}">
                    <a16:creationId xmlns:a16="http://schemas.microsoft.com/office/drawing/2014/main" id="{CEA78CC3-993F-4828-B4EC-F1166F8A6186}"/>
                  </a:ext>
                </a:extLst>
              </p:cNvPr>
              <p:cNvSpPr/>
              <p:nvPr/>
            </p:nvSpPr>
            <p:spPr>
              <a:xfrm>
                <a:off x="788322" y="1054530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2E54050-96FD-4B95-A72A-5223F435F008}"/>
                  </a:ext>
                </a:extLst>
              </p:cNvPr>
              <p:cNvSpPr/>
              <p:nvPr/>
            </p:nvSpPr>
            <p:spPr>
              <a:xfrm>
                <a:off x="774102" y="1083291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84799 w 579044"/>
                  <a:gd name="connsiteY3" fmla="*/ 605499 h 709386"/>
                  <a:gd name="connsiteX4" fmla="*/ 77535 w 579044"/>
                  <a:gd name="connsiteY4" fmla="*/ 594714 h 709386"/>
                  <a:gd name="connsiteX5" fmla="*/ 106347 w 579044"/>
                  <a:gd name="connsiteY5" fmla="*/ 549932 h 709386"/>
                  <a:gd name="connsiteX6" fmla="*/ 138849 w 579044"/>
                  <a:gd name="connsiteY6" fmla="*/ 472634 h 709386"/>
                  <a:gd name="connsiteX7" fmla="*/ 33440 w 579044"/>
                  <a:gd name="connsiteY7" fmla="*/ 51688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09573" y="709386"/>
                      <a:pt x="137192" y="669686"/>
                      <a:pt x="84799" y="605499"/>
                    </a:cubicBezTo>
                    <a:lnTo>
                      <a:pt x="77535" y="594714"/>
                    </a:lnTo>
                    <a:lnTo>
                      <a:pt x="106347" y="549932"/>
                    </a:lnTo>
                    <a:cubicBezTo>
                      <a:pt x="122540" y="521190"/>
                      <a:pt x="132555" y="495498"/>
                      <a:pt x="138849" y="472634"/>
                    </a:cubicBezTo>
                    <a:lnTo>
                      <a:pt x="33440" y="51688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847">
                <a:extLst>
                  <a:ext uri="{FF2B5EF4-FFF2-40B4-BE49-F238E27FC236}">
                    <a16:creationId xmlns:a16="http://schemas.microsoft.com/office/drawing/2014/main" id="{B5A97EBD-FF43-4583-AE04-8DBED580B28E}"/>
                  </a:ext>
                </a:extLst>
              </p:cNvPr>
              <p:cNvSpPr/>
              <p:nvPr/>
            </p:nvSpPr>
            <p:spPr>
              <a:xfrm>
                <a:off x="897055" y="1339831"/>
                <a:ext cx="61693" cy="97671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ローチャート: 端子 685">
                <a:extLst>
                  <a:ext uri="{FF2B5EF4-FFF2-40B4-BE49-F238E27FC236}">
                    <a16:creationId xmlns:a16="http://schemas.microsoft.com/office/drawing/2014/main" id="{B0A45F77-CA98-4737-968C-CD3F25114284}"/>
                  </a:ext>
                </a:extLst>
              </p:cNvPr>
              <p:cNvSpPr/>
              <p:nvPr/>
            </p:nvSpPr>
            <p:spPr>
              <a:xfrm>
                <a:off x="829639" y="1255485"/>
                <a:ext cx="149067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FEC101FE-E99D-49E3-8ED7-DAD5029B8028}"/>
                  </a:ext>
                </a:extLst>
              </p:cNvPr>
              <p:cNvSpPr/>
              <p:nvPr/>
            </p:nvSpPr>
            <p:spPr>
              <a:xfrm>
                <a:off x="721762" y="1512144"/>
                <a:ext cx="114304" cy="82875"/>
              </a:xfrm>
              <a:prstGeom prst="trapezoid">
                <a:avLst>
                  <a:gd name="adj" fmla="val 508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フリーフォーム 1196">
                <a:extLst>
                  <a:ext uri="{FF2B5EF4-FFF2-40B4-BE49-F238E27FC236}">
                    <a16:creationId xmlns:a16="http://schemas.microsoft.com/office/drawing/2014/main" id="{0C193D65-B8BB-4AC6-A8C8-45CC2A13D188}"/>
                  </a:ext>
                </a:extLst>
              </p:cNvPr>
              <p:cNvSpPr/>
              <p:nvPr/>
            </p:nvSpPr>
            <p:spPr>
              <a:xfrm rot="6539932">
                <a:off x="673147" y="1379959"/>
                <a:ext cx="112322" cy="16092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650DF9E-096E-472B-A9D1-FFD387C8FFC6}"/>
                  </a:ext>
                </a:extLst>
              </p:cNvPr>
              <p:cNvSpPr/>
              <p:nvPr/>
            </p:nvSpPr>
            <p:spPr>
              <a:xfrm>
                <a:off x="1049607" y="1046206"/>
                <a:ext cx="341108" cy="593749"/>
              </a:xfrm>
              <a:custGeom>
                <a:avLst/>
                <a:gdLst>
                  <a:gd name="connsiteX0" fmla="*/ 60126 w 341108"/>
                  <a:gd name="connsiteY0" fmla="*/ 0 h 593749"/>
                  <a:gd name="connsiteX1" fmla="*/ 341108 w 341108"/>
                  <a:gd name="connsiteY1" fmla="*/ 354693 h 593749"/>
                  <a:gd name="connsiteX2" fmla="*/ 293121 w 341108"/>
                  <a:gd name="connsiteY2" fmla="*/ 553006 h 593749"/>
                  <a:gd name="connsiteX3" fmla="*/ 266491 w 341108"/>
                  <a:gd name="connsiteY3" fmla="*/ 593749 h 593749"/>
                  <a:gd name="connsiteX4" fmla="*/ 217278 w 341108"/>
                  <a:gd name="connsiteY4" fmla="*/ 556815 h 593749"/>
                  <a:gd name="connsiteX5" fmla="*/ 95626 w 341108"/>
                  <a:gd name="connsiteY5" fmla="*/ 517599 h 593749"/>
                  <a:gd name="connsiteX6" fmla="*/ 64343 w 341108"/>
                  <a:gd name="connsiteY6" fmla="*/ 519581 h 593749"/>
                  <a:gd name="connsiteX7" fmla="*/ 69846 w 341108"/>
                  <a:gd name="connsiteY7" fmla="*/ 402450 h 593749"/>
                  <a:gd name="connsiteX8" fmla="*/ 21859 w 341108"/>
                  <a:gd name="connsiteY8" fmla="*/ 65414 h 593749"/>
                  <a:gd name="connsiteX9" fmla="*/ 0 w 341108"/>
                  <a:gd name="connsiteY9" fmla="*/ 8577 h 593749"/>
                  <a:gd name="connsiteX10" fmla="*/ 3498 w 341108"/>
                  <a:gd name="connsiteY10" fmla="*/ 7206 h 593749"/>
                  <a:gd name="connsiteX11" fmla="*/ 60126 w 341108"/>
                  <a:gd name="connsiteY11" fmla="*/ 0 h 59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108" h="593749">
                    <a:moveTo>
                      <a:pt x="60126" y="0"/>
                    </a:moveTo>
                    <a:cubicBezTo>
                      <a:pt x="215308" y="0"/>
                      <a:pt x="341108" y="158801"/>
                      <a:pt x="341108" y="354693"/>
                    </a:cubicBezTo>
                    <a:cubicBezTo>
                      <a:pt x="341108" y="428153"/>
                      <a:pt x="323418" y="496396"/>
                      <a:pt x="293121" y="553006"/>
                    </a:cubicBezTo>
                    <a:lnTo>
                      <a:pt x="266491" y="593749"/>
                    </a:lnTo>
                    <a:lnTo>
                      <a:pt x="217278" y="556815"/>
                    </a:lnTo>
                    <a:cubicBezTo>
                      <a:pt x="177563" y="536185"/>
                      <a:pt x="136211" y="523006"/>
                      <a:pt x="95626" y="517599"/>
                    </a:cubicBezTo>
                    <a:lnTo>
                      <a:pt x="64343" y="519581"/>
                    </a:lnTo>
                    <a:lnTo>
                      <a:pt x="69846" y="402450"/>
                    </a:lnTo>
                    <a:cubicBezTo>
                      <a:pt x="69846" y="277604"/>
                      <a:pt x="52156" y="161623"/>
                      <a:pt x="21859" y="65414"/>
                    </a:cubicBezTo>
                    <a:lnTo>
                      <a:pt x="0" y="8577"/>
                    </a:lnTo>
                    <a:lnTo>
                      <a:pt x="3498" y="7206"/>
                    </a:lnTo>
                    <a:cubicBezTo>
                      <a:pt x="21789" y="2481"/>
                      <a:pt x="40728" y="0"/>
                      <a:pt x="601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E6ABE17-BD68-4E19-BDE3-4B8E8BF095C7}"/>
                  </a:ext>
                </a:extLst>
              </p:cNvPr>
              <p:cNvSpPr/>
              <p:nvPr/>
            </p:nvSpPr>
            <p:spPr>
              <a:xfrm>
                <a:off x="1073168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C66F74F-A8E7-48AF-A591-874F2BF7A600}"/>
                </a:ext>
              </a:extLst>
            </p:cNvPr>
            <p:cNvGrpSpPr/>
            <p:nvPr/>
          </p:nvGrpSpPr>
          <p:grpSpPr>
            <a:xfrm>
              <a:off x="443115" y="4600693"/>
              <a:ext cx="1249107" cy="577935"/>
              <a:chOff x="443115" y="1961986"/>
              <a:chExt cx="1249107" cy="577935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8C84D10E-1180-4258-A3DA-055344B3F989}"/>
                  </a:ext>
                </a:extLst>
              </p:cNvPr>
              <p:cNvGrpSpPr/>
              <p:nvPr/>
            </p:nvGrpSpPr>
            <p:grpSpPr>
              <a:xfrm>
                <a:off x="761191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12" name="片側の 2 つの角を丸めた四角形 1932">
                  <a:extLst>
                    <a:ext uri="{FF2B5EF4-FFF2-40B4-BE49-F238E27FC236}">
                      <a16:creationId xmlns:a16="http://schemas.microsoft.com/office/drawing/2014/main" id="{F03B73D3-A2BD-4B2E-ABF2-226DE5A16FFF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2ABB8508-7A1E-441C-B655-D06065228650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7" name="台形 16">
                    <a:extLst>
                      <a:ext uri="{FF2B5EF4-FFF2-40B4-BE49-F238E27FC236}">
                        <a16:creationId xmlns:a16="http://schemas.microsoft.com/office/drawing/2014/main" id="{B9D726C3-D1F5-41FD-AD8C-BB13C64F8D6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" name="台形 17">
                    <a:extLst>
                      <a:ext uri="{FF2B5EF4-FFF2-40B4-BE49-F238E27FC236}">
                        <a16:creationId xmlns:a16="http://schemas.microsoft.com/office/drawing/2014/main" id="{0422DFCF-2E7A-4B98-9D6C-58FD39B039CA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EFD1F791-2431-40E6-AC95-1DA7D581DD24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5" name="直角三角形 14">
                    <a:extLst>
                      <a:ext uri="{FF2B5EF4-FFF2-40B4-BE49-F238E27FC236}">
                        <a16:creationId xmlns:a16="http://schemas.microsoft.com/office/drawing/2014/main" id="{FE5E565C-1BBD-4A5F-B113-80B378F9362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" name="直角三角形 15">
                    <a:extLst>
                      <a:ext uri="{FF2B5EF4-FFF2-40B4-BE49-F238E27FC236}">
                        <a16:creationId xmlns:a16="http://schemas.microsoft.com/office/drawing/2014/main" id="{EDC4FB32-2DB5-4E64-9E8C-E42920214AC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A124B19-CD60-4792-8825-CA5948ABDB63}"/>
                  </a:ext>
                </a:extLst>
              </p:cNvPr>
              <p:cNvGrpSpPr/>
              <p:nvPr/>
            </p:nvGrpSpPr>
            <p:grpSpPr>
              <a:xfrm>
                <a:off x="443115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0" name="フリーフォーム 2032">
                  <a:extLst>
                    <a:ext uri="{FF2B5EF4-FFF2-40B4-BE49-F238E27FC236}">
                      <a16:creationId xmlns:a16="http://schemas.microsoft.com/office/drawing/2014/main" id="{BBFAAF69-37EE-432F-B436-1090872BA38F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 2033">
                  <a:extLst>
                    <a:ext uri="{FF2B5EF4-FFF2-40B4-BE49-F238E27FC236}">
                      <a16:creationId xmlns:a16="http://schemas.microsoft.com/office/drawing/2014/main" id="{C72643FC-5479-4DF0-96BE-DD75698E6F55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DFC397E5-51B2-424B-B7FB-1C929041E338}"/>
                  </a:ext>
                </a:extLst>
              </p:cNvPr>
              <p:cNvGrpSpPr/>
              <p:nvPr/>
            </p:nvGrpSpPr>
            <p:grpSpPr>
              <a:xfrm flipH="1">
                <a:off x="118725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8" name="フリーフォーム 2032">
                  <a:extLst>
                    <a:ext uri="{FF2B5EF4-FFF2-40B4-BE49-F238E27FC236}">
                      <a16:creationId xmlns:a16="http://schemas.microsoft.com/office/drawing/2014/main" id="{2663088A-605B-44D0-88FB-11C00C84FBDE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" name="フリーフォーム 2033">
                  <a:extLst>
                    <a:ext uri="{FF2B5EF4-FFF2-40B4-BE49-F238E27FC236}">
                      <a16:creationId xmlns:a16="http://schemas.microsoft.com/office/drawing/2014/main" id="{7703169D-31F0-4BB2-8737-57335669FF6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7870C1A-749B-4256-9088-CBB1879F9CE4}"/>
              </a:ext>
            </a:extLst>
          </p:cNvPr>
          <p:cNvGrpSpPr/>
          <p:nvPr/>
        </p:nvGrpSpPr>
        <p:grpSpPr>
          <a:xfrm>
            <a:off x="597139" y="885791"/>
            <a:ext cx="1249107" cy="1494219"/>
            <a:chOff x="-663624" y="3684409"/>
            <a:chExt cx="1249107" cy="149421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64D6425-5CF6-4ACB-83A4-3D5E3340AD07}"/>
                </a:ext>
              </a:extLst>
            </p:cNvPr>
            <p:cNvGrpSpPr/>
            <p:nvPr/>
          </p:nvGrpSpPr>
          <p:grpSpPr>
            <a:xfrm>
              <a:off x="-458058" y="3684409"/>
              <a:ext cx="821253" cy="1005932"/>
              <a:chOff x="-458058" y="932461"/>
              <a:chExt cx="821253" cy="1005932"/>
            </a:xfrm>
          </p:grpSpPr>
          <p:sp>
            <p:nvSpPr>
              <p:cNvPr id="48" name="片側の 2 つの角を丸めた四角形 1164">
                <a:extLst>
                  <a:ext uri="{FF2B5EF4-FFF2-40B4-BE49-F238E27FC236}">
                    <a16:creationId xmlns:a16="http://schemas.microsoft.com/office/drawing/2014/main" id="{6C5ABABF-C545-4569-8C52-EE7442817E68}"/>
                  </a:ext>
                </a:extLst>
              </p:cNvPr>
              <p:cNvSpPr/>
              <p:nvPr/>
            </p:nvSpPr>
            <p:spPr>
              <a:xfrm rot="10800000">
                <a:off x="-118094" y="1694027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 1165">
                <a:extLst>
                  <a:ext uri="{FF2B5EF4-FFF2-40B4-BE49-F238E27FC236}">
                    <a16:creationId xmlns:a16="http://schemas.microsoft.com/office/drawing/2014/main" id="{B4F58301-8152-4D73-BCD3-24EEEF0B4F18}"/>
                  </a:ext>
                </a:extLst>
              </p:cNvPr>
              <p:cNvSpPr/>
              <p:nvPr/>
            </p:nvSpPr>
            <p:spPr>
              <a:xfrm rot="10800000" flipH="1">
                <a:off x="-310481" y="1027051"/>
                <a:ext cx="673676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F561E05-9A5D-4172-808C-366D07660127}"/>
                  </a:ext>
                </a:extLst>
              </p:cNvPr>
              <p:cNvSpPr/>
              <p:nvPr/>
            </p:nvSpPr>
            <p:spPr>
              <a:xfrm>
                <a:off x="-337625" y="1099269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127647 w 579044"/>
                  <a:gd name="connsiteY3" fmla="*/ 648810 h 709386"/>
                  <a:gd name="connsiteX4" fmla="*/ 115222 w 579044"/>
                  <a:gd name="connsiteY4" fmla="*/ 636251 h 709386"/>
                  <a:gd name="connsiteX5" fmla="*/ 129988 w 579044"/>
                  <a:gd name="connsiteY5" fmla="*/ 598858 h 709386"/>
                  <a:gd name="connsiteX6" fmla="*/ 140111 w 579044"/>
                  <a:gd name="connsiteY6" fmla="*/ 499181 h 709386"/>
                  <a:gd name="connsiteX7" fmla="*/ 30490 w 579044"/>
                  <a:gd name="connsiteY7" fmla="*/ 51022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29560" y="709386"/>
                      <a:pt x="173855" y="687055"/>
                      <a:pt x="127647" y="648810"/>
                    </a:cubicBezTo>
                    <a:lnTo>
                      <a:pt x="115222" y="636251"/>
                    </a:lnTo>
                    <a:lnTo>
                      <a:pt x="129988" y="598858"/>
                    </a:lnTo>
                    <a:cubicBezTo>
                      <a:pt x="139911" y="563847"/>
                      <a:pt x="142095" y="530323"/>
                      <a:pt x="140111" y="499181"/>
                    </a:cubicBezTo>
                    <a:lnTo>
                      <a:pt x="30490" y="51022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フリーフォーム 1168">
                <a:extLst>
                  <a:ext uri="{FF2B5EF4-FFF2-40B4-BE49-F238E27FC236}">
                    <a16:creationId xmlns:a16="http://schemas.microsoft.com/office/drawing/2014/main" id="{F883253A-1C31-486F-ADAB-267BB95A7B76}"/>
                  </a:ext>
                </a:extLst>
              </p:cNvPr>
              <p:cNvSpPr/>
              <p:nvPr/>
            </p:nvSpPr>
            <p:spPr>
              <a:xfrm rot="6300000">
                <a:off x="-427447" y="1449354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フリーフォーム 1169">
                <a:extLst>
                  <a:ext uri="{FF2B5EF4-FFF2-40B4-BE49-F238E27FC236}">
                    <a16:creationId xmlns:a16="http://schemas.microsoft.com/office/drawing/2014/main" id="{2B53B569-85F1-41E8-B08F-FA74C8662A63}"/>
                  </a:ext>
                </a:extLst>
              </p:cNvPr>
              <p:cNvSpPr/>
              <p:nvPr/>
            </p:nvSpPr>
            <p:spPr>
              <a:xfrm rot="10800000" flipH="1" flipV="1">
                <a:off x="-336452" y="932461"/>
                <a:ext cx="667958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楕円 14">
                <a:extLst>
                  <a:ext uri="{FF2B5EF4-FFF2-40B4-BE49-F238E27FC236}">
                    <a16:creationId xmlns:a16="http://schemas.microsoft.com/office/drawing/2014/main" id="{202AE0E5-E7FF-4830-8C05-61DAA908A763}"/>
                  </a:ext>
                </a:extLst>
              </p:cNvPr>
              <p:cNvSpPr/>
              <p:nvPr/>
            </p:nvSpPr>
            <p:spPr>
              <a:xfrm>
                <a:off x="-255330" y="1352703"/>
                <a:ext cx="138061" cy="17854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楕円 562">
                <a:extLst>
                  <a:ext uri="{FF2B5EF4-FFF2-40B4-BE49-F238E27FC236}">
                    <a16:creationId xmlns:a16="http://schemas.microsoft.com/office/drawing/2014/main" id="{B1FEB3D5-91F9-47B4-9ECB-E235A1AAC01D}"/>
                  </a:ext>
                </a:extLst>
              </p:cNvPr>
              <p:cNvSpPr/>
              <p:nvPr/>
            </p:nvSpPr>
            <p:spPr>
              <a:xfrm>
                <a:off x="-208731" y="1388451"/>
                <a:ext cx="82777" cy="10705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 1176">
                <a:extLst>
                  <a:ext uri="{FF2B5EF4-FFF2-40B4-BE49-F238E27FC236}">
                    <a16:creationId xmlns:a16="http://schemas.microsoft.com/office/drawing/2014/main" id="{29D53A2E-1139-477C-A492-26F7DD170AB0}"/>
                  </a:ext>
                </a:extLst>
              </p:cNvPr>
              <p:cNvSpPr/>
              <p:nvPr/>
            </p:nvSpPr>
            <p:spPr>
              <a:xfrm>
                <a:off x="-264528" y="1290965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 1169">
                <a:extLst>
                  <a:ext uri="{FF2B5EF4-FFF2-40B4-BE49-F238E27FC236}">
                    <a16:creationId xmlns:a16="http://schemas.microsoft.com/office/drawing/2014/main" id="{4DC97194-6CA1-494F-A338-A845DAC04FE6}"/>
                  </a:ext>
                </a:extLst>
              </p:cNvPr>
              <p:cNvSpPr/>
              <p:nvPr/>
            </p:nvSpPr>
            <p:spPr>
              <a:xfrm rot="10800000" flipH="1" flipV="1">
                <a:off x="0" y="1067241"/>
                <a:ext cx="331506" cy="424143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D950BCA-79F5-4E25-870E-ED79BC101559}"/>
                  </a:ext>
                </a:extLst>
              </p:cNvPr>
              <p:cNvSpPr/>
              <p:nvPr/>
            </p:nvSpPr>
            <p:spPr>
              <a:xfrm>
                <a:off x="41770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CD147E60-A33A-46B0-AA9C-3FD5ED520558}"/>
                  </a:ext>
                </a:extLst>
              </p:cNvPr>
              <p:cNvSpPr/>
              <p:nvPr/>
            </p:nvSpPr>
            <p:spPr>
              <a:xfrm>
                <a:off x="15662" y="1273563"/>
                <a:ext cx="93219" cy="20381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6EF79BD-7121-469A-B5E2-FBC6688AA67B}"/>
                </a:ext>
              </a:extLst>
            </p:cNvPr>
            <p:cNvGrpSpPr/>
            <p:nvPr/>
          </p:nvGrpSpPr>
          <p:grpSpPr>
            <a:xfrm>
              <a:off x="-663624" y="4600693"/>
              <a:ext cx="1249107" cy="577935"/>
              <a:chOff x="-663624" y="1961986"/>
              <a:chExt cx="1249107" cy="57793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25D292AB-0396-4D82-80F3-7B7CD25C5E80}"/>
                  </a:ext>
                </a:extLst>
              </p:cNvPr>
              <p:cNvGrpSpPr/>
              <p:nvPr/>
            </p:nvGrpSpPr>
            <p:grpSpPr>
              <a:xfrm>
                <a:off x="-350536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41" name="片側の 2 つの角を丸めた四角形 1923">
                  <a:extLst>
                    <a:ext uri="{FF2B5EF4-FFF2-40B4-BE49-F238E27FC236}">
                      <a16:creationId xmlns:a16="http://schemas.microsoft.com/office/drawing/2014/main" id="{54B2EED6-1043-43F6-8C62-084DD9166FCA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ED1A7734-1FF5-4338-B89D-24AE56E401EF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6" name="台形 45">
                    <a:extLst>
                      <a:ext uri="{FF2B5EF4-FFF2-40B4-BE49-F238E27FC236}">
                        <a16:creationId xmlns:a16="http://schemas.microsoft.com/office/drawing/2014/main" id="{94EF197E-52E0-44D5-A6C7-F9D27B653E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9D94F2CA-FAC6-4D58-930D-045D50BF983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BA6DD170-92B9-417D-AAB2-F25106FA7A57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4" name="直角三角形 43">
                    <a:extLst>
                      <a:ext uri="{FF2B5EF4-FFF2-40B4-BE49-F238E27FC236}">
                        <a16:creationId xmlns:a16="http://schemas.microsoft.com/office/drawing/2014/main" id="{9625208D-1639-4E56-9086-132E226EA95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直角三角形 44">
                    <a:extLst>
                      <a:ext uri="{FF2B5EF4-FFF2-40B4-BE49-F238E27FC236}">
                        <a16:creationId xmlns:a16="http://schemas.microsoft.com/office/drawing/2014/main" id="{663AFBD1-36D7-4B28-B046-C495FBF914D7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6BCE164-F536-4357-B9AC-E460DB5C7B79}"/>
                  </a:ext>
                </a:extLst>
              </p:cNvPr>
              <p:cNvGrpSpPr/>
              <p:nvPr/>
            </p:nvGrpSpPr>
            <p:grpSpPr>
              <a:xfrm>
                <a:off x="-663624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39" name="フリーフォーム 2062">
                  <a:extLst>
                    <a:ext uri="{FF2B5EF4-FFF2-40B4-BE49-F238E27FC236}">
                      <a16:creationId xmlns:a16="http://schemas.microsoft.com/office/drawing/2014/main" id="{72F1E2CA-B378-4743-97C5-F032BB4F71E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フリーフォーム 2063">
                  <a:extLst>
                    <a:ext uri="{FF2B5EF4-FFF2-40B4-BE49-F238E27FC236}">
                      <a16:creationId xmlns:a16="http://schemas.microsoft.com/office/drawing/2014/main" id="{C0AD5FA8-3A95-4408-8884-117B45CBC3D4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065E9523-0E97-408C-A5F8-EA022E78DF68}"/>
                  </a:ext>
                </a:extLst>
              </p:cNvPr>
              <p:cNvGrpSpPr/>
              <p:nvPr/>
            </p:nvGrpSpPr>
            <p:grpSpPr>
              <a:xfrm flipH="1">
                <a:off x="8051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37" name="フリーフォーム 2062">
                  <a:extLst>
                    <a:ext uri="{FF2B5EF4-FFF2-40B4-BE49-F238E27FC236}">
                      <a16:creationId xmlns:a16="http://schemas.microsoft.com/office/drawing/2014/main" id="{C1842302-24E6-4731-845D-C7A5DB5DBE6B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 2063">
                  <a:extLst>
                    <a:ext uri="{FF2B5EF4-FFF2-40B4-BE49-F238E27FC236}">
                      <a16:creationId xmlns:a16="http://schemas.microsoft.com/office/drawing/2014/main" id="{12106F41-61E1-4E74-AF6D-90ABD7617E2D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1C98F6B7-3A43-42B4-9079-2D09F76CA0BD}"/>
              </a:ext>
            </a:extLst>
          </p:cNvPr>
          <p:cNvGrpSpPr/>
          <p:nvPr/>
        </p:nvGrpSpPr>
        <p:grpSpPr>
          <a:xfrm>
            <a:off x="4320143" y="1068046"/>
            <a:ext cx="1249107" cy="1311964"/>
            <a:chOff x="1577341" y="3866664"/>
            <a:chExt cx="1249107" cy="1311964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50BF198-87DF-4E6B-95EE-9EA3BED42970}"/>
                </a:ext>
              </a:extLst>
            </p:cNvPr>
            <p:cNvGrpSpPr/>
            <p:nvPr/>
          </p:nvGrpSpPr>
          <p:grpSpPr>
            <a:xfrm>
              <a:off x="1805823" y="3866664"/>
              <a:ext cx="748547" cy="842324"/>
              <a:chOff x="1805823" y="1114716"/>
              <a:chExt cx="748547" cy="842324"/>
            </a:xfrm>
          </p:grpSpPr>
          <p:sp>
            <p:nvSpPr>
              <p:cNvPr id="76" name="片側の 2 つの角を丸めた四角形 1218">
                <a:extLst>
                  <a:ext uri="{FF2B5EF4-FFF2-40B4-BE49-F238E27FC236}">
                    <a16:creationId xmlns:a16="http://schemas.microsoft.com/office/drawing/2014/main" id="{08172A8D-654B-4D34-8664-21F6536E1370}"/>
                  </a:ext>
                </a:extLst>
              </p:cNvPr>
              <p:cNvSpPr/>
              <p:nvPr/>
            </p:nvSpPr>
            <p:spPr>
              <a:xfrm rot="10800000">
                <a:off x="2127108" y="171267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円/楕円 820">
                <a:extLst>
                  <a:ext uri="{FF2B5EF4-FFF2-40B4-BE49-F238E27FC236}">
                    <a16:creationId xmlns:a16="http://schemas.microsoft.com/office/drawing/2014/main" id="{9009AE35-EEED-477A-B4F0-B51DC7598D72}"/>
                  </a:ext>
                </a:extLst>
              </p:cNvPr>
              <p:cNvSpPr/>
              <p:nvPr/>
            </p:nvSpPr>
            <p:spPr>
              <a:xfrm rot="1234775">
                <a:off x="1805823" y="1528061"/>
                <a:ext cx="169613" cy="11813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星 24 1220">
                <a:extLst>
                  <a:ext uri="{FF2B5EF4-FFF2-40B4-BE49-F238E27FC236}">
                    <a16:creationId xmlns:a16="http://schemas.microsoft.com/office/drawing/2014/main" id="{F61A7A84-FBAC-4280-BB64-F054BA6CDE16}"/>
                  </a:ext>
                </a:extLst>
              </p:cNvPr>
              <p:cNvSpPr/>
              <p:nvPr/>
            </p:nvSpPr>
            <p:spPr>
              <a:xfrm>
                <a:off x="1935045" y="1114716"/>
                <a:ext cx="619325" cy="632188"/>
              </a:xfrm>
              <a:custGeom>
                <a:avLst/>
                <a:gdLst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11309 w 663791"/>
                  <a:gd name="connsiteY2" fmla="*/ 234283 h 632188"/>
                  <a:gd name="connsiteX3" fmla="*/ 48494 w 663791"/>
                  <a:gd name="connsiteY3" fmla="*/ 204295 h 632188"/>
                  <a:gd name="connsiteX4" fmla="*/ 44466 w 663791"/>
                  <a:gd name="connsiteY4" fmla="*/ 158047 h 632188"/>
                  <a:gd name="connsiteX5" fmla="*/ 88535 w 663791"/>
                  <a:gd name="connsiteY5" fmla="*/ 138247 h 632188"/>
                  <a:gd name="connsiteX6" fmla="*/ 97210 w 663791"/>
                  <a:gd name="connsiteY6" fmla="*/ 92582 h 632188"/>
                  <a:gd name="connsiteX7" fmla="*/ 145158 w 663791"/>
                  <a:gd name="connsiteY7" fmla="*/ 84319 h 632188"/>
                  <a:gd name="connsiteX8" fmla="*/ 165948 w 663791"/>
                  <a:gd name="connsiteY8" fmla="*/ 42349 h 632188"/>
                  <a:gd name="connsiteX9" fmla="*/ 214508 w 663791"/>
                  <a:gd name="connsiteY9" fmla="*/ 46185 h 632188"/>
                  <a:gd name="connsiteX10" fmla="*/ 245995 w 663791"/>
                  <a:gd name="connsiteY10" fmla="*/ 10771 h 632188"/>
                  <a:gd name="connsiteX11" fmla="*/ 291855 w 663791"/>
                  <a:gd name="connsiteY11" fmla="*/ 26448 h 632188"/>
                  <a:gd name="connsiteX12" fmla="*/ 331896 w 663791"/>
                  <a:gd name="connsiteY12" fmla="*/ 0 h 632188"/>
                  <a:gd name="connsiteX13" fmla="*/ 371936 w 663791"/>
                  <a:gd name="connsiteY13" fmla="*/ 26448 h 632188"/>
                  <a:gd name="connsiteX14" fmla="*/ 417796 w 663791"/>
                  <a:gd name="connsiteY14" fmla="*/ 10771 h 632188"/>
                  <a:gd name="connsiteX15" fmla="*/ 449283 w 663791"/>
                  <a:gd name="connsiteY15" fmla="*/ 46185 h 632188"/>
                  <a:gd name="connsiteX16" fmla="*/ 497843 w 663791"/>
                  <a:gd name="connsiteY16" fmla="*/ 42349 h 632188"/>
                  <a:gd name="connsiteX17" fmla="*/ 518633 w 663791"/>
                  <a:gd name="connsiteY17" fmla="*/ 84319 h 632188"/>
                  <a:gd name="connsiteX18" fmla="*/ 566581 w 663791"/>
                  <a:gd name="connsiteY18" fmla="*/ 92582 h 632188"/>
                  <a:gd name="connsiteX19" fmla="*/ 575256 w 663791"/>
                  <a:gd name="connsiteY19" fmla="*/ 138247 h 632188"/>
                  <a:gd name="connsiteX20" fmla="*/ 619325 w 663791"/>
                  <a:gd name="connsiteY20" fmla="*/ 158047 h 632188"/>
                  <a:gd name="connsiteX21" fmla="*/ 615297 w 663791"/>
                  <a:gd name="connsiteY21" fmla="*/ 204295 h 632188"/>
                  <a:gd name="connsiteX22" fmla="*/ 652482 w 663791"/>
                  <a:gd name="connsiteY22" fmla="*/ 234283 h 632188"/>
                  <a:gd name="connsiteX23" fmla="*/ 636021 w 663791"/>
                  <a:gd name="connsiteY23" fmla="*/ 277960 h 632188"/>
                  <a:gd name="connsiteX24" fmla="*/ 663791 w 663791"/>
                  <a:gd name="connsiteY24" fmla="*/ 316094 h 632188"/>
                  <a:gd name="connsiteX25" fmla="*/ 636021 w 663791"/>
                  <a:gd name="connsiteY25" fmla="*/ 354228 h 632188"/>
                  <a:gd name="connsiteX26" fmla="*/ 652482 w 663791"/>
                  <a:gd name="connsiteY26" fmla="*/ 397905 h 632188"/>
                  <a:gd name="connsiteX27" fmla="*/ 615297 w 663791"/>
                  <a:gd name="connsiteY27" fmla="*/ 427893 h 632188"/>
                  <a:gd name="connsiteX28" fmla="*/ 619325 w 663791"/>
                  <a:gd name="connsiteY28" fmla="*/ 474141 h 632188"/>
                  <a:gd name="connsiteX29" fmla="*/ 575256 w 663791"/>
                  <a:gd name="connsiteY29" fmla="*/ 493941 h 632188"/>
                  <a:gd name="connsiteX30" fmla="*/ 566581 w 663791"/>
                  <a:gd name="connsiteY30" fmla="*/ 539606 h 632188"/>
                  <a:gd name="connsiteX31" fmla="*/ 518633 w 663791"/>
                  <a:gd name="connsiteY31" fmla="*/ 547869 h 632188"/>
                  <a:gd name="connsiteX32" fmla="*/ 497843 w 663791"/>
                  <a:gd name="connsiteY32" fmla="*/ 589839 h 632188"/>
                  <a:gd name="connsiteX33" fmla="*/ 449283 w 663791"/>
                  <a:gd name="connsiteY33" fmla="*/ 586003 h 632188"/>
                  <a:gd name="connsiteX34" fmla="*/ 417796 w 663791"/>
                  <a:gd name="connsiteY34" fmla="*/ 621417 h 632188"/>
                  <a:gd name="connsiteX35" fmla="*/ 371936 w 663791"/>
                  <a:gd name="connsiteY35" fmla="*/ 605740 h 632188"/>
                  <a:gd name="connsiteX36" fmla="*/ 331896 w 663791"/>
                  <a:gd name="connsiteY36" fmla="*/ 632188 h 632188"/>
                  <a:gd name="connsiteX37" fmla="*/ 291855 w 663791"/>
                  <a:gd name="connsiteY37" fmla="*/ 605740 h 632188"/>
                  <a:gd name="connsiteX38" fmla="*/ 245995 w 663791"/>
                  <a:gd name="connsiteY38" fmla="*/ 621417 h 632188"/>
                  <a:gd name="connsiteX39" fmla="*/ 214508 w 663791"/>
                  <a:gd name="connsiteY39" fmla="*/ 586003 h 632188"/>
                  <a:gd name="connsiteX40" fmla="*/ 165948 w 663791"/>
                  <a:gd name="connsiteY40" fmla="*/ 589839 h 632188"/>
                  <a:gd name="connsiteX41" fmla="*/ 145158 w 663791"/>
                  <a:gd name="connsiteY41" fmla="*/ 547869 h 632188"/>
                  <a:gd name="connsiteX42" fmla="*/ 97210 w 663791"/>
                  <a:gd name="connsiteY42" fmla="*/ 539606 h 632188"/>
                  <a:gd name="connsiteX43" fmla="*/ 88535 w 663791"/>
                  <a:gd name="connsiteY43" fmla="*/ 493941 h 632188"/>
                  <a:gd name="connsiteX44" fmla="*/ 44466 w 663791"/>
                  <a:gd name="connsiteY44" fmla="*/ 474141 h 632188"/>
                  <a:gd name="connsiteX45" fmla="*/ 48494 w 663791"/>
                  <a:gd name="connsiteY45" fmla="*/ 427893 h 632188"/>
                  <a:gd name="connsiteX46" fmla="*/ 11309 w 663791"/>
                  <a:gd name="connsiteY46" fmla="*/ 397905 h 632188"/>
                  <a:gd name="connsiteX47" fmla="*/ 27770 w 663791"/>
                  <a:gd name="connsiteY47" fmla="*/ 354228 h 632188"/>
                  <a:gd name="connsiteX48" fmla="*/ 0 w 663791"/>
                  <a:gd name="connsiteY48" fmla="*/ 316094 h 632188"/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48494 w 663791"/>
                  <a:gd name="connsiteY2" fmla="*/ 204295 h 632188"/>
                  <a:gd name="connsiteX3" fmla="*/ 44466 w 663791"/>
                  <a:gd name="connsiteY3" fmla="*/ 158047 h 632188"/>
                  <a:gd name="connsiteX4" fmla="*/ 88535 w 663791"/>
                  <a:gd name="connsiteY4" fmla="*/ 138247 h 632188"/>
                  <a:gd name="connsiteX5" fmla="*/ 97210 w 663791"/>
                  <a:gd name="connsiteY5" fmla="*/ 92582 h 632188"/>
                  <a:gd name="connsiteX6" fmla="*/ 145158 w 663791"/>
                  <a:gd name="connsiteY6" fmla="*/ 84319 h 632188"/>
                  <a:gd name="connsiteX7" fmla="*/ 165948 w 663791"/>
                  <a:gd name="connsiteY7" fmla="*/ 42349 h 632188"/>
                  <a:gd name="connsiteX8" fmla="*/ 214508 w 663791"/>
                  <a:gd name="connsiteY8" fmla="*/ 46185 h 632188"/>
                  <a:gd name="connsiteX9" fmla="*/ 245995 w 663791"/>
                  <a:gd name="connsiteY9" fmla="*/ 10771 h 632188"/>
                  <a:gd name="connsiteX10" fmla="*/ 291855 w 663791"/>
                  <a:gd name="connsiteY10" fmla="*/ 26448 h 632188"/>
                  <a:gd name="connsiteX11" fmla="*/ 331896 w 663791"/>
                  <a:gd name="connsiteY11" fmla="*/ 0 h 632188"/>
                  <a:gd name="connsiteX12" fmla="*/ 371936 w 663791"/>
                  <a:gd name="connsiteY12" fmla="*/ 26448 h 632188"/>
                  <a:gd name="connsiteX13" fmla="*/ 417796 w 663791"/>
                  <a:gd name="connsiteY13" fmla="*/ 10771 h 632188"/>
                  <a:gd name="connsiteX14" fmla="*/ 449283 w 663791"/>
                  <a:gd name="connsiteY14" fmla="*/ 46185 h 632188"/>
                  <a:gd name="connsiteX15" fmla="*/ 497843 w 663791"/>
                  <a:gd name="connsiteY15" fmla="*/ 42349 h 632188"/>
                  <a:gd name="connsiteX16" fmla="*/ 518633 w 663791"/>
                  <a:gd name="connsiteY16" fmla="*/ 84319 h 632188"/>
                  <a:gd name="connsiteX17" fmla="*/ 566581 w 663791"/>
                  <a:gd name="connsiteY17" fmla="*/ 92582 h 632188"/>
                  <a:gd name="connsiteX18" fmla="*/ 575256 w 663791"/>
                  <a:gd name="connsiteY18" fmla="*/ 138247 h 632188"/>
                  <a:gd name="connsiteX19" fmla="*/ 619325 w 663791"/>
                  <a:gd name="connsiteY19" fmla="*/ 158047 h 632188"/>
                  <a:gd name="connsiteX20" fmla="*/ 615297 w 663791"/>
                  <a:gd name="connsiteY20" fmla="*/ 204295 h 632188"/>
                  <a:gd name="connsiteX21" fmla="*/ 652482 w 663791"/>
                  <a:gd name="connsiteY21" fmla="*/ 234283 h 632188"/>
                  <a:gd name="connsiteX22" fmla="*/ 636021 w 663791"/>
                  <a:gd name="connsiteY22" fmla="*/ 277960 h 632188"/>
                  <a:gd name="connsiteX23" fmla="*/ 663791 w 663791"/>
                  <a:gd name="connsiteY23" fmla="*/ 316094 h 632188"/>
                  <a:gd name="connsiteX24" fmla="*/ 636021 w 663791"/>
                  <a:gd name="connsiteY24" fmla="*/ 354228 h 632188"/>
                  <a:gd name="connsiteX25" fmla="*/ 652482 w 663791"/>
                  <a:gd name="connsiteY25" fmla="*/ 397905 h 632188"/>
                  <a:gd name="connsiteX26" fmla="*/ 615297 w 663791"/>
                  <a:gd name="connsiteY26" fmla="*/ 427893 h 632188"/>
                  <a:gd name="connsiteX27" fmla="*/ 619325 w 663791"/>
                  <a:gd name="connsiteY27" fmla="*/ 474141 h 632188"/>
                  <a:gd name="connsiteX28" fmla="*/ 575256 w 663791"/>
                  <a:gd name="connsiteY28" fmla="*/ 493941 h 632188"/>
                  <a:gd name="connsiteX29" fmla="*/ 566581 w 663791"/>
                  <a:gd name="connsiteY29" fmla="*/ 539606 h 632188"/>
                  <a:gd name="connsiteX30" fmla="*/ 518633 w 663791"/>
                  <a:gd name="connsiteY30" fmla="*/ 547869 h 632188"/>
                  <a:gd name="connsiteX31" fmla="*/ 497843 w 663791"/>
                  <a:gd name="connsiteY31" fmla="*/ 589839 h 632188"/>
                  <a:gd name="connsiteX32" fmla="*/ 449283 w 663791"/>
                  <a:gd name="connsiteY32" fmla="*/ 586003 h 632188"/>
                  <a:gd name="connsiteX33" fmla="*/ 417796 w 663791"/>
                  <a:gd name="connsiteY33" fmla="*/ 621417 h 632188"/>
                  <a:gd name="connsiteX34" fmla="*/ 371936 w 663791"/>
                  <a:gd name="connsiteY34" fmla="*/ 605740 h 632188"/>
                  <a:gd name="connsiteX35" fmla="*/ 331896 w 663791"/>
                  <a:gd name="connsiteY35" fmla="*/ 632188 h 632188"/>
                  <a:gd name="connsiteX36" fmla="*/ 291855 w 663791"/>
                  <a:gd name="connsiteY36" fmla="*/ 605740 h 632188"/>
                  <a:gd name="connsiteX37" fmla="*/ 245995 w 663791"/>
                  <a:gd name="connsiteY37" fmla="*/ 621417 h 632188"/>
                  <a:gd name="connsiteX38" fmla="*/ 214508 w 663791"/>
                  <a:gd name="connsiteY38" fmla="*/ 586003 h 632188"/>
                  <a:gd name="connsiteX39" fmla="*/ 165948 w 663791"/>
                  <a:gd name="connsiteY39" fmla="*/ 589839 h 632188"/>
                  <a:gd name="connsiteX40" fmla="*/ 145158 w 663791"/>
                  <a:gd name="connsiteY40" fmla="*/ 547869 h 632188"/>
                  <a:gd name="connsiteX41" fmla="*/ 97210 w 663791"/>
                  <a:gd name="connsiteY41" fmla="*/ 539606 h 632188"/>
                  <a:gd name="connsiteX42" fmla="*/ 88535 w 663791"/>
                  <a:gd name="connsiteY42" fmla="*/ 493941 h 632188"/>
                  <a:gd name="connsiteX43" fmla="*/ 44466 w 663791"/>
                  <a:gd name="connsiteY43" fmla="*/ 474141 h 632188"/>
                  <a:gd name="connsiteX44" fmla="*/ 48494 w 663791"/>
                  <a:gd name="connsiteY44" fmla="*/ 427893 h 632188"/>
                  <a:gd name="connsiteX45" fmla="*/ 11309 w 663791"/>
                  <a:gd name="connsiteY45" fmla="*/ 397905 h 632188"/>
                  <a:gd name="connsiteX46" fmla="*/ 27770 w 663791"/>
                  <a:gd name="connsiteY46" fmla="*/ 354228 h 632188"/>
                  <a:gd name="connsiteX47" fmla="*/ 0 w 663791"/>
                  <a:gd name="connsiteY47" fmla="*/ 316094 h 632188"/>
                  <a:gd name="connsiteX0" fmla="*/ 0 w 663791"/>
                  <a:gd name="connsiteY0" fmla="*/ 316094 h 632188"/>
                  <a:gd name="connsiteX1" fmla="*/ 48494 w 663791"/>
                  <a:gd name="connsiteY1" fmla="*/ 204295 h 632188"/>
                  <a:gd name="connsiteX2" fmla="*/ 44466 w 663791"/>
                  <a:gd name="connsiteY2" fmla="*/ 158047 h 632188"/>
                  <a:gd name="connsiteX3" fmla="*/ 88535 w 663791"/>
                  <a:gd name="connsiteY3" fmla="*/ 138247 h 632188"/>
                  <a:gd name="connsiteX4" fmla="*/ 97210 w 663791"/>
                  <a:gd name="connsiteY4" fmla="*/ 92582 h 632188"/>
                  <a:gd name="connsiteX5" fmla="*/ 145158 w 663791"/>
                  <a:gd name="connsiteY5" fmla="*/ 84319 h 632188"/>
                  <a:gd name="connsiteX6" fmla="*/ 165948 w 663791"/>
                  <a:gd name="connsiteY6" fmla="*/ 42349 h 632188"/>
                  <a:gd name="connsiteX7" fmla="*/ 214508 w 663791"/>
                  <a:gd name="connsiteY7" fmla="*/ 46185 h 632188"/>
                  <a:gd name="connsiteX8" fmla="*/ 245995 w 663791"/>
                  <a:gd name="connsiteY8" fmla="*/ 10771 h 632188"/>
                  <a:gd name="connsiteX9" fmla="*/ 291855 w 663791"/>
                  <a:gd name="connsiteY9" fmla="*/ 26448 h 632188"/>
                  <a:gd name="connsiteX10" fmla="*/ 331896 w 663791"/>
                  <a:gd name="connsiteY10" fmla="*/ 0 h 632188"/>
                  <a:gd name="connsiteX11" fmla="*/ 371936 w 663791"/>
                  <a:gd name="connsiteY11" fmla="*/ 26448 h 632188"/>
                  <a:gd name="connsiteX12" fmla="*/ 417796 w 663791"/>
                  <a:gd name="connsiteY12" fmla="*/ 10771 h 632188"/>
                  <a:gd name="connsiteX13" fmla="*/ 449283 w 663791"/>
                  <a:gd name="connsiteY13" fmla="*/ 46185 h 632188"/>
                  <a:gd name="connsiteX14" fmla="*/ 497843 w 663791"/>
                  <a:gd name="connsiteY14" fmla="*/ 42349 h 632188"/>
                  <a:gd name="connsiteX15" fmla="*/ 518633 w 663791"/>
                  <a:gd name="connsiteY15" fmla="*/ 84319 h 632188"/>
                  <a:gd name="connsiteX16" fmla="*/ 566581 w 663791"/>
                  <a:gd name="connsiteY16" fmla="*/ 92582 h 632188"/>
                  <a:gd name="connsiteX17" fmla="*/ 575256 w 663791"/>
                  <a:gd name="connsiteY17" fmla="*/ 138247 h 632188"/>
                  <a:gd name="connsiteX18" fmla="*/ 619325 w 663791"/>
                  <a:gd name="connsiteY18" fmla="*/ 158047 h 632188"/>
                  <a:gd name="connsiteX19" fmla="*/ 615297 w 663791"/>
                  <a:gd name="connsiteY19" fmla="*/ 204295 h 632188"/>
                  <a:gd name="connsiteX20" fmla="*/ 652482 w 663791"/>
                  <a:gd name="connsiteY20" fmla="*/ 234283 h 632188"/>
                  <a:gd name="connsiteX21" fmla="*/ 636021 w 663791"/>
                  <a:gd name="connsiteY21" fmla="*/ 277960 h 632188"/>
                  <a:gd name="connsiteX22" fmla="*/ 663791 w 663791"/>
                  <a:gd name="connsiteY22" fmla="*/ 316094 h 632188"/>
                  <a:gd name="connsiteX23" fmla="*/ 636021 w 663791"/>
                  <a:gd name="connsiteY23" fmla="*/ 354228 h 632188"/>
                  <a:gd name="connsiteX24" fmla="*/ 652482 w 663791"/>
                  <a:gd name="connsiteY24" fmla="*/ 397905 h 632188"/>
                  <a:gd name="connsiteX25" fmla="*/ 615297 w 663791"/>
                  <a:gd name="connsiteY25" fmla="*/ 427893 h 632188"/>
                  <a:gd name="connsiteX26" fmla="*/ 619325 w 663791"/>
                  <a:gd name="connsiteY26" fmla="*/ 474141 h 632188"/>
                  <a:gd name="connsiteX27" fmla="*/ 575256 w 663791"/>
                  <a:gd name="connsiteY27" fmla="*/ 493941 h 632188"/>
                  <a:gd name="connsiteX28" fmla="*/ 566581 w 663791"/>
                  <a:gd name="connsiteY28" fmla="*/ 539606 h 632188"/>
                  <a:gd name="connsiteX29" fmla="*/ 518633 w 663791"/>
                  <a:gd name="connsiteY29" fmla="*/ 547869 h 632188"/>
                  <a:gd name="connsiteX30" fmla="*/ 497843 w 663791"/>
                  <a:gd name="connsiteY30" fmla="*/ 589839 h 632188"/>
                  <a:gd name="connsiteX31" fmla="*/ 449283 w 663791"/>
                  <a:gd name="connsiteY31" fmla="*/ 586003 h 632188"/>
                  <a:gd name="connsiteX32" fmla="*/ 417796 w 663791"/>
                  <a:gd name="connsiteY32" fmla="*/ 621417 h 632188"/>
                  <a:gd name="connsiteX33" fmla="*/ 371936 w 663791"/>
                  <a:gd name="connsiteY33" fmla="*/ 605740 h 632188"/>
                  <a:gd name="connsiteX34" fmla="*/ 331896 w 663791"/>
                  <a:gd name="connsiteY34" fmla="*/ 632188 h 632188"/>
                  <a:gd name="connsiteX35" fmla="*/ 291855 w 663791"/>
                  <a:gd name="connsiteY35" fmla="*/ 605740 h 632188"/>
                  <a:gd name="connsiteX36" fmla="*/ 245995 w 663791"/>
                  <a:gd name="connsiteY36" fmla="*/ 621417 h 632188"/>
                  <a:gd name="connsiteX37" fmla="*/ 214508 w 663791"/>
                  <a:gd name="connsiteY37" fmla="*/ 586003 h 632188"/>
                  <a:gd name="connsiteX38" fmla="*/ 165948 w 663791"/>
                  <a:gd name="connsiteY38" fmla="*/ 589839 h 632188"/>
                  <a:gd name="connsiteX39" fmla="*/ 145158 w 663791"/>
                  <a:gd name="connsiteY39" fmla="*/ 547869 h 632188"/>
                  <a:gd name="connsiteX40" fmla="*/ 97210 w 663791"/>
                  <a:gd name="connsiteY40" fmla="*/ 539606 h 632188"/>
                  <a:gd name="connsiteX41" fmla="*/ 88535 w 663791"/>
                  <a:gd name="connsiteY41" fmla="*/ 493941 h 632188"/>
                  <a:gd name="connsiteX42" fmla="*/ 44466 w 663791"/>
                  <a:gd name="connsiteY42" fmla="*/ 474141 h 632188"/>
                  <a:gd name="connsiteX43" fmla="*/ 48494 w 663791"/>
                  <a:gd name="connsiteY43" fmla="*/ 427893 h 632188"/>
                  <a:gd name="connsiteX44" fmla="*/ 11309 w 663791"/>
                  <a:gd name="connsiteY44" fmla="*/ 397905 h 632188"/>
                  <a:gd name="connsiteX45" fmla="*/ 27770 w 663791"/>
                  <a:gd name="connsiteY45" fmla="*/ 354228 h 632188"/>
                  <a:gd name="connsiteX46" fmla="*/ 0 w 663791"/>
                  <a:gd name="connsiteY46" fmla="*/ 316094 h 632188"/>
                  <a:gd name="connsiteX0" fmla="*/ 16461 w 652482"/>
                  <a:gd name="connsiteY0" fmla="*/ 354228 h 632188"/>
                  <a:gd name="connsiteX1" fmla="*/ 37185 w 652482"/>
                  <a:gd name="connsiteY1" fmla="*/ 204295 h 632188"/>
                  <a:gd name="connsiteX2" fmla="*/ 33157 w 652482"/>
                  <a:gd name="connsiteY2" fmla="*/ 158047 h 632188"/>
                  <a:gd name="connsiteX3" fmla="*/ 77226 w 652482"/>
                  <a:gd name="connsiteY3" fmla="*/ 138247 h 632188"/>
                  <a:gd name="connsiteX4" fmla="*/ 85901 w 652482"/>
                  <a:gd name="connsiteY4" fmla="*/ 92582 h 632188"/>
                  <a:gd name="connsiteX5" fmla="*/ 133849 w 652482"/>
                  <a:gd name="connsiteY5" fmla="*/ 84319 h 632188"/>
                  <a:gd name="connsiteX6" fmla="*/ 154639 w 652482"/>
                  <a:gd name="connsiteY6" fmla="*/ 42349 h 632188"/>
                  <a:gd name="connsiteX7" fmla="*/ 203199 w 652482"/>
                  <a:gd name="connsiteY7" fmla="*/ 46185 h 632188"/>
                  <a:gd name="connsiteX8" fmla="*/ 234686 w 652482"/>
                  <a:gd name="connsiteY8" fmla="*/ 10771 h 632188"/>
                  <a:gd name="connsiteX9" fmla="*/ 280546 w 652482"/>
                  <a:gd name="connsiteY9" fmla="*/ 26448 h 632188"/>
                  <a:gd name="connsiteX10" fmla="*/ 320587 w 652482"/>
                  <a:gd name="connsiteY10" fmla="*/ 0 h 632188"/>
                  <a:gd name="connsiteX11" fmla="*/ 360627 w 652482"/>
                  <a:gd name="connsiteY11" fmla="*/ 26448 h 632188"/>
                  <a:gd name="connsiteX12" fmla="*/ 406487 w 652482"/>
                  <a:gd name="connsiteY12" fmla="*/ 10771 h 632188"/>
                  <a:gd name="connsiteX13" fmla="*/ 437974 w 652482"/>
                  <a:gd name="connsiteY13" fmla="*/ 46185 h 632188"/>
                  <a:gd name="connsiteX14" fmla="*/ 486534 w 652482"/>
                  <a:gd name="connsiteY14" fmla="*/ 42349 h 632188"/>
                  <a:gd name="connsiteX15" fmla="*/ 507324 w 652482"/>
                  <a:gd name="connsiteY15" fmla="*/ 84319 h 632188"/>
                  <a:gd name="connsiteX16" fmla="*/ 555272 w 652482"/>
                  <a:gd name="connsiteY16" fmla="*/ 92582 h 632188"/>
                  <a:gd name="connsiteX17" fmla="*/ 563947 w 652482"/>
                  <a:gd name="connsiteY17" fmla="*/ 138247 h 632188"/>
                  <a:gd name="connsiteX18" fmla="*/ 608016 w 652482"/>
                  <a:gd name="connsiteY18" fmla="*/ 158047 h 632188"/>
                  <a:gd name="connsiteX19" fmla="*/ 603988 w 652482"/>
                  <a:gd name="connsiteY19" fmla="*/ 204295 h 632188"/>
                  <a:gd name="connsiteX20" fmla="*/ 641173 w 652482"/>
                  <a:gd name="connsiteY20" fmla="*/ 234283 h 632188"/>
                  <a:gd name="connsiteX21" fmla="*/ 624712 w 652482"/>
                  <a:gd name="connsiteY21" fmla="*/ 277960 h 632188"/>
                  <a:gd name="connsiteX22" fmla="*/ 652482 w 652482"/>
                  <a:gd name="connsiteY22" fmla="*/ 316094 h 632188"/>
                  <a:gd name="connsiteX23" fmla="*/ 624712 w 652482"/>
                  <a:gd name="connsiteY23" fmla="*/ 354228 h 632188"/>
                  <a:gd name="connsiteX24" fmla="*/ 641173 w 652482"/>
                  <a:gd name="connsiteY24" fmla="*/ 397905 h 632188"/>
                  <a:gd name="connsiteX25" fmla="*/ 603988 w 652482"/>
                  <a:gd name="connsiteY25" fmla="*/ 427893 h 632188"/>
                  <a:gd name="connsiteX26" fmla="*/ 608016 w 652482"/>
                  <a:gd name="connsiteY26" fmla="*/ 474141 h 632188"/>
                  <a:gd name="connsiteX27" fmla="*/ 563947 w 652482"/>
                  <a:gd name="connsiteY27" fmla="*/ 493941 h 632188"/>
                  <a:gd name="connsiteX28" fmla="*/ 555272 w 652482"/>
                  <a:gd name="connsiteY28" fmla="*/ 539606 h 632188"/>
                  <a:gd name="connsiteX29" fmla="*/ 507324 w 652482"/>
                  <a:gd name="connsiteY29" fmla="*/ 547869 h 632188"/>
                  <a:gd name="connsiteX30" fmla="*/ 486534 w 652482"/>
                  <a:gd name="connsiteY30" fmla="*/ 589839 h 632188"/>
                  <a:gd name="connsiteX31" fmla="*/ 437974 w 652482"/>
                  <a:gd name="connsiteY31" fmla="*/ 586003 h 632188"/>
                  <a:gd name="connsiteX32" fmla="*/ 406487 w 652482"/>
                  <a:gd name="connsiteY32" fmla="*/ 621417 h 632188"/>
                  <a:gd name="connsiteX33" fmla="*/ 360627 w 652482"/>
                  <a:gd name="connsiteY33" fmla="*/ 605740 h 632188"/>
                  <a:gd name="connsiteX34" fmla="*/ 320587 w 652482"/>
                  <a:gd name="connsiteY34" fmla="*/ 632188 h 632188"/>
                  <a:gd name="connsiteX35" fmla="*/ 280546 w 652482"/>
                  <a:gd name="connsiteY35" fmla="*/ 605740 h 632188"/>
                  <a:gd name="connsiteX36" fmla="*/ 234686 w 652482"/>
                  <a:gd name="connsiteY36" fmla="*/ 621417 h 632188"/>
                  <a:gd name="connsiteX37" fmla="*/ 203199 w 652482"/>
                  <a:gd name="connsiteY37" fmla="*/ 586003 h 632188"/>
                  <a:gd name="connsiteX38" fmla="*/ 154639 w 652482"/>
                  <a:gd name="connsiteY38" fmla="*/ 589839 h 632188"/>
                  <a:gd name="connsiteX39" fmla="*/ 133849 w 652482"/>
                  <a:gd name="connsiteY39" fmla="*/ 547869 h 632188"/>
                  <a:gd name="connsiteX40" fmla="*/ 85901 w 652482"/>
                  <a:gd name="connsiteY40" fmla="*/ 539606 h 632188"/>
                  <a:gd name="connsiteX41" fmla="*/ 77226 w 652482"/>
                  <a:gd name="connsiteY41" fmla="*/ 493941 h 632188"/>
                  <a:gd name="connsiteX42" fmla="*/ 33157 w 652482"/>
                  <a:gd name="connsiteY42" fmla="*/ 474141 h 632188"/>
                  <a:gd name="connsiteX43" fmla="*/ 37185 w 652482"/>
                  <a:gd name="connsiteY43" fmla="*/ 427893 h 632188"/>
                  <a:gd name="connsiteX44" fmla="*/ 0 w 652482"/>
                  <a:gd name="connsiteY44" fmla="*/ 397905 h 632188"/>
                  <a:gd name="connsiteX45" fmla="*/ 16461 w 652482"/>
                  <a:gd name="connsiteY45" fmla="*/ 354228 h 632188"/>
                  <a:gd name="connsiteX0" fmla="*/ 0 w 636021"/>
                  <a:gd name="connsiteY0" fmla="*/ 354228 h 632188"/>
                  <a:gd name="connsiteX1" fmla="*/ 20724 w 636021"/>
                  <a:gd name="connsiteY1" fmla="*/ 204295 h 632188"/>
                  <a:gd name="connsiteX2" fmla="*/ 16696 w 636021"/>
                  <a:gd name="connsiteY2" fmla="*/ 158047 h 632188"/>
                  <a:gd name="connsiteX3" fmla="*/ 60765 w 636021"/>
                  <a:gd name="connsiteY3" fmla="*/ 138247 h 632188"/>
                  <a:gd name="connsiteX4" fmla="*/ 69440 w 636021"/>
                  <a:gd name="connsiteY4" fmla="*/ 92582 h 632188"/>
                  <a:gd name="connsiteX5" fmla="*/ 117388 w 636021"/>
                  <a:gd name="connsiteY5" fmla="*/ 84319 h 632188"/>
                  <a:gd name="connsiteX6" fmla="*/ 138178 w 636021"/>
                  <a:gd name="connsiteY6" fmla="*/ 42349 h 632188"/>
                  <a:gd name="connsiteX7" fmla="*/ 186738 w 636021"/>
                  <a:gd name="connsiteY7" fmla="*/ 46185 h 632188"/>
                  <a:gd name="connsiteX8" fmla="*/ 218225 w 636021"/>
                  <a:gd name="connsiteY8" fmla="*/ 10771 h 632188"/>
                  <a:gd name="connsiteX9" fmla="*/ 264085 w 636021"/>
                  <a:gd name="connsiteY9" fmla="*/ 26448 h 632188"/>
                  <a:gd name="connsiteX10" fmla="*/ 304126 w 636021"/>
                  <a:gd name="connsiteY10" fmla="*/ 0 h 632188"/>
                  <a:gd name="connsiteX11" fmla="*/ 344166 w 636021"/>
                  <a:gd name="connsiteY11" fmla="*/ 26448 h 632188"/>
                  <a:gd name="connsiteX12" fmla="*/ 390026 w 636021"/>
                  <a:gd name="connsiteY12" fmla="*/ 10771 h 632188"/>
                  <a:gd name="connsiteX13" fmla="*/ 421513 w 636021"/>
                  <a:gd name="connsiteY13" fmla="*/ 46185 h 632188"/>
                  <a:gd name="connsiteX14" fmla="*/ 470073 w 636021"/>
                  <a:gd name="connsiteY14" fmla="*/ 42349 h 632188"/>
                  <a:gd name="connsiteX15" fmla="*/ 490863 w 636021"/>
                  <a:gd name="connsiteY15" fmla="*/ 84319 h 632188"/>
                  <a:gd name="connsiteX16" fmla="*/ 538811 w 636021"/>
                  <a:gd name="connsiteY16" fmla="*/ 92582 h 632188"/>
                  <a:gd name="connsiteX17" fmla="*/ 547486 w 636021"/>
                  <a:gd name="connsiteY17" fmla="*/ 138247 h 632188"/>
                  <a:gd name="connsiteX18" fmla="*/ 591555 w 636021"/>
                  <a:gd name="connsiteY18" fmla="*/ 158047 h 632188"/>
                  <a:gd name="connsiteX19" fmla="*/ 587527 w 636021"/>
                  <a:gd name="connsiteY19" fmla="*/ 204295 h 632188"/>
                  <a:gd name="connsiteX20" fmla="*/ 624712 w 636021"/>
                  <a:gd name="connsiteY20" fmla="*/ 234283 h 632188"/>
                  <a:gd name="connsiteX21" fmla="*/ 608251 w 636021"/>
                  <a:gd name="connsiteY21" fmla="*/ 277960 h 632188"/>
                  <a:gd name="connsiteX22" fmla="*/ 636021 w 636021"/>
                  <a:gd name="connsiteY22" fmla="*/ 316094 h 632188"/>
                  <a:gd name="connsiteX23" fmla="*/ 608251 w 636021"/>
                  <a:gd name="connsiteY23" fmla="*/ 354228 h 632188"/>
                  <a:gd name="connsiteX24" fmla="*/ 624712 w 636021"/>
                  <a:gd name="connsiteY24" fmla="*/ 397905 h 632188"/>
                  <a:gd name="connsiteX25" fmla="*/ 587527 w 636021"/>
                  <a:gd name="connsiteY25" fmla="*/ 427893 h 632188"/>
                  <a:gd name="connsiteX26" fmla="*/ 591555 w 636021"/>
                  <a:gd name="connsiteY26" fmla="*/ 474141 h 632188"/>
                  <a:gd name="connsiteX27" fmla="*/ 547486 w 636021"/>
                  <a:gd name="connsiteY27" fmla="*/ 493941 h 632188"/>
                  <a:gd name="connsiteX28" fmla="*/ 538811 w 636021"/>
                  <a:gd name="connsiteY28" fmla="*/ 539606 h 632188"/>
                  <a:gd name="connsiteX29" fmla="*/ 490863 w 636021"/>
                  <a:gd name="connsiteY29" fmla="*/ 547869 h 632188"/>
                  <a:gd name="connsiteX30" fmla="*/ 470073 w 636021"/>
                  <a:gd name="connsiteY30" fmla="*/ 589839 h 632188"/>
                  <a:gd name="connsiteX31" fmla="*/ 421513 w 636021"/>
                  <a:gd name="connsiteY31" fmla="*/ 586003 h 632188"/>
                  <a:gd name="connsiteX32" fmla="*/ 390026 w 636021"/>
                  <a:gd name="connsiteY32" fmla="*/ 621417 h 632188"/>
                  <a:gd name="connsiteX33" fmla="*/ 344166 w 636021"/>
                  <a:gd name="connsiteY33" fmla="*/ 605740 h 632188"/>
                  <a:gd name="connsiteX34" fmla="*/ 304126 w 636021"/>
                  <a:gd name="connsiteY34" fmla="*/ 632188 h 632188"/>
                  <a:gd name="connsiteX35" fmla="*/ 264085 w 636021"/>
                  <a:gd name="connsiteY35" fmla="*/ 605740 h 632188"/>
                  <a:gd name="connsiteX36" fmla="*/ 218225 w 636021"/>
                  <a:gd name="connsiteY36" fmla="*/ 621417 h 632188"/>
                  <a:gd name="connsiteX37" fmla="*/ 186738 w 636021"/>
                  <a:gd name="connsiteY37" fmla="*/ 586003 h 632188"/>
                  <a:gd name="connsiteX38" fmla="*/ 138178 w 636021"/>
                  <a:gd name="connsiteY38" fmla="*/ 589839 h 632188"/>
                  <a:gd name="connsiteX39" fmla="*/ 117388 w 636021"/>
                  <a:gd name="connsiteY39" fmla="*/ 547869 h 632188"/>
                  <a:gd name="connsiteX40" fmla="*/ 69440 w 636021"/>
                  <a:gd name="connsiteY40" fmla="*/ 539606 h 632188"/>
                  <a:gd name="connsiteX41" fmla="*/ 60765 w 636021"/>
                  <a:gd name="connsiteY41" fmla="*/ 493941 h 632188"/>
                  <a:gd name="connsiteX42" fmla="*/ 16696 w 636021"/>
                  <a:gd name="connsiteY42" fmla="*/ 474141 h 632188"/>
                  <a:gd name="connsiteX43" fmla="*/ 20724 w 636021"/>
                  <a:gd name="connsiteY43" fmla="*/ 427893 h 632188"/>
                  <a:gd name="connsiteX44" fmla="*/ 0 w 636021"/>
                  <a:gd name="connsiteY44" fmla="*/ 354228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0 w 619325"/>
                  <a:gd name="connsiteY42" fmla="*/ 474141 h 632188"/>
                  <a:gd name="connsiteX43" fmla="*/ 4028 w 619325"/>
                  <a:gd name="connsiteY43" fmla="*/ 427893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4028 w 619325"/>
                  <a:gd name="connsiteY42" fmla="*/ 427893 h 632188"/>
                  <a:gd name="connsiteX0" fmla="*/ 44069 w 619325"/>
                  <a:gd name="connsiteY0" fmla="*/ 493941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52744 w 619325"/>
                  <a:gd name="connsiteY39" fmla="*/ 539606 h 632188"/>
                  <a:gd name="connsiteX40" fmla="*/ 44069 w 619325"/>
                  <a:gd name="connsiteY40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44069 w 619325"/>
                  <a:gd name="connsiteY39" fmla="*/ 493941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00692 w 619325"/>
                  <a:gd name="connsiteY37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00692 w 619325"/>
                  <a:gd name="connsiteY36" fmla="*/ 547869 h 632188"/>
                  <a:gd name="connsiteX0" fmla="*/ 201529 w 619325"/>
                  <a:gd name="connsiteY0" fmla="*/ 621417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0" fmla="*/ 247389 w 619325"/>
                  <a:gd name="connsiteY0" fmla="*/ 605740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0" fmla="*/ 287430 w 619325"/>
                  <a:gd name="connsiteY0" fmla="*/ 632188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19325" h="632188">
                    <a:moveTo>
                      <a:pt x="287430" y="632188"/>
                    </a:moveTo>
                    <a:lnTo>
                      <a:pt x="0" y="158047"/>
                    </a:lnTo>
                    <a:lnTo>
                      <a:pt x="44069" y="138247"/>
                    </a:lnTo>
                    <a:lnTo>
                      <a:pt x="52744" y="92582"/>
                    </a:lnTo>
                    <a:lnTo>
                      <a:pt x="100692" y="84319"/>
                    </a:lnTo>
                    <a:lnTo>
                      <a:pt x="121482" y="42349"/>
                    </a:lnTo>
                    <a:lnTo>
                      <a:pt x="170042" y="46185"/>
                    </a:lnTo>
                    <a:lnTo>
                      <a:pt x="201529" y="10771"/>
                    </a:lnTo>
                    <a:lnTo>
                      <a:pt x="247389" y="26448"/>
                    </a:lnTo>
                    <a:lnTo>
                      <a:pt x="287430" y="0"/>
                    </a:lnTo>
                    <a:lnTo>
                      <a:pt x="327470" y="26448"/>
                    </a:lnTo>
                    <a:lnTo>
                      <a:pt x="373330" y="10771"/>
                    </a:lnTo>
                    <a:lnTo>
                      <a:pt x="404817" y="46185"/>
                    </a:lnTo>
                    <a:lnTo>
                      <a:pt x="453377" y="42349"/>
                    </a:lnTo>
                    <a:lnTo>
                      <a:pt x="474167" y="84319"/>
                    </a:lnTo>
                    <a:lnTo>
                      <a:pt x="522115" y="92582"/>
                    </a:lnTo>
                    <a:lnTo>
                      <a:pt x="530790" y="138247"/>
                    </a:lnTo>
                    <a:lnTo>
                      <a:pt x="574859" y="158047"/>
                    </a:lnTo>
                    <a:lnTo>
                      <a:pt x="570831" y="204295"/>
                    </a:lnTo>
                    <a:lnTo>
                      <a:pt x="608016" y="234283"/>
                    </a:lnTo>
                    <a:lnTo>
                      <a:pt x="591555" y="277960"/>
                    </a:lnTo>
                    <a:lnTo>
                      <a:pt x="619325" y="316094"/>
                    </a:lnTo>
                    <a:lnTo>
                      <a:pt x="591555" y="354228"/>
                    </a:lnTo>
                    <a:lnTo>
                      <a:pt x="608016" y="397905"/>
                    </a:lnTo>
                    <a:lnTo>
                      <a:pt x="570831" y="427893"/>
                    </a:lnTo>
                    <a:lnTo>
                      <a:pt x="574859" y="474141"/>
                    </a:lnTo>
                    <a:lnTo>
                      <a:pt x="530790" y="493941"/>
                    </a:lnTo>
                    <a:lnTo>
                      <a:pt x="522115" y="539606"/>
                    </a:lnTo>
                    <a:lnTo>
                      <a:pt x="474167" y="547869"/>
                    </a:lnTo>
                    <a:lnTo>
                      <a:pt x="453377" y="589839"/>
                    </a:lnTo>
                    <a:lnTo>
                      <a:pt x="404817" y="586003"/>
                    </a:lnTo>
                    <a:lnTo>
                      <a:pt x="373330" y="621417"/>
                    </a:lnTo>
                    <a:lnTo>
                      <a:pt x="327470" y="605740"/>
                    </a:lnTo>
                    <a:lnTo>
                      <a:pt x="287430" y="63218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3B2C5C7-2071-4076-BCBB-D49A408344C5}"/>
                  </a:ext>
                </a:extLst>
              </p:cNvPr>
              <p:cNvSpPr/>
              <p:nvPr/>
            </p:nvSpPr>
            <p:spPr>
              <a:xfrm>
                <a:off x="1907578" y="1193418"/>
                <a:ext cx="579044" cy="611188"/>
              </a:xfrm>
              <a:custGeom>
                <a:avLst/>
                <a:gdLst>
                  <a:gd name="connsiteX0" fmla="*/ 289522 w 579044"/>
                  <a:gd name="connsiteY0" fmla="*/ 0 h 611188"/>
                  <a:gd name="connsiteX1" fmla="*/ 579044 w 579044"/>
                  <a:gd name="connsiteY1" fmla="*/ 305594 h 611188"/>
                  <a:gd name="connsiteX2" fmla="*/ 289522 w 579044"/>
                  <a:gd name="connsiteY2" fmla="*/ 611188 h 611188"/>
                  <a:gd name="connsiteX3" fmla="*/ 127647 w 579044"/>
                  <a:gd name="connsiteY3" fmla="*/ 558997 h 611188"/>
                  <a:gd name="connsiteX4" fmla="*/ 122913 w 579044"/>
                  <a:gd name="connsiteY4" fmla="*/ 554874 h 611188"/>
                  <a:gd name="connsiteX5" fmla="*/ 145657 w 579044"/>
                  <a:gd name="connsiteY5" fmla="*/ 512916 h 611188"/>
                  <a:gd name="connsiteX6" fmla="*/ 169903 w 579044"/>
                  <a:gd name="connsiteY6" fmla="*/ 427363 h 611188"/>
                  <a:gd name="connsiteX7" fmla="*/ 42689 w 579044"/>
                  <a:gd name="connsiteY7" fmla="*/ 463315 h 611188"/>
                  <a:gd name="connsiteX8" fmla="*/ 22752 w 579044"/>
                  <a:gd name="connsiteY8" fmla="*/ 424545 h 611188"/>
                  <a:gd name="connsiteX9" fmla="*/ 0 w 579044"/>
                  <a:gd name="connsiteY9" fmla="*/ 305594 h 611188"/>
                  <a:gd name="connsiteX10" fmla="*/ 289522 w 579044"/>
                  <a:gd name="connsiteY10" fmla="*/ 0 h 61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11188">
                    <a:moveTo>
                      <a:pt x="289522" y="0"/>
                    </a:moveTo>
                    <a:cubicBezTo>
                      <a:pt x="449421" y="0"/>
                      <a:pt x="579044" y="136819"/>
                      <a:pt x="579044" y="305594"/>
                    </a:cubicBezTo>
                    <a:cubicBezTo>
                      <a:pt x="579044" y="474369"/>
                      <a:pt x="449421" y="611188"/>
                      <a:pt x="289522" y="611188"/>
                    </a:cubicBezTo>
                    <a:cubicBezTo>
                      <a:pt x="229560" y="611188"/>
                      <a:pt x="173855" y="591948"/>
                      <a:pt x="127647" y="558997"/>
                    </a:cubicBezTo>
                    <a:lnTo>
                      <a:pt x="122913" y="554874"/>
                    </a:lnTo>
                    <a:lnTo>
                      <a:pt x="145657" y="512916"/>
                    </a:lnTo>
                    <a:cubicBezTo>
                      <a:pt x="159536" y="481861"/>
                      <a:pt x="166663" y="453281"/>
                      <a:pt x="169903" y="427363"/>
                    </a:cubicBezTo>
                    <a:lnTo>
                      <a:pt x="42689" y="463315"/>
                    </a:lnTo>
                    <a:lnTo>
                      <a:pt x="22752" y="424545"/>
                    </a:lnTo>
                    <a:cubicBezTo>
                      <a:pt x="8102" y="387984"/>
                      <a:pt x="0" y="347788"/>
                      <a:pt x="0" y="305594"/>
                    </a:cubicBezTo>
                    <a:cubicBezTo>
                      <a:pt x="0" y="136819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弦 79">
                <a:extLst>
                  <a:ext uri="{FF2B5EF4-FFF2-40B4-BE49-F238E27FC236}">
                    <a16:creationId xmlns:a16="http://schemas.microsoft.com/office/drawing/2014/main" id="{A9427C86-920E-48E4-96FF-9031F61102FC}"/>
                  </a:ext>
                </a:extLst>
              </p:cNvPr>
              <p:cNvSpPr/>
              <p:nvPr/>
            </p:nvSpPr>
            <p:spPr>
              <a:xfrm flipH="1">
                <a:off x="1985946" y="1363342"/>
                <a:ext cx="159104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弦 80">
                <a:extLst>
                  <a:ext uri="{FF2B5EF4-FFF2-40B4-BE49-F238E27FC236}">
                    <a16:creationId xmlns:a16="http://schemas.microsoft.com/office/drawing/2014/main" id="{68F9F994-139E-4317-9027-80DABF0E71F8}"/>
                  </a:ext>
                </a:extLst>
              </p:cNvPr>
              <p:cNvSpPr/>
              <p:nvPr/>
            </p:nvSpPr>
            <p:spPr>
              <a:xfrm flipH="1">
                <a:off x="2046294" y="1386493"/>
                <a:ext cx="94102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ローチャート: 手操作入力 680">
                <a:extLst>
                  <a:ext uri="{FF2B5EF4-FFF2-40B4-BE49-F238E27FC236}">
                    <a16:creationId xmlns:a16="http://schemas.microsoft.com/office/drawing/2014/main" id="{251D324E-E2D7-4588-877F-D92173E0C903}"/>
                  </a:ext>
                </a:extLst>
              </p:cNvPr>
              <p:cNvSpPr/>
              <p:nvPr/>
            </p:nvSpPr>
            <p:spPr>
              <a:xfrm rot="9900000" flipH="1">
                <a:off x="1989167" y="1342179"/>
                <a:ext cx="150490" cy="45719"/>
              </a:xfrm>
              <a:prstGeom prst="flowChartManualInput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7614E12-2806-4ABB-970A-B77E77426522}"/>
                  </a:ext>
                </a:extLst>
              </p:cNvPr>
              <p:cNvSpPr/>
              <p:nvPr/>
            </p:nvSpPr>
            <p:spPr>
              <a:xfrm rot="7200000">
                <a:off x="2216138" y="1096603"/>
                <a:ext cx="181741" cy="404338"/>
              </a:xfrm>
              <a:custGeom>
                <a:avLst/>
                <a:gdLst>
                  <a:gd name="connsiteX0" fmla="*/ 37208 w 181741"/>
                  <a:gd name="connsiteY0" fmla="*/ 358714 h 404338"/>
                  <a:gd name="connsiteX1" fmla="*/ 70344 w 181741"/>
                  <a:gd name="connsiteY1" fmla="*/ 23566 h 404338"/>
                  <a:gd name="connsiteX2" fmla="*/ 93095 w 181741"/>
                  <a:gd name="connsiteY2" fmla="*/ 0 h 404338"/>
                  <a:gd name="connsiteX3" fmla="*/ 93206 w 181741"/>
                  <a:gd name="connsiteY3" fmla="*/ 584 h 404338"/>
                  <a:gd name="connsiteX4" fmla="*/ 137275 w 181741"/>
                  <a:gd name="connsiteY4" fmla="*/ 20384 h 404338"/>
                  <a:gd name="connsiteX5" fmla="*/ 133247 w 181741"/>
                  <a:gd name="connsiteY5" fmla="*/ 66632 h 404338"/>
                  <a:gd name="connsiteX6" fmla="*/ 170432 w 181741"/>
                  <a:gd name="connsiteY6" fmla="*/ 96620 h 404338"/>
                  <a:gd name="connsiteX7" fmla="*/ 153971 w 181741"/>
                  <a:gd name="connsiteY7" fmla="*/ 140297 h 404338"/>
                  <a:gd name="connsiteX8" fmla="*/ 181741 w 181741"/>
                  <a:gd name="connsiteY8" fmla="*/ 178431 h 404338"/>
                  <a:gd name="connsiteX9" fmla="*/ 153971 w 181741"/>
                  <a:gd name="connsiteY9" fmla="*/ 216565 h 404338"/>
                  <a:gd name="connsiteX10" fmla="*/ 170432 w 181741"/>
                  <a:gd name="connsiteY10" fmla="*/ 260242 h 404338"/>
                  <a:gd name="connsiteX11" fmla="*/ 133247 w 181741"/>
                  <a:gd name="connsiteY11" fmla="*/ 290230 h 404338"/>
                  <a:gd name="connsiteX12" fmla="*/ 137275 w 181741"/>
                  <a:gd name="connsiteY12" fmla="*/ 336478 h 404338"/>
                  <a:gd name="connsiteX13" fmla="*/ 93206 w 181741"/>
                  <a:gd name="connsiteY13" fmla="*/ 356278 h 404338"/>
                  <a:gd name="connsiteX14" fmla="*/ 84531 w 181741"/>
                  <a:gd name="connsiteY14" fmla="*/ 401943 h 404338"/>
                  <a:gd name="connsiteX15" fmla="*/ 70630 w 181741"/>
                  <a:gd name="connsiteY15" fmla="*/ 404338 h 40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1741" h="404338">
                    <a:moveTo>
                      <a:pt x="37208" y="358714"/>
                    </a:moveTo>
                    <a:cubicBezTo>
                      <a:pt x="-24307" y="252167"/>
                      <a:pt x="-6998" y="120285"/>
                      <a:pt x="70344" y="23566"/>
                    </a:cubicBezTo>
                    <a:lnTo>
                      <a:pt x="93095" y="0"/>
                    </a:lnTo>
                    <a:lnTo>
                      <a:pt x="93206" y="584"/>
                    </a:lnTo>
                    <a:lnTo>
                      <a:pt x="137275" y="20384"/>
                    </a:lnTo>
                    <a:lnTo>
                      <a:pt x="133247" y="66632"/>
                    </a:lnTo>
                    <a:lnTo>
                      <a:pt x="170432" y="96620"/>
                    </a:lnTo>
                    <a:lnTo>
                      <a:pt x="153971" y="140297"/>
                    </a:lnTo>
                    <a:lnTo>
                      <a:pt x="181741" y="178431"/>
                    </a:lnTo>
                    <a:lnTo>
                      <a:pt x="153971" y="216565"/>
                    </a:lnTo>
                    <a:lnTo>
                      <a:pt x="170432" y="260242"/>
                    </a:lnTo>
                    <a:lnTo>
                      <a:pt x="133247" y="290230"/>
                    </a:lnTo>
                    <a:lnTo>
                      <a:pt x="137275" y="336478"/>
                    </a:lnTo>
                    <a:lnTo>
                      <a:pt x="93206" y="356278"/>
                    </a:lnTo>
                    <a:lnTo>
                      <a:pt x="84531" y="401943"/>
                    </a:lnTo>
                    <a:lnTo>
                      <a:pt x="70630" y="40433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EF5C470-4D69-4158-AF87-FA57F9DD838D}"/>
                  </a:ext>
                </a:extLst>
              </p:cNvPr>
              <p:cNvSpPr/>
              <p:nvPr/>
            </p:nvSpPr>
            <p:spPr>
              <a:xfrm>
                <a:off x="2242444" y="1193968"/>
                <a:ext cx="276801" cy="446563"/>
              </a:xfrm>
              <a:custGeom>
                <a:avLst/>
                <a:gdLst>
                  <a:gd name="connsiteX0" fmla="*/ 0 w 276801"/>
                  <a:gd name="connsiteY0" fmla="*/ 0 h 446563"/>
                  <a:gd name="connsiteX1" fmla="*/ 52074 w 276801"/>
                  <a:gd name="connsiteY1" fmla="*/ 6162 h 446563"/>
                  <a:gd name="connsiteX2" fmla="*/ 276801 w 276801"/>
                  <a:gd name="connsiteY2" fmla="*/ 329813 h 446563"/>
                  <a:gd name="connsiteX3" fmla="*/ 275422 w 276801"/>
                  <a:gd name="connsiteY3" fmla="*/ 345866 h 446563"/>
                  <a:gd name="connsiteX4" fmla="*/ 252810 w 276801"/>
                  <a:gd name="connsiteY4" fmla="*/ 405244 h 446563"/>
                  <a:gd name="connsiteX5" fmla="*/ 225803 w 276801"/>
                  <a:gd name="connsiteY5" fmla="*/ 446563 h 446563"/>
                  <a:gd name="connsiteX6" fmla="*/ 219639 w 276801"/>
                  <a:gd name="connsiteY6" fmla="*/ 445177 h 446563"/>
                  <a:gd name="connsiteX7" fmla="*/ 214613 w 276801"/>
                  <a:gd name="connsiteY7" fmla="*/ 444810 h 446563"/>
                  <a:gd name="connsiteX8" fmla="*/ 138057 w 276801"/>
                  <a:gd name="connsiteY8" fmla="*/ 380594 h 446563"/>
                  <a:gd name="connsiteX9" fmla="*/ 43557 w 276801"/>
                  <a:gd name="connsiteY9" fmla="*/ 343371 h 446563"/>
                  <a:gd name="connsiteX10" fmla="*/ 25380 w 276801"/>
                  <a:gd name="connsiteY10" fmla="*/ 343123 h 446563"/>
                  <a:gd name="connsiteX11" fmla="*/ 29535 w 276801"/>
                  <a:gd name="connsiteY11" fmla="*/ 254688 h 446563"/>
                  <a:gd name="connsiteX12" fmla="*/ 16903 w 276801"/>
                  <a:gd name="connsiteY12" fmla="*/ 75431 h 44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801" h="446563">
                    <a:moveTo>
                      <a:pt x="0" y="0"/>
                    </a:moveTo>
                    <a:lnTo>
                      <a:pt x="52074" y="6162"/>
                    </a:lnTo>
                    <a:cubicBezTo>
                      <a:pt x="180325" y="36967"/>
                      <a:pt x="276801" y="170166"/>
                      <a:pt x="276801" y="329813"/>
                    </a:cubicBezTo>
                    <a:lnTo>
                      <a:pt x="275422" y="345866"/>
                    </a:lnTo>
                    <a:lnTo>
                      <a:pt x="252810" y="405244"/>
                    </a:lnTo>
                    <a:lnTo>
                      <a:pt x="225803" y="446563"/>
                    </a:lnTo>
                    <a:lnTo>
                      <a:pt x="219639" y="445177"/>
                    </a:lnTo>
                    <a:lnTo>
                      <a:pt x="214613" y="444810"/>
                    </a:lnTo>
                    <a:lnTo>
                      <a:pt x="138057" y="380594"/>
                    </a:lnTo>
                    <a:cubicBezTo>
                      <a:pt x="108116" y="362654"/>
                      <a:pt x="76147" y="350022"/>
                      <a:pt x="43557" y="343371"/>
                    </a:cubicBezTo>
                    <a:lnTo>
                      <a:pt x="25380" y="343123"/>
                    </a:lnTo>
                    <a:lnTo>
                      <a:pt x="29535" y="254688"/>
                    </a:lnTo>
                    <a:cubicBezTo>
                      <a:pt x="29535" y="192265"/>
                      <a:pt x="25113" y="132058"/>
                      <a:pt x="16903" y="7543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7754729-DD76-4584-B42D-FA288DDD1F25}"/>
                  </a:ext>
                </a:extLst>
              </p:cNvPr>
              <p:cNvSpPr/>
              <p:nvPr/>
            </p:nvSpPr>
            <p:spPr>
              <a:xfrm>
                <a:off x="2237304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0BFE5D4-A5B5-42E7-883E-E70FAAA2E27B}"/>
                </a:ext>
              </a:extLst>
            </p:cNvPr>
            <p:cNvGrpSpPr/>
            <p:nvPr/>
          </p:nvGrpSpPr>
          <p:grpSpPr>
            <a:xfrm>
              <a:off x="1577341" y="4600693"/>
              <a:ext cx="1249107" cy="577935"/>
              <a:chOff x="1577341" y="1961986"/>
              <a:chExt cx="1249107" cy="577935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8459B8A-3CDF-412E-B2A1-3359E72861A9}"/>
                  </a:ext>
                </a:extLst>
              </p:cNvPr>
              <p:cNvGrpSpPr/>
              <p:nvPr/>
            </p:nvGrpSpPr>
            <p:grpSpPr>
              <a:xfrm>
                <a:off x="1898480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69" name="片側の 2 つの角を丸めた四角形 1950">
                  <a:extLst>
                    <a:ext uri="{FF2B5EF4-FFF2-40B4-BE49-F238E27FC236}">
                      <a16:creationId xmlns:a16="http://schemas.microsoft.com/office/drawing/2014/main" id="{03DBCC35-AEED-44CD-A20B-844BDFBA7DD5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CA374AF2-4FF5-4DDE-82FF-2DC0FAD12771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71431591-B698-4A21-81FB-61ABEF00610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F3F97687-2870-473D-87FC-7E008132CE0B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E3705CBC-CBB3-4683-96F7-19C349C13F46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2" name="直角三角形 71">
                    <a:extLst>
                      <a:ext uri="{FF2B5EF4-FFF2-40B4-BE49-F238E27FC236}">
                        <a16:creationId xmlns:a16="http://schemas.microsoft.com/office/drawing/2014/main" id="{DA83FF02-4F67-4F20-BF8F-435EBEE548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直角三角形 72">
                    <a:extLst>
                      <a:ext uri="{FF2B5EF4-FFF2-40B4-BE49-F238E27FC236}">
                        <a16:creationId xmlns:a16="http://schemas.microsoft.com/office/drawing/2014/main" id="{CEE91F72-F7FA-4B92-A75C-A4BB0F47C6E1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E9800C4-4000-4B17-B84F-E0EA0EBB1565}"/>
                  </a:ext>
                </a:extLst>
              </p:cNvPr>
              <p:cNvGrpSpPr/>
              <p:nvPr/>
            </p:nvGrpSpPr>
            <p:grpSpPr>
              <a:xfrm>
                <a:off x="157734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67" name="フリーフォーム 2080">
                  <a:extLst>
                    <a:ext uri="{FF2B5EF4-FFF2-40B4-BE49-F238E27FC236}">
                      <a16:creationId xmlns:a16="http://schemas.microsoft.com/office/drawing/2014/main" id="{631237E4-E500-4682-BD5B-FD768228953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フリーフォーム 2081">
                  <a:extLst>
                    <a:ext uri="{FF2B5EF4-FFF2-40B4-BE49-F238E27FC236}">
                      <a16:creationId xmlns:a16="http://schemas.microsoft.com/office/drawing/2014/main" id="{C2B9B8B9-8360-4F75-B3C7-8105BA625A7B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55BDB03A-FE31-4DD3-B164-A439644B6CB8}"/>
                  </a:ext>
                </a:extLst>
              </p:cNvPr>
              <p:cNvGrpSpPr/>
              <p:nvPr/>
            </p:nvGrpSpPr>
            <p:grpSpPr>
              <a:xfrm flipH="1">
                <a:off x="2321477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65" name="フリーフォーム 2080">
                  <a:extLst>
                    <a:ext uri="{FF2B5EF4-FFF2-40B4-BE49-F238E27FC236}">
                      <a16:creationId xmlns:a16="http://schemas.microsoft.com/office/drawing/2014/main" id="{3AE2B239-1EDC-440B-90F0-BB9F71CCC54A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 2081">
                  <a:extLst>
                    <a:ext uri="{FF2B5EF4-FFF2-40B4-BE49-F238E27FC236}">
                      <a16:creationId xmlns:a16="http://schemas.microsoft.com/office/drawing/2014/main" id="{A5DD713B-C51A-4B3F-A320-C6A1737E513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266F2A0A-323B-4A47-BDC5-C8AC5986D620}"/>
              </a:ext>
            </a:extLst>
          </p:cNvPr>
          <p:cNvGrpSpPr/>
          <p:nvPr/>
        </p:nvGrpSpPr>
        <p:grpSpPr>
          <a:xfrm>
            <a:off x="6225952" y="999536"/>
            <a:ext cx="1249107" cy="1380474"/>
            <a:chOff x="2720752" y="3798154"/>
            <a:chExt cx="1249107" cy="1380474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88B10B12-5C18-42E9-BDC9-C3F936948578}"/>
                </a:ext>
              </a:extLst>
            </p:cNvPr>
            <p:cNvGrpSpPr/>
            <p:nvPr/>
          </p:nvGrpSpPr>
          <p:grpSpPr>
            <a:xfrm>
              <a:off x="2862553" y="3798154"/>
              <a:ext cx="843629" cy="876209"/>
              <a:chOff x="2862553" y="1046206"/>
              <a:chExt cx="843629" cy="876209"/>
            </a:xfrm>
          </p:grpSpPr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3391A8C0-F122-436E-9480-3BC7BC2DB900}"/>
                  </a:ext>
                </a:extLst>
              </p:cNvPr>
              <p:cNvSpPr/>
              <p:nvPr/>
            </p:nvSpPr>
            <p:spPr>
              <a:xfrm rot="900000">
                <a:off x="28625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片側の 2 つの角を丸めた四角形 1242">
                <a:extLst>
                  <a:ext uri="{FF2B5EF4-FFF2-40B4-BE49-F238E27FC236}">
                    <a16:creationId xmlns:a16="http://schemas.microsoft.com/office/drawing/2014/main" id="{214E916E-EC41-4B3C-92FF-8E716D619CB9}"/>
                  </a:ext>
                </a:extLst>
              </p:cNvPr>
              <p:cNvSpPr/>
              <p:nvPr/>
            </p:nvSpPr>
            <p:spPr>
              <a:xfrm rot="10800000">
                <a:off x="3284718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BD03E9E-BD43-4D77-8994-631A8141DBD7}"/>
                  </a:ext>
                </a:extLst>
              </p:cNvPr>
              <p:cNvSpPr/>
              <p:nvPr/>
            </p:nvSpPr>
            <p:spPr>
              <a:xfrm>
                <a:off x="3065186" y="1121162"/>
                <a:ext cx="579044" cy="671514"/>
              </a:xfrm>
              <a:custGeom>
                <a:avLst/>
                <a:gdLst>
                  <a:gd name="connsiteX0" fmla="*/ 289522 w 579044"/>
                  <a:gd name="connsiteY0" fmla="*/ 0 h 671514"/>
                  <a:gd name="connsiteX1" fmla="*/ 579044 w 579044"/>
                  <a:gd name="connsiteY1" fmla="*/ 335757 h 671514"/>
                  <a:gd name="connsiteX2" fmla="*/ 289522 w 579044"/>
                  <a:gd name="connsiteY2" fmla="*/ 671514 h 671514"/>
                  <a:gd name="connsiteX3" fmla="*/ 176827 w 579044"/>
                  <a:gd name="connsiteY3" fmla="*/ 645129 h 671514"/>
                  <a:gd name="connsiteX4" fmla="*/ 154138 w 579044"/>
                  <a:gd name="connsiteY4" fmla="*/ 630846 h 671514"/>
                  <a:gd name="connsiteX5" fmla="*/ 166629 w 579044"/>
                  <a:gd name="connsiteY5" fmla="*/ 601704 h 671514"/>
                  <a:gd name="connsiteX6" fmla="*/ 180249 w 579044"/>
                  <a:gd name="connsiteY6" fmla="*/ 505524 h 671514"/>
                  <a:gd name="connsiteX7" fmla="*/ 49740 w 579044"/>
                  <a:gd name="connsiteY7" fmla="*/ 523895 h 671514"/>
                  <a:gd name="connsiteX8" fmla="*/ 49446 w 579044"/>
                  <a:gd name="connsiteY8" fmla="*/ 523482 h 671514"/>
                  <a:gd name="connsiteX9" fmla="*/ 0 w 579044"/>
                  <a:gd name="connsiteY9" fmla="*/ 335757 h 671514"/>
                  <a:gd name="connsiteX10" fmla="*/ 289522 w 579044"/>
                  <a:gd name="connsiteY10" fmla="*/ 0 h 67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71514">
                    <a:moveTo>
                      <a:pt x="289522" y="0"/>
                    </a:moveTo>
                    <a:cubicBezTo>
                      <a:pt x="449421" y="0"/>
                      <a:pt x="579044" y="150324"/>
                      <a:pt x="579044" y="335757"/>
                    </a:cubicBezTo>
                    <a:cubicBezTo>
                      <a:pt x="579044" y="521190"/>
                      <a:pt x="449421" y="671514"/>
                      <a:pt x="289522" y="671514"/>
                    </a:cubicBezTo>
                    <a:cubicBezTo>
                      <a:pt x="249547" y="671514"/>
                      <a:pt x="211465" y="662119"/>
                      <a:pt x="176827" y="645129"/>
                    </a:cubicBezTo>
                    <a:lnTo>
                      <a:pt x="154138" y="630846"/>
                    </a:lnTo>
                    <a:lnTo>
                      <a:pt x="166629" y="601704"/>
                    </a:lnTo>
                    <a:cubicBezTo>
                      <a:pt x="177532" y="567672"/>
                      <a:pt x="180940" y="535373"/>
                      <a:pt x="180249" y="505524"/>
                    </a:cubicBezTo>
                    <a:lnTo>
                      <a:pt x="49740" y="523895"/>
                    </a:lnTo>
                    <a:lnTo>
                      <a:pt x="49446" y="523482"/>
                    </a:lnTo>
                    <a:cubicBezTo>
                      <a:pt x="18228" y="469895"/>
                      <a:pt x="0" y="405294"/>
                      <a:pt x="0" y="335757"/>
                    </a:cubicBezTo>
                    <a:cubicBezTo>
                      <a:pt x="0" y="150324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角丸四角形 1250">
                <a:extLst>
                  <a:ext uri="{FF2B5EF4-FFF2-40B4-BE49-F238E27FC236}">
                    <a16:creationId xmlns:a16="http://schemas.microsoft.com/office/drawing/2014/main" id="{E972F4F6-3AC9-4A9B-B191-3D365C5D63F6}"/>
                  </a:ext>
                </a:extLst>
              </p:cNvPr>
              <p:cNvSpPr/>
              <p:nvPr/>
            </p:nvSpPr>
            <p:spPr>
              <a:xfrm>
                <a:off x="3130959" y="1357899"/>
                <a:ext cx="100872" cy="17269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785">
                <a:extLst>
                  <a:ext uri="{FF2B5EF4-FFF2-40B4-BE49-F238E27FC236}">
                    <a16:creationId xmlns:a16="http://schemas.microsoft.com/office/drawing/2014/main" id="{D2464723-E195-47E4-9536-40B9E0036216}"/>
                  </a:ext>
                </a:extLst>
              </p:cNvPr>
              <p:cNvSpPr/>
              <p:nvPr/>
            </p:nvSpPr>
            <p:spPr>
              <a:xfrm>
                <a:off x="3161296" y="1393237"/>
                <a:ext cx="68225" cy="682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F5111174-99E8-4844-A9F6-DF6360A8C6C9}"/>
                  </a:ext>
                </a:extLst>
              </p:cNvPr>
              <p:cNvSpPr/>
              <p:nvPr/>
            </p:nvSpPr>
            <p:spPr>
              <a:xfrm rot="16200000" flipH="1">
                <a:off x="3158380" y="1218685"/>
                <a:ext cx="66780" cy="176538"/>
              </a:xfrm>
              <a:prstGeom prst="moon">
                <a:avLst>
                  <a:gd name="adj" fmla="val 76783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7FD69AEA-3DA3-412A-A2E8-A3299CBF2CCF}"/>
                  </a:ext>
                </a:extLst>
              </p:cNvPr>
              <p:cNvSpPr/>
              <p:nvPr/>
            </p:nvSpPr>
            <p:spPr>
              <a:xfrm>
                <a:off x="3069051" y="1046206"/>
                <a:ext cx="637131" cy="593749"/>
              </a:xfrm>
              <a:custGeom>
                <a:avLst/>
                <a:gdLst>
                  <a:gd name="connsiteX0" fmla="*/ 334064 w 615046"/>
                  <a:gd name="connsiteY0" fmla="*/ 0 h 563226"/>
                  <a:gd name="connsiteX1" fmla="*/ 615046 w 615046"/>
                  <a:gd name="connsiteY1" fmla="*/ 336459 h 563226"/>
                  <a:gd name="connsiteX2" fmla="*/ 567059 w 615046"/>
                  <a:gd name="connsiteY2" fmla="*/ 524578 h 563226"/>
                  <a:gd name="connsiteX3" fmla="*/ 540429 w 615046"/>
                  <a:gd name="connsiteY3" fmla="*/ 563226 h 563226"/>
                  <a:gd name="connsiteX4" fmla="*/ 491216 w 615046"/>
                  <a:gd name="connsiteY4" fmla="*/ 528191 h 563226"/>
                  <a:gd name="connsiteX5" fmla="*/ 369564 w 615046"/>
                  <a:gd name="connsiteY5" fmla="*/ 490991 h 563226"/>
                  <a:gd name="connsiteX6" fmla="*/ 338281 w 615046"/>
                  <a:gd name="connsiteY6" fmla="*/ 492871 h 563226"/>
                  <a:gd name="connsiteX7" fmla="*/ 343784 w 615046"/>
                  <a:gd name="connsiteY7" fmla="*/ 381761 h 563226"/>
                  <a:gd name="connsiteX8" fmla="*/ 331152 w 615046"/>
                  <a:gd name="connsiteY8" fmla="*/ 211720 h 563226"/>
                  <a:gd name="connsiteX9" fmla="*/ 316059 w 615046"/>
                  <a:gd name="connsiteY9" fmla="*/ 147825 h 563226"/>
                  <a:gd name="connsiteX10" fmla="*/ 303675 w 615046"/>
                  <a:gd name="connsiteY10" fmla="*/ 145844 h 563226"/>
                  <a:gd name="connsiteX11" fmla="*/ 253000 w 615046"/>
                  <a:gd name="connsiteY11" fmla="*/ 138896 h 563226"/>
                  <a:gd name="connsiteX12" fmla="*/ 52 w 615046"/>
                  <a:gd name="connsiteY12" fmla="*/ 188550 h 563226"/>
                  <a:gd name="connsiteX13" fmla="*/ 51 w 615046"/>
                  <a:gd name="connsiteY13" fmla="*/ 188551 h 563226"/>
                  <a:gd name="connsiteX14" fmla="*/ 258212 w 615046"/>
                  <a:gd name="connsiteY14" fmla="*/ 4835 h 563226"/>
                  <a:gd name="connsiteX15" fmla="*/ 274138 w 615046"/>
                  <a:gd name="connsiteY15" fmla="*/ 8629 h 563226"/>
                  <a:gd name="connsiteX16" fmla="*/ 273938 w 615046"/>
                  <a:gd name="connsiteY16" fmla="*/ 8136 h 563226"/>
                  <a:gd name="connsiteX17" fmla="*/ 277436 w 615046"/>
                  <a:gd name="connsiteY17" fmla="*/ 6836 h 563226"/>
                  <a:gd name="connsiteX18" fmla="*/ 334064 w 615046"/>
                  <a:gd name="connsiteY18" fmla="*/ 0 h 56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5046" h="563226">
                    <a:moveTo>
                      <a:pt x="334064" y="0"/>
                    </a:moveTo>
                    <a:cubicBezTo>
                      <a:pt x="489246" y="0"/>
                      <a:pt x="615046" y="150638"/>
                      <a:pt x="615046" y="336459"/>
                    </a:cubicBezTo>
                    <a:cubicBezTo>
                      <a:pt x="615046" y="406143"/>
                      <a:pt x="597356" y="470878"/>
                      <a:pt x="567059" y="524578"/>
                    </a:cubicBezTo>
                    <a:lnTo>
                      <a:pt x="540429" y="563226"/>
                    </a:lnTo>
                    <a:lnTo>
                      <a:pt x="491216" y="528191"/>
                    </a:lnTo>
                    <a:cubicBezTo>
                      <a:pt x="451501" y="508621"/>
                      <a:pt x="410149" y="496120"/>
                      <a:pt x="369564" y="490991"/>
                    </a:cubicBezTo>
                    <a:lnTo>
                      <a:pt x="338281" y="492871"/>
                    </a:lnTo>
                    <a:lnTo>
                      <a:pt x="343784" y="381761"/>
                    </a:lnTo>
                    <a:cubicBezTo>
                      <a:pt x="343784" y="322547"/>
                      <a:pt x="339362" y="265436"/>
                      <a:pt x="331152" y="211720"/>
                    </a:cubicBezTo>
                    <a:lnTo>
                      <a:pt x="316059" y="147825"/>
                    </a:lnTo>
                    <a:lnTo>
                      <a:pt x="303675" y="145844"/>
                    </a:lnTo>
                    <a:lnTo>
                      <a:pt x="253000" y="138896"/>
                    </a:lnTo>
                    <a:cubicBezTo>
                      <a:pt x="164639" y="136342"/>
                      <a:pt x="76812" y="152792"/>
                      <a:pt x="52" y="188550"/>
                    </a:cubicBezTo>
                    <a:lnTo>
                      <a:pt x="51" y="188551"/>
                    </a:lnTo>
                    <a:cubicBezTo>
                      <a:pt x="-2627" y="92806"/>
                      <a:pt x="99123" y="-15574"/>
                      <a:pt x="258212" y="4835"/>
                    </a:cubicBezTo>
                    <a:lnTo>
                      <a:pt x="274138" y="8629"/>
                    </a:lnTo>
                    <a:lnTo>
                      <a:pt x="273938" y="8136"/>
                    </a:lnTo>
                    <a:lnTo>
                      <a:pt x="277436" y="6836"/>
                    </a:lnTo>
                    <a:cubicBezTo>
                      <a:pt x="295727" y="2354"/>
                      <a:pt x="314666" y="0"/>
                      <a:pt x="334064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9F941B7-041C-494D-B786-1446C1E3BDF3}"/>
                  </a:ext>
                </a:extLst>
              </p:cNvPr>
              <p:cNvSpPr/>
              <p:nvPr/>
            </p:nvSpPr>
            <p:spPr>
              <a:xfrm>
                <a:off x="3387376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FDA6C23-DE7B-488F-8D6E-8F0FB96C4FDF}"/>
                </a:ext>
              </a:extLst>
            </p:cNvPr>
            <p:cNvGrpSpPr/>
            <p:nvPr/>
          </p:nvGrpSpPr>
          <p:grpSpPr>
            <a:xfrm>
              <a:off x="2720752" y="4600693"/>
              <a:ext cx="1249107" cy="577935"/>
              <a:chOff x="2720752" y="1961986"/>
              <a:chExt cx="1249107" cy="577935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45A7B1B8-89AB-4B95-B55B-B5BD436CC85C}"/>
                  </a:ext>
                </a:extLst>
              </p:cNvPr>
              <p:cNvGrpSpPr/>
              <p:nvPr/>
            </p:nvGrpSpPr>
            <p:grpSpPr>
              <a:xfrm>
                <a:off x="3042292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96" name="片側の 2 つの角を丸めた四角形 1959">
                  <a:extLst>
                    <a:ext uri="{FF2B5EF4-FFF2-40B4-BE49-F238E27FC236}">
                      <a16:creationId xmlns:a16="http://schemas.microsoft.com/office/drawing/2014/main" id="{87283FEF-6325-4EBB-B0E6-121A0F142215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B5FD4344-A712-4769-AD5F-00F216151952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1" name="台形 100">
                    <a:extLst>
                      <a:ext uri="{FF2B5EF4-FFF2-40B4-BE49-F238E27FC236}">
                        <a16:creationId xmlns:a16="http://schemas.microsoft.com/office/drawing/2014/main" id="{05538361-4913-4CBA-934D-46CE1490F7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台形 101">
                    <a:extLst>
                      <a:ext uri="{FF2B5EF4-FFF2-40B4-BE49-F238E27FC236}">
                        <a16:creationId xmlns:a16="http://schemas.microsoft.com/office/drawing/2014/main" id="{1011B2F7-47B1-4134-87A4-376F627E4FF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77513D68-5F46-4B31-85CD-12BE31415306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9" name="直角三角形 98">
                    <a:extLst>
                      <a:ext uri="{FF2B5EF4-FFF2-40B4-BE49-F238E27FC236}">
                        <a16:creationId xmlns:a16="http://schemas.microsoft.com/office/drawing/2014/main" id="{48C5BEE6-B0E2-4454-AA3E-90A02201EA3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直角三角形 99">
                    <a:extLst>
                      <a:ext uri="{FF2B5EF4-FFF2-40B4-BE49-F238E27FC236}">
                        <a16:creationId xmlns:a16="http://schemas.microsoft.com/office/drawing/2014/main" id="{2DFA5345-86B0-4924-AC7B-68ACDFCFC2C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242B3CC6-D97C-41E6-BF7D-04194D7DB62F}"/>
                  </a:ext>
                </a:extLst>
              </p:cNvPr>
              <p:cNvGrpSpPr/>
              <p:nvPr/>
            </p:nvGrpSpPr>
            <p:grpSpPr>
              <a:xfrm>
                <a:off x="272075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94" name="フリーフォーム 2098">
                  <a:extLst>
                    <a:ext uri="{FF2B5EF4-FFF2-40B4-BE49-F238E27FC236}">
                      <a16:creationId xmlns:a16="http://schemas.microsoft.com/office/drawing/2014/main" id="{377BE8B7-23D6-4CC4-8C7F-785FC9A5E88B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 2099">
                  <a:extLst>
                    <a:ext uri="{FF2B5EF4-FFF2-40B4-BE49-F238E27FC236}">
                      <a16:creationId xmlns:a16="http://schemas.microsoft.com/office/drawing/2014/main" id="{B0961E87-69C6-49D8-9D28-71FEE3C7AC2B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4B75D917-CAF8-48F8-9686-EDD57038B68B}"/>
                  </a:ext>
                </a:extLst>
              </p:cNvPr>
              <p:cNvGrpSpPr/>
              <p:nvPr/>
            </p:nvGrpSpPr>
            <p:grpSpPr>
              <a:xfrm flipH="1">
                <a:off x="346488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92" name="フリーフォーム 2098">
                  <a:extLst>
                    <a:ext uri="{FF2B5EF4-FFF2-40B4-BE49-F238E27FC236}">
                      <a16:creationId xmlns:a16="http://schemas.microsoft.com/office/drawing/2014/main" id="{B94C231F-CBBF-4121-851F-C642DC2B4A4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 2099">
                  <a:extLst>
                    <a:ext uri="{FF2B5EF4-FFF2-40B4-BE49-F238E27FC236}">
                      <a16:creationId xmlns:a16="http://schemas.microsoft.com/office/drawing/2014/main" id="{8E643F3C-8858-498F-A750-AD7BAE54BFB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0FEA47F6-3BC2-4874-8252-B3C3F606DB23}"/>
              </a:ext>
            </a:extLst>
          </p:cNvPr>
          <p:cNvGrpSpPr/>
          <p:nvPr/>
        </p:nvGrpSpPr>
        <p:grpSpPr>
          <a:xfrm>
            <a:off x="8101117" y="997964"/>
            <a:ext cx="1249107" cy="1382046"/>
            <a:chOff x="3847772" y="3796582"/>
            <a:chExt cx="1249107" cy="1382046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C172386F-676F-485A-A183-0D5AA7AFE748}"/>
                </a:ext>
              </a:extLst>
            </p:cNvPr>
            <p:cNvGrpSpPr/>
            <p:nvPr/>
          </p:nvGrpSpPr>
          <p:grpSpPr>
            <a:xfrm>
              <a:off x="3942053" y="3796582"/>
              <a:ext cx="856479" cy="877781"/>
              <a:chOff x="3942053" y="1044634"/>
              <a:chExt cx="856479" cy="877781"/>
            </a:xfrm>
          </p:grpSpPr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99EC6D8B-4AF5-4903-A2E6-FAB17C719F6D}"/>
                  </a:ext>
                </a:extLst>
              </p:cNvPr>
              <p:cNvSpPr/>
              <p:nvPr/>
            </p:nvSpPr>
            <p:spPr>
              <a:xfrm rot="900000">
                <a:off x="39420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角丸四角形 1206">
                <a:extLst>
                  <a:ext uri="{FF2B5EF4-FFF2-40B4-BE49-F238E27FC236}">
                    <a16:creationId xmlns:a16="http://schemas.microsoft.com/office/drawing/2014/main" id="{6A85E88C-DC43-4C9C-A6CA-BBCD12600057}"/>
                  </a:ext>
                </a:extLst>
              </p:cNvPr>
              <p:cNvSpPr/>
              <p:nvPr/>
            </p:nvSpPr>
            <p:spPr>
              <a:xfrm>
                <a:off x="4205864" y="1090447"/>
                <a:ext cx="592668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片側の 2 つの角を丸めた四角形 1269">
                <a:extLst>
                  <a:ext uri="{FF2B5EF4-FFF2-40B4-BE49-F238E27FC236}">
                    <a16:creationId xmlns:a16="http://schemas.microsoft.com/office/drawing/2014/main" id="{CC1D094A-95AA-4CC3-9DFC-9CA72E7B176E}"/>
                  </a:ext>
                </a:extLst>
              </p:cNvPr>
              <p:cNvSpPr/>
              <p:nvPr/>
            </p:nvSpPr>
            <p:spPr>
              <a:xfrm rot="10800000">
                <a:off x="4398361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F824149-0214-459D-A4C2-C0692648F3BE}"/>
                  </a:ext>
                </a:extLst>
              </p:cNvPr>
              <p:cNvSpPr/>
              <p:nvPr/>
            </p:nvSpPr>
            <p:spPr>
              <a:xfrm>
                <a:off x="4178090" y="1153690"/>
                <a:ext cx="580522" cy="633231"/>
              </a:xfrm>
              <a:custGeom>
                <a:avLst/>
                <a:gdLst>
                  <a:gd name="connsiteX0" fmla="*/ 230107 w 580522"/>
                  <a:gd name="connsiteY0" fmla="*/ 0 h 633231"/>
                  <a:gd name="connsiteX1" fmla="*/ 350415 w 580522"/>
                  <a:gd name="connsiteY1" fmla="*/ 0 h 633231"/>
                  <a:gd name="connsiteX2" fmla="*/ 580522 w 580522"/>
                  <a:gd name="connsiteY2" fmla="*/ 230107 h 633231"/>
                  <a:gd name="connsiteX3" fmla="*/ 580522 w 580522"/>
                  <a:gd name="connsiteY3" fmla="*/ 403124 h 633231"/>
                  <a:gd name="connsiteX4" fmla="*/ 350415 w 580522"/>
                  <a:gd name="connsiteY4" fmla="*/ 633231 h 633231"/>
                  <a:gd name="connsiteX5" fmla="*/ 230107 w 580522"/>
                  <a:gd name="connsiteY5" fmla="*/ 633231 h 633231"/>
                  <a:gd name="connsiteX6" fmla="*/ 101452 w 580522"/>
                  <a:gd name="connsiteY6" fmla="*/ 593933 h 633231"/>
                  <a:gd name="connsiteX7" fmla="*/ 76396 w 580522"/>
                  <a:gd name="connsiteY7" fmla="*/ 573259 h 633231"/>
                  <a:gd name="connsiteX8" fmla="*/ 93254 w 580522"/>
                  <a:gd name="connsiteY8" fmla="*/ 534577 h 633231"/>
                  <a:gd name="connsiteX9" fmla="*/ 106685 w 580522"/>
                  <a:gd name="connsiteY9" fmla="*/ 445182 h 633231"/>
                  <a:gd name="connsiteX10" fmla="*/ 7916 w 580522"/>
                  <a:gd name="connsiteY10" fmla="*/ 459938 h 633231"/>
                  <a:gd name="connsiteX11" fmla="*/ 4675 w 580522"/>
                  <a:gd name="connsiteY11" fmla="*/ 449499 h 633231"/>
                  <a:gd name="connsiteX12" fmla="*/ 0 w 580522"/>
                  <a:gd name="connsiteY12" fmla="*/ 403124 h 633231"/>
                  <a:gd name="connsiteX13" fmla="*/ 0 w 580522"/>
                  <a:gd name="connsiteY13" fmla="*/ 230107 h 633231"/>
                  <a:gd name="connsiteX14" fmla="*/ 230107 w 580522"/>
                  <a:gd name="connsiteY14" fmla="*/ 0 h 6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522" h="633231">
                    <a:moveTo>
                      <a:pt x="230107" y="0"/>
                    </a:moveTo>
                    <a:lnTo>
                      <a:pt x="350415" y="0"/>
                    </a:lnTo>
                    <a:cubicBezTo>
                      <a:pt x="477500" y="0"/>
                      <a:pt x="580522" y="103022"/>
                      <a:pt x="580522" y="230107"/>
                    </a:cubicBezTo>
                    <a:lnTo>
                      <a:pt x="580522" y="403124"/>
                    </a:lnTo>
                    <a:cubicBezTo>
                      <a:pt x="580522" y="530209"/>
                      <a:pt x="477500" y="633231"/>
                      <a:pt x="350415" y="633231"/>
                    </a:cubicBezTo>
                    <a:lnTo>
                      <a:pt x="230107" y="633231"/>
                    </a:lnTo>
                    <a:cubicBezTo>
                      <a:pt x="182450" y="633231"/>
                      <a:pt x="138177" y="618744"/>
                      <a:pt x="101452" y="593933"/>
                    </a:cubicBezTo>
                    <a:lnTo>
                      <a:pt x="76396" y="573259"/>
                    </a:lnTo>
                    <a:lnTo>
                      <a:pt x="93254" y="534577"/>
                    </a:lnTo>
                    <a:cubicBezTo>
                      <a:pt x="103654" y="502896"/>
                      <a:pt x="107082" y="472884"/>
                      <a:pt x="106685" y="445182"/>
                    </a:cubicBezTo>
                    <a:lnTo>
                      <a:pt x="7916" y="459938"/>
                    </a:lnTo>
                    <a:lnTo>
                      <a:pt x="4675" y="449499"/>
                    </a:lnTo>
                    <a:cubicBezTo>
                      <a:pt x="1610" y="434519"/>
                      <a:pt x="0" y="419010"/>
                      <a:pt x="0" y="403124"/>
                    </a:cubicBezTo>
                    <a:lnTo>
                      <a:pt x="0" y="230107"/>
                    </a:lnTo>
                    <a:cubicBezTo>
                      <a:pt x="0" y="103022"/>
                      <a:pt x="103022" y="0"/>
                      <a:pt x="2301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ローチャート: 端子 650">
                <a:extLst>
                  <a:ext uri="{FF2B5EF4-FFF2-40B4-BE49-F238E27FC236}">
                    <a16:creationId xmlns:a16="http://schemas.microsoft.com/office/drawing/2014/main" id="{2E9622C4-AD44-45F6-B57F-70E743ECAFE9}"/>
                  </a:ext>
                </a:extLst>
              </p:cNvPr>
              <p:cNvSpPr/>
              <p:nvPr/>
            </p:nvSpPr>
            <p:spPr>
              <a:xfrm rot="20700000">
                <a:off x="4227264" y="1317876"/>
                <a:ext cx="187231" cy="45719"/>
              </a:xfrm>
              <a:prstGeom prst="flowChartTerminator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757">
                <a:extLst>
                  <a:ext uri="{FF2B5EF4-FFF2-40B4-BE49-F238E27FC236}">
                    <a16:creationId xmlns:a16="http://schemas.microsoft.com/office/drawing/2014/main" id="{9FF26F46-144E-4C4F-9E43-D05F4EA6DF35}"/>
                  </a:ext>
                </a:extLst>
              </p:cNvPr>
              <p:cNvSpPr/>
              <p:nvPr/>
            </p:nvSpPr>
            <p:spPr>
              <a:xfrm>
                <a:off x="4317199" y="1394591"/>
                <a:ext cx="56053" cy="906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C0FDADF-F057-4FC3-88AE-7F5BEE29C403}"/>
                  </a:ext>
                </a:extLst>
              </p:cNvPr>
              <p:cNvSpPr/>
              <p:nvPr/>
            </p:nvSpPr>
            <p:spPr>
              <a:xfrm rot="5400000">
                <a:off x="4465538" y="1224137"/>
                <a:ext cx="383164" cy="258387"/>
              </a:xfrm>
              <a:custGeom>
                <a:avLst/>
                <a:gdLst>
                  <a:gd name="connsiteX0" fmla="*/ 0 w 383164"/>
                  <a:gd name="connsiteY0" fmla="*/ 271920 h 271920"/>
                  <a:gd name="connsiteX1" fmla="*/ 0 w 383164"/>
                  <a:gd name="connsiteY1" fmla="*/ 135960 h 271920"/>
                  <a:gd name="connsiteX2" fmla="*/ 135960 w 383164"/>
                  <a:gd name="connsiteY2" fmla="*/ 0 h 271920"/>
                  <a:gd name="connsiteX3" fmla="*/ 383164 w 383164"/>
                  <a:gd name="connsiteY3" fmla="*/ 0 h 271920"/>
                  <a:gd name="connsiteX4" fmla="*/ 383164 w 383164"/>
                  <a:gd name="connsiteY4" fmla="*/ 271920 h 27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164" h="271920">
                    <a:moveTo>
                      <a:pt x="0" y="271920"/>
                    </a:moveTo>
                    <a:lnTo>
                      <a:pt x="0" y="135960"/>
                    </a:lnTo>
                    <a:cubicBezTo>
                      <a:pt x="0" y="60871"/>
                      <a:pt x="60871" y="0"/>
                      <a:pt x="135960" y="0"/>
                    </a:cubicBezTo>
                    <a:lnTo>
                      <a:pt x="383164" y="0"/>
                    </a:lnTo>
                    <a:lnTo>
                      <a:pt x="383164" y="27192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55A3B983-64C4-4274-B844-E456747F7605}"/>
                  </a:ext>
                </a:extLst>
              </p:cNvPr>
              <p:cNvSpPr/>
              <p:nvPr/>
            </p:nvSpPr>
            <p:spPr>
              <a:xfrm rot="8100000">
                <a:off x="4409958" y="1044634"/>
                <a:ext cx="188967" cy="377934"/>
              </a:xfrm>
              <a:prstGeom prst="moon">
                <a:avLst>
                  <a:gd name="adj" fmla="val 847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F8CCF2E-2BF9-44D6-A557-F7B44C13F119}"/>
                  </a:ext>
                </a:extLst>
              </p:cNvPr>
              <p:cNvSpPr/>
              <p:nvPr/>
            </p:nvSpPr>
            <p:spPr>
              <a:xfrm>
                <a:off x="4489101" y="135094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CEB04313-E57C-41C7-B844-11D18E82EB2D}"/>
                </a:ext>
              </a:extLst>
            </p:cNvPr>
            <p:cNvGrpSpPr/>
            <p:nvPr/>
          </p:nvGrpSpPr>
          <p:grpSpPr>
            <a:xfrm>
              <a:off x="3847772" y="4600693"/>
              <a:ext cx="1249107" cy="577935"/>
              <a:chOff x="3847772" y="1961986"/>
              <a:chExt cx="1249107" cy="577935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5B4480FE-BC55-451F-B387-1A27E1D30272}"/>
                  </a:ext>
                </a:extLst>
              </p:cNvPr>
              <p:cNvGrpSpPr/>
              <p:nvPr/>
            </p:nvGrpSpPr>
            <p:grpSpPr>
              <a:xfrm>
                <a:off x="4165918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121" name="片側の 2 つの角を丸めた四角形 1977">
                  <a:extLst>
                    <a:ext uri="{FF2B5EF4-FFF2-40B4-BE49-F238E27FC236}">
                      <a16:creationId xmlns:a16="http://schemas.microsoft.com/office/drawing/2014/main" id="{6B6CB5B6-1A42-46C6-8BC3-CDEF9D514D95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453EB9C8-FBF2-48F1-8D9C-078C76A3D71A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6" name="台形 125">
                    <a:extLst>
                      <a:ext uri="{FF2B5EF4-FFF2-40B4-BE49-F238E27FC236}">
                        <a16:creationId xmlns:a16="http://schemas.microsoft.com/office/drawing/2014/main" id="{85C8E937-6796-4719-9FC1-709C0F60E8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" name="台形 126">
                    <a:extLst>
                      <a:ext uri="{FF2B5EF4-FFF2-40B4-BE49-F238E27FC236}">
                        <a16:creationId xmlns:a16="http://schemas.microsoft.com/office/drawing/2014/main" id="{1D1D5750-2285-4A5A-905C-8ABDF951D636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4DFB5237-3CC8-4A57-9A7C-A5C384C649AD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4" name="直角三角形 123">
                    <a:extLst>
                      <a:ext uri="{FF2B5EF4-FFF2-40B4-BE49-F238E27FC236}">
                        <a16:creationId xmlns:a16="http://schemas.microsoft.com/office/drawing/2014/main" id="{3ABAE201-7F38-48D7-AD5A-7BE2627FF9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直角三角形 124">
                    <a:extLst>
                      <a:ext uri="{FF2B5EF4-FFF2-40B4-BE49-F238E27FC236}">
                        <a16:creationId xmlns:a16="http://schemas.microsoft.com/office/drawing/2014/main" id="{B37095D6-B4D7-4D54-95C6-173862A8C78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C4C21FA1-0ECF-4B7D-B592-79649766B8C3}"/>
                  </a:ext>
                </a:extLst>
              </p:cNvPr>
              <p:cNvGrpSpPr/>
              <p:nvPr/>
            </p:nvGrpSpPr>
            <p:grpSpPr>
              <a:xfrm>
                <a:off x="384777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19" name="フリーフォーム 2116">
                  <a:extLst>
                    <a:ext uri="{FF2B5EF4-FFF2-40B4-BE49-F238E27FC236}">
                      <a16:creationId xmlns:a16="http://schemas.microsoft.com/office/drawing/2014/main" id="{D590EF96-9D48-49DC-8444-215BF79C288E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 2117">
                  <a:extLst>
                    <a:ext uri="{FF2B5EF4-FFF2-40B4-BE49-F238E27FC236}">
                      <a16:creationId xmlns:a16="http://schemas.microsoft.com/office/drawing/2014/main" id="{4B6A6ED2-D9E7-4715-9DB8-10F1DDA3A9E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AD13A31C-0D39-4798-B40D-87AEEF7F18E3}"/>
                  </a:ext>
                </a:extLst>
              </p:cNvPr>
              <p:cNvGrpSpPr/>
              <p:nvPr/>
            </p:nvGrpSpPr>
            <p:grpSpPr>
              <a:xfrm flipH="1">
                <a:off x="459190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17" name="フリーフォーム 2116">
                  <a:extLst>
                    <a:ext uri="{FF2B5EF4-FFF2-40B4-BE49-F238E27FC236}">
                      <a16:creationId xmlns:a16="http://schemas.microsoft.com/office/drawing/2014/main" id="{0A50C442-E626-4809-9890-7214FCFB999F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 2117">
                  <a:extLst>
                    <a:ext uri="{FF2B5EF4-FFF2-40B4-BE49-F238E27FC236}">
                      <a16:creationId xmlns:a16="http://schemas.microsoft.com/office/drawing/2014/main" id="{125B2C9E-161C-4478-9059-DC2A37EE2F9B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8B054EE4-40F2-461E-96C4-94CFF9E7ABB3}"/>
              </a:ext>
            </a:extLst>
          </p:cNvPr>
          <p:cNvGrpSpPr/>
          <p:nvPr/>
        </p:nvGrpSpPr>
        <p:grpSpPr>
          <a:xfrm>
            <a:off x="8101117" y="2896099"/>
            <a:ext cx="1249107" cy="1406662"/>
            <a:chOff x="3847772" y="1995553"/>
            <a:chExt cx="1249107" cy="1406662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576B4FB9-84E9-4902-9132-06B92C84D28C}"/>
                </a:ext>
              </a:extLst>
            </p:cNvPr>
            <p:cNvGrpSpPr/>
            <p:nvPr/>
          </p:nvGrpSpPr>
          <p:grpSpPr>
            <a:xfrm rot="1800000">
              <a:off x="3963488" y="1995553"/>
              <a:ext cx="856479" cy="792036"/>
              <a:chOff x="3942053" y="1044634"/>
              <a:chExt cx="856479" cy="792036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8D3C488D-D27C-47A2-989C-3EC7ADBB9FF1}"/>
                  </a:ext>
                </a:extLst>
              </p:cNvPr>
              <p:cNvSpPr/>
              <p:nvPr/>
            </p:nvSpPr>
            <p:spPr>
              <a:xfrm rot="900000">
                <a:off x="39420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角丸四角形 1206">
                <a:extLst>
                  <a:ext uri="{FF2B5EF4-FFF2-40B4-BE49-F238E27FC236}">
                    <a16:creationId xmlns:a16="http://schemas.microsoft.com/office/drawing/2014/main" id="{4DF30A7D-B03B-49F9-B90B-230B7AACB1C4}"/>
                  </a:ext>
                </a:extLst>
              </p:cNvPr>
              <p:cNvSpPr/>
              <p:nvPr/>
            </p:nvSpPr>
            <p:spPr>
              <a:xfrm>
                <a:off x="4205864" y="1090447"/>
                <a:ext cx="592668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片側の 2 つの角を丸めた四角形 1269">
                <a:extLst>
                  <a:ext uri="{FF2B5EF4-FFF2-40B4-BE49-F238E27FC236}">
                    <a16:creationId xmlns:a16="http://schemas.microsoft.com/office/drawing/2014/main" id="{2BE5303F-34AC-4A35-9DBD-D29DB72CA16D}"/>
                  </a:ext>
                </a:extLst>
              </p:cNvPr>
              <p:cNvSpPr/>
              <p:nvPr/>
            </p:nvSpPr>
            <p:spPr>
              <a:xfrm rot="9000000">
                <a:off x="4546876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55D3D3D-D405-49F6-BE82-2B215B007DA0}"/>
                  </a:ext>
                </a:extLst>
              </p:cNvPr>
              <p:cNvSpPr/>
              <p:nvPr/>
            </p:nvSpPr>
            <p:spPr>
              <a:xfrm>
                <a:off x="4178090" y="1153690"/>
                <a:ext cx="580522" cy="633231"/>
              </a:xfrm>
              <a:custGeom>
                <a:avLst/>
                <a:gdLst>
                  <a:gd name="connsiteX0" fmla="*/ 230107 w 580522"/>
                  <a:gd name="connsiteY0" fmla="*/ 0 h 633231"/>
                  <a:gd name="connsiteX1" fmla="*/ 350415 w 580522"/>
                  <a:gd name="connsiteY1" fmla="*/ 0 h 633231"/>
                  <a:gd name="connsiteX2" fmla="*/ 580522 w 580522"/>
                  <a:gd name="connsiteY2" fmla="*/ 230107 h 633231"/>
                  <a:gd name="connsiteX3" fmla="*/ 580522 w 580522"/>
                  <a:gd name="connsiteY3" fmla="*/ 403124 h 633231"/>
                  <a:gd name="connsiteX4" fmla="*/ 350415 w 580522"/>
                  <a:gd name="connsiteY4" fmla="*/ 633231 h 633231"/>
                  <a:gd name="connsiteX5" fmla="*/ 230107 w 580522"/>
                  <a:gd name="connsiteY5" fmla="*/ 633231 h 633231"/>
                  <a:gd name="connsiteX6" fmla="*/ 101452 w 580522"/>
                  <a:gd name="connsiteY6" fmla="*/ 593933 h 633231"/>
                  <a:gd name="connsiteX7" fmla="*/ 76396 w 580522"/>
                  <a:gd name="connsiteY7" fmla="*/ 573259 h 633231"/>
                  <a:gd name="connsiteX8" fmla="*/ 93254 w 580522"/>
                  <a:gd name="connsiteY8" fmla="*/ 534577 h 633231"/>
                  <a:gd name="connsiteX9" fmla="*/ 106685 w 580522"/>
                  <a:gd name="connsiteY9" fmla="*/ 445182 h 633231"/>
                  <a:gd name="connsiteX10" fmla="*/ 7916 w 580522"/>
                  <a:gd name="connsiteY10" fmla="*/ 459938 h 633231"/>
                  <a:gd name="connsiteX11" fmla="*/ 4675 w 580522"/>
                  <a:gd name="connsiteY11" fmla="*/ 449499 h 633231"/>
                  <a:gd name="connsiteX12" fmla="*/ 0 w 580522"/>
                  <a:gd name="connsiteY12" fmla="*/ 403124 h 633231"/>
                  <a:gd name="connsiteX13" fmla="*/ 0 w 580522"/>
                  <a:gd name="connsiteY13" fmla="*/ 230107 h 633231"/>
                  <a:gd name="connsiteX14" fmla="*/ 230107 w 580522"/>
                  <a:gd name="connsiteY14" fmla="*/ 0 h 6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522" h="633231">
                    <a:moveTo>
                      <a:pt x="230107" y="0"/>
                    </a:moveTo>
                    <a:lnTo>
                      <a:pt x="350415" y="0"/>
                    </a:lnTo>
                    <a:cubicBezTo>
                      <a:pt x="477500" y="0"/>
                      <a:pt x="580522" y="103022"/>
                      <a:pt x="580522" y="230107"/>
                    </a:cubicBezTo>
                    <a:lnTo>
                      <a:pt x="580522" y="403124"/>
                    </a:lnTo>
                    <a:cubicBezTo>
                      <a:pt x="580522" y="530209"/>
                      <a:pt x="477500" y="633231"/>
                      <a:pt x="350415" y="633231"/>
                    </a:cubicBezTo>
                    <a:lnTo>
                      <a:pt x="230107" y="633231"/>
                    </a:lnTo>
                    <a:cubicBezTo>
                      <a:pt x="182450" y="633231"/>
                      <a:pt x="138177" y="618744"/>
                      <a:pt x="101452" y="593933"/>
                    </a:cubicBezTo>
                    <a:lnTo>
                      <a:pt x="76396" y="573259"/>
                    </a:lnTo>
                    <a:lnTo>
                      <a:pt x="93254" y="534577"/>
                    </a:lnTo>
                    <a:cubicBezTo>
                      <a:pt x="103654" y="502896"/>
                      <a:pt x="107082" y="472884"/>
                      <a:pt x="106685" y="445182"/>
                    </a:cubicBezTo>
                    <a:lnTo>
                      <a:pt x="7916" y="459938"/>
                    </a:lnTo>
                    <a:lnTo>
                      <a:pt x="4675" y="449499"/>
                    </a:lnTo>
                    <a:cubicBezTo>
                      <a:pt x="1610" y="434519"/>
                      <a:pt x="0" y="419010"/>
                      <a:pt x="0" y="403124"/>
                    </a:cubicBezTo>
                    <a:lnTo>
                      <a:pt x="0" y="230107"/>
                    </a:lnTo>
                    <a:cubicBezTo>
                      <a:pt x="0" y="103022"/>
                      <a:pt x="103022" y="0"/>
                      <a:pt x="2301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フローチャート: 端子 650">
                <a:extLst>
                  <a:ext uri="{FF2B5EF4-FFF2-40B4-BE49-F238E27FC236}">
                    <a16:creationId xmlns:a16="http://schemas.microsoft.com/office/drawing/2014/main" id="{C6865857-FE62-4FFC-BC6E-7D042F9E9149}"/>
                  </a:ext>
                </a:extLst>
              </p:cNvPr>
              <p:cNvSpPr/>
              <p:nvPr/>
            </p:nvSpPr>
            <p:spPr>
              <a:xfrm rot="20700000">
                <a:off x="4227264" y="1317876"/>
                <a:ext cx="187231" cy="45719"/>
              </a:xfrm>
              <a:prstGeom prst="flowChartTerminator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757">
                <a:extLst>
                  <a:ext uri="{FF2B5EF4-FFF2-40B4-BE49-F238E27FC236}">
                    <a16:creationId xmlns:a16="http://schemas.microsoft.com/office/drawing/2014/main" id="{6D51154C-92A3-4139-89AC-59B61DD673AE}"/>
                  </a:ext>
                </a:extLst>
              </p:cNvPr>
              <p:cNvSpPr/>
              <p:nvPr/>
            </p:nvSpPr>
            <p:spPr>
              <a:xfrm>
                <a:off x="4275985" y="1394591"/>
                <a:ext cx="56053" cy="906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3CFF265-53ED-4053-BBC5-99A414BE00FE}"/>
                  </a:ext>
                </a:extLst>
              </p:cNvPr>
              <p:cNvSpPr/>
              <p:nvPr/>
            </p:nvSpPr>
            <p:spPr>
              <a:xfrm rot="5400000">
                <a:off x="4465538" y="1224137"/>
                <a:ext cx="383164" cy="258387"/>
              </a:xfrm>
              <a:custGeom>
                <a:avLst/>
                <a:gdLst>
                  <a:gd name="connsiteX0" fmla="*/ 0 w 383164"/>
                  <a:gd name="connsiteY0" fmla="*/ 271920 h 271920"/>
                  <a:gd name="connsiteX1" fmla="*/ 0 w 383164"/>
                  <a:gd name="connsiteY1" fmla="*/ 135960 h 271920"/>
                  <a:gd name="connsiteX2" fmla="*/ 135960 w 383164"/>
                  <a:gd name="connsiteY2" fmla="*/ 0 h 271920"/>
                  <a:gd name="connsiteX3" fmla="*/ 383164 w 383164"/>
                  <a:gd name="connsiteY3" fmla="*/ 0 h 271920"/>
                  <a:gd name="connsiteX4" fmla="*/ 383164 w 383164"/>
                  <a:gd name="connsiteY4" fmla="*/ 271920 h 27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164" h="271920">
                    <a:moveTo>
                      <a:pt x="0" y="271920"/>
                    </a:moveTo>
                    <a:lnTo>
                      <a:pt x="0" y="135960"/>
                    </a:lnTo>
                    <a:cubicBezTo>
                      <a:pt x="0" y="60871"/>
                      <a:pt x="60871" y="0"/>
                      <a:pt x="135960" y="0"/>
                    </a:cubicBezTo>
                    <a:lnTo>
                      <a:pt x="383164" y="0"/>
                    </a:lnTo>
                    <a:lnTo>
                      <a:pt x="383164" y="27192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02A4EFD2-AA47-4D46-B515-729EC7F9CF62}"/>
                  </a:ext>
                </a:extLst>
              </p:cNvPr>
              <p:cNvSpPr/>
              <p:nvPr/>
            </p:nvSpPr>
            <p:spPr>
              <a:xfrm rot="8100000">
                <a:off x="4409958" y="1044634"/>
                <a:ext cx="188967" cy="377934"/>
              </a:xfrm>
              <a:prstGeom prst="moon">
                <a:avLst>
                  <a:gd name="adj" fmla="val 847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BF93A52-595D-48DC-83E9-C2FDB07E98A6}"/>
                  </a:ext>
                </a:extLst>
              </p:cNvPr>
              <p:cNvSpPr/>
              <p:nvPr/>
            </p:nvSpPr>
            <p:spPr>
              <a:xfrm>
                <a:off x="4489101" y="135094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DF1A5EAF-2C44-492E-BC44-C005A3C5E561}"/>
                </a:ext>
              </a:extLst>
            </p:cNvPr>
            <p:cNvGrpSpPr/>
            <p:nvPr/>
          </p:nvGrpSpPr>
          <p:grpSpPr>
            <a:xfrm>
              <a:off x="3847772" y="2824280"/>
              <a:ext cx="1249107" cy="577935"/>
              <a:chOff x="3847772" y="1961986"/>
              <a:chExt cx="1249107" cy="577935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4A7F677B-2A74-4C40-9801-09916EA1F4DE}"/>
                  </a:ext>
                </a:extLst>
              </p:cNvPr>
              <p:cNvGrpSpPr/>
              <p:nvPr/>
            </p:nvGrpSpPr>
            <p:grpSpPr>
              <a:xfrm>
                <a:off x="4165918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148" name="片側の 2 つの角を丸めた四角形 1977">
                  <a:extLst>
                    <a:ext uri="{FF2B5EF4-FFF2-40B4-BE49-F238E27FC236}">
                      <a16:creationId xmlns:a16="http://schemas.microsoft.com/office/drawing/2014/main" id="{4839A6AC-07F3-4DCA-BF06-FEC20F04BBDB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E65E31BC-D1AE-4555-B59D-DE350088BCC1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53" name="台形 152">
                    <a:extLst>
                      <a:ext uri="{FF2B5EF4-FFF2-40B4-BE49-F238E27FC236}">
                        <a16:creationId xmlns:a16="http://schemas.microsoft.com/office/drawing/2014/main" id="{E491200C-AF6B-46A5-8DCE-79F8F630AD8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F04A854F-17B8-4E8A-830D-AA9D084CA337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962F39A1-5500-4FDD-8783-5ACF4BF31BAD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51" name="直角三角形 150">
                    <a:extLst>
                      <a:ext uri="{FF2B5EF4-FFF2-40B4-BE49-F238E27FC236}">
                        <a16:creationId xmlns:a16="http://schemas.microsoft.com/office/drawing/2014/main" id="{C0E60F2F-2A32-453C-9995-49ED7D0EED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直角三角形 151">
                    <a:extLst>
                      <a:ext uri="{FF2B5EF4-FFF2-40B4-BE49-F238E27FC236}">
                        <a16:creationId xmlns:a16="http://schemas.microsoft.com/office/drawing/2014/main" id="{200715CE-AEF0-42D0-B05F-71B41D1C4C1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B3817FE-6FB9-48FB-A3F6-D213B672A631}"/>
                  </a:ext>
                </a:extLst>
              </p:cNvPr>
              <p:cNvGrpSpPr/>
              <p:nvPr/>
            </p:nvGrpSpPr>
            <p:grpSpPr>
              <a:xfrm>
                <a:off x="384777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46" name="フリーフォーム 2116">
                  <a:extLst>
                    <a:ext uri="{FF2B5EF4-FFF2-40B4-BE49-F238E27FC236}">
                      <a16:creationId xmlns:a16="http://schemas.microsoft.com/office/drawing/2014/main" id="{CD068E4E-9734-4968-A507-C6C31B480B49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 2117">
                  <a:extLst>
                    <a:ext uri="{FF2B5EF4-FFF2-40B4-BE49-F238E27FC236}">
                      <a16:creationId xmlns:a16="http://schemas.microsoft.com/office/drawing/2014/main" id="{227C3826-F15F-4153-935A-F97BAF61E3B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F9438A03-C7D8-4178-A36C-A3BA2A203979}"/>
                  </a:ext>
                </a:extLst>
              </p:cNvPr>
              <p:cNvGrpSpPr/>
              <p:nvPr/>
            </p:nvGrpSpPr>
            <p:grpSpPr>
              <a:xfrm flipH="1">
                <a:off x="459190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44" name="フリーフォーム 2116">
                  <a:extLst>
                    <a:ext uri="{FF2B5EF4-FFF2-40B4-BE49-F238E27FC236}">
                      <a16:creationId xmlns:a16="http://schemas.microsoft.com/office/drawing/2014/main" id="{6C3249F4-1530-4036-8CA2-5182C54DD357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フリーフォーム 2117">
                  <a:extLst>
                    <a:ext uri="{FF2B5EF4-FFF2-40B4-BE49-F238E27FC236}">
                      <a16:creationId xmlns:a16="http://schemas.microsoft.com/office/drawing/2014/main" id="{DAB9A5FB-4445-4972-A0A4-EAFE8B688020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D617AC1F-D54A-40D9-8C1E-D8B2A7625B13}"/>
                </a:ext>
              </a:extLst>
            </p:cNvPr>
            <p:cNvSpPr/>
            <p:nvPr/>
          </p:nvSpPr>
          <p:spPr>
            <a:xfrm>
              <a:off x="4330068" y="246035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B34DD001-E468-4D2D-BAA5-B2154B466A3B}"/>
              </a:ext>
            </a:extLst>
          </p:cNvPr>
          <p:cNvGrpSpPr/>
          <p:nvPr/>
        </p:nvGrpSpPr>
        <p:grpSpPr>
          <a:xfrm>
            <a:off x="6225952" y="2909336"/>
            <a:ext cx="1249107" cy="1393425"/>
            <a:chOff x="2720752" y="2008790"/>
            <a:chExt cx="1249107" cy="1393425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34CE3990-F953-4775-A183-2D386EC30BD8}"/>
                </a:ext>
              </a:extLst>
            </p:cNvPr>
            <p:cNvGrpSpPr/>
            <p:nvPr/>
          </p:nvGrpSpPr>
          <p:grpSpPr>
            <a:xfrm rot="1800000">
              <a:off x="2883988" y="2008790"/>
              <a:ext cx="843629" cy="790464"/>
              <a:chOff x="2862553" y="1046206"/>
              <a:chExt cx="843629" cy="790464"/>
            </a:xfrm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7F9F534F-50A4-4DEA-B8D0-CF0F7EAB10B0}"/>
                  </a:ext>
                </a:extLst>
              </p:cNvPr>
              <p:cNvSpPr/>
              <p:nvPr/>
            </p:nvSpPr>
            <p:spPr>
              <a:xfrm rot="900000">
                <a:off x="28625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242">
                <a:extLst>
                  <a:ext uri="{FF2B5EF4-FFF2-40B4-BE49-F238E27FC236}">
                    <a16:creationId xmlns:a16="http://schemas.microsoft.com/office/drawing/2014/main" id="{D5BE3A8F-BAF5-404C-99C6-916FBA905F5B}"/>
                  </a:ext>
                </a:extLst>
              </p:cNvPr>
              <p:cNvSpPr/>
              <p:nvPr/>
            </p:nvSpPr>
            <p:spPr>
              <a:xfrm rot="9000000">
                <a:off x="3433232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B10D0DED-9648-41A3-A778-E34EADE1DBB0}"/>
                  </a:ext>
                </a:extLst>
              </p:cNvPr>
              <p:cNvSpPr/>
              <p:nvPr/>
            </p:nvSpPr>
            <p:spPr>
              <a:xfrm>
                <a:off x="3065186" y="1121162"/>
                <a:ext cx="579044" cy="671514"/>
              </a:xfrm>
              <a:custGeom>
                <a:avLst/>
                <a:gdLst>
                  <a:gd name="connsiteX0" fmla="*/ 289522 w 579044"/>
                  <a:gd name="connsiteY0" fmla="*/ 0 h 671514"/>
                  <a:gd name="connsiteX1" fmla="*/ 579044 w 579044"/>
                  <a:gd name="connsiteY1" fmla="*/ 335757 h 671514"/>
                  <a:gd name="connsiteX2" fmla="*/ 289522 w 579044"/>
                  <a:gd name="connsiteY2" fmla="*/ 671514 h 671514"/>
                  <a:gd name="connsiteX3" fmla="*/ 176827 w 579044"/>
                  <a:gd name="connsiteY3" fmla="*/ 645129 h 671514"/>
                  <a:gd name="connsiteX4" fmla="*/ 154138 w 579044"/>
                  <a:gd name="connsiteY4" fmla="*/ 630846 h 671514"/>
                  <a:gd name="connsiteX5" fmla="*/ 166629 w 579044"/>
                  <a:gd name="connsiteY5" fmla="*/ 601704 h 671514"/>
                  <a:gd name="connsiteX6" fmla="*/ 180249 w 579044"/>
                  <a:gd name="connsiteY6" fmla="*/ 505524 h 671514"/>
                  <a:gd name="connsiteX7" fmla="*/ 49740 w 579044"/>
                  <a:gd name="connsiteY7" fmla="*/ 523895 h 671514"/>
                  <a:gd name="connsiteX8" fmla="*/ 49446 w 579044"/>
                  <a:gd name="connsiteY8" fmla="*/ 523482 h 671514"/>
                  <a:gd name="connsiteX9" fmla="*/ 0 w 579044"/>
                  <a:gd name="connsiteY9" fmla="*/ 335757 h 671514"/>
                  <a:gd name="connsiteX10" fmla="*/ 289522 w 579044"/>
                  <a:gd name="connsiteY10" fmla="*/ 0 h 67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71514">
                    <a:moveTo>
                      <a:pt x="289522" y="0"/>
                    </a:moveTo>
                    <a:cubicBezTo>
                      <a:pt x="449421" y="0"/>
                      <a:pt x="579044" y="150324"/>
                      <a:pt x="579044" y="335757"/>
                    </a:cubicBezTo>
                    <a:cubicBezTo>
                      <a:pt x="579044" y="521190"/>
                      <a:pt x="449421" y="671514"/>
                      <a:pt x="289522" y="671514"/>
                    </a:cubicBezTo>
                    <a:cubicBezTo>
                      <a:pt x="249547" y="671514"/>
                      <a:pt x="211465" y="662119"/>
                      <a:pt x="176827" y="645129"/>
                    </a:cubicBezTo>
                    <a:lnTo>
                      <a:pt x="154138" y="630846"/>
                    </a:lnTo>
                    <a:lnTo>
                      <a:pt x="166629" y="601704"/>
                    </a:lnTo>
                    <a:cubicBezTo>
                      <a:pt x="177532" y="567672"/>
                      <a:pt x="180940" y="535373"/>
                      <a:pt x="180249" y="505524"/>
                    </a:cubicBezTo>
                    <a:lnTo>
                      <a:pt x="49740" y="523895"/>
                    </a:lnTo>
                    <a:lnTo>
                      <a:pt x="49446" y="523482"/>
                    </a:lnTo>
                    <a:cubicBezTo>
                      <a:pt x="18228" y="469895"/>
                      <a:pt x="0" y="405294"/>
                      <a:pt x="0" y="335757"/>
                    </a:cubicBezTo>
                    <a:cubicBezTo>
                      <a:pt x="0" y="150324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角丸四角形 1250">
                <a:extLst>
                  <a:ext uri="{FF2B5EF4-FFF2-40B4-BE49-F238E27FC236}">
                    <a16:creationId xmlns:a16="http://schemas.microsoft.com/office/drawing/2014/main" id="{516AC977-B4A5-4E44-9395-BA91009B195A}"/>
                  </a:ext>
                </a:extLst>
              </p:cNvPr>
              <p:cNvSpPr/>
              <p:nvPr/>
            </p:nvSpPr>
            <p:spPr>
              <a:xfrm>
                <a:off x="3130959" y="1357899"/>
                <a:ext cx="100872" cy="17269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785">
                <a:extLst>
                  <a:ext uri="{FF2B5EF4-FFF2-40B4-BE49-F238E27FC236}">
                    <a16:creationId xmlns:a16="http://schemas.microsoft.com/office/drawing/2014/main" id="{893CC3EA-E788-4468-B675-9F33C471D0D5}"/>
                  </a:ext>
                </a:extLst>
              </p:cNvPr>
              <p:cNvSpPr/>
              <p:nvPr/>
            </p:nvSpPr>
            <p:spPr>
              <a:xfrm>
                <a:off x="3161296" y="1393237"/>
                <a:ext cx="68225" cy="682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7C2E5637-2CE9-462F-9C89-0EB880884F73}"/>
                  </a:ext>
                </a:extLst>
              </p:cNvPr>
              <p:cNvSpPr/>
              <p:nvPr/>
            </p:nvSpPr>
            <p:spPr>
              <a:xfrm rot="16200000" flipH="1">
                <a:off x="3158380" y="1218685"/>
                <a:ext cx="66780" cy="176538"/>
              </a:xfrm>
              <a:prstGeom prst="moon">
                <a:avLst>
                  <a:gd name="adj" fmla="val 76783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32DCBFF9-5C33-49AB-86B2-05C37EA83711}"/>
                  </a:ext>
                </a:extLst>
              </p:cNvPr>
              <p:cNvSpPr/>
              <p:nvPr/>
            </p:nvSpPr>
            <p:spPr>
              <a:xfrm>
                <a:off x="3069051" y="1046206"/>
                <a:ext cx="637131" cy="593749"/>
              </a:xfrm>
              <a:custGeom>
                <a:avLst/>
                <a:gdLst>
                  <a:gd name="connsiteX0" fmla="*/ 334064 w 615046"/>
                  <a:gd name="connsiteY0" fmla="*/ 0 h 563226"/>
                  <a:gd name="connsiteX1" fmla="*/ 615046 w 615046"/>
                  <a:gd name="connsiteY1" fmla="*/ 336459 h 563226"/>
                  <a:gd name="connsiteX2" fmla="*/ 567059 w 615046"/>
                  <a:gd name="connsiteY2" fmla="*/ 524578 h 563226"/>
                  <a:gd name="connsiteX3" fmla="*/ 540429 w 615046"/>
                  <a:gd name="connsiteY3" fmla="*/ 563226 h 563226"/>
                  <a:gd name="connsiteX4" fmla="*/ 491216 w 615046"/>
                  <a:gd name="connsiteY4" fmla="*/ 528191 h 563226"/>
                  <a:gd name="connsiteX5" fmla="*/ 369564 w 615046"/>
                  <a:gd name="connsiteY5" fmla="*/ 490991 h 563226"/>
                  <a:gd name="connsiteX6" fmla="*/ 338281 w 615046"/>
                  <a:gd name="connsiteY6" fmla="*/ 492871 h 563226"/>
                  <a:gd name="connsiteX7" fmla="*/ 343784 w 615046"/>
                  <a:gd name="connsiteY7" fmla="*/ 381761 h 563226"/>
                  <a:gd name="connsiteX8" fmla="*/ 331152 w 615046"/>
                  <a:gd name="connsiteY8" fmla="*/ 211720 h 563226"/>
                  <a:gd name="connsiteX9" fmla="*/ 316059 w 615046"/>
                  <a:gd name="connsiteY9" fmla="*/ 147825 h 563226"/>
                  <a:gd name="connsiteX10" fmla="*/ 303675 w 615046"/>
                  <a:gd name="connsiteY10" fmla="*/ 145844 h 563226"/>
                  <a:gd name="connsiteX11" fmla="*/ 253000 w 615046"/>
                  <a:gd name="connsiteY11" fmla="*/ 138896 h 563226"/>
                  <a:gd name="connsiteX12" fmla="*/ 52 w 615046"/>
                  <a:gd name="connsiteY12" fmla="*/ 188550 h 563226"/>
                  <a:gd name="connsiteX13" fmla="*/ 51 w 615046"/>
                  <a:gd name="connsiteY13" fmla="*/ 188551 h 563226"/>
                  <a:gd name="connsiteX14" fmla="*/ 258212 w 615046"/>
                  <a:gd name="connsiteY14" fmla="*/ 4835 h 563226"/>
                  <a:gd name="connsiteX15" fmla="*/ 274138 w 615046"/>
                  <a:gd name="connsiteY15" fmla="*/ 8629 h 563226"/>
                  <a:gd name="connsiteX16" fmla="*/ 273938 w 615046"/>
                  <a:gd name="connsiteY16" fmla="*/ 8136 h 563226"/>
                  <a:gd name="connsiteX17" fmla="*/ 277436 w 615046"/>
                  <a:gd name="connsiteY17" fmla="*/ 6836 h 563226"/>
                  <a:gd name="connsiteX18" fmla="*/ 334064 w 615046"/>
                  <a:gd name="connsiteY18" fmla="*/ 0 h 56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5046" h="563226">
                    <a:moveTo>
                      <a:pt x="334064" y="0"/>
                    </a:moveTo>
                    <a:cubicBezTo>
                      <a:pt x="489246" y="0"/>
                      <a:pt x="615046" y="150638"/>
                      <a:pt x="615046" y="336459"/>
                    </a:cubicBezTo>
                    <a:cubicBezTo>
                      <a:pt x="615046" y="406143"/>
                      <a:pt x="597356" y="470878"/>
                      <a:pt x="567059" y="524578"/>
                    </a:cubicBezTo>
                    <a:lnTo>
                      <a:pt x="540429" y="563226"/>
                    </a:lnTo>
                    <a:lnTo>
                      <a:pt x="491216" y="528191"/>
                    </a:lnTo>
                    <a:cubicBezTo>
                      <a:pt x="451501" y="508621"/>
                      <a:pt x="410149" y="496120"/>
                      <a:pt x="369564" y="490991"/>
                    </a:cubicBezTo>
                    <a:lnTo>
                      <a:pt x="338281" y="492871"/>
                    </a:lnTo>
                    <a:lnTo>
                      <a:pt x="343784" y="381761"/>
                    </a:lnTo>
                    <a:cubicBezTo>
                      <a:pt x="343784" y="322547"/>
                      <a:pt x="339362" y="265436"/>
                      <a:pt x="331152" y="211720"/>
                    </a:cubicBezTo>
                    <a:lnTo>
                      <a:pt x="316059" y="147825"/>
                    </a:lnTo>
                    <a:lnTo>
                      <a:pt x="303675" y="145844"/>
                    </a:lnTo>
                    <a:lnTo>
                      <a:pt x="253000" y="138896"/>
                    </a:lnTo>
                    <a:cubicBezTo>
                      <a:pt x="164639" y="136342"/>
                      <a:pt x="76812" y="152792"/>
                      <a:pt x="52" y="188550"/>
                    </a:cubicBezTo>
                    <a:lnTo>
                      <a:pt x="51" y="188551"/>
                    </a:lnTo>
                    <a:cubicBezTo>
                      <a:pt x="-2627" y="92806"/>
                      <a:pt x="99123" y="-15574"/>
                      <a:pt x="258212" y="4835"/>
                    </a:cubicBezTo>
                    <a:lnTo>
                      <a:pt x="274138" y="8629"/>
                    </a:lnTo>
                    <a:lnTo>
                      <a:pt x="273938" y="8136"/>
                    </a:lnTo>
                    <a:lnTo>
                      <a:pt x="277436" y="6836"/>
                    </a:lnTo>
                    <a:cubicBezTo>
                      <a:pt x="295727" y="2354"/>
                      <a:pt x="314666" y="0"/>
                      <a:pt x="334064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3A66C914-645C-4821-AF1D-E33100126340}"/>
                  </a:ext>
                </a:extLst>
              </p:cNvPr>
              <p:cNvSpPr/>
              <p:nvPr/>
            </p:nvSpPr>
            <p:spPr>
              <a:xfrm>
                <a:off x="3387376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5F4E39A-DC0E-43B9-8E0B-F6E6D9C00CF1}"/>
                </a:ext>
              </a:extLst>
            </p:cNvPr>
            <p:cNvGrpSpPr/>
            <p:nvPr/>
          </p:nvGrpSpPr>
          <p:grpSpPr>
            <a:xfrm>
              <a:off x="2720752" y="2824280"/>
              <a:ext cx="1249107" cy="577935"/>
              <a:chOff x="2720752" y="1961986"/>
              <a:chExt cx="1249107" cy="577935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FB7F247-1E8C-42A9-8134-3373CBE42F6C}"/>
                  </a:ext>
                </a:extLst>
              </p:cNvPr>
              <p:cNvGrpSpPr/>
              <p:nvPr/>
            </p:nvGrpSpPr>
            <p:grpSpPr>
              <a:xfrm>
                <a:off x="3042292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175" name="片側の 2 つの角を丸めた四角形 1959">
                  <a:extLst>
                    <a:ext uri="{FF2B5EF4-FFF2-40B4-BE49-F238E27FC236}">
                      <a16:creationId xmlns:a16="http://schemas.microsoft.com/office/drawing/2014/main" id="{81783154-853C-485C-AD27-1D57DC215E4E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192CDB56-32E4-468D-A8F3-EA3A4E0F5F27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D3981890-DE50-4440-B076-880577AD85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1" name="台形 180">
                    <a:extLst>
                      <a:ext uri="{FF2B5EF4-FFF2-40B4-BE49-F238E27FC236}">
                        <a16:creationId xmlns:a16="http://schemas.microsoft.com/office/drawing/2014/main" id="{4BF7D590-3C46-42A8-BBCC-8C37D0219C64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DF2DF67C-604E-42AE-912D-6EED15FF0EA4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78" name="直角三角形 177">
                    <a:extLst>
                      <a:ext uri="{FF2B5EF4-FFF2-40B4-BE49-F238E27FC236}">
                        <a16:creationId xmlns:a16="http://schemas.microsoft.com/office/drawing/2014/main" id="{0465E44E-5C8E-450B-A100-CF2A618B9E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直角三角形 178">
                    <a:extLst>
                      <a:ext uri="{FF2B5EF4-FFF2-40B4-BE49-F238E27FC236}">
                        <a16:creationId xmlns:a16="http://schemas.microsoft.com/office/drawing/2014/main" id="{E701D493-1A2D-4FD5-B4F6-2B63C5CF8F3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BF2A1593-0C93-4E0E-97EB-A59B35F87EEA}"/>
                  </a:ext>
                </a:extLst>
              </p:cNvPr>
              <p:cNvGrpSpPr/>
              <p:nvPr/>
            </p:nvGrpSpPr>
            <p:grpSpPr>
              <a:xfrm>
                <a:off x="272075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73" name="フリーフォーム 2098">
                  <a:extLst>
                    <a:ext uri="{FF2B5EF4-FFF2-40B4-BE49-F238E27FC236}">
                      <a16:creationId xmlns:a16="http://schemas.microsoft.com/office/drawing/2014/main" id="{F236C2F0-D89F-4DC2-B360-324270F2A56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 2099">
                  <a:extLst>
                    <a:ext uri="{FF2B5EF4-FFF2-40B4-BE49-F238E27FC236}">
                      <a16:creationId xmlns:a16="http://schemas.microsoft.com/office/drawing/2014/main" id="{9EA28557-25B5-4007-A15B-87251D3397B0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9EDC11CC-3BAD-4485-898B-DDAE9DBA6268}"/>
                  </a:ext>
                </a:extLst>
              </p:cNvPr>
              <p:cNvGrpSpPr/>
              <p:nvPr/>
            </p:nvGrpSpPr>
            <p:grpSpPr>
              <a:xfrm flipH="1">
                <a:off x="346488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71" name="フリーフォーム 2098">
                  <a:extLst>
                    <a:ext uri="{FF2B5EF4-FFF2-40B4-BE49-F238E27FC236}">
                      <a16:creationId xmlns:a16="http://schemas.microsoft.com/office/drawing/2014/main" id="{E215660F-1F9E-4F38-AD0A-AC987A147275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 2099">
                  <a:extLst>
                    <a:ext uri="{FF2B5EF4-FFF2-40B4-BE49-F238E27FC236}">
                      <a16:creationId xmlns:a16="http://schemas.microsoft.com/office/drawing/2014/main" id="{6CA2D125-C6AA-496C-89C2-70F60F208231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47B4B185-7AAC-4FF8-81DB-4FFA831FCF52}"/>
                </a:ext>
              </a:extLst>
            </p:cNvPr>
            <p:cNvSpPr/>
            <p:nvPr/>
          </p:nvSpPr>
          <p:spPr>
            <a:xfrm>
              <a:off x="3260887" y="246035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F7EC8542-7295-439B-A576-65E144B18B61}"/>
              </a:ext>
            </a:extLst>
          </p:cNvPr>
          <p:cNvGrpSpPr/>
          <p:nvPr/>
        </p:nvGrpSpPr>
        <p:grpSpPr>
          <a:xfrm>
            <a:off x="4320143" y="2977846"/>
            <a:ext cx="1249107" cy="1324915"/>
            <a:chOff x="1577341" y="2077300"/>
            <a:chExt cx="1249107" cy="1324915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B2674E4D-C6DB-4073-B1AE-036656117042}"/>
                </a:ext>
              </a:extLst>
            </p:cNvPr>
            <p:cNvGrpSpPr/>
            <p:nvPr/>
          </p:nvGrpSpPr>
          <p:grpSpPr>
            <a:xfrm rot="1800000">
              <a:off x="1827258" y="2077300"/>
              <a:ext cx="748547" cy="756579"/>
              <a:chOff x="1805823" y="1114716"/>
              <a:chExt cx="748547" cy="756579"/>
            </a:xfrm>
          </p:grpSpPr>
          <p:sp>
            <p:nvSpPr>
              <p:cNvPr id="208" name="片側の 2 つの角を丸めた四角形 1218">
                <a:extLst>
                  <a:ext uri="{FF2B5EF4-FFF2-40B4-BE49-F238E27FC236}">
                    <a16:creationId xmlns:a16="http://schemas.microsoft.com/office/drawing/2014/main" id="{05A0C18B-82C5-4272-9B22-08FC4CEA47B9}"/>
                  </a:ext>
                </a:extLst>
              </p:cNvPr>
              <p:cNvSpPr/>
              <p:nvPr/>
            </p:nvSpPr>
            <p:spPr>
              <a:xfrm rot="9000000">
                <a:off x="2275623" y="162692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820">
                <a:extLst>
                  <a:ext uri="{FF2B5EF4-FFF2-40B4-BE49-F238E27FC236}">
                    <a16:creationId xmlns:a16="http://schemas.microsoft.com/office/drawing/2014/main" id="{018A26C3-3DB6-4698-AA7E-538B9B71853C}"/>
                  </a:ext>
                </a:extLst>
              </p:cNvPr>
              <p:cNvSpPr/>
              <p:nvPr/>
            </p:nvSpPr>
            <p:spPr>
              <a:xfrm rot="1234775">
                <a:off x="1805823" y="1528061"/>
                <a:ext cx="169613" cy="11813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星 24 1220">
                <a:extLst>
                  <a:ext uri="{FF2B5EF4-FFF2-40B4-BE49-F238E27FC236}">
                    <a16:creationId xmlns:a16="http://schemas.microsoft.com/office/drawing/2014/main" id="{8C727258-D39B-4668-9E61-465B18BDBB66}"/>
                  </a:ext>
                </a:extLst>
              </p:cNvPr>
              <p:cNvSpPr/>
              <p:nvPr/>
            </p:nvSpPr>
            <p:spPr>
              <a:xfrm>
                <a:off x="1935045" y="1114716"/>
                <a:ext cx="619325" cy="632188"/>
              </a:xfrm>
              <a:custGeom>
                <a:avLst/>
                <a:gdLst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11309 w 663791"/>
                  <a:gd name="connsiteY2" fmla="*/ 234283 h 632188"/>
                  <a:gd name="connsiteX3" fmla="*/ 48494 w 663791"/>
                  <a:gd name="connsiteY3" fmla="*/ 204295 h 632188"/>
                  <a:gd name="connsiteX4" fmla="*/ 44466 w 663791"/>
                  <a:gd name="connsiteY4" fmla="*/ 158047 h 632188"/>
                  <a:gd name="connsiteX5" fmla="*/ 88535 w 663791"/>
                  <a:gd name="connsiteY5" fmla="*/ 138247 h 632188"/>
                  <a:gd name="connsiteX6" fmla="*/ 97210 w 663791"/>
                  <a:gd name="connsiteY6" fmla="*/ 92582 h 632188"/>
                  <a:gd name="connsiteX7" fmla="*/ 145158 w 663791"/>
                  <a:gd name="connsiteY7" fmla="*/ 84319 h 632188"/>
                  <a:gd name="connsiteX8" fmla="*/ 165948 w 663791"/>
                  <a:gd name="connsiteY8" fmla="*/ 42349 h 632188"/>
                  <a:gd name="connsiteX9" fmla="*/ 214508 w 663791"/>
                  <a:gd name="connsiteY9" fmla="*/ 46185 h 632188"/>
                  <a:gd name="connsiteX10" fmla="*/ 245995 w 663791"/>
                  <a:gd name="connsiteY10" fmla="*/ 10771 h 632188"/>
                  <a:gd name="connsiteX11" fmla="*/ 291855 w 663791"/>
                  <a:gd name="connsiteY11" fmla="*/ 26448 h 632188"/>
                  <a:gd name="connsiteX12" fmla="*/ 331896 w 663791"/>
                  <a:gd name="connsiteY12" fmla="*/ 0 h 632188"/>
                  <a:gd name="connsiteX13" fmla="*/ 371936 w 663791"/>
                  <a:gd name="connsiteY13" fmla="*/ 26448 h 632188"/>
                  <a:gd name="connsiteX14" fmla="*/ 417796 w 663791"/>
                  <a:gd name="connsiteY14" fmla="*/ 10771 h 632188"/>
                  <a:gd name="connsiteX15" fmla="*/ 449283 w 663791"/>
                  <a:gd name="connsiteY15" fmla="*/ 46185 h 632188"/>
                  <a:gd name="connsiteX16" fmla="*/ 497843 w 663791"/>
                  <a:gd name="connsiteY16" fmla="*/ 42349 h 632188"/>
                  <a:gd name="connsiteX17" fmla="*/ 518633 w 663791"/>
                  <a:gd name="connsiteY17" fmla="*/ 84319 h 632188"/>
                  <a:gd name="connsiteX18" fmla="*/ 566581 w 663791"/>
                  <a:gd name="connsiteY18" fmla="*/ 92582 h 632188"/>
                  <a:gd name="connsiteX19" fmla="*/ 575256 w 663791"/>
                  <a:gd name="connsiteY19" fmla="*/ 138247 h 632188"/>
                  <a:gd name="connsiteX20" fmla="*/ 619325 w 663791"/>
                  <a:gd name="connsiteY20" fmla="*/ 158047 h 632188"/>
                  <a:gd name="connsiteX21" fmla="*/ 615297 w 663791"/>
                  <a:gd name="connsiteY21" fmla="*/ 204295 h 632188"/>
                  <a:gd name="connsiteX22" fmla="*/ 652482 w 663791"/>
                  <a:gd name="connsiteY22" fmla="*/ 234283 h 632188"/>
                  <a:gd name="connsiteX23" fmla="*/ 636021 w 663791"/>
                  <a:gd name="connsiteY23" fmla="*/ 277960 h 632188"/>
                  <a:gd name="connsiteX24" fmla="*/ 663791 w 663791"/>
                  <a:gd name="connsiteY24" fmla="*/ 316094 h 632188"/>
                  <a:gd name="connsiteX25" fmla="*/ 636021 w 663791"/>
                  <a:gd name="connsiteY25" fmla="*/ 354228 h 632188"/>
                  <a:gd name="connsiteX26" fmla="*/ 652482 w 663791"/>
                  <a:gd name="connsiteY26" fmla="*/ 397905 h 632188"/>
                  <a:gd name="connsiteX27" fmla="*/ 615297 w 663791"/>
                  <a:gd name="connsiteY27" fmla="*/ 427893 h 632188"/>
                  <a:gd name="connsiteX28" fmla="*/ 619325 w 663791"/>
                  <a:gd name="connsiteY28" fmla="*/ 474141 h 632188"/>
                  <a:gd name="connsiteX29" fmla="*/ 575256 w 663791"/>
                  <a:gd name="connsiteY29" fmla="*/ 493941 h 632188"/>
                  <a:gd name="connsiteX30" fmla="*/ 566581 w 663791"/>
                  <a:gd name="connsiteY30" fmla="*/ 539606 h 632188"/>
                  <a:gd name="connsiteX31" fmla="*/ 518633 w 663791"/>
                  <a:gd name="connsiteY31" fmla="*/ 547869 h 632188"/>
                  <a:gd name="connsiteX32" fmla="*/ 497843 w 663791"/>
                  <a:gd name="connsiteY32" fmla="*/ 589839 h 632188"/>
                  <a:gd name="connsiteX33" fmla="*/ 449283 w 663791"/>
                  <a:gd name="connsiteY33" fmla="*/ 586003 h 632188"/>
                  <a:gd name="connsiteX34" fmla="*/ 417796 w 663791"/>
                  <a:gd name="connsiteY34" fmla="*/ 621417 h 632188"/>
                  <a:gd name="connsiteX35" fmla="*/ 371936 w 663791"/>
                  <a:gd name="connsiteY35" fmla="*/ 605740 h 632188"/>
                  <a:gd name="connsiteX36" fmla="*/ 331896 w 663791"/>
                  <a:gd name="connsiteY36" fmla="*/ 632188 h 632188"/>
                  <a:gd name="connsiteX37" fmla="*/ 291855 w 663791"/>
                  <a:gd name="connsiteY37" fmla="*/ 605740 h 632188"/>
                  <a:gd name="connsiteX38" fmla="*/ 245995 w 663791"/>
                  <a:gd name="connsiteY38" fmla="*/ 621417 h 632188"/>
                  <a:gd name="connsiteX39" fmla="*/ 214508 w 663791"/>
                  <a:gd name="connsiteY39" fmla="*/ 586003 h 632188"/>
                  <a:gd name="connsiteX40" fmla="*/ 165948 w 663791"/>
                  <a:gd name="connsiteY40" fmla="*/ 589839 h 632188"/>
                  <a:gd name="connsiteX41" fmla="*/ 145158 w 663791"/>
                  <a:gd name="connsiteY41" fmla="*/ 547869 h 632188"/>
                  <a:gd name="connsiteX42" fmla="*/ 97210 w 663791"/>
                  <a:gd name="connsiteY42" fmla="*/ 539606 h 632188"/>
                  <a:gd name="connsiteX43" fmla="*/ 88535 w 663791"/>
                  <a:gd name="connsiteY43" fmla="*/ 493941 h 632188"/>
                  <a:gd name="connsiteX44" fmla="*/ 44466 w 663791"/>
                  <a:gd name="connsiteY44" fmla="*/ 474141 h 632188"/>
                  <a:gd name="connsiteX45" fmla="*/ 48494 w 663791"/>
                  <a:gd name="connsiteY45" fmla="*/ 427893 h 632188"/>
                  <a:gd name="connsiteX46" fmla="*/ 11309 w 663791"/>
                  <a:gd name="connsiteY46" fmla="*/ 397905 h 632188"/>
                  <a:gd name="connsiteX47" fmla="*/ 27770 w 663791"/>
                  <a:gd name="connsiteY47" fmla="*/ 354228 h 632188"/>
                  <a:gd name="connsiteX48" fmla="*/ 0 w 663791"/>
                  <a:gd name="connsiteY48" fmla="*/ 316094 h 632188"/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48494 w 663791"/>
                  <a:gd name="connsiteY2" fmla="*/ 204295 h 632188"/>
                  <a:gd name="connsiteX3" fmla="*/ 44466 w 663791"/>
                  <a:gd name="connsiteY3" fmla="*/ 158047 h 632188"/>
                  <a:gd name="connsiteX4" fmla="*/ 88535 w 663791"/>
                  <a:gd name="connsiteY4" fmla="*/ 138247 h 632188"/>
                  <a:gd name="connsiteX5" fmla="*/ 97210 w 663791"/>
                  <a:gd name="connsiteY5" fmla="*/ 92582 h 632188"/>
                  <a:gd name="connsiteX6" fmla="*/ 145158 w 663791"/>
                  <a:gd name="connsiteY6" fmla="*/ 84319 h 632188"/>
                  <a:gd name="connsiteX7" fmla="*/ 165948 w 663791"/>
                  <a:gd name="connsiteY7" fmla="*/ 42349 h 632188"/>
                  <a:gd name="connsiteX8" fmla="*/ 214508 w 663791"/>
                  <a:gd name="connsiteY8" fmla="*/ 46185 h 632188"/>
                  <a:gd name="connsiteX9" fmla="*/ 245995 w 663791"/>
                  <a:gd name="connsiteY9" fmla="*/ 10771 h 632188"/>
                  <a:gd name="connsiteX10" fmla="*/ 291855 w 663791"/>
                  <a:gd name="connsiteY10" fmla="*/ 26448 h 632188"/>
                  <a:gd name="connsiteX11" fmla="*/ 331896 w 663791"/>
                  <a:gd name="connsiteY11" fmla="*/ 0 h 632188"/>
                  <a:gd name="connsiteX12" fmla="*/ 371936 w 663791"/>
                  <a:gd name="connsiteY12" fmla="*/ 26448 h 632188"/>
                  <a:gd name="connsiteX13" fmla="*/ 417796 w 663791"/>
                  <a:gd name="connsiteY13" fmla="*/ 10771 h 632188"/>
                  <a:gd name="connsiteX14" fmla="*/ 449283 w 663791"/>
                  <a:gd name="connsiteY14" fmla="*/ 46185 h 632188"/>
                  <a:gd name="connsiteX15" fmla="*/ 497843 w 663791"/>
                  <a:gd name="connsiteY15" fmla="*/ 42349 h 632188"/>
                  <a:gd name="connsiteX16" fmla="*/ 518633 w 663791"/>
                  <a:gd name="connsiteY16" fmla="*/ 84319 h 632188"/>
                  <a:gd name="connsiteX17" fmla="*/ 566581 w 663791"/>
                  <a:gd name="connsiteY17" fmla="*/ 92582 h 632188"/>
                  <a:gd name="connsiteX18" fmla="*/ 575256 w 663791"/>
                  <a:gd name="connsiteY18" fmla="*/ 138247 h 632188"/>
                  <a:gd name="connsiteX19" fmla="*/ 619325 w 663791"/>
                  <a:gd name="connsiteY19" fmla="*/ 158047 h 632188"/>
                  <a:gd name="connsiteX20" fmla="*/ 615297 w 663791"/>
                  <a:gd name="connsiteY20" fmla="*/ 204295 h 632188"/>
                  <a:gd name="connsiteX21" fmla="*/ 652482 w 663791"/>
                  <a:gd name="connsiteY21" fmla="*/ 234283 h 632188"/>
                  <a:gd name="connsiteX22" fmla="*/ 636021 w 663791"/>
                  <a:gd name="connsiteY22" fmla="*/ 277960 h 632188"/>
                  <a:gd name="connsiteX23" fmla="*/ 663791 w 663791"/>
                  <a:gd name="connsiteY23" fmla="*/ 316094 h 632188"/>
                  <a:gd name="connsiteX24" fmla="*/ 636021 w 663791"/>
                  <a:gd name="connsiteY24" fmla="*/ 354228 h 632188"/>
                  <a:gd name="connsiteX25" fmla="*/ 652482 w 663791"/>
                  <a:gd name="connsiteY25" fmla="*/ 397905 h 632188"/>
                  <a:gd name="connsiteX26" fmla="*/ 615297 w 663791"/>
                  <a:gd name="connsiteY26" fmla="*/ 427893 h 632188"/>
                  <a:gd name="connsiteX27" fmla="*/ 619325 w 663791"/>
                  <a:gd name="connsiteY27" fmla="*/ 474141 h 632188"/>
                  <a:gd name="connsiteX28" fmla="*/ 575256 w 663791"/>
                  <a:gd name="connsiteY28" fmla="*/ 493941 h 632188"/>
                  <a:gd name="connsiteX29" fmla="*/ 566581 w 663791"/>
                  <a:gd name="connsiteY29" fmla="*/ 539606 h 632188"/>
                  <a:gd name="connsiteX30" fmla="*/ 518633 w 663791"/>
                  <a:gd name="connsiteY30" fmla="*/ 547869 h 632188"/>
                  <a:gd name="connsiteX31" fmla="*/ 497843 w 663791"/>
                  <a:gd name="connsiteY31" fmla="*/ 589839 h 632188"/>
                  <a:gd name="connsiteX32" fmla="*/ 449283 w 663791"/>
                  <a:gd name="connsiteY32" fmla="*/ 586003 h 632188"/>
                  <a:gd name="connsiteX33" fmla="*/ 417796 w 663791"/>
                  <a:gd name="connsiteY33" fmla="*/ 621417 h 632188"/>
                  <a:gd name="connsiteX34" fmla="*/ 371936 w 663791"/>
                  <a:gd name="connsiteY34" fmla="*/ 605740 h 632188"/>
                  <a:gd name="connsiteX35" fmla="*/ 331896 w 663791"/>
                  <a:gd name="connsiteY35" fmla="*/ 632188 h 632188"/>
                  <a:gd name="connsiteX36" fmla="*/ 291855 w 663791"/>
                  <a:gd name="connsiteY36" fmla="*/ 605740 h 632188"/>
                  <a:gd name="connsiteX37" fmla="*/ 245995 w 663791"/>
                  <a:gd name="connsiteY37" fmla="*/ 621417 h 632188"/>
                  <a:gd name="connsiteX38" fmla="*/ 214508 w 663791"/>
                  <a:gd name="connsiteY38" fmla="*/ 586003 h 632188"/>
                  <a:gd name="connsiteX39" fmla="*/ 165948 w 663791"/>
                  <a:gd name="connsiteY39" fmla="*/ 589839 h 632188"/>
                  <a:gd name="connsiteX40" fmla="*/ 145158 w 663791"/>
                  <a:gd name="connsiteY40" fmla="*/ 547869 h 632188"/>
                  <a:gd name="connsiteX41" fmla="*/ 97210 w 663791"/>
                  <a:gd name="connsiteY41" fmla="*/ 539606 h 632188"/>
                  <a:gd name="connsiteX42" fmla="*/ 88535 w 663791"/>
                  <a:gd name="connsiteY42" fmla="*/ 493941 h 632188"/>
                  <a:gd name="connsiteX43" fmla="*/ 44466 w 663791"/>
                  <a:gd name="connsiteY43" fmla="*/ 474141 h 632188"/>
                  <a:gd name="connsiteX44" fmla="*/ 48494 w 663791"/>
                  <a:gd name="connsiteY44" fmla="*/ 427893 h 632188"/>
                  <a:gd name="connsiteX45" fmla="*/ 11309 w 663791"/>
                  <a:gd name="connsiteY45" fmla="*/ 397905 h 632188"/>
                  <a:gd name="connsiteX46" fmla="*/ 27770 w 663791"/>
                  <a:gd name="connsiteY46" fmla="*/ 354228 h 632188"/>
                  <a:gd name="connsiteX47" fmla="*/ 0 w 663791"/>
                  <a:gd name="connsiteY47" fmla="*/ 316094 h 632188"/>
                  <a:gd name="connsiteX0" fmla="*/ 0 w 663791"/>
                  <a:gd name="connsiteY0" fmla="*/ 316094 h 632188"/>
                  <a:gd name="connsiteX1" fmla="*/ 48494 w 663791"/>
                  <a:gd name="connsiteY1" fmla="*/ 204295 h 632188"/>
                  <a:gd name="connsiteX2" fmla="*/ 44466 w 663791"/>
                  <a:gd name="connsiteY2" fmla="*/ 158047 h 632188"/>
                  <a:gd name="connsiteX3" fmla="*/ 88535 w 663791"/>
                  <a:gd name="connsiteY3" fmla="*/ 138247 h 632188"/>
                  <a:gd name="connsiteX4" fmla="*/ 97210 w 663791"/>
                  <a:gd name="connsiteY4" fmla="*/ 92582 h 632188"/>
                  <a:gd name="connsiteX5" fmla="*/ 145158 w 663791"/>
                  <a:gd name="connsiteY5" fmla="*/ 84319 h 632188"/>
                  <a:gd name="connsiteX6" fmla="*/ 165948 w 663791"/>
                  <a:gd name="connsiteY6" fmla="*/ 42349 h 632188"/>
                  <a:gd name="connsiteX7" fmla="*/ 214508 w 663791"/>
                  <a:gd name="connsiteY7" fmla="*/ 46185 h 632188"/>
                  <a:gd name="connsiteX8" fmla="*/ 245995 w 663791"/>
                  <a:gd name="connsiteY8" fmla="*/ 10771 h 632188"/>
                  <a:gd name="connsiteX9" fmla="*/ 291855 w 663791"/>
                  <a:gd name="connsiteY9" fmla="*/ 26448 h 632188"/>
                  <a:gd name="connsiteX10" fmla="*/ 331896 w 663791"/>
                  <a:gd name="connsiteY10" fmla="*/ 0 h 632188"/>
                  <a:gd name="connsiteX11" fmla="*/ 371936 w 663791"/>
                  <a:gd name="connsiteY11" fmla="*/ 26448 h 632188"/>
                  <a:gd name="connsiteX12" fmla="*/ 417796 w 663791"/>
                  <a:gd name="connsiteY12" fmla="*/ 10771 h 632188"/>
                  <a:gd name="connsiteX13" fmla="*/ 449283 w 663791"/>
                  <a:gd name="connsiteY13" fmla="*/ 46185 h 632188"/>
                  <a:gd name="connsiteX14" fmla="*/ 497843 w 663791"/>
                  <a:gd name="connsiteY14" fmla="*/ 42349 h 632188"/>
                  <a:gd name="connsiteX15" fmla="*/ 518633 w 663791"/>
                  <a:gd name="connsiteY15" fmla="*/ 84319 h 632188"/>
                  <a:gd name="connsiteX16" fmla="*/ 566581 w 663791"/>
                  <a:gd name="connsiteY16" fmla="*/ 92582 h 632188"/>
                  <a:gd name="connsiteX17" fmla="*/ 575256 w 663791"/>
                  <a:gd name="connsiteY17" fmla="*/ 138247 h 632188"/>
                  <a:gd name="connsiteX18" fmla="*/ 619325 w 663791"/>
                  <a:gd name="connsiteY18" fmla="*/ 158047 h 632188"/>
                  <a:gd name="connsiteX19" fmla="*/ 615297 w 663791"/>
                  <a:gd name="connsiteY19" fmla="*/ 204295 h 632188"/>
                  <a:gd name="connsiteX20" fmla="*/ 652482 w 663791"/>
                  <a:gd name="connsiteY20" fmla="*/ 234283 h 632188"/>
                  <a:gd name="connsiteX21" fmla="*/ 636021 w 663791"/>
                  <a:gd name="connsiteY21" fmla="*/ 277960 h 632188"/>
                  <a:gd name="connsiteX22" fmla="*/ 663791 w 663791"/>
                  <a:gd name="connsiteY22" fmla="*/ 316094 h 632188"/>
                  <a:gd name="connsiteX23" fmla="*/ 636021 w 663791"/>
                  <a:gd name="connsiteY23" fmla="*/ 354228 h 632188"/>
                  <a:gd name="connsiteX24" fmla="*/ 652482 w 663791"/>
                  <a:gd name="connsiteY24" fmla="*/ 397905 h 632188"/>
                  <a:gd name="connsiteX25" fmla="*/ 615297 w 663791"/>
                  <a:gd name="connsiteY25" fmla="*/ 427893 h 632188"/>
                  <a:gd name="connsiteX26" fmla="*/ 619325 w 663791"/>
                  <a:gd name="connsiteY26" fmla="*/ 474141 h 632188"/>
                  <a:gd name="connsiteX27" fmla="*/ 575256 w 663791"/>
                  <a:gd name="connsiteY27" fmla="*/ 493941 h 632188"/>
                  <a:gd name="connsiteX28" fmla="*/ 566581 w 663791"/>
                  <a:gd name="connsiteY28" fmla="*/ 539606 h 632188"/>
                  <a:gd name="connsiteX29" fmla="*/ 518633 w 663791"/>
                  <a:gd name="connsiteY29" fmla="*/ 547869 h 632188"/>
                  <a:gd name="connsiteX30" fmla="*/ 497843 w 663791"/>
                  <a:gd name="connsiteY30" fmla="*/ 589839 h 632188"/>
                  <a:gd name="connsiteX31" fmla="*/ 449283 w 663791"/>
                  <a:gd name="connsiteY31" fmla="*/ 586003 h 632188"/>
                  <a:gd name="connsiteX32" fmla="*/ 417796 w 663791"/>
                  <a:gd name="connsiteY32" fmla="*/ 621417 h 632188"/>
                  <a:gd name="connsiteX33" fmla="*/ 371936 w 663791"/>
                  <a:gd name="connsiteY33" fmla="*/ 605740 h 632188"/>
                  <a:gd name="connsiteX34" fmla="*/ 331896 w 663791"/>
                  <a:gd name="connsiteY34" fmla="*/ 632188 h 632188"/>
                  <a:gd name="connsiteX35" fmla="*/ 291855 w 663791"/>
                  <a:gd name="connsiteY35" fmla="*/ 605740 h 632188"/>
                  <a:gd name="connsiteX36" fmla="*/ 245995 w 663791"/>
                  <a:gd name="connsiteY36" fmla="*/ 621417 h 632188"/>
                  <a:gd name="connsiteX37" fmla="*/ 214508 w 663791"/>
                  <a:gd name="connsiteY37" fmla="*/ 586003 h 632188"/>
                  <a:gd name="connsiteX38" fmla="*/ 165948 w 663791"/>
                  <a:gd name="connsiteY38" fmla="*/ 589839 h 632188"/>
                  <a:gd name="connsiteX39" fmla="*/ 145158 w 663791"/>
                  <a:gd name="connsiteY39" fmla="*/ 547869 h 632188"/>
                  <a:gd name="connsiteX40" fmla="*/ 97210 w 663791"/>
                  <a:gd name="connsiteY40" fmla="*/ 539606 h 632188"/>
                  <a:gd name="connsiteX41" fmla="*/ 88535 w 663791"/>
                  <a:gd name="connsiteY41" fmla="*/ 493941 h 632188"/>
                  <a:gd name="connsiteX42" fmla="*/ 44466 w 663791"/>
                  <a:gd name="connsiteY42" fmla="*/ 474141 h 632188"/>
                  <a:gd name="connsiteX43" fmla="*/ 48494 w 663791"/>
                  <a:gd name="connsiteY43" fmla="*/ 427893 h 632188"/>
                  <a:gd name="connsiteX44" fmla="*/ 11309 w 663791"/>
                  <a:gd name="connsiteY44" fmla="*/ 397905 h 632188"/>
                  <a:gd name="connsiteX45" fmla="*/ 27770 w 663791"/>
                  <a:gd name="connsiteY45" fmla="*/ 354228 h 632188"/>
                  <a:gd name="connsiteX46" fmla="*/ 0 w 663791"/>
                  <a:gd name="connsiteY46" fmla="*/ 316094 h 632188"/>
                  <a:gd name="connsiteX0" fmla="*/ 16461 w 652482"/>
                  <a:gd name="connsiteY0" fmla="*/ 354228 h 632188"/>
                  <a:gd name="connsiteX1" fmla="*/ 37185 w 652482"/>
                  <a:gd name="connsiteY1" fmla="*/ 204295 h 632188"/>
                  <a:gd name="connsiteX2" fmla="*/ 33157 w 652482"/>
                  <a:gd name="connsiteY2" fmla="*/ 158047 h 632188"/>
                  <a:gd name="connsiteX3" fmla="*/ 77226 w 652482"/>
                  <a:gd name="connsiteY3" fmla="*/ 138247 h 632188"/>
                  <a:gd name="connsiteX4" fmla="*/ 85901 w 652482"/>
                  <a:gd name="connsiteY4" fmla="*/ 92582 h 632188"/>
                  <a:gd name="connsiteX5" fmla="*/ 133849 w 652482"/>
                  <a:gd name="connsiteY5" fmla="*/ 84319 h 632188"/>
                  <a:gd name="connsiteX6" fmla="*/ 154639 w 652482"/>
                  <a:gd name="connsiteY6" fmla="*/ 42349 h 632188"/>
                  <a:gd name="connsiteX7" fmla="*/ 203199 w 652482"/>
                  <a:gd name="connsiteY7" fmla="*/ 46185 h 632188"/>
                  <a:gd name="connsiteX8" fmla="*/ 234686 w 652482"/>
                  <a:gd name="connsiteY8" fmla="*/ 10771 h 632188"/>
                  <a:gd name="connsiteX9" fmla="*/ 280546 w 652482"/>
                  <a:gd name="connsiteY9" fmla="*/ 26448 h 632188"/>
                  <a:gd name="connsiteX10" fmla="*/ 320587 w 652482"/>
                  <a:gd name="connsiteY10" fmla="*/ 0 h 632188"/>
                  <a:gd name="connsiteX11" fmla="*/ 360627 w 652482"/>
                  <a:gd name="connsiteY11" fmla="*/ 26448 h 632188"/>
                  <a:gd name="connsiteX12" fmla="*/ 406487 w 652482"/>
                  <a:gd name="connsiteY12" fmla="*/ 10771 h 632188"/>
                  <a:gd name="connsiteX13" fmla="*/ 437974 w 652482"/>
                  <a:gd name="connsiteY13" fmla="*/ 46185 h 632188"/>
                  <a:gd name="connsiteX14" fmla="*/ 486534 w 652482"/>
                  <a:gd name="connsiteY14" fmla="*/ 42349 h 632188"/>
                  <a:gd name="connsiteX15" fmla="*/ 507324 w 652482"/>
                  <a:gd name="connsiteY15" fmla="*/ 84319 h 632188"/>
                  <a:gd name="connsiteX16" fmla="*/ 555272 w 652482"/>
                  <a:gd name="connsiteY16" fmla="*/ 92582 h 632188"/>
                  <a:gd name="connsiteX17" fmla="*/ 563947 w 652482"/>
                  <a:gd name="connsiteY17" fmla="*/ 138247 h 632188"/>
                  <a:gd name="connsiteX18" fmla="*/ 608016 w 652482"/>
                  <a:gd name="connsiteY18" fmla="*/ 158047 h 632188"/>
                  <a:gd name="connsiteX19" fmla="*/ 603988 w 652482"/>
                  <a:gd name="connsiteY19" fmla="*/ 204295 h 632188"/>
                  <a:gd name="connsiteX20" fmla="*/ 641173 w 652482"/>
                  <a:gd name="connsiteY20" fmla="*/ 234283 h 632188"/>
                  <a:gd name="connsiteX21" fmla="*/ 624712 w 652482"/>
                  <a:gd name="connsiteY21" fmla="*/ 277960 h 632188"/>
                  <a:gd name="connsiteX22" fmla="*/ 652482 w 652482"/>
                  <a:gd name="connsiteY22" fmla="*/ 316094 h 632188"/>
                  <a:gd name="connsiteX23" fmla="*/ 624712 w 652482"/>
                  <a:gd name="connsiteY23" fmla="*/ 354228 h 632188"/>
                  <a:gd name="connsiteX24" fmla="*/ 641173 w 652482"/>
                  <a:gd name="connsiteY24" fmla="*/ 397905 h 632188"/>
                  <a:gd name="connsiteX25" fmla="*/ 603988 w 652482"/>
                  <a:gd name="connsiteY25" fmla="*/ 427893 h 632188"/>
                  <a:gd name="connsiteX26" fmla="*/ 608016 w 652482"/>
                  <a:gd name="connsiteY26" fmla="*/ 474141 h 632188"/>
                  <a:gd name="connsiteX27" fmla="*/ 563947 w 652482"/>
                  <a:gd name="connsiteY27" fmla="*/ 493941 h 632188"/>
                  <a:gd name="connsiteX28" fmla="*/ 555272 w 652482"/>
                  <a:gd name="connsiteY28" fmla="*/ 539606 h 632188"/>
                  <a:gd name="connsiteX29" fmla="*/ 507324 w 652482"/>
                  <a:gd name="connsiteY29" fmla="*/ 547869 h 632188"/>
                  <a:gd name="connsiteX30" fmla="*/ 486534 w 652482"/>
                  <a:gd name="connsiteY30" fmla="*/ 589839 h 632188"/>
                  <a:gd name="connsiteX31" fmla="*/ 437974 w 652482"/>
                  <a:gd name="connsiteY31" fmla="*/ 586003 h 632188"/>
                  <a:gd name="connsiteX32" fmla="*/ 406487 w 652482"/>
                  <a:gd name="connsiteY32" fmla="*/ 621417 h 632188"/>
                  <a:gd name="connsiteX33" fmla="*/ 360627 w 652482"/>
                  <a:gd name="connsiteY33" fmla="*/ 605740 h 632188"/>
                  <a:gd name="connsiteX34" fmla="*/ 320587 w 652482"/>
                  <a:gd name="connsiteY34" fmla="*/ 632188 h 632188"/>
                  <a:gd name="connsiteX35" fmla="*/ 280546 w 652482"/>
                  <a:gd name="connsiteY35" fmla="*/ 605740 h 632188"/>
                  <a:gd name="connsiteX36" fmla="*/ 234686 w 652482"/>
                  <a:gd name="connsiteY36" fmla="*/ 621417 h 632188"/>
                  <a:gd name="connsiteX37" fmla="*/ 203199 w 652482"/>
                  <a:gd name="connsiteY37" fmla="*/ 586003 h 632188"/>
                  <a:gd name="connsiteX38" fmla="*/ 154639 w 652482"/>
                  <a:gd name="connsiteY38" fmla="*/ 589839 h 632188"/>
                  <a:gd name="connsiteX39" fmla="*/ 133849 w 652482"/>
                  <a:gd name="connsiteY39" fmla="*/ 547869 h 632188"/>
                  <a:gd name="connsiteX40" fmla="*/ 85901 w 652482"/>
                  <a:gd name="connsiteY40" fmla="*/ 539606 h 632188"/>
                  <a:gd name="connsiteX41" fmla="*/ 77226 w 652482"/>
                  <a:gd name="connsiteY41" fmla="*/ 493941 h 632188"/>
                  <a:gd name="connsiteX42" fmla="*/ 33157 w 652482"/>
                  <a:gd name="connsiteY42" fmla="*/ 474141 h 632188"/>
                  <a:gd name="connsiteX43" fmla="*/ 37185 w 652482"/>
                  <a:gd name="connsiteY43" fmla="*/ 427893 h 632188"/>
                  <a:gd name="connsiteX44" fmla="*/ 0 w 652482"/>
                  <a:gd name="connsiteY44" fmla="*/ 397905 h 632188"/>
                  <a:gd name="connsiteX45" fmla="*/ 16461 w 652482"/>
                  <a:gd name="connsiteY45" fmla="*/ 354228 h 632188"/>
                  <a:gd name="connsiteX0" fmla="*/ 0 w 636021"/>
                  <a:gd name="connsiteY0" fmla="*/ 354228 h 632188"/>
                  <a:gd name="connsiteX1" fmla="*/ 20724 w 636021"/>
                  <a:gd name="connsiteY1" fmla="*/ 204295 h 632188"/>
                  <a:gd name="connsiteX2" fmla="*/ 16696 w 636021"/>
                  <a:gd name="connsiteY2" fmla="*/ 158047 h 632188"/>
                  <a:gd name="connsiteX3" fmla="*/ 60765 w 636021"/>
                  <a:gd name="connsiteY3" fmla="*/ 138247 h 632188"/>
                  <a:gd name="connsiteX4" fmla="*/ 69440 w 636021"/>
                  <a:gd name="connsiteY4" fmla="*/ 92582 h 632188"/>
                  <a:gd name="connsiteX5" fmla="*/ 117388 w 636021"/>
                  <a:gd name="connsiteY5" fmla="*/ 84319 h 632188"/>
                  <a:gd name="connsiteX6" fmla="*/ 138178 w 636021"/>
                  <a:gd name="connsiteY6" fmla="*/ 42349 h 632188"/>
                  <a:gd name="connsiteX7" fmla="*/ 186738 w 636021"/>
                  <a:gd name="connsiteY7" fmla="*/ 46185 h 632188"/>
                  <a:gd name="connsiteX8" fmla="*/ 218225 w 636021"/>
                  <a:gd name="connsiteY8" fmla="*/ 10771 h 632188"/>
                  <a:gd name="connsiteX9" fmla="*/ 264085 w 636021"/>
                  <a:gd name="connsiteY9" fmla="*/ 26448 h 632188"/>
                  <a:gd name="connsiteX10" fmla="*/ 304126 w 636021"/>
                  <a:gd name="connsiteY10" fmla="*/ 0 h 632188"/>
                  <a:gd name="connsiteX11" fmla="*/ 344166 w 636021"/>
                  <a:gd name="connsiteY11" fmla="*/ 26448 h 632188"/>
                  <a:gd name="connsiteX12" fmla="*/ 390026 w 636021"/>
                  <a:gd name="connsiteY12" fmla="*/ 10771 h 632188"/>
                  <a:gd name="connsiteX13" fmla="*/ 421513 w 636021"/>
                  <a:gd name="connsiteY13" fmla="*/ 46185 h 632188"/>
                  <a:gd name="connsiteX14" fmla="*/ 470073 w 636021"/>
                  <a:gd name="connsiteY14" fmla="*/ 42349 h 632188"/>
                  <a:gd name="connsiteX15" fmla="*/ 490863 w 636021"/>
                  <a:gd name="connsiteY15" fmla="*/ 84319 h 632188"/>
                  <a:gd name="connsiteX16" fmla="*/ 538811 w 636021"/>
                  <a:gd name="connsiteY16" fmla="*/ 92582 h 632188"/>
                  <a:gd name="connsiteX17" fmla="*/ 547486 w 636021"/>
                  <a:gd name="connsiteY17" fmla="*/ 138247 h 632188"/>
                  <a:gd name="connsiteX18" fmla="*/ 591555 w 636021"/>
                  <a:gd name="connsiteY18" fmla="*/ 158047 h 632188"/>
                  <a:gd name="connsiteX19" fmla="*/ 587527 w 636021"/>
                  <a:gd name="connsiteY19" fmla="*/ 204295 h 632188"/>
                  <a:gd name="connsiteX20" fmla="*/ 624712 w 636021"/>
                  <a:gd name="connsiteY20" fmla="*/ 234283 h 632188"/>
                  <a:gd name="connsiteX21" fmla="*/ 608251 w 636021"/>
                  <a:gd name="connsiteY21" fmla="*/ 277960 h 632188"/>
                  <a:gd name="connsiteX22" fmla="*/ 636021 w 636021"/>
                  <a:gd name="connsiteY22" fmla="*/ 316094 h 632188"/>
                  <a:gd name="connsiteX23" fmla="*/ 608251 w 636021"/>
                  <a:gd name="connsiteY23" fmla="*/ 354228 h 632188"/>
                  <a:gd name="connsiteX24" fmla="*/ 624712 w 636021"/>
                  <a:gd name="connsiteY24" fmla="*/ 397905 h 632188"/>
                  <a:gd name="connsiteX25" fmla="*/ 587527 w 636021"/>
                  <a:gd name="connsiteY25" fmla="*/ 427893 h 632188"/>
                  <a:gd name="connsiteX26" fmla="*/ 591555 w 636021"/>
                  <a:gd name="connsiteY26" fmla="*/ 474141 h 632188"/>
                  <a:gd name="connsiteX27" fmla="*/ 547486 w 636021"/>
                  <a:gd name="connsiteY27" fmla="*/ 493941 h 632188"/>
                  <a:gd name="connsiteX28" fmla="*/ 538811 w 636021"/>
                  <a:gd name="connsiteY28" fmla="*/ 539606 h 632188"/>
                  <a:gd name="connsiteX29" fmla="*/ 490863 w 636021"/>
                  <a:gd name="connsiteY29" fmla="*/ 547869 h 632188"/>
                  <a:gd name="connsiteX30" fmla="*/ 470073 w 636021"/>
                  <a:gd name="connsiteY30" fmla="*/ 589839 h 632188"/>
                  <a:gd name="connsiteX31" fmla="*/ 421513 w 636021"/>
                  <a:gd name="connsiteY31" fmla="*/ 586003 h 632188"/>
                  <a:gd name="connsiteX32" fmla="*/ 390026 w 636021"/>
                  <a:gd name="connsiteY32" fmla="*/ 621417 h 632188"/>
                  <a:gd name="connsiteX33" fmla="*/ 344166 w 636021"/>
                  <a:gd name="connsiteY33" fmla="*/ 605740 h 632188"/>
                  <a:gd name="connsiteX34" fmla="*/ 304126 w 636021"/>
                  <a:gd name="connsiteY34" fmla="*/ 632188 h 632188"/>
                  <a:gd name="connsiteX35" fmla="*/ 264085 w 636021"/>
                  <a:gd name="connsiteY35" fmla="*/ 605740 h 632188"/>
                  <a:gd name="connsiteX36" fmla="*/ 218225 w 636021"/>
                  <a:gd name="connsiteY36" fmla="*/ 621417 h 632188"/>
                  <a:gd name="connsiteX37" fmla="*/ 186738 w 636021"/>
                  <a:gd name="connsiteY37" fmla="*/ 586003 h 632188"/>
                  <a:gd name="connsiteX38" fmla="*/ 138178 w 636021"/>
                  <a:gd name="connsiteY38" fmla="*/ 589839 h 632188"/>
                  <a:gd name="connsiteX39" fmla="*/ 117388 w 636021"/>
                  <a:gd name="connsiteY39" fmla="*/ 547869 h 632188"/>
                  <a:gd name="connsiteX40" fmla="*/ 69440 w 636021"/>
                  <a:gd name="connsiteY40" fmla="*/ 539606 h 632188"/>
                  <a:gd name="connsiteX41" fmla="*/ 60765 w 636021"/>
                  <a:gd name="connsiteY41" fmla="*/ 493941 h 632188"/>
                  <a:gd name="connsiteX42" fmla="*/ 16696 w 636021"/>
                  <a:gd name="connsiteY42" fmla="*/ 474141 h 632188"/>
                  <a:gd name="connsiteX43" fmla="*/ 20724 w 636021"/>
                  <a:gd name="connsiteY43" fmla="*/ 427893 h 632188"/>
                  <a:gd name="connsiteX44" fmla="*/ 0 w 636021"/>
                  <a:gd name="connsiteY44" fmla="*/ 354228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0 w 619325"/>
                  <a:gd name="connsiteY42" fmla="*/ 474141 h 632188"/>
                  <a:gd name="connsiteX43" fmla="*/ 4028 w 619325"/>
                  <a:gd name="connsiteY43" fmla="*/ 427893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4028 w 619325"/>
                  <a:gd name="connsiteY42" fmla="*/ 427893 h 632188"/>
                  <a:gd name="connsiteX0" fmla="*/ 44069 w 619325"/>
                  <a:gd name="connsiteY0" fmla="*/ 493941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52744 w 619325"/>
                  <a:gd name="connsiteY39" fmla="*/ 539606 h 632188"/>
                  <a:gd name="connsiteX40" fmla="*/ 44069 w 619325"/>
                  <a:gd name="connsiteY40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44069 w 619325"/>
                  <a:gd name="connsiteY39" fmla="*/ 493941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00692 w 619325"/>
                  <a:gd name="connsiteY37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00692 w 619325"/>
                  <a:gd name="connsiteY36" fmla="*/ 547869 h 632188"/>
                  <a:gd name="connsiteX0" fmla="*/ 201529 w 619325"/>
                  <a:gd name="connsiteY0" fmla="*/ 621417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0" fmla="*/ 247389 w 619325"/>
                  <a:gd name="connsiteY0" fmla="*/ 605740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0" fmla="*/ 287430 w 619325"/>
                  <a:gd name="connsiteY0" fmla="*/ 632188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19325" h="632188">
                    <a:moveTo>
                      <a:pt x="287430" y="632188"/>
                    </a:moveTo>
                    <a:lnTo>
                      <a:pt x="0" y="158047"/>
                    </a:lnTo>
                    <a:lnTo>
                      <a:pt x="44069" y="138247"/>
                    </a:lnTo>
                    <a:lnTo>
                      <a:pt x="52744" y="92582"/>
                    </a:lnTo>
                    <a:lnTo>
                      <a:pt x="100692" y="84319"/>
                    </a:lnTo>
                    <a:lnTo>
                      <a:pt x="121482" y="42349"/>
                    </a:lnTo>
                    <a:lnTo>
                      <a:pt x="170042" y="46185"/>
                    </a:lnTo>
                    <a:lnTo>
                      <a:pt x="201529" y="10771"/>
                    </a:lnTo>
                    <a:lnTo>
                      <a:pt x="247389" y="26448"/>
                    </a:lnTo>
                    <a:lnTo>
                      <a:pt x="287430" y="0"/>
                    </a:lnTo>
                    <a:lnTo>
                      <a:pt x="327470" y="26448"/>
                    </a:lnTo>
                    <a:lnTo>
                      <a:pt x="373330" y="10771"/>
                    </a:lnTo>
                    <a:lnTo>
                      <a:pt x="404817" y="46185"/>
                    </a:lnTo>
                    <a:lnTo>
                      <a:pt x="453377" y="42349"/>
                    </a:lnTo>
                    <a:lnTo>
                      <a:pt x="474167" y="84319"/>
                    </a:lnTo>
                    <a:lnTo>
                      <a:pt x="522115" y="92582"/>
                    </a:lnTo>
                    <a:lnTo>
                      <a:pt x="530790" y="138247"/>
                    </a:lnTo>
                    <a:lnTo>
                      <a:pt x="574859" y="158047"/>
                    </a:lnTo>
                    <a:lnTo>
                      <a:pt x="570831" y="204295"/>
                    </a:lnTo>
                    <a:lnTo>
                      <a:pt x="608016" y="234283"/>
                    </a:lnTo>
                    <a:lnTo>
                      <a:pt x="591555" y="277960"/>
                    </a:lnTo>
                    <a:lnTo>
                      <a:pt x="619325" y="316094"/>
                    </a:lnTo>
                    <a:lnTo>
                      <a:pt x="591555" y="354228"/>
                    </a:lnTo>
                    <a:lnTo>
                      <a:pt x="608016" y="397905"/>
                    </a:lnTo>
                    <a:lnTo>
                      <a:pt x="570831" y="427893"/>
                    </a:lnTo>
                    <a:lnTo>
                      <a:pt x="574859" y="474141"/>
                    </a:lnTo>
                    <a:lnTo>
                      <a:pt x="530790" y="493941"/>
                    </a:lnTo>
                    <a:lnTo>
                      <a:pt x="522115" y="539606"/>
                    </a:lnTo>
                    <a:lnTo>
                      <a:pt x="474167" y="547869"/>
                    </a:lnTo>
                    <a:lnTo>
                      <a:pt x="453377" y="589839"/>
                    </a:lnTo>
                    <a:lnTo>
                      <a:pt x="404817" y="586003"/>
                    </a:lnTo>
                    <a:lnTo>
                      <a:pt x="373330" y="621417"/>
                    </a:lnTo>
                    <a:lnTo>
                      <a:pt x="327470" y="605740"/>
                    </a:lnTo>
                    <a:lnTo>
                      <a:pt x="287430" y="63218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AF889AD4-F6B8-49BA-B25F-6D2130F7BAD2}"/>
                  </a:ext>
                </a:extLst>
              </p:cNvPr>
              <p:cNvSpPr/>
              <p:nvPr/>
            </p:nvSpPr>
            <p:spPr>
              <a:xfrm>
                <a:off x="1907578" y="1193418"/>
                <a:ext cx="579044" cy="611188"/>
              </a:xfrm>
              <a:custGeom>
                <a:avLst/>
                <a:gdLst>
                  <a:gd name="connsiteX0" fmla="*/ 289522 w 579044"/>
                  <a:gd name="connsiteY0" fmla="*/ 0 h 611188"/>
                  <a:gd name="connsiteX1" fmla="*/ 579044 w 579044"/>
                  <a:gd name="connsiteY1" fmla="*/ 305594 h 611188"/>
                  <a:gd name="connsiteX2" fmla="*/ 289522 w 579044"/>
                  <a:gd name="connsiteY2" fmla="*/ 611188 h 611188"/>
                  <a:gd name="connsiteX3" fmla="*/ 127647 w 579044"/>
                  <a:gd name="connsiteY3" fmla="*/ 558997 h 611188"/>
                  <a:gd name="connsiteX4" fmla="*/ 122913 w 579044"/>
                  <a:gd name="connsiteY4" fmla="*/ 554874 h 611188"/>
                  <a:gd name="connsiteX5" fmla="*/ 145657 w 579044"/>
                  <a:gd name="connsiteY5" fmla="*/ 512916 h 611188"/>
                  <a:gd name="connsiteX6" fmla="*/ 169903 w 579044"/>
                  <a:gd name="connsiteY6" fmla="*/ 427363 h 611188"/>
                  <a:gd name="connsiteX7" fmla="*/ 42689 w 579044"/>
                  <a:gd name="connsiteY7" fmla="*/ 463315 h 611188"/>
                  <a:gd name="connsiteX8" fmla="*/ 22752 w 579044"/>
                  <a:gd name="connsiteY8" fmla="*/ 424545 h 611188"/>
                  <a:gd name="connsiteX9" fmla="*/ 0 w 579044"/>
                  <a:gd name="connsiteY9" fmla="*/ 305594 h 611188"/>
                  <a:gd name="connsiteX10" fmla="*/ 289522 w 579044"/>
                  <a:gd name="connsiteY10" fmla="*/ 0 h 61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11188">
                    <a:moveTo>
                      <a:pt x="289522" y="0"/>
                    </a:moveTo>
                    <a:cubicBezTo>
                      <a:pt x="449421" y="0"/>
                      <a:pt x="579044" y="136819"/>
                      <a:pt x="579044" y="305594"/>
                    </a:cubicBezTo>
                    <a:cubicBezTo>
                      <a:pt x="579044" y="474369"/>
                      <a:pt x="449421" y="611188"/>
                      <a:pt x="289522" y="611188"/>
                    </a:cubicBezTo>
                    <a:cubicBezTo>
                      <a:pt x="229560" y="611188"/>
                      <a:pt x="173855" y="591948"/>
                      <a:pt x="127647" y="558997"/>
                    </a:cubicBezTo>
                    <a:lnTo>
                      <a:pt x="122913" y="554874"/>
                    </a:lnTo>
                    <a:lnTo>
                      <a:pt x="145657" y="512916"/>
                    </a:lnTo>
                    <a:cubicBezTo>
                      <a:pt x="159536" y="481861"/>
                      <a:pt x="166663" y="453281"/>
                      <a:pt x="169903" y="427363"/>
                    </a:cubicBezTo>
                    <a:lnTo>
                      <a:pt x="42689" y="463315"/>
                    </a:lnTo>
                    <a:lnTo>
                      <a:pt x="22752" y="424545"/>
                    </a:lnTo>
                    <a:cubicBezTo>
                      <a:pt x="8102" y="387984"/>
                      <a:pt x="0" y="347788"/>
                      <a:pt x="0" y="305594"/>
                    </a:cubicBezTo>
                    <a:cubicBezTo>
                      <a:pt x="0" y="136819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弦 211">
                <a:extLst>
                  <a:ext uri="{FF2B5EF4-FFF2-40B4-BE49-F238E27FC236}">
                    <a16:creationId xmlns:a16="http://schemas.microsoft.com/office/drawing/2014/main" id="{7B11FE77-28E5-44E8-894A-3D205B11210F}"/>
                  </a:ext>
                </a:extLst>
              </p:cNvPr>
              <p:cNvSpPr/>
              <p:nvPr/>
            </p:nvSpPr>
            <p:spPr>
              <a:xfrm flipH="1">
                <a:off x="1985946" y="1363342"/>
                <a:ext cx="159104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弦 212">
                <a:extLst>
                  <a:ext uri="{FF2B5EF4-FFF2-40B4-BE49-F238E27FC236}">
                    <a16:creationId xmlns:a16="http://schemas.microsoft.com/office/drawing/2014/main" id="{85D805BE-623F-415A-B765-5D4E81BEE9DD}"/>
                  </a:ext>
                </a:extLst>
              </p:cNvPr>
              <p:cNvSpPr/>
              <p:nvPr/>
            </p:nvSpPr>
            <p:spPr>
              <a:xfrm flipH="1">
                <a:off x="2046294" y="1386493"/>
                <a:ext cx="94102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フローチャート: 手操作入力 680">
                <a:extLst>
                  <a:ext uri="{FF2B5EF4-FFF2-40B4-BE49-F238E27FC236}">
                    <a16:creationId xmlns:a16="http://schemas.microsoft.com/office/drawing/2014/main" id="{ADE2460E-2E77-4E75-8803-F701B4A10F4B}"/>
                  </a:ext>
                </a:extLst>
              </p:cNvPr>
              <p:cNvSpPr/>
              <p:nvPr/>
            </p:nvSpPr>
            <p:spPr>
              <a:xfrm rot="9900000" flipH="1">
                <a:off x="1989167" y="1342179"/>
                <a:ext cx="150490" cy="45719"/>
              </a:xfrm>
              <a:prstGeom prst="flowChartManualInput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FF2E5D5-E72C-4EDC-AC9B-05DCD80B4791}"/>
                  </a:ext>
                </a:extLst>
              </p:cNvPr>
              <p:cNvSpPr/>
              <p:nvPr/>
            </p:nvSpPr>
            <p:spPr>
              <a:xfrm rot="7200000">
                <a:off x="2216138" y="1096603"/>
                <a:ext cx="181741" cy="404338"/>
              </a:xfrm>
              <a:custGeom>
                <a:avLst/>
                <a:gdLst>
                  <a:gd name="connsiteX0" fmla="*/ 37208 w 181741"/>
                  <a:gd name="connsiteY0" fmla="*/ 358714 h 404338"/>
                  <a:gd name="connsiteX1" fmla="*/ 70344 w 181741"/>
                  <a:gd name="connsiteY1" fmla="*/ 23566 h 404338"/>
                  <a:gd name="connsiteX2" fmla="*/ 93095 w 181741"/>
                  <a:gd name="connsiteY2" fmla="*/ 0 h 404338"/>
                  <a:gd name="connsiteX3" fmla="*/ 93206 w 181741"/>
                  <a:gd name="connsiteY3" fmla="*/ 584 h 404338"/>
                  <a:gd name="connsiteX4" fmla="*/ 137275 w 181741"/>
                  <a:gd name="connsiteY4" fmla="*/ 20384 h 404338"/>
                  <a:gd name="connsiteX5" fmla="*/ 133247 w 181741"/>
                  <a:gd name="connsiteY5" fmla="*/ 66632 h 404338"/>
                  <a:gd name="connsiteX6" fmla="*/ 170432 w 181741"/>
                  <a:gd name="connsiteY6" fmla="*/ 96620 h 404338"/>
                  <a:gd name="connsiteX7" fmla="*/ 153971 w 181741"/>
                  <a:gd name="connsiteY7" fmla="*/ 140297 h 404338"/>
                  <a:gd name="connsiteX8" fmla="*/ 181741 w 181741"/>
                  <a:gd name="connsiteY8" fmla="*/ 178431 h 404338"/>
                  <a:gd name="connsiteX9" fmla="*/ 153971 w 181741"/>
                  <a:gd name="connsiteY9" fmla="*/ 216565 h 404338"/>
                  <a:gd name="connsiteX10" fmla="*/ 170432 w 181741"/>
                  <a:gd name="connsiteY10" fmla="*/ 260242 h 404338"/>
                  <a:gd name="connsiteX11" fmla="*/ 133247 w 181741"/>
                  <a:gd name="connsiteY11" fmla="*/ 290230 h 404338"/>
                  <a:gd name="connsiteX12" fmla="*/ 137275 w 181741"/>
                  <a:gd name="connsiteY12" fmla="*/ 336478 h 404338"/>
                  <a:gd name="connsiteX13" fmla="*/ 93206 w 181741"/>
                  <a:gd name="connsiteY13" fmla="*/ 356278 h 404338"/>
                  <a:gd name="connsiteX14" fmla="*/ 84531 w 181741"/>
                  <a:gd name="connsiteY14" fmla="*/ 401943 h 404338"/>
                  <a:gd name="connsiteX15" fmla="*/ 70630 w 181741"/>
                  <a:gd name="connsiteY15" fmla="*/ 404338 h 40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1741" h="404338">
                    <a:moveTo>
                      <a:pt x="37208" y="358714"/>
                    </a:moveTo>
                    <a:cubicBezTo>
                      <a:pt x="-24307" y="252167"/>
                      <a:pt x="-6998" y="120285"/>
                      <a:pt x="70344" y="23566"/>
                    </a:cubicBezTo>
                    <a:lnTo>
                      <a:pt x="93095" y="0"/>
                    </a:lnTo>
                    <a:lnTo>
                      <a:pt x="93206" y="584"/>
                    </a:lnTo>
                    <a:lnTo>
                      <a:pt x="137275" y="20384"/>
                    </a:lnTo>
                    <a:lnTo>
                      <a:pt x="133247" y="66632"/>
                    </a:lnTo>
                    <a:lnTo>
                      <a:pt x="170432" y="96620"/>
                    </a:lnTo>
                    <a:lnTo>
                      <a:pt x="153971" y="140297"/>
                    </a:lnTo>
                    <a:lnTo>
                      <a:pt x="181741" y="178431"/>
                    </a:lnTo>
                    <a:lnTo>
                      <a:pt x="153971" y="216565"/>
                    </a:lnTo>
                    <a:lnTo>
                      <a:pt x="170432" y="260242"/>
                    </a:lnTo>
                    <a:lnTo>
                      <a:pt x="133247" y="290230"/>
                    </a:lnTo>
                    <a:lnTo>
                      <a:pt x="137275" y="336478"/>
                    </a:lnTo>
                    <a:lnTo>
                      <a:pt x="93206" y="356278"/>
                    </a:lnTo>
                    <a:lnTo>
                      <a:pt x="84531" y="401943"/>
                    </a:lnTo>
                    <a:lnTo>
                      <a:pt x="70630" y="40433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AE7B8FA8-8D7D-4463-8593-827DE41809A4}"/>
                  </a:ext>
                </a:extLst>
              </p:cNvPr>
              <p:cNvSpPr/>
              <p:nvPr/>
            </p:nvSpPr>
            <p:spPr>
              <a:xfrm>
                <a:off x="2242444" y="1193968"/>
                <a:ext cx="276801" cy="446563"/>
              </a:xfrm>
              <a:custGeom>
                <a:avLst/>
                <a:gdLst>
                  <a:gd name="connsiteX0" fmla="*/ 0 w 276801"/>
                  <a:gd name="connsiteY0" fmla="*/ 0 h 446563"/>
                  <a:gd name="connsiteX1" fmla="*/ 52074 w 276801"/>
                  <a:gd name="connsiteY1" fmla="*/ 6162 h 446563"/>
                  <a:gd name="connsiteX2" fmla="*/ 276801 w 276801"/>
                  <a:gd name="connsiteY2" fmla="*/ 329813 h 446563"/>
                  <a:gd name="connsiteX3" fmla="*/ 275422 w 276801"/>
                  <a:gd name="connsiteY3" fmla="*/ 345866 h 446563"/>
                  <a:gd name="connsiteX4" fmla="*/ 252810 w 276801"/>
                  <a:gd name="connsiteY4" fmla="*/ 405244 h 446563"/>
                  <a:gd name="connsiteX5" fmla="*/ 225803 w 276801"/>
                  <a:gd name="connsiteY5" fmla="*/ 446563 h 446563"/>
                  <a:gd name="connsiteX6" fmla="*/ 219639 w 276801"/>
                  <a:gd name="connsiteY6" fmla="*/ 445177 h 446563"/>
                  <a:gd name="connsiteX7" fmla="*/ 214613 w 276801"/>
                  <a:gd name="connsiteY7" fmla="*/ 444810 h 446563"/>
                  <a:gd name="connsiteX8" fmla="*/ 138057 w 276801"/>
                  <a:gd name="connsiteY8" fmla="*/ 380594 h 446563"/>
                  <a:gd name="connsiteX9" fmla="*/ 43557 w 276801"/>
                  <a:gd name="connsiteY9" fmla="*/ 343371 h 446563"/>
                  <a:gd name="connsiteX10" fmla="*/ 25380 w 276801"/>
                  <a:gd name="connsiteY10" fmla="*/ 343123 h 446563"/>
                  <a:gd name="connsiteX11" fmla="*/ 29535 w 276801"/>
                  <a:gd name="connsiteY11" fmla="*/ 254688 h 446563"/>
                  <a:gd name="connsiteX12" fmla="*/ 16903 w 276801"/>
                  <a:gd name="connsiteY12" fmla="*/ 75431 h 44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801" h="446563">
                    <a:moveTo>
                      <a:pt x="0" y="0"/>
                    </a:moveTo>
                    <a:lnTo>
                      <a:pt x="52074" y="6162"/>
                    </a:lnTo>
                    <a:cubicBezTo>
                      <a:pt x="180325" y="36967"/>
                      <a:pt x="276801" y="170166"/>
                      <a:pt x="276801" y="329813"/>
                    </a:cubicBezTo>
                    <a:lnTo>
                      <a:pt x="275422" y="345866"/>
                    </a:lnTo>
                    <a:lnTo>
                      <a:pt x="252810" y="405244"/>
                    </a:lnTo>
                    <a:lnTo>
                      <a:pt x="225803" y="446563"/>
                    </a:lnTo>
                    <a:lnTo>
                      <a:pt x="219639" y="445177"/>
                    </a:lnTo>
                    <a:lnTo>
                      <a:pt x="214613" y="444810"/>
                    </a:lnTo>
                    <a:lnTo>
                      <a:pt x="138057" y="380594"/>
                    </a:lnTo>
                    <a:cubicBezTo>
                      <a:pt x="108116" y="362654"/>
                      <a:pt x="76147" y="350022"/>
                      <a:pt x="43557" y="343371"/>
                    </a:cubicBezTo>
                    <a:lnTo>
                      <a:pt x="25380" y="343123"/>
                    </a:lnTo>
                    <a:lnTo>
                      <a:pt x="29535" y="254688"/>
                    </a:lnTo>
                    <a:cubicBezTo>
                      <a:pt x="29535" y="192265"/>
                      <a:pt x="25113" y="132058"/>
                      <a:pt x="16903" y="7543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6E001E2C-0F3D-4422-8875-B3B8FB11096B}"/>
                  </a:ext>
                </a:extLst>
              </p:cNvPr>
              <p:cNvSpPr/>
              <p:nvPr/>
            </p:nvSpPr>
            <p:spPr>
              <a:xfrm>
                <a:off x="2237304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866B619-54B8-4E70-8C4E-F5838146ED78}"/>
                </a:ext>
              </a:extLst>
            </p:cNvPr>
            <p:cNvGrpSpPr/>
            <p:nvPr/>
          </p:nvGrpSpPr>
          <p:grpSpPr>
            <a:xfrm>
              <a:off x="1577341" y="2824280"/>
              <a:ext cx="1249107" cy="577935"/>
              <a:chOff x="1577341" y="1961986"/>
              <a:chExt cx="1249107" cy="577935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7521BF4-B6DD-44B7-9587-E937B813C312}"/>
                  </a:ext>
                </a:extLst>
              </p:cNvPr>
              <p:cNvGrpSpPr/>
              <p:nvPr/>
            </p:nvGrpSpPr>
            <p:grpSpPr>
              <a:xfrm>
                <a:off x="1898480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201" name="片側の 2 つの角を丸めた四角形 1950">
                  <a:extLst>
                    <a:ext uri="{FF2B5EF4-FFF2-40B4-BE49-F238E27FC236}">
                      <a16:creationId xmlns:a16="http://schemas.microsoft.com/office/drawing/2014/main" id="{E6E5B67D-865B-4BF0-927E-4580FC95B8AA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0FD5FA01-8320-4878-8692-955C92DB551F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06" name="台形 205">
                    <a:extLst>
                      <a:ext uri="{FF2B5EF4-FFF2-40B4-BE49-F238E27FC236}">
                        <a16:creationId xmlns:a16="http://schemas.microsoft.com/office/drawing/2014/main" id="{1EEB8E4D-227D-4F14-A5EF-F08D90406E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台形 206">
                    <a:extLst>
                      <a:ext uri="{FF2B5EF4-FFF2-40B4-BE49-F238E27FC236}">
                        <a16:creationId xmlns:a16="http://schemas.microsoft.com/office/drawing/2014/main" id="{D0BE76E5-4D79-46F6-8E89-522FBBEE190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C19B35A3-C1BF-456E-B5EF-9D8DC8B83AED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4" name="直角三角形 203">
                    <a:extLst>
                      <a:ext uri="{FF2B5EF4-FFF2-40B4-BE49-F238E27FC236}">
                        <a16:creationId xmlns:a16="http://schemas.microsoft.com/office/drawing/2014/main" id="{D2477484-ADA1-4697-B7F0-5137EDC886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直角三角形 204">
                    <a:extLst>
                      <a:ext uri="{FF2B5EF4-FFF2-40B4-BE49-F238E27FC236}">
                        <a16:creationId xmlns:a16="http://schemas.microsoft.com/office/drawing/2014/main" id="{F0745FDC-74FA-42F7-A5F0-5B657F46A59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5BEC7617-9815-42A5-9FF4-7636EB027E29}"/>
                  </a:ext>
                </a:extLst>
              </p:cNvPr>
              <p:cNvGrpSpPr/>
              <p:nvPr/>
            </p:nvGrpSpPr>
            <p:grpSpPr>
              <a:xfrm>
                <a:off x="157734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99" name="フリーフォーム 2080">
                  <a:extLst>
                    <a:ext uri="{FF2B5EF4-FFF2-40B4-BE49-F238E27FC236}">
                      <a16:creationId xmlns:a16="http://schemas.microsoft.com/office/drawing/2014/main" id="{761E3251-4EF2-41FC-84ED-70AA22A48966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 2081">
                  <a:extLst>
                    <a:ext uri="{FF2B5EF4-FFF2-40B4-BE49-F238E27FC236}">
                      <a16:creationId xmlns:a16="http://schemas.microsoft.com/office/drawing/2014/main" id="{595E1598-13A4-44F3-8D5F-699C77F1250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D963DBCF-F59C-4810-A457-1F3FD509D457}"/>
                  </a:ext>
                </a:extLst>
              </p:cNvPr>
              <p:cNvGrpSpPr/>
              <p:nvPr/>
            </p:nvGrpSpPr>
            <p:grpSpPr>
              <a:xfrm flipH="1">
                <a:off x="2321477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97" name="フリーフォーム 2080">
                  <a:extLst>
                    <a:ext uri="{FF2B5EF4-FFF2-40B4-BE49-F238E27FC236}">
                      <a16:creationId xmlns:a16="http://schemas.microsoft.com/office/drawing/2014/main" id="{04BE2BF8-3D3E-47AA-B9A6-F9B95C44833E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フリーフォーム 2081">
                  <a:extLst>
                    <a:ext uri="{FF2B5EF4-FFF2-40B4-BE49-F238E27FC236}">
                      <a16:creationId xmlns:a16="http://schemas.microsoft.com/office/drawing/2014/main" id="{8483AFA9-E571-4714-8672-947A243E2650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42DB374C-8B14-466A-BA5D-2CDBCFFA5D80}"/>
                </a:ext>
              </a:extLst>
            </p:cNvPr>
            <p:cNvSpPr/>
            <p:nvPr/>
          </p:nvSpPr>
          <p:spPr>
            <a:xfrm>
              <a:off x="2110743" y="2493688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D8A89109-1676-4D35-8AE4-35BCFB88A0A5}"/>
              </a:ext>
            </a:extLst>
          </p:cNvPr>
          <p:cNvGrpSpPr/>
          <p:nvPr/>
        </p:nvGrpSpPr>
        <p:grpSpPr>
          <a:xfrm>
            <a:off x="2452499" y="2898197"/>
            <a:ext cx="1249107" cy="1404564"/>
            <a:chOff x="443115" y="1997651"/>
            <a:chExt cx="1249107" cy="1404564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D8495006-EF4D-4943-8AE7-05C7457BB004}"/>
                </a:ext>
              </a:extLst>
            </p:cNvPr>
            <p:cNvGrpSpPr/>
            <p:nvPr/>
          </p:nvGrpSpPr>
          <p:grpSpPr>
            <a:xfrm rot="1800000">
              <a:off x="670282" y="1997651"/>
              <a:ext cx="741868" cy="826339"/>
              <a:chOff x="648847" y="1010331"/>
              <a:chExt cx="741868" cy="826339"/>
            </a:xfrm>
          </p:grpSpPr>
          <p:sp>
            <p:nvSpPr>
              <p:cNvPr id="236" name="片側の 2 つの角を丸めた四角形 1190">
                <a:extLst>
                  <a:ext uri="{FF2B5EF4-FFF2-40B4-BE49-F238E27FC236}">
                    <a16:creationId xmlns:a16="http://schemas.microsoft.com/office/drawing/2014/main" id="{9D336097-13A2-4711-BDBF-4EB00245D722}"/>
                  </a:ext>
                </a:extLst>
              </p:cNvPr>
              <p:cNvSpPr/>
              <p:nvPr/>
            </p:nvSpPr>
            <p:spPr>
              <a:xfrm rot="9000000">
                <a:off x="1142148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円/楕円 834">
                <a:extLst>
                  <a:ext uri="{FF2B5EF4-FFF2-40B4-BE49-F238E27FC236}">
                    <a16:creationId xmlns:a16="http://schemas.microsoft.com/office/drawing/2014/main" id="{2B5F8205-9FFF-4E62-A65F-AC5EF5E0CD8D}"/>
                  </a:ext>
                </a:extLst>
              </p:cNvPr>
              <p:cNvSpPr/>
              <p:nvPr/>
            </p:nvSpPr>
            <p:spPr>
              <a:xfrm>
                <a:off x="841681" y="1010331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835">
                <a:extLst>
                  <a:ext uri="{FF2B5EF4-FFF2-40B4-BE49-F238E27FC236}">
                    <a16:creationId xmlns:a16="http://schemas.microsoft.com/office/drawing/2014/main" id="{25EAA62A-2C7B-457F-ABB5-4319E9576628}"/>
                  </a:ext>
                </a:extLst>
              </p:cNvPr>
              <p:cNvSpPr/>
              <p:nvPr/>
            </p:nvSpPr>
            <p:spPr>
              <a:xfrm>
                <a:off x="788322" y="1010331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836">
                <a:extLst>
                  <a:ext uri="{FF2B5EF4-FFF2-40B4-BE49-F238E27FC236}">
                    <a16:creationId xmlns:a16="http://schemas.microsoft.com/office/drawing/2014/main" id="{F0E3C7AC-EDE5-4AF5-A6F8-F79D0D79AA3A}"/>
                  </a:ext>
                </a:extLst>
              </p:cNvPr>
              <p:cNvSpPr/>
              <p:nvPr/>
            </p:nvSpPr>
            <p:spPr>
              <a:xfrm>
                <a:off x="841681" y="1054530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円/楕円 837">
                <a:extLst>
                  <a:ext uri="{FF2B5EF4-FFF2-40B4-BE49-F238E27FC236}">
                    <a16:creationId xmlns:a16="http://schemas.microsoft.com/office/drawing/2014/main" id="{C999193E-1981-456C-BB67-348019873A54}"/>
                  </a:ext>
                </a:extLst>
              </p:cNvPr>
              <p:cNvSpPr/>
              <p:nvPr/>
            </p:nvSpPr>
            <p:spPr>
              <a:xfrm>
                <a:off x="788322" y="1054530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A0980ABF-31E6-41A1-9ABB-D8EF2758A417}"/>
                  </a:ext>
                </a:extLst>
              </p:cNvPr>
              <p:cNvSpPr/>
              <p:nvPr/>
            </p:nvSpPr>
            <p:spPr>
              <a:xfrm>
                <a:off x="774102" y="1083291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84799 w 579044"/>
                  <a:gd name="connsiteY3" fmla="*/ 605499 h 709386"/>
                  <a:gd name="connsiteX4" fmla="*/ 77535 w 579044"/>
                  <a:gd name="connsiteY4" fmla="*/ 594714 h 709386"/>
                  <a:gd name="connsiteX5" fmla="*/ 106347 w 579044"/>
                  <a:gd name="connsiteY5" fmla="*/ 549932 h 709386"/>
                  <a:gd name="connsiteX6" fmla="*/ 138849 w 579044"/>
                  <a:gd name="connsiteY6" fmla="*/ 472634 h 709386"/>
                  <a:gd name="connsiteX7" fmla="*/ 33440 w 579044"/>
                  <a:gd name="connsiteY7" fmla="*/ 51688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09573" y="709386"/>
                      <a:pt x="137192" y="669686"/>
                      <a:pt x="84799" y="605499"/>
                    </a:cubicBezTo>
                    <a:lnTo>
                      <a:pt x="77535" y="594714"/>
                    </a:lnTo>
                    <a:lnTo>
                      <a:pt x="106347" y="549932"/>
                    </a:lnTo>
                    <a:cubicBezTo>
                      <a:pt x="122540" y="521190"/>
                      <a:pt x="132555" y="495498"/>
                      <a:pt x="138849" y="472634"/>
                    </a:cubicBezTo>
                    <a:lnTo>
                      <a:pt x="33440" y="51688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円/楕円 847">
                <a:extLst>
                  <a:ext uri="{FF2B5EF4-FFF2-40B4-BE49-F238E27FC236}">
                    <a16:creationId xmlns:a16="http://schemas.microsoft.com/office/drawing/2014/main" id="{4FE37009-3693-4BD7-832D-91E090FCD790}"/>
                  </a:ext>
                </a:extLst>
              </p:cNvPr>
              <p:cNvSpPr/>
              <p:nvPr/>
            </p:nvSpPr>
            <p:spPr>
              <a:xfrm>
                <a:off x="910019" y="1328829"/>
                <a:ext cx="61693" cy="97671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ローチャート: 端子 685">
                <a:extLst>
                  <a:ext uri="{FF2B5EF4-FFF2-40B4-BE49-F238E27FC236}">
                    <a16:creationId xmlns:a16="http://schemas.microsoft.com/office/drawing/2014/main" id="{FEB9BFCE-11FB-4FB0-A41F-4FD647A576FC}"/>
                  </a:ext>
                </a:extLst>
              </p:cNvPr>
              <p:cNvSpPr/>
              <p:nvPr/>
            </p:nvSpPr>
            <p:spPr>
              <a:xfrm>
                <a:off x="829639" y="1255485"/>
                <a:ext cx="149067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台形 243">
                <a:extLst>
                  <a:ext uri="{FF2B5EF4-FFF2-40B4-BE49-F238E27FC236}">
                    <a16:creationId xmlns:a16="http://schemas.microsoft.com/office/drawing/2014/main" id="{B520AE88-9E9C-4CCF-A1CB-A6CD775BED5B}"/>
                  </a:ext>
                </a:extLst>
              </p:cNvPr>
              <p:cNvSpPr/>
              <p:nvPr/>
            </p:nvSpPr>
            <p:spPr>
              <a:xfrm>
                <a:off x="721762" y="1512144"/>
                <a:ext cx="114304" cy="82875"/>
              </a:xfrm>
              <a:prstGeom prst="trapezoid">
                <a:avLst>
                  <a:gd name="adj" fmla="val 508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フリーフォーム 1196">
                <a:extLst>
                  <a:ext uri="{FF2B5EF4-FFF2-40B4-BE49-F238E27FC236}">
                    <a16:creationId xmlns:a16="http://schemas.microsoft.com/office/drawing/2014/main" id="{581CD258-17E7-4FD6-8FAE-B98743A6B0B7}"/>
                  </a:ext>
                </a:extLst>
              </p:cNvPr>
              <p:cNvSpPr/>
              <p:nvPr/>
            </p:nvSpPr>
            <p:spPr>
              <a:xfrm rot="6539932">
                <a:off x="673147" y="1379959"/>
                <a:ext cx="112322" cy="16092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1A184673-1303-4628-A53B-4A349FA8DDE9}"/>
                  </a:ext>
                </a:extLst>
              </p:cNvPr>
              <p:cNvSpPr/>
              <p:nvPr/>
            </p:nvSpPr>
            <p:spPr>
              <a:xfrm>
                <a:off x="1049607" y="1046206"/>
                <a:ext cx="341108" cy="593749"/>
              </a:xfrm>
              <a:custGeom>
                <a:avLst/>
                <a:gdLst>
                  <a:gd name="connsiteX0" fmla="*/ 60126 w 341108"/>
                  <a:gd name="connsiteY0" fmla="*/ 0 h 593749"/>
                  <a:gd name="connsiteX1" fmla="*/ 341108 w 341108"/>
                  <a:gd name="connsiteY1" fmla="*/ 354693 h 593749"/>
                  <a:gd name="connsiteX2" fmla="*/ 293121 w 341108"/>
                  <a:gd name="connsiteY2" fmla="*/ 553006 h 593749"/>
                  <a:gd name="connsiteX3" fmla="*/ 266491 w 341108"/>
                  <a:gd name="connsiteY3" fmla="*/ 593749 h 593749"/>
                  <a:gd name="connsiteX4" fmla="*/ 217278 w 341108"/>
                  <a:gd name="connsiteY4" fmla="*/ 556815 h 593749"/>
                  <a:gd name="connsiteX5" fmla="*/ 95626 w 341108"/>
                  <a:gd name="connsiteY5" fmla="*/ 517599 h 593749"/>
                  <a:gd name="connsiteX6" fmla="*/ 64343 w 341108"/>
                  <a:gd name="connsiteY6" fmla="*/ 519581 h 593749"/>
                  <a:gd name="connsiteX7" fmla="*/ 69846 w 341108"/>
                  <a:gd name="connsiteY7" fmla="*/ 402450 h 593749"/>
                  <a:gd name="connsiteX8" fmla="*/ 21859 w 341108"/>
                  <a:gd name="connsiteY8" fmla="*/ 65414 h 593749"/>
                  <a:gd name="connsiteX9" fmla="*/ 0 w 341108"/>
                  <a:gd name="connsiteY9" fmla="*/ 8577 h 593749"/>
                  <a:gd name="connsiteX10" fmla="*/ 3498 w 341108"/>
                  <a:gd name="connsiteY10" fmla="*/ 7206 h 593749"/>
                  <a:gd name="connsiteX11" fmla="*/ 60126 w 341108"/>
                  <a:gd name="connsiteY11" fmla="*/ 0 h 59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108" h="593749">
                    <a:moveTo>
                      <a:pt x="60126" y="0"/>
                    </a:moveTo>
                    <a:cubicBezTo>
                      <a:pt x="215308" y="0"/>
                      <a:pt x="341108" y="158801"/>
                      <a:pt x="341108" y="354693"/>
                    </a:cubicBezTo>
                    <a:cubicBezTo>
                      <a:pt x="341108" y="428153"/>
                      <a:pt x="323418" y="496396"/>
                      <a:pt x="293121" y="553006"/>
                    </a:cubicBezTo>
                    <a:lnTo>
                      <a:pt x="266491" y="593749"/>
                    </a:lnTo>
                    <a:lnTo>
                      <a:pt x="217278" y="556815"/>
                    </a:lnTo>
                    <a:cubicBezTo>
                      <a:pt x="177563" y="536185"/>
                      <a:pt x="136211" y="523006"/>
                      <a:pt x="95626" y="517599"/>
                    </a:cubicBezTo>
                    <a:lnTo>
                      <a:pt x="64343" y="519581"/>
                    </a:lnTo>
                    <a:lnTo>
                      <a:pt x="69846" y="402450"/>
                    </a:lnTo>
                    <a:cubicBezTo>
                      <a:pt x="69846" y="277604"/>
                      <a:pt x="52156" y="161623"/>
                      <a:pt x="21859" y="65414"/>
                    </a:cubicBezTo>
                    <a:lnTo>
                      <a:pt x="0" y="8577"/>
                    </a:lnTo>
                    <a:lnTo>
                      <a:pt x="3498" y="7206"/>
                    </a:lnTo>
                    <a:cubicBezTo>
                      <a:pt x="21789" y="2481"/>
                      <a:pt x="40728" y="0"/>
                      <a:pt x="601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95F04771-F847-4AAA-BCD0-6BC62F785A3F}"/>
                  </a:ext>
                </a:extLst>
              </p:cNvPr>
              <p:cNvSpPr/>
              <p:nvPr/>
            </p:nvSpPr>
            <p:spPr>
              <a:xfrm>
                <a:off x="1073168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795A7628-1696-4F8A-B555-845DFEC7B211}"/>
                </a:ext>
              </a:extLst>
            </p:cNvPr>
            <p:cNvGrpSpPr/>
            <p:nvPr/>
          </p:nvGrpSpPr>
          <p:grpSpPr>
            <a:xfrm>
              <a:off x="443115" y="2824280"/>
              <a:ext cx="1249107" cy="577935"/>
              <a:chOff x="443115" y="1961986"/>
              <a:chExt cx="1249107" cy="577935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F2046698-B345-4B61-9851-6E020D157879}"/>
                  </a:ext>
                </a:extLst>
              </p:cNvPr>
              <p:cNvGrpSpPr/>
              <p:nvPr/>
            </p:nvGrpSpPr>
            <p:grpSpPr>
              <a:xfrm>
                <a:off x="761191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229" name="片側の 2 つの角を丸めた四角形 1932">
                  <a:extLst>
                    <a:ext uri="{FF2B5EF4-FFF2-40B4-BE49-F238E27FC236}">
                      <a16:creationId xmlns:a16="http://schemas.microsoft.com/office/drawing/2014/main" id="{EFDFC18E-F23C-4ADF-AE8F-92C657EA601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17EFBC84-0CFE-4E98-9BE7-00E56E7579E6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34" name="台形 233">
                    <a:extLst>
                      <a:ext uri="{FF2B5EF4-FFF2-40B4-BE49-F238E27FC236}">
                        <a16:creationId xmlns:a16="http://schemas.microsoft.com/office/drawing/2014/main" id="{5DC92F3D-423E-43D4-928D-8BB1F783BF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台形 234">
                    <a:extLst>
                      <a:ext uri="{FF2B5EF4-FFF2-40B4-BE49-F238E27FC236}">
                        <a16:creationId xmlns:a16="http://schemas.microsoft.com/office/drawing/2014/main" id="{05754BE5-A1E4-47FA-9402-0E2C3F195EA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4AE6185E-5214-49B0-BA3E-699EF8ED5BBB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32" name="直角三角形 231">
                    <a:extLst>
                      <a:ext uri="{FF2B5EF4-FFF2-40B4-BE49-F238E27FC236}">
                        <a16:creationId xmlns:a16="http://schemas.microsoft.com/office/drawing/2014/main" id="{1895AA73-8174-4512-8A62-88F28CF6C6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直角三角形 232">
                    <a:extLst>
                      <a:ext uri="{FF2B5EF4-FFF2-40B4-BE49-F238E27FC236}">
                        <a16:creationId xmlns:a16="http://schemas.microsoft.com/office/drawing/2014/main" id="{774D3020-3138-423D-959A-38C6DCB6E62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1E284314-EEEF-42BF-8E26-DD1C6C341D84}"/>
                  </a:ext>
                </a:extLst>
              </p:cNvPr>
              <p:cNvGrpSpPr/>
              <p:nvPr/>
            </p:nvGrpSpPr>
            <p:grpSpPr>
              <a:xfrm>
                <a:off x="443115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27" name="フリーフォーム 2032">
                  <a:extLst>
                    <a:ext uri="{FF2B5EF4-FFF2-40B4-BE49-F238E27FC236}">
                      <a16:creationId xmlns:a16="http://schemas.microsoft.com/office/drawing/2014/main" id="{4D538D1F-0A02-47CB-BB12-3504556BC2E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 2033">
                  <a:extLst>
                    <a:ext uri="{FF2B5EF4-FFF2-40B4-BE49-F238E27FC236}">
                      <a16:creationId xmlns:a16="http://schemas.microsoft.com/office/drawing/2014/main" id="{59DB8138-BA8C-408F-B301-118AB507F03B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C50A4A9D-89CB-4C1C-B56A-4ED3EC9794F1}"/>
                  </a:ext>
                </a:extLst>
              </p:cNvPr>
              <p:cNvGrpSpPr/>
              <p:nvPr/>
            </p:nvGrpSpPr>
            <p:grpSpPr>
              <a:xfrm flipH="1">
                <a:off x="118725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25" name="フリーフォーム 2032">
                  <a:extLst>
                    <a:ext uri="{FF2B5EF4-FFF2-40B4-BE49-F238E27FC236}">
                      <a16:creationId xmlns:a16="http://schemas.microsoft.com/office/drawing/2014/main" id="{111F5145-0E4D-44FA-BFF8-C92876E7417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 2033">
                  <a:extLst>
                    <a:ext uri="{FF2B5EF4-FFF2-40B4-BE49-F238E27FC236}">
                      <a16:creationId xmlns:a16="http://schemas.microsoft.com/office/drawing/2014/main" id="{CCDB1451-8E2A-43AB-8F5C-18C594C2D7F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EB7D756A-2B7A-403E-88C0-E70AAAA91A69}"/>
                </a:ext>
              </a:extLst>
            </p:cNvPr>
            <p:cNvSpPr/>
            <p:nvPr/>
          </p:nvSpPr>
          <p:spPr>
            <a:xfrm>
              <a:off x="922981" y="243344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209958DF-94ED-4895-8530-5F3656038E15}"/>
              </a:ext>
            </a:extLst>
          </p:cNvPr>
          <p:cNvGrpSpPr/>
          <p:nvPr/>
        </p:nvGrpSpPr>
        <p:grpSpPr>
          <a:xfrm>
            <a:off x="597139" y="2820327"/>
            <a:ext cx="1249107" cy="1482434"/>
            <a:chOff x="-663624" y="1919781"/>
            <a:chExt cx="1249107" cy="1482434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69512FA7-501A-42FC-AB23-2B1701C5030A}"/>
                </a:ext>
              </a:extLst>
            </p:cNvPr>
            <p:cNvGrpSpPr/>
            <p:nvPr/>
          </p:nvGrpSpPr>
          <p:grpSpPr>
            <a:xfrm rot="1800000">
              <a:off x="-436623" y="1919781"/>
              <a:ext cx="821253" cy="920187"/>
              <a:chOff x="-458058" y="932461"/>
              <a:chExt cx="821253" cy="920187"/>
            </a:xfrm>
          </p:grpSpPr>
          <p:sp>
            <p:nvSpPr>
              <p:cNvPr id="266" name="片側の 2 つの角を丸めた四角形 1164">
                <a:extLst>
                  <a:ext uri="{FF2B5EF4-FFF2-40B4-BE49-F238E27FC236}">
                    <a16:creationId xmlns:a16="http://schemas.microsoft.com/office/drawing/2014/main" id="{CC09B0EF-A93D-4FBB-BC58-CA64987283E8}"/>
                  </a:ext>
                </a:extLst>
              </p:cNvPr>
              <p:cNvSpPr/>
              <p:nvPr/>
            </p:nvSpPr>
            <p:spPr>
              <a:xfrm rot="9000000">
                <a:off x="30420" y="160828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フリーフォーム 1165">
                <a:extLst>
                  <a:ext uri="{FF2B5EF4-FFF2-40B4-BE49-F238E27FC236}">
                    <a16:creationId xmlns:a16="http://schemas.microsoft.com/office/drawing/2014/main" id="{6D91717B-A5EC-42AD-B90E-6C275B745EFD}"/>
                  </a:ext>
                </a:extLst>
              </p:cNvPr>
              <p:cNvSpPr/>
              <p:nvPr/>
            </p:nvSpPr>
            <p:spPr>
              <a:xfrm rot="10800000" flipH="1">
                <a:off x="-310481" y="1027051"/>
                <a:ext cx="673676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37EFCAF3-0219-48C5-B8E5-99DFF1677F2A}"/>
                  </a:ext>
                </a:extLst>
              </p:cNvPr>
              <p:cNvSpPr/>
              <p:nvPr/>
            </p:nvSpPr>
            <p:spPr>
              <a:xfrm>
                <a:off x="-337625" y="1099269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127647 w 579044"/>
                  <a:gd name="connsiteY3" fmla="*/ 648810 h 709386"/>
                  <a:gd name="connsiteX4" fmla="*/ 115222 w 579044"/>
                  <a:gd name="connsiteY4" fmla="*/ 636251 h 709386"/>
                  <a:gd name="connsiteX5" fmla="*/ 129988 w 579044"/>
                  <a:gd name="connsiteY5" fmla="*/ 598858 h 709386"/>
                  <a:gd name="connsiteX6" fmla="*/ 140111 w 579044"/>
                  <a:gd name="connsiteY6" fmla="*/ 499181 h 709386"/>
                  <a:gd name="connsiteX7" fmla="*/ 30490 w 579044"/>
                  <a:gd name="connsiteY7" fmla="*/ 51022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29560" y="709386"/>
                      <a:pt x="173855" y="687055"/>
                      <a:pt x="127647" y="648810"/>
                    </a:cubicBezTo>
                    <a:lnTo>
                      <a:pt x="115222" y="636251"/>
                    </a:lnTo>
                    <a:lnTo>
                      <a:pt x="129988" y="598858"/>
                    </a:lnTo>
                    <a:cubicBezTo>
                      <a:pt x="139911" y="563847"/>
                      <a:pt x="142095" y="530323"/>
                      <a:pt x="140111" y="499181"/>
                    </a:cubicBezTo>
                    <a:lnTo>
                      <a:pt x="30490" y="51022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 1168">
                <a:extLst>
                  <a:ext uri="{FF2B5EF4-FFF2-40B4-BE49-F238E27FC236}">
                    <a16:creationId xmlns:a16="http://schemas.microsoft.com/office/drawing/2014/main" id="{E36FF8D1-DB5A-4B97-B62B-72A94EF4C506}"/>
                  </a:ext>
                </a:extLst>
              </p:cNvPr>
              <p:cNvSpPr/>
              <p:nvPr/>
            </p:nvSpPr>
            <p:spPr>
              <a:xfrm rot="6300000">
                <a:off x="-427447" y="1449354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 1169">
                <a:extLst>
                  <a:ext uri="{FF2B5EF4-FFF2-40B4-BE49-F238E27FC236}">
                    <a16:creationId xmlns:a16="http://schemas.microsoft.com/office/drawing/2014/main" id="{D4FFCE87-02B0-44A1-AB19-68D54DF3C0FB}"/>
                  </a:ext>
                </a:extLst>
              </p:cNvPr>
              <p:cNvSpPr/>
              <p:nvPr/>
            </p:nvSpPr>
            <p:spPr>
              <a:xfrm rot="10800000" flipH="1" flipV="1">
                <a:off x="-336452" y="932461"/>
                <a:ext cx="667958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楕円 14">
                <a:extLst>
                  <a:ext uri="{FF2B5EF4-FFF2-40B4-BE49-F238E27FC236}">
                    <a16:creationId xmlns:a16="http://schemas.microsoft.com/office/drawing/2014/main" id="{268B4528-784F-4158-B094-E5B96D3FE966}"/>
                  </a:ext>
                </a:extLst>
              </p:cNvPr>
              <p:cNvSpPr/>
              <p:nvPr/>
            </p:nvSpPr>
            <p:spPr>
              <a:xfrm>
                <a:off x="-255330" y="1352703"/>
                <a:ext cx="138061" cy="17854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楕円 562">
                <a:extLst>
                  <a:ext uri="{FF2B5EF4-FFF2-40B4-BE49-F238E27FC236}">
                    <a16:creationId xmlns:a16="http://schemas.microsoft.com/office/drawing/2014/main" id="{8A3BE337-66CC-45A4-BED0-3EAC5BF808B2}"/>
                  </a:ext>
                </a:extLst>
              </p:cNvPr>
              <p:cNvSpPr/>
              <p:nvPr/>
            </p:nvSpPr>
            <p:spPr>
              <a:xfrm>
                <a:off x="-208731" y="1388451"/>
                <a:ext cx="82777" cy="10705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フリーフォーム 1176">
                <a:extLst>
                  <a:ext uri="{FF2B5EF4-FFF2-40B4-BE49-F238E27FC236}">
                    <a16:creationId xmlns:a16="http://schemas.microsoft.com/office/drawing/2014/main" id="{FEBCBC6E-2FE6-4834-9CFC-BFABEEEB955B}"/>
                  </a:ext>
                </a:extLst>
              </p:cNvPr>
              <p:cNvSpPr/>
              <p:nvPr/>
            </p:nvSpPr>
            <p:spPr>
              <a:xfrm>
                <a:off x="-264528" y="1290965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フリーフォーム 1169">
                <a:extLst>
                  <a:ext uri="{FF2B5EF4-FFF2-40B4-BE49-F238E27FC236}">
                    <a16:creationId xmlns:a16="http://schemas.microsoft.com/office/drawing/2014/main" id="{0A6AF615-9922-498E-8CEF-1FBA25069CAA}"/>
                  </a:ext>
                </a:extLst>
              </p:cNvPr>
              <p:cNvSpPr/>
              <p:nvPr/>
            </p:nvSpPr>
            <p:spPr>
              <a:xfrm rot="10800000" flipH="1" flipV="1">
                <a:off x="0" y="1067241"/>
                <a:ext cx="331506" cy="424143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37259FDA-121F-485F-99DE-15E74E5322B7}"/>
                  </a:ext>
                </a:extLst>
              </p:cNvPr>
              <p:cNvSpPr/>
              <p:nvPr/>
            </p:nvSpPr>
            <p:spPr>
              <a:xfrm>
                <a:off x="41770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30153A32-75DC-4307-9517-80316A9A9477}"/>
                  </a:ext>
                </a:extLst>
              </p:cNvPr>
              <p:cNvSpPr/>
              <p:nvPr/>
            </p:nvSpPr>
            <p:spPr>
              <a:xfrm>
                <a:off x="15662" y="1273563"/>
                <a:ext cx="93219" cy="20381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61DE58C4-5630-4029-89F6-38A6E4722703}"/>
                </a:ext>
              </a:extLst>
            </p:cNvPr>
            <p:cNvGrpSpPr/>
            <p:nvPr/>
          </p:nvGrpSpPr>
          <p:grpSpPr>
            <a:xfrm>
              <a:off x="-663624" y="2824280"/>
              <a:ext cx="1249107" cy="577935"/>
              <a:chOff x="-663624" y="1961986"/>
              <a:chExt cx="1249107" cy="577935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F915A4F3-AA3D-4549-A471-E27B226DF05F}"/>
                  </a:ext>
                </a:extLst>
              </p:cNvPr>
              <p:cNvGrpSpPr/>
              <p:nvPr/>
            </p:nvGrpSpPr>
            <p:grpSpPr>
              <a:xfrm>
                <a:off x="-350536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259" name="片側の 2 つの角を丸めた四角形 1923">
                  <a:extLst>
                    <a:ext uri="{FF2B5EF4-FFF2-40B4-BE49-F238E27FC236}">
                      <a16:creationId xmlns:a16="http://schemas.microsoft.com/office/drawing/2014/main" id="{F97FBAD7-BF5F-4FF6-99A2-A6CC2572862C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A97B8C80-BE7D-44EC-9AF7-AC7518F275C3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64" name="台形 263">
                    <a:extLst>
                      <a:ext uri="{FF2B5EF4-FFF2-40B4-BE49-F238E27FC236}">
                        <a16:creationId xmlns:a16="http://schemas.microsoft.com/office/drawing/2014/main" id="{0CE290CE-C5AA-495E-8D03-D7A5FAFA3DF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5" name="台形 264">
                    <a:extLst>
                      <a:ext uri="{FF2B5EF4-FFF2-40B4-BE49-F238E27FC236}">
                        <a16:creationId xmlns:a16="http://schemas.microsoft.com/office/drawing/2014/main" id="{26A3D4B8-2854-4501-B415-CDF72A6A990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02E13152-0F18-4C16-9094-D945D11079E6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62" name="直角三角形 261">
                    <a:extLst>
                      <a:ext uri="{FF2B5EF4-FFF2-40B4-BE49-F238E27FC236}">
                        <a16:creationId xmlns:a16="http://schemas.microsoft.com/office/drawing/2014/main" id="{ED4B7238-C6BE-4550-8A9E-9EA3D8527DD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直角三角形 262">
                    <a:extLst>
                      <a:ext uri="{FF2B5EF4-FFF2-40B4-BE49-F238E27FC236}">
                        <a16:creationId xmlns:a16="http://schemas.microsoft.com/office/drawing/2014/main" id="{AC096F83-5FCA-4031-AFDB-AB95A954CC0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9CC3F369-A4A0-4DBA-89B3-FCBC74D7C480}"/>
                  </a:ext>
                </a:extLst>
              </p:cNvPr>
              <p:cNvGrpSpPr/>
              <p:nvPr/>
            </p:nvGrpSpPr>
            <p:grpSpPr>
              <a:xfrm>
                <a:off x="-663624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57" name="フリーフォーム 2062">
                  <a:extLst>
                    <a:ext uri="{FF2B5EF4-FFF2-40B4-BE49-F238E27FC236}">
                      <a16:creationId xmlns:a16="http://schemas.microsoft.com/office/drawing/2014/main" id="{B3EC9273-22FE-48FA-A029-43F4025B14BB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 2063">
                  <a:extLst>
                    <a:ext uri="{FF2B5EF4-FFF2-40B4-BE49-F238E27FC236}">
                      <a16:creationId xmlns:a16="http://schemas.microsoft.com/office/drawing/2014/main" id="{DECA573A-0BF1-46EF-A756-074769ADF6D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A60F26C9-DFD4-4ED4-A338-9E9E441B7326}"/>
                  </a:ext>
                </a:extLst>
              </p:cNvPr>
              <p:cNvGrpSpPr/>
              <p:nvPr/>
            </p:nvGrpSpPr>
            <p:grpSpPr>
              <a:xfrm flipH="1">
                <a:off x="8051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55" name="フリーフォーム 2062">
                  <a:extLst>
                    <a:ext uri="{FF2B5EF4-FFF2-40B4-BE49-F238E27FC236}">
                      <a16:creationId xmlns:a16="http://schemas.microsoft.com/office/drawing/2014/main" id="{79E6F98C-F4A0-4A75-8AEF-714E030B5F51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 2063">
                  <a:extLst>
                    <a:ext uri="{FF2B5EF4-FFF2-40B4-BE49-F238E27FC236}">
                      <a16:creationId xmlns:a16="http://schemas.microsoft.com/office/drawing/2014/main" id="{00357527-1CD5-4D6A-9350-C01AF7F454C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BEB266A9-CF08-422F-BD9F-E92A88E02C78}"/>
                </a:ext>
              </a:extLst>
            </p:cNvPr>
            <p:cNvSpPr/>
            <p:nvPr/>
          </p:nvSpPr>
          <p:spPr>
            <a:xfrm>
              <a:off x="-178919" y="2485230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E2D6DEC4-DD9B-478D-A7B1-1F5CB515DA66}"/>
              </a:ext>
            </a:extLst>
          </p:cNvPr>
          <p:cNvGrpSpPr/>
          <p:nvPr/>
        </p:nvGrpSpPr>
        <p:grpSpPr>
          <a:xfrm>
            <a:off x="857813" y="4759226"/>
            <a:ext cx="837098" cy="1448559"/>
            <a:chOff x="857813" y="4662244"/>
            <a:chExt cx="837098" cy="1448559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0D930584-C0C6-4BE1-A176-3A21B0D3F64C}"/>
                </a:ext>
              </a:extLst>
            </p:cNvPr>
            <p:cNvGrpSpPr/>
            <p:nvPr/>
          </p:nvGrpSpPr>
          <p:grpSpPr>
            <a:xfrm>
              <a:off x="946917" y="5495400"/>
              <a:ext cx="601415" cy="615403"/>
              <a:chOff x="1447202" y="1861091"/>
              <a:chExt cx="1156298" cy="1183192"/>
            </a:xfrm>
          </p:grpSpPr>
          <p:sp>
            <p:nvSpPr>
              <p:cNvPr id="297" name="片側の 2 つの角を丸めた四角形 545">
                <a:extLst>
                  <a:ext uri="{FF2B5EF4-FFF2-40B4-BE49-F238E27FC236}">
                    <a16:creationId xmlns:a16="http://schemas.microsoft.com/office/drawing/2014/main" id="{78140930-E38C-4F02-95BF-3C107C312728}"/>
                  </a:ext>
                </a:extLst>
              </p:cNvPr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662B7D62-DC78-48C8-AE13-C7D7142AE3F2}"/>
                  </a:ext>
                </a:extLst>
              </p:cNvPr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正方形/長方形 9">
                <a:extLst>
                  <a:ext uri="{FF2B5EF4-FFF2-40B4-BE49-F238E27FC236}">
                    <a16:creationId xmlns:a16="http://schemas.microsoft.com/office/drawing/2014/main" id="{9FECDBCA-844C-43E5-8A44-8FE2F1E39AA7}"/>
                  </a:ext>
                </a:extLst>
              </p:cNvPr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正方形/長方形 9">
                <a:extLst>
                  <a:ext uri="{FF2B5EF4-FFF2-40B4-BE49-F238E27FC236}">
                    <a16:creationId xmlns:a16="http://schemas.microsoft.com/office/drawing/2014/main" id="{5FB17BE2-BB47-4BD9-9445-2C18CA668826}"/>
                  </a:ext>
                </a:extLst>
              </p:cNvPr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正方形/長方形 9">
                <a:extLst>
                  <a:ext uri="{FF2B5EF4-FFF2-40B4-BE49-F238E27FC236}">
                    <a16:creationId xmlns:a16="http://schemas.microsoft.com/office/drawing/2014/main" id="{3A8762BF-DF39-4CF8-A8AF-265151CB22B7}"/>
                  </a:ext>
                </a:extLst>
              </p:cNvPr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正方形/長方形 9">
                <a:extLst>
                  <a:ext uri="{FF2B5EF4-FFF2-40B4-BE49-F238E27FC236}">
                    <a16:creationId xmlns:a16="http://schemas.microsoft.com/office/drawing/2014/main" id="{1E6CB511-973E-4335-B5D8-EF59B0F8B03E}"/>
                  </a:ext>
                </a:extLst>
              </p:cNvPr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片側の 2 つの角を丸めた四角形 43">
                <a:extLst>
                  <a:ext uri="{FF2B5EF4-FFF2-40B4-BE49-F238E27FC236}">
                    <a16:creationId xmlns:a16="http://schemas.microsoft.com/office/drawing/2014/main" id="{4018238C-A398-4142-A9A4-2C49A466C690}"/>
                  </a:ext>
                </a:extLst>
              </p:cNvPr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台形 23">
                <a:extLst>
                  <a:ext uri="{FF2B5EF4-FFF2-40B4-BE49-F238E27FC236}">
                    <a16:creationId xmlns:a16="http://schemas.microsoft.com/office/drawing/2014/main" id="{16A52496-292A-4DAB-A568-F36D4C3DF291}"/>
                  </a:ext>
                </a:extLst>
              </p:cNvPr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6A2012B7-3151-4CDA-9526-759D71BCCB7A}"/>
                </a:ext>
              </a:extLst>
            </p:cNvPr>
            <p:cNvGrpSpPr/>
            <p:nvPr/>
          </p:nvGrpSpPr>
          <p:grpSpPr>
            <a:xfrm>
              <a:off x="857813" y="5680088"/>
              <a:ext cx="781518" cy="384793"/>
              <a:chOff x="150756" y="2504979"/>
              <a:chExt cx="783361" cy="384793"/>
            </a:xfrm>
          </p:grpSpPr>
          <p:sp>
            <p:nvSpPr>
              <p:cNvPr id="291" name="楕円 8">
                <a:extLst>
                  <a:ext uri="{FF2B5EF4-FFF2-40B4-BE49-F238E27FC236}">
                    <a16:creationId xmlns:a16="http://schemas.microsoft.com/office/drawing/2014/main" id="{B70F0BFC-3E10-497D-8A8B-49B66C471939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72FD47C2-3E93-4383-8ABA-618B87EEF796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フリーフォーム 528">
                <a:extLst>
                  <a:ext uri="{FF2B5EF4-FFF2-40B4-BE49-F238E27FC236}">
                    <a16:creationId xmlns:a16="http://schemas.microsoft.com/office/drawing/2014/main" id="{5C7B5B18-9136-4022-9204-35C264C65D17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楕円 8">
                <a:extLst>
                  <a:ext uri="{FF2B5EF4-FFF2-40B4-BE49-F238E27FC236}">
                    <a16:creationId xmlns:a16="http://schemas.microsoft.com/office/drawing/2014/main" id="{20E09C94-BFEA-40D2-AD4D-CAFD32C98655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B0746AA4-0FCA-4383-845E-58D3A3E06655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フリーフォーム 531">
                <a:extLst>
                  <a:ext uri="{FF2B5EF4-FFF2-40B4-BE49-F238E27FC236}">
                    <a16:creationId xmlns:a16="http://schemas.microsoft.com/office/drawing/2014/main" id="{5055E4BF-F3EB-4127-8D93-91B618E39746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01033265-6984-462A-B14D-75C34CFA0AD4}"/>
                </a:ext>
              </a:extLst>
            </p:cNvPr>
            <p:cNvGrpSpPr/>
            <p:nvPr/>
          </p:nvGrpSpPr>
          <p:grpSpPr>
            <a:xfrm rot="900000">
              <a:off x="873658" y="4662244"/>
              <a:ext cx="821253" cy="876194"/>
              <a:chOff x="-458058" y="932461"/>
              <a:chExt cx="821253" cy="876194"/>
            </a:xfrm>
          </p:grpSpPr>
          <p:sp>
            <p:nvSpPr>
              <p:cNvPr id="281" name="フリーフォーム 1165">
                <a:extLst>
                  <a:ext uri="{FF2B5EF4-FFF2-40B4-BE49-F238E27FC236}">
                    <a16:creationId xmlns:a16="http://schemas.microsoft.com/office/drawing/2014/main" id="{DA1E9AA3-6C17-43BD-AB22-9271AE939E8B}"/>
                  </a:ext>
                </a:extLst>
              </p:cNvPr>
              <p:cNvSpPr/>
              <p:nvPr/>
            </p:nvSpPr>
            <p:spPr>
              <a:xfrm rot="10800000" flipH="1">
                <a:off x="-310481" y="1027051"/>
                <a:ext cx="673676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83CEA42-7434-49DE-8683-50BF886B6DA8}"/>
                  </a:ext>
                </a:extLst>
              </p:cNvPr>
              <p:cNvSpPr/>
              <p:nvPr/>
            </p:nvSpPr>
            <p:spPr>
              <a:xfrm>
                <a:off x="-337625" y="1099269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127647 w 579044"/>
                  <a:gd name="connsiteY3" fmla="*/ 648810 h 709386"/>
                  <a:gd name="connsiteX4" fmla="*/ 115222 w 579044"/>
                  <a:gd name="connsiteY4" fmla="*/ 636251 h 709386"/>
                  <a:gd name="connsiteX5" fmla="*/ 129988 w 579044"/>
                  <a:gd name="connsiteY5" fmla="*/ 598858 h 709386"/>
                  <a:gd name="connsiteX6" fmla="*/ 140111 w 579044"/>
                  <a:gd name="connsiteY6" fmla="*/ 499181 h 709386"/>
                  <a:gd name="connsiteX7" fmla="*/ 30490 w 579044"/>
                  <a:gd name="connsiteY7" fmla="*/ 51022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29560" y="709386"/>
                      <a:pt x="173855" y="687055"/>
                      <a:pt x="127647" y="648810"/>
                    </a:cubicBezTo>
                    <a:lnTo>
                      <a:pt x="115222" y="636251"/>
                    </a:lnTo>
                    <a:lnTo>
                      <a:pt x="129988" y="598858"/>
                    </a:lnTo>
                    <a:cubicBezTo>
                      <a:pt x="139911" y="563847"/>
                      <a:pt x="142095" y="530323"/>
                      <a:pt x="140111" y="499181"/>
                    </a:cubicBezTo>
                    <a:lnTo>
                      <a:pt x="30490" y="51022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フリーフォーム 1168">
                <a:extLst>
                  <a:ext uri="{FF2B5EF4-FFF2-40B4-BE49-F238E27FC236}">
                    <a16:creationId xmlns:a16="http://schemas.microsoft.com/office/drawing/2014/main" id="{B92E0EB6-1858-4B5C-9AC1-420007F63DB6}"/>
                  </a:ext>
                </a:extLst>
              </p:cNvPr>
              <p:cNvSpPr/>
              <p:nvPr/>
            </p:nvSpPr>
            <p:spPr>
              <a:xfrm rot="6300000">
                <a:off x="-427447" y="1449354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 1169">
                <a:extLst>
                  <a:ext uri="{FF2B5EF4-FFF2-40B4-BE49-F238E27FC236}">
                    <a16:creationId xmlns:a16="http://schemas.microsoft.com/office/drawing/2014/main" id="{C9C01CCD-E992-4925-97F4-AF5A7865CD71}"/>
                  </a:ext>
                </a:extLst>
              </p:cNvPr>
              <p:cNvSpPr/>
              <p:nvPr/>
            </p:nvSpPr>
            <p:spPr>
              <a:xfrm rot="10800000" flipH="1" flipV="1">
                <a:off x="-336452" y="932461"/>
                <a:ext cx="667958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楕円 14">
                <a:extLst>
                  <a:ext uri="{FF2B5EF4-FFF2-40B4-BE49-F238E27FC236}">
                    <a16:creationId xmlns:a16="http://schemas.microsoft.com/office/drawing/2014/main" id="{5C986A4E-6189-4728-9871-3EEF4B4B6068}"/>
                  </a:ext>
                </a:extLst>
              </p:cNvPr>
              <p:cNvSpPr/>
              <p:nvPr/>
            </p:nvSpPr>
            <p:spPr>
              <a:xfrm>
                <a:off x="-255330" y="1352703"/>
                <a:ext cx="138061" cy="17854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楕円 562">
                <a:extLst>
                  <a:ext uri="{FF2B5EF4-FFF2-40B4-BE49-F238E27FC236}">
                    <a16:creationId xmlns:a16="http://schemas.microsoft.com/office/drawing/2014/main" id="{FAEB973B-CCF3-4B61-B704-EF13BD4453A8}"/>
                  </a:ext>
                </a:extLst>
              </p:cNvPr>
              <p:cNvSpPr/>
              <p:nvPr/>
            </p:nvSpPr>
            <p:spPr>
              <a:xfrm>
                <a:off x="-208731" y="1388451"/>
                <a:ext cx="82777" cy="10705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フリーフォーム 1176">
                <a:extLst>
                  <a:ext uri="{FF2B5EF4-FFF2-40B4-BE49-F238E27FC236}">
                    <a16:creationId xmlns:a16="http://schemas.microsoft.com/office/drawing/2014/main" id="{58F219DD-874F-4F88-9175-C6E6725CA688}"/>
                  </a:ext>
                </a:extLst>
              </p:cNvPr>
              <p:cNvSpPr/>
              <p:nvPr/>
            </p:nvSpPr>
            <p:spPr>
              <a:xfrm>
                <a:off x="-264528" y="1290965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フリーフォーム 1169">
                <a:extLst>
                  <a:ext uri="{FF2B5EF4-FFF2-40B4-BE49-F238E27FC236}">
                    <a16:creationId xmlns:a16="http://schemas.microsoft.com/office/drawing/2014/main" id="{DFFC504E-0E9F-47B3-B52E-5A5BE877985F}"/>
                  </a:ext>
                </a:extLst>
              </p:cNvPr>
              <p:cNvSpPr/>
              <p:nvPr/>
            </p:nvSpPr>
            <p:spPr>
              <a:xfrm rot="10800000" flipH="1" flipV="1">
                <a:off x="0" y="1067241"/>
                <a:ext cx="331506" cy="424143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3F81CA75-D361-4A15-9B45-C699C065BDD5}"/>
                  </a:ext>
                </a:extLst>
              </p:cNvPr>
              <p:cNvSpPr/>
              <p:nvPr/>
            </p:nvSpPr>
            <p:spPr>
              <a:xfrm>
                <a:off x="41770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77EAC0B3-E88E-4F5C-8E75-8B168C78CE31}"/>
                  </a:ext>
                </a:extLst>
              </p:cNvPr>
              <p:cNvSpPr/>
              <p:nvPr/>
            </p:nvSpPr>
            <p:spPr>
              <a:xfrm>
                <a:off x="15662" y="1273563"/>
                <a:ext cx="93219" cy="20381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67BC4F39-A823-42FE-A1B2-77A1DAE90DD4}"/>
              </a:ext>
            </a:extLst>
          </p:cNvPr>
          <p:cNvGrpSpPr/>
          <p:nvPr/>
        </p:nvGrpSpPr>
        <p:grpSpPr>
          <a:xfrm>
            <a:off x="2714890" y="4818500"/>
            <a:ext cx="777222" cy="1389285"/>
            <a:chOff x="2714890" y="4721518"/>
            <a:chExt cx="777222" cy="1389285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E54294AC-FF2E-4DE2-BD98-DBAC02CC246B}"/>
                </a:ext>
              </a:extLst>
            </p:cNvPr>
            <p:cNvGrpSpPr/>
            <p:nvPr/>
          </p:nvGrpSpPr>
          <p:grpSpPr>
            <a:xfrm>
              <a:off x="2806849" y="5480815"/>
              <a:ext cx="601415" cy="629988"/>
              <a:chOff x="2718578" y="1833049"/>
              <a:chExt cx="1156298" cy="1211234"/>
            </a:xfrm>
          </p:grpSpPr>
          <p:sp>
            <p:nvSpPr>
              <p:cNvPr id="326" name="円/楕円 3">
                <a:extLst>
                  <a:ext uri="{FF2B5EF4-FFF2-40B4-BE49-F238E27FC236}">
                    <a16:creationId xmlns:a16="http://schemas.microsoft.com/office/drawing/2014/main" id="{514A5E85-E798-4ADD-9746-5F47D98B0AE3}"/>
                  </a:ext>
                </a:extLst>
              </p:cNvPr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片側の 2 つの角を丸めた四角形 35">
                <a:extLst>
                  <a:ext uri="{FF2B5EF4-FFF2-40B4-BE49-F238E27FC236}">
                    <a16:creationId xmlns:a16="http://schemas.microsoft.com/office/drawing/2014/main" id="{15C3BBA0-19D6-425D-A040-6C98B6C4417F}"/>
                  </a:ext>
                </a:extLst>
              </p:cNvPr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片側の 2 つの角を丸めた四角形 660">
                <a:extLst>
                  <a:ext uri="{FF2B5EF4-FFF2-40B4-BE49-F238E27FC236}">
                    <a16:creationId xmlns:a16="http://schemas.microsoft.com/office/drawing/2014/main" id="{693F459E-A1DA-4EA5-8287-FE02C1F1DFEF}"/>
                  </a:ext>
                </a:extLst>
              </p:cNvPr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E5AAA49E-16DC-4549-8883-BE4FDE859300}"/>
                  </a:ext>
                </a:extLst>
              </p:cNvPr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662">
                <a:extLst>
                  <a:ext uri="{FF2B5EF4-FFF2-40B4-BE49-F238E27FC236}">
                    <a16:creationId xmlns:a16="http://schemas.microsoft.com/office/drawing/2014/main" id="{22312860-2DCD-4191-97CB-E5C7BE50D400}"/>
                  </a:ext>
                </a:extLst>
              </p:cNvPr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663">
                <a:extLst>
                  <a:ext uri="{FF2B5EF4-FFF2-40B4-BE49-F238E27FC236}">
                    <a16:creationId xmlns:a16="http://schemas.microsoft.com/office/drawing/2014/main" id="{9257C58A-3FA8-4DB9-97B2-82F51BFFD90A}"/>
                  </a:ext>
                </a:extLst>
              </p:cNvPr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円/楕円 664">
                <a:extLst>
                  <a:ext uri="{FF2B5EF4-FFF2-40B4-BE49-F238E27FC236}">
                    <a16:creationId xmlns:a16="http://schemas.microsoft.com/office/drawing/2014/main" id="{72471776-88AA-41A9-B637-AE7DD7D73AB3}"/>
                  </a:ext>
                </a:extLst>
              </p:cNvPr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665">
                <a:extLst>
                  <a:ext uri="{FF2B5EF4-FFF2-40B4-BE49-F238E27FC236}">
                    <a16:creationId xmlns:a16="http://schemas.microsoft.com/office/drawing/2014/main" id="{16E65764-AD87-4AA6-AA50-775AD1D55767}"/>
                  </a:ext>
                </a:extLst>
              </p:cNvPr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7B58868D-BA48-49A8-933B-4A3A52AA133F}"/>
                  </a:ext>
                </a:extLst>
              </p:cNvPr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335" name="二等辺三角形 334">
                  <a:extLst>
                    <a:ext uri="{FF2B5EF4-FFF2-40B4-BE49-F238E27FC236}">
                      <a16:creationId xmlns:a16="http://schemas.microsoft.com/office/drawing/2014/main" id="{71C01A3A-3E64-4FD4-B995-58E270568E4F}"/>
                    </a:ext>
                  </a:extLst>
                </p:cNvPr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二等辺三角形 335">
                  <a:extLst>
                    <a:ext uri="{FF2B5EF4-FFF2-40B4-BE49-F238E27FC236}">
                      <a16:creationId xmlns:a16="http://schemas.microsoft.com/office/drawing/2014/main" id="{7134E187-33C3-4F0C-9888-B15B850C0312}"/>
                    </a:ext>
                  </a:extLst>
                </p:cNvPr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A4479A5B-C6F3-4928-AAB3-06D29B10C050}"/>
                </a:ext>
              </a:extLst>
            </p:cNvPr>
            <p:cNvGrpSpPr/>
            <p:nvPr/>
          </p:nvGrpSpPr>
          <p:grpSpPr>
            <a:xfrm>
              <a:off x="2719091" y="5675077"/>
              <a:ext cx="773021" cy="384793"/>
              <a:chOff x="150756" y="2504979"/>
              <a:chExt cx="783361" cy="384793"/>
            </a:xfrm>
          </p:grpSpPr>
          <p:sp>
            <p:nvSpPr>
              <p:cNvPr id="320" name="楕円 8">
                <a:extLst>
                  <a:ext uri="{FF2B5EF4-FFF2-40B4-BE49-F238E27FC236}">
                    <a16:creationId xmlns:a16="http://schemas.microsoft.com/office/drawing/2014/main" id="{3F98B059-EAA0-4D62-A6FA-BF2558AD82D1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台形 320">
                <a:extLst>
                  <a:ext uri="{FF2B5EF4-FFF2-40B4-BE49-F238E27FC236}">
                    <a16:creationId xmlns:a16="http://schemas.microsoft.com/office/drawing/2014/main" id="{6C329304-EFC7-44ED-8E58-EFF4B77F6FC4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フリーフォーム 639">
                <a:extLst>
                  <a:ext uri="{FF2B5EF4-FFF2-40B4-BE49-F238E27FC236}">
                    <a16:creationId xmlns:a16="http://schemas.microsoft.com/office/drawing/2014/main" id="{A3180015-6F06-4865-A23F-67406468A752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8">
                <a:extLst>
                  <a:ext uri="{FF2B5EF4-FFF2-40B4-BE49-F238E27FC236}">
                    <a16:creationId xmlns:a16="http://schemas.microsoft.com/office/drawing/2014/main" id="{80C5924C-D7BC-4EF9-BCF1-EE125BED02D7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台形 323">
                <a:extLst>
                  <a:ext uri="{FF2B5EF4-FFF2-40B4-BE49-F238E27FC236}">
                    <a16:creationId xmlns:a16="http://schemas.microsoft.com/office/drawing/2014/main" id="{4CC27208-89EA-42FB-8206-3A89EF389818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 642">
                <a:extLst>
                  <a:ext uri="{FF2B5EF4-FFF2-40B4-BE49-F238E27FC236}">
                    <a16:creationId xmlns:a16="http://schemas.microsoft.com/office/drawing/2014/main" id="{609762F2-5C62-43EE-BD5C-16BFFBC0E6F9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C56C462C-C2EE-49E4-8BA4-735855B6ACBE}"/>
                </a:ext>
              </a:extLst>
            </p:cNvPr>
            <p:cNvGrpSpPr/>
            <p:nvPr/>
          </p:nvGrpSpPr>
          <p:grpSpPr>
            <a:xfrm rot="900000">
              <a:off x="2714890" y="4721518"/>
              <a:ext cx="741868" cy="782346"/>
              <a:chOff x="648847" y="1010331"/>
              <a:chExt cx="741868" cy="782346"/>
            </a:xfrm>
          </p:grpSpPr>
          <p:sp>
            <p:nvSpPr>
              <p:cNvPr id="309" name="円/楕円 834">
                <a:extLst>
                  <a:ext uri="{FF2B5EF4-FFF2-40B4-BE49-F238E27FC236}">
                    <a16:creationId xmlns:a16="http://schemas.microsoft.com/office/drawing/2014/main" id="{AA18544E-2AD6-4FE8-8C54-7F48627BBDDA}"/>
                  </a:ext>
                </a:extLst>
              </p:cNvPr>
              <p:cNvSpPr/>
              <p:nvPr/>
            </p:nvSpPr>
            <p:spPr>
              <a:xfrm>
                <a:off x="841681" y="1010331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円/楕円 835">
                <a:extLst>
                  <a:ext uri="{FF2B5EF4-FFF2-40B4-BE49-F238E27FC236}">
                    <a16:creationId xmlns:a16="http://schemas.microsoft.com/office/drawing/2014/main" id="{DB915274-E4E4-41AF-B297-E0539BA365AC}"/>
                  </a:ext>
                </a:extLst>
              </p:cNvPr>
              <p:cNvSpPr/>
              <p:nvPr/>
            </p:nvSpPr>
            <p:spPr>
              <a:xfrm>
                <a:off x="788322" y="1010331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円/楕円 836">
                <a:extLst>
                  <a:ext uri="{FF2B5EF4-FFF2-40B4-BE49-F238E27FC236}">
                    <a16:creationId xmlns:a16="http://schemas.microsoft.com/office/drawing/2014/main" id="{50DD5780-67EC-4A83-832C-472E7D9ADDE5}"/>
                  </a:ext>
                </a:extLst>
              </p:cNvPr>
              <p:cNvSpPr/>
              <p:nvPr/>
            </p:nvSpPr>
            <p:spPr>
              <a:xfrm>
                <a:off x="841681" y="1054530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円/楕円 837">
                <a:extLst>
                  <a:ext uri="{FF2B5EF4-FFF2-40B4-BE49-F238E27FC236}">
                    <a16:creationId xmlns:a16="http://schemas.microsoft.com/office/drawing/2014/main" id="{C13653E0-7ED6-4EC2-AC2D-B3BA357A792B}"/>
                  </a:ext>
                </a:extLst>
              </p:cNvPr>
              <p:cNvSpPr/>
              <p:nvPr/>
            </p:nvSpPr>
            <p:spPr>
              <a:xfrm>
                <a:off x="788322" y="1054530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651E423C-EA21-4494-ABAD-97F84FE37CDE}"/>
                  </a:ext>
                </a:extLst>
              </p:cNvPr>
              <p:cNvSpPr/>
              <p:nvPr/>
            </p:nvSpPr>
            <p:spPr>
              <a:xfrm>
                <a:off x="774102" y="1083291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84799 w 579044"/>
                  <a:gd name="connsiteY3" fmla="*/ 605499 h 709386"/>
                  <a:gd name="connsiteX4" fmla="*/ 77535 w 579044"/>
                  <a:gd name="connsiteY4" fmla="*/ 594714 h 709386"/>
                  <a:gd name="connsiteX5" fmla="*/ 106347 w 579044"/>
                  <a:gd name="connsiteY5" fmla="*/ 549932 h 709386"/>
                  <a:gd name="connsiteX6" fmla="*/ 138849 w 579044"/>
                  <a:gd name="connsiteY6" fmla="*/ 472634 h 709386"/>
                  <a:gd name="connsiteX7" fmla="*/ 33440 w 579044"/>
                  <a:gd name="connsiteY7" fmla="*/ 51688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09573" y="709386"/>
                      <a:pt x="137192" y="669686"/>
                      <a:pt x="84799" y="605499"/>
                    </a:cubicBezTo>
                    <a:lnTo>
                      <a:pt x="77535" y="594714"/>
                    </a:lnTo>
                    <a:lnTo>
                      <a:pt x="106347" y="549932"/>
                    </a:lnTo>
                    <a:cubicBezTo>
                      <a:pt x="122540" y="521190"/>
                      <a:pt x="132555" y="495498"/>
                      <a:pt x="138849" y="472634"/>
                    </a:cubicBezTo>
                    <a:lnTo>
                      <a:pt x="33440" y="51688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円/楕円 847">
                <a:extLst>
                  <a:ext uri="{FF2B5EF4-FFF2-40B4-BE49-F238E27FC236}">
                    <a16:creationId xmlns:a16="http://schemas.microsoft.com/office/drawing/2014/main" id="{B462237A-97DF-4C44-8BDE-FDD8031C8C01}"/>
                  </a:ext>
                </a:extLst>
              </p:cNvPr>
              <p:cNvSpPr/>
              <p:nvPr/>
            </p:nvSpPr>
            <p:spPr>
              <a:xfrm>
                <a:off x="853682" y="1339831"/>
                <a:ext cx="61693" cy="97671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フローチャート: 端子 685">
                <a:extLst>
                  <a:ext uri="{FF2B5EF4-FFF2-40B4-BE49-F238E27FC236}">
                    <a16:creationId xmlns:a16="http://schemas.microsoft.com/office/drawing/2014/main" id="{7EF4F441-F56D-43B7-9DD8-2C4F254BF18C}"/>
                  </a:ext>
                </a:extLst>
              </p:cNvPr>
              <p:cNvSpPr/>
              <p:nvPr/>
            </p:nvSpPr>
            <p:spPr>
              <a:xfrm>
                <a:off x="829639" y="1255485"/>
                <a:ext cx="149067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D18B213A-5ADC-4D3B-B036-D7A1B75A1EDB}"/>
                  </a:ext>
                </a:extLst>
              </p:cNvPr>
              <p:cNvSpPr/>
              <p:nvPr/>
            </p:nvSpPr>
            <p:spPr>
              <a:xfrm>
                <a:off x="721762" y="1512144"/>
                <a:ext cx="114304" cy="82875"/>
              </a:xfrm>
              <a:prstGeom prst="trapezoid">
                <a:avLst>
                  <a:gd name="adj" fmla="val 508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フリーフォーム 1196">
                <a:extLst>
                  <a:ext uri="{FF2B5EF4-FFF2-40B4-BE49-F238E27FC236}">
                    <a16:creationId xmlns:a16="http://schemas.microsoft.com/office/drawing/2014/main" id="{8DBD14C1-0C02-4CC3-A336-E5FCA49BC45C}"/>
                  </a:ext>
                </a:extLst>
              </p:cNvPr>
              <p:cNvSpPr/>
              <p:nvPr/>
            </p:nvSpPr>
            <p:spPr>
              <a:xfrm rot="6539932">
                <a:off x="673147" y="1379959"/>
                <a:ext cx="112322" cy="16092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19E80097-0DAB-4CF2-8A89-5BB6A4D0FEBF}"/>
                  </a:ext>
                </a:extLst>
              </p:cNvPr>
              <p:cNvSpPr/>
              <p:nvPr/>
            </p:nvSpPr>
            <p:spPr>
              <a:xfrm>
                <a:off x="1049607" y="1046206"/>
                <a:ext cx="341108" cy="593749"/>
              </a:xfrm>
              <a:custGeom>
                <a:avLst/>
                <a:gdLst>
                  <a:gd name="connsiteX0" fmla="*/ 60126 w 341108"/>
                  <a:gd name="connsiteY0" fmla="*/ 0 h 593749"/>
                  <a:gd name="connsiteX1" fmla="*/ 341108 w 341108"/>
                  <a:gd name="connsiteY1" fmla="*/ 354693 h 593749"/>
                  <a:gd name="connsiteX2" fmla="*/ 293121 w 341108"/>
                  <a:gd name="connsiteY2" fmla="*/ 553006 h 593749"/>
                  <a:gd name="connsiteX3" fmla="*/ 266491 w 341108"/>
                  <a:gd name="connsiteY3" fmla="*/ 593749 h 593749"/>
                  <a:gd name="connsiteX4" fmla="*/ 217278 w 341108"/>
                  <a:gd name="connsiteY4" fmla="*/ 556815 h 593749"/>
                  <a:gd name="connsiteX5" fmla="*/ 95626 w 341108"/>
                  <a:gd name="connsiteY5" fmla="*/ 517599 h 593749"/>
                  <a:gd name="connsiteX6" fmla="*/ 64343 w 341108"/>
                  <a:gd name="connsiteY6" fmla="*/ 519581 h 593749"/>
                  <a:gd name="connsiteX7" fmla="*/ 69846 w 341108"/>
                  <a:gd name="connsiteY7" fmla="*/ 402450 h 593749"/>
                  <a:gd name="connsiteX8" fmla="*/ 21859 w 341108"/>
                  <a:gd name="connsiteY8" fmla="*/ 65414 h 593749"/>
                  <a:gd name="connsiteX9" fmla="*/ 0 w 341108"/>
                  <a:gd name="connsiteY9" fmla="*/ 8577 h 593749"/>
                  <a:gd name="connsiteX10" fmla="*/ 3498 w 341108"/>
                  <a:gd name="connsiteY10" fmla="*/ 7206 h 593749"/>
                  <a:gd name="connsiteX11" fmla="*/ 60126 w 341108"/>
                  <a:gd name="connsiteY11" fmla="*/ 0 h 59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108" h="593749">
                    <a:moveTo>
                      <a:pt x="60126" y="0"/>
                    </a:moveTo>
                    <a:cubicBezTo>
                      <a:pt x="215308" y="0"/>
                      <a:pt x="341108" y="158801"/>
                      <a:pt x="341108" y="354693"/>
                    </a:cubicBezTo>
                    <a:cubicBezTo>
                      <a:pt x="341108" y="428153"/>
                      <a:pt x="323418" y="496396"/>
                      <a:pt x="293121" y="553006"/>
                    </a:cubicBezTo>
                    <a:lnTo>
                      <a:pt x="266491" y="593749"/>
                    </a:lnTo>
                    <a:lnTo>
                      <a:pt x="217278" y="556815"/>
                    </a:lnTo>
                    <a:cubicBezTo>
                      <a:pt x="177563" y="536185"/>
                      <a:pt x="136211" y="523006"/>
                      <a:pt x="95626" y="517599"/>
                    </a:cubicBezTo>
                    <a:lnTo>
                      <a:pt x="64343" y="519581"/>
                    </a:lnTo>
                    <a:lnTo>
                      <a:pt x="69846" y="402450"/>
                    </a:lnTo>
                    <a:cubicBezTo>
                      <a:pt x="69846" y="277604"/>
                      <a:pt x="52156" y="161623"/>
                      <a:pt x="21859" y="65414"/>
                    </a:cubicBezTo>
                    <a:lnTo>
                      <a:pt x="0" y="8577"/>
                    </a:lnTo>
                    <a:lnTo>
                      <a:pt x="3498" y="7206"/>
                    </a:lnTo>
                    <a:cubicBezTo>
                      <a:pt x="21789" y="2481"/>
                      <a:pt x="40728" y="0"/>
                      <a:pt x="601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D1F83B11-0707-491A-8AAE-AF7AB3122A0E}"/>
                  </a:ext>
                </a:extLst>
              </p:cNvPr>
              <p:cNvSpPr/>
              <p:nvPr/>
            </p:nvSpPr>
            <p:spPr>
              <a:xfrm>
                <a:off x="1073168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39463D6F-59AC-4438-B728-3FAF3C68D844}"/>
              </a:ext>
            </a:extLst>
          </p:cNvPr>
          <p:cNvGrpSpPr/>
          <p:nvPr/>
        </p:nvGrpSpPr>
        <p:grpSpPr>
          <a:xfrm>
            <a:off x="4562003" y="4921679"/>
            <a:ext cx="781518" cy="1286106"/>
            <a:chOff x="4562003" y="4824697"/>
            <a:chExt cx="781518" cy="1286106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3CCD2360-4763-4C26-806A-D61665924E28}"/>
                </a:ext>
              </a:extLst>
            </p:cNvPr>
            <p:cNvGrpSpPr/>
            <p:nvPr/>
          </p:nvGrpSpPr>
          <p:grpSpPr>
            <a:xfrm>
              <a:off x="4652055" y="5466714"/>
              <a:ext cx="601415" cy="644089"/>
              <a:chOff x="3998228" y="1805939"/>
              <a:chExt cx="1156298" cy="1238344"/>
            </a:xfrm>
          </p:grpSpPr>
          <p:sp>
            <p:nvSpPr>
              <p:cNvPr id="356" name="片側の 2 つの角を丸めた四角形 627">
                <a:extLst>
                  <a:ext uri="{FF2B5EF4-FFF2-40B4-BE49-F238E27FC236}">
                    <a16:creationId xmlns:a16="http://schemas.microsoft.com/office/drawing/2014/main" id="{8461F682-DBF3-41CC-A7B4-10ADF6414A23}"/>
                  </a:ext>
                </a:extLst>
              </p:cNvPr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AE2AF762-7237-49F5-8BA5-1ED3A9A8035F}"/>
                  </a:ext>
                </a:extLst>
              </p:cNvPr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台形 38">
                <a:extLst>
                  <a:ext uri="{FF2B5EF4-FFF2-40B4-BE49-F238E27FC236}">
                    <a16:creationId xmlns:a16="http://schemas.microsoft.com/office/drawing/2014/main" id="{E17C583A-3591-466C-B007-7D80227F10D7}"/>
                  </a:ext>
                </a:extLst>
              </p:cNvPr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片側の 2 つの角を丸めた四角形 43">
                <a:extLst>
                  <a:ext uri="{FF2B5EF4-FFF2-40B4-BE49-F238E27FC236}">
                    <a16:creationId xmlns:a16="http://schemas.microsoft.com/office/drawing/2014/main" id="{3AC15339-F839-4923-9EBD-6910CC0B4AB0}"/>
                  </a:ext>
                </a:extLst>
              </p:cNvPr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A80B815B-AC06-412B-9D55-A2D064BB4612}"/>
                </a:ext>
              </a:extLst>
            </p:cNvPr>
            <p:cNvGrpSpPr/>
            <p:nvPr/>
          </p:nvGrpSpPr>
          <p:grpSpPr>
            <a:xfrm>
              <a:off x="4562003" y="5686808"/>
              <a:ext cx="781518" cy="384793"/>
              <a:chOff x="150756" y="2504979"/>
              <a:chExt cx="783361" cy="384793"/>
            </a:xfrm>
          </p:grpSpPr>
          <p:sp>
            <p:nvSpPr>
              <p:cNvPr id="350" name="楕円 8">
                <a:extLst>
                  <a:ext uri="{FF2B5EF4-FFF2-40B4-BE49-F238E27FC236}">
                    <a16:creationId xmlns:a16="http://schemas.microsoft.com/office/drawing/2014/main" id="{34B6CCE5-51E7-4211-AC53-839C87B5373C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F0034697-7D69-4ADF-A668-00F571A3F3FB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フリーフォーム 615">
                <a:extLst>
                  <a:ext uri="{FF2B5EF4-FFF2-40B4-BE49-F238E27FC236}">
                    <a16:creationId xmlns:a16="http://schemas.microsoft.com/office/drawing/2014/main" id="{20384629-D82B-4FE5-ABED-D1E8E38B3D1F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楕円 8">
                <a:extLst>
                  <a:ext uri="{FF2B5EF4-FFF2-40B4-BE49-F238E27FC236}">
                    <a16:creationId xmlns:a16="http://schemas.microsoft.com/office/drawing/2014/main" id="{9EF84A4C-AB71-4551-BB1D-C5A654F33A76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21065AE9-0AAA-4E16-8382-925106DF99E1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 618">
                <a:extLst>
                  <a:ext uri="{FF2B5EF4-FFF2-40B4-BE49-F238E27FC236}">
                    <a16:creationId xmlns:a16="http://schemas.microsoft.com/office/drawing/2014/main" id="{B7E34468-2898-480C-9AA1-A3EE29AE225A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C88A0F83-1F44-408D-8A74-F4A79C8F0137}"/>
                </a:ext>
              </a:extLst>
            </p:cNvPr>
            <p:cNvGrpSpPr/>
            <p:nvPr/>
          </p:nvGrpSpPr>
          <p:grpSpPr>
            <a:xfrm rot="900000">
              <a:off x="4565657" y="4824697"/>
              <a:ext cx="748547" cy="689890"/>
              <a:chOff x="1805823" y="1114716"/>
              <a:chExt cx="748547" cy="689890"/>
            </a:xfrm>
          </p:grpSpPr>
          <p:sp>
            <p:nvSpPr>
              <p:cNvPr id="341" name="円/楕円 820">
                <a:extLst>
                  <a:ext uri="{FF2B5EF4-FFF2-40B4-BE49-F238E27FC236}">
                    <a16:creationId xmlns:a16="http://schemas.microsoft.com/office/drawing/2014/main" id="{AF475466-B9D9-4AFE-A01F-FA4F72068087}"/>
                  </a:ext>
                </a:extLst>
              </p:cNvPr>
              <p:cNvSpPr/>
              <p:nvPr/>
            </p:nvSpPr>
            <p:spPr>
              <a:xfrm rot="1234775">
                <a:off x="1805823" y="1528061"/>
                <a:ext cx="169613" cy="11813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2" name="星 24 1220">
                <a:extLst>
                  <a:ext uri="{FF2B5EF4-FFF2-40B4-BE49-F238E27FC236}">
                    <a16:creationId xmlns:a16="http://schemas.microsoft.com/office/drawing/2014/main" id="{A9A0C756-AD7B-479A-AF61-DA0B3FBA6208}"/>
                  </a:ext>
                </a:extLst>
              </p:cNvPr>
              <p:cNvSpPr/>
              <p:nvPr/>
            </p:nvSpPr>
            <p:spPr>
              <a:xfrm>
                <a:off x="1935045" y="1114716"/>
                <a:ext cx="619325" cy="632188"/>
              </a:xfrm>
              <a:custGeom>
                <a:avLst/>
                <a:gdLst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11309 w 663791"/>
                  <a:gd name="connsiteY2" fmla="*/ 234283 h 632188"/>
                  <a:gd name="connsiteX3" fmla="*/ 48494 w 663791"/>
                  <a:gd name="connsiteY3" fmla="*/ 204295 h 632188"/>
                  <a:gd name="connsiteX4" fmla="*/ 44466 w 663791"/>
                  <a:gd name="connsiteY4" fmla="*/ 158047 h 632188"/>
                  <a:gd name="connsiteX5" fmla="*/ 88535 w 663791"/>
                  <a:gd name="connsiteY5" fmla="*/ 138247 h 632188"/>
                  <a:gd name="connsiteX6" fmla="*/ 97210 w 663791"/>
                  <a:gd name="connsiteY6" fmla="*/ 92582 h 632188"/>
                  <a:gd name="connsiteX7" fmla="*/ 145158 w 663791"/>
                  <a:gd name="connsiteY7" fmla="*/ 84319 h 632188"/>
                  <a:gd name="connsiteX8" fmla="*/ 165948 w 663791"/>
                  <a:gd name="connsiteY8" fmla="*/ 42349 h 632188"/>
                  <a:gd name="connsiteX9" fmla="*/ 214508 w 663791"/>
                  <a:gd name="connsiteY9" fmla="*/ 46185 h 632188"/>
                  <a:gd name="connsiteX10" fmla="*/ 245995 w 663791"/>
                  <a:gd name="connsiteY10" fmla="*/ 10771 h 632188"/>
                  <a:gd name="connsiteX11" fmla="*/ 291855 w 663791"/>
                  <a:gd name="connsiteY11" fmla="*/ 26448 h 632188"/>
                  <a:gd name="connsiteX12" fmla="*/ 331896 w 663791"/>
                  <a:gd name="connsiteY12" fmla="*/ 0 h 632188"/>
                  <a:gd name="connsiteX13" fmla="*/ 371936 w 663791"/>
                  <a:gd name="connsiteY13" fmla="*/ 26448 h 632188"/>
                  <a:gd name="connsiteX14" fmla="*/ 417796 w 663791"/>
                  <a:gd name="connsiteY14" fmla="*/ 10771 h 632188"/>
                  <a:gd name="connsiteX15" fmla="*/ 449283 w 663791"/>
                  <a:gd name="connsiteY15" fmla="*/ 46185 h 632188"/>
                  <a:gd name="connsiteX16" fmla="*/ 497843 w 663791"/>
                  <a:gd name="connsiteY16" fmla="*/ 42349 h 632188"/>
                  <a:gd name="connsiteX17" fmla="*/ 518633 w 663791"/>
                  <a:gd name="connsiteY17" fmla="*/ 84319 h 632188"/>
                  <a:gd name="connsiteX18" fmla="*/ 566581 w 663791"/>
                  <a:gd name="connsiteY18" fmla="*/ 92582 h 632188"/>
                  <a:gd name="connsiteX19" fmla="*/ 575256 w 663791"/>
                  <a:gd name="connsiteY19" fmla="*/ 138247 h 632188"/>
                  <a:gd name="connsiteX20" fmla="*/ 619325 w 663791"/>
                  <a:gd name="connsiteY20" fmla="*/ 158047 h 632188"/>
                  <a:gd name="connsiteX21" fmla="*/ 615297 w 663791"/>
                  <a:gd name="connsiteY21" fmla="*/ 204295 h 632188"/>
                  <a:gd name="connsiteX22" fmla="*/ 652482 w 663791"/>
                  <a:gd name="connsiteY22" fmla="*/ 234283 h 632188"/>
                  <a:gd name="connsiteX23" fmla="*/ 636021 w 663791"/>
                  <a:gd name="connsiteY23" fmla="*/ 277960 h 632188"/>
                  <a:gd name="connsiteX24" fmla="*/ 663791 w 663791"/>
                  <a:gd name="connsiteY24" fmla="*/ 316094 h 632188"/>
                  <a:gd name="connsiteX25" fmla="*/ 636021 w 663791"/>
                  <a:gd name="connsiteY25" fmla="*/ 354228 h 632188"/>
                  <a:gd name="connsiteX26" fmla="*/ 652482 w 663791"/>
                  <a:gd name="connsiteY26" fmla="*/ 397905 h 632188"/>
                  <a:gd name="connsiteX27" fmla="*/ 615297 w 663791"/>
                  <a:gd name="connsiteY27" fmla="*/ 427893 h 632188"/>
                  <a:gd name="connsiteX28" fmla="*/ 619325 w 663791"/>
                  <a:gd name="connsiteY28" fmla="*/ 474141 h 632188"/>
                  <a:gd name="connsiteX29" fmla="*/ 575256 w 663791"/>
                  <a:gd name="connsiteY29" fmla="*/ 493941 h 632188"/>
                  <a:gd name="connsiteX30" fmla="*/ 566581 w 663791"/>
                  <a:gd name="connsiteY30" fmla="*/ 539606 h 632188"/>
                  <a:gd name="connsiteX31" fmla="*/ 518633 w 663791"/>
                  <a:gd name="connsiteY31" fmla="*/ 547869 h 632188"/>
                  <a:gd name="connsiteX32" fmla="*/ 497843 w 663791"/>
                  <a:gd name="connsiteY32" fmla="*/ 589839 h 632188"/>
                  <a:gd name="connsiteX33" fmla="*/ 449283 w 663791"/>
                  <a:gd name="connsiteY33" fmla="*/ 586003 h 632188"/>
                  <a:gd name="connsiteX34" fmla="*/ 417796 w 663791"/>
                  <a:gd name="connsiteY34" fmla="*/ 621417 h 632188"/>
                  <a:gd name="connsiteX35" fmla="*/ 371936 w 663791"/>
                  <a:gd name="connsiteY35" fmla="*/ 605740 h 632188"/>
                  <a:gd name="connsiteX36" fmla="*/ 331896 w 663791"/>
                  <a:gd name="connsiteY36" fmla="*/ 632188 h 632188"/>
                  <a:gd name="connsiteX37" fmla="*/ 291855 w 663791"/>
                  <a:gd name="connsiteY37" fmla="*/ 605740 h 632188"/>
                  <a:gd name="connsiteX38" fmla="*/ 245995 w 663791"/>
                  <a:gd name="connsiteY38" fmla="*/ 621417 h 632188"/>
                  <a:gd name="connsiteX39" fmla="*/ 214508 w 663791"/>
                  <a:gd name="connsiteY39" fmla="*/ 586003 h 632188"/>
                  <a:gd name="connsiteX40" fmla="*/ 165948 w 663791"/>
                  <a:gd name="connsiteY40" fmla="*/ 589839 h 632188"/>
                  <a:gd name="connsiteX41" fmla="*/ 145158 w 663791"/>
                  <a:gd name="connsiteY41" fmla="*/ 547869 h 632188"/>
                  <a:gd name="connsiteX42" fmla="*/ 97210 w 663791"/>
                  <a:gd name="connsiteY42" fmla="*/ 539606 h 632188"/>
                  <a:gd name="connsiteX43" fmla="*/ 88535 w 663791"/>
                  <a:gd name="connsiteY43" fmla="*/ 493941 h 632188"/>
                  <a:gd name="connsiteX44" fmla="*/ 44466 w 663791"/>
                  <a:gd name="connsiteY44" fmla="*/ 474141 h 632188"/>
                  <a:gd name="connsiteX45" fmla="*/ 48494 w 663791"/>
                  <a:gd name="connsiteY45" fmla="*/ 427893 h 632188"/>
                  <a:gd name="connsiteX46" fmla="*/ 11309 w 663791"/>
                  <a:gd name="connsiteY46" fmla="*/ 397905 h 632188"/>
                  <a:gd name="connsiteX47" fmla="*/ 27770 w 663791"/>
                  <a:gd name="connsiteY47" fmla="*/ 354228 h 632188"/>
                  <a:gd name="connsiteX48" fmla="*/ 0 w 663791"/>
                  <a:gd name="connsiteY48" fmla="*/ 316094 h 632188"/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48494 w 663791"/>
                  <a:gd name="connsiteY2" fmla="*/ 204295 h 632188"/>
                  <a:gd name="connsiteX3" fmla="*/ 44466 w 663791"/>
                  <a:gd name="connsiteY3" fmla="*/ 158047 h 632188"/>
                  <a:gd name="connsiteX4" fmla="*/ 88535 w 663791"/>
                  <a:gd name="connsiteY4" fmla="*/ 138247 h 632188"/>
                  <a:gd name="connsiteX5" fmla="*/ 97210 w 663791"/>
                  <a:gd name="connsiteY5" fmla="*/ 92582 h 632188"/>
                  <a:gd name="connsiteX6" fmla="*/ 145158 w 663791"/>
                  <a:gd name="connsiteY6" fmla="*/ 84319 h 632188"/>
                  <a:gd name="connsiteX7" fmla="*/ 165948 w 663791"/>
                  <a:gd name="connsiteY7" fmla="*/ 42349 h 632188"/>
                  <a:gd name="connsiteX8" fmla="*/ 214508 w 663791"/>
                  <a:gd name="connsiteY8" fmla="*/ 46185 h 632188"/>
                  <a:gd name="connsiteX9" fmla="*/ 245995 w 663791"/>
                  <a:gd name="connsiteY9" fmla="*/ 10771 h 632188"/>
                  <a:gd name="connsiteX10" fmla="*/ 291855 w 663791"/>
                  <a:gd name="connsiteY10" fmla="*/ 26448 h 632188"/>
                  <a:gd name="connsiteX11" fmla="*/ 331896 w 663791"/>
                  <a:gd name="connsiteY11" fmla="*/ 0 h 632188"/>
                  <a:gd name="connsiteX12" fmla="*/ 371936 w 663791"/>
                  <a:gd name="connsiteY12" fmla="*/ 26448 h 632188"/>
                  <a:gd name="connsiteX13" fmla="*/ 417796 w 663791"/>
                  <a:gd name="connsiteY13" fmla="*/ 10771 h 632188"/>
                  <a:gd name="connsiteX14" fmla="*/ 449283 w 663791"/>
                  <a:gd name="connsiteY14" fmla="*/ 46185 h 632188"/>
                  <a:gd name="connsiteX15" fmla="*/ 497843 w 663791"/>
                  <a:gd name="connsiteY15" fmla="*/ 42349 h 632188"/>
                  <a:gd name="connsiteX16" fmla="*/ 518633 w 663791"/>
                  <a:gd name="connsiteY16" fmla="*/ 84319 h 632188"/>
                  <a:gd name="connsiteX17" fmla="*/ 566581 w 663791"/>
                  <a:gd name="connsiteY17" fmla="*/ 92582 h 632188"/>
                  <a:gd name="connsiteX18" fmla="*/ 575256 w 663791"/>
                  <a:gd name="connsiteY18" fmla="*/ 138247 h 632188"/>
                  <a:gd name="connsiteX19" fmla="*/ 619325 w 663791"/>
                  <a:gd name="connsiteY19" fmla="*/ 158047 h 632188"/>
                  <a:gd name="connsiteX20" fmla="*/ 615297 w 663791"/>
                  <a:gd name="connsiteY20" fmla="*/ 204295 h 632188"/>
                  <a:gd name="connsiteX21" fmla="*/ 652482 w 663791"/>
                  <a:gd name="connsiteY21" fmla="*/ 234283 h 632188"/>
                  <a:gd name="connsiteX22" fmla="*/ 636021 w 663791"/>
                  <a:gd name="connsiteY22" fmla="*/ 277960 h 632188"/>
                  <a:gd name="connsiteX23" fmla="*/ 663791 w 663791"/>
                  <a:gd name="connsiteY23" fmla="*/ 316094 h 632188"/>
                  <a:gd name="connsiteX24" fmla="*/ 636021 w 663791"/>
                  <a:gd name="connsiteY24" fmla="*/ 354228 h 632188"/>
                  <a:gd name="connsiteX25" fmla="*/ 652482 w 663791"/>
                  <a:gd name="connsiteY25" fmla="*/ 397905 h 632188"/>
                  <a:gd name="connsiteX26" fmla="*/ 615297 w 663791"/>
                  <a:gd name="connsiteY26" fmla="*/ 427893 h 632188"/>
                  <a:gd name="connsiteX27" fmla="*/ 619325 w 663791"/>
                  <a:gd name="connsiteY27" fmla="*/ 474141 h 632188"/>
                  <a:gd name="connsiteX28" fmla="*/ 575256 w 663791"/>
                  <a:gd name="connsiteY28" fmla="*/ 493941 h 632188"/>
                  <a:gd name="connsiteX29" fmla="*/ 566581 w 663791"/>
                  <a:gd name="connsiteY29" fmla="*/ 539606 h 632188"/>
                  <a:gd name="connsiteX30" fmla="*/ 518633 w 663791"/>
                  <a:gd name="connsiteY30" fmla="*/ 547869 h 632188"/>
                  <a:gd name="connsiteX31" fmla="*/ 497843 w 663791"/>
                  <a:gd name="connsiteY31" fmla="*/ 589839 h 632188"/>
                  <a:gd name="connsiteX32" fmla="*/ 449283 w 663791"/>
                  <a:gd name="connsiteY32" fmla="*/ 586003 h 632188"/>
                  <a:gd name="connsiteX33" fmla="*/ 417796 w 663791"/>
                  <a:gd name="connsiteY33" fmla="*/ 621417 h 632188"/>
                  <a:gd name="connsiteX34" fmla="*/ 371936 w 663791"/>
                  <a:gd name="connsiteY34" fmla="*/ 605740 h 632188"/>
                  <a:gd name="connsiteX35" fmla="*/ 331896 w 663791"/>
                  <a:gd name="connsiteY35" fmla="*/ 632188 h 632188"/>
                  <a:gd name="connsiteX36" fmla="*/ 291855 w 663791"/>
                  <a:gd name="connsiteY36" fmla="*/ 605740 h 632188"/>
                  <a:gd name="connsiteX37" fmla="*/ 245995 w 663791"/>
                  <a:gd name="connsiteY37" fmla="*/ 621417 h 632188"/>
                  <a:gd name="connsiteX38" fmla="*/ 214508 w 663791"/>
                  <a:gd name="connsiteY38" fmla="*/ 586003 h 632188"/>
                  <a:gd name="connsiteX39" fmla="*/ 165948 w 663791"/>
                  <a:gd name="connsiteY39" fmla="*/ 589839 h 632188"/>
                  <a:gd name="connsiteX40" fmla="*/ 145158 w 663791"/>
                  <a:gd name="connsiteY40" fmla="*/ 547869 h 632188"/>
                  <a:gd name="connsiteX41" fmla="*/ 97210 w 663791"/>
                  <a:gd name="connsiteY41" fmla="*/ 539606 h 632188"/>
                  <a:gd name="connsiteX42" fmla="*/ 88535 w 663791"/>
                  <a:gd name="connsiteY42" fmla="*/ 493941 h 632188"/>
                  <a:gd name="connsiteX43" fmla="*/ 44466 w 663791"/>
                  <a:gd name="connsiteY43" fmla="*/ 474141 h 632188"/>
                  <a:gd name="connsiteX44" fmla="*/ 48494 w 663791"/>
                  <a:gd name="connsiteY44" fmla="*/ 427893 h 632188"/>
                  <a:gd name="connsiteX45" fmla="*/ 11309 w 663791"/>
                  <a:gd name="connsiteY45" fmla="*/ 397905 h 632188"/>
                  <a:gd name="connsiteX46" fmla="*/ 27770 w 663791"/>
                  <a:gd name="connsiteY46" fmla="*/ 354228 h 632188"/>
                  <a:gd name="connsiteX47" fmla="*/ 0 w 663791"/>
                  <a:gd name="connsiteY47" fmla="*/ 316094 h 632188"/>
                  <a:gd name="connsiteX0" fmla="*/ 0 w 663791"/>
                  <a:gd name="connsiteY0" fmla="*/ 316094 h 632188"/>
                  <a:gd name="connsiteX1" fmla="*/ 48494 w 663791"/>
                  <a:gd name="connsiteY1" fmla="*/ 204295 h 632188"/>
                  <a:gd name="connsiteX2" fmla="*/ 44466 w 663791"/>
                  <a:gd name="connsiteY2" fmla="*/ 158047 h 632188"/>
                  <a:gd name="connsiteX3" fmla="*/ 88535 w 663791"/>
                  <a:gd name="connsiteY3" fmla="*/ 138247 h 632188"/>
                  <a:gd name="connsiteX4" fmla="*/ 97210 w 663791"/>
                  <a:gd name="connsiteY4" fmla="*/ 92582 h 632188"/>
                  <a:gd name="connsiteX5" fmla="*/ 145158 w 663791"/>
                  <a:gd name="connsiteY5" fmla="*/ 84319 h 632188"/>
                  <a:gd name="connsiteX6" fmla="*/ 165948 w 663791"/>
                  <a:gd name="connsiteY6" fmla="*/ 42349 h 632188"/>
                  <a:gd name="connsiteX7" fmla="*/ 214508 w 663791"/>
                  <a:gd name="connsiteY7" fmla="*/ 46185 h 632188"/>
                  <a:gd name="connsiteX8" fmla="*/ 245995 w 663791"/>
                  <a:gd name="connsiteY8" fmla="*/ 10771 h 632188"/>
                  <a:gd name="connsiteX9" fmla="*/ 291855 w 663791"/>
                  <a:gd name="connsiteY9" fmla="*/ 26448 h 632188"/>
                  <a:gd name="connsiteX10" fmla="*/ 331896 w 663791"/>
                  <a:gd name="connsiteY10" fmla="*/ 0 h 632188"/>
                  <a:gd name="connsiteX11" fmla="*/ 371936 w 663791"/>
                  <a:gd name="connsiteY11" fmla="*/ 26448 h 632188"/>
                  <a:gd name="connsiteX12" fmla="*/ 417796 w 663791"/>
                  <a:gd name="connsiteY12" fmla="*/ 10771 h 632188"/>
                  <a:gd name="connsiteX13" fmla="*/ 449283 w 663791"/>
                  <a:gd name="connsiteY13" fmla="*/ 46185 h 632188"/>
                  <a:gd name="connsiteX14" fmla="*/ 497843 w 663791"/>
                  <a:gd name="connsiteY14" fmla="*/ 42349 h 632188"/>
                  <a:gd name="connsiteX15" fmla="*/ 518633 w 663791"/>
                  <a:gd name="connsiteY15" fmla="*/ 84319 h 632188"/>
                  <a:gd name="connsiteX16" fmla="*/ 566581 w 663791"/>
                  <a:gd name="connsiteY16" fmla="*/ 92582 h 632188"/>
                  <a:gd name="connsiteX17" fmla="*/ 575256 w 663791"/>
                  <a:gd name="connsiteY17" fmla="*/ 138247 h 632188"/>
                  <a:gd name="connsiteX18" fmla="*/ 619325 w 663791"/>
                  <a:gd name="connsiteY18" fmla="*/ 158047 h 632188"/>
                  <a:gd name="connsiteX19" fmla="*/ 615297 w 663791"/>
                  <a:gd name="connsiteY19" fmla="*/ 204295 h 632188"/>
                  <a:gd name="connsiteX20" fmla="*/ 652482 w 663791"/>
                  <a:gd name="connsiteY20" fmla="*/ 234283 h 632188"/>
                  <a:gd name="connsiteX21" fmla="*/ 636021 w 663791"/>
                  <a:gd name="connsiteY21" fmla="*/ 277960 h 632188"/>
                  <a:gd name="connsiteX22" fmla="*/ 663791 w 663791"/>
                  <a:gd name="connsiteY22" fmla="*/ 316094 h 632188"/>
                  <a:gd name="connsiteX23" fmla="*/ 636021 w 663791"/>
                  <a:gd name="connsiteY23" fmla="*/ 354228 h 632188"/>
                  <a:gd name="connsiteX24" fmla="*/ 652482 w 663791"/>
                  <a:gd name="connsiteY24" fmla="*/ 397905 h 632188"/>
                  <a:gd name="connsiteX25" fmla="*/ 615297 w 663791"/>
                  <a:gd name="connsiteY25" fmla="*/ 427893 h 632188"/>
                  <a:gd name="connsiteX26" fmla="*/ 619325 w 663791"/>
                  <a:gd name="connsiteY26" fmla="*/ 474141 h 632188"/>
                  <a:gd name="connsiteX27" fmla="*/ 575256 w 663791"/>
                  <a:gd name="connsiteY27" fmla="*/ 493941 h 632188"/>
                  <a:gd name="connsiteX28" fmla="*/ 566581 w 663791"/>
                  <a:gd name="connsiteY28" fmla="*/ 539606 h 632188"/>
                  <a:gd name="connsiteX29" fmla="*/ 518633 w 663791"/>
                  <a:gd name="connsiteY29" fmla="*/ 547869 h 632188"/>
                  <a:gd name="connsiteX30" fmla="*/ 497843 w 663791"/>
                  <a:gd name="connsiteY30" fmla="*/ 589839 h 632188"/>
                  <a:gd name="connsiteX31" fmla="*/ 449283 w 663791"/>
                  <a:gd name="connsiteY31" fmla="*/ 586003 h 632188"/>
                  <a:gd name="connsiteX32" fmla="*/ 417796 w 663791"/>
                  <a:gd name="connsiteY32" fmla="*/ 621417 h 632188"/>
                  <a:gd name="connsiteX33" fmla="*/ 371936 w 663791"/>
                  <a:gd name="connsiteY33" fmla="*/ 605740 h 632188"/>
                  <a:gd name="connsiteX34" fmla="*/ 331896 w 663791"/>
                  <a:gd name="connsiteY34" fmla="*/ 632188 h 632188"/>
                  <a:gd name="connsiteX35" fmla="*/ 291855 w 663791"/>
                  <a:gd name="connsiteY35" fmla="*/ 605740 h 632188"/>
                  <a:gd name="connsiteX36" fmla="*/ 245995 w 663791"/>
                  <a:gd name="connsiteY36" fmla="*/ 621417 h 632188"/>
                  <a:gd name="connsiteX37" fmla="*/ 214508 w 663791"/>
                  <a:gd name="connsiteY37" fmla="*/ 586003 h 632188"/>
                  <a:gd name="connsiteX38" fmla="*/ 165948 w 663791"/>
                  <a:gd name="connsiteY38" fmla="*/ 589839 h 632188"/>
                  <a:gd name="connsiteX39" fmla="*/ 145158 w 663791"/>
                  <a:gd name="connsiteY39" fmla="*/ 547869 h 632188"/>
                  <a:gd name="connsiteX40" fmla="*/ 97210 w 663791"/>
                  <a:gd name="connsiteY40" fmla="*/ 539606 h 632188"/>
                  <a:gd name="connsiteX41" fmla="*/ 88535 w 663791"/>
                  <a:gd name="connsiteY41" fmla="*/ 493941 h 632188"/>
                  <a:gd name="connsiteX42" fmla="*/ 44466 w 663791"/>
                  <a:gd name="connsiteY42" fmla="*/ 474141 h 632188"/>
                  <a:gd name="connsiteX43" fmla="*/ 48494 w 663791"/>
                  <a:gd name="connsiteY43" fmla="*/ 427893 h 632188"/>
                  <a:gd name="connsiteX44" fmla="*/ 11309 w 663791"/>
                  <a:gd name="connsiteY44" fmla="*/ 397905 h 632188"/>
                  <a:gd name="connsiteX45" fmla="*/ 27770 w 663791"/>
                  <a:gd name="connsiteY45" fmla="*/ 354228 h 632188"/>
                  <a:gd name="connsiteX46" fmla="*/ 0 w 663791"/>
                  <a:gd name="connsiteY46" fmla="*/ 316094 h 632188"/>
                  <a:gd name="connsiteX0" fmla="*/ 16461 w 652482"/>
                  <a:gd name="connsiteY0" fmla="*/ 354228 h 632188"/>
                  <a:gd name="connsiteX1" fmla="*/ 37185 w 652482"/>
                  <a:gd name="connsiteY1" fmla="*/ 204295 h 632188"/>
                  <a:gd name="connsiteX2" fmla="*/ 33157 w 652482"/>
                  <a:gd name="connsiteY2" fmla="*/ 158047 h 632188"/>
                  <a:gd name="connsiteX3" fmla="*/ 77226 w 652482"/>
                  <a:gd name="connsiteY3" fmla="*/ 138247 h 632188"/>
                  <a:gd name="connsiteX4" fmla="*/ 85901 w 652482"/>
                  <a:gd name="connsiteY4" fmla="*/ 92582 h 632188"/>
                  <a:gd name="connsiteX5" fmla="*/ 133849 w 652482"/>
                  <a:gd name="connsiteY5" fmla="*/ 84319 h 632188"/>
                  <a:gd name="connsiteX6" fmla="*/ 154639 w 652482"/>
                  <a:gd name="connsiteY6" fmla="*/ 42349 h 632188"/>
                  <a:gd name="connsiteX7" fmla="*/ 203199 w 652482"/>
                  <a:gd name="connsiteY7" fmla="*/ 46185 h 632188"/>
                  <a:gd name="connsiteX8" fmla="*/ 234686 w 652482"/>
                  <a:gd name="connsiteY8" fmla="*/ 10771 h 632188"/>
                  <a:gd name="connsiteX9" fmla="*/ 280546 w 652482"/>
                  <a:gd name="connsiteY9" fmla="*/ 26448 h 632188"/>
                  <a:gd name="connsiteX10" fmla="*/ 320587 w 652482"/>
                  <a:gd name="connsiteY10" fmla="*/ 0 h 632188"/>
                  <a:gd name="connsiteX11" fmla="*/ 360627 w 652482"/>
                  <a:gd name="connsiteY11" fmla="*/ 26448 h 632188"/>
                  <a:gd name="connsiteX12" fmla="*/ 406487 w 652482"/>
                  <a:gd name="connsiteY12" fmla="*/ 10771 h 632188"/>
                  <a:gd name="connsiteX13" fmla="*/ 437974 w 652482"/>
                  <a:gd name="connsiteY13" fmla="*/ 46185 h 632188"/>
                  <a:gd name="connsiteX14" fmla="*/ 486534 w 652482"/>
                  <a:gd name="connsiteY14" fmla="*/ 42349 h 632188"/>
                  <a:gd name="connsiteX15" fmla="*/ 507324 w 652482"/>
                  <a:gd name="connsiteY15" fmla="*/ 84319 h 632188"/>
                  <a:gd name="connsiteX16" fmla="*/ 555272 w 652482"/>
                  <a:gd name="connsiteY16" fmla="*/ 92582 h 632188"/>
                  <a:gd name="connsiteX17" fmla="*/ 563947 w 652482"/>
                  <a:gd name="connsiteY17" fmla="*/ 138247 h 632188"/>
                  <a:gd name="connsiteX18" fmla="*/ 608016 w 652482"/>
                  <a:gd name="connsiteY18" fmla="*/ 158047 h 632188"/>
                  <a:gd name="connsiteX19" fmla="*/ 603988 w 652482"/>
                  <a:gd name="connsiteY19" fmla="*/ 204295 h 632188"/>
                  <a:gd name="connsiteX20" fmla="*/ 641173 w 652482"/>
                  <a:gd name="connsiteY20" fmla="*/ 234283 h 632188"/>
                  <a:gd name="connsiteX21" fmla="*/ 624712 w 652482"/>
                  <a:gd name="connsiteY21" fmla="*/ 277960 h 632188"/>
                  <a:gd name="connsiteX22" fmla="*/ 652482 w 652482"/>
                  <a:gd name="connsiteY22" fmla="*/ 316094 h 632188"/>
                  <a:gd name="connsiteX23" fmla="*/ 624712 w 652482"/>
                  <a:gd name="connsiteY23" fmla="*/ 354228 h 632188"/>
                  <a:gd name="connsiteX24" fmla="*/ 641173 w 652482"/>
                  <a:gd name="connsiteY24" fmla="*/ 397905 h 632188"/>
                  <a:gd name="connsiteX25" fmla="*/ 603988 w 652482"/>
                  <a:gd name="connsiteY25" fmla="*/ 427893 h 632188"/>
                  <a:gd name="connsiteX26" fmla="*/ 608016 w 652482"/>
                  <a:gd name="connsiteY26" fmla="*/ 474141 h 632188"/>
                  <a:gd name="connsiteX27" fmla="*/ 563947 w 652482"/>
                  <a:gd name="connsiteY27" fmla="*/ 493941 h 632188"/>
                  <a:gd name="connsiteX28" fmla="*/ 555272 w 652482"/>
                  <a:gd name="connsiteY28" fmla="*/ 539606 h 632188"/>
                  <a:gd name="connsiteX29" fmla="*/ 507324 w 652482"/>
                  <a:gd name="connsiteY29" fmla="*/ 547869 h 632188"/>
                  <a:gd name="connsiteX30" fmla="*/ 486534 w 652482"/>
                  <a:gd name="connsiteY30" fmla="*/ 589839 h 632188"/>
                  <a:gd name="connsiteX31" fmla="*/ 437974 w 652482"/>
                  <a:gd name="connsiteY31" fmla="*/ 586003 h 632188"/>
                  <a:gd name="connsiteX32" fmla="*/ 406487 w 652482"/>
                  <a:gd name="connsiteY32" fmla="*/ 621417 h 632188"/>
                  <a:gd name="connsiteX33" fmla="*/ 360627 w 652482"/>
                  <a:gd name="connsiteY33" fmla="*/ 605740 h 632188"/>
                  <a:gd name="connsiteX34" fmla="*/ 320587 w 652482"/>
                  <a:gd name="connsiteY34" fmla="*/ 632188 h 632188"/>
                  <a:gd name="connsiteX35" fmla="*/ 280546 w 652482"/>
                  <a:gd name="connsiteY35" fmla="*/ 605740 h 632188"/>
                  <a:gd name="connsiteX36" fmla="*/ 234686 w 652482"/>
                  <a:gd name="connsiteY36" fmla="*/ 621417 h 632188"/>
                  <a:gd name="connsiteX37" fmla="*/ 203199 w 652482"/>
                  <a:gd name="connsiteY37" fmla="*/ 586003 h 632188"/>
                  <a:gd name="connsiteX38" fmla="*/ 154639 w 652482"/>
                  <a:gd name="connsiteY38" fmla="*/ 589839 h 632188"/>
                  <a:gd name="connsiteX39" fmla="*/ 133849 w 652482"/>
                  <a:gd name="connsiteY39" fmla="*/ 547869 h 632188"/>
                  <a:gd name="connsiteX40" fmla="*/ 85901 w 652482"/>
                  <a:gd name="connsiteY40" fmla="*/ 539606 h 632188"/>
                  <a:gd name="connsiteX41" fmla="*/ 77226 w 652482"/>
                  <a:gd name="connsiteY41" fmla="*/ 493941 h 632188"/>
                  <a:gd name="connsiteX42" fmla="*/ 33157 w 652482"/>
                  <a:gd name="connsiteY42" fmla="*/ 474141 h 632188"/>
                  <a:gd name="connsiteX43" fmla="*/ 37185 w 652482"/>
                  <a:gd name="connsiteY43" fmla="*/ 427893 h 632188"/>
                  <a:gd name="connsiteX44" fmla="*/ 0 w 652482"/>
                  <a:gd name="connsiteY44" fmla="*/ 397905 h 632188"/>
                  <a:gd name="connsiteX45" fmla="*/ 16461 w 652482"/>
                  <a:gd name="connsiteY45" fmla="*/ 354228 h 632188"/>
                  <a:gd name="connsiteX0" fmla="*/ 0 w 636021"/>
                  <a:gd name="connsiteY0" fmla="*/ 354228 h 632188"/>
                  <a:gd name="connsiteX1" fmla="*/ 20724 w 636021"/>
                  <a:gd name="connsiteY1" fmla="*/ 204295 h 632188"/>
                  <a:gd name="connsiteX2" fmla="*/ 16696 w 636021"/>
                  <a:gd name="connsiteY2" fmla="*/ 158047 h 632188"/>
                  <a:gd name="connsiteX3" fmla="*/ 60765 w 636021"/>
                  <a:gd name="connsiteY3" fmla="*/ 138247 h 632188"/>
                  <a:gd name="connsiteX4" fmla="*/ 69440 w 636021"/>
                  <a:gd name="connsiteY4" fmla="*/ 92582 h 632188"/>
                  <a:gd name="connsiteX5" fmla="*/ 117388 w 636021"/>
                  <a:gd name="connsiteY5" fmla="*/ 84319 h 632188"/>
                  <a:gd name="connsiteX6" fmla="*/ 138178 w 636021"/>
                  <a:gd name="connsiteY6" fmla="*/ 42349 h 632188"/>
                  <a:gd name="connsiteX7" fmla="*/ 186738 w 636021"/>
                  <a:gd name="connsiteY7" fmla="*/ 46185 h 632188"/>
                  <a:gd name="connsiteX8" fmla="*/ 218225 w 636021"/>
                  <a:gd name="connsiteY8" fmla="*/ 10771 h 632188"/>
                  <a:gd name="connsiteX9" fmla="*/ 264085 w 636021"/>
                  <a:gd name="connsiteY9" fmla="*/ 26448 h 632188"/>
                  <a:gd name="connsiteX10" fmla="*/ 304126 w 636021"/>
                  <a:gd name="connsiteY10" fmla="*/ 0 h 632188"/>
                  <a:gd name="connsiteX11" fmla="*/ 344166 w 636021"/>
                  <a:gd name="connsiteY11" fmla="*/ 26448 h 632188"/>
                  <a:gd name="connsiteX12" fmla="*/ 390026 w 636021"/>
                  <a:gd name="connsiteY12" fmla="*/ 10771 h 632188"/>
                  <a:gd name="connsiteX13" fmla="*/ 421513 w 636021"/>
                  <a:gd name="connsiteY13" fmla="*/ 46185 h 632188"/>
                  <a:gd name="connsiteX14" fmla="*/ 470073 w 636021"/>
                  <a:gd name="connsiteY14" fmla="*/ 42349 h 632188"/>
                  <a:gd name="connsiteX15" fmla="*/ 490863 w 636021"/>
                  <a:gd name="connsiteY15" fmla="*/ 84319 h 632188"/>
                  <a:gd name="connsiteX16" fmla="*/ 538811 w 636021"/>
                  <a:gd name="connsiteY16" fmla="*/ 92582 h 632188"/>
                  <a:gd name="connsiteX17" fmla="*/ 547486 w 636021"/>
                  <a:gd name="connsiteY17" fmla="*/ 138247 h 632188"/>
                  <a:gd name="connsiteX18" fmla="*/ 591555 w 636021"/>
                  <a:gd name="connsiteY18" fmla="*/ 158047 h 632188"/>
                  <a:gd name="connsiteX19" fmla="*/ 587527 w 636021"/>
                  <a:gd name="connsiteY19" fmla="*/ 204295 h 632188"/>
                  <a:gd name="connsiteX20" fmla="*/ 624712 w 636021"/>
                  <a:gd name="connsiteY20" fmla="*/ 234283 h 632188"/>
                  <a:gd name="connsiteX21" fmla="*/ 608251 w 636021"/>
                  <a:gd name="connsiteY21" fmla="*/ 277960 h 632188"/>
                  <a:gd name="connsiteX22" fmla="*/ 636021 w 636021"/>
                  <a:gd name="connsiteY22" fmla="*/ 316094 h 632188"/>
                  <a:gd name="connsiteX23" fmla="*/ 608251 w 636021"/>
                  <a:gd name="connsiteY23" fmla="*/ 354228 h 632188"/>
                  <a:gd name="connsiteX24" fmla="*/ 624712 w 636021"/>
                  <a:gd name="connsiteY24" fmla="*/ 397905 h 632188"/>
                  <a:gd name="connsiteX25" fmla="*/ 587527 w 636021"/>
                  <a:gd name="connsiteY25" fmla="*/ 427893 h 632188"/>
                  <a:gd name="connsiteX26" fmla="*/ 591555 w 636021"/>
                  <a:gd name="connsiteY26" fmla="*/ 474141 h 632188"/>
                  <a:gd name="connsiteX27" fmla="*/ 547486 w 636021"/>
                  <a:gd name="connsiteY27" fmla="*/ 493941 h 632188"/>
                  <a:gd name="connsiteX28" fmla="*/ 538811 w 636021"/>
                  <a:gd name="connsiteY28" fmla="*/ 539606 h 632188"/>
                  <a:gd name="connsiteX29" fmla="*/ 490863 w 636021"/>
                  <a:gd name="connsiteY29" fmla="*/ 547869 h 632188"/>
                  <a:gd name="connsiteX30" fmla="*/ 470073 w 636021"/>
                  <a:gd name="connsiteY30" fmla="*/ 589839 h 632188"/>
                  <a:gd name="connsiteX31" fmla="*/ 421513 w 636021"/>
                  <a:gd name="connsiteY31" fmla="*/ 586003 h 632188"/>
                  <a:gd name="connsiteX32" fmla="*/ 390026 w 636021"/>
                  <a:gd name="connsiteY32" fmla="*/ 621417 h 632188"/>
                  <a:gd name="connsiteX33" fmla="*/ 344166 w 636021"/>
                  <a:gd name="connsiteY33" fmla="*/ 605740 h 632188"/>
                  <a:gd name="connsiteX34" fmla="*/ 304126 w 636021"/>
                  <a:gd name="connsiteY34" fmla="*/ 632188 h 632188"/>
                  <a:gd name="connsiteX35" fmla="*/ 264085 w 636021"/>
                  <a:gd name="connsiteY35" fmla="*/ 605740 h 632188"/>
                  <a:gd name="connsiteX36" fmla="*/ 218225 w 636021"/>
                  <a:gd name="connsiteY36" fmla="*/ 621417 h 632188"/>
                  <a:gd name="connsiteX37" fmla="*/ 186738 w 636021"/>
                  <a:gd name="connsiteY37" fmla="*/ 586003 h 632188"/>
                  <a:gd name="connsiteX38" fmla="*/ 138178 w 636021"/>
                  <a:gd name="connsiteY38" fmla="*/ 589839 h 632188"/>
                  <a:gd name="connsiteX39" fmla="*/ 117388 w 636021"/>
                  <a:gd name="connsiteY39" fmla="*/ 547869 h 632188"/>
                  <a:gd name="connsiteX40" fmla="*/ 69440 w 636021"/>
                  <a:gd name="connsiteY40" fmla="*/ 539606 h 632188"/>
                  <a:gd name="connsiteX41" fmla="*/ 60765 w 636021"/>
                  <a:gd name="connsiteY41" fmla="*/ 493941 h 632188"/>
                  <a:gd name="connsiteX42" fmla="*/ 16696 w 636021"/>
                  <a:gd name="connsiteY42" fmla="*/ 474141 h 632188"/>
                  <a:gd name="connsiteX43" fmla="*/ 20724 w 636021"/>
                  <a:gd name="connsiteY43" fmla="*/ 427893 h 632188"/>
                  <a:gd name="connsiteX44" fmla="*/ 0 w 636021"/>
                  <a:gd name="connsiteY44" fmla="*/ 354228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0 w 619325"/>
                  <a:gd name="connsiteY42" fmla="*/ 474141 h 632188"/>
                  <a:gd name="connsiteX43" fmla="*/ 4028 w 619325"/>
                  <a:gd name="connsiteY43" fmla="*/ 427893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4028 w 619325"/>
                  <a:gd name="connsiteY42" fmla="*/ 427893 h 632188"/>
                  <a:gd name="connsiteX0" fmla="*/ 44069 w 619325"/>
                  <a:gd name="connsiteY0" fmla="*/ 493941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52744 w 619325"/>
                  <a:gd name="connsiteY39" fmla="*/ 539606 h 632188"/>
                  <a:gd name="connsiteX40" fmla="*/ 44069 w 619325"/>
                  <a:gd name="connsiteY40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44069 w 619325"/>
                  <a:gd name="connsiteY39" fmla="*/ 493941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00692 w 619325"/>
                  <a:gd name="connsiteY37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00692 w 619325"/>
                  <a:gd name="connsiteY36" fmla="*/ 547869 h 632188"/>
                  <a:gd name="connsiteX0" fmla="*/ 201529 w 619325"/>
                  <a:gd name="connsiteY0" fmla="*/ 621417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0" fmla="*/ 247389 w 619325"/>
                  <a:gd name="connsiteY0" fmla="*/ 605740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0" fmla="*/ 287430 w 619325"/>
                  <a:gd name="connsiteY0" fmla="*/ 632188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19325" h="632188">
                    <a:moveTo>
                      <a:pt x="287430" y="632188"/>
                    </a:moveTo>
                    <a:lnTo>
                      <a:pt x="0" y="158047"/>
                    </a:lnTo>
                    <a:lnTo>
                      <a:pt x="44069" y="138247"/>
                    </a:lnTo>
                    <a:lnTo>
                      <a:pt x="52744" y="92582"/>
                    </a:lnTo>
                    <a:lnTo>
                      <a:pt x="100692" y="84319"/>
                    </a:lnTo>
                    <a:lnTo>
                      <a:pt x="121482" y="42349"/>
                    </a:lnTo>
                    <a:lnTo>
                      <a:pt x="170042" y="46185"/>
                    </a:lnTo>
                    <a:lnTo>
                      <a:pt x="201529" y="10771"/>
                    </a:lnTo>
                    <a:lnTo>
                      <a:pt x="247389" y="26448"/>
                    </a:lnTo>
                    <a:lnTo>
                      <a:pt x="287430" y="0"/>
                    </a:lnTo>
                    <a:lnTo>
                      <a:pt x="327470" y="26448"/>
                    </a:lnTo>
                    <a:lnTo>
                      <a:pt x="373330" y="10771"/>
                    </a:lnTo>
                    <a:lnTo>
                      <a:pt x="404817" y="46185"/>
                    </a:lnTo>
                    <a:lnTo>
                      <a:pt x="453377" y="42349"/>
                    </a:lnTo>
                    <a:lnTo>
                      <a:pt x="474167" y="84319"/>
                    </a:lnTo>
                    <a:lnTo>
                      <a:pt x="522115" y="92582"/>
                    </a:lnTo>
                    <a:lnTo>
                      <a:pt x="530790" y="138247"/>
                    </a:lnTo>
                    <a:lnTo>
                      <a:pt x="574859" y="158047"/>
                    </a:lnTo>
                    <a:lnTo>
                      <a:pt x="570831" y="204295"/>
                    </a:lnTo>
                    <a:lnTo>
                      <a:pt x="608016" y="234283"/>
                    </a:lnTo>
                    <a:lnTo>
                      <a:pt x="591555" y="277960"/>
                    </a:lnTo>
                    <a:lnTo>
                      <a:pt x="619325" y="316094"/>
                    </a:lnTo>
                    <a:lnTo>
                      <a:pt x="591555" y="354228"/>
                    </a:lnTo>
                    <a:lnTo>
                      <a:pt x="608016" y="397905"/>
                    </a:lnTo>
                    <a:lnTo>
                      <a:pt x="570831" y="427893"/>
                    </a:lnTo>
                    <a:lnTo>
                      <a:pt x="574859" y="474141"/>
                    </a:lnTo>
                    <a:lnTo>
                      <a:pt x="530790" y="493941"/>
                    </a:lnTo>
                    <a:lnTo>
                      <a:pt x="522115" y="539606"/>
                    </a:lnTo>
                    <a:lnTo>
                      <a:pt x="474167" y="547869"/>
                    </a:lnTo>
                    <a:lnTo>
                      <a:pt x="453377" y="589839"/>
                    </a:lnTo>
                    <a:lnTo>
                      <a:pt x="404817" y="586003"/>
                    </a:lnTo>
                    <a:lnTo>
                      <a:pt x="373330" y="621417"/>
                    </a:lnTo>
                    <a:lnTo>
                      <a:pt x="327470" y="605740"/>
                    </a:lnTo>
                    <a:lnTo>
                      <a:pt x="287430" y="63218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E5F827CF-7FA7-4796-9D95-D59C386CD888}"/>
                  </a:ext>
                </a:extLst>
              </p:cNvPr>
              <p:cNvSpPr/>
              <p:nvPr/>
            </p:nvSpPr>
            <p:spPr>
              <a:xfrm>
                <a:off x="1907578" y="1193418"/>
                <a:ext cx="579044" cy="611188"/>
              </a:xfrm>
              <a:custGeom>
                <a:avLst/>
                <a:gdLst>
                  <a:gd name="connsiteX0" fmla="*/ 289522 w 579044"/>
                  <a:gd name="connsiteY0" fmla="*/ 0 h 611188"/>
                  <a:gd name="connsiteX1" fmla="*/ 579044 w 579044"/>
                  <a:gd name="connsiteY1" fmla="*/ 305594 h 611188"/>
                  <a:gd name="connsiteX2" fmla="*/ 289522 w 579044"/>
                  <a:gd name="connsiteY2" fmla="*/ 611188 h 611188"/>
                  <a:gd name="connsiteX3" fmla="*/ 127647 w 579044"/>
                  <a:gd name="connsiteY3" fmla="*/ 558997 h 611188"/>
                  <a:gd name="connsiteX4" fmla="*/ 122913 w 579044"/>
                  <a:gd name="connsiteY4" fmla="*/ 554874 h 611188"/>
                  <a:gd name="connsiteX5" fmla="*/ 145657 w 579044"/>
                  <a:gd name="connsiteY5" fmla="*/ 512916 h 611188"/>
                  <a:gd name="connsiteX6" fmla="*/ 169903 w 579044"/>
                  <a:gd name="connsiteY6" fmla="*/ 427363 h 611188"/>
                  <a:gd name="connsiteX7" fmla="*/ 42689 w 579044"/>
                  <a:gd name="connsiteY7" fmla="*/ 463315 h 611188"/>
                  <a:gd name="connsiteX8" fmla="*/ 22752 w 579044"/>
                  <a:gd name="connsiteY8" fmla="*/ 424545 h 611188"/>
                  <a:gd name="connsiteX9" fmla="*/ 0 w 579044"/>
                  <a:gd name="connsiteY9" fmla="*/ 305594 h 611188"/>
                  <a:gd name="connsiteX10" fmla="*/ 289522 w 579044"/>
                  <a:gd name="connsiteY10" fmla="*/ 0 h 61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11188">
                    <a:moveTo>
                      <a:pt x="289522" y="0"/>
                    </a:moveTo>
                    <a:cubicBezTo>
                      <a:pt x="449421" y="0"/>
                      <a:pt x="579044" y="136819"/>
                      <a:pt x="579044" y="305594"/>
                    </a:cubicBezTo>
                    <a:cubicBezTo>
                      <a:pt x="579044" y="474369"/>
                      <a:pt x="449421" y="611188"/>
                      <a:pt x="289522" y="611188"/>
                    </a:cubicBezTo>
                    <a:cubicBezTo>
                      <a:pt x="229560" y="611188"/>
                      <a:pt x="173855" y="591948"/>
                      <a:pt x="127647" y="558997"/>
                    </a:cubicBezTo>
                    <a:lnTo>
                      <a:pt x="122913" y="554874"/>
                    </a:lnTo>
                    <a:lnTo>
                      <a:pt x="145657" y="512916"/>
                    </a:lnTo>
                    <a:cubicBezTo>
                      <a:pt x="159536" y="481861"/>
                      <a:pt x="166663" y="453281"/>
                      <a:pt x="169903" y="427363"/>
                    </a:cubicBezTo>
                    <a:lnTo>
                      <a:pt x="42689" y="463315"/>
                    </a:lnTo>
                    <a:lnTo>
                      <a:pt x="22752" y="424545"/>
                    </a:lnTo>
                    <a:cubicBezTo>
                      <a:pt x="8102" y="387984"/>
                      <a:pt x="0" y="347788"/>
                      <a:pt x="0" y="305594"/>
                    </a:cubicBezTo>
                    <a:cubicBezTo>
                      <a:pt x="0" y="136819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弦 343">
                <a:extLst>
                  <a:ext uri="{FF2B5EF4-FFF2-40B4-BE49-F238E27FC236}">
                    <a16:creationId xmlns:a16="http://schemas.microsoft.com/office/drawing/2014/main" id="{F9CD1117-6BB4-496D-BABC-4151C63F7C7D}"/>
                  </a:ext>
                </a:extLst>
              </p:cNvPr>
              <p:cNvSpPr/>
              <p:nvPr/>
            </p:nvSpPr>
            <p:spPr>
              <a:xfrm flipH="1">
                <a:off x="1985946" y="1363342"/>
                <a:ext cx="159104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弦 344">
                <a:extLst>
                  <a:ext uri="{FF2B5EF4-FFF2-40B4-BE49-F238E27FC236}">
                    <a16:creationId xmlns:a16="http://schemas.microsoft.com/office/drawing/2014/main" id="{66E3DBE8-53EF-4DEC-8F86-7E4B428F882D}"/>
                  </a:ext>
                </a:extLst>
              </p:cNvPr>
              <p:cNvSpPr/>
              <p:nvPr/>
            </p:nvSpPr>
            <p:spPr>
              <a:xfrm flipH="1">
                <a:off x="2046294" y="1386493"/>
                <a:ext cx="94102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フローチャート: 手操作入力 680">
                <a:extLst>
                  <a:ext uri="{FF2B5EF4-FFF2-40B4-BE49-F238E27FC236}">
                    <a16:creationId xmlns:a16="http://schemas.microsoft.com/office/drawing/2014/main" id="{C41BBA27-B513-475C-AF90-DDC47A8AE0B0}"/>
                  </a:ext>
                </a:extLst>
              </p:cNvPr>
              <p:cNvSpPr/>
              <p:nvPr/>
            </p:nvSpPr>
            <p:spPr>
              <a:xfrm rot="9900000" flipH="1">
                <a:off x="1989167" y="1342179"/>
                <a:ext cx="150490" cy="45719"/>
              </a:xfrm>
              <a:prstGeom prst="flowChartManualInput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19A4464F-7C8A-4B20-B203-94EA0C3FD33B}"/>
                  </a:ext>
                </a:extLst>
              </p:cNvPr>
              <p:cNvSpPr/>
              <p:nvPr/>
            </p:nvSpPr>
            <p:spPr>
              <a:xfrm rot="7200000">
                <a:off x="2216138" y="1096603"/>
                <a:ext cx="181741" cy="404338"/>
              </a:xfrm>
              <a:custGeom>
                <a:avLst/>
                <a:gdLst>
                  <a:gd name="connsiteX0" fmla="*/ 37208 w 181741"/>
                  <a:gd name="connsiteY0" fmla="*/ 358714 h 404338"/>
                  <a:gd name="connsiteX1" fmla="*/ 70344 w 181741"/>
                  <a:gd name="connsiteY1" fmla="*/ 23566 h 404338"/>
                  <a:gd name="connsiteX2" fmla="*/ 93095 w 181741"/>
                  <a:gd name="connsiteY2" fmla="*/ 0 h 404338"/>
                  <a:gd name="connsiteX3" fmla="*/ 93206 w 181741"/>
                  <a:gd name="connsiteY3" fmla="*/ 584 h 404338"/>
                  <a:gd name="connsiteX4" fmla="*/ 137275 w 181741"/>
                  <a:gd name="connsiteY4" fmla="*/ 20384 h 404338"/>
                  <a:gd name="connsiteX5" fmla="*/ 133247 w 181741"/>
                  <a:gd name="connsiteY5" fmla="*/ 66632 h 404338"/>
                  <a:gd name="connsiteX6" fmla="*/ 170432 w 181741"/>
                  <a:gd name="connsiteY6" fmla="*/ 96620 h 404338"/>
                  <a:gd name="connsiteX7" fmla="*/ 153971 w 181741"/>
                  <a:gd name="connsiteY7" fmla="*/ 140297 h 404338"/>
                  <a:gd name="connsiteX8" fmla="*/ 181741 w 181741"/>
                  <a:gd name="connsiteY8" fmla="*/ 178431 h 404338"/>
                  <a:gd name="connsiteX9" fmla="*/ 153971 w 181741"/>
                  <a:gd name="connsiteY9" fmla="*/ 216565 h 404338"/>
                  <a:gd name="connsiteX10" fmla="*/ 170432 w 181741"/>
                  <a:gd name="connsiteY10" fmla="*/ 260242 h 404338"/>
                  <a:gd name="connsiteX11" fmla="*/ 133247 w 181741"/>
                  <a:gd name="connsiteY11" fmla="*/ 290230 h 404338"/>
                  <a:gd name="connsiteX12" fmla="*/ 137275 w 181741"/>
                  <a:gd name="connsiteY12" fmla="*/ 336478 h 404338"/>
                  <a:gd name="connsiteX13" fmla="*/ 93206 w 181741"/>
                  <a:gd name="connsiteY13" fmla="*/ 356278 h 404338"/>
                  <a:gd name="connsiteX14" fmla="*/ 84531 w 181741"/>
                  <a:gd name="connsiteY14" fmla="*/ 401943 h 404338"/>
                  <a:gd name="connsiteX15" fmla="*/ 70630 w 181741"/>
                  <a:gd name="connsiteY15" fmla="*/ 404338 h 40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1741" h="404338">
                    <a:moveTo>
                      <a:pt x="37208" y="358714"/>
                    </a:moveTo>
                    <a:cubicBezTo>
                      <a:pt x="-24307" y="252167"/>
                      <a:pt x="-6998" y="120285"/>
                      <a:pt x="70344" y="23566"/>
                    </a:cubicBezTo>
                    <a:lnTo>
                      <a:pt x="93095" y="0"/>
                    </a:lnTo>
                    <a:lnTo>
                      <a:pt x="93206" y="584"/>
                    </a:lnTo>
                    <a:lnTo>
                      <a:pt x="137275" y="20384"/>
                    </a:lnTo>
                    <a:lnTo>
                      <a:pt x="133247" y="66632"/>
                    </a:lnTo>
                    <a:lnTo>
                      <a:pt x="170432" y="96620"/>
                    </a:lnTo>
                    <a:lnTo>
                      <a:pt x="153971" y="140297"/>
                    </a:lnTo>
                    <a:lnTo>
                      <a:pt x="181741" y="178431"/>
                    </a:lnTo>
                    <a:lnTo>
                      <a:pt x="153971" y="216565"/>
                    </a:lnTo>
                    <a:lnTo>
                      <a:pt x="170432" y="260242"/>
                    </a:lnTo>
                    <a:lnTo>
                      <a:pt x="133247" y="290230"/>
                    </a:lnTo>
                    <a:lnTo>
                      <a:pt x="137275" y="336478"/>
                    </a:lnTo>
                    <a:lnTo>
                      <a:pt x="93206" y="356278"/>
                    </a:lnTo>
                    <a:lnTo>
                      <a:pt x="84531" y="401943"/>
                    </a:lnTo>
                    <a:lnTo>
                      <a:pt x="70630" y="40433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91C6D8C-52B4-4726-A633-F2CB70489480}"/>
                  </a:ext>
                </a:extLst>
              </p:cNvPr>
              <p:cNvSpPr/>
              <p:nvPr/>
            </p:nvSpPr>
            <p:spPr>
              <a:xfrm>
                <a:off x="2242444" y="1193968"/>
                <a:ext cx="276801" cy="446563"/>
              </a:xfrm>
              <a:custGeom>
                <a:avLst/>
                <a:gdLst>
                  <a:gd name="connsiteX0" fmla="*/ 0 w 276801"/>
                  <a:gd name="connsiteY0" fmla="*/ 0 h 446563"/>
                  <a:gd name="connsiteX1" fmla="*/ 52074 w 276801"/>
                  <a:gd name="connsiteY1" fmla="*/ 6162 h 446563"/>
                  <a:gd name="connsiteX2" fmla="*/ 276801 w 276801"/>
                  <a:gd name="connsiteY2" fmla="*/ 329813 h 446563"/>
                  <a:gd name="connsiteX3" fmla="*/ 275422 w 276801"/>
                  <a:gd name="connsiteY3" fmla="*/ 345866 h 446563"/>
                  <a:gd name="connsiteX4" fmla="*/ 252810 w 276801"/>
                  <a:gd name="connsiteY4" fmla="*/ 405244 h 446563"/>
                  <a:gd name="connsiteX5" fmla="*/ 225803 w 276801"/>
                  <a:gd name="connsiteY5" fmla="*/ 446563 h 446563"/>
                  <a:gd name="connsiteX6" fmla="*/ 219639 w 276801"/>
                  <a:gd name="connsiteY6" fmla="*/ 445177 h 446563"/>
                  <a:gd name="connsiteX7" fmla="*/ 214613 w 276801"/>
                  <a:gd name="connsiteY7" fmla="*/ 444810 h 446563"/>
                  <a:gd name="connsiteX8" fmla="*/ 138057 w 276801"/>
                  <a:gd name="connsiteY8" fmla="*/ 380594 h 446563"/>
                  <a:gd name="connsiteX9" fmla="*/ 43557 w 276801"/>
                  <a:gd name="connsiteY9" fmla="*/ 343371 h 446563"/>
                  <a:gd name="connsiteX10" fmla="*/ 25380 w 276801"/>
                  <a:gd name="connsiteY10" fmla="*/ 343123 h 446563"/>
                  <a:gd name="connsiteX11" fmla="*/ 29535 w 276801"/>
                  <a:gd name="connsiteY11" fmla="*/ 254688 h 446563"/>
                  <a:gd name="connsiteX12" fmla="*/ 16903 w 276801"/>
                  <a:gd name="connsiteY12" fmla="*/ 75431 h 44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801" h="446563">
                    <a:moveTo>
                      <a:pt x="0" y="0"/>
                    </a:moveTo>
                    <a:lnTo>
                      <a:pt x="52074" y="6162"/>
                    </a:lnTo>
                    <a:cubicBezTo>
                      <a:pt x="180325" y="36967"/>
                      <a:pt x="276801" y="170166"/>
                      <a:pt x="276801" y="329813"/>
                    </a:cubicBezTo>
                    <a:lnTo>
                      <a:pt x="275422" y="345866"/>
                    </a:lnTo>
                    <a:lnTo>
                      <a:pt x="252810" y="405244"/>
                    </a:lnTo>
                    <a:lnTo>
                      <a:pt x="225803" y="446563"/>
                    </a:lnTo>
                    <a:lnTo>
                      <a:pt x="219639" y="445177"/>
                    </a:lnTo>
                    <a:lnTo>
                      <a:pt x="214613" y="444810"/>
                    </a:lnTo>
                    <a:lnTo>
                      <a:pt x="138057" y="380594"/>
                    </a:lnTo>
                    <a:cubicBezTo>
                      <a:pt x="108116" y="362654"/>
                      <a:pt x="76147" y="350022"/>
                      <a:pt x="43557" y="343371"/>
                    </a:cubicBezTo>
                    <a:lnTo>
                      <a:pt x="25380" y="343123"/>
                    </a:lnTo>
                    <a:lnTo>
                      <a:pt x="29535" y="254688"/>
                    </a:lnTo>
                    <a:cubicBezTo>
                      <a:pt x="29535" y="192265"/>
                      <a:pt x="25113" y="132058"/>
                      <a:pt x="16903" y="7543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2761E03-6FAF-4301-9BB2-41EAAEFE8DD7}"/>
                  </a:ext>
                </a:extLst>
              </p:cNvPr>
              <p:cNvSpPr/>
              <p:nvPr/>
            </p:nvSpPr>
            <p:spPr>
              <a:xfrm>
                <a:off x="2237304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95B9A1C6-4256-45C2-BF0E-BD19AC056544}"/>
              </a:ext>
            </a:extLst>
          </p:cNvPr>
          <p:cNvGrpSpPr/>
          <p:nvPr/>
        </p:nvGrpSpPr>
        <p:grpSpPr>
          <a:xfrm>
            <a:off x="6337561" y="4845730"/>
            <a:ext cx="896170" cy="1364958"/>
            <a:chOff x="6337561" y="4748748"/>
            <a:chExt cx="896170" cy="1364958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47BBE780-D052-4215-A9DA-6197829D7218}"/>
                </a:ext>
              </a:extLst>
            </p:cNvPr>
            <p:cNvGrpSpPr/>
            <p:nvPr/>
          </p:nvGrpSpPr>
          <p:grpSpPr>
            <a:xfrm>
              <a:off x="6542264" y="5466714"/>
              <a:ext cx="601415" cy="644089"/>
              <a:chOff x="5241032" y="1805938"/>
              <a:chExt cx="1156298" cy="1238345"/>
            </a:xfrm>
          </p:grpSpPr>
          <p:sp>
            <p:nvSpPr>
              <p:cNvPr id="377" name="片側の 2 つの角を丸めた四角形 603">
                <a:extLst>
                  <a:ext uri="{FF2B5EF4-FFF2-40B4-BE49-F238E27FC236}">
                    <a16:creationId xmlns:a16="http://schemas.microsoft.com/office/drawing/2014/main" id="{A6B9E98C-A6E6-4283-8163-165C836E8859}"/>
                  </a:ext>
                </a:extLst>
              </p:cNvPr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片側の 2 つの角を丸めた四角形 45">
                <a:extLst>
                  <a:ext uri="{FF2B5EF4-FFF2-40B4-BE49-F238E27FC236}">
                    <a16:creationId xmlns:a16="http://schemas.microsoft.com/office/drawing/2014/main" id="{DF34A40A-4549-4CE6-81A2-B5E1ED7D796B}"/>
                  </a:ext>
                </a:extLst>
              </p:cNvPr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片側の 2 つの角を丸めた四角形 45">
                <a:extLst>
                  <a:ext uri="{FF2B5EF4-FFF2-40B4-BE49-F238E27FC236}">
                    <a16:creationId xmlns:a16="http://schemas.microsoft.com/office/drawing/2014/main" id="{68ACFDC1-945C-4829-A69A-8FEA9DFB7DE2}"/>
                  </a:ext>
                </a:extLst>
              </p:cNvPr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8178B150-75EB-4CCF-BAC7-61861F23CB08}"/>
                  </a:ext>
                </a:extLst>
              </p:cNvPr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52EE5679-419B-4C0A-9C60-C7B60D9EE0FA}"/>
                </a:ext>
              </a:extLst>
            </p:cNvPr>
            <p:cNvGrpSpPr/>
            <p:nvPr/>
          </p:nvGrpSpPr>
          <p:grpSpPr>
            <a:xfrm>
              <a:off x="6452213" y="5728913"/>
              <a:ext cx="781518" cy="384793"/>
              <a:chOff x="150756" y="2504979"/>
              <a:chExt cx="783361" cy="384793"/>
            </a:xfrm>
          </p:grpSpPr>
          <p:sp>
            <p:nvSpPr>
              <p:cNvPr id="371" name="楕円 8">
                <a:extLst>
                  <a:ext uri="{FF2B5EF4-FFF2-40B4-BE49-F238E27FC236}">
                    <a16:creationId xmlns:a16="http://schemas.microsoft.com/office/drawing/2014/main" id="{BABCA8D1-1F0D-4E55-A64A-6BCE4BCFDE38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25B50D63-8754-4166-832F-AEF42791E2AE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3" name="フリーフォーム 588">
                <a:extLst>
                  <a:ext uri="{FF2B5EF4-FFF2-40B4-BE49-F238E27FC236}">
                    <a16:creationId xmlns:a16="http://schemas.microsoft.com/office/drawing/2014/main" id="{E9C97B51-44BB-49A3-BD34-A0F9410C16E7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楕円 8">
                <a:extLst>
                  <a:ext uri="{FF2B5EF4-FFF2-40B4-BE49-F238E27FC236}">
                    <a16:creationId xmlns:a16="http://schemas.microsoft.com/office/drawing/2014/main" id="{24FF0294-954F-453D-8123-D154B7D53747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814AC2A4-965C-4D77-AAD4-84ABBE19C251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 591">
                <a:extLst>
                  <a:ext uri="{FF2B5EF4-FFF2-40B4-BE49-F238E27FC236}">
                    <a16:creationId xmlns:a16="http://schemas.microsoft.com/office/drawing/2014/main" id="{D156A5D8-BAED-4727-9097-435E3C4F1C3E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474CB331-7E41-4E62-B83B-CC82EB416A9F}"/>
                </a:ext>
              </a:extLst>
            </p:cNvPr>
            <p:cNvGrpSpPr/>
            <p:nvPr/>
          </p:nvGrpSpPr>
          <p:grpSpPr>
            <a:xfrm rot="900000">
              <a:off x="6337561" y="4748748"/>
              <a:ext cx="843629" cy="746470"/>
              <a:chOff x="2862553" y="1046206"/>
              <a:chExt cx="843629" cy="746470"/>
            </a:xfrm>
          </p:grpSpPr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7E6007C1-F52A-4A4F-A371-4DEA44A9BF5E}"/>
                  </a:ext>
                </a:extLst>
              </p:cNvPr>
              <p:cNvSpPr/>
              <p:nvPr/>
            </p:nvSpPr>
            <p:spPr>
              <a:xfrm rot="900000">
                <a:off x="28625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0D81593B-B21C-4FF5-96FE-9400EBBC3EB2}"/>
                  </a:ext>
                </a:extLst>
              </p:cNvPr>
              <p:cNvSpPr/>
              <p:nvPr/>
            </p:nvSpPr>
            <p:spPr>
              <a:xfrm>
                <a:off x="3065186" y="1121162"/>
                <a:ext cx="579044" cy="671514"/>
              </a:xfrm>
              <a:custGeom>
                <a:avLst/>
                <a:gdLst>
                  <a:gd name="connsiteX0" fmla="*/ 289522 w 579044"/>
                  <a:gd name="connsiteY0" fmla="*/ 0 h 671514"/>
                  <a:gd name="connsiteX1" fmla="*/ 579044 w 579044"/>
                  <a:gd name="connsiteY1" fmla="*/ 335757 h 671514"/>
                  <a:gd name="connsiteX2" fmla="*/ 289522 w 579044"/>
                  <a:gd name="connsiteY2" fmla="*/ 671514 h 671514"/>
                  <a:gd name="connsiteX3" fmla="*/ 176827 w 579044"/>
                  <a:gd name="connsiteY3" fmla="*/ 645129 h 671514"/>
                  <a:gd name="connsiteX4" fmla="*/ 154138 w 579044"/>
                  <a:gd name="connsiteY4" fmla="*/ 630846 h 671514"/>
                  <a:gd name="connsiteX5" fmla="*/ 166629 w 579044"/>
                  <a:gd name="connsiteY5" fmla="*/ 601704 h 671514"/>
                  <a:gd name="connsiteX6" fmla="*/ 180249 w 579044"/>
                  <a:gd name="connsiteY6" fmla="*/ 505524 h 671514"/>
                  <a:gd name="connsiteX7" fmla="*/ 49740 w 579044"/>
                  <a:gd name="connsiteY7" fmla="*/ 523895 h 671514"/>
                  <a:gd name="connsiteX8" fmla="*/ 49446 w 579044"/>
                  <a:gd name="connsiteY8" fmla="*/ 523482 h 671514"/>
                  <a:gd name="connsiteX9" fmla="*/ 0 w 579044"/>
                  <a:gd name="connsiteY9" fmla="*/ 335757 h 671514"/>
                  <a:gd name="connsiteX10" fmla="*/ 289522 w 579044"/>
                  <a:gd name="connsiteY10" fmla="*/ 0 h 67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71514">
                    <a:moveTo>
                      <a:pt x="289522" y="0"/>
                    </a:moveTo>
                    <a:cubicBezTo>
                      <a:pt x="449421" y="0"/>
                      <a:pt x="579044" y="150324"/>
                      <a:pt x="579044" y="335757"/>
                    </a:cubicBezTo>
                    <a:cubicBezTo>
                      <a:pt x="579044" y="521190"/>
                      <a:pt x="449421" y="671514"/>
                      <a:pt x="289522" y="671514"/>
                    </a:cubicBezTo>
                    <a:cubicBezTo>
                      <a:pt x="249547" y="671514"/>
                      <a:pt x="211465" y="662119"/>
                      <a:pt x="176827" y="645129"/>
                    </a:cubicBezTo>
                    <a:lnTo>
                      <a:pt x="154138" y="630846"/>
                    </a:lnTo>
                    <a:lnTo>
                      <a:pt x="166629" y="601704"/>
                    </a:lnTo>
                    <a:cubicBezTo>
                      <a:pt x="177532" y="567672"/>
                      <a:pt x="180940" y="535373"/>
                      <a:pt x="180249" y="505524"/>
                    </a:cubicBezTo>
                    <a:lnTo>
                      <a:pt x="49740" y="523895"/>
                    </a:lnTo>
                    <a:lnTo>
                      <a:pt x="49446" y="523482"/>
                    </a:lnTo>
                    <a:cubicBezTo>
                      <a:pt x="18228" y="469895"/>
                      <a:pt x="0" y="405294"/>
                      <a:pt x="0" y="335757"/>
                    </a:cubicBezTo>
                    <a:cubicBezTo>
                      <a:pt x="0" y="150324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角丸四角形 1250">
                <a:extLst>
                  <a:ext uri="{FF2B5EF4-FFF2-40B4-BE49-F238E27FC236}">
                    <a16:creationId xmlns:a16="http://schemas.microsoft.com/office/drawing/2014/main" id="{9DEECB9E-C0E7-4A92-80DB-21616F8FE001}"/>
                  </a:ext>
                </a:extLst>
              </p:cNvPr>
              <p:cNvSpPr/>
              <p:nvPr/>
            </p:nvSpPr>
            <p:spPr>
              <a:xfrm>
                <a:off x="3130959" y="1357899"/>
                <a:ext cx="100872" cy="17269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円/楕円 785">
                <a:extLst>
                  <a:ext uri="{FF2B5EF4-FFF2-40B4-BE49-F238E27FC236}">
                    <a16:creationId xmlns:a16="http://schemas.microsoft.com/office/drawing/2014/main" id="{6BF6A1F9-495D-4CB3-9C98-524F7E6C57DB}"/>
                  </a:ext>
                </a:extLst>
              </p:cNvPr>
              <p:cNvSpPr/>
              <p:nvPr/>
            </p:nvSpPr>
            <p:spPr>
              <a:xfrm>
                <a:off x="3161296" y="1393237"/>
                <a:ext cx="68225" cy="682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78B404CF-2557-445F-83B8-B7919D13FB4E}"/>
                  </a:ext>
                </a:extLst>
              </p:cNvPr>
              <p:cNvSpPr/>
              <p:nvPr/>
            </p:nvSpPr>
            <p:spPr>
              <a:xfrm rot="16200000" flipH="1">
                <a:off x="3158380" y="1218685"/>
                <a:ext cx="66780" cy="176538"/>
              </a:xfrm>
              <a:prstGeom prst="moon">
                <a:avLst>
                  <a:gd name="adj" fmla="val 76783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8A8FB340-1B49-4D20-99F9-7307F7961658}"/>
                  </a:ext>
                </a:extLst>
              </p:cNvPr>
              <p:cNvSpPr/>
              <p:nvPr/>
            </p:nvSpPr>
            <p:spPr>
              <a:xfrm>
                <a:off x="3069051" y="1046206"/>
                <a:ext cx="637131" cy="593749"/>
              </a:xfrm>
              <a:custGeom>
                <a:avLst/>
                <a:gdLst>
                  <a:gd name="connsiteX0" fmla="*/ 334064 w 615046"/>
                  <a:gd name="connsiteY0" fmla="*/ 0 h 563226"/>
                  <a:gd name="connsiteX1" fmla="*/ 615046 w 615046"/>
                  <a:gd name="connsiteY1" fmla="*/ 336459 h 563226"/>
                  <a:gd name="connsiteX2" fmla="*/ 567059 w 615046"/>
                  <a:gd name="connsiteY2" fmla="*/ 524578 h 563226"/>
                  <a:gd name="connsiteX3" fmla="*/ 540429 w 615046"/>
                  <a:gd name="connsiteY3" fmla="*/ 563226 h 563226"/>
                  <a:gd name="connsiteX4" fmla="*/ 491216 w 615046"/>
                  <a:gd name="connsiteY4" fmla="*/ 528191 h 563226"/>
                  <a:gd name="connsiteX5" fmla="*/ 369564 w 615046"/>
                  <a:gd name="connsiteY5" fmla="*/ 490991 h 563226"/>
                  <a:gd name="connsiteX6" fmla="*/ 338281 w 615046"/>
                  <a:gd name="connsiteY6" fmla="*/ 492871 h 563226"/>
                  <a:gd name="connsiteX7" fmla="*/ 343784 w 615046"/>
                  <a:gd name="connsiteY7" fmla="*/ 381761 h 563226"/>
                  <a:gd name="connsiteX8" fmla="*/ 331152 w 615046"/>
                  <a:gd name="connsiteY8" fmla="*/ 211720 h 563226"/>
                  <a:gd name="connsiteX9" fmla="*/ 316059 w 615046"/>
                  <a:gd name="connsiteY9" fmla="*/ 147825 h 563226"/>
                  <a:gd name="connsiteX10" fmla="*/ 303675 w 615046"/>
                  <a:gd name="connsiteY10" fmla="*/ 145844 h 563226"/>
                  <a:gd name="connsiteX11" fmla="*/ 253000 w 615046"/>
                  <a:gd name="connsiteY11" fmla="*/ 138896 h 563226"/>
                  <a:gd name="connsiteX12" fmla="*/ 52 w 615046"/>
                  <a:gd name="connsiteY12" fmla="*/ 188550 h 563226"/>
                  <a:gd name="connsiteX13" fmla="*/ 51 w 615046"/>
                  <a:gd name="connsiteY13" fmla="*/ 188551 h 563226"/>
                  <a:gd name="connsiteX14" fmla="*/ 258212 w 615046"/>
                  <a:gd name="connsiteY14" fmla="*/ 4835 h 563226"/>
                  <a:gd name="connsiteX15" fmla="*/ 274138 w 615046"/>
                  <a:gd name="connsiteY15" fmla="*/ 8629 h 563226"/>
                  <a:gd name="connsiteX16" fmla="*/ 273938 w 615046"/>
                  <a:gd name="connsiteY16" fmla="*/ 8136 h 563226"/>
                  <a:gd name="connsiteX17" fmla="*/ 277436 w 615046"/>
                  <a:gd name="connsiteY17" fmla="*/ 6836 h 563226"/>
                  <a:gd name="connsiteX18" fmla="*/ 334064 w 615046"/>
                  <a:gd name="connsiteY18" fmla="*/ 0 h 56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5046" h="563226">
                    <a:moveTo>
                      <a:pt x="334064" y="0"/>
                    </a:moveTo>
                    <a:cubicBezTo>
                      <a:pt x="489246" y="0"/>
                      <a:pt x="615046" y="150638"/>
                      <a:pt x="615046" y="336459"/>
                    </a:cubicBezTo>
                    <a:cubicBezTo>
                      <a:pt x="615046" y="406143"/>
                      <a:pt x="597356" y="470878"/>
                      <a:pt x="567059" y="524578"/>
                    </a:cubicBezTo>
                    <a:lnTo>
                      <a:pt x="540429" y="563226"/>
                    </a:lnTo>
                    <a:lnTo>
                      <a:pt x="491216" y="528191"/>
                    </a:lnTo>
                    <a:cubicBezTo>
                      <a:pt x="451501" y="508621"/>
                      <a:pt x="410149" y="496120"/>
                      <a:pt x="369564" y="490991"/>
                    </a:cubicBezTo>
                    <a:lnTo>
                      <a:pt x="338281" y="492871"/>
                    </a:lnTo>
                    <a:lnTo>
                      <a:pt x="343784" y="381761"/>
                    </a:lnTo>
                    <a:cubicBezTo>
                      <a:pt x="343784" y="322547"/>
                      <a:pt x="339362" y="265436"/>
                      <a:pt x="331152" y="211720"/>
                    </a:cubicBezTo>
                    <a:lnTo>
                      <a:pt x="316059" y="147825"/>
                    </a:lnTo>
                    <a:lnTo>
                      <a:pt x="303675" y="145844"/>
                    </a:lnTo>
                    <a:lnTo>
                      <a:pt x="253000" y="138896"/>
                    </a:lnTo>
                    <a:cubicBezTo>
                      <a:pt x="164639" y="136342"/>
                      <a:pt x="76812" y="152792"/>
                      <a:pt x="52" y="188550"/>
                    </a:cubicBezTo>
                    <a:lnTo>
                      <a:pt x="51" y="188551"/>
                    </a:lnTo>
                    <a:cubicBezTo>
                      <a:pt x="-2627" y="92806"/>
                      <a:pt x="99123" y="-15574"/>
                      <a:pt x="258212" y="4835"/>
                    </a:cubicBezTo>
                    <a:lnTo>
                      <a:pt x="274138" y="8629"/>
                    </a:lnTo>
                    <a:lnTo>
                      <a:pt x="273938" y="8136"/>
                    </a:lnTo>
                    <a:lnTo>
                      <a:pt x="277436" y="6836"/>
                    </a:lnTo>
                    <a:cubicBezTo>
                      <a:pt x="295727" y="2354"/>
                      <a:pt x="314666" y="0"/>
                      <a:pt x="334064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2A9D109C-4DC0-452C-963F-DB8FB185B66A}"/>
                  </a:ext>
                </a:extLst>
              </p:cNvPr>
              <p:cNvSpPr/>
              <p:nvPr/>
            </p:nvSpPr>
            <p:spPr>
              <a:xfrm>
                <a:off x="3387376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B328ED47-78F7-4274-955A-80B4701F869E}"/>
              </a:ext>
            </a:extLst>
          </p:cNvPr>
          <p:cNvGrpSpPr/>
          <p:nvPr/>
        </p:nvGrpSpPr>
        <p:grpSpPr>
          <a:xfrm>
            <a:off x="8160013" y="4829423"/>
            <a:ext cx="917063" cy="1378362"/>
            <a:chOff x="8160013" y="4732441"/>
            <a:chExt cx="917063" cy="1378362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54C36C0F-E561-4EBD-B363-E385BE8EB4DE}"/>
                </a:ext>
              </a:extLst>
            </p:cNvPr>
            <p:cNvGrpSpPr/>
            <p:nvPr/>
          </p:nvGrpSpPr>
          <p:grpSpPr>
            <a:xfrm>
              <a:off x="8391814" y="5466714"/>
              <a:ext cx="601415" cy="644089"/>
              <a:chOff x="7791717" y="1805939"/>
              <a:chExt cx="1156298" cy="1238344"/>
            </a:xfrm>
          </p:grpSpPr>
          <p:sp>
            <p:nvSpPr>
              <p:cNvPr id="399" name="片側の 2 つの角を丸めた四角形 575">
                <a:extLst>
                  <a:ext uri="{FF2B5EF4-FFF2-40B4-BE49-F238E27FC236}">
                    <a16:creationId xmlns:a16="http://schemas.microsoft.com/office/drawing/2014/main" id="{BC32B5C2-AF0E-4862-B94B-315BBE9C7D69}"/>
                  </a:ext>
                </a:extLst>
              </p:cNvPr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399">
                <a:extLst>
                  <a:ext uri="{FF2B5EF4-FFF2-40B4-BE49-F238E27FC236}">
                    <a16:creationId xmlns:a16="http://schemas.microsoft.com/office/drawing/2014/main" id="{F5CBC30E-471F-4A63-81FE-845A8E0165D5}"/>
                  </a:ext>
                </a:extLst>
              </p:cNvPr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円/楕円 28">
                <a:extLst>
                  <a:ext uri="{FF2B5EF4-FFF2-40B4-BE49-F238E27FC236}">
                    <a16:creationId xmlns:a16="http://schemas.microsoft.com/office/drawing/2014/main" id="{67C9F5E7-38F0-4D00-88E8-A8646B48AC16}"/>
                  </a:ext>
                </a:extLst>
              </p:cNvPr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円/楕円 578">
                <a:extLst>
                  <a:ext uri="{FF2B5EF4-FFF2-40B4-BE49-F238E27FC236}">
                    <a16:creationId xmlns:a16="http://schemas.microsoft.com/office/drawing/2014/main" id="{05E54AC2-C655-43FB-BCFA-7CF3A1A4CE37}"/>
                  </a:ext>
                </a:extLst>
              </p:cNvPr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円/楕円 3">
                <a:extLst>
                  <a:ext uri="{FF2B5EF4-FFF2-40B4-BE49-F238E27FC236}">
                    <a16:creationId xmlns:a16="http://schemas.microsoft.com/office/drawing/2014/main" id="{2D2B1DFF-DDC6-4F15-9CAA-586789BB0EF3}"/>
                  </a:ext>
                </a:extLst>
              </p:cNvPr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36D85F59-8660-4526-A3FA-0DC6D7B7B92D}"/>
                </a:ext>
              </a:extLst>
            </p:cNvPr>
            <p:cNvGrpSpPr/>
            <p:nvPr/>
          </p:nvGrpSpPr>
          <p:grpSpPr>
            <a:xfrm>
              <a:off x="8307965" y="5686750"/>
              <a:ext cx="769111" cy="384793"/>
              <a:chOff x="150756" y="2504979"/>
              <a:chExt cx="783361" cy="384793"/>
            </a:xfrm>
          </p:grpSpPr>
          <p:sp>
            <p:nvSpPr>
              <p:cNvPr id="393" name="楕円 8">
                <a:extLst>
                  <a:ext uri="{FF2B5EF4-FFF2-40B4-BE49-F238E27FC236}">
                    <a16:creationId xmlns:a16="http://schemas.microsoft.com/office/drawing/2014/main" id="{73C06467-91E8-4117-BF11-9E9A9240468C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台形 393">
                <a:extLst>
                  <a:ext uri="{FF2B5EF4-FFF2-40B4-BE49-F238E27FC236}">
                    <a16:creationId xmlns:a16="http://schemas.microsoft.com/office/drawing/2014/main" id="{42C6F85B-BF61-4B69-A140-4C9BAA475F08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 561">
                <a:extLst>
                  <a:ext uri="{FF2B5EF4-FFF2-40B4-BE49-F238E27FC236}">
                    <a16:creationId xmlns:a16="http://schemas.microsoft.com/office/drawing/2014/main" id="{0F295F49-6124-4DF8-8E4E-6352958F11E9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楕円 8">
                <a:extLst>
                  <a:ext uri="{FF2B5EF4-FFF2-40B4-BE49-F238E27FC236}">
                    <a16:creationId xmlns:a16="http://schemas.microsoft.com/office/drawing/2014/main" id="{28CF6BA1-DE4C-48EF-8679-D1CBE895F2E7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A70CB898-D5EF-42DB-809D-1CE977C37A01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 564">
                <a:extLst>
                  <a:ext uri="{FF2B5EF4-FFF2-40B4-BE49-F238E27FC236}">
                    <a16:creationId xmlns:a16="http://schemas.microsoft.com/office/drawing/2014/main" id="{B58FB21B-4D34-4920-B008-5E4EF4CAF5C6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D122FB61-1792-4F90-A128-CD833A37AA18}"/>
                </a:ext>
              </a:extLst>
            </p:cNvPr>
            <p:cNvGrpSpPr/>
            <p:nvPr/>
          </p:nvGrpSpPr>
          <p:grpSpPr>
            <a:xfrm rot="900000">
              <a:off x="8160013" y="4732441"/>
              <a:ext cx="856479" cy="742287"/>
              <a:chOff x="3942053" y="1044634"/>
              <a:chExt cx="856479" cy="742287"/>
            </a:xfrm>
          </p:grpSpPr>
          <p:sp>
            <p:nvSpPr>
              <p:cNvPr id="385" name="四角形: 角を丸くする 384">
                <a:extLst>
                  <a:ext uri="{FF2B5EF4-FFF2-40B4-BE49-F238E27FC236}">
                    <a16:creationId xmlns:a16="http://schemas.microsoft.com/office/drawing/2014/main" id="{B6544C71-037C-4E77-AE9B-4D84F8755331}"/>
                  </a:ext>
                </a:extLst>
              </p:cNvPr>
              <p:cNvSpPr/>
              <p:nvPr/>
            </p:nvSpPr>
            <p:spPr>
              <a:xfrm rot="900000">
                <a:off x="39420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角丸四角形 1206">
                <a:extLst>
                  <a:ext uri="{FF2B5EF4-FFF2-40B4-BE49-F238E27FC236}">
                    <a16:creationId xmlns:a16="http://schemas.microsoft.com/office/drawing/2014/main" id="{17EA2DC7-C573-44E2-B6B3-C540B87095C0}"/>
                  </a:ext>
                </a:extLst>
              </p:cNvPr>
              <p:cNvSpPr/>
              <p:nvPr/>
            </p:nvSpPr>
            <p:spPr>
              <a:xfrm>
                <a:off x="4205864" y="1090447"/>
                <a:ext cx="592668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5AE88E03-7FA5-4220-83C3-390431E48E1E}"/>
                  </a:ext>
                </a:extLst>
              </p:cNvPr>
              <p:cNvSpPr/>
              <p:nvPr/>
            </p:nvSpPr>
            <p:spPr>
              <a:xfrm>
                <a:off x="4178090" y="1153690"/>
                <a:ext cx="580522" cy="633231"/>
              </a:xfrm>
              <a:custGeom>
                <a:avLst/>
                <a:gdLst>
                  <a:gd name="connsiteX0" fmla="*/ 230107 w 580522"/>
                  <a:gd name="connsiteY0" fmla="*/ 0 h 633231"/>
                  <a:gd name="connsiteX1" fmla="*/ 350415 w 580522"/>
                  <a:gd name="connsiteY1" fmla="*/ 0 h 633231"/>
                  <a:gd name="connsiteX2" fmla="*/ 580522 w 580522"/>
                  <a:gd name="connsiteY2" fmla="*/ 230107 h 633231"/>
                  <a:gd name="connsiteX3" fmla="*/ 580522 w 580522"/>
                  <a:gd name="connsiteY3" fmla="*/ 403124 h 633231"/>
                  <a:gd name="connsiteX4" fmla="*/ 350415 w 580522"/>
                  <a:gd name="connsiteY4" fmla="*/ 633231 h 633231"/>
                  <a:gd name="connsiteX5" fmla="*/ 230107 w 580522"/>
                  <a:gd name="connsiteY5" fmla="*/ 633231 h 633231"/>
                  <a:gd name="connsiteX6" fmla="*/ 101452 w 580522"/>
                  <a:gd name="connsiteY6" fmla="*/ 593933 h 633231"/>
                  <a:gd name="connsiteX7" fmla="*/ 76396 w 580522"/>
                  <a:gd name="connsiteY7" fmla="*/ 573259 h 633231"/>
                  <a:gd name="connsiteX8" fmla="*/ 93254 w 580522"/>
                  <a:gd name="connsiteY8" fmla="*/ 534577 h 633231"/>
                  <a:gd name="connsiteX9" fmla="*/ 106685 w 580522"/>
                  <a:gd name="connsiteY9" fmla="*/ 445182 h 633231"/>
                  <a:gd name="connsiteX10" fmla="*/ 7916 w 580522"/>
                  <a:gd name="connsiteY10" fmla="*/ 459938 h 633231"/>
                  <a:gd name="connsiteX11" fmla="*/ 4675 w 580522"/>
                  <a:gd name="connsiteY11" fmla="*/ 449499 h 633231"/>
                  <a:gd name="connsiteX12" fmla="*/ 0 w 580522"/>
                  <a:gd name="connsiteY12" fmla="*/ 403124 h 633231"/>
                  <a:gd name="connsiteX13" fmla="*/ 0 w 580522"/>
                  <a:gd name="connsiteY13" fmla="*/ 230107 h 633231"/>
                  <a:gd name="connsiteX14" fmla="*/ 230107 w 580522"/>
                  <a:gd name="connsiteY14" fmla="*/ 0 h 6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522" h="633231">
                    <a:moveTo>
                      <a:pt x="230107" y="0"/>
                    </a:moveTo>
                    <a:lnTo>
                      <a:pt x="350415" y="0"/>
                    </a:lnTo>
                    <a:cubicBezTo>
                      <a:pt x="477500" y="0"/>
                      <a:pt x="580522" y="103022"/>
                      <a:pt x="580522" y="230107"/>
                    </a:cubicBezTo>
                    <a:lnTo>
                      <a:pt x="580522" y="403124"/>
                    </a:lnTo>
                    <a:cubicBezTo>
                      <a:pt x="580522" y="530209"/>
                      <a:pt x="477500" y="633231"/>
                      <a:pt x="350415" y="633231"/>
                    </a:cubicBezTo>
                    <a:lnTo>
                      <a:pt x="230107" y="633231"/>
                    </a:lnTo>
                    <a:cubicBezTo>
                      <a:pt x="182450" y="633231"/>
                      <a:pt x="138177" y="618744"/>
                      <a:pt x="101452" y="593933"/>
                    </a:cubicBezTo>
                    <a:lnTo>
                      <a:pt x="76396" y="573259"/>
                    </a:lnTo>
                    <a:lnTo>
                      <a:pt x="93254" y="534577"/>
                    </a:lnTo>
                    <a:cubicBezTo>
                      <a:pt x="103654" y="502896"/>
                      <a:pt x="107082" y="472884"/>
                      <a:pt x="106685" y="445182"/>
                    </a:cubicBezTo>
                    <a:lnTo>
                      <a:pt x="7916" y="459938"/>
                    </a:lnTo>
                    <a:lnTo>
                      <a:pt x="4675" y="449499"/>
                    </a:lnTo>
                    <a:cubicBezTo>
                      <a:pt x="1610" y="434519"/>
                      <a:pt x="0" y="419010"/>
                      <a:pt x="0" y="403124"/>
                    </a:cubicBezTo>
                    <a:lnTo>
                      <a:pt x="0" y="230107"/>
                    </a:lnTo>
                    <a:cubicBezTo>
                      <a:pt x="0" y="103022"/>
                      <a:pt x="103022" y="0"/>
                      <a:pt x="2301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フローチャート: 端子 650">
                <a:extLst>
                  <a:ext uri="{FF2B5EF4-FFF2-40B4-BE49-F238E27FC236}">
                    <a16:creationId xmlns:a16="http://schemas.microsoft.com/office/drawing/2014/main" id="{06F2AEE3-016A-43B6-9F79-2B7EF1EAC9A6}"/>
                  </a:ext>
                </a:extLst>
              </p:cNvPr>
              <p:cNvSpPr/>
              <p:nvPr/>
            </p:nvSpPr>
            <p:spPr>
              <a:xfrm rot="20700000">
                <a:off x="4227264" y="1317876"/>
                <a:ext cx="187231" cy="45719"/>
              </a:xfrm>
              <a:prstGeom prst="flowChartTerminator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円/楕円 757">
                <a:extLst>
                  <a:ext uri="{FF2B5EF4-FFF2-40B4-BE49-F238E27FC236}">
                    <a16:creationId xmlns:a16="http://schemas.microsoft.com/office/drawing/2014/main" id="{99A31A82-4A21-45A3-BB25-F431D1C0080F}"/>
                  </a:ext>
                </a:extLst>
              </p:cNvPr>
              <p:cNvSpPr/>
              <p:nvPr/>
            </p:nvSpPr>
            <p:spPr>
              <a:xfrm>
                <a:off x="4317120" y="1383568"/>
                <a:ext cx="56053" cy="906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93E1678-70A8-460B-A3A7-3E985AA89FB1}"/>
                  </a:ext>
                </a:extLst>
              </p:cNvPr>
              <p:cNvSpPr/>
              <p:nvPr/>
            </p:nvSpPr>
            <p:spPr>
              <a:xfrm rot="5400000">
                <a:off x="4465538" y="1224137"/>
                <a:ext cx="383164" cy="258387"/>
              </a:xfrm>
              <a:custGeom>
                <a:avLst/>
                <a:gdLst>
                  <a:gd name="connsiteX0" fmla="*/ 0 w 383164"/>
                  <a:gd name="connsiteY0" fmla="*/ 271920 h 271920"/>
                  <a:gd name="connsiteX1" fmla="*/ 0 w 383164"/>
                  <a:gd name="connsiteY1" fmla="*/ 135960 h 271920"/>
                  <a:gd name="connsiteX2" fmla="*/ 135960 w 383164"/>
                  <a:gd name="connsiteY2" fmla="*/ 0 h 271920"/>
                  <a:gd name="connsiteX3" fmla="*/ 383164 w 383164"/>
                  <a:gd name="connsiteY3" fmla="*/ 0 h 271920"/>
                  <a:gd name="connsiteX4" fmla="*/ 383164 w 383164"/>
                  <a:gd name="connsiteY4" fmla="*/ 271920 h 27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164" h="271920">
                    <a:moveTo>
                      <a:pt x="0" y="271920"/>
                    </a:moveTo>
                    <a:lnTo>
                      <a:pt x="0" y="135960"/>
                    </a:lnTo>
                    <a:cubicBezTo>
                      <a:pt x="0" y="60871"/>
                      <a:pt x="60871" y="0"/>
                      <a:pt x="135960" y="0"/>
                    </a:cubicBezTo>
                    <a:lnTo>
                      <a:pt x="383164" y="0"/>
                    </a:lnTo>
                    <a:lnTo>
                      <a:pt x="383164" y="27192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D977FD02-0F9F-4E87-821F-65D0E0332382}"/>
                  </a:ext>
                </a:extLst>
              </p:cNvPr>
              <p:cNvSpPr/>
              <p:nvPr/>
            </p:nvSpPr>
            <p:spPr>
              <a:xfrm rot="8100000">
                <a:off x="4409958" y="1044634"/>
                <a:ext cx="188967" cy="377934"/>
              </a:xfrm>
              <a:prstGeom prst="moon">
                <a:avLst>
                  <a:gd name="adj" fmla="val 8479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405579C3-8A9C-45F6-93ED-A728E839E57F}"/>
                  </a:ext>
                </a:extLst>
              </p:cNvPr>
              <p:cNvSpPr/>
              <p:nvPr/>
            </p:nvSpPr>
            <p:spPr>
              <a:xfrm>
                <a:off x="4489101" y="135094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9C12DF0-908B-4BED-A8A6-DD7E6211C337}"/>
              </a:ext>
            </a:extLst>
          </p:cNvPr>
          <p:cNvGrpSpPr/>
          <p:nvPr/>
        </p:nvGrpSpPr>
        <p:grpSpPr>
          <a:xfrm>
            <a:off x="2452499" y="963661"/>
            <a:ext cx="1249107" cy="1416349"/>
            <a:chOff x="443115" y="3762279"/>
            <a:chExt cx="1249107" cy="141634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34E5E6C-3D68-474A-BA1F-2D07EF53F0EF}"/>
                </a:ext>
              </a:extLst>
            </p:cNvPr>
            <p:cNvGrpSpPr/>
            <p:nvPr/>
          </p:nvGrpSpPr>
          <p:grpSpPr>
            <a:xfrm>
              <a:off x="648847" y="3762279"/>
              <a:ext cx="741868" cy="912084"/>
              <a:chOff x="648847" y="1010331"/>
              <a:chExt cx="741868" cy="912084"/>
            </a:xfrm>
          </p:grpSpPr>
          <p:sp>
            <p:nvSpPr>
              <p:cNvPr id="19" name="片側の 2 つの角を丸めた四角形 1190">
                <a:extLst>
                  <a:ext uri="{FF2B5EF4-FFF2-40B4-BE49-F238E27FC236}">
                    <a16:creationId xmlns:a16="http://schemas.microsoft.com/office/drawing/2014/main" id="{3E5A34E0-5937-4059-8EC8-EA41D3912344}"/>
                  </a:ext>
                </a:extLst>
              </p:cNvPr>
              <p:cNvSpPr/>
              <p:nvPr/>
            </p:nvSpPr>
            <p:spPr>
              <a:xfrm rot="10800000">
                <a:off x="993633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834">
                <a:extLst>
                  <a:ext uri="{FF2B5EF4-FFF2-40B4-BE49-F238E27FC236}">
                    <a16:creationId xmlns:a16="http://schemas.microsoft.com/office/drawing/2014/main" id="{2AB46492-D3B8-4785-93C3-511E902B2833}"/>
                  </a:ext>
                </a:extLst>
              </p:cNvPr>
              <p:cNvSpPr/>
              <p:nvPr/>
            </p:nvSpPr>
            <p:spPr>
              <a:xfrm>
                <a:off x="841681" y="1010331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835">
                <a:extLst>
                  <a:ext uri="{FF2B5EF4-FFF2-40B4-BE49-F238E27FC236}">
                    <a16:creationId xmlns:a16="http://schemas.microsoft.com/office/drawing/2014/main" id="{6BD685C2-2E67-45F6-91C9-79B9EAEA2880}"/>
                  </a:ext>
                </a:extLst>
              </p:cNvPr>
              <p:cNvSpPr/>
              <p:nvPr/>
            </p:nvSpPr>
            <p:spPr>
              <a:xfrm>
                <a:off x="788322" y="1010331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836">
                <a:extLst>
                  <a:ext uri="{FF2B5EF4-FFF2-40B4-BE49-F238E27FC236}">
                    <a16:creationId xmlns:a16="http://schemas.microsoft.com/office/drawing/2014/main" id="{969A1FF3-7713-4846-9167-3CA7045C2BE7}"/>
                  </a:ext>
                </a:extLst>
              </p:cNvPr>
              <p:cNvSpPr/>
              <p:nvPr/>
            </p:nvSpPr>
            <p:spPr>
              <a:xfrm>
                <a:off x="841681" y="1054530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円/楕円 837">
                <a:extLst>
                  <a:ext uri="{FF2B5EF4-FFF2-40B4-BE49-F238E27FC236}">
                    <a16:creationId xmlns:a16="http://schemas.microsoft.com/office/drawing/2014/main" id="{03CD032E-A4C7-404F-8D26-9740635FD255}"/>
                  </a:ext>
                </a:extLst>
              </p:cNvPr>
              <p:cNvSpPr/>
              <p:nvPr/>
            </p:nvSpPr>
            <p:spPr>
              <a:xfrm>
                <a:off x="788322" y="1054530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75FBAF5-3AFE-4DF1-90CF-848C72103C31}"/>
                  </a:ext>
                </a:extLst>
              </p:cNvPr>
              <p:cNvSpPr/>
              <p:nvPr/>
            </p:nvSpPr>
            <p:spPr>
              <a:xfrm>
                <a:off x="774102" y="1083291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84799 w 579044"/>
                  <a:gd name="connsiteY3" fmla="*/ 605499 h 709386"/>
                  <a:gd name="connsiteX4" fmla="*/ 77535 w 579044"/>
                  <a:gd name="connsiteY4" fmla="*/ 594714 h 709386"/>
                  <a:gd name="connsiteX5" fmla="*/ 106347 w 579044"/>
                  <a:gd name="connsiteY5" fmla="*/ 549932 h 709386"/>
                  <a:gd name="connsiteX6" fmla="*/ 138849 w 579044"/>
                  <a:gd name="connsiteY6" fmla="*/ 472634 h 709386"/>
                  <a:gd name="connsiteX7" fmla="*/ 33440 w 579044"/>
                  <a:gd name="connsiteY7" fmla="*/ 51688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09573" y="709386"/>
                      <a:pt x="137192" y="669686"/>
                      <a:pt x="84799" y="605499"/>
                    </a:cubicBezTo>
                    <a:lnTo>
                      <a:pt x="77535" y="594714"/>
                    </a:lnTo>
                    <a:lnTo>
                      <a:pt x="106347" y="549932"/>
                    </a:lnTo>
                    <a:cubicBezTo>
                      <a:pt x="122540" y="521190"/>
                      <a:pt x="132555" y="495498"/>
                      <a:pt x="138849" y="472634"/>
                    </a:cubicBezTo>
                    <a:lnTo>
                      <a:pt x="33440" y="51688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847">
                <a:extLst>
                  <a:ext uri="{FF2B5EF4-FFF2-40B4-BE49-F238E27FC236}">
                    <a16:creationId xmlns:a16="http://schemas.microsoft.com/office/drawing/2014/main" id="{9157C912-A78D-455A-881B-FA306F1727DB}"/>
                  </a:ext>
                </a:extLst>
              </p:cNvPr>
              <p:cNvSpPr/>
              <p:nvPr/>
            </p:nvSpPr>
            <p:spPr>
              <a:xfrm>
                <a:off x="897055" y="1339831"/>
                <a:ext cx="61693" cy="97671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ローチャート: 端子 685">
                <a:extLst>
                  <a:ext uri="{FF2B5EF4-FFF2-40B4-BE49-F238E27FC236}">
                    <a16:creationId xmlns:a16="http://schemas.microsoft.com/office/drawing/2014/main" id="{B172833F-EC1C-48B4-8C5B-BC263C94BDD7}"/>
                  </a:ext>
                </a:extLst>
              </p:cNvPr>
              <p:cNvSpPr/>
              <p:nvPr/>
            </p:nvSpPr>
            <p:spPr>
              <a:xfrm>
                <a:off x="829639" y="1255485"/>
                <a:ext cx="149067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69B502EB-F599-4374-A094-C426F0093E40}"/>
                  </a:ext>
                </a:extLst>
              </p:cNvPr>
              <p:cNvSpPr/>
              <p:nvPr/>
            </p:nvSpPr>
            <p:spPr>
              <a:xfrm>
                <a:off x="721762" y="1512144"/>
                <a:ext cx="114304" cy="82875"/>
              </a:xfrm>
              <a:prstGeom prst="trapezoid">
                <a:avLst>
                  <a:gd name="adj" fmla="val 508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フリーフォーム 1196">
                <a:extLst>
                  <a:ext uri="{FF2B5EF4-FFF2-40B4-BE49-F238E27FC236}">
                    <a16:creationId xmlns:a16="http://schemas.microsoft.com/office/drawing/2014/main" id="{7D94EF3F-F03D-4B83-B39A-D022CFA93226}"/>
                  </a:ext>
                </a:extLst>
              </p:cNvPr>
              <p:cNvSpPr/>
              <p:nvPr/>
            </p:nvSpPr>
            <p:spPr>
              <a:xfrm rot="6539932">
                <a:off x="673147" y="1379959"/>
                <a:ext cx="112322" cy="16092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3C0A5E2-C528-4117-A187-0D3D1A8C608D}"/>
                  </a:ext>
                </a:extLst>
              </p:cNvPr>
              <p:cNvSpPr/>
              <p:nvPr/>
            </p:nvSpPr>
            <p:spPr>
              <a:xfrm>
                <a:off x="1049607" y="1046206"/>
                <a:ext cx="341108" cy="593749"/>
              </a:xfrm>
              <a:custGeom>
                <a:avLst/>
                <a:gdLst>
                  <a:gd name="connsiteX0" fmla="*/ 60126 w 341108"/>
                  <a:gd name="connsiteY0" fmla="*/ 0 h 593749"/>
                  <a:gd name="connsiteX1" fmla="*/ 341108 w 341108"/>
                  <a:gd name="connsiteY1" fmla="*/ 354693 h 593749"/>
                  <a:gd name="connsiteX2" fmla="*/ 293121 w 341108"/>
                  <a:gd name="connsiteY2" fmla="*/ 553006 h 593749"/>
                  <a:gd name="connsiteX3" fmla="*/ 266491 w 341108"/>
                  <a:gd name="connsiteY3" fmla="*/ 593749 h 593749"/>
                  <a:gd name="connsiteX4" fmla="*/ 217278 w 341108"/>
                  <a:gd name="connsiteY4" fmla="*/ 556815 h 593749"/>
                  <a:gd name="connsiteX5" fmla="*/ 95626 w 341108"/>
                  <a:gd name="connsiteY5" fmla="*/ 517599 h 593749"/>
                  <a:gd name="connsiteX6" fmla="*/ 64343 w 341108"/>
                  <a:gd name="connsiteY6" fmla="*/ 519581 h 593749"/>
                  <a:gd name="connsiteX7" fmla="*/ 69846 w 341108"/>
                  <a:gd name="connsiteY7" fmla="*/ 402450 h 593749"/>
                  <a:gd name="connsiteX8" fmla="*/ 21859 w 341108"/>
                  <a:gd name="connsiteY8" fmla="*/ 65414 h 593749"/>
                  <a:gd name="connsiteX9" fmla="*/ 0 w 341108"/>
                  <a:gd name="connsiteY9" fmla="*/ 8577 h 593749"/>
                  <a:gd name="connsiteX10" fmla="*/ 3498 w 341108"/>
                  <a:gd name="connsiteY10" fmla="*/ 7206 h 593749"/>
                  <a:gd name="connsiteX11" fmla="*/ 60126 w 341108"/>
                  <a:gd name="connsiteY11" fmla="*/ 0 h 59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108" h="593749">
                    <a:moveTo>
                      <a:pt x="60126" y="0"/>
                    </a:moveTo>
                    <a:cubicBezTo>
                      <a:pt x="215308" y="0"/>
                      <a:pt x="341108" y="158801"/>
                      <a:pt x="341108" y="354693"/>
                    </a:cubicBezTo>
                    <a:cubicBezTo>
                      <a:pt x="341108" y="428153"/>
                      <a:pt x="323418" y="496396"/>
                      <a:pt x="293121" y="553006"/>
                    </a:cubicBezTo>
                    <a:lnTo>
                      <a:pt x="266491" y="593749"/>
                    </a:lnTo>
                    <a:lnTo>
                      <a:pt x="217278" y="556815"/>
                    </a:lnTo>
                    <a:cubicBezTo>
                      <a:pt x="177563" y="536185"/>
                      <a:pt x="136211" y="523006"/>
                      <a:pt x="95626" y="517599"/>
                    </a:cubicBezTo>
                    <a:lnTo>
                      <a:pt x="64343" y="519581"/>
                    </a:lnTo>
                    <a:lnTo>
                      <a:pt x="69846" y="402450"/>
                    </a:lnTo>
                    <a:cubicBezTo>
                      <a:pt x="69846" y="277604"/>
                      <a:pt x="52156" y="161623"/>
                      <a:pt x="21859" y="65414"/>
                    </a:cubicBezTo>
                    <a:lnTo>
                      <a:pt x="0" y="8577"/>
                    </a:lnTo>
                    <a:lnTo>
                      <a:pt x="3498" y="7206"/>
                    </a:lnTo>
                    <a:cubicBezTo>
                      <a:pt x="21789" y="2481"/>
                      <a:pt x="40728" y="0"/>
                      <a:pt x="601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3482DF0-A6F3-4601-B45F-66A8939D2476}"/>
                  </a:ext>
                </a:extLst>
              </p:cNvPr>
              <p:cNvSpPr/>
              <p:nvPr/>
            </p:nvSpPr>
            <p:spPr>
              <a:xfrm>
                <a:off x="1073168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72CECC6-FE1F-4C5B-AA31-867C8E6E0C33}"/>
                </a:ext>
              </a:extLst>
            </p:cNvPr>
            <p:cNvGrpSpPr/>
            <p:nvPr/>
          </p:nvGrpSpPr>
          <p:grpSpPr>
            <a:xfrm>
              <a:off x="443115" y="4600693"/>
              <a:ext cx="1249107" cy="577935"/>
              <a:chOff x="443115" y="1961986"/>
              <a:chExt cx="1249107" cy="577935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6252103D-B0AD-4CF4-BD16-833FD59F6A0A}"/>
                  </a:ext>
                </a:extLst>
              </p:cNvPr>
              <p:cNvGrpSpPr/>
              <p:nvPr/>
            </p:nvGrpSpPr>
            <p:grpSpPr>
              <a:xfrm>
                <a:off x="761191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12" name="片側の 2 つの角を丸めた四角形 1932">
                  <a:extLst>
                    <a:ext uri="{FF2B5EF4-FFF2-40B4-BE49-F238E27FC236}">
                      <a16:creationId xmlns:a16="http://schemas.microsoft.com/office/drawing/2014/main" id="{07A811DA-3800-405E-9EC0-6CFC24DAC648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BC56842D-56C9-4F0C-9316-3A1A3F024A78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7" name="台形 16">
                    <a:extLst>
                      <a:ext uri="{FF2B5EF4-FFF2-40B4-BE49-F238E27FC236}">
                        <a16:creationId xmlns:a16="http://schemas.microsoft.com/office/drawing/2014/main" id="{D5A21534-CEF9-4B45-8B83-5CCE7FEB3A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" name="台形 17">
                    <a:extLst>
                      <a:ext uri="{FF2B5EF4-FFF2-40B4-BE49-F238E27FC236}">
                        <a16:creationId xmlns:a16="http://schemas.microsoft.com/office/drawing/2014/main" id="{C03DC443-E0FE-4C12-ADAB-F6A56B02D69A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F0D5E830-D62F-4DE6-8A20-4EE9D0ABCDA5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5" name="直角三角形 14">
                    <a:extLst>
                      <a:ext uri="{FF2B5EF4-FFF2-40B4-BE49-F238E27FC236}">
                        <a16:creationId xmlns:a16="http://schemas.microsoft.com/office/drawing/2014/main" id="{0E7E096A-D03F-422E-BE41-115F08979F7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" name="直角三角形 15">
                    <a:extLst>
                      <a:ext uri="{FF2B5EF4-FFF2-40B4-BE49-F238E27FC236}">
                        <a16:creationId xmlns:a16="http://schemas.microsoft.com/office/drawing/2014/main" id="{B02897AE-A658-4310-B4CB-4AB9A7C4F30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35E7E08-E6EA-4A1F-B6B8-9F5D372758D7}"/>
                  </a:ext>
                </a:extLst>
              </p:cNvPr>
              <p:cNvGrpSpPr/>
              <p:nvPr/>
            </p:nvGrpSpPr>
            <p:grpSpPr>
              <a:xfrm>
                <a:off x="443115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0" name="フリーフォーム 2032">
                  <a:extLst>
                    <a:ext uri="{FF2B5EF4-FFF2-40B4-BE49-F238E27FC236}">
                      <a16:creationId xmlns:a16="http://schemas.microsoft.com/office/drawing/2014/main" id="{4132A8B1-67B0-4A0E-A2B0-345FA7D10FA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フリーフォーム 2033">
                  <a:extLst>
                    <a:ext uri="{FF2B5EF4-FFF2-40B4-BE49-F238E27FC236}">
                      <a16:creationId xmlns:a16="http://schemas.microsoft.com/office/drawing/2014/main" id="{EF995356-00E5-4FB2-A45C-6F55CEAA6B4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85CA557-C8C5-4AC2-A385-592B508BEEF7}"/>
                  </a:ext>
                </a:extLst>
              </p:cNvPr>
              <p:cNvGrpSpPr/>
              <p:nvPr/>
            </p:nvGrpSpPr>
            <p:grpSpPr>
              <a:xfrm flipH="1">
                <a:off x="118725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8" name="フリーフォーム 2032">
                  <a:extLst>
                    <a:ext uri="{FF2B5EF4-FFF2-40B4-BE49-F238E27FC236}">
                      <a16:creationId xmlns:a16="http://schemas.microsoft.com/office/drawing/2014/main" id="{E82AC6DB-F716-4665-B7E4-10BD85EF9ABC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" name="フリーフォーム 2033">
                  <a:extLst>
                    <a:ext uri="{FF2B5EF4-FFF2-40B4-BE49-F238E27FC236}">
                      <a16:creationId xmlns:a16="http://schemas.microsoft.com/office/drawing/2014/main" id="{02D37A50-E1A3-4750-9100-13AEF9294F7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DCAC4B3-D952-4133-AF11-9337237714E4}"/>
              </a:ext>
            </a:extLst>
          </p:cNvPr>
          <p:cNvGrpSpPr/>
          <p:nvPr/>
        </p:nvGrpSpPr>
        <p:grpSpPr>
          <a:xfrm>
            <a:off x="597139" y="885791"/>
            <a:ext cx="1249107" cy="1494219"/>
            <a:chOff x="-663624" y="3684409"/>
            <a:chExt cx="1249107" cy="1494219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AF20960-C56C-41BA-959A-2642F228658F}"/>
                </a:ext>
              </a:extLst>
            </p:cNvPr>
            <p:cNvGrpSpPr/>
            <p:nvPr/>
          </p:nvGrpSpPr>
          <p:grpSpPr>
            <a:xfrm>
              <a:off x="-458058" y="3684409"/>
              <a:ext cx="821253" cy="1005932"/>
              <a:chOff x="-458058" y="932461"/>
              <a:chExt cx="821253" cy="1005932"/>
            </a:xfrm>
          </p:grpSpPr>
          <p:sp>
            <p:nvSpPr>
              <p:cNvPr id="48" name="片側の 2 つの角を丸めた四角形 1164">
                <a:extLst>
                  <a:ext uri="{FF2B5EF4-FFF2-40B4-BE49-F238E27FC236}">
                    <a16:creationId xmlns:a16="http://schemas.microsoft.com/office/drawing/2014/main" id="{5F9CAA20-7705-43AE-8514-F7E62DE9CD65}"/>
                  </a:ext>
                </a:extLst>
              </p:cNvPr>
              <p:cNvSpPr/>
              <p:nvPr/>
            </p:nvSpPr>
            <p:spPr>
              <a:xfrm rot="10800000">
                <a:off x="-118094" y="1694027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 1165">
                <a:extLst>
                  <a:ext uri="{FF2B5EF4-FFF2-40B4-BE49-F238E27FC236}">
                    <a16:creationId xmlns:a16="http://schemas.microsoft.com/office/drawing/2014/main" id="{C5C69885-DB2F-4AA2-9180-4F992C08B479}"/>
                  </a:ext>
                </a:extLst>
              </p:cNvPr>
              <p:cNvSpPr/>
              <p:nvPr/>
            </p:nvSpPr>
            <p:spPr>
              <a:xfrm rot="10800000" flipH="1">
                <a:off x="-310481" y="1027051"/>
                <a:ext cx="673676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C73A89C-5DF7-4AF6-A029-1B73C807B6C7}"/>
                  </a:ext>
                </a:extLst>
              </p:cNvPr>
              <p:cNvSpPr/>
              <p:nvPr/>
            </p:nvSpPr>
            <p:spPr>
              <a:xfrm>
                <a:off x="-337625" y="1099269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127647 w 579044"/>
                  <a:gd name="connsiteY3" fmla="*/ 648810 h 709386"/>
                  <a:gd name="connsiteX4" fmla="*/ 115222 w 579044"/>
                  <a:gd name="connsiteY4" fmla="*/ 636251 h 709386"/>
                  <a:gd name="connsiteX5" fmla="*/ 129988 w 579044"/>
                  <a:gd name="connsiteY5" fmla="*/ 598858 h 709386"/>
                  <a:gd name="connsiteX6" fmla="*/ 140111 w 579044"/>
                  <a:gd name="connsiteY6" fmla="*/ 499181 h 709386"/>
                  <a:gd name="connsiteX7" fmla="*/ 30490 w 579044"/>
                  <a:gd name="connsiteY7" fmla="*/ 51022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29560" y="709386"/>
                      <a:pt x="173855" y="687055"/>
                      <a:pt x="127647" y="648810"/>
                    </a:cubicBezTo>
                    <a:lnTo>
                      <a:pt x="115222" y="636251"/>
                    </a:lnTo>
                    <a:lnTo>
                      <a:pt x="129988" y="598858"/>
                    </a:lnTo>
                    <a:cubicBezTo>
                      <a:pt x="139911" y="563847"/>
                      <a:pt x="142095" y="530323"/>
                      <a:pt x="140111" y="499181"/>
                    </a:cubicBezTo>
                    <a:lnTo>
                      <a:pt x="30490" y="51022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フリーフォーム 1168">
                <a:extLst>
                  <a:ext uri="{FF2B5EF4-FFF2-40B4-BE49-F238E27FC236}">
                    <a16:creationId xmlns:a16="http://schemas.microsoft.com/office/drawing/2014/main" id="{12A56446-671A-426E-84D8-8B43AB782046}"/>
                  </a:ext>
                </a:extLst>
              </p:cNvPr>
              <p:cNvSpPr/>
              <p:nvPr/>
            </p:nvSpPr>
            <p:spPr>
              <a:xfrm rot="6300000">
                <a:off x="-427447" y="1449354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フリーフォーム 1169">
                <a:extLst>
                  <a:ext uri="{FF2B5EF4-FFF2-40B4-BE49-F238E27FC236}">
                    <a16:creationId xmlns:a16="http://schemas.microsoft.com/office/drawing/2014/main" id="{15682D76-DFB4-438D-9DE2-7215B5561285}"/>
                  </a:ext>
                </a:extLst>
              </p:cNvPr>
              <p:cNvSpPr/>
              <p:nvPr/>
            </p:nvSpPr>
            <p:spPr>
              <a:xfrm rot="10800000" flipH="1" flipV="1">
                <a:off x="-336452" y="932461"/>
                <a:ext cx="667958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楕円 14">
                <a:extLst>
                  <a:ext uri="{FF2B5EF4-FFF2-40B4-BE49-F238E27FC236}">
                    <a16:creationId xmlns:a16="http://schemas.microsoft.com/office/drawing/2014/main" id="{68566273-3A2A-415A-9B93-2A4B40947627}"/>
                  </a:ext>
                </a:extLst>
              </p:cNvPr>
              <p:cNvSpPr/>
              <p:nvPr/>
            </p:nvSpPr>
            <p:spPr>
              <a:xfrm>
                <a:off x="-255330" y="1352703"/>
                <a:ext cx="138061" cy="17854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楕円 562">
                <a:extLst>
                  <a:ext uri="{FF2B5EF4-FFF2-40B4-BE49-F238E27FC236}">
                    <a16:creationId xmlns:a16="http://schemas.microsoft.com/office/drawing/2014/main" id="{572DDFC2-865E-434B-A7EA-12BD64C26FB2}"/>
                  </a:ext>
                </a:extLst>
              </p:cNvPr>
              <p:cNvSpPr/>
              <p:nvPr/>
            </p:nvSpPr>
            <p:spPr>
              <a:xfrm>
                <a:off x="-208731" y="1388451"/>
                <a:ext cx="82777" cy="10705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フリーフォーム 1176">
                <a:extLst>
                  <a:ext uri="{FF2B5EF4-FFF2-40B4-BE49-F238E27FC236}">
                    <a16:creationId xmlns:a16="http://schemas.microsoft.com/office/drawing/2014/main" id="{3DD84F89-029D-4641-97A6-A3DB19509D50}"/>
                  </a:ext>
                </a:extLst>
              </p:cNvPr>
              <p:cNvSpPr/>
              <p:nvPr/>
            </p:nvSpPr>
            <p:spPr>
              <a:xfrm>
                <a:off x="-264528" y="1290965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 1169">
                <a:extLst>
                  <a:ext uri="{FF2B5EF4-FFF2-40B4-BE49-F238E27FC236}">
                    <a16:creationId xmlns:a16="http://schemas.microsoft.com/office/drawing/2014/main" id="{6D0A2EF1-ED30-4296-BBCC-863288CA4294}"/>
                  </a:ext>
                </a:extLst>
              </p:cNvPr>
              <p:cNvSpPr/>
              <p:nvPr/>
            </p:nvSpPr>
            <p:spPr>
              <a:xfrm rot="10800000" flipH="1" flipV="1">
                <a:off x="0" y="1067241"/>
                <a:ext cx="331506" cy="424143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A2E0600-0E92-4124-8B5F-647ACAE2D2ED}"/>
                  </a:ext>
                </a:extLst>
              </p:cNvPr>
              <p:cNvSpPr/>
              <p:nvPr/>
            </p:nvSpPr>
            <p:spPr>
              <a:xfrm>
                <a:off x="41770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409C22B7-6A81-48B6-9028-5E37F020E981}"/>
                  </a:ext>
                </a:extLst>
              </p:cNvPr>
              <p:cNvSpPr/>
              <p:nvPr/>
            </p:nvSpPr>
            <p:spPr>
              <a:xfrm>
                <a:off x="15662" y="1273563"/>
                <a:ext cx="93219" cy="20381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18ECBFE-2952-4011-84C7-413A8943BC73}"/>
                </a:ext>
              </a:extLst>
            </p:cNvPr>
            <p:cNvGrpSpPr/>
            <p:nvPr/>
          </p:nvGrpSpPr>
          <p:grpSpPr>
            <a:xfrm>
              <a:off x="-663624" y="4600693"/>
              <a:ext cx="1249107" cy="577935"/>
              <a:chOff x="-663624" y="1961986"/>
              <a:chExt cx="1249107" cy="57793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6293E58-3257-4A8D-AC53-96FF3A19F390}"/>
                  </a:ext>
                </a:extLst>
              </p:cNvPr>
              <p:cNvGrpSpPr/>
              <p:nvPr/>
            </p:nvGrpSpPr>
            <p:grpSpPr>
              <a:xfrm>
                <a:off x="-350536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41" name="片側の 2 つの角を丸めた四角形 1923">
                  <a:extLst>
                    <a:ext uri="{FF2B5EF4-FFF2-40B4-BE49-F238E27FC236}">
                      <a16:creationId xmlns:a16="http://schemas.microsoft.com/office/drawing/2014/main" id="{032EB7AD-EE36-44CA-87B3-6C7FAA99457E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4F064927-2DCA-477B-83EA-FEA7AFA18D1E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6" name="台形 45">
                    <a:extLst>
                      <a:ext uri="{FF2B5EF4-FFF2-40B4-BE49-F238E27FC236}">
                        <a16:creationId xmlns:a16="http://schemas.microsoft.com/office/drawing/2014/main" id="{4410AFF9-854D-43FA-B53A-6BE3DAD02AA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3766A0E2-CB9B-4E08-A596-1355FD3ADBBC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BFECA005-C061-46F1-8822-8E7AD4743E35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4" name="直角三角形 43">
                    <a:extLst>
                      <a:ext uri="{FF2B5EF4-FFF2-40B4-BE49-F238E27FC236}">
                        <a16:creationId xmlns:a16="http://schemas.microsoft.com/office/drawing/2014/main" id="{E528E847-C009-47D8-B494-B387B79142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直角三角形 44">
                    <a:extLst>
                      <a:ext uri="{FF2B5EF4-FFF2-40B4-BE49-F238E27FC236}">
                        <a16:creationId xmlns:a16="http://schemas.microsoft.com/office/drawing/2014/main" id="{9148148A-B297-49E0-832B-19DD28D4F0F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D2CE3E6E-6B88-4D21-BE5B-715741B489E4}"/>
                  </a:ext>
                </a:extLst>
              </p:cNvPr>
              <p:cNvGrpSpPr/>
              <p:nvPr/>
            </p:nvGrpSpPr>
            <p:grpSpPr>
              <a:xfrm>
                <a:off x="-663624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39" name="フリーフォーム 2062">
                  <a:extLst>
                    <a:ext uri="{FF2B5EF4-FFF2-40B4-BE49-F238E27FC236}">
                      <a16:creationId xmlns:a16="http://schemas.microsoft.com/office/drawing/2014/main" id="{ACB2DF83-4302-4E49-A560-BB288C3757A1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フリーフォーム 2063">
                  <a:extLst>
                    <a:ext uri="{FF2B5EF4-FFF2-40B4-BE49-F238E27FC236}">
                      <a16:creationId xmlns:a16="http://schemas.microsoft.com/office/drawing/2014/main" id="{58A8BB02-3BF2-41C5-A492-EA9C71A74905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4F935EF6-AAE3-4B3A-89CC-4516D02BA728}"/>
                  </a:ext>
                </a:extLst>
              </p:cNvPr>
              <p:cNvGrpSpPr/>
              <p:nvPr/>
            </p:nvGrpSpPr>
            <p:grpSpPr>
              <a:xfrm flipH="1">
                <a:off x="8051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37" name="フリーフォーム 2062">
                  <a:extLst>
                    <a:ext uri="{FF2B5EF4-FFF2-40B4-BE49-F238E27FC236}">
                      <a16:creationId xmlns:a16="http://schemas.microsoft.com/office/drawing/2014/main" id="{E7505BB5-39BB-4A7D-8F16-3E9FD159DCC1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 2063">
                  <a:extLst>
                    <a:ext uri="{FF2B5EF4-FFF2-40B4-BE49-F238E27FC236}">
                      <a16:creationId xmlns:a16="http://schemas.microsoft.com/office/drawing/2014/main" id="{AED1FCCE-1942-44E5-9D5F-550646A2AD8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E4C02CA-1880-42E9-8D00-0F6E1AD950DA}"/>
              </a:ext>
            </a:extLst>
          </p:cNvPr>
          <p:cNvGrpSpPr/>
          <p:nvPr/>
        </p:nvGrpSpPr>
        <p:grpSpPr>
          <a:xfrm>
            <a:off x="4320143" y="1068046"/>
            <a:ext cx="1249107" cy="1311964"/>
            <a:chOff x="1577341" y="3866664"/>
            <a:chExt cx="1249107" cy="1311964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D295E238-CB38-473E-912D-EE5B28136395}"/>
                </a:ext>
              </a:extLst>
            </p:cNvPr>
            <p:cNvGrpSpPr/>
            <p:nvPr/>
          </p:nvGrpSpPr>
          <p:grpSpPr>
            <a:xfrm>
              <a:off x="1805823" y="3866664"/>
              <a:ext cx="748547" cy="842324"/>
              <a:chOff x="1805823" y="1114716"/>
              <a:chExt cx="748547" cy="842324"/>
            </a:xfrm>
          </p:grpSpPr>
          <p:sp>
            <p:nvSpPr>
              <p:cNvPr id="76" name="片側の 2 つの角を丸めた四角形 1218">
                <a:extLst>
                  <a:ext uri="{FF2B5EF4-FFF2-40B4-BE49-F238E27FC236}">
                    <a16:creationId xmlns:a16="http://schemas.microsoft.com/office/drawing/2014/main" id="{A2CCA458-1720-467E-9610-5CDFBA6982D3}"/>
                  </a:ext>
                </a:extLst>
              </p:cNvPr>
              <p:cNvSpPr/>
              <p:nvPr/>
            </p:nvSpPr>
            <p:spPr>
              <a:xfrm rot="10800000">
                <a:off x="2127108" y="171267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円/楕円 820">
                <a:extLst>
                  <a:ext uri="{FF2B5EF4-FFF2-40B4-BE49-F238E27FC236}">
                    <a16:creationId xmlns:a16="http://schemas.microsoft.com/office/drawing/2014/main" id="{A58F5CB5-9067-4076-844E-874947F2F327}"/>
                  </a:ext>
                </a:extLst>
              </p:cNvPr>
              <p:cNvSpPr/>
              <p:nvPr/>
            </p:nvSpPr>
            <p:spPr>
              <a:xfrm rot="1234775">
                <a:off x="1805823" y="1528061"/>
                <a:ext cx="169613" cy="11813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星 24 1220">
                <a:extLst>
                  <a:ext uri="{FF2B5EF4-FFF2-40B4-BE49-F238E27FC236}">
                    <a16:creationId xmlns:a16="http://schemas.microsoft.com/office/drawing/2014/main" id="{F7A746D7-54FB-4098-B4FC-6D42E1CDF063}"/>
                  </a:ext>
                </a:extLst>
              </p:cNvPr>
              <p:cNvSpPr/>
              <p:nvPr/>
            </p:nvSpPr>
            <p:spPr>
              <a:xfrm>
                <a:off x="1935045" y="1114716"/>
                <a:ext cx="619325" cy="632188"/>
              </a:xfrm>
              <a:custGeom>
                <a:avLst/>
                <a:gdLst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11309 w 663791"/>
                  <a:gd name="connsiteY2" fmla="*/ 234283 h 632188"/>
                  <a:gd name="connsiteX3" fmla="*/ 48494 w 663791"/>
                  <a:gd name="connsiteY3" fmla="*/ 204295 h 632188"/>
                  <a:gd name="connsiteX4" fmla="*/ 44466 w 663791"/>
                  <a:gd name="connsiteY4" fmla="*/ 158047 h 632188"/>
                  <a:gd name="connsiteX5" fmla="*/ 88535 w 663791"/>
                  <a:gd name="connsiteY5" fmla="*/ 138247 h 632188"/>
                  <a:gd name="connsiteX6" fmla="*/ 97210 w 663791"/>
                  <a:gd name="connsiteY6" fmla="*/ 92582 h 632188"/>
                  <a:gd name="connsiteX7" fmla="*/ 145158 w 663791"/>
                  <a:gd name="connsiteY7" fmla="*/ 84319 h 632188"/>
                  <a:gd name="connsiteX8" fmla="*/ 165948 w 663791"/>
                  <a:gd name="connsiteY8" fmla="*/ 42349 h 632188"/>
                  <a:gd name="connsiteX9" fmla="*/ 214508 w 663791"/>
                  <a:gd name="connsiteY9" fmla="*/ 46185 h 632188"/>
                  <a:gd name="connsiteX10" fmla="*/ 245995 w 663791"/>
                  <a:gd name="connsiteY10" fmla="*/ 10771 h 632188"/>
                  <a:gd name="connsiteX11" fmla="*/ 291855 w 663791"/>
                  <a:gd name="connsiteY11" fmla="*/ 26448 h 632188"/>
                  <a:gd name="connsiteX12" fmla="*/ 331896 w 663791"/>
                  <a:gd name="connsiteY12" fmla="*/ 0 h 632188"/>
                  <a:gd name="connsiteX13" fmla="*/ 371936 w 663791"/>
                  <a:gd name="connsiteY13" fmla="*/ 26448 h 632188"/>
                  <a:gd name="connsiteX14" fmla="*/ 417796 w 663791"/>
                  <a:gd name="connsiteY14" fmla="*/ 10771 h 632188"/>
                  <a:gd name="connsiteX15" fmla="*/ 449283 w 663791"/>
                  <a:gd name="connsiteY15" fmla="*/ 46185 h 632188"/>
                  <a:gd name="connsiteX16" fmla="*/ 497843 w 663791"/>
                  <a:gd name="connsiteY16" fmla="*/ 42349 h 632188"/>
                  <a:gd name="connsiteX17" fmla="*/ 518633 w 663791"/>
                  <a:gd name="connsiteY17" fmla="*/ 84319 h 632188"/>
                  <a:gd name="connsiteX18" fmla="*/ 566581 w 663791"/>
                  <a:gd name="connsiteY18" fmla="*/ 92582 h 632188"/>
                  <a:gd name="connsiteX19" fmla="*/ 575256 w 663791"/>
                  <a:gd name="connsiteY19" fmla="*/ 138247 h 632188"/>
                  <a:gd name="connsiteX20" fmla="*/ 619325 w 663791"/>
                  <a:gd name="connsiteY20" fmla="*/ 158047 h 632188"/>
                  <a:gd name="connsiteX21" fmla="*/ 615297 w 663791"/>
                  <a:gd name="connsiteY21" fmla="*/ 204295 h 632188"/>
                  <a:gd name="connsiteX22" fmla="*/ 652482 w 663791"/>
                  <a:gd name="connsiteY22" fmla="*/ 234283 h 632188"/>
                  <a:gd name="connsiteX23" fmla="*/ 636021 w 663791"/>
                  <a:gd name="connsiteY23" fmla="*/ 277960 h 632188"/>
                  <a:gd name="connsiteX24" fmla="*/ 663791 w 663791"/>
                  <a:gd name="connsiteY24" fmla="*/ 316094 h 632188"/>
                  <a:gd name="connsiteX25" fmla="*/ 636021 w 663791"/>
                  <a:gd name="connsiteY25" fmla="*/ 354228 h 632188"/>
                  <a:gd name="connsiteX26" fmla="*/ 652482 w 663791"/>
                  <a:gd name="connsiteY26" fmla="*/ 397905 h 632188"/>
                  <a:gd name="connsiteX27" fmla="*/ 615297 w 663791"/>
                  <a:gd name="connsiteY27" fmla="*/ 427893 h 632188"/>
                  <a:gd name="connsiteX28" fmla="*/ 619325 w 663791"/>
                  <a:gd name="connsiteY28" fmla="*/ 474141 h 632188"/>
                  <a:gd name="connsiteX29" fmla="*/ 575256 w 663791"/>
                  <a:gd name="connsiteY29" fmla="*/ 493941 h 632188"/>
                  <a:gd name="connsiteX30" fmla="*/ 566581 w 663791"/>
                  <a:gd name="connsiteY30" fmla="*/ 539606 h 632188"/>
                  <a:gd name="connsiteX31" fmla="*/ 518633 w 663791"/>
                  <a:gd name="connsiteY31" fmla="*/ 547869 h 632188"/>
                  <a:gd name="connsiteX32" fmla="*/ 497843 w 663791"/>
                  <a:gd name="connsiteY32" fmla="*/ 589839 h 632188"/>
                  <a:gd name="connsiteX33" fmla="*/ 449283 w 663791"/>
                  <a:gd name="connsiteY33" fmla="*/ 586003 h 632188"/>
                  <a:gd name="connsiteX34" fmla="*/ 417796 w 663791"/>
                  <a:gd name="connsiteY34" fmla="*/ 621417 h 632188"/>
                  <a:gd name="connsiteX35" fmla="*/ 371936 w 663791"/>
                  <a:gd name="connsiteY35" fmla="*/ 605740 h 632188"/>
                  <a:gd name="connsiteX36" fmla="*/ 331896 w 663791"/>
                  <a:gd name="connsiteY36" fmla="*/ 632188 h 632188"/>
                  <a:gd name="connsiteX37" fmla="*/ 291855 w 663791"/>
                  <a:gd name="connsiteY37" fmla="*/ 605740 h 632188"/>
                  <a:gd name="connsiteX38" fmla="*/ 245995 w 663791"/>
                  <a:gd name="connsiteY38" fmla="*/ 621417 h 632188"/>
                  <a:gd name="connsiteX39" fmla="*/ 214508 w 663791"/>
                  <a:gd name="connsiteY39" fmla="*/ 586003 h 632188"/>
                  <a:gd name="connsiteX40" fmla="*/ 165948 w 663791"/>
                  <a:gd name="connsiteY40" fmla="*/ 589839 h 632188"/>
                  <a:gd name="connsiteX41" fmla="*/ 145158 w 663791"/>
                  <a:gd name="connsiteY41" fmla="*/ 547869 h 632188"/>
                  <a:gd name="connsiteX42" fmla="*/ 97210 w 663791"/>
                  <a:gd name="connsiteY42" fmla="*/ 539606 h 632188"/>
                  <a:gd name="connsiteX43" fmla="*/ 88535 w 663791"/>
                  <a:gd name="connsiteY43" fmla="*/ 493941 h 632188"/>
                  <a:gd name="connsiteX44" fmla="*/ 44466 w 663791"/>
                  <a:gd name="connsiteY44" fmla="*/ 474141 h 632188"/>
                  <a:gd name="connsiteX45" fmla="*/ 48494 w 663791"/>
                  <a:gd name="connsiteY45" fmla="*/ 427893 h 632188"/>
                  <a:gd name="connsiteX46" fmla="*/ 11309 w 663791"/>
                  <a:gd name="connsiteY46" fmla="*/ 397905 h 632188"/>
                  <a:gd name="connsiteX47" fmla="*/ 27770 w 663791"/>
                  <a:gd name="connsiteY47" fmla="*/ 354228 h 632188"/>
                  <a:gd name="connsiteX48" fmla="*/ 0 w 663791"/>
                  <a:gd name="connsiteY48" fmla="*/ 316094 h 632188"/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48494 w 663791"/>
                  <a:gd name="connsiteY2" fmla="*/ 204295 h 632188"/>
                  <a:gd name="connsiteX3" fmla="*/ 44466 w 663791"/>
                  <a:gd name="connsiteY3" fmla="*/ 158047 h 632188"/>
                  <a:gd name="connsiteX4" fmla="*/ 88535 w 663791"/>
                  <a:gd name="connsiteY4" fmla="*/ 138247 h 632188"/>
                  <a:gd name="connsiteX5" fmla="*/ 97210 w 663791"/>
                  <a:gd name="connsiteY5" fmla="*/ 92582 h 632188"/>
                  <a:gd name="connsiteX6" fmla="*/ 145158 w 663791"/>
                  <a:gd name="connsiteY6" fmla="*/ 84319 h 632188"/>
                  <a:gd name="connsiteX7" fmla="*/ 165948 w 663791"/>
                  <a:gd name="connsiteY7" fmla="*/ 42349 h 632188"/>
                  <a:gd name="connsiteX8" fmla="*/ 214508 w 663791"/>
                  <a:gd name="connsiteY8" fmla="*/ 46185 h 632188"/>
                  <a:gd name="connsiteX9" fmla="*/ 245995 w 663791"/>
                  <a:gd name="connsiteY9" fmla="*/ 10771 h 632188"/>
                  <a:gd name="connsiteX10" fmla="*/ 291855 w 663791"/>
                  <a:gd name="connsiteY10" fmla="*/ 26448 h 632188"/>
                  <a:gd name="connsiteX11" fmla="*/ 331896 w 663791"/>
                  <a:gd name="connsiteY11" fmla="*/ 0 h 632188"/>
                  <a:gd name="connsiteX12" fmla="*/ 371936 w 663791"/>
                  <a:gd name="connsiteY12" fmla="*/ 26448 h 632188"/>
                  <a:gd name="connsiteX13" fmla="*/ 417796 w 663791"/>
                  <a:gd name="connsiteY13" fmla="*/ 10771 h 632188"/>
                  <a:gd name="connsiteX14" fmla="*/ 449283 w 663791"/>
                  <a:gd name="connsiteY14" fmla="*/ 46185 h 632188"/>
                  <a:gd name="connsiteX15" fmla="*/ 497843 w 663791"/>
                  <a:gd name="connsiteY15" fmla="*/ 42349 h 632188"/>
                  <a:gd name="connsiteX16" fmla="*/ 518633 w 663791"/>
                  <a:gd name="connsiteY16" fmla="*/ 84319 h 632188"/>
                  <a:gd name="connsiteX17" fmla="*/ 566581 w 663791"/>
                  <a:gd name="connsiteY17" fmla="*/ 92582 h 632188"/>
                  <a:gd name="connsiteX18" fmla="*/ 575256 w 663791"/>
                  <a:gd name="connsiteY18" fmla="*/ 138247 h 632188"/>
                  <a:gd name="connsiteX19" fmla="*/ 619325 w 663791"/>
                  <a:gd name="connsiteY19" fmla="*/ 158047 h 632188"/>
                  <a:gd name="connsiteX20" fmla="*/ 615297 w 663791"/>
                  <a:gd name="connsiteY20" fmla="*/ 204295 h 632188"/>
                  <a:gd name="connsiteX21" fmla="*/ 652482 w 663791"/>
                  <a:gd name="connsiteY21" fmla="*/ 234283 h 632188"/>
                  <a:gd name="connsiteX22" fmla="*/ 636021 w 663791"/>
                  <a:gd name="connsiteY22" fmla="*/ 277960 h 632188"/>
                  <a:gd name="connsiteX23" fmla="*/ 663791 w 663791"/>
                  <a:gd name="connsiteY23" fmla="*/ 316094 h 632188"/>
                  <a:gd name="connsiteX24" fmla="*/ 636021 w 663791"/>
                  <a:gd name="connsiteY24" fmla="*/ 354228 h 632188"/>
                  <a:gd name="connsiteX25" fmla="*/ 652482 w 663791"/>
                  <a:gd name="connsiteY25" fmla="*/ 397905 h 632188"/>
                  <a:gd name="connsiteX26" fmla="*/ 615297 w 663791"/>
                  <a:gd name="connsiteY26" fmla="*/ 427893 h 632188"/>
                  <a:gd name="connsiteX27" fmla="*/ 619325 w 663791"/>
                  <a:gd name="connsiteY27" fmla="*/ 474141 h 632188"/>
                  <a:gd name="connsiteX28" fmla="*/ 575256 w 663791"/>
                  <a:gd name="connsiteY28" fmla="*/ 493941 h 632188"/>
                  <a:gd name="connsiteX29" fmla="*/ 566581 w 663791"/>
                  <a:gd name="connsiteY29" fmla="*/ 539606 h 632188"/>
                  <a:gd name="connsiteX30" fmla="*/ 518633 w 663791"/>
                  <a:gd name="connsiteY30" fmla="*/ 547869 h 632188"/>
                  <a:gd name="connsiteX31" fmla="*/ 497843 w 663791"/>
                  <a:gd name="connsiteY31" fmla="*/ 589839 h 632188"/>
                  <a:gd name="connsiteX32" fmla="*/ 449283 w 663791"/>
                  <a:gd name="connsiteY32" fmla="*/ 586003 h 632188"/>
                  <a:gd name="connsiteX33" fmla="*/ 417796 w 663791"/>
                  <a:gd name="connsiteY33" fmla="*/ 621417 h 632188"/>
                  <a:gd name="connsiteX34" fmla="*/ 371936 w 663791"/>
                  <a:gd name="connsiteY34" fmla="*/ 605740 h 632188"/>
                  <a:gd name="connsiteX35" fmla="*/ 331896 w 663791"/>
                  <a:gd name="connsiteY35" fmla="*/ 632188 h 632188"/>
                  <a:gd name="connsiteX36" fmla="*/ 291855 w 663791"/>
                  <a:gd name="connsiteY36" fmla="*/ 605740 h 632188"/>
                  <a:gd name="connsiteX37" fmla="*/ 245995 w 663791"/>
                  <a:gd name="connsiteY37" fmla="*/ 621417 h 632188"/>
                  <a:gd name="connsiteX38" fmla="*/ 214508 w 663791"/>
                  <a:gd name="connsiteY38" fmla="*/ 586003 h 632188"/>
                  <a:gd name="connsiteX39" fmla="*/ 165948 w 663791"/>
                  <a:gd name="connsiteY39" fmla="*/ 589839 h 632188"/>
                  <a:gd name="connsiteX40" fmla="*/ 145158 w 663791"/>
                  <a:gd name="connsiteY40" fmla="*/ 547869 h 632188"/>
                  <a:gd name="connsiteX41" fmla="*/ 97210 w 663791"/>
                  <a:gd name="connsiteY41" fmla="*/ 539606 h 632188"/>
                  <a:gd name="connsiteX42" fmla="*/ 88535 w 663791"/>
                  <a:gd name="connsiteY42" fmla="*/ 493941 h 632188"/>
                  <a:gd name="connsiteX43" fmla="*/ 44466 w 663791"/>
                  <a:gd name="connsiteY43" fmla="*/ 474141 h 632188"/>
                  <a:gd name="connsiteX44" fmla="*/ 48494 w 663791"/>
                  <a:gd name="connsiteY44" fmla="*/ 427893 h 632188"/>
                  <a:gd name="connsiteX45" fmla="*/ 11309 w 663791"/>
                  <a:gd name="connsiteY45" fmla="*/ 397905 h 632188"/>
                  <a:gd name="connsiteX46" fmla="*/ 27770 w 663791"/>
                  <a:gd name="connsiteY46" fmla="*/ 354228 h 632188"/>
                  <a:gd name="connsiteX47" fmla="*/ 0 w 663791"/>
                  <a:gd name="connsiteY47" fmla="*/ 316094 h 632188"/>
                  <a:gd name="connsiteX0" fmla="*/ 0 w 663791"/>
                  <a:gd name="connsiteY0" fmla="*/ 316094 h 632188"/>
                  <a:gd name="connsiteX1" fmla="*/ 48494 w 663791"/>
                  <a:gd name="connsiteY1" fmla="*/ 204295 h 632188"/>
                  <a:gd name="connsiteX2" fmla="*/ 44466 w 663791"/>
                  <a:gd name="connsiteY2" fmla="*/ 158047 h 632188"/>
                  <a:gd name="connsiteX3" fmla="*/ 88535 w 663791"/>
                  <a:gd name="connsiteY3" fmla="*/ 138247 h 632188"/>
                  <a:gd name="connsiteX4" fmla="*/ 97210 w 663791"/>
                  <a:gd name="connsiteY4" fmla="*/ 92582 h 632188"/>
                  <a:gd name="connsiteX5" fmla="*/ 145158 w 663791"/>
                  <a:gd name="connsiteY5" fmla="*/ 84319 h 632188"/>
                  <a:gd name="connsiteX6" fmla="*/ 165948 w 663791"/>
                  <a:gd name="connsiteY6" fmla="*/ 42349 h 632188"/>
                  <a:gd name="connsiteX7" fmla="*/ 214508 w 663791"/>
                  <a:gd name="connsiteY7" fmla="*/ 46185 h 632188"/>
                  <a:gd name="connsiteX8" fmla="*/ 245995 w 663791"/>
                  <a:gd name="connsiteY8" fmla="*/ 10771 h 632188"/>
                  <a:gd name="connsiteX9" fmla="*/ 291855 w 663791"/>
                  <a:gd name="connsiteY9" fmla="*/ 26448 h 632188"/>
                  <a:gd name="connsiteX10" fmla="*/ 331896 w 663791"/>
                  <a:gd name="connsiteY10" fmla="*/ 0 h 632188"/>
                  <a:gd name="connsiteX11" fmla="*/ 371936 w 663791"/>
                  <a:gd name="connsiteY11" fmla="*/ 26448 h 632188"/>
                  <a:gd name="connsiteX12" fmla="*/ 417796 w 663791"/>
                  <a:gd name="connsiteY12" fmla="*/ 10771 h 632188"/>
                  <a:gd name="connsiteX13" fmla="*/ 449283 w 663791"/>
                  <a:gd name="connsiteY13" fmla="*/ 46185 h 632188"/>
                  <a:gd name="connsiteX14" fmla="*/ 497843 w 663791"/>
                  <a:gd name="connsiteY14" fmla="*/ 42349 h 632188"/>
                  <a:gd name="connsiteX15" fmla="*/ 518633 w 663791"/>
                  <a:gd name="connsiteY15" fmla="*/ 84319 h 632188"/>
                  <a:gd name="connsiteX16" fmla="*/ 566581 w 663791"/>
                  <a:gd name="connsiteY16" fmla="*/ 92582 h 632188"/>
                  <a:gd name="connsiteX17" fmla="*/ 575256 w 663791"/>
                  <a:gd name="connsiteY17" fmla="*/ 138247 h 632188"/>
                  <a:gd name="connsiteX18" fmla="*/ 619325 w 663791"/>
                  <a:gd name="connsiteY18" fmla="*/ 158047 h 632188"/>
                  <a:gd name="connsiteX19" fmla="*/ 615297 w 663791"/>
                  <a:gd name="connsiteY19" fmla="*/ 204295 h 632188"/>
                  <a:gd name="connsiteX20" fmla="*/ 652482 w 663791"/>
                  <a:gd name="connsiteY20" fmla="*/ 234283 h 632188"/>
                  <a:gd name="connsiteX21" fmla="*/ 636021 w 663791"/>
                  <a:gd name="connsiteY21" fmla="*/ 277960 h 632188"/>
                  <a:gd name="connsiteX22" fmla="*/ 663791 w 663791"/>
                  <a:gd name="connsiteY22" fmla="*/ 316094 h 632188"/>
                  <a:gd name="connsiteX23" fmla="*/ 636021 w 663791"/>
                  <a:gd name="connsiteY23" fmla="*/ 354228 h 632188"/>
                  <a:gd name="connsiteX24" fmla="*/ 652482 w 663791"/>
                  <a:gd name="connsiteY24" fmla="*/ 397905 h 632188"/>
                  <a:gd name="connsiteX25" fmla="*/ 615297 w 663791"/>
                  <a:gd name="connsiteY25" fmla="*/ 427893 h 632188"/>
                  <a:gd name="connsiteX26" fmla="*/ 619325 w 663791"/>
                  <a:gd name="connsiteY26" fmla="*/ 474141 h 632188"/>
                  <a:gd name="connsiteX27" fmla="*/ 575256 w 663791"/>
                  <a:gd name="connsiteY27" fmla="*/ 493941 h 632188"/>
                  <a:gd name="connsiteX28" fmla="*/ 566581 w 663791"/>
                  <a:gd name="connsiteY28" fmla="*/ 539606 h 632188"/>
                  <a:gd name="connsiteX29" fmla="*/ 518633 w 663791"/>
                  <a:gd name="connsiteY29" fmla="*/ 547869 h 632188"/>
                  <a:gd name="connsiteX30" fmla="*/ 497843 w 663791"/>
                  <a:gd name="connsiteY30" fmla="*/ 589839 h 632188"/>
                  <a:gd name="connsiteX31" fmla="*/ 449283 w 663791"/>
                  <a:gd name="connsiteY31" fmla="*/ 586003 h 632188"/>
                  <a:gd name="connsiteX32" fmla="*/ 417796 w 663791"/>
                  <a:gd name="connsiteY32" fmla="*/ 621417 h 632188"/>
                  <a:gd name="connsiteX33" fmla="*/ 371936 w 663791"/>
                  <a:gd name="connsiteY33" fmla="*/ 605740 h 632188"/>
                  <a:gd name="connsiteX34" fmla="*/ 331896 w 663791"/>
                  <a:gd name="connsiteY34" fmla="*/ 632188 h 632188"/>
                  <a:gd name="connsiteX35" fmla="*/ 291855 w 663791"/>
                  <a:gd name="connsiteY35" fmla="*/ 605740 h 632188"/>
                  <a:gd name="connsiteX36" fmla="*/ 245995 w 663791"/>
                  <a:gd name="connsiteY36" fmla="*/ 621417 h 632188"/>
                  <a:gd name="connsiteX37" fmla="*/ 214508 w 663791"/>
                  <a:gd name="connsiteY37" fmla="*/ 586003 h 632188"/>
                  <a:gd name="connsiteX38" fmla="*/ 165948 w 663791"/>
                  <a:gd name="connsiteY38" fmla="*/ 589839 h 632188"/>
                  <a:gd name="connsiteX39" fmla="*/ 145158 w 663791"/>
                  <a:gd name="connsiteY39" fmla="*/ 547869 h 632188"/>
                  <a:gd name="connsiteX40" fmla="*/ 97210 w 663791"/>
                  <a:gd name="connsiteY40" fmla="*/ 539606 h 632188"/>
                  <a:gd name="connsiteX41" fmla="*/ 88535 w 663791"/>
                  <a:gd name="connsiteY41" fmla="*/ 493941 h 632188"/>
                  <a:gd name="connsiteX42" fmla="*/ 44466 w 663791"/>
                  <a:gd name="connsiteY42" fmla="*/ 474141 h 632188"/>
                  <a:gd name="connsiteX43" fmla="*/ 48494 w 663791"/>
                  <a:gd name="connsiteY43" fmla="*/ 427893 h 632188"/>
                  <a:gd name="connsiteX44" fmla="*/ 11309 w 663791"/>
                  <a:gd name="connsiteY44" fmla="*/ 397905 h 632188"/>
                  <a:gd name="connsiteX45" fmla="*/ 27770 w 663791"/>
                  <a:gd name="connsiteY45" fmla="*/ 354228 h 632188"/>
                  <a:gd name="connsiteX46" fmla="*/ 0 w 663791"/>
                  <a:gd name="connsiteY46" fmla="*/ 316094 h 632188"/>
                  <a:gd name="connsiteX0" fmla="*/ 16461 w 652482"/>
                  <a:gd name="connsiteY0" fmla="*/ 354228 h 632188"/>
                  <a:gd name="connsiteX1" fmla="*/ 37185 w 652482"/>
                  <a:gd name="connsiteY1" fmla="*/ 204295 h 632188"/>
                  <a:gd name="connsiteX2" fmla="*/ 33157 w 652482"/>
                  <a:gd name="connsiteY2" fmla="*/ 158047 h 632188"/>
                  <a:gd name="connsiteX3" fmla="*/ 77226 w 652482"/>
                  <a:gd name="connsiteY3" fmla="*/ 138247 h 632188"/>
                  <a:gd name="connsiteX4" fmla="*/ 85901 w 652482"/>
                  <a:gd name="connsiteY4" fmla="*/ 92582 h 632188"/>
                  <a:gd name="connsiteX5" fmla="*/ 133849 w 652482"/>
                  <a:gd name="connsiteY5" fmla="*/ 84319 h 632188"/>
                  <a:gd name="connsiteX6" fmla="*/ 154639 w 652482"/>
                  <a:gd name="connsiteY6" fmla="*/ 42349 h 632188"/>
                  <a:gd name="connsiteX7" fmla="*/ 203199 w 652482"/>
                  <a:gd name="connsiteY7" fmla="*/ 46185 h 632188"/>
                  <a:gd name="connsiteX8" fmla="*/ 234686 w 652482"/>
                  <a:gd name="connsiteY8" fmla="*/ 10771 h 632188"/>
                  <a:gd name="connsiteX9" fmla="*/ 280546 w 652482"/>
                  <a:gd name="connsiteY9" fmla="*/ 26448 h 632188"/>
                  <a:gd name="connsiteX10" fmla="*/ 320587 w 652482"/>
                  <a:gd name="connsiteY10" fmla="*/ 0 h 632188"/>
                  <a:gd name="connsiteX11" fmla="*/ 360627 w 652482"/>
                  <a:gd name="connsiteY11" fmla="*/ 26448 h 632188"/>
                  <a:gd name="connsiteX12" fmla="*/ 406487 w 652482"/>
                  <a:gd name="connsiteY12" fmla="*/ 10771 h 632188"/>
                  <a:gd name="connsiteX13" fmla="*/ 437974 w 652482"/>
                  <a:gd name="connsiteY13" fmla="*/ 46185 h 632188"/>
                  <a:gd name="connsiteX14" fmla="*/ 486534 w 652482"/>
                  <a:gd name="connsiteY14" fmla="*/ 42349 h 632188"/>
                  <a:gd name="connsiteX15" fmla="*/ 507324 w 652482"/>
                  <a:gd name="connsiteY15" fmla="*/ 84319 h 632188"/>
                  <a:gd name="connsiteX16" fmla="*/ 555272 w 652482"/>
                  <a:gd name="connsiteY16" fmla="*/ 92582 h 632188"/>
                  <a:gd name="connsiteX17" fmla="*/ 563947 w 652482"/>
                  <a:gd name="connsiteY17" fmla="*/ 138247 h 632188"/>
                  <a:gd name="connsiteX18" fmla="*/ 608016 w 652482"/>
                  <a:gd name="connsiteY18" fmla="*/ 158047 h 632188"/>
                  <a:gd name="connsiteX19" fmla="*/ 603988 w 652482"/>
                  <a:gd name="connsiteY19" fmla="*/ 204295 h 632188"/>
                  <a:gd name="connsiteX20" fmla="*/ 641173 w 652482"/>
                  <a:gd name="connsiteY20" fmla="*/ 234283 h 632188"/>
                  <a:gd name="connsiteX21" fmla="*/ 624712 w 652482"/>
                  <a:gd name="connsiteY21" fmla="*/ 277960 h 632188"/>
                  <a:gd name="connsiteX22" fmla="*/ 652482 w 652482"/>
                  <a:gd name="connsiteY22" fmla="*/ 316094 h 632188"/>
                  <a:gd name="connsiteX23" fmla="*/ 624712 w 652482"/>
                  <a:gd name="connsiteY23" fmla="*/ 354228 h 632188"/>
                  <a:gd name="connsiteX24" fmla="*/ 641173 w 652482"/>
                  <a:gd name="connsiteY24" fmla="*/ 397905 h 632188"/>
                  <a:gd name="connsiteX25" fmla="*/ 603988 w 652482"/>
                  <a:gd name="connsiteY25" fmla="*/ 427893 h 632188"/>
                  <a:gd name="connsiteX26" fmla="*/ 608016 w 652482"/>
                  <a:gd name="connsiteY26" fmla="*/ 474141 h 632188"/>
                  <a:gd name="connsiteX27" fmla="*/ 563947 w 652482"/>
                  <a:gd name="connsiteY27" fmla="*/ 493941 h 632188"/>
                  <a:gd name="connsiteX28" fmla="*/ 555272 w 652482"/>
                  <a:gd name="connsiteY28" fmla="*/ 539606 h 632188"/>
                  <a:gd name="connsiteX29" fmla="*/ 507324 w 652482"/>
                  <a:gd name="connsiteY29" fmla="*/ 547869 h 632188"/>
                  <a:gd name="connsiteX30" fmla="*/ 486534 w 652482"/>
                  <a:gd name="connsiteY30" fmla="*/ 589839 h 632188"/>
                  <a:gd name="connsiteX31" fmla="*/ 437974 w 652482"/>
                  <a:gd name="connsiteY31" fmla="*/ 586003 h 632188"/>
                  <a:gd name="connsiteX32" fmla="*/ 406487 w 652482"/>
                  <a:gd name="connsiteY32" fmla="*/ 621417 h 632188"/>
                  <a:gd name="connsiteX33" fmla="*/ 360627 w 652482"/>
                  <a:gd name="connsiteY33" fmla="*/ 605740 h 632188"/>
                  <a:gd name="connsiteX34" fmla="*/ 320587 w 652482"/>
                  <a:gd name="connsiteY34" fmla="*/ 632188 h 632188"/>
                  <a:gd name="connsiteX35" fmla="*/ 280546 w 652482"/>
                  <a:gd name="connsiteY35" fmla="*/ 605740 h 632188"/>
                  <a:gd name="connsiteX36" fmla="*/ 234686 w 652482"/>
                  <a:gd name="connsiteY36" fmla="*/ 621417 h 632188"/>
                  <a:gd name="connsiteX37" fmla="*/ 203199 w 652482"/>
                  <a:gd name="connsiteY37" fmla="*/ 586003 h 632188"/>
                  <a:gd name="connsiteX38" fmla="*/ 154639 w 652482"/>
                  <a:gd name="connsiteY38" fmla="*/ 589839 h 632188"/>
                  <a:gd name="connsiteX39" fmla="*/ 133849 w 652482"/>
                  <a:gd name="connsiteY39" fmla="*/ 547869 h 632188"/>
                  <a:gd name="connsiteX40" fmla="*/ 85901 w 652482"/>
                  <a:gd name="connsiteY40" fmla="*/ 539606 h 632188"/>
                  <a:gd name="connsiteX41" fmla="*/ 77226 w 652482"/>
                  <a:gd name="connsiteY41" fmla="*/ 493941 h 632188"/>
                  <a:gd name="connsiteX42" fmla="*/ 33157 w 652482"/>
                  <a:gd name="connsiteY42" fmla="*/ 474141 h 632188"/>
                  <a:gd name="connsiteX43" fmla="*/ 37185 w 652482"/>
                  <a:gd name="connsiteY43" fmla="*/ 427893 h 632188"/>
                  <a:gd name="connsiteX44" fmla="*/ 0 w 652482"/>
                  <a:gd name="connsiteY44" fmla="*/ 397905 h 632188"/>
                  <a:gd name="connsiteX45" fmla="*/ 16461 w 652482"/>
                  <a:gd name="connsiteY45" fmla="*/ 354228 h 632188"/>
                  <a:gd name="connsiteX0" fmla="*/ 0 w 636021"/>
                  <a:gd name="connsiteY0" fmla="*/ 354228 h 632188"/>
                  <a:gd name="connsiteX1" fmla="*/ 20724 w 636021"/>
                  <a:gd name="connsiteY1" fmla="*/ 204295 h 632188"/>
                  <a:gd name="connsiteX2" fmla="*/ 16696 w 636021"/>
                  <a:gd name="connsiteY2" fmla="*/ 158047 h 632188"/>
                  <a:gd name="connsiteX3" fmla="*/ 60765 w 636021"/>
                  <a:gd name="connsiteY3" fmla="*/ 138247 h 632188"/>
                  <a:gd name="connsiteX4" fmla="*/ 69440 w 636021"/>
                  <a:gd name="connsiteY4" fmla="*/ 92582 h 632188"/>
                  <a:gd name="connsiteX5" fmla="*/ 117388 w 636021"/>
                  <a:gd name="connsiteY5" fmla="*/ 84319 h 632188"/>
                  <a:gd name="connsiteX6" fmla="*/ 138178 w 636021"/>
                  <a:gd name="connsiteY6" fmla="*/ 42349 h 632188"/>
                  <a:gd name="connsiteX7" fmla="*/ 186738 w 636021"/>
                  <a:gd name="connsiteY7" fmla="*/ 46185 h 632188"/>
                  <a:gd name="connsiteX8" fmla="*/ 218225 w 636021"/>
                  <a:gd name="connsiteY8" fmla="*/ 10771 h 632188"/>
                  <a:gd name="connsiteX9" fmla="*/ 264085 w 636021"/>
                  <a:gd name="connsiteY9" fmla="*/ 26448 h 632188"/>
                  <a:gd name="connsiteX10" fmla="*/ 304126 w 636021"/>
                  <a:gd name="connsiteY10" fmla="*/ 0 h 632188"/>
                  <a:gd name="connsiteX11" fmla="*/ 344166 w 636021"/>
                  <a:gd name="connsiteY11" fmla="*/ 26448 h 632188"/>
                  <a:gd name="connsiteX12" fmla="*/ 390026 w 636021"/>
                  <a:gd name="connsiteY12" fmla="*/ 10771 h 632188"/>
                  <a:gd name="connsiteX13" fmla="*/ 421513 w 636021"/>
                  <a:gd name="connsiteY13" fmla="*/ 46185 h 632188"/>
                  <a:gd name="connsiteX14" fmla="*/ 470073 w 636021"/>
                  <a:gd name="connsiteY14" fmla="*/ 42349 h 632188"/>
                  <a:gd name="connsiteX15" fmla="*/ 490863 w 636021"/>
                  <a:gd name="connsiteY15" fmla="*/ 84319 h 632188"/>
                  <a:gd name="connsiteX16" fmla="*/ 538811 w 636021"/>
                  <a:gd name="connsiteY16" fmla="*/ 92582 h 632188"/>
                  <a:gd name="connsiteX17" fmla="*/ 547486 w 636021"/>
                  <a:gd name="connsiteY17" fmla="*/ 138247 h 632188"/>
                  <a:gd name="connsiteX18" fmla="*/ 591555 w 636021"/>
                  <a:gd name="connsiteY18" fmla="*/ 158047 h 632188"/>
                  <a:gd name="connsiteX19" fmla="*/ 587527 w 636021"/>
                  <a:gd name="connsiteY19" fmla="*/ 204295 h 632188"/>
                  <a:gd name="connsiteX20" fmla="*/ 624712 w 636021"/>
                  <a:gd name="connsiteY20" fmla="*/ 234283 h 632188"/>
                  <a:gd name="connsiteX21" fmla="*/ 608251 w 636021"/>
                  <a:gd name="connsiteY21" fmla="*/ 277960 h 632188"/>
                  <a:gd name="connsiteX22" fmla="*/ 636021 w 636021"/>
                  <a:gd name="connsiteY22" fmla="*/ 316094 h 632188"/>
                  <a:gd name="connsiteX23" fmla="*/ 608251 w 636021"/>
                  <a:gd name="connsiteY23" fmla="*/ 354228 h 632188"/>
                  <a:gd name="connsiteX24" fmla="*/ 624712 w 636021"/>
                  <a:gd name="connsiteY24" fmla="*/ 397905 h 632188"/>
                  <a:gd name="connsiteX25" fmla="*/ 587527 w 636021"/>
                  <a:gd name="connsiteY25" fmla="*/ 427893 h 632188"/>
                  <a:gd name="connsiteX26" fmla="*/ 591555 w 636021"/>
                  <a:gd name="connsiteY26" fmla="*/ 474141 h 632188"/>
                  <a:gd name="connsiteX27" fmla="*/ 547486 w 636021"/>
                  <a:gd name="connsiteY27" fmla="*/ 493941 h 632188"/>
                  <a:gd name="connsiteX28" fmla="*/ 538811 w 636021"/>
                  <a:gd name="connsiteY28" fmla="*/ 539606 h 632188"/>
                  <a:gd name="connsiteX29" fmla="*/ 490863 w 636021"/>
                  <a:gd name="connsiteY29" fmla="*/ 547869 h 632188"/>
                  <a:gd name="connsiteX30" fmla="*/ 470073 w 636021"/>
                  <a:gd name="connsiteY30" fmla="*/ 589839 h 632188"/>
                  <a:gd name="connsiteX31" fmla="*/ 421513 w 636021"/>
                  <a:gd name="connsiteY31" fmla="*/ 586003 h 632188"/>
                  <a:gd name="connsiteX32" fmla="*/ 390026 w 636021"/>
                  <a:gd name="connsiteY32" fmla="*/ 621417 h 632188"/>
                  <a:gd name="connsiteX33" fmla="*/ 344166 w 636021"/>
                  <a:gd name="connsiteY33" fmla="*/ 605740 h 632188"/>
                  <a:gd name="connsiteX34" fmla="*/ 304126 w 636021"/>
                  <a:gd name="connsiteY34" fmla="*/ 632188 h 632188"/>
                  <a:gd name="connsiteX35" fmla="*/ 264085 w 636021"/>
                  <a:gd name="connsiteY35" fmla="*/ 605740 h 632188"/>
                  <a:gd name="connsiteX36" fmla="*/ 218225 w 636021"/>
                  <a:gd name="connsiteY36" fmla="*/ 621417 h 632188"/>
                  <a:gd name="connsiteX37" fmla="*/ 186738 w 636021"/>
                  <a:gd name="connsiteY37" fmla="*/ 586003 h 632188"/>
                  <a:gd name="connsiteX38" fmla="*/ 138178 w 636021"/>
                  <a:gd name="connsiteY38" fmla="*/ 589839 h 632188"/>
                  <a:gd name="connsiteX39" fmla="*/ 117388 w 636021"/>
                  <a:gd name="connsiteY39" fmla="*/ 547869 h 632188"/>
                  <a:gd name="connsiteX40" fmla="*/ 69440 w 636021"/>
                  <a:gd name="connsiteY40" fmla="*/ 539606 h 632188"/>
                  <a:gd name="connsiteX41" fmla="*/ 60765 w 636021"/>
                  <a:gd name="connsiteY41" fmla="*/ 493941 h 632188"/>
                  <a:gd name="connsiteX42" fmla="*/ 16696 w 636021"/>
                  <a:gd name="connsiteY42" fmla="*/ 474141 h 632188"/>
                  <a:gd name="connsiteX43" fmla="*/ 20724 w 636021"/>
                  <a:gd name="connsiteY43" fmla="*/ 427893 h 632188"/>
                  <a:gd name="connsiteX44" fmla="*/ 0 w 636021"/>
                  <a:gd name="connsiteY44" fmla="*/ 354228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0 w 619325"/>
                  <a:gd name="connsiteY42" fmla="*/ 474141 h 632188"/>
                  <a:gd name="connsiteX43" fmla="*/ 4028 w 619325"/>
                  <a:gd name="connsiteY43" fmla="*/ 427893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4028 w 619325"/>
                  <a:gd name="connsiteY42" fmla="*/ 427893 h 632188"/>
                  <a:gd name="connsiteX0" fmla="*/ 44069 w 619325"/>
                  <a:gd name="connsiteY0" fmla="*/ 493941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52744 w 619325"/>
                  <a:gd name="connsiteY39" fmla="*/ 539606 h 632188"/>
                  <a:gd name="connsiteX40" fmla="*/ 44069 w 619325"/>
                  <a:gd name="connsiteY40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44069 w 619325"/>
                  <a:gd name="connsiteY39" fmla="*/ 493941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00692 w 619325"/>
                  <a:gd name="connsiteY37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00692 w 619325"/>
                  <a:gd name="connsiteY36" fmla="*/ 547869 h 632188"/>
                  <a:gd name="connsiteX0" fmla="*/ 201529 w 619325"/>
                  <a:gd name="connsiteY0" fmla="*/ 621417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0" fmla="*/ 247389 w 619325"/>
                  <a:gd name="connsiteY0" fmla="*/ 605740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0" fmla="*/ 287430 w 619325"/>
                  <a:gd name="connsiteY0" fmla="*/ 632188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19325" h="632188">
                    <a:moveTo>
                      <a:pt x="287430" y="632188"/>
                    </a:moveTo>
                    <a:lnTo>
                      <a:pt x="0" y="158047"/>
                    </a:lnTo>
                    <a:lnTo>
                      <a:pt x="44069" y="138247"/>
                    </a:lnTo>
                    <a:lnTo>
                      <a:pt x="52744" y="92582"/>
                    </a:lnTo>
                    <a:lnTo>
                      <a:pt x="100692" y="84319"/>
                    </a:lnTo>
                    <a:lnTo>
                      <a:pt x="121482" y="42349"/>
                    </a:lnTo>
                    <a:lnTo>
                      <a:pt x="170042" y="46185"/>
                    </a:lnTo>
                    <a:lnTo>
                      <a:pt x="201529" y="10771"/>
                    </a:lnTo>
                    <a:lnTo>
                      <a:pt x="247389" y="26448"/>
                    </a:lnTo>
                    <a:lnTo>
                      <a:pt x="287430" y="0"/>
                    </a:lnTo>
                    <a:lnTo>
                      <a:pt x="327470" y="26448"/>
                    </a:lnTo>
                    <a:lnTo>
                      <a:pt x="373330" y="10771"/>
                    </a:lnTo>
                    <a:lnTo>
                      <a:pt x="404817" y="46185"/>
                    </a:lnTo>
                    <a:lnTo>
                      <a:pt x="453377" y="42349"/>
                    </a:lnTo>
                    <a:lnTo>
                      <a:pt x="474167" y="84319"/>
                    </a:lnTo>
                    <a:lnTo>
                      <a:pt x="522115" y="92582"/>
                    </a:lnTo>
                    <a:lnTo>
                      <a:pt x="530790" y="138247"/>
                    </a:lnTo>
                    <a:lnTo>
                      <a:pt x="574859" y="158047"/>
                    </a:lnTo>
                    <a:lnTo>
                      <a:pt x="570831" y="204295"/>
                    </a:lnTo>
                    <a:lnTo>
                      <a:pt x="608016" y="234283"/>
                    </a:lnTo>
                    <a:lnTo>
                      <a:pt x="591555" y="277960"/>
                    </a:lnTo>
                    <a:lnTo>
                      <a:pt x="619325" y="316094"/>
                    </a:lnTo>
                    <a:lnTo>
                      <a:pt x="591555" y="354228"/>
                    </a:lnTo>
                    <a:lnTo>
                      <a:pt x="608016" y="397905"/>
                    </a:lnTo>
                    <a:lnTo>
                      <a:pt x="570831" y="427893"/>
                    </a:lnTo>
                    <a:lnTo>
                      <a:pt x="574859" y="474141"/>
                    </a:lnTo>
                    <a:lnTo>
                      <a:pt x="530790" y="493941"/>
                    </a:lnTo>
                    <a:lnTo>
                      <a:pt x="522115" y="539606"/>
                    </a:lnTo>
                    <a:lnTo>
                      <a:pt x="474167" y="547869"/>
                    </a:lnTo>
                    <a:lnTo>
                      <a:pt x="453377" y="589839"/>
                    </a:lnTo>
                    <a:lnTo>
                      <a:pt x="404817" y="586003"/>
                    </a:lnTo>
                    <a:lnTo>
                      <a:pt x="373330" y="621417"/>
                    </a:lnTo>
                    <a:lnTo>
                      <a:pt x="327470" y="605740"/>
                    </a:lnTo>
                    <a:lnTo>
                      <a:pt x="287430" y="63218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2501889-B1C3-4C14-8A2A-3344269BFA50}"/>
                  </a:ext>
                </a:extLst>
              </p:cNvPr>
              <p:cNvSpPr/>
              <p:nvPr/>
            </p:nvSpPr>
            <p:spPr>
              <a:xfrm>
                <a:off x="1907578" y="1193418"/>
                <a:ext cx="579044" cy="611188"/>
              </a:xfrm>
              <a:custGeom>
                <a:avLst/>
                <a:gdLst>
                  <a:gd name="connsiteX0" fmla="*/ 289522 w 579044"/>
                  <a:gd name="connsiteY0" fmla="*/ 0 h 611188"/>
                  <a:gd name="connsiteX1" fmla="*/ 579044 w 579044"/>
                  <a:gd name="connsiteY1" fmla="*/ 305594 h 611188"/>
                  <a:gd name="connsiteX2" fmla="*/ 289522 w 579044"/>
                  <a:gd name="connsiteY2" fmla="*/ 611188 h 611188"/>
                  <a:gd name="connsiteX3" fmla="*/ 127647 w 579044"/>
                  <a:gd name="connsiteY3" fmla="*/ 558997 h 611188"/>
                  <a:gd name="connsiteX4" fmla="*/ 122913 w 579044"/>
                  <a:gd name="connsiteY4" fmla="*/ 554874 h 611188"/>
                  <a:gd name="connsiteX5" fmla="*/ 145657 w 579044"/>
                  <a:gd name="connsiteY5" fmla="*/ 512916 h 611188"/>
                  <a:gd name="connsiteX6" fmla="*/ 169903 w 579044"/>
                  <a:gd name="connsiteY6" fmla="*/ 427363 h 611188"/>
                  <a:gd name="connsiteX7" fmla="*/ 42689 w 579044"/>
                  <a:gd name="connsiteY7" fmla="*/ 463315 h 611188"/>
                  <a:gd name="connsiteX8" fmla="*/ 22752 w 579044"/>
                  <a:gd name="connsiteY8" fmla="*/ 424545 h 611188"/>
                  <a:gd name="connsiteX9" fmla="*/ 0 w 579044"/>
                  <a:gd name="connsiteY9" fmla="*/ 305594 h 611188"/>
                  <a:gd name="connsiteX10" fmla="*/ 289522 w 579044"/>
                  <a:gd name="connsiteY10" fmla="*/ 0 h 61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11188">
                    <a:moveTo>
                      <a:pt x="289522" y="0"/>
                    </a:moveTo>
                    <a:cubicBezTo>
                      <a:pt x="449421" y="0"/>
                      <a:pt x="579044" y="136819"/>
                      <a:pt x="579044" y="305594"/>
                    </a:cubicBezTo>
                    <a:cubicBezTo>
                      <a:pt x="579044" y="474369"/>
                      <a:pt x="449421" y="611188"/>
                      <a:pt x="289522" y="611188"/>
                    </a:cubicBezTo>
                    <a:cubicBezTo>
                      <a:pt x="229560" y="611188"/>
                      <a:pt x="173855" y="591948"/>
                      <a:pt x="127647" y="558997"/>
                    </a:cubicBezTo>
                    <a:lnTo>
                      <a:pt x="122913" y="554874"/>
                    </a:lnTo>
                    <a:lnTo>
                      <a:pt x="145657" y="512916"/>
                    </a:lnTo>
                    <a:cubicBezTo>
                      <a:pt x="159536" y="481861"/>
                      <a:pt x="166663" y="453281"/>
                      <a:pt x="169903" y="427363"/>
                    </a:cubicBezTo>
                    <a:lnTo>
                      <a:pt x="42689" y="463315"/>
                    </a:lnTo>
                    <a:lnTo>
                      <a:pt x="22752" y="424545"/>
                    </a:lnTo>
                    <a:cubicBezTo>
                      <a:pt x="8102" y="387984"/>
                      <a:pt x="0" y="347788"/>
                      <a:pt x="0" y="305594"/>
                    </a:cubicBezTo>
                    <a:cubicBezTo>
                      <a:pt x="0" y="136819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弦 79">
                <a:extLst>
                  <a:ext uri="{FF2B5EF4-FFF2-40B4-BE49-F238E27FC236}">
                    <a16:creationId xmlns:a16="http://schemas.microsoft.com/office/drawing/2014/main" id="{EDC5B535-B0E2-4C5C-860C-081DD1D90964}"/>
                  </a:ext>
                </a:extLst>
              </p:cNvPr>
              <p:cNvSpPr/>
              <p:nvPr/>
            </p:nvSpPr>
            <p:spPr>
              <a:xfrm flipH="1">
                <a:off x="1985946" y="1363342"/>
                <a:ext cx="159104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弦 80">
                <a:extLst>
                  <a:ext uri="{FF2B5EF4-FFF2-40B4-BE49-F238E27FC236}">
                    <a16:creationId xmlns:a16="http://schemas.microsoft.com/office/drawing/2014/main" id="{9A5E2E3A-D83E-4B8A-B4C7-2DCC8670FA44}"/>
                  </a:ext>
                </a:extLst>
              </p:cNvPr>
              <p:cNvSpPr/>
              <p:nvPr/>
            </p:nvSpPr>
            <p:spPr>
              <a:xfrm flipH="1">
                <a:off x="2046294" y="1386493"/>
                <a:ext cx="94102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ローチャート: 手操作入力 680">
                <a:extLst>
                  <a:ext uri="{FF2B5EF4-FFF2-40B4-BE49-F238E27FC236}">
                    <a16:creationId xmlns:a16="http://schemas.microsoft.com/office/drawing/2014/main" id="{E3C7CA37-F11E-49F3-89DF-4232960F4391}"/>
                  </a:ext>
                </a:extLst>
              </p:cNvPr>
              <p:cNvSpPr/>
              <p:nvPr/>
            </p:nvSpPr>
            <p:spPr>
              <a:xfrm rot="9900000" flipH="1">
                <a:off x="1989167" y="1342179"/>
                <a:ext cx="150490" cy="45719"/>
              </a:xfrm>
              <a:prstGeom prst="flowChartManualInput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D9924433-76AA-4627-9635-47374200104A}"/>
                  </a:ext>
                </a:extLst>
              </p:cNvPr>
              <p:cNvSpPr/>
              <p:nvPr/>
            </p:nvSpPr>
            <p:spPr>
              <a:xfrm rot="7200000">
                <a:off x="2216138" y="1096603"/>
                <a:ext cx="181741" cy="404338"/>
              </a:xfrm>
              <a:custGeom>
                <a:avLst/>
                <a:gdLst>
                  <a:gd name="connsiteX0" fmla="*/ 37208 w 181741"/>
                  <a:gd name="connsiteY0" fmla="*/ 358714 h 404338"/>
                  <a:gd name="connsiteX1" fmla="*/ 70344 w 181741"/>
                  <a:gd name="connsiteY1" fmla="*/ 23566 h 404338"/>
                  <a:gd name="connsiteX2" fmla="*/ 93095 w 181741"/>
                  <a:gd name="connsiteY2" fmla="*/ 0 h 404338"/>
                  <a:gd name="connsiteX3" fmla="*/ 93206 w 181741"/>
                  <a:gd name="connsiteY3" fmla="*/ 584 h 404338"/>
                  <a:gd name="connsiteX4" fmla="*/ 137275 w 181741"/>
                  <a:gd name="connsiteY4" fmla="*/ 20384 h 404338"/>
                  <a:gd name="connsiteX5" fmla="*/ 133247 w 181741"/>
                  <a:gd name="connsiteY5" fmla="*/ 66632 h 404338"/>
                  <a:gd name="connsiteX6" fmla="*/ 170432 w 181741"/>
                  <a:gd name="connsiteY6" fmla="*/ 96620 h 404338"/>
                  <a:gd name="connsiteX7" fmla="*/ 153971 w 181741"/>
                  <a:gd name="connsiteY7" fmla="*/ 140297 h 404338"/>
                  <a:gd name="connsiteX8" fmla="*/ 181741 w 181741"/>
                  <a:gd name="connsiteY8" fmla="*/ 178431 h 404338"/>
                  <a:gd name="connsiteX9" fmla="*/ 153971 w 181741"/>
                  <a:gd name="connsiteY9" fmla="*/ 216565 h 404338"/>
                  <a:gd name="connsiteX10" fmla="*/ 170432 w 181741"/>
                  <a:gd name="connsiteY10" fmla="*/ 260242 h 404338"/>
                  <a:gd name="connsiteX11" fmla="*/ 133247 w 181741"/>
                  <a:gd name="connsiteY11" fmla="*/ 290230 h 404338"/>
                  <a:gd name="connsiteX12" fmla="*/ 137275 w 181741"/>
                  <a:gd name="connsiteY12" fmla="*/ 336478 h 404338"/>
                  <a:gd name="connsiteX13" fmla="*/ 93206 w 181741"/>
                  <a:gd name="connsiteY13" fmla="*/ 356278 h 404338"/>
                  <a:gd name="connsiteX14" fmla="*/ 84531 w 181741"/>
                  <a:gd name="connsiteY14" fmla="*/ 401943 h 404338"/>
                  <a:gd name="connsiteX15" fmla="*/ 70630 w 181741"/>
                  <a:gd name="connsiteY15" fmla="*/ 404338 h 40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1741" h="404338">
                    <a:moveTo>
                      <a:pt x="37208" y="358714"/>
                    </a:moveTo>
                    <a:cubicBezTo>
                      <a:pt x="-24307" y="252167"/>
                      <a:pt x="-6998" y="120285"/>
                      <a:pt x="70344" y="23566"/>
                    </a:cubicBezTo>
                    <a:lnTo>
                      <a:pt x="93095" y="0"/>
                    </a:lnTo>
                    <a:lnTo>
                      <a:pt x="93206" y="584"/>
                    </a:lnTo>
                    <a:lnTo>
                      <a:pt x="137275" y="20384"/>
                    </a:lnTo>
                    <a:lnTo>
                      <a:pt x="133247" y="66632"/>
                    </a:lnTo>
                    <a:lnTo>
                      <a:pt x="170432" y="96620"/>
                    </a:lnTo>
                    <a:lnTo>
                      <a:pt x="153971" y="140297"/>
                    </a:lnTo>
                    <a:lnTo>
                      <a:pt x="181741" y="178431"/>
                    </a:lnTo>
                    <a:lnTo>
                      <a:pt x="153971" y="216565"/>
                    </a:lnTo>
                    <a:lnTo>
                      <a:pt x="170432" y="260242"/>
                    </a:lnTo>
                    <a:lnTo>
                      <a:pt x="133247" y="290230"/>
                    </a:lnTo>
                    <a:lnTo>
                      <a:pt x="137275" y="336478"/>
                    </a:lnTo>
                    <a:lnTo>
                      <a:pt x="93206" y="356278"/>
                    </a:lnTo>
                    <a:lnTo>
                      <a:pt x="84531" y="401943"/>
                    </a:lnTo>
                    <a:lnTo>
                      <a:pt x="70630" y="40433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690D2769-2634-47A8-8A4E-DB00EC1A25FD}"/>
                  </a:ext>
                </a:extLst>
              </p:cNvPr>
              <p:cNvSpPr/>
              <p:nvPr/>
            </p:nvSpPr>
            <p:spPr>
              <a:xfrm>
                <a:off x="2242444" y="1193968"/>
                <a:ext cx="276801" cy="446563"/>
              </a:xfrm>
              <a:custGeom>
                <a:avLst/>
                <a:gdLst>
                  <a:gd name="connsiteX0" fmla="*/ 0 w 276801"/>
                  <a:gd name="connsiteY0" fmla="*/ 0 h 446563"/>
                  <a:gd name="connsiteX1" fmla="*/ 52074 w 276801"/>
                  <a:gd name="connsiteY1" fmla="*/ 6162 h 446563"/>
                  <a:gd name="connsiteX2" fmla="*/ 276801 w 276801"/>
                  <a:gd name="connsiteY2" fmla="*/ 329813 h 446563"/>
                  <a:gd name="connsiteX3" fmla="*/ 275422 w 276801"/>
                  <a:gd name="connsiteY3" fmla="*/ 345866 h 446563"/>
                  <a:gd name="connsiteX4" fmla="*/ 252810 w 276801"/>
                  <a:gd name="connsiteY4" fmla="*/ 405244 h 446563"/>
                  <a:gd name="connsiteX5" fmla="*/ 225803 w 276801"/>
                  <a:gd name="connsiteY5" fmla="*/ 446563 h 446563"/>
                  <a:gd name="connsiteX6" fmla="*/ 219639 w 276801"/>
                  <a:gd name="connsiteY6" fmla="*/ 445177 h 446563"/>
                  <a:gd name="connsiteX7" fmla="*/ 214613 w 276801"/>
                  <a:gd name="connsiteY7" fmla="*/ 444810 h 446563"/>
                  <a:gd name="connsiteX8" fmla="*/ 138057 w 276801"/>
                  <a:gd name="connsiteY8" fmla="*/ 380594 h 446563"/>
                  <a:gd name="connsiteX9" fmla="*/ 43557 w 276801"/>
                  <a:gd name="connsiteY9" fmla="*/ 343371 h 446563"/>
                  <a:gd name="connsiteX10" fmla="*/ 25380 w 276801"/>
                  <a:gd name="connsiteY10" fmla="*/ 343123 h 446563"/>
                  <a:gd name="connsiteX11" fmla="*/ 29535 w 276801"/>
                  <a:gd name="connsiteY11" fmla="*/ 254688 h 446563"/>
                  <a:gd name="connsiteX12" fmla="*/ 16903 w 276801"/>
                  <a:gd name="connsiteY12" fmla="*/ 75431 h 44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801" h="446563">
                    <a:moveTo>
                      <a:pt x="0" y="0"/>
                    </a:moveTo>
                    <a:lnTo>
                      <a:pt x="52074" y="6162"/>
                    </a:lnTo>
                    <a:cubicBezTo>
                      <a:pt x="180325" y="36967"/>
                      <a:pt x="276801" y="170166"/>
                      <a:pt x="276801" y="329813"/>
                    </a:cubicBezTo>
                    <a:lnTo>
                      <a:pt x="275422" y="345866"/>
                    </a:lnTo>
                    <a:lnTo>
                      <a:pt x="252810" y="405244"/>
                    </a:lnTo>
                    <a:lnTo>
                      <a:pt x="225803" y="446563"/>
                    </a:lnTo>
                    <a:lnTo>
                      <a:pt x="219639" y="445177"/>
                    </a:lnTo>
                    <a:lnTo>
                      <a:pt x="214613" y="444810"/>
                    </a:lnTo>
                    <a:lnTo>
                      <a:pt x="138057" y="380594"/>
                    </a:lnTo>
                    <a:cubicBezTo>
                      <a:pt x="108116" y="362654"/>
                      <a:pt x="76147" y="350022"/>
                      <a:pt x="43557" y="343371"/>
                    </a:cubicBezTo>
                    <a:lnTo>
                      <a:pt x="25380" y="343123"/>
                    </a:lnTo>
                    <a:lnTo>
                      <a:pt x="29535" y="254688"/>
                    </a:lnTo>
                    <a:cubicBezTo>
                      <a:pt x="29535" y="192265"/>
                      <a:pt x="25113" y="132058"/>
                      <a:pt x="16903" y="7543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C48B9720-FC89-460E-9B76-81E307F5C892}"/>
                  </a:ext>
                </a:extLst>
              </p:cNvPr>
              <p:cNvSpPr/>
              <p:nvPr/>
            </p:nvSpPr>
            <p:spPr>
              <a:xfrm>
                <a:off x="2237304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6147AAD-7F15-4CA4-89E8-1024460AD3A2}"/>
                </a:ext>
              </a:extLst>
            </p:cNvPr>
            <p:cNvGrpSpPr/>
            <p:nvPr/>
          </p:nvGrpSpPr>
          <p:grpSpPr>
            <a:xfrm>
              <a:off x="1577341" y="4600693"/>
              <a:ext cx="1249107" cy="577935"/>
              <a:chOff x="1577341" y="1961986"/>
              <a:chExt cx="1249107" cy="577935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FE8F32B-A216-48A5-AB44-348CE0939C47}"/>
                  </a:ext>
                </a:extLst>
              </p:cNvPr>
              <p:cNvGrpSpPr/>
              <p:nvPr/>
            </p:nvGrpSpPr>
            <p:grpSpPr>
              <a:xfrm>
                <a:off x="1898480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69" name="片側の 2 つの角を丸めた四角形 1950">
                  <a:extLst>
                    <a:ext uri="{FF2B5EF4-FFF2-40B4-BE49-F238E27FC236}">
                      <a16:creationId xmlns:a16="http://schemas.microsoft.com/office/drawing/2014/main" id="{587359C6-BE64-4898-A02E-CC0D11D4AF21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378CF025-AB1D-4AC6-BBFB-B00D5FB77B30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717A18EE-6109-4B30-80CA-11E573AD72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39ABE36A-A434-436F-9909-0645A5483B36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30516199-1B12-4A7A-BBCC-347FB135A05E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2" name="直角三角形 71">
                    <a:extLst>
                      <a:ext uri="{FF2B5EF4-FFF2-40B4-BE49-F238E27FC236}">
                        <a16:creationId xmlns:a16="http://schemas.microsoft.com/office/drawing/2014/main" id="{E0F6F775-B9B6-416E-9D7D-847D9FF73C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直角三角形 72">
                    <a:extLst>
                      <a:ext uri="{FF2B5EF4-FFF2-40B4-BE49-F238E27FC236}">
                        <a16:creationId xmlns:a16="http://schemas.microsoft.com/office/drawing/2014/main" id="{E925FF29-4A73-48CF-8BB0-90E1373B689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74F79D36-3115-4F53-8A8C-E30B558AA3DA}"/>
                  </a:ext>
                </a:extLst>
              </p:cNvPr>
              <p:cNvGrpSpPr/>
              <p:nvPr/>
            </p:nvGrpSpPr>
            <p:grpSpPr>
              <a:xfrm>
                <a:off x="157734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67" name="フリーフォーム 2080">
                  <a:extLst>
                    <a:ext uri="{FF2B5EF4-FFF2-40B4-BE49-F238E27FC236}">
                      <a16:creationId xmlns:a16="http://schemas.microsoft.com/office/drawing/2014/main" id="{4E693D9B-FF92-42F0-81C3-937DBFF955BA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フリーフォーム 2081">
                  <a:extLst>
                    <a:ext uri="{FF2B5EF4-FFF2-40B4-BE49-F238E27FC236}">
                      <a16:creationId xmlns:a16="http://schemas.microsoft.com/office/drawing/2014/main" id="{1F2A2708-90CD-41D9-9FD9-45D589A78B6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B3F75862-CD81-4BDC-917B-B6ED50C0ED84}"/>
                  </a:ext>
                </a:extLst>
              </p:cNvPr>
              <p:cNvGrpSpPr/>
              <p:nvPr/>
            </p:nvGrpSpPr>
            <p:grpSpPr>
              <a:xfrm flipH="1">
                <a:off x="2321477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65" name="フリーフォーム 2080">
                  <a:extLst>
                    <a:ext uri="{FF2B5EF4-FFF2-40B4-BE49-F238E27FC236}">
                      <a16:creationId xmlns:a16="http://schemas.microsoft.com/office/drawing/2014/main" id="{906B2E88-121C-49E4-9B0F-31358C901508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" name="フリーフォーム 2081">
                  <a:extLst>
                    <a:ext uri="{FF2B5EF4-FFF2-40B4-BE49-F238E27FC236}">
                      <a16:creationId xmlns:a16="http://schemas.microsoft.com/office/drawing/2014/main" id="{83D853D6-DCBD-480F-B031-0295F6C270F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95A40023-BB99-424F-B154-0DDA79DE3A29}"/>
              </a:ext>
            </a:extLst>
          </p:cNvPr>
          <p:cNvGrpSpPr/>
          <p:nvPr/>
        </p:nvGrpSpPr>
        <p:grpSpPr>
          <a:xfrm>
            <a:off x="6225952" y="999536"/>
            <a:ext cx="1249107" cy="1380474"/>
            <a:chOff x="2720752" y="3798154"/>
            <a:chExt cx="1249107" cy="1380474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ECB68F5D-FC85-4545-862F-B4995C5058D6}"/>
                </a:ext>
              </a:extLst>
            </p:cNvPr>
            <p:cNvGrpSpPr/>
            <p:nvPr/>
          </p:nvGrpSpPr>
          <p:grpSpPr>
            <a:xfrm>
              <a:off x="2862553" y="3798154"/>
              <a:ext cx="843629" cy="876209"/>
              <a:chOff x="2862553" y="1046206"/>
              <a:chExt cx="843629" cy="876209"/>
            </a:xfrm>
          </p:grpSpPr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9C5D6D9C-BC03-4C5C-9064-32D8CF82FD08}"/>
                  </a:ext>
                </a:extLst>
              </p:cNvPr>
              <p:cNvSpPr/>
              <p:nvPr/>
            </p:nvSpPr>
            <p:spPr>
              <a:xfrm rot="900000">
                <a:off x="28625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片側の 2 つの角を丸めた四角形 1242">
                <a:extLst>
                  <a:ext uri="{FF2B5EF4-FFF2-40B4-BE49-F238E27FC236}">
                    <a16:creationId xmlns:a16="http://schemas.microsoft.com/office/drawing/2014/main" id="{A27E7C84-EAED-4439-8BCA-3628E84EB894}"/>
                  </a:ext>
                </a:extLst>
              </p:cNvPr>
              <p:cNvSpPr/>
              <p:nvPr/>
            </p:nvSpPr>
            <p:spPr>
              <a:xfrm rot="10800000">
                <a:off x="3284718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E3FD6CD-F353-4338-AFCD-FC8891AA80ED}"/>
                  </a:ext>
                </a:extLst>
              </p:cNvPr>
              <p:cNvSpPr/>
              <p:nvPr/>
            </p:nvSpPr>
            <p:spPr>
              <a:xfrm>
                <a:off x="3065186" y="1121162"/>
                <a:ext cx="579044" cy="671514"/>
              </a:xfrm>
              <a:custGeom>
                <a:avLst/>
                <a:gdLst>
                  <a:gd name="connsiteX0" fmla="*/ 289522 w 579044"/>
                  <a:gd name="connsiteY0" fmla="*/ 0 h 671514"/>
                  <a:gd name="connsiteX1" fmla="*/ 579044 w 579044"/>
                  <a:gd name="connsiteY1" fmla="*/ 335757 h 671514"/>
                  <a:gd name="connsiteX2" fmla="*/ 289522 w 579044"/>
                  <a:gd name="connsiteY2" fmla="*/ 671514 h 671514"/>
                  <a:gd name="connsiteX3" fmla="*/ 176827 w 579044"/>
                  <a:gd name="connsiteY3" fmla="*/ 645129 h 671514"/>
                  <a:gd name="connsiteX4" fmla="*/ 154138 w 579044"/>
                  <a:gd name="connsiteY4" fmla="*/ 630846 h 671514"/>
                  <a:gd name="connsiteX5" fmla="*/ 166629 w 579044"/>
                  <a:gd name="connsiteY5" fmla="*/ 601704 h 671514"/>
                  <a:gd name="connsiteX6" fmla="*/ 180249 w 579044"/>
                  <a:gd name="connsiteY6" fmla="*/ 505524 h 671514"/>
                  <a:gd name="connsiteX7" fmla="*/ 49740 w 579044"/>
                  <a:gd name="connsiteY7" fmla="*/ 523895 h 671514"/>
                  <a:gd name="connsiteX8" fmla="*/ 49446 w 579044"/>
                  <a:gd name="connsiteY8" fmla="*/ 523482 h 671514"/>
                  <a:gd name="connsiteX9" fmla="*/ 0 w 579044"/>
                  <a:gd name="connsiteY9" fmla="*/ 335757 h 671514"/>
                  <a:gd name="connsiteX10" fmla="*/ 289522 w 579044"/>
                  <a:gd name="connsiteY10" fmla="*/ 0 h 67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71514">
                    <a:moveTo>
                      <a:pt x="289522" y="0"/>
                    </a:moveTo>
                    <a:cubicBezTo>
                      <a:pt x="449421" y="0"/>
                      <a:pt x="579044" y="150324"/>
                      <a:pt x="579044" y="335757"/>
                    </a:cubicBezTo>
                    <a:cubicBezTo>
                      <a:pt x="579044" y="521190"/>
                      <a:pt x="449421" y="671514"/>
                      <a:pt x="289522" y="671514"/>
                    </a:cubicBezTo>
                    <a:cubicBezTo>
                      <a:pt x="249547" y="671514"/>
                      <a:pt x="211465" y="662119"/>
                      <a:pt x="176827" y="645129"/>
                    </a:cubicBezTo>
                    <a:lnTo>
                      <a:pt x="154138" y="630846"/>
                    </a:lnTo>
                    <a:lnTo>
                      <a:pt x="166629" y="601704"/>
                    </a:lnTo>
                    <a:cubicBezTo>
                      <a:pt x="177532" y="567672"/>
                      <a:pt x="180940" y="535373"/>
                      <a:pt x="180249" y="505524"/>
                    </a:cubicBezTo>
                    <a:lnTo>
                      <a:pt x="49740" y="523895"/>
                    </a:lnTo>
                    <a:lnTo>
                      <a:pt x="49446" y="523482"/>
                    </a:lnTo>
                    <a:cubicBezTo>
                      <a:pt x="18228" y="469895"/>
                      <a:pt x="0" y="405294"/>
                      <a:pt x="0" y="335757"/>
                    </a:cubicBezTo>
                    <a:cubicBezTo>
                      <a:pt x="0" y="150324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角丸四角形 1250">
                <a:extLst>
                  <a:ext uri="{FF2B5EF4-FFF2-40B4-BE49-F238E27FC236}">
                    <a16:creationId xmlns:a16="http://schemas.microsoft.com/office/drawing/2014/main" id="{EAF98B45-7077-4419-AE5A-18B798850ACF}"/>
                  </a:ext>
                </a:extLst>
              </p:cNvPr>
              <p:cNvSpPr/>
              <p:nvPr/>
            </p:nvSpPr>
            <p:spPr>
              <a:xfrm>
                <a:off x="3130959" y="1357899"/>
                <a:ext cx="100872" cy="17269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785">
                <a:extLst>
                  <a:ext uri="{FF2B5EF4-FFF2-40B4-BE49-F238E27FC236}">
                    <a16:creationId xmlns:a16="http://schemas.microsoft.com/office/drawing/2014/main" id="{A58F2BA6-91BD-414D-B64A-D9394B793D2E}"/>
                  </a:ext>
                </a:extLst>
              </p:cNvPr>
              <p:cNvSpPr/>
              <p:nvPr/>
            </p:nvSpPr>
            <p:spPr>
              <a:xfrm>
                <a:off x="3161296" y="1393237"/>
                <a:ext cx="68225" cy="682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435E71FE-141B-4EBF-9E83-ED6525E6397B}"/>
                  </a:ext>
                </a:extLst>
              </p:cNvPr>
              <p:cNvSpPr/>
              <p:nvPr/>
            </p:nvSpPr>
            <p:spPr>
              <a:xfrm rot="16200000" flipH="1">
                <a:off x="3158380" y="1218685"/>
                <a:ext cx="66780" cy="176538"/>
              </a:xfrm>
              <a:prstGeom prst="moon">
                <a:avLst>
                  <a:gd name="adj" fmla="val 76783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535062DE-58D2-4785-9567-D100D9562E89}"/>
                  </a:ext>
                </a:extLst>
              </p:cNvPr>
              <p:cNvSpPr/>
              <p:nvPr/>
            </p:nvSpPr>
            <p:spPr>
              <a:xfrm>
                <a:off x="3069051" y="1046206"/>
                <a:ext cx="637131" cy="593749"/>
              </a:xfrm>
              <a:custGeom>
                <a:avLst/>
                <a:gdLst>
                  <a:gd name="connsiteX0" fmla="*/ 334064 w 615046"/>
                  <a:gd name="connsiteY0" fmla="*/ 0 h 563226"/>
                  <a:gd name="connsiteX1" fmla="*/ 615046 w 615046"/>
                  <a:gd name="connsiteY1" fmla="*/ 336459 h 563226"/>
                  <a:gd name="connsiteX2" fmla="*/ 567059 w 615046"/>
                  <a:gd name="connsiteY2" fmla="*/ 524578 h 563226"/>
                  <a:gd name="connsiteX3" fmla="*/ 540429 w 615046"/>
                  <a:gd name="connsiteY3" fmla="*/ 563226 h 563226"/>
                  <a:gd name="connsiteX4" fmla="*/ 491216 w 615046"/>
                  <a:gd name="connsiteY4" fmla="*/ 528191 h 563226"/>
                  <a:gd name="connsiteX5" fmla="*/ 369564 w 615046"/>
                  <a:gd name="connsiteY5" fmla="*/ 490991 h 563226"/>
                  <a:gd name="connsiteX6" fmla="*/ 338281 w 615046"/>
                  <a:gd name="connsiteY6" fmla="*/ 492871 h 563226"/>
                  <a:gd name="connsiteX7" fmla="*/ 343784 w 615046"/>
                  <a:gd name="connsiteY7" fmla="*/ 381761 h 563226"/>
                  <a:gd name="connsiteX8" fmla="*/ 331152 w 615046"/>
                  <a:gd name="connsiteY8" fmla="*/ 211720 h 563226"/>
                  <a:gd name="connsiteX9" fmla="*/ 316059 w 615046"/>
                  <a:gd name="connsiteY9" fmla="*/ 147825 h 563226"/>
                  <a:gd name="connsiteX10" fmla="*/ 303675 w 615046"/>
                  <a:gd name="connsiteY10" fmla="*/ 145844 h 563226"/>
                  <a:gd name="connsiteX11" fmla="*/ 253000 w 615046"/>
                  <a:gd name="connsiteY11" fmla="*/ 138896 h 563226"/>
                  <a:gd name="connsiteX12" fmla="*/ 52 w 615046"/>
                  <a:gd name="connsiteY12" fmla="*/ 188550 h 563226"/>
                  <a:gd name="connsiteX13" fmla="*/ 51 w 615046"/>
                  <a:gd name="connsiteY13" fmla="*/ 188551 h 563226"/>
                  <a:gd name="connsiteX14" fmla="*/ 258212 w 615046"/>
                  <a:gd name="connsiteY14" fmla="*/ 4835 h 563226"/>
                  <a:gd name="connsiteX15" fmla="*/ 274138 w 615046"/>
                  <a:gd name="connsiteY15" fmla="*/ 8629 h 563226"/>
                  <a:gd name="connsiteX16" fmla="*/ 273938 w 615046"/>
                  <a:gd name="connsiteY16" fmla="*/ 8136 h 563226"/>
                  <a:gd name="connsiteX17" fmla="*/ 277436 w 615046"/>
                  <a:gd name="connsiteY17" fmla="*/ 6836 h 563226"/>
                  <a:gd name="connsiteX18" fmla="*/ 334064 w 615046"/>
                  <a:gd name="connsiteY18" fmla="*/ 0 h 56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5046" h="563226">
                    <a:moveTo>
                      <a:pt x="334064" y="0"/>
                    </a:moveTo>
                    <a:cubicBezTo>
                      <a:pt x="489246" y="0"/>
                      <a:pt x="615046" y="150638"/>
                      <a:pt x="615046" y="336459"/>
                    </a:cubicBezTo>
                    <a:cubicBezTo>
                      <a:pt x="615046" y="406143"/>
                      <a:pt x="597356" y="470878"/>
                      <a:pt x="567059" y="524578"/>
                    </a:cubicBezTo>
                    <a:lnTo>
                      <a:pt x="540429" y="563226"/>
                    </a:lnTo>
                    <a:lnTo>
                      <a:pt x="491216" y="528191"/>
                    </a:lnTo>
                    <a:cubicBezTo>
                      <a:pt x="451501" y="508621"/>
                      <a:pt x="410149" y="496120"/>
                      <a:pt x="369564" y="490991"/>
                    </a:cubicBezTo>
                    <a:lnTo>
                      <a:pt x="338281" y="492871"/>
                    </a:lnTo>
                    <a:lnTo>
                      <a:pt x="343784" y="381761"/>
                    </a:lnTo>
                    <a:cubicBezTo>
                      <a:pt x="343784" y="322547"/>
                      <a:pt x="339362" y="265436"/>
                      <a:pt x="331152" y="211720"/>
                    </a:cubicBezTo>
                    <a:lnTo>
                      <a:pt x="316059" y="147825"/>
                    </a:lnTo>
                    <a:lnTo>
                      <a:pt x="303675" y="145844"/>
                    </a:lnTo>
                    <a:lnTo>
                      <a:pt x="253000" y="138896"/>
                    </a:lnTo>
                    <a:cubicBezTo>
                      <a:pt x="164639" y="136342"/>
                      <a:pt x="76812" y="152792"/>
                      <a:pt x="52" y="188550"/>
                    </a:cubicBezTo>
                    <a:lnTo>
                      <a:pt x="51" y="188551"/>
                    </a:lnTo>
                    <a:cubicBezTo>
                      <a:pt x="-2627" y="92806"/>
                      <a:pt x="99123" y="-15574"/>
                      <a:pt x="258212" y="4835"/>
                    </a:cubicBezTo>
                    <a:lnTo>
                      <a:pt x="274138" y="8629"/>
                    </a:lnTo>
                    <a:lnTo>
                      <a:pt x="273938" y="8136"/>
                    </a:lnTo>
                    <a:lnTo>
                      <a:pt x="277436" y="6836"/>
                    </a:lnTo>
                    <a:cubicBezTo>
                      <a:pt x="295727" y="2354"/>
                      <a:pt x="314666" y="0"/>
                      <a:pt x="334064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C8B8AB0-534F-4F5A-A36B-8008A8D4202F}"/>
                  </a:ext>
                </a:extLst>
              </p:cNvPr>
              <p:cNvSpPr/>
              <p:nvPr/>
            </p:nvSpPr>
            <p:spPr>
              <a:xfrm>
                <a:off x="3387376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E921263-B9C5-4F4F-81F0-51EBE71B98DE}"/>
                </a:ext>
              </a:extLst>
            </p:cNvPr>
            <p:cNvGrpSpPr/>
            <p:nvPr/>
          </p:nvGrpSpPr>
          <p:grpSpPr>
            <a:xfrm>
              <a:off x="2720752" y="4600693"/>
              <a:ext cx="1249107" cy="577935"/>
              <a:chOff x="2720752" y="1961986"/>
              <a:chExt cx="1249107" cy="577935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4212F37-0895-4431-B72E-33E757C10450}"/>
                  </a:ext>
                </a:extLst>
              </p:cNvPr>
              <p:cNvGrpSpPr/>
              <p:nvPr/>
            </p:nvGrpSpPr>
            <p:grpSpPr>
              <a:xfrm>
                <a:off x="3042292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96" name="片側の 2 つの角を丸めた四角形 1959">
                  <a:extLst>
                    <a:ext uri="{FF2B5EF4-FFF2-40B4-BE49-F238E27FC236}">
                      <a16:creationId xmlns:a16="http://schemas.microsoft.com/office/drawing/2014/main" id="{329B3BF9-A269-46D3-B5FD-92C75B5A589B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309EEA1F-8D41-4557-A954-28FFF9760154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1" name="台形 100">
                    <a:extLst>
                      <a:ext uri="{FF2B5EF4-FFF2-40B4-BE49-F238E27FC236}">
                        <a16:creationId xmlns:a16="http://schemas.microsoft.com/office/drawing/2014/main" id="{6011A7E0-5302-468D-902E-05131A20583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台形 101">
                    <a:extLst>
                      <a:ext uri="{FF2B5EF4-FFF2-40B4-BE49-F238E27FC236}">
                        <a16:creationId xmlns:a16="http://schemas.microsoft.com/office/drawing/2014/main" id="{4CD4801E-6AE6-4A15-B33B-306C9274A9A4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494EF72E-6456-404B-93D9-B40339392B18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9" name="直角三角形 98">
                    <a:extLst>
                      <a:ext uri="{FF2B5EF4-FFF2-40B4-BE49-F238E27FC236}">
                        <a16:creationId xmlns:a16="http://schemas.microsoft.com/office/drawing/2014/main" id="{946154E7-F520-4297-ADFF-861CD9A4B4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" name="直角三角形 99">
                    <a:extLst>
                      <a:ext uri="{FF2B5EF4-FFF2-40B4-BE49-F238E27FC236}">
                        <a16:creationId xmlns:a16="http://schemas.microsoft.com/office/drawing/2014/main" id="{BC803E0E-71F9-4DD0-BF47-7E39C0A5EF5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33A84AF1-0B5C-41A8-9889-2B824C0A35F7}"/>
                  </a:ext>
                </a:extLst>
              </p:cNvPr>
              <p:cNvGrpSpPr/>
              <p:nvPr/>
            </p:nvGrpSpPr>
            <p:grpSpPr>
              <a:xfrm>
                <a:off x="272075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94" name="フリーフォーム 2098">
                  <a:extLst>
                    <a:ext uri="{FF2B5EF4-FFF2-40B4-BE49-F238E27FC236}">
                      <a16:creationId xmlns:a16="http://schemas.microsoft.com/office/drawing/2014/main" id="{4C2327DF-3C15-4153-976C-6BB820009568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 2099">
                  <a:extLst>
                    <a:ext uri="{FF2B5EF4-FFF2-40B4-BE49-F238E27FC236}">
                      <a16:creationId xmlns:a16="http://schemas.microsoft.com/office/drawing/2014/main" id="{66983DF8-C1F7-41FC-9EA3-41F57F4AF5BC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77BE9BF3-8100-4855-AD29-7A1ECB15C24F}"/>
                  </a:ext>
                </a:extLst>
              </p:cNvPr>
              <p:cNvGrpSpPr/>
              <p:nvPr/>
            </p:nvGrpSpPr>
            <p:grpSpPr>
              <a:xfrm flipH="1">
                <a:off x="346488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92" name="フリーフォーム 2098">
                  <a:extLst>
                    <a:ext uri="{FF2B5EF4-FFF2-40B4-BE49-F238E27FC236}">
                      <a16:creationId xmlns:a16="http://schemas.microsoft.com/office/drawing/2014/main" id="{7486B6AB-F084-4CD6-AA94-F44E431CA8FD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 2099">
                  <a:extLst>
                    <a:ext uri="{FF2B5EF4-FFF2-40B4-BE49-F238E27FC236}">
                      <a16:creationId xmlns:a16="http://schemas.microsoft.com/office/drawing/2014/main" id="{B7325AAF-2250-4623-8CE0-D823134C63DA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21C378E-513F-40E8-8B3A-9CE3AC9C1312}"/>
              </a:ext>
            </a:extLst>
          </p:cNvPr>
          <p:cNvGrpSpPr/>
          <p:nvPr/>
        </p:nvGrpSpPr>
        <p:grpSpPr>
          <a:xfrm>
            <a:off x="8101117" y="997964"/>
            <a:ext cx="1249107" cy="1382046"/>
            <a:chOff x="3847772" y="3796582"/>
            <a:chExt cx="1249107" cy="1382046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620C5B5E-E716-45D7-BD62-01087F7C27F5}"/>
                </a:ext>
              </a:extLst>
            </p:cNvPr>
            <p:cNvGrpSpPr/>
            <p:nvPr/>
          </p:nvGrpSpPr>
          <p:grpSpPr>
            <a:xfrm>
              <a:off x="3942053" y="3796582"/>
              <a:ext cx="856479" cy="877781"/>
              <a:chOff x="3942053" y="1044634"/>
              <a:chExt cx="856479" cy="877781"/>
            </a:xfrm>
          </p:grpSpPr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78AA6F89-5F47-4499-8DD1-309762BB8F48}"/>
                  </a:ext>
                </a:extLst>
              </p:cNvPr>
              <p:cNvSpPr/>
              <p:nvPr/>
            </p:nvSpPr>
            <p:spPr>
              <a:xfrm rot="900000">
                <a:off x="39420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角丸四角形 1206">
                <a:extLst>
                  <a:ext uri="{FF2B5EF4-FFF2-40B4-BE49-F238E27FC236}">
                    <a16:creationId xmlns:a16="http://schemas.microsoft.com/office/drawing/2014/main" id="{30D83E52-47E4-43D1-A20D-E3997B25525B}"/>
                  </a:ext>
                </a:extLst>
              </p:cNvPr>
              <p:cNvSpPr/>
              <p:nvPr/>
            </p:nvSpPr>
            <p:spPr>
              <a:xfrm>
                <a:off x="4205864" y="1090447"/>
                <a:ext cx="592668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片側の 2 つの角を丸めた四角形 1269">
                <a:extLst>
                  <a:ext uri="{FF2B5EF4-FFF2-40B4-BE49-F238E27FC236}">
                    <a16:creationId xmlns:a16="http://schemas.microsoft.com/office/drawing/2014/main" id="{666C0BC5-EABE-4B5A-9955-EC74E2ACDC87}"/>
                  </a:ext>
                </a:extLst>
              </p:cNvPr>
              <p:cNvSpPr/>
              <p:nvPr/>
            </p:nvSpPr>
            <p:spPr>
              <a:xfrm rot="10800000">
                <a:off x="4398361" y="167804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EFAA0060-A64A-42E5-B132-F31853424CFA}"/>
                  </a:ext>
                </a:extLst>
              </p:cNvPr>
              <p:cNvSpPr/>
              <p:nvPr/>
            </p:nvSpPr>
            <p:spPr>
              <a:xfrm>
                <a:off x="4178090" y="1153690"/>
                <a:ext cx="580522" cy="633231"/>
              </a:xfrm>
              <a:custGeom>
                <a:avLst/>
                <a:gdLst>
                  <a:gd name="connsiteX0" fmla="*/ 230107 w 580522"/>
                  <a:gd name="connsiteY0" fmla="*/ 0 h 633231"/>
                  <a:gd name="connsiteX1" fmla="*/ 350415 w 580522"/>
                  <a:gd name="connsiteY1" fmla="*/ 0 h 633231"/>
                  <a:gd name="connsiteX2" fmla="*/ 580522 w 580522"/>
                  <a:gd name="connsiteY2" fmla="*/ 230107 h 633231"/>
                  <a:gd name="connsiteX3" fmla="*/ 580522 w 580522"/>
                  <a:gd name="connsiteY3" fmla="*/ 403124 h 633231"/>
                  <a:gd name="connsiteX4" fmla="*/ 350415 w 580522"/>
                  <a:gd name="connsiteY4" fmla="*/ 633231 h 633231"/>
                  <a:gd name="connsiteX5" fmla="*/ 230107 w 580522"/>
                  <a:gd name="connsiteY5" fmla="*/ 633231 h 633231"/>
                  <a:gd name="connsiteX6" fmla="*/ 101452 w 580522"/>
                  <a:gd name="connsiteY6" fmla="*/ 593933 h 633231"/>
                  <a:gd name="connsiteX7" fmla="*/ 76396 w 580522"/>
                  <a:gd name="connsiteY7" fmla="*/ 573259 h 633231"/>
                  <a:gd name="connsiteX8" fmla="*/ 93254 w 580522"/>
                  <a:gd name="connsiteY8" fmla="*/ 534577 h 633231"/>
                  <a:gd name="connsiteX9" fmla="*/ 106685 w 580522"/>
                  <a:gd name="connsiteY9" fmla="*/ 445182 h 633231"/>
                  <a:gd name="connsiteX10" fmla="*/ 7916 w 580522"/>
                  <a:gd name="connsiteY10" fmla="*/ 459938 h 633231"/>
                  <a:gd name="connsiteX11" fmla="*/ 4675 w 580522"/>
                  <a:gd name="connsiteY11" fmla="*/ 449499 h 633231"/>
                  <a:gd name="connsiteX12" fmla="*/ 0 w 580522"/>
                  <a:gd name="connsiteY12" fmla="*/ 403124 h 633231"/>
                  <a:gd name="connsiteX13" fmla="*/ 0 w 580522"/>
                  <a:gd name="connsiteY13" fmla="*/ 230107 h 633231"/>
                  <a:gd name="connsiteX14" fmla="*/ 230107 w 580522"/>
                  <a:gd name="connsiteY14" fmla="*/ 0 h 6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522" h="633231">
                    <a:moveTo>
                      <a:pt x="230107" y="0"/>
                    </a:moveTo>
                    <a:lnTo>
                      <a:pt x="350415" y="0"/>
                    </a:lnTo>
                    <a:cubicBezTo>
                      <a:pt x="477500" y="0"/>
                      <a:pt x="580522" y="103022"/>
                      <a:pt x="580522" y="230107"/>
                    </a:cubicBezTo>
                    <a:lnTo>
                      <a:pt x="580522" y="403124"/>
                    </a:lnTo>
                    <a:cubicBezTo>
                      <a:pt x="580522" y="530209"/>
                      <a:pt x="477500" y="633231"/>
                      <a:pt x="350415" y="633231"/>
                    </a:cubicBezTo>
                    <a:lnTo>
                      <a:pt x="230107" y="633231"/>
                    </a:lnTo>
                    <a:cubicBezTo>
                      <a:pt x="182450" y="633231"/>
                      <a:pt x="138177" y="618744"/>
                      <a:pt x="101452" y="593933"/>
                    </a:cubicBezTo>
                    <a:lnTo>
                      <a:pt x="76396" y="573259"/>
                    </a:lnTo>
                    <a:lnTo>
                      <a:pt x="93254" y="534577"/>
                    </a:lnTo>
                    <a:cubicBezTo>
                      <a:pt x="103654" y="502896"/>
                      <a:pt x="107082" y="472884"/>
                      <a:pt x="106685" y="445182"/>
                    </a:cubicBezTo>
                    <a:lnTo>
                      <a:pt x="7916" y="459938"/>
                    </a:lnTo>
                    <a:lnTo>
                      <a:pt x="4675" y="449499"/>
                    </a:lnTo>
                    <a:cubicBezTo>
                      <a:pt x="1610" y="434519"/>
                      <a:pt x="0" y="419010"/>
                      <a:pt x="0" y="403124"/>
                    </a:cubicBezTo>
                    <a:lnTo>
                      <a:pt x="0" y="230107"/>
                    </a:lnTo>
                    <a:cubicBezTo>
                      <a:pt x="0" y="103022"/>
                      <a:pt x="103022" y="0"/>
                      <a:pt x="2301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フローチャート: 端子 650">
                <a:extLst>
                  <a:ext uri="{FF2B5EF4-FFF2-40B4-BE49-F238E27FC236}">
                    <a16:creationId xmlns:a16="http://schemas.microsoft.com/office/drawing/2014/main" id="{82E33480-ED26-4A83-A94F-C78528D02FD1}"/>
                  </a:ext>
                </a:extLst>
              </p:cNvPr>
              <p:cNvSpPr/>
              <p:nvPr/>
            </p:nvSpPr>
            <p:spPr>
              <a:xfrm rot="20700000">
                <a:off x="4227264" y="1317876"/>
                <a:ext cx="187231" cy="45719"/>
              </a:xfrm>
              <a:prstGeom prst="flowChartTerminator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円/楕円 757">
                <a:extLst>
                  <a:ext uri="{FF2B5EF4-FFF2-40B4-BE49-F238E27FC236}">
                    <a16:creationId xmlns:a16="http://schemas.microsoft.com/office/drawing/2014/main" id="{42FF96C7-9408-4A25-A9EF-8774440685FB}"/>
                  </a:ext>
                </a:extLst>
              </p:cNvPr>
              <p:cNvSpPr/>
              <p:nvPr/>
            </p:nvSpPr>
            <p:spPr>
              <a:xfrm>
                <a:off x="4317199" y="1394591"/>
                <a:ext cx="56053" cy="906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4D3CE6B-4111-4EEF-AC46-19517B6472B0}"/>
                  </a:ext>
                </a:extLst>
              </p:cNvPr>
              <p:cNvSpPr/>
              <p:nvPr/>
            </p:nvSpPr>
            <p:spPr>
              <a:xfrm rot="5400000">
                <a:off x="4465538" y="1224137"/>
                <a:ext cx="383164" cy="258387"/>
              </a:xfrm>
              <a:custGeom>
                <a:avLst/>
                <a:gdLst>
                  <a:gd name="connsiteX0" fmla="*/ 0 w 383164"/>
                  <a:gd name="connsiteY0" fmla="*/ 271920 h 271920"/>
                  <a:gd name="connsiteX1" fmla="*/ 0 w 383164"/>
                  <a:gd name="connsiteY1" fmla="*/ 135960 h 271920"/>
                  <a:gd name="connsiteX2" fmla="*/ 135960 w 383164"/>
                  <a:gd name="connsiteY2" fmla="*/ 0 h 271920"/>
                  <a:gd name="connsiteX3" fmla="*/ 383164 w 383164"/>
                  <a:gd name="connsiteY3" fmla="*/ 0 h 271920"/>
                  <a:gd name="connsiteX4" fmla="*/ 383164 w 383164"/>
                  <a:gd name="connsiteY4" fmla="*/ 271920 h 27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164" h="271920">
                    <a:moveTo>
                      <a:pt x="0" y="271920"/>
                    </a:moveTo>
                    <a:lnTo>
                      <a:pt x="0" y="135960"/>
                    </a:lnTo>
                    <a:cubicBezTo>
                      <a:pt x="0" y="60871"/>
                      <a:pt x="60871" y="0"/>
                      <a:pt x="135960" y="0"/>
                    </a:cubicBezTo>
                    <a:lnTo>
                      <a:pt x="383164" y="0"/>
                    </a:lnTo>
                    <a:lnTo>
                      <a:pt x="383164" y="27192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3F467987-8B02-42E3-BFF3-DB850F13E1B6}"/>
                  </a:ext>
                </a:extLst>
              </p:cNvPr>
              <p:cNvSpPr/>
              <p:nvPr/>
            </p:nvSpPr>
            <p:spPr>
              <a:xfrm rot="8100000">
                <a:off x="4409958" y="1044634"/>
                <a:ext cx="188967" cy="377934"/>
              </a:xfrm>
              <a:prstGeom prst="moon">
                <a:avLst>
                  <a:gd name="adj" fmla="val 847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D293E3D-71DD-4FC8-8B74-6D662774B03A}"/>
                  </a:ext>
                </a:extLst>
              </p:cNvPr>
              <p:cNvSpPr/>
              <p:nvPr/>
            </p:nvSpPr>
            <p:spPr>
              <a:xfrm>
                <a:off x="4489101" y="135094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3EB8D286-272F-4AD2-BF34-BDBB6070CAE1}"/>
                </a:ext>
              </a:extLst>
            </p:cNvPr>
            <p:cNvGrpSpPr/>
            <p:nvPr/>
          </p:nvGrpSpPr>
          <p:grpSpPr>
            <a:xfrm>
              <a:off x="3847772" y="4600693"/>
              <a:ext cx="1249107" cy="577935"/>
              <a:chOff x="3847772" y="1961986"/>
              <a:chExt cx="1249107" cy="577935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D04F659-44D4-4C7E-A75A-5E5AF77EB699}"/>
                  </a:ext>
                </a:extLst>
              </p:cNvPr>
              <p:cNvGrpSpPr/>
              <p:nvPr/>
            </p:nvGrpSpPr>
            <p:grpSpPr>
              <a:xfrm>
                <a:off x="4165918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121" name="片側の 2 つの角を丸めた四角形 1977">
                  <a:extLst>
                    <a:ext uri="{FF2B5EF4-FFF2-40B4-BE49-F238E27FC236}">
                      <a16:creationId xmlns:a16="http://schemas.microsoft.com/office/drawing/2014/main" id="{E81E0CF1-7231-45F3-BDB9-B57BC6097469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1BCFE6C3-C5B0-418F-9BBE-658A6F7A0A12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6" name="台形 125">
                    <a:extLst>
                      <a:ext uri="{FF2B5EF4-FFF2-40B4-BE49-F238E27FC236}">
                        <a16:creationId xmlns:a16="http://schemas.microsoft.com/office/drawing/2014/main" id="{BFD424E1-F8A2-4776-A65F-FEDC3C665D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" name="台形 126">
                    <a:extLst>
                      <a:ext uri="{FF2B5EF4-FFF2-40B4-BE49-F238E27FC236}">
                        <a16:creationId xmlns:a16="http://schemas.microsoft.com/office/drawing/2014/main" id="{5F44E420-E516-4EF0-9C14-01D4EEAD2C9E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2AF51EE1-F628-4A26-BDDA-4060EFEB9BA6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4" name="直角三角形 123">
                    <a:extLst>
                      <a:ext uri="{FF2B5EF4-FFF2-40B4-BE49-F238E27FC236}">
                        <a16:creationId xmlns:a16="http://schemas.microsoft.com/office/drawing/2014/main" id="{346E8C74-F5DC-476E-8082-DA92F58C86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直角三角形 124">
                    <a:extLst>
                      <a:ext uri="{FF2B5EF4-FFF2-40B4-BE49-F238E27FC236}">
                        <a16:creationId xmlns:a16="http://schemas.microsoft.com/office/drawing/2014/main" id="{C884BDB8-331A-4541-BD9D-E1E9F1F5730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27B1A6EF-46E8-4E00-8FD1-2C8336B35D84}"/>
                  </a:ext>
                </a:extLst>
              </p:cNvPr>
              <p:cNvGrpSpPr/>
              <p:nvPr/>
            </p:nvGrpSpPr>
            <p:grpSpPr>
              <a:xfrm>
                <a:off x="384777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19" name="フリーフォーム 2116">
                  <a:extLst>
                    <a:ext uri="{FF2B5EF4-FFF2-40B4-BE49-F238E27FC236}">
                      <a16:creationId xmlns:a16="http://schemas.microsoft.com/office/drawing/2014/main" id="{8A672183-12BE-4E51-9083-3E1A4634576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フリーフォーム 2117">
                  <a:extLst>
                    <a:ext uri="{FF2B5EF4-FFF2-40B4-BE49-F238E27FC236}">
                      <a16:creationId xmlns:a16="http://schemas.microsoft.com/office/drawing/2014/main" id="{ED9C436F-C20A-4F2F-B82C-956EB46870B7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AF7793A-BC2B-4971-A1D1-9AC144139A15}"/>
                  </a:ext>
                </a:extLst>
              </p:cNvPr>
              <p:cNvGrpSpPr/>
              <p:nvPr/>
            </p:nvGrpSpPr>
            <p:grpSpPr>
              <a:xfrm flipH="1">
                <a:off x="459190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17" name="フリーフォーム 2116">
                  <a:extLst>
                    <a:ext uri="{FF2B5EF4-FFF2-40B4-BE49-F238E27FC236}">
                      <a16:creationId xmlns:a16="http://schemas.microsoft.com/office/drawing/2014/main" id="{B703519B-520B-4EC3-9336-6C69D7EABA28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 2117">
                  <a:extLst>
                    <a:ext uri="{FF2B5EF4-FFF2-40B4-BE49-F238E27FC236}">
                      <a16:creationId xmlns:a16="http://schemas.microsoft.com/office/drawing/2014/main" id="{C28374AD-ED14-4A9A-9757-A158AA3B927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9EB062EA-3191-434A-B248-27551D880BEB}"/>
              </a:ext>
            </a:extLst>
          </p:cNvPr>
          <p:cNvGrpSpPr/>
          <p:nvPr/>
        </p:nvGrpSpPr>
        <p:grpSpPr>
          <a:xfrm>
            <a:off x="8101117" y="2896099"/>
            <a:ext cx="1249107" cy="1406662"/>
            <a:chOff x="3847772" y="1995553"/>
            <a:chExt cx="1249107" cy="1406662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A78F010-DA7D-4DFC-87C5-044DF33A3A55}"/>
                </a:ext>
              </a:extLst>
            </p:cNvPr>
            <p:cNvGrpSpPr/>
            <p:nvPr/>
          </p:nvGrpSpPr>
          <p:grpSpPr>
            <a:xfrm rot="1800000">
              <a:off x="3963488" y="1995553"/>
              <a:ext cx="856479" cy="792036"/>
              <a:chOff x="3942053" y="1044634"/>
              <a:chExt cx="856479" cy="792036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27516DB1-0B72-4C30-901F-687B5AE5C6C1}"/>
                  </a:ext>
                </a:extLst>
              </p:cNvPr>
              <p:cNvSpPr/>
              <p:nvPr/>
            </p:nvSpPr>
            <p:spPr>
              <a:xfrm rot="900000">
                <a:off x="39420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角丸四角形 1206">
                <a:extLst>
                  <a:ext uri="{FF2B5EF4-FFF2-40B4-BE49-F238E27FC236}">
                    <a16:creationId xmlns:a16="http://schemas.microsoft.com/office/drawing/2014/main" id="{F457281E-5FB0-4D1C-AE51-E867FAA523BA}"/>
                  </a:ext>
                </a:extLst>
              </p:cNvPr>
              <p:cNvSpPr/>
              <p:nvPr/>
            </p:nvSpPr>
            <p:spPr>
              <a:xfrm>
                <a:off x="4205864" y="1090447"/>
                <a:ext cx="592668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片側の 2 つの角を丸めた四角形 1269">
                <a:extLst>
                  <a:ext uri="{FF2B5EF4-FFF2-40B4-BE49-F238E27FC236}">
                    <a16:creationId xmlns:a16="http://schemas.microsoft.com/office/drawing/2014/main" id="{DEAF6323-17E0-44A7-8327-3B672B6D588E}"/>
                  </a:ext>
                </a:extLst>
              </p:cNvPr>
              <p:cNvSpPr/>
              <p:nvPr/>
            </p:nvSpPr>
            <p:spPr>
              <a:xfrm rot="9000000">
                <a:off x="4546876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869B389-62EF-432F-9E7E-DC41ACA18FDC}"/>
                  </a:ext>
                </a:extLst>
              </p:cNvPr>
              <p:cNvSpPr/>
              <p:nvPr/>
            </p:nvSpPr>
            <p:spPr>
              <a:xfrm>
                <a:off x="4178090" y="1153690"/>
                <a:ext cx="580522" cy="633231"/>
              </a:xfrm>
              <a:custGeom>
                <a:avLst/>
                <a:gdLst>
                  <a:gd name="connsiteX0" fmla="*/ 230107 w 580522"/>
                  <a:gd name="connsiteY0" fmla="*/ 0 h 633231"/>
                  <a:gd name="connsiteX1" fmla="*/ 350415 w 580522"/>
                  <a:gd name="connsiteY1" fmla="*/ 0 h 633231"/>
                  <a:gd name="connsiteX2" fmla="*/ 580522 w 580522"/>
                  <a:gd name="connsiteY2" fmla="*/ 230107 h 633231"/>
                  <a:gd name="connsiteX3" fmla="*/ 580522 w 580522"/>
                  <a:gd name="connsiteY3" fmla="*/ 403124 h 633231"/>
                  <a:gd name="connsiteX4" fmla="*/ 350415 w 580522"/>
                  <a:gd name="connsiteY4" fmla="*/ 633231 h 633231"/>
                  <a:gd name="connsiteX5" fmla="*/ 230107 w 580522"/>
                  <a:gd name="connsiteY5" fmla="*/ 633231 h 633231"/>
                  <a:gd name="connsiteX6" fmla="*/ 101452 w 580522"/>
                  <a:gd name="connsiteY6" fmla="*/ 593933 h 633231"/>
                  <a:gd name="connsiteX7" fmla="*/ 76396 w 580522"/>
                  <a:gd name="connsiteY7" fmla="*/ 573259 h 633231"/>
                  <a:gd name="connsiteX8" fmla="*/ 93254 w 580522"/>
                  <a:gd name="connsiteY8" fmla="*/ 534577 h 633231"/>
                  <a:gd name="connsiteX9" fmla="*/ 106685 w 580522"/>
                  <a:gd name="connsiteY9" fmla="*/ 445182 h 633231"/>
                  <a:gd name="connsiteX10" fmla="*/ 7916 w 580522"/>
                  <a:gd name="connsiteY10" fmla="*/ 459938 h 633231"/>
                  <a:gd name="connsiteX11" fmla="*/ 4675 w 580522"/>
                  <a:gd name="connsiteY11" fmla="*/ 449499 h 633231"/>
                  <a:gd name="connsiteX12" fmla="*/ 0 w 580522"/>
                  <a:gd name="connsiteY12" fmla="*/ 403124 h 633231"/>
                  <a:gd name="connsiteX13" fmla="*/ 0 w 580522"/>
                  <a:gd name="connsiteY13" fmla="*/ 230107 h 633231"/>
                  <a:gd name="connsiteX14" fmla="*/ 230107 w 580522"/>
                  <a:gd name="connsiteY14" fmla="*/ 0 h 6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522" h="633231">
                    <a:moveTo>
                      <a:pt x="230107" y="0"/>
                    </a:moveTo>
                    <a:lnTo>
                      <a:pt x="350415" y="0"/>
                    </a:lnTo>
                    <a:cubicBezTo>
                      <a:pt x="477500" y="0"/>
                      <a:pt x="580522" y="103022"/>
                      <a:pt x="580522" y="230107"/>
                    </a:cubicBezTo>
                    <a:lnTo>
                      <a:pt x="580522" y="403124"/>
                    </a:lnTo>
                    <a:cubicBezTo>
                      <a:pt x="580522" y="530209"/>
                      <a:pt x="477500" y="633231"/>
                      <a:pt x="350415" y="633231"/>
                    </a:cubicBezTo>
                    <a:lnTo>
                      <a:pt x="230107" y="633231"/>
                    </a:lnTo>
                    <a:cubicBezTo>
                      <a:pt x="182450" y="633231"/>
                      <a:pt x="138177" y="618744"/>
                      <a:pt x="101452" y="593933"/>
                    </a:cubicBezTo>
                    <a:lnTo>
                      <a:pt x="76396" y="573259"/>
                    </a:lnTo>
                    <a:lnTo>
                      <a:pt x="93254" y="534577"/>
                    </a:lnTo>
                    <a:cubicBezTo>
                      <a:pt x="103654" y="502896"/>
                      <a:pt x="107082" y="472884"/>
                      <a:pt x="106685" y="445182"/>
                    </a:cubicBezTo>
                    <a:lnTo>
                      <a:pt x="7916" y="459938"/>
                    </a:lnTo>
                    <a:lnTo>
                      <a:pt x="4675" y="449499"/>
                    </a:lnTo>
                    <a:cubicBezTo>
                      <a:pt x="1610" y="434519"/>
                      <a:pt x="0" y="419010"/>
                      <a:pt x="0" y="403124"/>
                    </a:cubicBezTo>
                    <a:lnTo>
                      <a:pt x="0" y="230107"/>
                    </a:lnTo>
                    <a:cubicBezTo>
                      <a:pt x="0" y="103022"/>
                      <a:pt x="103022" y="0"/>
                      <a:pt x="2301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フローチャート: 端子 650">
                <a:extLst>
                  <a:ext uri="{FF2B5EF4-FFF2-40B4-BE49-F238E27FC236}">
                    <a16:creationId xmlns:a16="http://schemas.microsoft.com/office/drawing/2014/main" id="{F8750EA5-C251-42BC-B0C1-2B9FE6067A4A}"/>
                  </a:ext>
                </a:extLst>
              </p:cNvPr>
              <p:cNvSpPr/>
              <p:nvPr/>
            </p:nvSpPr>
            <p:spPr>
              <a:xfrm rot="20700000">
                <a:off x="4227264" y="1317876"/>
                <a:ext cx="187231" cy="45719"/>
              </a:xfrm>
              <a:prstGeom prst="flowChartTerminator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円/楕円 757">
                <a:extLst>
                  <a:ext uri="{FF2B5EF4-FFF2-40B4-BE49-F238E27FC236}">
                    <a16:creationId xmlns:a16="http://schemas.microsoft.com/office/drawing/2014/main" id="{D7F54F59-336C-499F-B1AA-E7BF182CF6F8}"/>
                  </a:ext>
                </a:extLst>
              </p:cNvPr>
              <p:cNvSpPr/>
              <p:nvPr/>
            </p:nvSpPr>
            <p:spPr>
              <a:xfrm>
                <a:off x="4275985" y="1394591"/>
                <a:ext cx="56053" cy="906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3F0CEE4-F26B-418D-80B6-F6917501340E}"/>
                  </a:ext>
                </a:extLst>
              </p:cNvPr>
              <p:cNvSpPr/>
              <p:nvPr/>
            </p:nvSpPr>
            <p:spPr>
              <a:xfrm rot="5400000">
                <a:off x="4465538" y="1224137"/>
                <a:ext cx="383164" cy="258387"/>
              </a:xfrm>
              <a:custGeom>
                <a:avLst/>
                <a:gdLst>
                  <a:gd name="connsiteX0" fmla="*/ 0 w 383164"/>
                  <a:gd name="connsiteY0" fmla="*/ 271920 h 271920"/>
                  <a:gd name="connsiteX1" fmla="*/ 0 w 383164"/>
                  <a:gd name="connsiteY1" fmla="*/ 135960 h 271920"/>
                  <a:gd name="connsiteX2" fmla="*/ 135960 w 383164"/>
                  <a:gd name="connsiteY2" fmla="*/ 0 h 271920"/>
                  <a:gd name="connsiteX3" fmla="*/ 383164 w 383164"/>
                  <a:gd name="connsiteY3" fmla="*/ 0 h 271920"/>
                  <a:gd name="connsiteX4" fmla="*/ 383164 w 383164"/>
                  <a:gd name="connsiteY4" fmla="*/ 271920 h 27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164" h="271920">
                    <a:moveTo>
                      <a:pt x="0" y="271920"/>
                    </a:moveTo>
                    <a:lnTo>
                      <a:pt x="0" y="135960"/>
                    </a:lnTo>
                    <a:cubicBezTo>
                      <a:pt x="0" y="60871"/>
                      <a:pt x="60871" y="0"/>
                      <a:pt x="135960" y="0"/>
                    </a:cubicBezTo>
                    <a:lnTo>
                      <a:pt x="383164" y="0"/>
                    </a:lnTo>
                    <a:lnTo>
                      <a:pt x="383164" y="27192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E9D95181-578A-4FB6-A1F0-FAEBA7199D54}"/>
                  </a:ext>
                </a:extLst>
              </p:cNvPr>
              <p:cNvSpPr/>
              <p:nvPr/>
            </p:nvSpPr>
            <p:spPr>
              <a:xfrm rot="8100000">
                <a:off x="4409958" y="1044634"/>
                <a:ext cx="188967" cy="377934"/>
              </a:xfrm>
              <a:prstGeom prst="moon">
                <a:avLst>
                  <a:gd name="adj" fmla="val 847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EC9C1C1E-E751-4822-827D-C4D390D52C1E}"/>
                  </a:ext>
                </a:extLst>
              </p:cNvPr>
              <p:cNvSpPr/>
              <p:nvPr/>
            </p:nvSpPr>
            <p:spPr>
              <a:xfrm>
                <a:off x="4489101" y="135094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F1ECCBCC-A800-410A-908B-87E8B6B8E43A}"/>
                </a:ext>
              </a:extLst>
            </p:cNvPr>
            <p:cNvGrpSpPr/>
            <p:nvPr/>
          </p:nvGrpSpPr>
          <p:grpSpPr>
            <a:xfrm>
              <a:off x="3847772" y="2824280"/>
              <a:ext cx="1249107" cy="577935"/>
              <a:chOff x="3847772" y="1961986"/>
              <a:chExt cx="1249107" cy="577935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187DAFD9-6BB1-4C79-8FB2-38FF445C069B}"/>
                  </a:ext>
                </a:extLst>
              </p:cNvPr>
              <p:cNvGrpSpPr/>
              <p:nvPr/>
            </p:nvGrpSpPr>
            <p:grpSpPr>
              <a:xfrm>
                <a:off x="4165918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148" name="片側の 2 つの角を丸めた四角形 1977">
                  <a:extLst>
                    <a:ext uri="{FF2B5EF4-FFF2-40B4-BE49-F238E27FC236}">
                      <a16:creationId xmlns:a16="http://schemas.microsoft.com/office/drawing/2014/main" id="{75EAB34A-DDF1-4788-BE0A-90318B62E8CA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1EED2E05-5693-4E7C-8769-1B7BFEA0626E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53" name="台形 152">
                    <a:extLst>
                      <a:ext uri="{FF2B5EF4-FFF2-40B4-BE49-F238E27FC236}">
                        <a16:creationId xmlns:a16="http://schemas.microsoft.com/office/drawing/2014/main" id="{0C060EB4-01A8-473F-8F0C-D7A3BA45CD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65E9AFA6-82D3-4897-B6DA-2C26B4B208C3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F1605AB7-6CB4-47A7-BD04-6E34E2B0EBD3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51" name="直角三角形 150">
                    <a:extLst>
                      <a:ext uri="{FF2B5EF4-FFF2-40B4-BE49-F238E27FC236}">
                        <a16:creationId xmlns:a16="http://schemas.microsoft.com/office/drawing/2014/main" id="{548D0F5C-1998-4CEC-B5E7-4B3083E6F7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直角三角形 151">
                    <a:extLst>
                      <a:ext uri="{FF2B5EF4-FFF2-40B4-BE49-F238E27FC236}">
                        <a16:creationId xmlns:a16="http://schemas.microsoft.com/office/drawing/2014/main" id="{4562BD57-3BDF-4626-9A48-3865F6052CE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01E2233-F4FF-4F70-8E50-AF60D88BDF68}"/>
                  </a:ext>
                </a:extLst>
              </p:cNvPr>
              <p:cNvGrpSpPr/>
              <p:nvPr/>
            </p:nvGrpSpPr>
            <p:grpSpPr>
              <a:xfrm>
                <a:off x="384777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46" name="フリーフォーム 2116">
                  <a:extLst>
                    <a:ext uri="{FF2B5EF4-FFF2-40B4-BE49-F238E27FC236}">
                      <a16:creationId xmlns:a16="http://schemas.microsoft.com/office/drawing/2014/main" id="{AA561732-6354-4B2D-9FF8-04F968E4D226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 2117">
                  <a:extLst>
                    <a:ext uri="{FF2B5EF4-FFF2-40B4-BE49-F238E27FC236}">
                      <a16:creationId xmlns:a16="http://schemas.microsoft.com/office/drawing/2014/main" id="{4E48EE1E-19D2-4484-B76B-D57D786A5585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136130C-1143-44F3-B08B-783A0D0E09EF}"/>
                  </a:ext>
                </a:extLst>
              </p:cNvPr>
              <p:cNvGrpSpPr/>
              <p:nvPr/>
            </p:nvGrpSpPr>
            <p:grpSpPr>
              <a:xfrm flipH="1">
                <a:off x="459190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44" name="フリーフォーム 2116">
                  <a:extLst>
                    <a:ext uri="{FF2B5EF4-FFF2-40B4-BE49-F238E27FC236}">
                      <a16:creationId xmlns:a16="http://schemas.microsoft.com/office/drawing/2014/main" id="{41A1E573-7726-4CF3-8B0E-4C878DDC9975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フリーフォーム 2117">
                  <a:extLst>
                    <a:ext uri="{FF2B5EF4-FFF2-40B4-BE49-F238E27FC236}">
                      <a16:creationId xmlns:a16="http://schemas.microsoft.com/office/drawing/2014/main" id="{F9729BA2-A47D-44E6-9C1C-FDF3CC662E98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7F067787-9FA0-4E2B-A49C-E4AD86642549}"/>
                </a:ext>
              </a:extLst>
            </p:cNvPr>
            <p:cNvSpPr/>
            <p:nvPr/>
          </p:nvSpPr>
          <p:spPr>
            <a:xfrm>
              <a:off x="4330068" y="246035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9668E84F-63DA-4E55-94EB-7DA86E1CE7A3}"/>
              </a:ext>
            </a:extLst>
          </p:cNvPr>
          <p:cNvGrpSpPr/>
          <p:nvPr/>
        </p:nvGrpSpPr>
        <p:grpSpPr>
          <a:xfrm>
            <a:off x="6225952" y="2909336"/>
            <a:ext cx="1249107" cy="1393425"/>
            <a:chOff x="2720752" y="2008790"/>
            <a:chExt cx="1249107" cy="1393425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6CD028E-17D9-44CD-B86F-93762631C668}"/>
                </a:ext>
              </a:extLst>
            </p:cNvPr>
            <p:cNvGrpSpPr/>
            <p:nvPr/>
          </p:nvGrpSpPr>
          <p:grpSpPr>
            <a:xfrm rot="1800000">
              <a:off x="2883988" y="2008790"/>
              <a:ext cx="843629" cy="790464"/>
              <a:chOff x="2862553" y="1046206"/>
              <a:chExt cx="843629" cy="790464"/>
            </a:xfrm>
          </p:grpSpPr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BDD132EA-7FF5-49CF-AF7D-187D09B6F116}"/>
                  </a:ext>
                </a:extLst>
              </p:cNvPr>
              <p:cNvSpPr/>
              <p:nvPr/>
            </p:nvSpPr>
            <p:spPr>
              <a:xfrm rot="900000">
                <a:off x="28625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片側の 2 つの角を丸めた四角形 1242">
                <a:extLst>
                  <a:ext uri="{FF2B5EF4-FFF2-40B4-BE49-F238E27FC236}">
                    <a16:creationId xmlns:a16="http://schemas.microsoft.com/office/drawing/2014/main" id="{C60A697F-2F61-41FF-B97F-A66DD531CBDE}"/>
                  </a:ext>
                </a:extLst>
              </p:cNvPr>
              <p:cNvSpPr/>
              <p:nvPr/>
            </p:nvSpPr>
            <p:spPr>
              <a:xfrm rot="9000000">
                <a:off x="3433232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357CC4D-22EF-41B0-81CC-42ACE89BFF97}"/>
                  </a:ext>
                </a:extLst>
              </p:cNvPr>
              <p:cNvSpPr/>
              <p:nvPr/>
            </p:nvSpPr>
            <p:spPr>
              <a:xfrm>
                <a:off x="3065186" y="1121162"/>
                <a:ext cx="579044" cy="671514"/>
              </a:xfrm>
              <a:custGeom>
                <a:avLst/>
                <a:gdLst>
                  <a:gd name="connsiteX0" fmla="*/ 289522 w 579044"/>
                  <a:gd name="connsiteY0" fmla="*/ 0 h 671514"/>
                  <a:gd name="connsiteX1" fmla="*/ 579044 w 579044"/>
                  <a:gd name="connsiteY1" fmla="*/ 335757 h 671514"/>
                  <a:gd name="connsiteX2" fmla="*/ 289522 w 579044"/>
                  <a:gd name="connsiteY2" fmla="*/ 671514 h 671514"/>
                  <a:gd name="connsiteX3" fmla="*/ 176827 w 579044"/>
                  <a:gd name="connsiteY3" fmla="*/ 645129 h 671514"/>
                  <a:gd name="connsiteX4" fmla="*/ 154138 w 579044"/>
                  <a:gd name="connsiteY4" fmla="*/ 630846 h 671514"/>
                  <a:gd name="connsiteX5" fmla="*/ 166629 w 579044"/>
                  <a:gd name="connsiteY5" fmla="*/ 601704 h 671514"/>
                  <a:gd name="connsiteX6" fmla="*/ 180249 w 579044"/>
                  <a:gd name="connsiteY6" fmla="*/ 505524 h 671514"/>
                  <a:gd name="connsiteX7" fmla="*/ 49740 w 579044"/>
                  <a:gd name="connsiteY7" fmla="*/ 523895 h 671514"/>
                  <a:gd name="connsiteX8" fmla="*/ 49446 w 579044"/>
                  <a:gd name="connsiteY8" fmla="*/ 523482 h 671514"/>
                  <a:gd name="connsiteX9" fmla="*/ 0 w 579044"/>
                  <a:gd name="connsiteY9" fmla="*/ 335757 h 671514"/>
                  <a:gd name="connsiteX10" fmla="*/ 289522 w 579044"/>
                  <a:gd name="connsiteY10" fmla="*/ 0 h 67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71514">
                    <a:moveTo>
                      <a:pt x="289522" y="0"/>
                    </a:moveTo>
                    <a:cubicBezTo>
                      <a:pt x="449421" y="0"/>
                      <a:pt x="579044" y="150324"/>
                      <a:pt x="579044" y="335757"/>
                    </a:cubicBezTo>
                    <a:cubicBezTo>
                      <a:pt x="579044" y="521190"/>
                      <a:pt x="449421" y="671514"/>
                      <a:pt x="289522" y="671514"/>
                    </a:cubicBezTo>
                    <a:cubicBezTo>
                      <a:pt x="249547" y="671514"/>
                      <a:pt x="211465" y="662119"/>
                      <a:pt x="176827" y="645129"/>
                    </a:cubicBezTo>
                    <a:lnTo>
                      <a:pt x="154138" y="630846"/>
                    </a:lnTo>
                    <a:lnTo>
                      <a:pt x="166629" y="601704"/>
                    </a:lnTo>
                    <a:cubicBezTo>
                      <a:pt x="177532" y="567672"/>
                      <a:pt x="180940" y="535373"/>
                      <a:pt x="180249" y="505524"/>
                    </a:cubicBezTo>
                    <a:lnTo>
                      <a:pt x="49740" y="523895"/>
                    </a:lnTo>
                    <a:lnTo>
                      <a:pt x="49446" y="523482"/>
                    </a:lnTo>
                    <a:cubicBezTo>
                      <a:pt x="18228" y="469895"/>
                      <a:pt x="0" y="405294"/>
                      <a:pt x="0" y="335757"/>
                    </a:cubicBezTo>
                    <a:cubicBezTo>
                      <a:pt x="0" y="150324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角丸四角形 1250">
                <a:extLst>
                  <a:ext uri="{FF2B5EF4-FFF2-40B4-BE49-F238E27FC236}">
                    <a16:creationId xmlns:a16="http://schemas.microsoft.com/office/drawing/2014/main" id="{BEC9C2D2-EA94-4FA8-A3F5-6A82BA0FBB53}"/>
                  </a:ext>
                </a:extLst>
              </p:cNvPr>
              <p:cNvSpPr/>
              <p:nvPr/>
            </p:nvSpPr>
            <p:spPr>
              <a:xfrm>
                <a:off x="3130959" y="1357899"/>
                <a:ext cx="100872" cy="17269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785">
                <a:extLst>
                  <a:ext uri="{FF2B5EF4-FFF2-40B4-BE49-F238E27FC236}">
                    <a16:creationId xmlns:a16="http://schemas.microsoft.com/office/drawing/2014/main" id="{D4EFB032-2E59-4E0F-8FAB-CB1466C7B6A4}"/>
                  </a:ext>
                </a:extLst>
              </p:cNvPr>
              <p:cNvSpPr/>
              <p:nvPr/>
            </p:nvSpPr>
            <p:spPr>
              <a:xfrm>
                <a:off x="3161296" y="1393237"/>
                <a:ext cx="68225" cy="682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FD808846-B9D0-449A-AD18-12949021047F}"/>
                  </a:ext>
                </a:extLst>
              </p:cNvPr>
              <p:cNvSpPr/>
              <p:nvPr/>
            </p:nvSpPr>
            <p:spPr>
              <a:xfrm rot="16200000" flipH="1">
                <a:off x="3158380" y="1218685"/>
                <a:ext cx="66780" cy="176538"/>
              </a:xfrm>
              <a:prstGeom prst="moon">
                <a:avLst>
                  <a:gd name="adj" fmla="val 76783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ECA9D4D3-57AD-449C-B26C-6F71FCC134DC}"/>
                  </a:ext>
                </a:extLst>
              </p:cNvPr>
              <p:cNvSpPr/>
              <p:nvPr/>
            </p:nvSpPr>
            <p:spPr>
              <a:xfrm>
                <a:off x="3069051" y="1046206"/>
                <a:ext cx="637131" cy="593749"/>
              </a:xfrm>
              <a:custGeom>
                <a:avLst/>
                <a:gdLst>
                  <a:gd name="connsiteX0" fmla="*/ 334064 w 615046"/>
                  <a:gd name="connsiteY0" fmla="*/ 0 h 563226"/>
                  <a:gd name="connsiteX1" fmla="*/ 615046 w 615046"/>
                  <a:gd name="connsiteY1" fmla="*/ 336459 h 563226"/>
                  <a:gd name="connsiteX2" fmla="*/ 567059 w 615046"/>
                  <a:gd name="connsiteY2" fmla="*/ 524578 h 563226"/>
                  <a:gd name="connsiteX3" fmla="*/ 540429 w 615046"/>
                  <a:gd name="connsiteY3" fmla="*/ 563226 h 563226"/>
                  <a:gd name="connsiteX4" fmla="*/ 491216 w 615046"/>
                  <a:gd name="connsiteY4" fmla="*/ 528191 h 563226"/>
                  <a:gd name="connsiteX5" fmla="*/ 369564 w 615046"/>
                  <a:gd name="connsiteY5" fmla="*/ 490991 h 563226"/>
                  <a:gd name="connsiteX6" fmla="*/ 338281 w 615046"/>
                  <a:gd name="connsiteY6" fmla="*/ 492871 h 563226"/>
                  <a:gd name="connsiteX7" fmla="*/ 343784 w 615046"/>
                  <a:gd name="connsiteY7" fmla="*/ 381761 h 563226"/>
                  <a:gd name="connsiteX8" fmla="*/ 331152 w 615046"/>
                  <a:gd name="connsiteY8" fmla="*/ 211720 h 563226"/>
                  <a:gd name="connsiteX9" fmla="*/ 316059 w 615046"/>
                  <a:gd name="connsiteY9" fmla="*/ 147825 h 563226"/>
                  <a:gd name="connsiteX10" fmla="*/ 303675 w 615046"/>
                  <a:gd name="connsiteY10" fmla="*/ 145844 h 563226"/>
                  <a:gd name="connsiteX11" fmla="*/ 253000 w 615046"/>
                  <a:gd name="connsiteY11" fmla="*/ 138896 h 563226"/>
                  <a:gd name="connsiteX12" fmla="*/ 52 w 615046"/>
                  <a:gd name="connsiteY12" fmla="*/ 188550 h 563226"/>
                  <a:gd name="connsiteX13" fmla="*/ 51 w 615046"/>
                  <a:gd name="connsiteY13" fmla="*/ 188551 h 563226"/>
                  <a:gd name="connsiteX14" fmla="*/ 258212 w 615046"/>
                  <a:gd name="connsiteY14" fmla="*/ 4835 h 563226"/>
                  <a:gd name="connsiteX15" fmla="*/ 274138 w 615046"/>
                  <a:gd name="connsiteY15" fmla="*/ 8629 h 563226"/>
                  <a:gd name="connsiteX16" fmla="*/ 273938 w 615046"/>
                  <a:gd name="connsiteY16" fmla="*/ 8136 h 563226"/>
                  <a:gd name="connsiteX17" fmla="*/ 277436 w 615046"/>
                  <a:gd name="connsiteY17" fmla="*/ 6836 h 563226"/>
                  <a:gd name="connsiteX18" fmla="*/ 334064 w 615046"/>
                  <a:gd name="connsiteY18" fmla="*/ 0 h 56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5046" h="563226">
                    <a:moveTo>
                      <a:pt x="334064" y="0"/>
                    </a:moveTo>
                    <a:cubicBezTo>
                      <a:pt x="489246" y="0"/>
                      <a:pt x="615046" y="150638"/>
                      <a:pt x="615046" y="336459"/>
                    </a:cubicBezTo>
                    <a:cubicBezTo>
                      <a:pt x="615046" y="406143"/>
                      <a:pt x="597356" y="470878"/>
                      <a:pt x="567059" y="524578"/>
                    </a:cubicBezTo>
                    <a:lnTo>
                      <a:pt x="540429" y="563226"/>
                    </a:lnTo>
                    <a:lnTo>
                      <a:pt x="491216" y="528191"/>
                    </a:lnTo>
                    <a:cubicBezTo>
                      <a:pt x="451501" y="508621"/>
                      <a:pt x="410149" y="496120"/>
                      <a:pt x="369564" y="490991"/>
                    </a:cubicBezTo>
                    <a:lnTo>
                      <a:pt x="338281" y="492871"/>
                    </a:lnTo>
                    <a:lnTo>
                      <a:pt x="343784" y="381761"/>
                    </a:lnTo>
                    <a:cubicBezTo>
                      <a:pt x="343784" y="322547"/>
                      <a:pt x="339362" y="265436"/>
                      <a:pt x="331152" y="211720"/>
                    </a:cubicBezTo>
                    <a:lnTo>
                      <a:pt x="316059" y="147825"/>
                    </a:lnTo>
                    <a:lnTo>
                      <a:pt x="303675" y="145844"/>
                    </a:lnTo>
                    <a:lnTo>
                      <a:pt x="253000" y="138896"/>
                    </a:lnTo>
                    <a:cubicBezTo>
                      <a:pt x="164639" y="136342"/>
                      <a:pt x="76812" y="152792"/>
                      <a:pt x="52" y="188550"/>
                    </a:cubicBezTo>
                    <a:lnTo>
                      <a:pt x="51" y="188551"/>
                    </a:lnTo>
                    <a:cubicBezTo>
                      <a:pt x="-2627" y="92806"/>
                      <a:pt x="99123" y="-15574"/>
                      <a:pt x="258212" y="4835"/>
                    </a:cubicBezTo>
                    <a:lnTo>
                      <a:pt x="274138" y="8629"/>
                    </a:lnTo>
                    <a:lnTo>
                      <a:pt x="273938" y="8136"/>
                    </a:lnTo>
                    <a:lnTo>
                      <a:pt x="277436" y="6836"/>
                    </a:lnTo>
                    <a:cubicBezTo>
                      <a:pt x="295727" y="2354"/>
                      <a:pt x="314666" y="0"/>
                      <a:pt x="334064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F709115-5964-4A91-9D80-4FCC9412AC4C}"/>
                  </a:ext>
                </a:extLst>
              </p:cNvPr>
              <p:cNvSpPr/>
              <p:nvPr/>
            </p:nvSpPr>
            <p:spPr>
              <a:xfrm>
                <a:off x="3387376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A42E1E3-7CEE-4D11-8180-902232BD7D49}"/>
                </a:ext>
              </a:extLst>
            </p:cNvPr>
            <p:cNvGrpSpPr/>
            <p:nvPr/>
          </p:nvGrpSpPr>
          <p:grpSpPr>
            <a:xfrm>
              <a:off x="2720752" y="2824280"/>
              <a:ext cx="1249107" cy="577935"/>
              <a:chOff x="2720752" y="1961986"/>
              <a:chExt cx="1249107" cy="577935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C51F73EF-0E70-4F94-9FE2-3BB4BC2F0F89}"/>
                  </a:ext>
                </a:extLst>
              </p:cNvPr>
              <p:cNvGrpSpPr/>
              <p:nvPr/>
            </p:nvGrpSpPr>
            <p:grpSpPr>
              <a:xfrm>
                <a:off x="3042292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175" name="片側の 2 つの角を丸めた四角形 1959">
                  <a:extLst>
                    <a:ext uri="{FF2B5EF4-FFF2-40B4-BE49-F238E27FC236}">
                      <a16:creationId xmlns:a16="http://schemas.microsoft.com/office/drawing/2014/main" id="{BBAB72FA-93C9-46B9-9B01-4885EA5CB410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F24277D0-BDD6-4605-A288-4249665111A6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80" name="台形 179">
                    <a:extLst>
                      <a:ext uri="{FF2B5EF4-FFF2-40B4-BE49-F238E27FC236}">
                        <a16:creationId xmlns:a16="http://schemas.microsoft.com/office/drawing/2014/main" id="{50E49FD7-935A-4AB8-94BC-85C7248DD50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1" name="台形 180">
                    <a:extLst>
                      <a:ext uri="{FF2B5EF4-FFF2-40B4-BE49-F238E27FC236}">
                        <a16:creationId xmlns:a16="http://schemas.microsoft.com/office/drawing/2014/main" id="{D96B695E-A8DC-4F2D-B618-C84B5DE341A6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443D7D84-CD21-4F2D-880A-058F12A6F845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78" name="直角三角形 177">
                    <a:extLst>
                      <a:ext uri="{FF2B5EF4-FFF2-40B4-BE49-F238E27FC236}">
                        <a16:creationId xmlns:a16="http://schemas.microsoft.com/office/drawing/2014/main" id="{2E230136-0918-48EC-8941-EE6868A79C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直角三角形 178">
                    <a:extLst>
                      <a:ext uri="{FF2B5EF4-FFF2-40B4-BE49-F238E27FC236}">
                        <a16:creationId xmlns:a16="http://schemas.microsoft.com/office/drawing/2014/main" id="{59562D10-D9D7-4CB4-B4F6-074D24617DE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A60552A-8E86-4A54-89BF-5DEFF439985A}"/>
                  </a:ext>
                </a:extLst>
              </p:cNvPr>
              <p:cNvGrpSpPr/>
              <p:nvPr/>
            </p:nvGrpSpPr>
            <p:grpSpPr>
              <a:xfrm>
                <a:off x="272075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73" name="フリーフォーム 2098">
                  <a:extLst>
                    <a:ext uri="{FF2B5EF4-FFF2-40B4-BE49-F238E27FC236}">
                      <a16:creationId xmlns:a16="http://schemas.microsoft.com/office/drawing/2014/main" id="{44E0C2C6-B677-4855-BDF1-5E01ED037755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フリーフォーム 2099">
                  <a:extLst>
                    <a:ext uri="{FF2B5EF4-FFF2-40B4-BE49-F238E27FC236}">
                      <a16:creationId xmlns:a16="http://schemas.microsoft.com/office/drawing/2014/main" id="{F6348A7C-FE05-459B-ABB4-7A6EF2359BB9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B41DBF1E-84BC-41AB-98D7-23BFF20D2AB1}"/>
                  </a:ext>
                </a:extLst>
              </p:cNvPr>
              <p:cNvGrpSpPr/>
              <p:nvPr/>
            </p:nvGrpSpPr>
            <p:grpSpPr>
              <a:xfrm flipH="1">
                <a:off x="3464888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71" name="フリーフォーム 2098">
                  <a:extLst>
                    <a:ext uri="{FF2B5EF4-FFF2-40B4-BE49-F238E27FC236}">
                      <a16:creationId xmlns:a16="http://schemas.microsoft.com/office/drawing/2014/main" id="{187D309E-4745-4A43-ADD1-758328BD40AB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 2099">
                  <a:extLst>
                    <a:ext uri="{FF2B5EF4-FFF2-40B4-BE49-F238E27FC236}">
                      <a16:creationId xmlns:a16="http://schemas.microsoft.com/office/drawing/2014/main" id="{B86F4B25-2127-4B6C-AE0B-2AFF691C30D5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53E47988-5E89-452C-A0A8-8634E65594A9}"/>
                </a:ext>
              </a:extLst>
            </p:cNvPr>
            <p:cNvSpPr/>
            <p:nvPr/>
          </p:nvSpPr>
          <p:spPr>
            <a:xfrm>
              <a:off x="3260887" y="246035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30D0EE82-5D77-49D9-AA06-3395F03AF084}"/>
              </a:ext>
            </a:extLst>
          </p:cNvPr>
          <p:cNvGrpSpPr/>
          <p:nvPr/>
        </p:nvGrpSpPr>
        <p:grpSpPr>
          <a:xfrm>
            <a:off x="4320143" y="2977846"/>
            <a:ext cx="1249107" cy="1324915"/>
            <a:chOff x="1577341" y="2077300"/>
            <a:chExt cx="1249107" cy="1324915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28E2911C-10D0-4458-A750-394E13F4145E}"/>
                </a:ext>
              </a:extLst>
            </p:cNvPr>
            <p:cNvGrpSpPr/>
            <p:nvPr/>
          </p:nvGrpSpPr>
          <p:grpSpPr>
            <a:xfrm rot="1800000">
              <a:off x="1827258" y="2077300"/>
              <a:ext cx="748547" cy="756579"/>
              <a:chOff x="1805823" y="1114716"/>
              <a:chExt cx="748547" cy="756579"/>
            </a:xfrm>
          </p:grpSpPr>
          <p:sp>
            <p:nvSpPr>
              <p:cNvPr id="208" name="片側の 2 つの角を丸めた四角形 1218">
                <a:extLst>
                  <a:ext uri="{FF2B5EF4-FFF2-40B4-BE49-F238E27FC236}">
                    <a16:creationId xmlns:a16="http://schemas.microsoft.com/office/drawing/2014/main" id="{11BD57D5-EA4D-41C4-B204-C204FDB0B770}"/>
                  </a:ext>
                </a:extLst>
              </p:cNvPr>
              <p:cNvSpPr/>
              <p:nvPr/>
            </p:nvSpPr>
            <p:spPr>
              <a:xfrm rot="9000000">
                <a:off x="2275623" y="1626929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820">
                <a:extLst>
                  <a:ext uri="{FF2B5EF4-FFF2-40B4-BE49-F238E27FC236}">
                    <a16:creationId xmlns:a16="http://schemas.microsoft.com/office/drawing/2014/main" id="{B956D20D-B83D-455D-B6A2-C3BDE14A5577}"/>
                  </a:ext>
                </a:extLst>
              </p:cNvPr>
              <p:cNvSpPr/>
              <p:nvPr/>
            </p:nvSpPr>
            <p:spPr>
              <a:xfrm rot="1234775">
                <a:off x="1805823" y="1528061"/>
                <a:ext cx="169613" cy="11813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星 24 1220">
                <a:extLst>
                  <a:ext uri="{FF2B5EF4-FFF2-40B4-BE49-F238E27FC236}">
                    <a16:creationId xmlns:a16="http://schemas.microsoft.com/office/drawing/2014/main" id="{A72473E2-0B28-4CEF-B981-D86A5E2668F4}"/>
                  </a:ext>
                </a:extLst>
              </p:cNvPr>
              <p:cNvSpPr/>
              <p:nvPr/>
            </p:nvSpPr>
            <p:spPr>
              <a:xfrm>
                <a:off x="1935045" y="1114716"/>
                <a:ext cx="619325" cy="632188"/>
              </a:xfrm>
              <a:custGeom>
                <a:avLst/>
                <a:gdLst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11309 w 663791"/>
                  <a:gd name="connsiteY2" fmla="*/ 234283 h 632188"/>
                  <a:gd name="connsiteX3" fmla="*/ 48494 w 663791"/>
                  <a:gd name="connsiteY3" fmla="*/ 204295 h 632188"/>
                  <a:gd name="connsiteX4" fmla="*/ 44466 w 663791"/>
                  <a:gd name="connsiteY4" fmla="*/ 158047 h 632188"/>
                  <a:gd name="connsiteX5" fmla="*/ 88535 w 663791"/>
                  <a:gd name="connsiteY5" fmla="*/ 138247 h 632188"/>
                  <a:gd name="connsiteX6" fmla="*/ 97210 w 663791"/>
                  <a:gd name="connsiteY6" fmla="*/ 92582 h 632188"/>
                  <a:gd name="connsiteX7" fmla="*/ 145158 w 663791"/>
                  <a:gd name="connsiteY7" fmla="*/ 84319 h 632188"/>
                  <a:gd name="connsiteX8" fmla="*/ 165948 w 663791"/>
                  <a:gd name="connsiteY8" fmla="*/ 42349 h 632188"/>
                  <a:gd name="connsiteX9" fmla="*/ 214508 w 663791"/>
                  <a:gd name="connsiteY9" fmla="*/ 46185 h 632188"/>
                  <a:gd name="connsiteX10" fmla="*/ 245995 w 663791"/>
                  <a:gd name="connsiteY10" fmla="*/ 10771 h 632188"/>
                  <a:gd name="connsiteX11" fmla="*/ 291855 w 663791"/>
                  <a:gd name="connsiteY11" fmla="*/ 26448 h 632188"/>
                  <a:gd name="connsiteX12" fmla="*/ 331896 w 663791"/>
                  <a:gd name="connsiteY12" fmla="*/ 0 h 632188"/>
                  <a:gd name="connsiteX13" fmla="*/ 371936 w 663791"/>
                  <a:gd name="connsiteY13" fmla="*/ 26448 h 632188"/>
                  <a:gd name="connsiteX14" fmla="*/ 417796 w 663791"/>
                  <a:gd name="connsiteY14" fmla="*/ 10771 h 632188"/>
                  <a:gd name="connsiteX15" fmla="*/ 449283 w 663791"/>
                  <a:gd name="connsiteY15" fmla="*/ 46185 h 632188"/>
                  <a:gd name="connsiteX16" fmla="*/ 497843 w 663791"/>
                  <a:gd name="connsiteY16" fmla="*/ 42349 h 632188"/>
                  <a:gd name="connsiteX17" fmla="*/ 518633 w 663791"/>
                  <a:gd name="connsiteY17" fmla="*/ 84319 h 632188"/>
                  <a:gd name="connsiteX18" fmla="*/ 566581 w 663791"/>
                  <a:gd name="connsiteY18" fmla="*/ 92582 h 632188"/>
                  <a:gd name="connsiteX19" fmla="*/ 575256 w 663791"/>
                  <a:gd name="connsiteY19" fmla="*/ 138247 h 632188"/>
                  <a:gd name="connsiteX20" fmla="*/ 619325 w 663791"/>
                  <a:gd name="connsiteY20" fmla="*/ 158047 h 632188"/>
                  <a:gd name="connsiteX21" fmla="*/ 615297 w 663791"/>
                  <a:gd name="connsiteY21" fmla="*/ 204295 h 632188"/>
                  <a:gd name="connsiteX22" fmla="*/ 652482 w 663791"/>
                  <a:gd name="connsiteY22" fmla="*/ 234283 h 632188"/>
                  <a:gd name="connsiteX23" fmla="*/ 636021 w 663791"/>
                  <a:gd name="connsiteY23" fmla="*/ 277960 h 632188"/>
                  <a:gd name="connsiteX24" fmla="*/ 663791 w 663791"/>
                  <a:gd name="connsiteY24" fmla="*/ 316094 h 632188"/>
                  <a:gd name="connsiteX25" fmla="*/ 636021 w 663791"/>
                  <a:gd name="connsiteY25" fmla="*/ 354228 h 632188"/>
                  <a:gd name="connsiteX26" fmla="*/ 652482 w 663791"/>
                  <a:gd name="connsiteY26" fmla="*/ 397905 h 632188"/>
                  <a:gd name="connsiteX27" fmla="*/ 615297 w 663791"/>
                  <a:gd name="connsiteY27" fmla="*/ 427893 h 632188"/>
                  <a:gd name="connsiteX28" fmla="*/ 619325 w 663791"/>
                  <a:gd name="connsiteY28" fmla="*/ 474141 h 632188"/>
                  <a:gd name="connsiteX29" fmla="*/ 575256 w 663791"/>
                  <a:gd name="connsiteY29" fmla="*/ 493941 h 632188"/>
                  <a:gd name="connsiteX30" fmla="*/ 566581 w 663791"/>
                  <a:gd name="connsiteY30" fmla="*/ 539606 h 632188"/>
                  <a:gd name="connsiteX31" fmla="*/ 518633 w 663791"/>
                  <a:gd name="connsiteY31" fmla="*/ 547869 h 632188"/>
                  <a:gd name="connsiteX32" fmla="*/ 497843 w 663791"/>
                  <a:gd name="connsiteY32" fmla="*/ 589839 h 632188"/>
                  <a:gd name="connsiteX33" fmla="*/ 449283 w 663791"/>
                  <a:gd name="connsiteY33" fmla="*/ 586003 h 632188"/>
                  <a:gd name="connsiteX34" fmla="*/ 417796 w 663791"/>
                  <a:gd name="connsiteY34" fmla="*/ 621417 h 632188"/>
                  <a:gd name="connsiteX35" fmla="*/ 371936 w 663791"/>
                  <a:gd name="connsiteY35" fmla="*/ 605740 h 632188"/>
                  <a:gd name="connsiteX36" fmla="*/ 331896 w 663791"/>
                  <a:gd name="connsiteY36" fmla="*/ 632188 h 632188"/>
                  <a:gd name="connsiteX37" fmla="*/ 291855 w 663791"/>
                  <a:gd name="connsiteY37" fmla="*/ 605740 h 632188"/>
                  <a:gd name="connsiteX38" fmla="*/ 245995 w 663791"/>
                  <a:gd name="connsiteY38" fmla="*/ 621417 h 632188"/>
                  <a:gd name="connsiteX39" fmla="*/ 214508 w 663791"/>
                  <a:gd name="connsiteY39" fmla="*/ 586003 h 632188"/>
                  <a:gd name="connsiteX40" fmla="*/ 165948 w 663791"/>
                  <a:gd name="connsiteY40" fmla="*/ 589839 h 632188"/>
                  <a:gd name="connsiteX41" fmla="*/ 145158 w 663791"/>
                  <a:gd name="connsiteY41" fmla="*/ 547869 h 632188"/>
                  <a:gd name="connsiteX42" fmla="*/ 97210 w 663791"/>
                  <a:gd name="connsiteY42" fmla="*/ 539606 h 632188"/>
                  <a:gd name="connsiteX43" fmla="*/ 88535 w 663791"/>
                  <a:gd name="connsiteY43" fmla="*/ 493941 h 632188"/>
                  <a:gd name="connsiteX44" fmla="*/ 44466 w 663791"/>
                  <a:gd name="connsiteY44" fmla="*/ 474141 h 632188"/>
                  <a:gd name="connsiteX45" fmla="*/ 48494 w 663791"/>
                  <a:gd name="connsiteY45" fmla="*/ 427893 h 632188"/>
                  <a:gd name="connsiteX46" fmla="*/ 11309 w 663791"/>
                  <a:gd name="connsiteY46" fmla="*/ 397905 h 632188"/>
                  <a:gd name="connsiteX47" fmla="*/ 27770 w 663791"/>
                  <a:gd name="connsiteY47" fmla="*/ 354228 h 632188"/>
                  <a:gd name="connsiteX48" fmla="*/ 0 w 663791"/>
                  <a:gd name="connsiteY48" fmla="*/ 316094 h 632188"/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48494 w 663791"/>
                  <a:gd name="connsiteY2" fmla="*/ 204295 h 632188"/>
                  <a:gd name="connsiteX3" fmla="*/ 44466 w 663791"/>
                  <a:gd name="connsiteY3" fmla="*/ 158047 h 632188"/>
                  <a:gd name="connsiteX4" fmla="*/ 88535 w 663791"/>
                  <a:gd name="connsiteY4" fmla="*/ 138247 h 632188"/>
                  <a:gd name="connsiteX5" fmla="*/ 97210 w 663791"/>
                  <a:gd name="connsiteY5" fmla="*/ 92582 h 632188"/>
                  <a:gd name="connsiteX6" fmla="*/ 145158 w 663791"/>
                  <a:gd name="connsiteY6" fmla="*/ 84319 h 632188"/>
                  <a:gd name="connsiteX7" fmla="*/ 165948 w 663791"/>
                  <a:gd name="connsiteY7" fmla="*/ 42349 h 632188"/>
                  <a:gd name="connsiteX8" fmla="*/ 214508 w 663791"/>
                  <a:gd name="connsiteY8" fmla="*/ 46185 h 632188"/>
                  <a:gd name="connsiteX9" fmla="*/ 245995 w 663791"/>
                  <a:gd name="connsiteY9" fmla="*/ 10771 h 632188"/>
                  <a:gd name="connsiteX10" fmla="*/ 291855 w 663791"/>
                  <a:gd name="connsiteY10" fmla="*/ 26448 h 632188"/>
                  <a:gd name="connsiteX11" fmla="*/ 331896 w 663791"/>
                  <a:gd name="connsiteY11" fmla="*/ 0 h 632188"/>
                  <a:gd name="connsiteX12" fmla="*/ 371936 w 663791"/>
                  <a:gd name="connsiteY12" fmla="*/ 26448 h 632188"/>
                  <a:gd name="connsiteX13" fmla="*/ 417796 w 663791"/>
                  <a:gd name="connsiteY13" fmla="*/ 10771 h 632188"/>
                  <a:gd name="connsiteX14" fmla="*/ 449283 w 663791"/>
                  <a:gd name="connsiteY14" fmla="*/ 46185 h 632188"/>
                  <a:gd name="connsiteX15" fmla="*/ 497843 w 663791"/>
                  <a:gd name="connsiteY15" fmla="*/ 42349 h 632188"/>
                  <a:gd name="connsiteX16" fmla="*/ 518633 w 663791"/>
                  <a:gd name="connsiteY16" fmla="*/ 84319 h 632188"/>
                  <a:gd name="connsiteX17" fmla="*/ 566581 w 663791"/>
                  <a:gd name="connsiteY17" fmla="*/ 92582 h 632188"/>
                  <a:gd name="connsiteX18" fmla="*/ 575256 w 663791"/>
                  <a:gd name="connsiteY18" fmla="*/ 138247 h 632188"/>
                  <a:gd name="connsiteX19" fmla="*/ 619325 w 663791"/>
                  <a:gd name="connsiteY19" fmla="*/ 158047 h 632188"/>
                  <a:gd name="connsiteX20" fmla="*/ 615297 w 663791"/>
                  <a:gd name="connsiteY20" fmla="*/ 204295 h 632188"/>
                  <a:gd name="connsiteX21" fmla="*/ 652482 w 663791"/>
                  <a:gd name="connsiteY21" fmla="*/ 234283 h 632188"/>
                  <a:gd name="connsiteX22" fmla="*/ 636021 w 663791"/>
                  <a:gd name="connsiteY22" fmla="*/ 277960 h 632188"/>
                  <a:gd name="connsiteX23" fmla="*/ 663791 w 663791"/>
                  <a:gd name="connsiteY23" fmla="*/ 316094 h 632188"/>
                  <a:gd name="connsiteX24" fmla="*/ 636021 w 663791"/>
                  <a:gd name="connsiteY24" fmla="*/ 354228 h 632188"/>
                  <a:gd name="connsiteX25" fmla="*/ 652482 w 663791"/>
                  <a:gd name="connsiteY25" fmla="*/ 397905 h 632188"/>
                  <a:gd name="connsiteX26" fmla="*/ 615297 w 663791"/>
                  <a:gd name="connsiteY26" fmla="*/ 427893 h 632188"/>
                  <a:gd name="connsiteX27" fmla="*/ 619325 w 663791"/>
                  <a:gd name="connsiteY27" fmla="*/ 474141 h 632188"/>
                  <a:gd name="connsiteX28" fmla="*/ 575256 w 663791"/>
                  <a:gd name="connsiteY28" fmla="*/ 493941 h 632188"/>
                  <a:gd name="connsiteX29" fmla="*/ 566581 w 663791"/>
                  <a:gd name="connsiteY29" fmla="*/ 539606 h 632188"/>
                  <a:gd name="connsiteX30" fmla="*/ 518633 w 663791"/>
                  <a:gd name="connsiteY30" fmla="*/ 547869 h 632188"/>
                  <a:gd name="connsiteX31" fmla="*/ 497843 w 663791"/>
                  <a:gd name="connsiteY31" fmla="*/ 589839 h 632188"/>
                  <a:gd name="connsiteX32" fmla="*/ 449283 w 663791"/>
                  <a:gd name="connsiteY32" fmla="*/ 586003 h 632188"/>
                  <a:gd name="connsiteX33" fmla="*/ 417796 w 663791"/>
                  <a:gd name="connsiteY33" fmla="*/ 621417 h 632188"/>
                  <a:gd name="connsiteX34" fmla="*/ 371936 w 663791"/>
                  <a:gd name="connsiteY34" fmla="*/ 605740 h 632188"/>
                  <a:gd name="connsiteX35" fmla="*/ 331896 w 663791"/>
                  <a:gd name="connsiteY35" fmla="*/ 632188 h 632188"/>
                  <a:gd name="connsiteX36" fmla="*/ 291855 w 663791"/>
                  <a:gd name="connsiteY36" fmla="*/ 605740 h 632188"/>
                  <a:gd name="connsiteX37" fmla="*/ 245995 w 663791"/>
                  <a:gd name="connsiteY37" fmla="*/ 621417 h 632188"/>
                  <a:gd name="connsiteX38" fmla="*/ 214508 w 663791"/>
                  <a:gd name="connsiteY38" fmla="*/ 586003 h 632188"/>
                  <a:gd name="connsiteX39" fmla="*/ 165948 w 663791"/>
                  <a:gd name="connsiteY39" fmla="*/ 589839 h 632188"/>
                  <a:gd name="connsiteX40" fmla="*/ 145158 w 663791"/>
                  <a:gd name="connsiteY40" fmla="*/ 547869 h 632188"/>
                  <a:gd name="connsiteX41" fmla="*/ 97210 w 663791"/>
                  <a:gd name="connsiteY41" fmla="*/ 539606 h 632188"/>
                  <a:gd name="connsiteX42" fmla="*/ 88535 w 663791"/>
                  <a:gd name="connsiteY42" fmla="*/ 493941 h 632188"/>
                  <a:gd name="connsiteX43" fmla="*/ 44466 w 663791"/>
                  <a:gd name="connsiteY43" fmla="*/ 474141 h 632188"/>
                  <a:gd name="connsiteX44" fmla="*/ 48494 w 663791"/>
                  <a:gd name="connsiteY44" fmla="*/ 427893 h 632188"/>
                  <a:gd name="connsiteX45" fmla="*/ 11309 w 663791"/>
                  <a:gd name="connsiteY45" fmla="*/ 397905 h 632188"/>
                  <a:gd name="connsiteX46" fmla="*/ 27770 w 663791"/>
                  <a:gd name="connsiteY46" fmla="*/ 354228 h 632188"/>
                  <a:gd name="connsiteX47" fmla="*/ 0 w 663791"/>
                  <a:gd name="connsiteY47" fmla="*/ 316094 h 632188"/>
                  <a:gd name="connsiteX0" fmla="*/ 0 w 663791"/>
                  <a:gd name="connsiteY0" fmla="*/ 316094 h 632188"/>
                  <a:gd name="connsiteX1" fmla="*/ 48494 w 663791"/>
                  <a:gd name="connsiteY1" fmla="*/ 204295 h 632188"/>
                  <a:gd name="connsiteX2" fmla="*/ 44466 w 663791"/>
                  <a:gd name="connsiteY2" fmla="*/ 158047 h 632188"/>
                  <a:gd name="connsiteX3" fmla="*/ 88535 w 663791"/>
                  <a:gd name="connsiteY3" fmla="*/ 138247 h 632188"/>
                  <a:gd name="connsiteX4" fmla="*/ 97210 w 663791"/>
                  <a:gd name="connsiteY4" fmla="*/ 92582 h 632188"/>
                  <a:gd name="connsiteX5" fmla="*/ 145158 w 663791"/>
                  <a:gd name="connsiteY5" fmla="*/ 84319 h 632188"/>
                  <a:gd name="connsiteX6" fmla="*/ 165948 w 663791"/>
                  <a:gd name="connsiteY6" fmla="*/ 42349 h 632188"/>
                  <a:gd name="connsiteX7" fmla="*/ 214508 w 663791"/>
                  <a:gd name="connsiteY7" fmla="*/ 46185 h 632188"/>
                  <a:gd name="connsiteX8" fmla="*/ 245995 w 663791"/>
                  <a:gd name="connsiteY8" fmla="*/ 10771 h 632188"/>
                  <a:gd name="connsiteX9" fmla="*/ 291855 w 663791"/>
                  <a:gd name="connsiteY9" fmla="*/ 26448 h 632188"/>
                  <a:gd name="connsiteX10" fmla="*/ 331896 w 663791"/>
                  <a:gd name="connsiteY10" fmla="*/ 0 h 632188"/>
                  <a:gd name="connsiteX11" fmla="*/ 371936 w 663791"/>
                  <a:gd name="connsiteY11" fmla="*/ 26448 h 632188"/>
                  <a:gd name="connsiteX12" fmla="*/ 417796 w 663791"/>
                  <a:gd name="connsiteY12" fmla="*/ 10771 h 632188"/>
                  <a:gd name="connsiteX13" fmla="*/ 449283 w 663791"/>
                  <a:gd name="connsiteY13" fmla="*/ 46185 h 632188"/>
                  <a:gd name="connsiteX14" fmla="*/ 497843 w 663791"/>
                  <a:gd name="connsiteY14" fmla="*/ 42349 h 632188"/>
                  <a:gd name="connsiteX15" fmla="*/ 518633 w 663791"/>
                  <a:gd name="connsiteY15" fmla="*/ 84319 h 632188"/>
                  <a:gd name="connsiteX16" fmla="*/ 566581 w 663791"/>
                  <a:gd name="connsiteY16" fmla="*/ 92582 h 632188"/>
                  <a:gd name="connsiteX17" fmla="*/ 575256 w 663791"/>
                  <a:gd name="connsiteY17" fmla="*/ 138247 h 632188"/>
                  <a:gd name="connsiteX18" fmla="*/ 619325 w 663791"/>
                  <a:gd name="connsiteY18" fmla="*/ 158047 h 632188"/>
                  <a:gd name="connsiteX19" fmla="*/ 615297 w 663791"/>
                  <a:gd name="connsiteY19" fmla="*/ 204295 h 632188"/>
                  <a:gd name="connsiteX20" fmla="*/ 652482 w 663791"/>
                  <a:gd name="connsiteY20" fmla="*/ 234283 h 632188"/>
                  <a:gd name="connsiteX21" fmla="*/ 636021 w 663791"/>
                  <a:gd name="connsiteY21" fmla="*/ 277960 h 632188"/>
                  <a:gd name="connsiteX22" fmla="*/ 663791 w 663791"/>
                  <a:gd name="connsiteY22" fmla="*/ 316094 h 632188"/>
                  <a:gd name="connsiteX23" fmla="*/ 636021 w 663791"/>
                  <a:gd name="connsiteY23" fmla="*/ 354228 h 632188"/>
                  <a:gd name="connsiteX24" fmla="*/ 652482 w 663791"/>
                  <a:gd name="connsiteY24" fmla="*/ 397905 h 632188"/>
                  <a:gd name="connsiteX25" fmla="*/ 615297 w 663791"/>
                  <a:gd name="connsiteY25" fmla="*/ 427893 h 632188"/>
                  <a:gd name="connsiteX26" fmla="*/ 619325 w 663791"/>
                  <a:gd name="connsiteY26" fmla="*/ 474141 h 632188"/>
                  <a:gd name="connsiteX27" fmla="*/ 575256 w 663791"/>
                  <a:gd name="connsiteY27" fmla="*/ 493941 h 632188"/>
                  <a:gd name="connsiteX28" fmla="*/ 566581 w 663791"/>
                  <a:gd name="connsiteY28" fmla="*/ 539606 h 632188"/>
                  <a:gd name="connsiteX29" fmla="*/ 518633 w 663791"/>
                  <a:gd name="connsiteY29" fmla="*/ 547869 h 632188"/>
                  <a:gd name="connsiteX30" fmla="*/ 497843 w 663791"/>
                  <a:gd name="connsiteY30" fmla="*/ 589839 h 632188"/>
                  <a:gd name="connsiteX31" fmla="*/ 449283 w 663791"/>
                  <a:gd name="connsiteY31" fmla="*/ 586003 h 632188"/>
                  <a:gd name="connsiteX32" fmla="*/ 417796 w 663791"/>
                  <a:gd name="connsiteY32" fmla="*/ 621417 h 632188"/>
                  <a:gd name="connsiteX33" fmla="*/ 371936 w 663791"/>
                  <a:gd name="connsiteY33" fmla="*/ 605740 h 632188"/>
                  <a:gd name="connsiteX34" fmla="*/ 331896 w 663791"/>
                  <a:gd name="connsiteY34" fmla="*/ 632188 h 632188"/>
                  <a:gd name="connsiteX35" fmla="*/ 291855 w 663791"/>
                  <a:gd name="connsiteY35" fmla="*/ 605740 h 632188"/>
                  <a:gd name="connsiteX36" fmla="*/ 245995 w 663791"/>
                  <a:gd name="connsiteY36" fmla="*/ 621417 h 632188"/>
                  <a:gd name="connsiteX37" fmla="*/ 214508 w 663791"/>
                  <a:gd name="connsiteY37" fmla="*/ 586003 h 632188"/>
                  <a:gd name="connsiteX38" fmla="*/ 165948 w 663791"/>
                  <a:gd name="connsiteY38" fmla="*/ 589839 h 632188"/>
                  <a:gd name="connsiteX39" fmla="*/ 145158 w 663791"/>
                  <a:gd name="connsiteY39" fmla="*/ 547869 h 632188"/>
                  <a:gd name="connsiteX40" fmla="*/ 97210 w 663791"/>
                  <a:gd name="connsiteY40" fmla="*/ 539606 h 632188"/>
                  <a:gd name="connsiteX41" fmla="*/ 88535 w 663791"/>
                  <a:gd name="connsiteY41" fmla="*/ 493941 h 632188"/>
                  <a:gd name="connsiteX42" fmla="*/ 44466 w 663791"/>
                  <a:gd name="connsiteY42" fmla="*/ 474141 h 632188"/>
                  <a:gd name="connsiteX43" fmla="*/ 48494 w 663791"/>
                  <a:gd name="connsiteY43" fmla="*/ 427893 h 632188"/>
                  <a:gd name="connsiteX44" fmla="*/ 11309 w 663791"/>
                  <a:gd name="connsiteY44" fmla="*/ 397905 h 632188"/>
                  <a:gd name="connsiteX45" fmla="*/ 27770 w 663791"/>
                  <a:gd name="connsiteY45" fmla="*/ 354228 h 632188"/>
                  <a:gd name="connsiteX46" fmla="*/ 0 w 663791"/>
                  <a:gd name="connsiteY46" fmla="*/ 316094 h 632188"/>
                  <a:gd name="connsiteX0" fmla="*/ 16461 w 652482"/>
                  <a:gd name="connsiteY0" fmla="*/ 354228 h 632188"/>
                  <a:gd name="connsiteX1" fmla="*/ 37185 w 652482"/>
                  <a:gd name="connsiteY1" fmla="*/ 204295 h 632188"/>
                  <a:gd name="connsiteX2" fmla="*/ 33157 w 652482"/>
                  <a:gd name="connsiteY2" fmla="*/ 158047 h 632188"/>
                  <a:gd name="connsiteX3" fmla="*/ 77226 w 652482"/>
                  <a:gd name="connsiteY3" fmla="*/ 138247 h 632188"/>
                  <a:gd name="connsiteX4" fmla="*/ 85901 w 652482"/>
                  <a:gd name="connsiteY4" fmla="*/ 92582 h 632188"/>
                  <a:gd name="connsiteX5" fmla="*/ 133849 w 652482"/>
                  <a:gd name="connsiteY5" fmla="*/ 84319 h 632188"/>
                  <a:gd name="connsiteX6" fmla="*/ 154639 w 652482"/>
                  <a:gd name="connsiteY6" fmla="*/ 42349 h 632188"/>
                  <a:gd name="connsiteX7" fmla="*/ 203199 w 652482"/>
                  <a:gd name="connsiteY7" fmla="*/ 46185 h 632188"/>
                  <a:gd name="connsiteX8" fmla="*/ 234686 w 652482"/>
                  <a:gd name="connsiteY8" fmla="*/ 10771 h 632188"/>
                  <a:gd name="connsiteX9" fmla="*/ 280546 w 652482"/>
                  <a:gd name="connsiteY9" fmla="*/ 26448 h 632188"/>
                  <a:gd name="connsiteX10" fmla="*/ 320587 w 652482"/>
                  <a:gd name="connsiteY10" fmla="*/ 0 h 632188"/>
                  <a:gd name="connsiteX11" fmla="*/ 360627 w 652482"/>
                  <a:gd name="connsiteY11" fmla="*/ 26448 h 632188"/>
                  <a:gd name="connsiteX12" fmla="*/ 406487 w 652482"/>
                  <a:gd name="connsiteY12" fmla="*/ 10771 h 632188"/>
                  <a:gd name="connsiteX13" fmla="*/ 437974 w 652482"/>
                  <a:gd name="connsiteY13" fmla="*/ 46185 h 632188"/>
                  <a:gd name="connsiteX14" fmla="*/ 486534 w 652482"/>
                  <a:gd name="connsiteY14" fmla="*/ 42349 h 632188"/>
                  <a:gd name="connsiteX15" fmla="*/ 507324 w 652482"/>
                  <a:gd name="connsiteY15" fmla="*/ 84319 h 632188"/>
                  <a:gd name="connsiteX16" fmla="*/ 555272 w 652482"/>
                  <a:gd name="connsiteY16" fmla="*/ 92582 h 632188"/>
                  <a:gd name="connsiteX17" fmla="*/ 563947 w 652482"/>
                  <a:gd name="connsiteY17" fmla="*/ 138247 h 632188"/>
                  <a:gd name="connsiteX18" fmla="*/ 608016 w 652482"/>
                  <a:gd name="connsiteY18" fmla="*/ 158047 h 632188"/>
                  <a:gd name="connsiteX19" fmla="*/ 603988 w 652482"/>
                  <a:gd name="connsiteY19" fmla="*/ 204295 h 632188"/>
                  <a:gd name="connsiteX20" fmla="*/ 641173 w 652482"/>
                  <a:gd name="connsiteY20" fmla="*/ 234283 h 632188"/>
                  <a:gd name="connsiteX21" fmla="*/ 624712 w 652482"/>
                  <a:gd name="connsiteY21" fmla="*/ 277960 h 632188"/>
                  <a:gd name="connsiteX22" fmla="*/ 652482 w 652482"/>
                  <a:gd name="connsiteY22" fmla="*/ 316094 h 632188"/>
                  <a:gd name="connsiteX23" fmla="*/ 624712 w 652482"/>
                  <a:gd name="connsiteY23" fmla="*/ 354228 h 632188"/>
                  <a:gd name="connsiteX24" fmla="*/ 641173 w 652482"/>
                  <a:gd name="connsiteY24" fmla="*/ 397905 h 632188"/>
                  <a:gd name="connsiteX25" fmla="*/ 603988 w 652482"/>
                  <a:gd name="connsiteY25" fmla="*/ 427893 h 632188"/>
                  <a:gd name="connsiteX26" fmla="*/ 608016 w 652482"/>
                  <a:gd name="connsiteY26" fmla="*/ 474141 h 632188"/>
                  <a:gd name="connsiteX27" fmla="*/ 563947 w 652482"/>
                  <a:gd name="connsiteY27" fmla="*/ 493941 h 632188"/>
                  <a:gd name="connsiteX28" fmla="*/ 555272 w 652482"/>
                  <a:gd name="connsiteY28" fmla="*/ 539606 h 632188"/>
                  <a:gd name="connsiteX29" fmla="*/ 507324 w 652482"/>
                  <a:gd name="connsiteY29" fmla="*/ 547869 h 632188"/>
                  <a:gd name="connsiteX30" fmla="*/ 486534 w 652482"/>
                  <a:gd name="connsiteY30" fmla="*/ 589839 h 632188"/>
                  <a:gd name="connsiteX31" fmla="*/ 437974 w 652482"/>
                  <a:gd name="connsiteY31" fmla="*/ 586003 h 632188"/>
                  <a:gd name="connsiteX32" fmla="*/ 406487 w 652482"/>
                  <a:gd name="connsiteY32" fmla="*/ 621417 h 632188"/>
                  <a:gd name="connsiteX33" fmla="*/ 360627 w 652482"/>
                  <a:gd name="connsiteY33" fmla="*/ 605740 h 632188"/>
                  <a:gd name="connsiteX34" fmla="*/ 320587 w 652482"/>
                  <a:gd name="connsiteY34" fmla="*/ 632188 h 632188"/>
                  <a:gd name="connsiteX35" fmla="*/ 280546 w 652482"/>
                  <a:gd name="connsiteY35" fmla="*/ 605740 h 632188"/>
                  <a:gd name="connsiteX36" fmla="*/ 234686 w 652482"/>
                  <a:gd name="connsiteY36" fmla="*/ 621417 h 632188"/>
                  <a:gd name="connsiteX37" fmla="*/ 203199 w 652482"/>
                  <a:gd name="connsiteY37" fmla="*/ 586003 h 632188"/>
                  <a:gd name="connsiteX38" fmla="*/ 154639 w 652482"/>
                  <a:gd name="connsiteY38" fmla="*/ 589839 h 632188"/>
                  <a:gd name="connsiteX39" fmla="*/ 133849 w 652482"/>
                  <a:gd name="connsiteY39" fmla="*/ 547869 h 632188"/>
                  <a:gd name="connsiteX40" fmla="*/ 85901 w 652482"/>
                  <a:gd name="connsiteY40" fmla="*/ 539606 h 632188"/>
                  <a:gd name="connsiteX41" fmla="*/ 77226 w 652482"/>
                  <a:gd name="connsiteY41" fmla="*/ 493941 h 632188"/>
                  <a:gd name="connsiteX42" fmla="*/ 33157 w 652482"/>
                  <a:gd name="connsiteY42" fmla="*/ 474141 h 632188"/>
                  <a:gd name="connsiteX43" fmla="*/ 37185 w 652482"/>
                  <a:gd name="connsiteY43" fmla="*/ 427893 h 632188"/>
                  <a:gd name="connsiteX44" fmla="*/ 0 w 652482"/>
                  <a:gd name="connsiteY44" fmla="*/ 397905 h 632188"/>
                  <a:gd name="connsiteX45" fmla="*/ 16461 w 652482"/>
                  <a:gd name="connsiteY45" fmla="*/ 354228 h 632188"/>
                  <a:gd name="connsiteX0" fmla="*/ 0 w 636021"/>
                  <a:gd name="connsiteY0" fmla="*/ 354228 h 632188"/>
                  <a:gd name="connsiteX1" fmla="*/ 20724 w 636021"/>
                  <a:gd name="connsiteY1" fmla="*/ 204295 h 632188"/>
                  <a:gd name="connsiteX2" fmla="*/ 16696 w 636021"/>
                  <a:gd name="connsiteY2" fmla="*/ 158047 h 632188"/>
                  <a:gd name="connsiteX3" fmla="*/ 60765 w 636021"/>
                  <a:gd name="connsiteY3" fmla="*/ 138247 h 632188"/>
                  <a:gd name="connsiteX4" fmla="*/ 69440 w 636021"/>
                  <a:gd name="connsiteY4" fmla="*/ 92582 h 632188"/>
                  <a:gd name="connsiteX5" fmla="*/ 117388 w 636021"/>
                  <a:gd name="connsiteY5" fmla="*/ 84319 h 632188"/>
                  <a:gd name="connsiteX6" fmla="*/ 138178 w 636021"/>
                  <a:gd name="connsiteY6" fmla="*/ 42349 h 632188"/>
                  <a:gd name="connsiteX7" fmla="*/ 186738 w 636021"/>
                  <a:gd name="connsiteY7" fmla="*/ 46185 h 632188"/>
                  <a:gd name="connsiteX8" fmla="*/ 218225 w 636021"/>
                  <a:gd name="connsiteY8" fmla="*/ 10771 h 632188"/>
                  <a:gd name="connsiteX9" fmla="*/ 264085 w 636021"/>
                  <a:gd name="connsiteY9" fmla="*/ 26448 h 632188"/>
                  <a:gd name="connsiteX10" fmla="*/ 304126 w 636021"/>
                  <a:gd name="connsiteY10" fmla="*/ 0 h 632188"/>
                  <a:gd name="connsiteX11" fmla="*/ 344166 w 636021"/>
                  <a:gd name="connsiteY11" fmla="*/ 26448 h 632188"/>
                  <a:gd name="connsiteX12" fmla="*/ 390026 w 636021"/>
                  <a:gd name="connsiteY12" fmla="*/ 10771 h 632188"/>
                  <a:gd name="connsiteX13" fmla="*/ 421513 w 636021"/>
                  <a:gd name="connsiteY13" fmla="*/ 46185 h 632188"/>
                  <a:gd name="connsiteX14" fmla="*/ 470073 w 636021"/>
                  <a:gd name="connsiteY14" fmla="*/ 42349 h 632188"/>
                  <a:gd name="connsiteX15" fmla="*/ 490863 w 636021"/>
                  <a:gd name="connsiteY15" fmla="*/ 84319 h 632188"/>
                  <a:gd name="connsiteX16" fmla="*/ 538811 w 636021"/>
                  <a:gd name="connsiteY16" fmla="*/ 92582 h 632188"/>
                  <a:gd name="connsiteX17" fmla="*/ 547486 w 636021"/>
                  <a:gd name="connsiteY17" fmla="*/ 138247 h 632188"/>
                  <a:gd name="connsiteX18" fmla="*/ 591555 w 636021"/>
                  <a:gd name="connsiteY18" fmla="*/ 158047 h 632188"/>
                  <a:gd name="connsiteX19" fmla="*/ 587527 w 636021"/>
                  <a:gd name="connsiteY19" fmla="*/ 204295 h 632188"/>
                  <a:gd name="connsiteX20" fmla="*/ 624712 w 636021"/>
                  <a:gd name="connsiteY20" fmla="*/ 234283 h 632188"/>
                  <a:gd name="connsiteX21" fmla="*/ 608251 w 636021"/>
                  <a:gd name="connsiteY21" fmla="*/ 277960 h 632188"/>
                  <a:gd name="connsiteX22" fmla="*/ 636021 w 636021"/>
                  <a:gd name="connsiteY22" fmla="*/ 316094 h 632188"/>
                  <a:gd name="connsiteX23" fmla="*/ 608251 w 636021"/>
                  <a:gd name="connsiteY23" fmla="*/ 354228 h 632188"/>
                  <a:gd name="connsiteX24" fmla="*/ 624712 w 636021"/>
                  <a:gd name="connsiteY24" fmla="*/ 397905 h 632188"/>
                  <a:gd name="connsiteX25" fmla="*/ 587527 w 636021"/>
                  <a:gd name="connsiteY25" fmla="*/ 427893 h 632188"/>
                  <a:gd name="connsiteX26" fmla="*/ 591555 w 636021"/>
                  <a:gd name="connsiteY26" fmla="*/ 474141 h 632188"/>
                  <a:gd name="connsiteX27" fmla="*/ 547486 w 636021"/>
                  <a:gd name="connsiteY27" fmla="*/ 493941 h 632188"/>
                  <a:gd name="connsiteX28" fmla="*/ 538811 w 636021"/>
                  <a:gd name="connsiteY28" fmla="*/ 539606 h 632188"/>
                  <a:gd name="connsiteX29" fmla="*/ 490863 w 636021"/>
                  <a:gd name="connsiteY29" fmla="*/ 547869 h 632188"/>
                  <a:gd name="connsiteX30" fmla="*/ 470073 w 636021"/>
                  <a:gd name="connsiteY30" fmla="*/ 589839 h 632188"/>
                  <a:gd name="connsiteX31" fmla="*/ 421513 w 636021"/>
                  <a:gd name="connsiteY31" fmla="*/ 586003 h 632188"/>
                  <a:gd name="connsiteX32" fmla="*/ 390026 w 636021"/>
                  <a:gd name="connsiteY32" fmla="*/ 621417 h 632188"/>
                  <a:gd name="connsiteX33" fmla="*/ 344166 w 636021"/>
                  <a:gd name="connsiteY33" fmla="*/ 605740 h 632188"/>
                  <a:gd name="connsiteX34" fmla="*/ 304126 w 636021"/>
                  <a:gd name="connsiteY34" fmla="*/ 632188 h 632188"/>
                  <a:gd name="connsiteX35" fmla="*/ 264085 w 636021"/>
                  <a:gd name="connsiteY35" fmla="*/ 605740 h 632188"/>
                  <a:gd name="connsiteX36" fmla="*/ 218225 w 636021"/>
                  <a:gd name="connsiteY36" fmla="*/ 621417 h 632188"/>
                  <a:gd name="connsiteX37" fmla="*/ 186738 w 636021"/>
                  <a:gd name="connsiteY37" fmla="*/ 586003 h 632188"/>
                  <a:gd name="connsiteX38" fmla="*/ 138178 w 636021"/>
                  <a:gd name="connsiteY38" fmla="*/ 589839 h 632188"/>
                  <a:gd name="connsiteX39" fmla="*/ 117388 w 636021"/>
                  <a:gd name="connsiteY39" fmla="*/ 547869 h 632188"/>
                  <a:gd name="connsiteX40" fmla="*/ 69440 w 636021"/>
                  <a:gd name="connsiteY40" fmla="*/ 539606 h 632188"/>
                  <a:gd name="connsiteX41" fmla="*/ 60765 w 636021"/>
                  <a:gd name="connsiteY41" fmla="*/ 493941 h 632188"/>
                  <a:gd name="connsiteX42" fmla="*/ 16696 w 636021"/>
                  <a:gd name="connsiteY42" fmla="*/ 474141 h 632188"/>
                  <a:gd name="connsiteX43" fmla="*/ 20724 w 636021"/>
                  <a:gd name="connsiteY43" fmla="*/ 427893 h 632188"/>
                  <a:gd name="connsiteX44" fmla="*/ 0 w 636021"/>
                  <a:gd name="connsiteY44" fmla="*/ 354228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0 w 619325"/>
                  <a:gd name="connsiteY42" fmla="*/ 474141 h 632188"/>
                  <a:gd name="connsiteX43" fmla="*/ 4028 w 619325"/>
                  <a:gd name="connsiteY43" fmla="*/ 427893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4028 w 619325"/>
                  <a:gd name="connsiteY42" fmla="*/ 427893 h 632188"/>
                  <a:gd name="connsiteX0" fmla="*/ 44069 w 619325"/>
                  <a:gd name="connsiteY0" fmla="*/ 493941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52744 w 619325"/>
                  <a:gd name="connsiteY39" fmla="*/ 539606 h 632188"/>
                  <a:gd name="connsiteX40" fmla="*/ 44069 w 619325"/>
                  <a:gd name="connsiteY40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44069 w 619325"/>
                  <a:gd name="connsiteY39" fmla="*/ 493941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00692 w 619325"/>
                  <a:gd name="connsiteY37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00692 w 619325"/>
                  <a:gd name="connsiteY36" fmla="*/ 547869 h 632188"/>
                  <a:gd name="connsiteX0" fmla="*/ 201529 w 619325"/>
                  <a:gd name="connsiteY0" fmla="*/ 621417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0" fmla="*/ 247389 w 619325"/>
                  <a:gd name="connsiteY0" fmla="*/ 605740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0" fmla="*/ 287430 w 619325"/>
                  <a:gd name="connsiteY0" fmla="*/ 632188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19325" h="632188">
                    <a:moveTo>
                      <a:pt x="287430" y="632188"/>
                    </a:moveTo>
                    <a:lnTo>
                      <a:pt x="0" y="158047"/>
                    </a:lnTo>
                    <a:lnTo>
                      <a:pt x="44069" y="138247"/>
                    </a:lnTo>
                    <a:lnTo>
                      <a:pt x="52744" y="92582"/>
                    </a:lnTo>
                    <a:lnTo>
                      <a:pt x="100692" y="84319"/>
                    </a:lnTo>
                    <a:lnTo>
                      <a:pt x="121482" y="42349"/>
                    </a:lnTo>
                    <a:lnTo>
                      <a:pt x="170042" y="46185"/>
                    </a:lnTo>
                    <a:lnTo>
                      <a:pt x="201529" y="10771"/>
                    </a:lnTo>
                    <a:lnTo>
                      <a:pt x="247389" y="26448"/>
                    </a:lnTo>
                    <a:lnTo>
                      <a:pt x="287430" y="0"/>
                    </a:lnTo>
                    <a:lnTo>
                      <a:pt x="327470" y="26448"/>
                    </a:lnTo>
                    <a:lnTo>
                      <a:pt x="373330" y="10771"/>
                    </a:lnTo>
                    <a:lnTo>
                      <a:pt x="404817" y="46185"/>
                    </a:lnTo>
                    <a:lnTo>
                      <a:pt x="453377" y="42349"/>
                    </a:lnTo>
                    <a:lnTo>
                      <a:pt x="474167" y="84319"/>
                    </a:lnTo>
                    <a:lnTo>
                      <a:pt x="522115" y="92582"/>
                    </a:lnTo>
                    <a:lnTo>
                      <a:pt x="530790" y="138247"/>
                    </a:lnTo>
                    <a:lnTo>
                      <a:pt x="574859" y="158047"/>
                    </a:lnTo>
                    <a:lnTo>
                      <a:pt x="570831" y="204295"/>
                    </a:lnTo>
                    <a:lnTo>
                      <a:pt x="608016" y="234283"/>
                    </a:lnTo>
                    <a:lnTo>
                      <a:pt x="591555" y="277960"/>
                    </a:lnTo>
                    <a:lnTo>
                      <a:pt x="619325" y="316094"/>
                    </a:lnTo>
                    <a:lnTo>
                      <a:pt x="591555" y="354228"/>
                    </a:lnTo>
                    <a:lnTo>
                      <a:pt x="608016" y="397905"/>
                    </a:lnTo>
                    <a:lnTo>
                      <a:pt x="570831" y="427893"/>
                    </a:lnTo>
                    <a:lnTo>
                      <a:pt x="574859" y="474141"/>
                    </a:lnTo>
                    <a:lnTo>
                      <a:pt x="530790" y="493941"/>
                    </a:lnTo>
                    <a:lnTo>
                      <a:pt x="522115" y="539606"/>
                    </a:lnTo>
                    <a:lnTo>
                      <a:pt x="474167" y="547869"/>
                    </a:lnTo>
                    <a:lnTo>
                      <a:pt x="453377" y="589839"/>
                    </a:lnTo>
                    <a:lnTo>
                      <a:pt x="404817" y="586003"/>
                    </a:lnTo>
                    <a:lnTo>
                      <a:pt x="373330" y="621417"/>
                    </a:lnTo>
                    <a:lnTo>
                      <a:pt x="327470" y="605740"/>
                    </a:lnTo>
                    <a:lnTo>
                      <a:pt x="287430" y="63218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F8C80A07-01BE-4658-B73D-81D62D1421D2}"/>
                  </a:ext>
                </a:extLst>
              </p:cNvPr>
              <p:cNvSpPr/>
              <p:nvPr/>
            </p:nvSpPr>
            <p:spPr>
              <a:xfrm>
                <a:off x="1907578" y="1193418"/>
                <a:ext cx="579044" cy="611188"/>
              </a:xfrm>
              <a:custGeom>
                <a:avLst/>
                <a:gdLst>
                  <a:gd name="connsiteX0" fmla="*/ 289522 w 579044"/>
                  <a:gd name="connsiteY0" fmla="*/ 0 h 611188"/>
                  <a:gd name="connsiteX1" fmla="*/ 579044 w 579044"/>
                  <a:gd name="connsiteY1" fmla="*/ 305594 h 611188"/>
                  <a:gd name="connsiteX2" fmla="*/ 289522 w 579044"/>
                  <a:gd name="connsiteY2" fmla="*/ 611188 h 611188"/>
                  <a:gd name="connsiteX3" fmla="*/ 127647 w 579044"/>
                  <a:gd name="connsiteY3" fmla="*/ 558997 h 611188"/>
                  <a:gd name="connsiteX4" fmla="*/ 122913 w 579044"/>
                  <a:gd name="connsiteY4" fmla="*/ 554874 h 611188"/>
                  <a:gd name="connsiteX5" fmla="*/ 145657 w 579044"/>
                  <a:gd name="connsiteY5" fmla="*/ 512916 h 611188"/>
                  <a:gd name="connsiteX6" fmla="*/ 169903 w 579044"/>
                  <a:gd name="connsiteY6" fmla="*/ 427363 h 611188"/>
                  <a:gd name="connsiteX7" fmla="*/ 42689 w 579044"/>
                  <a:gd name="connsiteY7" fmla="*/ 463315 h 611188"/>
                  <a:gd name="connsiteX8" fmla="*/ 22752 w 579044"/>
                  <a:gd name="connsiteY8" fmla="*/ 424545 h 611188"/>
                  <a:gd name="connsiteX9" fmla="*/ 0 w 579044"/>
                  <a:gd name="connsiteY9" fmla="*/ 305594 h 611188"/>
                  <a:gd name="connsiteX10" fmla="*/ 289522 w 579044"/>
                  <a:gd name="connsiteY10" fmla="*/ 0 h 61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11188">
                    <a:moveTo>
                      <a:pt x="289522" y="0"/>
                    </a:moveTo>
                    <a:cubicBezTo>
                      <a:pt x="449421" y="0"/>
                      <a:pt x="579044" y="136819"/>
                      <a:pt x="579044" y="305594"/>
                    </a:cubicBezTo>
                    <a:cubicBezTo>
                      <a:pt x="579044" y="474369"/>
                      <a:pt x="449421" y="611188"/>
                      <a:pt x="289522" y="611188"/>
                    </a:cubicBezTo>
                    <a:cubicBezTo>
                      <a:pt x="229560" y="611188"/>
                      <a:pt x="173855" y="591948"/>
                      <a:pt x="127647" y="558997"/>
                    </a:cubicBezTo>
                    <a:lnTo>
                      <a:pt x="122913" y="554874"/>
                    </a:lnTo>
                    <a:lnTo>
                      <a:pt x="145657" y="512916"/>
                    </a:lnTo>
                    <a:cubicBezTo>
                      <a:pt x="159536" y="481861"/>
                      <a:pt x="166663" y="453281"/>
                      <a:pt x="169903" y="427363"/>
                    </a:cubicBezTo>
                    <a:lnTo>
                      <a:pt x="42689" y="463315"/>
                    </a:lnTo>
                    <a:lnTo>
                      <a:pt x="22752" y="424545"/>
                    </a:lnTo>
                    <a:cubicBezTo>
                      <a:pt x="8102" y="387984"/>
                      <a:pt x="0" y="347788"/>
                      <a:pt x="0" y="305594"/>
                    </a:cubicBezTo>
                    <a:cubicBezTo>
                      <a:pt x="0" y="136819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弦 211">
                <a:extLst>
                  <a:ext uri="{FF2B5EF4-FFF2-40B4-BE49-F238E27FC236}">
                    <a16:creationId xmlns:a16="http://schemas.microsoft.com/office/drawing/2014/main" id="{50DA3F1B-B58A-4AF6-B2BE-14F5E89AE616}"/>
                  </a:ext>
                </a:extLst>
              </p:cNvPr>
              <p:cNvSpPr/>
              <p:nvPr/>
            </p:nvSpPr>
            <p:spPr>
              <a:xfrm flipH="1">
                <a:off x="1985946" y="1363342"/>
                <a:ext cx="159104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弦 212">
                <a:extLst>
                  <a:ext uri="{FF2B5EF4-FFF2-40B4-BE49-F238E27FC236}">
                    <a16:creationId xmlns:a16="http://schemas.microsoft.com/office/drawing/2014/main" id="{43349856-EF8C-470F-BB15-F95A05FED37F}"/>
                  </a:ext>
                </a:extLst>
              </p:cNvPr>
              <p:cNvSpPr/>
              <p:nvPr/>
            </p:nvSpPr>
            <p:spPr>
              <a:xfrm flipH="1">
                <a:off x="2046294" y="1386493"/>
                <a:ext cx="94102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フローチャート: 手操作入力 680">
                <a:extLst>
                  <a:ext uri="{FF2B5EF4-FFF2-40B4-BE49-F238E27FC236}">
                    <a16:creationId xmlns:a16="http://schemas.microsoft.com/office/drawing/2014/main" id="{A0FD1ACA-FEAD-49B3-9AD3-6F793C3A0BA9}"/>
                  </a:ext>
                </a:extLst>
              </p:cNvPr>
              <p:cNvSpPr/>
              <p:nvPr/>
            </p:nvSpPr>
            <p:spPr>
              <a:xfrm rot="9900000" flipH="1">
                <a:off x="1989167" y="1342179"/>
                <a:ext cx="150490" cy="45719"/>
              </a:xfrm>
              <a:prstGeom prst="flowChartManualInput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93A84F6B-321C-47E1-882B-D5FA9D16FEF8}"/>
                  </a:ext>
                </a:extLst>
              </p:cNvPr>
              <p:cNvSpPr/>
              <p:nvPr/>
            </p:nvSpPr>
            <p:spPr>
              <a:xfrm rot="7200000">
                <a:off x="2216138" y="1096603"/>
                <a:ext cx="181741" cy="404338"/>
              </a:xfrm>
              <a:custGeom>
                <a:avLst/>
                <a:gdLst>
                  <a:gd name="connsiteX0" fmla="*/ 37208 w 181741"/>
                  <a:gd name="connsiteY0" fmla="*/ 358714 h 404338"/>
                  <a:gd name="connsiteX1" fmla="*/ 70344 w 181741"/>
                  <a:gd name="connsiteY1" fmla="*/ 23566 h 404338"/>
                  <a:gd name="connsiteX2" fmla="*/ 93095 w 181741"/>
                  <a:gd name="connsiteY2" fmla="*/ 0 h 404338"/>
                  <a:gd name="connsiteX3" fmla="*/ 93206 w 181741"/>
                  <a:gd name="connsiteY3" fmla="*/ 584 h 404338"/>
                  <a:gd name="connsiteX4" fmla="*/ 137275 w 181741"/>
                  <a:gd name="connsiteY4" fmla="*/ 20384 h 404338"/>
                  <a:gd name="connsiteX5" fmla="*/ 133247 w 181741"/>
                  <a:gd name="connsiteY5" fmla="*/ 66632 h 404338"/>
                  <a:gd name="connsiteX6" fmla="*/ 170432 w 181741"/>
                  <a:gd name="connsiteY6" fmla="*/ 96620 h 404338"/>
                  <a:gd name="connsiteX7" fmla="*/ 153971 w 181741"/>
                  <a:gd name="connsiteY7" fmla="*/ 140297 h 404338"/>
                  <a:gd name="connsiteX8" fmla="*/ 181741 w 181741"/>
                  <a:gd name="connsiteY8" fmla="*/ 178431 h 404338"/>
                  <a:gd name="connsiteX9" fmla="*/ 153971 w 181741"/>
                  <a:gd name="connsiteY9" fmla="*/ 216565 h 404338"/>
                  <a:gd name="connsiteX10" fmla="*/ 170432 w 181741"/>
                  <a:gd name="connsiteY10" fmla="*/ 260242 h 404338"/>
                  <a:gd name="connsiteX11" fmla="*/ 133247 w 181741"/>
                  <a:gd name="connsiteY11" fmla="*/ 290230 h 404338"/>
                  <a:gd name="connsiteX12" fmla="*/ 137275 w 181741"/>
                  <a:gd name="connsiteY12" fmla="*/ 336478 h 404338"/>
                  <a:gd name="connsiteX13" fmla="*/ 93206 w 181741"/>
                  <a:gd name="connsiteY13" fmla="*/ 356278 h 404338"/>
                  <a:gd name="connsiteX14" fmla="*/ 84531 w 181741"/>
                  <a:gd name="connsiteY14" fmla="*/ 401943 h 404338"/>
                  <a:gd name="connsiteX15" fmla="*/ 70630 w 181741"/>
                  <a:gd name="connsiteY15" fmla="*/ 404338 h 40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1741" h="404338">
                    <a:moveTo>
                      <a:pt x="37208" y="358714"/>
                    </a:moveTo>
                    <a:cubicBezTo>
                      <a:pt x="-24307" y="252167"/>
                      <a:pt x="-6998" y="120285"/>
                      <a:pt x="70344" y="23566"/>
                    </a:cubicBezTo>
                    <a:lnTo>
                      <a:pt x="93095" y="0"/>
                    </a:lnTo>
                    <a:lnTo>
                      <a:pt x="93206" y="584"/>
                    </a:lnTo>
                    <a:lnTo>
                      <a:pt x="137275" y="20384"/>
                    </a:lnTo>
                    <a:lnTo>
                      <a:pt x="133247" y="66632"/>
                    </a:lnTo>
                    <a:lnTo>
                      <a:pt x="170432" y="96620"/>
                    </a:lnTo>
                    <a:lnTo>
                      <a:pt x="153971" y="140297"/>
                    </a:lnTo>
                    <a:lnTo>
                      <a:pt x="181741" y="178431"/>
                    </a:lnTo>
                    <a:lnTo>
                      <a:pt x="153971" y="216565"/>
                    </a:lnTo>
                    <a:lnTo>
                      <a:pt x="170432" y="260242"/>
                    </a:lnTo>
                    <a:lnTo>
                      <a:pt x="133247" y="290230"/>
                    </a:lnTo>
                    <a:lnTo>
                      <a:pt x="137275" y="336478"/>
                    </a:lnTo>
                    <a:lnTo>
                      <a:pt x="93206" y="356278"/>
                    </a:lnTo>
                    <a:lnTo>
                      <a:pt x="84531" y="401943"/>
                    </a:lnTo>
                    <a:lnTo>
                      <a:pt x="70630" y="40433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1E5ACA4F-4594-491A-B73F-AA85E58EB2D1}"/>
                  </a:ext>
                </a:extLst>
              </p:cNvPr>
              <p:cNvSpPr/>
              <p:nvPr/>
            </p:nvSpPr>
            <p:spPr>
              <a:xfrm>
                <a:off x="2242444" y="1193968"/>
                <a:ext cx="276801" cy="446563"/>
              </a:xfrm>
              <a:custGeom>
                <a:avLst/>
                <a:gdLst>
                  <a:gd name="connsiteX0" fmla="*/ 0 w 276801"/>
                  <a:gd name="connsiteY0" fmla="*/ 0 h 446563"/>
                  <a:gd name="connsiteX1" fmla="*/ 52074 w 276801"/>
                  <a:gd name="connsiteY1" fmla="*/ 6162 h 446563"/>
                  <a:gd name="connsiteX2" fmla="*/ 276801 w 276801"/>
                  <a:gd name="connsiteY2" fmla="*/ 329813 h 446563"/>
                  <a:gd name="connsiteX3" fmla="*/ 275422 w 276801"/>
                  <a:gd name="connsiteY3" fmla="*/ 345866 h 446563"/>
                  <a:gd name="connsiteX4" fmla="*/ 252810 w 276801"/>
                  <a:gd name="connsiteY4" fmla="*/ 405244 h 446563"/>
                  <a:gd name="connsiteX5" fmla="*/ 225803 w 276801"/>
                  <a:gd name="connsiteY5" fmla="*/ 446563 h 446563"/>
                  <a:gd name="connsiteX6" fmla="*/ 219639 w 276801"/>
                  <a:gd name="connsiteY6" fmla="*/ 445177 h 446563"/>
                  <a:gd name="connsiteX7" fmla="*/ 214613 w 276801"/>
                  <a:gd name="connsiteY7" fmla="*/ 444810 h 446563"/>
                  <a:gd name="connsiteX8" fmla="*/ 138057 w 276801"/>
                  <a:gd name="connsiteY8" fmla="*/ 380594 h 446563"/>
                  <a:gd name="connsiteX9" fmla="*/ 43557 w 276801"/>
                  <a:gd name="connsiteY9" fmla="*/ 343371 h 446563"/>
                  <a:gd name="connsiteX10" fmla="*/ 25380 w 276801"/>
                  <a:gd name="connsiteY10" fmla="*/ 343123 h 446563"/>
                  <a:gd name="connsiteX11" fmla="*/ 29535 w 276801"/>
                  <a:gd name="connsiteY11" fmla="*/ 254688 h 446563"/>
                  <a:gd name="connsiteX12" fmla="*/ 16903 w 276801"/>
                  <a:gd name="connsiteY12" fmla="*/ 75431 h 44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801" h="446563">
                    <a:moveTo>
                      <a:pt x="0" y="0"/>
                    </a:moveTo>
                    <a:lnTo>
                      <a:pt x="52074" y="6162"/>
                    </a:lnTo>
                    <a:cubicBezTo>
                      <a:pt x="180325" y="36967"/>
                      <a:pt x="276801" y="170166"/>
                      <a:pt x="276801" y="329813"/>
                    </a:cubicBezTo>
                    <a:lnTo>
                      <a:pt x="275422" y="345866"/>
                    </a:lnTo>
                    <a:lnTo>
                      <a:pt x="252810" y="405244"/>
                    </a:lnTo>
                    <a:lnTo>
                      <a:pt x="225803" y="446563"/>
                    </a:lnTo>
                    <a:lnTo>
                      <a:pt x="219639" y="445177"/>
                    </a:lnTo>
                    <a:lnTo>
                      <a:pt x="214613" y="444810"/>
                    </a:lnTo>
                    <a:lnTo>
                      <a:pt x="138057" y="380594"/>
                    </a:lnTo>
                    <a:cubicBezTo>
                      <a:pt x="108116" y="362654"/>
                      <a:pt x="76147" y="350022"/>
                      <a:pt x="43557" y="343371"/>
                    </a:cubicBezTo>
                    <a:lnTo>
                      <a:pt x="25380" y="343123"/>
                    </a:lnTo>
                    <a:lnTo>
                      <a:pt x="29535" y="254688"/>
                    </a:lnTo>
                    <a:cubicBezTo>
                      <a:pt x="29535" y="192265"/>
                      <a:pt x="25113" y="132058"/>
                      <a:pt x="16903" y="7543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9B50AD64-6FB0-4117-AEE8-CD93D5E7848E}"/>
                  </a:ext>
                </a:extLst>
              </p:cNvPr>
              <p:cNvSpPr/>
              <p:nvPr/>
            </p:nvSpPr>
            <p:spPr>
              <a:xfrm>
                <a:off x="2237304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8AA84E6-CF07-4467-A9DE-FBE1CD6EAE03}"/>
                </a:ext>
              </a:extLst>
            </p:cNvPr>
            <p:cNvGrpSpPr/>
            <p:nvPr/>
          </p:nvGrpSpPr>
          <p:grpSpPr>
            <a:xfrm>
              <a:off x="1577341" y="2824280"/>
              <a:ext cx="1249107" cy="577935"/>
              <a:chOff x="1577341" y="1961986"/>
              <a:chExt cx="1249107" cy="577935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C10E81E3-75E7-4111-ACB4-4FA5DBF9CB2D}"/>
                  </a:ext>
                </a:extLst>
              </p:cNvPr>
              <p:cNvGrpSpPr/>
              <p:nvPr/>
            </p:nvGrpSpPr>
            <p:grpSpPr>
              <a:xfrm>
                <a:off x="1898480" y="1961986"/>
                <a:ext cx="604867" cy="536755"/>
                <a:chOff x="1898480" y="5488751"/>
                <a:chExt cx="604867" cy="536755"/>
              </a:xfrm>
            </p:grpSpPr>
            <p:sp>
              <p:nvSpPr>
                <p:cNvPr id="201" name="片側の 2 つの角を丸めた四角形 1950">
                  <a:extLst>
                    <a:ext uri="{FF2B5EF4-FFF2-40B4-BE49-F238E27FC236}">
                      <a16:creationId xmlns:a16="http://schemas.microsoft.com/office/drawing/2014/main" id="{1F0C99AD-0611-4E22-91D4-66DEB79C4B2E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2" name="グループ化 201">
                  <a:extLst>
                    <a:ext uri="{FF2B5EF4-FFF2-40B4-BE49-F238E27FC236}">
                      <a16:creationId xmlns:a16="http://schemas.microsoft.com/office/drawing/2014/main" id="{10BB7EA8-AABE-46B7-8587-874BE1BE5673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06" name="台形 205">
                    <a:extLst>
                      <a:ext uri="{FF2B5EF4-FFF2-40B4-BE49-F238E27FC236}">
                        <a16:creationId xmlns:a16="http://schemas.microsoft.com/office/drawing/2014/main" id="{83FA1825-7D1C-4C95-B8B1-A452EB04D1F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台形 206">
                    <a:extLst>
                      <a:ext uri="{FF2B5EF4-FFF2-40B4-BE49-F238E27FC236}">
                        <a16:creationId xmlns:a16="http://schemas.microsoft.com/office/drawing/2014/main" id="{C7174CBC-5576-45E5-8CF1-63BDE304DD47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3" name="グループ化 202">
                  <a:extLst>
                    <a:ext uri="{FF2B5EF4-FFF2-40B4-BE49-F238E27FC236}">
                      <a16:creationId xmlns:a16="http://schemas.microsoft.com/office/drawing/2014/main" id="{DD890007-C54B-4B38-9334-280CE002880B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4" name="直角三角形 203">
                    <a:extLst>
                      <a:ext uri="{FF2B5EF4-FFF2-40B4-BE49-F238E27FC236}">
                        <a16:creationId xmlns:a16="http://schemas.microsoft.com/office/drawing/2014/main" id="{54F12EFC-A109-4E6A-B3C4-6765B246090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5" name="直角三角形 204">
                    <a:extLst>
                      <a:ext uri="{FF2B5EF4-FFF2-40B4-BE49-F238E27FC236}">
                        <a16:creationId xmlns:a16="http://schemas.microsoft.com/office/drawing/2014/main" id="{459FF444-D32B-40E5-8F5B-D7B4C2259CD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7B59AE4F-C158-47AD-B01C-75F5CD6EDBC7}"/>
                  </a:ext>
                </a:extLst>
              </p:cNvPr>
              <p:cNvGrpSpPr/>
              <p:nvPr/>
            </p:nvGrpSpPr>
            <p:grpSpPr>
              <a:xfrm>
                <a:off x="157734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99" name="フリーフォーム 2080">
                  <a:extLst>
                    <a:ext uri="{FF2B5EF4-FFF2-40B4-BE49-F238E27FC236}">
                      <a16:creationId xmlns:a16="http://schemas.microsoft.com/office/drawing/2014/main" id="{A74284E2-15A0-470B-8626-C7727C02E3B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 2081">
                  <a:extLst>
                    <a:ext uri="{FF2B5EF4-FFF2-40B4-BE49-F238E27FC236}">
                      <a16:creationId xmlns:a16="http://schemas.microsoft.com/office/drawing/2014/main" id="{818AEC9B-1A74-46CB-A20F-01348EC2813A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58279600-D1CD-401F-A81B-10B98C8C6DAA}"/>
                  </a:ext>
                </a:extLst>
              </p:cNvPr>
              <p:cNvGrpSpPr/>
              <p:nvPr/>
            </p:nvGrpSpPr>
            <p:grpSpPr>
              <a:xfrm flipH="1">
                <a:off x="2321477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197" name="フリーフォーム 2080">
                  <a:extLst>
                    <a:ext uri="{FF2B5EF4-FFF2-40B4-BE49-F238E27FC236}">
                      <a16:creationId xmlns:a16="http://schemas.microsoft.com/office/drawing/2014/main" id="{E347B26F-49EF-455F-8314-5F32565FB4F3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フリーフォーム 2081">
                  <a:extLst>
                    <a:ext uri="{FF2B5EF4-FFF2-40B4-BE49-F238E27FC236}">
                      <a16:creationId xmlns:a16="http://schemas.microsoft.com/office/drawing/2014/main" id="{780207C7-2790-4133-B1A9-DD925B19F46B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chemeClr val="accent5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2A54CBF9-441F-44FB-8D3F-FC76A9B98AF0}"/>
                </a:ext>
              </a:extLst>
            </p:cNvPr>
            <p:cNvSpPr/>
            <p:nvPr/>
          </p:nvSpPr>
          <p:spPr>
            <a:xfrm>
              <a:off x="2110743" y="2493688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701BE134-5BB4-464B-B82C-257CF155C387}"/>
              </a:ext>
            </a:extLst>
          </p:cNvPr>
          <p:cNvGrpSpPr/>
          <p:nvPr/>
        </p:nvGrpSpPr>
        <p:grpSpPr>
          <a:xfrm>
            <a:off x="2452499" y="2898197"/>
            <a:ext cx="1249107" cy="1404564"/>
            <a:chOff x="443115" y="1997651"/>
            <a:chExt cx="1249107" cy="1404564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A6D3E068-183D-4AB2-98A4-8019D85EE956}"/>
                </a:ext>
              </a:extLst>
            </p:cNvPr>
            <p:cNvGrpSpPr/>
            <p:nvPr/>
          </p:nvGrpSpPr>
          <p:grpSpPr>
            <a:xfrm rot="1800000">
              <a:off x="670282" y="1997651"/>
              <a:ext cx="741868" cy="826339"/>
              <a:chOff x="648847" y="1010331"/>
              <a:chExt cx="741868" cy="826339"/>
            </a:xfrm>
          </p:grpSpPr>
          <p:sp>
            <p:nvSpPr>
              <p:cNvPr id="236" name="片側の 2 つの角を丸めた四角形 1190">
                <a:extLst>
                  <a:ext uri="{FF2B5EF4-FFF2-40B4-BE49-F238E27FC236}">
                    <a16:creationId xmlns:a16="http://schemas.microsoft.com/office/drawing/2014/main" id="{ED892077-C715-42EC-9C4D-132E96659059}"/>
                  </a:ext>
                </a:extLst>
              </p:cNvPr>
              <p:cNvSpPr/>
              <p:nvPr/>
            </p:nvSpPr>
            <p:spPr>
              <a:xfrm rot="9000000">
                <a:off x="1142148" y="1592304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円/楕円 834">
                <a:extLst>
                  <a:ext uri="{FF2B5EF4-FFF2-40B4-BE49-F238E27FC236}">
                    <a16:creationId xmlns:a16="http://schemas.microsoft.com/office/drawing/2014/main" id="{DEC0A388-CF59-41DE-95BA-A9E212D998A8}"/>
                  </a:ext>
                </a:extLst>
              </p:cNvPr>
              <p:cNvSpPr/>
              <p:nvPr/>
            </p:nvSpPr>
            <p:spPr>
              <a:xfrm>
                <a:off x="841681" y="1010331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835">
                <a:extLst>
                  <a:ext uri="{FF2B5EF4-FFF2-40B4-BE49-F238E27FC236}">
                    <a16:creationId xmlns:a16="http://schemas.microsoft.com/office/drawing/2014/main" id="{E702EDA7-C9F9-4A42-A47C-76A98E2AF2E1}"/>
                  </a:ext>
                </a:extLst>
              </p:cNvPr>
              <p:cNvSpPr/>
              <p:nvPr/>
            </p:nvSpPr>
            <p:spPr>
              <a:xfrm>
                <a:off x="788322" y="1010331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836">
                <a:extLst>
                  <a:ext uri="{FF2B5EF4-FFF2-40B4-BE49-F238E27FC236}">
                    <a16:creationId xmlns:a16="http://schemas.microsoft.com/office/drawing/2014/main" id="{D5843653-698E-48DA-8424-912660FB1AEC}"/>
                  </a:ext>
                </a:extLst>
              </p:cNvPr>
              <p:cNvSpPr/>
              <p:nvPr/>
            </p:nvSpPr>
            <p:spPr>
              <a:xfrm>
                <a:off x="841681" y="1054530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円/楕円 837">
                <a:extLst>
                  <a:ext uri="{FF2B5EF4-FFF2-40B4-BE49-F238E27FC236}">
                    <a16:creationId xmlns:a16="http://schemas.microsoft.com/office/drawing/2014/main" id="{718CEE78-85E0-42F9-8B0A-6EB2AADCD3AC}"/>
                  </a:ext>
                </a:extLst>
              </p:cNvPr>
              <p:cNvSpPr/>
              <p:nvPr/>
            </p:nvSpPr>
            <p:spPr>
              <a:xfrm>
                <a:off x="788322" y="1054530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C3B0493-F2A8-4F80-AC07-865B949F20C4}"/>
                  </a:ext>
                </a:extLst>
              </p:cNvPr>
              <p:cNvSpPr/>
              <p:nvPr/>
            </p:nvSpPr>
            <p:spPr>
              <a:xfrm>
                <a:off x="774102" y="1083291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84799 w 579044"/>
                  <a:gd name="connsiteY3" fmla="*/ 605499 h 709386"/>
                  <a:gd name="connsiteX4" fmla="*/ 77535 w 579044"/>
                  <a:gd name="connsiteY4" fmla="*/ 594714 h 709386"/>
                  <a:gd name="connsiteX5" fmla="*/ 106347 w 579044"/>
                  <a:gd name="connsiteY5" fmla="*/ 549932 h 709386"/>
                  <a:gd name="connsiteX6" fmla="*/ 138849 w 579044"/>
                  <a:gd name="connsiteY6" fmla="*/ 472634 h 709386"/>
                  <a:gd name="connsiteX7" fmla="*/ 33440 w 579044"/>
                  <a:gd name="connsiteY7" fmla="*/ 51688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09573" y="709386"/>
                      <a:pt x="137192" y="669686"/>
                      <a:pt x="84799" y="605499"/>
                    </a:cubicBezTo>
                    <a:lnTo>
                      <a:pt x="77535" y="594714"/>
                    </a:lnTo>
                    <a:lnTo>
                      <a:pt x="106347" y="549932"/>
                    </a:lnTo>
                    <a:cubicBezTo>
                      <a:pt x="122540" y="521190"/>
                      <a:pt x="132555" y="495498"/>
                      <a:pt x="138849" y="472634"/>
                    </a:cubicBezTo>
                    <a:lnTo>
                      <a:pt x="33440" y="51688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円/楕円 847">
                <a:extLst>
                  <a:ext uri="{FF2B5EF4-FFF2-40B4-BE49-F238E27FC236}">
                    <a16:creationId xmlns:a16="http://schemas.microsoft.com/office/drawing/2014/main" id="{CB86AA07-22BB-43C1-99C5-1265B6C56518}"/>
                  </a:ext>
                </a:extLst>
              </p:cNvPr>
              <p:cNvSpPr/>
              <p:nvPr/>
            </p:nvSpPr>
            <p:spPr>
              <a:xfrm>
                <a:off x="910019" y="1328829"/>
                <a:ext cx="61693" cy="97671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ローチャート: 端子 685">
                <a:extLst>
                  <a:ext uri="{FF2B5EF4-FFF2-40B4-BE49-F238E27FC236}">
                    <a16:creationId xmlns:a16="http://schemas.microsoft.com/office/drawing/2014/main" id="{E2FE75C1-673F-468A-AC67-FE4AB9A55065}"/>
                  </a:ext>
                </a:extLst>
              </p:cNvPr>
              <p:cNvSpPr/>
              <p:nvPr/>
            </p:nvSpPr>
            <p:spPr>
              <a:xfrm>
                <a:off x="829639" y="1255485"/>
                <a:ext cx="149067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台形 243">
                <a:extLst>
                  <a:ext uri="{FF2B5EF4-FFF2-40B4-BE49-F238E27FC236}">
                    <a16:creationId xmlns:a16="http://schemas.microsoft.com/office/drawing/2014/main" id="{34A39788-C1A7-4C50-9B54-25FEEC0B2963}"/>
                  </a:ext>
                </a:extLst>
              </p:cNvPr>
              <p:cNvSpPr/>
              <p:nvPr/>
            </p:nvSpPr>
            <p:spPr>
              <a:xfrm>
                <a:off x="721762" y="1512144"/>
                <a:ext cx="114304" cy="82875"/>
              </a:xfrm>
              <a:prstGeom prst="trapezoid">
                <a:avLst>
                  <a:gd name="adj" fmla="val 508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フリーフォーム 1196">
                <a:extLst>
                  <a:ext uri="{FF2B5EF4-FFF2-40B4-BE49-F238E27FC236}">
                    <a16:creationId xmlns:a16="http://schemas.microsoft.com/office/drawing/2014/main" id="{CC8DDBA5-88D7-47F3-B453-65537FDA9F0C}"/>
                  </a:ext>
                </a:extLst>
              </p:cNvPr>
              <p:cNvSpPr/>
              <p:nvPr/>
            </p:nvSpPr>
            <p:spPr>
              <a:xfrm rot="6539932">
                <a:off x="673147" y="1379959"/>
                <a:ext cx="112322" cy="16092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5425EAA6-7825-4CDF-B7D6-BA05426A3E21}"/>
                  </a:ext>
                </a:extLst>
              </p:cNvPr>
              <p:cNvSpPr/>
              <p:nvPr/>
            </p:nvSpPr>
            <p:spPr>
              <a:xfrm>
                <a:off x="1049607" y="1046206"/>
                <a:ext cx="341108" cy="593749"/>
              </a:xfrm>
              <a:custGeom>
                <a:avLst/>
                <a:gdLst>
                  <a:gd name="connsiteX0" fmla="*/ 60126 w 341108"/>
                  <a:gd name="connsiteY0" fmla="*/ 0 h 593749"/>
                  <a:gd name="connsiteX1" fmla="*/ 341108 w 341108"/>
                  <a:gd name="connsiteY1" fmla="*/ 354693 h 593749"/>
                  <a:gd name="connsiteX2" fmla="*/ 293121 w 341108"/>
                  <a:gd name="connsiteY2" fmla="*/ 553006 h 593749"/>
                  <a:gd name="connsiteX3" fmla="*/ 266491 w 341108"/>
                  <a:gd name="connsiteY3" fmla="*/ 593749 h 593749"/>
                  <a:gd name="connsiteX4" fmla="*/ 217278 w 341108"/>
                  <a:gd name="connsiteY4" fmla="*/ 556815 h 593749"/>
                  <a:gd name="connsiteX5" fmla="*/ 95626 w 341108"/>
                  <a:gd name="connsiteY5" fmla="*/ 517599 h 593749"/>
                  <a:gd name="connsiteX6" fmla="*/ 64343 w 341108"/>
                  <a:gd name="connsiteY6" fmla="*/ 519581 h 593749"/>
                  <a:gd name="connsiteX7" fmla="*/ 69846 w 341108"/>
                  <a:gd name="connsiteY7" fmla="*/ 402450 h 593749"/>
                  <a:gd name="connsiteX8" fmla="*/ 21859 w 341108"/>
                  <a:gd name="connsiteY8" fmla="*/ 65414 h 593749"/>
                  <a:gd name="connsiteX9" fmla="*/ 0 w 341108"/>
                  <a:gd name="connsiteY9" fmla="*/ 8577 h 593749"/>
                  <a:gd name="connsiteX10" fmla="*/ 3498 w 341108"/>
                  <a:gd name="connsiteY10" fmla="*/ 7206 h 593749"/>
                  <a:gd name="connsiteX11" fmla="*/ 60126 w 341108"/>
                  <a:gd name="connsiteY11" fmla="*/ 0 h 59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108" h="593749">
                    <a:moveTo>
                      <a:pt x="60126" y="0"/>
                    </a:moveTo>
                    <a:cubicBezTo>
                      <a:pt x="215308" y="0"/>
                      <a:pt x="341108" y="158801"/>
                      <a:pt x="341108" y="354693"/>
                    </a:cubicBezTo>
                    <a:cubicBezTo>
                      <a:pt x="341108" y="428153"/>
                      <a:pt x="323418" y="496396"/>
                      <a:pt x="293121" y="553006"/>
                    </a:cubicBezTo>
                    <a:lnTo>
                      <a:pt x="266491" y="593749"/>
                    </a:lnTo>
                    <a:lnTo>
                      <a:pt x="217278" y="556815"/>
                    </a:lnTo>
                    <a:cubicBezTo>
                      <a:pt x="177563" y="536185"/>
                      <a:pt x="136211" y="523006"/>
                      <a:pt x="95626" y="517599"/>
                    </a:cubicBezTo>
                    <a:lnTo>
                      <a:pt x="64343" y="519581"/>
                    </a:lnTo>
                    <a:lnTo>
                      <a:pt x="69846" y="402450"/>
                    </a:lnTo>
                    <a:cubicBezTo>
                      <a:pt x="69846" y="277604"/>
                      <a:pt x="52156" y="161623"/>
                      <a:pt x="21859" y="65414"/>
                    </a:cubicBezTo>
                    <a:lnTo>
                      <a:pt x="0" y="8577"/>
                    </a:lnTo>
                    <a:lnTo>
                      <a:pt x="3498" y="7206"/>
                    </a:lnTo>
                    <a:cubicBezTo>
                      <a:pt x="21789" y="2481"/>
                      <a:pt x="40728" y="0"/>
                      <a:pt x="601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1C84F823-4B09-41AB-8A08-6A5EB0ACB7AF}"/>
                  </a:ext>
                </a:extLst>
              </p:cNvPr>
              <p:cNvSpPr/>
              <p:nvPr/>
            </p:nvSpPr>
            <p:spPr>
              <a:xfrm>
                <a:off x="1073168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0813284C-0F36-4321-9F1B-FC9538A76701}"/>
                </a:ext>
              </a:extLst>
            </p:cNvPr>
            <p:cNvGrpSpPr/>
            <p:nvPr/>
          </p:nvGrpSpPr>
          <p:grpSpPr>
            <a:xfrm>
              <a:off x="443115" y="2824280"/>
              <a:ext cx="1249107" cy="577935"/>
              <a:chOff x="443115" y="1961986"/>
              <a:chExt cx="1249107" cy="577935"/>
            </a:xfrm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B2EAB3BE-F50D-47EB-B0AE-7FCF90CACDE8}"/>
                  </a:ext>
                </a:extLst>
              </p:cNvPr>
              <p:cNvGrpSpPr/>
              <p:nvPr/>
            </p:nvGrpSpPr>
            <p:grpSpPr>
              <a:xfrm>
                <a:off x="761191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229" name="片側の 2 つの角を丸めた四角形 1932">
                  <a:extLst>
                    <a:ext uri="{FF2B5EF4-FFF2-40B4-BE49-F238E27FC236}">
                      <a16:creationId xmlns:a16="http://schemas.microsoft.com/office/drawing/2014/main" id="{A5736069-5690-4741-B296-10140FCA54E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362EEDFD-B7A7-4C91-B1F1-D9E1BDF5036C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34" name="台形 233">
                    <a:extLst>
                      <a:ext uri="{FF2B5EF4-FFF2-40B4-BE49-F238E27FC236}">
                        <a16:creationId xmlns:a16="http://schemas.microsoft.com/office/drawing/2014/main" id="{CF4C09AD-8A36-4A4B-B83C-4C215E47E1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5" name="台形 234">
                    <a:extLst>
                      <a:ext uri="{FF2B5EF4-FFF2-40B4-BE49-F238E27FC236}">
                        <a16:creationId xmlns:a16="http://schemas.microsoft.com/office/drawing/2014/main" id="{BA62EE0C-8787-497B-905A-8C0F3248D90E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chemeClr val="accent2">
                        <a:lumMod val="5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1" name="グループ化 230">
                  <a:extLst>
                    <a:ext uri="{FF2B5EF4-FFF2-40B4-BE49-F238E27FC236}">
                      <a16:creationId xmlns:a16="http://schemas.microsoft.com/office/drawing/2014/main" id="{F076DE83-C6D0-46C6-ADAB-62BE4F0F1827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32" name="直角三角形 231">
                    <a:extLst>
                      <a:ext uri="{FF2B5EF4-FFF2-40B4-BE49-F238E27FC236}">
                        <a16:creationId xmlns:a16="http://schemas.microsoft.com/office/drawing/2014/main" id="{3D834C71-DF93-4477-ACD8-1DFB0A692E9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3" name="直角三角形 232">
                    <a:extLst>
                      <a:ext uri="{FF2B5EF4-FFF2-40B4-BE49-F238E27FC236}">
                        <a16:creationId xmlns:a16="http://schemas.microsoft.com/office/drawing/2014/main" id="{C809F229-4A8F-47AB-81AC-CCE2A7537A6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9DDDC616-C5E0-48F8-98CB-DA4388D58617}"/>
                  </a:ext>
                </a:extLst>
              </p:cNvPr>
              <p:cNvGrpSpPr/>
              <p:nvPr/>
            </p:nvGrpSpPr>
            <p:grpSpPr>
              <a:xfrm>
                <a:off x="443115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27" name="フリーフォーム 2032">
                  <a:extLst>
                    <a:ext uri="{FF2B5EF4-FFF2-40B4-BE49-F238E27FC236}">
                      <a16:creationId xmlns:a16="http://schemas.microsoft.com/office/drawing/2014/main" id="{BB31942F-D8AD-4C24-B4B7-7F9A5BB494DB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 2033">
                  <a:extLst>
                    <a:ext uri="{FF2B5EF4-FFF2-40B4-BE49-F238E27FC236}">
                      <a16:creationId xmlns:a16="http://schemas.microsoft.com/office/drawing/2014/main" id="{E69BDE49-C8EC-4333-9D33-338BCEFAFE0A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924F2988-8CCA-4ACC-B908-186220439A92}"/>
                  </a:ext>
                </a:extLst>
              </p:cNvPr>
              <p:cNvGrpSpPr/>
              <p:nvPr/>
            </p:nvGrpSpPr>
            <p:grpSpPr>
              <a:xfrm flipH="1">
                <a:off x="1187251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25" name="フリーフォーム 2032">
                  <a:extLst>
                    <a:ext uri="{FF2B5EF4-FFF2-40B4-BE49-F238E27FC236}">
                      <a16:creationId xmlns:a16="http://schemas.microsoft.com/office/drawing/2014/main" id="{92DEFBC2-2E77-4787-BD01-D87FB161F8E6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 2033">
                  <a:extLst>
                    <a:ext uri="{FF2B5EF4-FFF2-40B4-BE49-F238E27FC236}">
                      <a16:creationId xmlns:a16="http://schemas.microsoft.com/office/drawing/2014/main" id="{319BA1B9-84CA-4BFD-8956-87BCB2601286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764122C4-E424-453B-A9BC-8925579335A8}"/>
                </a:ext>
              </a:extLst>
            </p:cNvPr>
            <p:cNvSpPr/>
            <p:nvPr/>
          </p:nvSpPr>
          <p:spPr>
            <a:xfrm>
              <a:off x="922981" y="2433441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C3ACE1DA-104D-45D3-9B90-1B9E1E757535}"/>
              </a:ext>
            </a:extLst>
          </p:cNvPr>
          <p:cNvGrpSpPr/>
          <p:nvPr/>
        </p:nvGrpSpPr>
        <p:grpSpPr>
          <a:xfrm>
            <a:off x="597139" y="2820327"/>
            <a:ext cx="1249107" cy="1482434"/>
            <a:chOff x="-663624" y="1919781"/>
            <a:chExt cx="1249107" cy="1482434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20264893-A1F0-418A-8A5F-A39F07171F44}"/>
                </a:ext>
              </a:extLst>
            </p:cNvPr>
            <p:cNvGrpSpPr/>
            <p:nvPr/>
          </p:nvGrpSpPr>
          <p:grpSpPr>
            <a:xfrm rot="1800000">
              <a:off x="-436623" y="1919781"/>
              <a:ext cx="821253" cy="920187"/>
              <a:chOff x="-458058" y="932461"/>
              <a:chExt cx="821253" cy="920187"/>
            </a:xfrm>
          </p:grpSpPr>
          <p:sp>
            <p:nvSpPr>
              <p:cNvPr id="266" name="片側の 2 つの角を丸めた四角形 1164">
                <a:extLst>
                  <a:ext uri="{FF2B5EF4-FFF2-40B4-BE49-F238E27FC236}">
                    <a16:creationId xmlns:a16="http://schemas.microsoft.com/office/drawing/2014/main" id="{A9F0D026-762C-4BF4-AE21-59CED3DABAD6}"/>
                  </a:ext>
                </a:extLst>
              </p:cNvPr>
              <p:cNvSpPr/>
              <p:nvPr/>
            </p:nvSpPr>
            <p:spPr>
              <a:xfrm rot="9000000">
                <a:off x="30420" y="160828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7" name="フリーフォーム 1165">
                <a:extLst>
                  <a:ext uri="{FF2B5EF4-FFF2-40B4-BE49-F238E27FC236}">
                    <a16:creationId xmlns:a16="http://schemas.microsoft.com/office/drawing/2014/main" id="{95738B46-5069-4017-BED4-A90F01E45063}"/>
                  </a:ext>
                </a:extLst>
              </p:cNvPr>
              <p:cNvSpPr/>
              <p:nvPr/>
            </p:nvSpPr>
            <p:spPr>
              <a:xfrm rot="10800000" flipH="1">
                <a:off x="-310481" y="1027051"/>
                <a:ext cx="673676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D22A2A5-5368-413C-A231-B2F1FF3E7BCF}"/>
                  </a:ext>
                </a:extLst>
              </p:cNvPr>
              <p:cNvSpPr/>
              <p:nvPr/>
            </p:nvSpPr>
            <p:spPr>
              <a:xfrm>
                <a:off x="-337625" y="1099269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127647 w 579044"/>
                  <a:gd name="connsiteY3" fmla="*/ 648810 h 709386"/>
                  <a:gd name="connsiteX4" fmla="*/ 115222 w 579044"/>
                  <a:gd name="connsiteY4" fmla="*/ 636251 h 709386"/>
                  <a:gd name="connsiteX5" fmla="*/ 129988 w 579044"/>
                  <a:gd name="connsiteY5" fmla="*/ 598858 h 709386"/>
                  <a:gd name="connsiteX6" fmla="*/ 140111 w 579044"/>
                  <a:gd name="connsiteY6" fmla="*/ 499181 h 709386"/>
                  <a:gd name="connsiteX7" fmla="*/ 30490 w 579044"/>
                  <a:gd name="connsiteY7" fmla="*/ 51022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29560" y="709386"/>
                      <a:pt x="173855" y="687055"/>
                      <a:pt x="127647" y="648810"/>
                    </a:cubicBezTo>
                    <a:lnTo>
                      <a:pt x="115222" y="636251"/>
                    </a:lnTo>
                    <a:lnTo>
                      <a:pt x="129988" y="598858"/>
                    </a:lnTo>
                    <a:cubicBezTo>
                      <a:pt x="139911" y="563847"/>
                      <a:pt x="142095" y="530323"/>
                      <a:pt x="140111" y="499181"/>
                    </a:cubicBezTo>
                    <a:lnTo>
                      <a:pt x="30490" y="51022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9" name="フリーフォーム 1168">
                <a:extLst>
                  <a:ext uri="{FF2B5EF4-FFF2-40B4-BE49-F238E27FC236}">
                    <a16:creationId xmlns:a16="http://schemas.microsoft.com/office/drawing/2014/main" id="{BF44603F-D2FD-40E7-A15A-A3734756BAEC}"/>
                  </a:ext>
                </a:extLst>
              </p:cNvPr>
              <p:cNvSpPr/>
              <p:nvPr/>
            </p:nvSpPr>
            <p:spPr>
              <a:xfrm rot="6300000">
                <a:off x="-427447" y="1449354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フリーフォーム 1169">
                <a:extLst>
                  <a:ext uri="{FF2B5EF4-FFF2-40B4-BE49-F238E27FC236}">
                    <a16:creationId xmlns:a16="http://schemas.microsoft.com/office/drawing/2014/main" id="{E347EB8E-6AB8-4300-84ED-F7833B3A01E5}"/>
                  </a:ext>
                </a:extLst>
              </p:cNvPr>
              <p:cNvSpPr/>
              <p:nvPr/>
            </p:nvSpPr>
            <p:spPr>
              <a:xfrm rot="10800000" flipH="1" flipV="1">
                <a:off x="-336452" y="932461"/>
                <a:ext cx="667958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楕円 14">
                <a:extLst>
                  <a:ext uri="{FF2B5EF4-FFF2-40B4-BE49-F238E27FC236}">
                    <a16:creationId xmlns:a16="http://schemas.microsoft.com/office/drawing/2014/main" id="{8119B201-728F-4369-9B29-F4DE821C61A9}"/>
                  </a:ext>
                </a:extLst>
              </p:cNvPr>
              <p:cNvSpPr/>
              <p:nvPr/>
            </p:nvSpPr>
            <p:spPr>
              <a:xfrm>
                <a:off x="-255330" y="1352703"/>
                <a:ext cx="138061" cy="17854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楕円 562">
                <a:extLst>
                  <a:ext uri="{FF2B5EF4-FFF2-40B4-BE49-F238E27FC236}">
                    <a16:creationId xmlns:a16="http://schemas.microsoft.com/office/drawing/2014/main" id="{6D6662CB-5D5B-4ED4-946A-255EC7998630}"/>
                  </a:ext>
                </a:extLst>
              </p:cNvPr>
              <p:cNvSpPr/>
              <p:nvPr/>
            </p:nvSpPr>
            <p:spPr>
              <a:xfrm>
                <a:off x="-208731" y="1388451"/>
                <a:ext cx="82777" cy="10705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フリーフォーム 1176">
                <a:extLst>
                  <a:ext uri="{FF2B5EF4-FFF2-40B4-BE49-F238E27FC236}">
                    <a16:creationId xmlns:a16="http://schemas.microsoft.com/office/drawing/2014/main" id="{4F7ADCFE-3777-45CD-8EC4-BD192210DA7A}"/>
                  </a:ext>
                </a:extLst>
              </p:cNvPr>
              <p:cNvSpPr/>
              <p:nvPr/>
            </p:nvSpPr>
            <p:spPr>
              <a:xfrm>
                <a:off x="-264528" y="1290965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フリーフォーム 1169">
                <a:extLst>
                  <a:ext uri="{FF2B5EF4-FFF2-40B4-BE49-F238E27FC236}">
                    <a16:creationId xmlns:a16="http://schemas.microsoft.com/office/drawing/2014/main" id="{E3376234-F1AF-4A2B-80D7-B8CB7B6BD28E}"/>
                  </a:ext>
                </a:extLst>
              </p:cNvPr>
              <p:cNvSpPr/>
              <p:nvPr/>
            </p:nvSpPr>
            <p:spPr>
              <a:xfrm rot="10800000" flipH="1" flipV="1">
                <a:off x="0" y="1067241"/>
                <a:ext cx="331506" cy="424143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1F217C9C-8591-4847-9ED4-8E54E82368C2}"/>
                  </a:ext>
                </a:extLst>
              </p:cNvPr>
              <p:cNvSpPr/>
              <p:nvPr/>
            </p:nvSpPr>
            <p:spPr>
              <a:xfrm>
                <a:off x="41770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D737FB4A-6BF8-4251-BD8F-947AC9567B01}"/>
                  </a:ext>
                </a:extLst>
              </p:cNvPr>
              <p:cNvSpPr/>
              <p:nvPr/>
            </p:nvSpPr>
            <p:spPr>
              <a:xfrm>
                <a:off x="15662" y="1273563"/>
                <a:ext cx="93219" cy="20381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7326B52F-3CF8-4409-B98C-18C236C1D15C}"/>
                </a:ext>
              </a:extLst>
            </p:cNvPr>
            <p:cNvGrpSpPr/>
            <p:nvPr/>
          </p:nvGrpSpPr>
          <p:grpSpPr>
            <a:xfrm>
              <a:off x="-663624" y="2824280"/>
              <a:ext cx="1249107" cy="577935"/>
              <a:chOff x="-663624" y="1961986"/>
              <a:chExt cx="1249107" cy="577935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4D575B19-B3F5-4E29-AF09-F243EBEF760D}"/>
                  </a:ext>
                </a:extLst>
              </p:cNvPr>
              <p:cNvGrpSpPr/>
              <p:nvPr/>
            </p:nvGrpSpPr>
            <p:grpSpPr>
              <a:xfrm>
                <a:off x="-350536" y="1961986"/>
                <a:ext cx="604867" cy="536755"/>
                <a:chOff x="-350536" y="5488751"/>
                <a:chExt cx="604867" cy="536755"/>
              </a:xfrm>
            </p:grpSpPr>
            <p:sp>
              <p:nvSpPr>
                <p:cNvPr id="259" name="片側の 2 つの角を丸めた四角形 1923">
                  <a:extLst>
                    <a:ext uri="{FF2B5EF4-FFF2-40B4-BE49-F238E27FC236}">
                      <a16:creationId xmlns:a16="http://schemas.microsoft.com/office/drawing/2014/main" id="{94209951-EB4F-4B25-BE2D-CDBC002F469F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FA51978F-CE98-4A2E-8B18-43B151F0B432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64" name="台形 263">
                    <a:extLst>
                      <a:ext uri="{FF2B5EF4-FFF2-40B4-BE49-F238E27FC236}">
                        <a16:creationId xmlns:a16="http://schemas.microsoft.com/office/drawing/2014/main" id="{D6A9A79B-9074-4C52-B982-B29831130F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5" name="台形 264">
                    <a:extLst>
                      <a:ext uri="{FF2B5EF4-FFF2-40B4-BE49-F238E27FC236}">
                        <a16:creationId xmlns:a16="http://schemas.microsoft.com/office/drawing/2014/main" id="{7CE57D10-763C-413D-9C9E-BE3EF9F7DCAE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55C0DB6B-F389-47B6-8FDF-04FC82F949C2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62" name="直角三角形 261">
                    <a:extLst>
                      <a:ext uri="{FF2B5EF4-FFF2-40B4-BE49-F238E27FC236}">
                        <a16:creationId xmlns:a16="http://schemas.microsoft.com/office/drawing/2014/main" id="{B6850C91-8961-4BBE-A2F2-4B1A4D14C3D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直角三角形 262">
                    <a:extLst>
                      <a:ext uri="{FF2B5EF4-FFF2-40B4-BE49-F238E27FC236}">
                        <a16:creationId xmlns:a16="http://schemas.microsoft.com/office/drawing/2014/main" id="{4C75A329-0726-4DE4-8A9B-65EE25C5455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1E5E78E1-B466-4F22-B78A-8FE29429E8F2}"/>
                  </a:ext>
                </a:extLst>
              </p:cNvPr>
              <p:cNvGrpSpPr/>
              <p:nvPr/>
            </p:nvGrpSpPr>
            <p:grpSpPr>
              <a:xfrm>
                <a:off x="-663624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57" name="フリーフォーム 2062">
                  <a:extLst>
                    <a:ext uri="{FF2B5EF4-FFF2-40B4-BE49-F238E27FC236}">
                      <a16:creationId xmlns:a16="http://schemas.microsoft.com/office/drawing/2014/main" id="{56FBC5BD-A254-46F2-99E0-95D35D0342B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 2063">
                  <a:extLst>
                    <a:ext uri="{FF2B5EF4-FFF2-40B4-BE49-F238E27FC236}">
                      <a16:creationId xmlns:a16="http://schemas.microsoft.com/office/drawing/2014/main" id="{F2DCAF6F-4391-4E37-99CE-C0B0561208FD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40A0FE2B-F8D0-4BFE-9658-9531B3066D62}"/>
                  </a:ext>
                </a:extLst>
              </p:cNvPr>
              <p:cNvGrpSpPr/>
              <p:nvPr/>
            </p:nvGrpSpPr>
            <p:grpSpPr>
              <a:xfrm flipH="1">
                <a:off x="80512" y="2076349"/>
                <a:ext cx="504971" cy="463572"/>
                <a:chOff x="806896" y="2316377"/>
                <a:chExt cx="991267" cy="910002"/>
              </a:xfrm>
            </p:grpSpPr>
            <p:sp>
              <p:nvSpPr>
                <p:cNvPr id="255" name="フリーフォーム 2062">
                  <a:extLst>
                    <a:ext uri="{FF2B5EF4-FFF2-40B4-BE49-F238E27FC236}">
                      <a16:creationId xmlns:a16="http://schemas.microsoft.com/office/drawing/2014/main" id="{67B31E7E-1100-4135-B3AB-3482B084D500}"/>
                    </a:ext>
                  </a:extLst>
                </p:cNvPr>
                <p:cNvSpPr/>
                <p:nvPr/>
              </p:nvSpPr>
              <p:spPr>
                <a:xfrm rot="610876">
                  <a:off x="1390667" y="2833658"/>
                  <a:ext cx="407496" cy="392721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 2063">
                  <a:extLst>
                    <a:ext uri="{FF2B5EF4-FFF2-40B4-BE49-F238E27FC236}">
                      <a16:creationId xmlns:a16="http://schemas.microsoft.com/office/drawing/2014/main" id="{F8300288-B9BC-4768-B573-F14BCDA8CD1F}"/>
                    </a:ext>
                  </a:extLst>
                </p:cNvPr>
                <p:cNvSpPr/>
                <p:nvPr/>
              </p:nvSpPr>
              <p:spPr>
                <a:xfrm rot="19800000">
                  <a:off x="806896" y="2316377"/>
                  <a:ext cx="988338" cy="813877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6145 w 988339"/>
                    <a:gd name="connsiteY0" fmla="*/ 339022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7146 w 988339"/>
                    <a:gd name="connsiteY0" fmla="*/ 32232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813876">
                      <a:moveTo>
                        <a:pt x="747146" y="32232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437055" y="813876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DCBB5CBE-A0FD-493A-9CB4-43EE9F035918}"/>
                </a:ext>
              </a:extLst>
            </p:cNvPr>
            <p:cNvSpPr/>
            <p:nvPr/>
          </p:nvSpPr>
          <p:spPr>
            <a:xfrm>
              <a:off x="-178919" y="2485230"/>
              <a:ext cx="113875" cy="45719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5321AEFA-71C6-4022-AAB6-BDC996AA4C47}"/>
              </a:ext>
            </a:extLst>
          </p:cNvPr>
          <p:cNvGrpSpPr/>
          <p:nvPr/>
        </p:nvGrpSpPr>
        <p:grpSpPr>
          <a:xfrm>
            <a:off x="857813" y="4759226"/>
            <a:ext cx="837098" cy="1448559"/>
            <a:chOff x="857813" y="4662244"/>
            <a:chExt cx="837098" cy="1448559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4B817794-C45B-4110-88F4-CA62D9B2BA7E}"/>
                </a:ext>
              </a:extLst>
            </p:cNvPr>
            <p:cNvGrpSpPr/>
            <p:nvPr/>
          </p:nvGrpSpPr>
          <p:grpSpPr>
            <a:xfrm>
              <a:off x="946917" y="5495400"/>
              <a:ext cx="601415" cy="615403"/>
              <a:chOff x="1447202" y="1861091"/>
              <a:chExt cx="1156298" cy="1183192"/>
            </a:xfrm>
          </p:grpSpPr>
          <p:sp>
            <p:nvSpPr>
              <p:cNvPr id="297" name="片側の 2 つの角を丸めた四角形 545">
                <a:extLst>
                  <a:ext uri="{FF2B5EF4-FFF2-40B4-BE49-F238E27FC236}">
                    <a16:creationId xmlns:a16="http://schemas.microsoft.com/office/drawing/2014/main" id="{D872B3AE-0016-4C07-A493-45A00EBD88B7}"/>
                  </a:ext>
                </a:extLst>
              </p:cNvPr>
              <p:cNvSpPr/>
              <p:nvPr/>
            </p:nvSpPr>
            <p:spPr>
              <a:xfrm>
                <a:off x="1447202" y="2023357"/>
                <a:ext cx="1156298" cy="1020926"/>
              </a:xfrm>
              <a:prstGeom prst="round2Same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92996D62-8C0E-46C9-8C6A-6ECBCB82A2FF}"/>
                  </a:ext>
                </a:extLst>
              </p:cNvPr>
              <p:cNvSpPr/>
              <p:nvPr/>
            </p:nvSpPr>
            <p:spPr>
              <a:xfrm>
                <a:off x="2002492" y="2470785"/>
                <a:ext cx="45719" cy="573498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正方形/長方形 9">
                <a:extLst>
                  <a:ext uri="{FF2B5EF4-FFF2-40B4-BE49-F238E27FC236}">
                    <a16:creationId xmlns:a16="http://schemas.microsoft.com/office/drawing/2014/main" id="{A895BB3B-C5BC-4925-8894-1F8B01BEA173}"/>
                  </a:ext>
                </a:extLst>
              </p:cNvPr>
              <p:cNvSpPr/>
              <p:nvPr/>
            </p:nvSpPr>
            <p:spPr>
              <a:xfrm>
                <a:off x="174771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正方形/長方形 9">
                <a:extLst>
                  <a:ext uri="{FF2B5EF4-FFF2-40B4-BE49-F238E27FC236}">
                    <a16:creationId xmlns:a16="http://schemas.microsoft.com/office/drawing/2014/main" id="{B157047B-7F8A-447D-B7D7-F40B665AD6C7}"/>
                  </a:ext>
                </a:extLst>
              </p:cNvPr>
              <p:cNvSpPr/>
              <p:nvPr/>
            </p:nvSpPr>
            <p:spPr>
              <a:xfrm>
                <a:off x="1835308" y="1959605"/>
                <a:ext cx="380086" cy="558300"/>
              </a:xfrm>
              <a:custGeom>
                <a:avLst/>
                <a:gdLst/>
                <a:ahLst/>
                <a:cxnLst/>
                <a:rect l="l" t="t" r="r" b="b"/>
                <a:pathLst>
                  <a:path w="409500" h="880103">
                    <a:moveTo>
                      <a:pt x="204750" y="0"/>
                    </a:moveTo>
                    <a:cubicBezTo>
                      <a:pt x="278855" y="0"/>
                      <a:pt x="352960" y="28270"/>
                      <a:pt x="409500" y="84810"/>
                    </a:cubicBezTo>
                    <a:cubicBezTo>
                      <a:pt x="522580" y="197891"/>
                      <a:pt x="522580" y="381229"/>
                      <a:pt x="409500" y="494310"/>
                    </a:cubicBezTo>
                    <a:cubicBezTo>
                      <a:pt x="311075" y="592734"/>
                      <a:pt x="242826" y="721332"/>
                      <a:pt x="204750" y="880103"/>
                    </a:cubicBezTo>
                    <a:cubicBezTo>
                      <a:pt x="166674" y="721332"/>
                      <a:pt x="98424" y="592734"/>
                      <a:pt x="0" y="494310"/>
                    </a:cubicBezTo>
                    <a:cubicBezTo>
                      <a:pt x="-113081" y="381229"/>
                      <a:pt x="-113081" y="197891"/>
                      <a:pt x="0" y="84810"/>
                    </a:cubicBezTo>
                    <a:cubicBezTo>
                      <a:pt x="56540" y="28270"/>
                      <a:pt x="130645" y="0"/>
                      <a:pt x="204750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正方形/長方形 9">
                <a:extLst>
                  <a:ext uri="{FF2B5EF4-FFF2-40B4-BE49-F238E27FC236}">
                    <a16:creationId xmlns:a16="http://schemas.microsoft.com/office/drawing/2014/main" id="{062D57CD-5E11-49D1-9D52-D1FBD8361AEF}"/>
                  </a:ext>
                </a:extLst>
              </p:cNvPr>
              <p:cNvSpPr/>
              <p:nvPr/>
            </p:nvSpPr>
            <p:spPr>
              <a:xfrm>
                <a:off x="1773452" y="1959606"/>
                <a:ext cx="503798" cy="185177"/>
              </a:xfrm>
              <a:custGeom>
                <a:avLst/>
                <a:gdLst/>
                <a:ahLst/>
                <a:cxnLst/>
                <a:rect l="l" t="t" r="r" b="b"/>
                <a:pathLst>
                  <a:path w="503798" h="185177">
                    <a:moveTo>
                      <a:pt x="252192" y="0"/>
                    </a:moveTo>
                    <a:cubicBezTo>
                      <a:pt x="320974" y="0"/>
                      <a:pt x="389756" y="17933"/>
                      <a:pt x="442235" y="53800"/>
                    </a:cubicBezTo>
                    <a:cubicBezTo>
                      <a:pt x="470640" y="73214"/>
                      <a:pt x="491358" y="95891"/>
                      <a:pt x="503798" y="120385"/>
                    </a:cubicBezTo>
                    <a:cubicBezTo>
                      <a:pt x="442865" y="160414"/>
                      <a:pt x="352115" y="185177"/>
                      <a:pt x="250890" y="185177"/>
                    </a:cubicBezTo>
                    <a:cubicBezTo>
                      <a:pt x="150790" y="185177"/>
                      <a:pt x="60933" y="160961"/>
                      <a:pt x="0" y="121735"/>
                    </a:cubicBezTo>
                    <a:cubicBezTo>
                      <a:pt x="12286" y="96705"/>
                      <a:pt x="33235" y="73561"/>
                      <a:pt x="62149" y="53800"/>
                    </a:cubicBezTo>
                    <a:cubicBezTo>
                      <a:pt x="114628" y="17933"/>
                      <a:pt x="183410" y="0"/>
                      <a:pt x="252192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正方形/長方形 9">
                <a:extLst>
                  <a:ext uri="{FF2B5EF4-FFF2-40B4-BE49-F238E27FC236}">
                    <a16:creationId xmlns:a16="http://schemas.microsoft.com/office/drawing/2014/main" id="{69F190DA-E752-46D3-B27A-661817136D84}"/>
                  </a:ext>
                </a:extLst>
              </p:cNvPr>
              <p:cNvSpPr/>
              <p:nvPr/>
            </p:nvSpPr>
            <p:spPr>
              <a:xfrm>
                <a:off x="1747036" y="1959605"/>
                <a:ext cx="555270" cy="574215"/>
              </a:xfrm>
              <a:custGeom>
                <a:avLst/>
                <a:gdLst/>
                <a:ahLst/>
                <a:cxnLst/>
                <a:rect l="l" t="t" r="r" b="b"/>
                <a:pathLst>
                  <a:path w="555270" h="574215">
                    <a:moveTo>
                      <a:pt x="277635" y="0"/>
                    </a:moveTo>
                    <a:cubicBezTo>
                      <a:pt x="378119" y="0"/>
                      <a:pt x="478604" y="18445"/>
                      <a:pt x="555270" y="55334"/>
                    </a:cubicBezTo>
                    <a:cubicBezTo>
                      <a:pt x="708603" y="129112"/>
                      <a:pt x="708603" y="248729"/>
                      <a:pt x="555270" y="322508"/>
                    </a:cubicBezTo>
                    <a:cubicBezTo>
                      <a:pt x="421809" y="386724"/>
                      <a:pt x="329265" y="470626"/>
                      <a:pt x="277635" y="574215"/>
                    </a:cubicBezTo>
                    <a:cubicBezTo>
                      <a:pt x="226005" y="470626"/>
                      <a:pt x="133460" y="386724"/>
                      <a:pt x="0" y="322508"/>
                    </a:cubicBezTo>
                    <a:cubicBezTo>
                      <a:pt x="-153335" y="248729"/>
                      <a:pt x="-153335" y="129112"/>
                      <a:pt x="0" y="55334"/>
                    </a:cubicBezTo>
                    <a:cubicBezTo>
                      <a:pt x="76667" y="18445"/>
                      <a:pt x="177151" y="0"/>
                      <a:pt x="277635" y="0"/>
                    </a:cubicBezTo>
                    <a:cubicBezTo>
                      <a:pt x="208853" y="0"/>
                      <a:pt x="140071" y="17933"/>
                      <a:pt x="87592" y="53800"/>
                    </a:cubicBezTo>
                    <a:cubicBezTo>
                      <a:pt x="-17367" y="125534"/>
                      <a:pt x="-17367" y="241836"/>
                      <a:pt x="87592" y="313569"/>
                    </a:cubicBezTo>
                    <a:cubicBezTo>
                      <a:pt x="178946" y="376005"/>
                      <a:pt x="242294" y="457583"/>
                      <a:pt x="277635" y="558300"/>
                    </a:cubicBezTo>
                    <a:cubicBezTo>
                      <a:pt x="312976" y="457583"/>
                      <a:pt x="376323" y="376005"/>
                      <a:pt x="467678" y="313569"/>
                    </a:cubicBezTo>
                    <a:cubicBezTo>
                      <a:pt x="572636" y="241836"/>
                      <a:pt x="572636" y="125534"/>
                      <a:pt x="467678" y="53800"/>
                    </a:cubicBezTo>
                    <a:cubicBezTo>
                      <a:pt x="415199" y="17933"/>
                      <a:pt x="346417" y="0"/>
                      <a:pt x="277635" y="0"/>
                    </a:cubicBezTo>
                    <a:close/>
                  </a:path>
                </a:pathLst>
              </a:custGeom>
              <a:solidFill>
                <a:srgbClr val="66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片側の 2 つの角を丸めた四角形 43">
                <a:extLst>
                  <a:ext uri="{FF2B5EF4-FFF2-40B4-BE49-F238E27FC236}">
                    <a16:creationId xmlns:a16="http://schemas.microsoft.com/office/drawing/2014/main" id="{4F0F058E-A4AA-426A-AAC4-246B9F17D4DA}"/>
                  </a:ext>
                </a:extLst>
              </p:cNvPr>
              <p:cNvSpPr/>
              <p:nvPr/>
            </p:nvSpPr>
            <p:spPr>
              <a:xfrm rot="10800000">
                <a:off x="1757514" y="1861091"/>
                <a:ext cx="534313" cy="307312"/>
              </a:xfrm>
              <a:custGeom>
                <a:avLst/>
                <a:gdLst/>
                <a:ahLst/>
                <a:cxnLst/>
                <a:rect l="l" t="t" r="r" b="b"/>
                <a:pathLst>
                  <a:path w="534313" h="307312">
                    <a:moveTo>
                      <a:pt x="384372" y="307312"/>
                    </a:moveTo>
                    <a:lnTo>
                      <a:pt x="116775" y="307312"/>
                    </a:lnTo>
                    <a:lnTo>
                      <a:pt x="116775" y="111302"/>
                    </a:lnTo>
                    <a:lnTo>
                      <a:pt x="24492" y="101501"/>
                    </a:lnTo>
                    <a:cubicBezTo>
                      <a:pt x="8577" y="79379"/>
                      <a:pt x="426" y="55111"/>
                      <a:pt x="0" y="30694"/>
                    </a:cubicBezTo>
                    <a:cubicBezTo>
                      <a:pt x="61278" y="11669"/>
                      <a:pt x="150841" y="0"/>
                      <a:pt x="250572" y="0"/>
                    </a:cubicBezTo>
                    <a:cubicBezTo>
                      <a:pt x="370149" y="0"/>
                      <a:pt x="475108" y="16776"/>
                      <a:pt x="534313" y="42426"/>
                    </a:cubicBezTo>
                    <a:cubicBezTo>
                      <a:pt x="532909" y="61431"/>
                      <a:pt x="526046" y="80044"/>
                      <a:pt x="514567" y="97474"/>
                    </a:cubicBezTo>
                    <a:lnTo>
                      <a:pt x="384372" y="1113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4" name="台形 23">
                <a:extLst>
                  <a:ext uri="{FF2B5EF4-FFF2-40B4-BE49-F238E27FC236}">
                    <a16:creationId xmlns:a16="http://schemas.microsoft.com/office/drawing/2014/main" id="{2D2C16FF-5A22-4A67-9C3A-F97DAB2E59BC}"/>
                  </a:ext>
                </a:extLst>
              </p:cNvPr>
              <p:cNvSpPr/>
              <p:nvPr/>
            </p:nvSpPr>
            <p:spPr>
              <a:xfrm>
                <a:off x="1976714" y="2517905"/>
                <a:ext cx="97274" cy="125366"/>
              </a:xfrm>
              <a:custGeom>
                <a:avLst/>
                <a:gdLst/>
                <a:ahLst/>
                <a:cxnLst/>
                <a:rect l="l" t="t" r="r" b="b"/>
                <a:pathLst>
                  <a:path w="530860" h="684166">
                    <a:moveTo>
                      <a:pt x="136583" y="455442"/>
                    </a:moveTo>
                    <a:lnTo>
                      <a:pt x="100960" y="628410"/>
                    </a:lnTo>
                    <a:lnTo>
                      <a:pt x="429900" y="628410"/>
                    </a:lnTo>
                    <a:lnTo>
                      <a:pt x="394277" y="455442"/>
                    </a:lnTo>
                    <a:close/>
                    <a:moveTo>
                      <a:pt x="132715" y="0"/>
                    </a:moveTo>
                    <a:lnTo>
                      <a:pt x="398145" y="0"/>
                    </a:lnTo>
                    <a:lnTo>
                      <a:pt x="530860" y="684166"/>
                    </a:lnTo>
                    <a:lnTo>
                      <a:pt x="0" y="684166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94A800D6-C21F-4F4B-9590-AC0FB8D9B800}"/>
                </a:ext>
              </a:extLst>
            </p:cNvPr>
            <p:cNvGrpSpPr/>
            <p:nvPr/>
          </p:nvGrpSpPr>
          <p:grpSpPr>
            <a:xfrm>
              <a:off x="857813" y="5680088"/>
              <a:ext cx="781518" cy="384793"/>
              <a:chOff x="150756" y="2504979"/>
              <a:chExt cx="783361" cy="384793"/>
            </a:xfrm>
          </p:grpSpPr>
          <p:sp>
            <p:nvSpPr>
              <p:cNvPr id="291" name="楕円 8">
                <a:extLst>
                  <a:ext uri="{FF2B5EF4-FFF2-40B4-BE49-F238E27FC236}">
                    <a16:creationId xmlns:a16="http://schemas.microsoft.com/office/drawing/2014/main" id="{B937C3FD-ECC8-4E0D-8F53-26811DE8A3D8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BC8983C0-CF13-40B7-B708-E7DF71B70168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フリーフォーム 528">
                <a:extLst>
                  <a:ext uri="{FF2B5EF4-FFF2-40B4-BE49-F238E27FC236}">
                    <a16:creationId xmlns:a16="http://schemas.microsoft.com/office/drawing/2014/main" id="{E3AAF4BC-F3F1-4A76-A811-A0A835B1B30A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楕円 8">
                <a:extLst>
                  <a:ext uri="{FF2B5EF4-FFF2-40B4-BE49-F238E27FC236}">
                    <a16:creationId xmlns:a16="http://schemas.microsoft.com/office/drawing/2014/main" id="{B722C359-2AC3-497A-944E-C52F5BA87112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7347AB58-E5AB-4E50-A15D-7A544C58A47F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フリーフォーム 531">
                <a:extLst>
                  <a:ext uri="{FF2B5EF4-FFF2-40B4-BE49-F238E27FC236}">
                    <a16:creationId xmlns:a16="http://schemas.microsoft.com/office/drawing/2014/main" id="{8B8B2B45-BF6D-4C16-9700-49735CC2DD9C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55BDB8B6-95B6-4E78-B22A-942E294B1D8D}"/>
                </a:ext>
              </a:extLst>
            </p:cNvPr>
            <p:cNvGrpSpPr/>
            <p:nvPr/>
          </p:nvGrpSpPr>
          <p:grpSpPr>
            <a:xfrm rot="900000">
              <a:off x="873658" y="4662244"/>
              <a:ext cx="821253" cy="876194"/>
              <a:chOff x="-458058" y="932461"/>
              <a:chExt cx="821253" cy="876194"/>
            </a:xfrm>
          </p:grpSpPr>
          <p:sp>
            <p:nvSpPr>
              <p:cNvPr id="281" name="フリーフォーム 1165">
                <a:extLst>
                  <a:ext uri="{FF2B5EF4-FFF2-40B4-BE49-F238E27FC236}">
                    <a16:creationId xmlns:a16="http://schemas.microsoft.com/office/drawing/2014/main" id="{340775CF-0D54-4374-AE38-E470FB613A84}"/>
                  </a:ext>
                </a:extLst>
              </p:cNvPr>
              <p:cNvSpPr/>
              <p:nvPr/>
            </p:nvSpPr>
            <p:spPr>
              <a:xfrm rot="10800000" flipH="1">
                <a:off x="-310481" y="1027051"/>
                <a:ext cx="673676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2B75313-E467-43F6-ACF4-97B078B38ED4}"/>
                  </a:ext>
                </a:extLst>
              </p:cNvPr>
              <p:cNvSpPr/>
              <p:nvPr/>
            </p:nvSpPr>
            <p:spPr>
              <a:xfrm>
                <a:off x="-337625" y="1099269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127647 w 579044"/>
                  <a:gd name="connsiteY3" fmla="*/ 648810 h 709386"/>
                  <a:gd name="connsiteX4" fmla="*/ 115222 w 579044"/>
                  <a:gd name="connsiteY4" fmla="*/ 636251 h 709386"/>
                  <a:gd name="connsiteX5" fmla="*/ 129988 w 579044"/>
                  <a:gd name="connsiteY5" fmla="*/ 598858 h 709386"/>
                  <a:gd name="connsiteX6" fmla="*/ 140111 w 579044"/>
                  <a:gd name="connsiteY6" fmla="*/ 499181 h 709386"/>
                  <a:gd name="connsiteX7" fmla="*/ 30490 w 579044"/>
                  <a:gd name="connsiteY7" fmla="*/ 51022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29560" y="709386"/>
                      <a:pt x="173855" y="687055"/>
                      <a:pt x="127647" y="648810"/>
                    </a:cubicBezTo>
                    <a:lnTo>
                      <a:pt x="115222" y="636251"/>
                    </a:lnTo>
                    <a:lnTo>
                      <a:pt x="129988" y="598858"/>
                    </a:lnTo>
                    <a:cubicBezTo>
                      <a:pt x="139911" y="563847"/>
                      <a:pt x="142095" y="530323"/>
                      <a:pt x="140111" y="499181"/>
                    </a:cubicBezTo>
                    <a:lnTo>
                      <a:pt x="30490" y="51022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フリーフォーム 1168">
                <a:extLst>
                  <a:ext uri="{FF2B5EF4-FFF2-40B4-BE49-F238E27FC236}">
                    <a16:creationId xmlns:a16="http://schemas.microsoft.com/office/drawing/2014/main" id="{EFAA6914-8659-43C0-A52B-A7BADE90A6EC}"/>
                  </a:ext>
                </a:extLst>
              </p:cNvPr>
              <p:cNvSpPr/>
              <p:nvPr/>
            </p:nvSpPr>
            <p:spPr>
              <a:xfrm rot="6300000">
                <a:off x="-427447" y="1449354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 1169">
                <a:extLst>
                  <a:ext uri="{FF2B5EF4-FFF2-40B4-BE49-F238E27FC236}">
                    <a16:creationId xmlns:a16="http://schemas.microsoft.com/office/drawing/2014/main" id="{607AD934-2057-4B0D-ACBF-94F768134812}"/>
                  </a:ext>
                </a:extLst>
              </p:cNvPr>
              <p:cNvSpPr/>
              <p:nvPr/>
            </p:nvSpPr>
            <p:spPr>
              <a:xfrm rot="10800000" flipH="1" flipV="1">
                <a:off x="-336452" y="932461"/>
                <a:ext cx="667958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5" name="楕円 14">
                <a:extLst>
                  <a:ext uri="{FF2B5EF4-FFF2-40B4-BE49-F238E27FC236}">
                    <a16:creationId xmlns:a16="http://schemas.microsoft.com/office/drawing/2014/main" id="{3DCB3416-724F-43EF-9B17-F51C5313848C}"/>
                  </a:ext>
                </a:extLst>
              </p:cNvPr>
              <p:cNvSpPr/>
              <p:nvPr/>
            </p:nvSpPr>
            <p:spPr>
              <a:xfrm>
                <a:off x="-255330" y="1352703"/>
                <a:ext cx="138061" cy="17854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楕円 562">
                <a:extLst>
                  <a:ext uri="{FF2B5EF4-FFF2-40B4-BE49-F238E27FC236}">
                    <a16:creationId xmlns:a16="http://schemas.microsoft.com/office/drawing/2014/main" id="{5F16C34D-463B-41FC-BEEE-8D3123EDB513}"/>
                  </a:ext>
                </a:extLst>
              </p:cNvPr>
              <p:cNvSpPr/>
              <p:nvPr/>
            </p:nvSpPr>
            <p:spPr>
              <a:xfrm>
                <a:off x="-208731" y="1388451"/>
                <a:ext cx="82777" cy="107050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フリーフォーム 1176">
                <a:extLst>
                  <a:ext uri="{FF2B5EF4-FFF2-40B4-BE49-F238E27FC236}">
                    <a16:creationId xmlns:a16="http://schemas.microsoft.com/office/drawing/2014/main" id="{5FC306BF-6E61-49DE-B36E-5E7C6B45C694}"/>
                  </a:ext>
                </a:extLst>
              </p:cNvPr>
              <p:cNvSpPr/>
              <p:nvPr/>
            </p:nvSpPr>
            <p:spPr>
              <a:xfrm>
                <a:off x="-264528" y="1290965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8" name="フリーフォーム 1169">
                <a:extLst>
                  <a:ext uri="{FF2B5EF4-FFF2-40B4-BE49-F238E27FC236}">
                    <a16:creationId xmlns:a16="http://schemas.microsoft.com/office/drawing/2014/main" id="{5C55C0E6-7BD2-44ED-A87D-4C858800C995}"/>
                  </a:ext>
                </a:extLst>
              </p:cNvPr>
              <p:cNvSpPr/>
              <p:nvPr/>
            </p:nvSpPr>
            <p:spPr>
              <a:xfrm rot="10800000" flipH="1" flipV="1">
                <a:off x="0" y="1067241"/>
                <a:ext cx="331506" cy="424143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0CFA8E17-C986-41B7-84E8-EB50C743F632}"/>
                  </a:ext>
                </a:extLst>
              </p:cNvPr>
              <p:cNvSpPr/>
              <p:nvPr/>
            </p:nvSpPr>
            <p:spPr>
              <a:xfrm>
                <a:off x="41770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01E5D691-0869-4C57-979C-0FD2DC5F2C7E}"/>
                  </a:ext>
                </a:extLst>
              </p:cNvPr>
              <p:cNvSpPr/>
              <p:nvPr/>
            </p:nvSpPr>
            <p:spPr>
              <a:xfrm>
                <a:off x="15662" y="1273563"/>
                <a:ext cx="93219" cy="20381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300B3492-47A7-42AF-A12A-91AF2CF9A06B}"/>
              </a:ext>
            </a:extLst>
          </p:cNvPr>
          <p:cNvGrpSpPr/>
          <p:nvPr/>
        </p:nvGrpSpPr>
        <p:grpSpPr>
          <a:xfrm>
            <a:off x="2714890" y="4818500"/>
            <a:ext cx="777222" cy="1389285"/>
            <a:chOff x="2714890" y="4721518"/>
            <a:chExt cx="777222" cy="1389285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A8EDF2BD-5151-43C5-8FD0-8AB88B4F0276}"/>
                </a:ext>
              </a:extLst>
            </p:cNvPr>
            <p:cNvGrpSpPr/>
            <p:nvPr/>
          </p:nvGrpSpPr>
          <p:grpSpPr>
            <a:xfrm>
              <a:off x="2806849" y="5480815"/>
              <a:ext cx="601415" cy="629988"/>
              <a:chOff x="2718578" y="1833049"/>
              <a:chExt cx="1156298" cy="1211234"/>
            </a:xfrm>
          </p:grpSpPr>
          <p:sp>
            <p:nvSpPr>
              <p:cNvPr id="326" name="円/楕円 3">
                <a:extLst>
                  <a:ext uri="{FF2B5EF4-FFF2-40B4-BE49-F238E27FC236}">
                    <a16:creationId xmlns:a16="http://schemas.microsoft.com/office/drawing/2014/main" id="{FF23AAA8-8DA6-4CDA-870A-D619E894B190}"/>
                  </a:ext>
                </a:extLst>
              </p:cNvPr>
              <p:cNvSpPr/>
              <p:nvPr/>
            </p:nvSpPr>
            <p:spPr>
              <a:xfrm>
                <a:off x="3024612" y="183304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片側の 2 つの角を丸めた四角形 35">
                <a:extLst>
                  <a:ext uri="{FF2B5EF4-FFF2-40B4-BE49-F238E27FC236}">
                    <a16:creationId xmlns:a16="http://schemas.microsoft.com/office/drawing/2014/main" id="{E0F1B1ED-2FE8-4E68-BAF3-242782F2E076}"/>
                  </a:ext>
                </a:extLst>
              </p:cNvPr>
              <p:cNvSpPr/>
              <p:nvPr/>
            </p:nvSpPr>
            <p:spPr>
              <a:xfrm>
                <a:off x="2718578" y="2023357"/>
                <a:ext cx="1156298" cy="1020926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20926">
                    <a:moveTo>
                      <a:pt x="170158" y="0"/>
                    </a:moveTo>
                    <a:lnTo>
                      <a:pt x="417196" y="0"/>
                    </a:lnTo>
                    <a:lnTo>
                      <a:pt x="574592" y="67081"/>
                    </a:lnTo>
                    <a:lnTo>
                      <a:pt x="731988" y="0"/>
                    </a:lnTo>
                    <a:lnTo>
                      <a:pt x="986140" y="0"/>
                    </a:lnTo>
                    <a:cubicBezTo>
                      <a:pt x="1080116" y="0"/>
                      <a:pt x="1156298" y="76182"/>
                      <a:pt x="1156298" y="170158"/>
                    </a:cubicBezTo>
                    <a:lnTo>
                      <a:pt x="1156298" y="1020926"/>
                    </a:lnTo>
                    <a:lnTo>
                      <a:pt x="0" y="1020926"/>
                    </a:lnTo>
                    <a:lnTo>
                      <a:pt x="0" y="170158"/>
                    </a:lnTo>
                    <a:cubicBezTo>
                      <a:pt x="0" y="76182"/>
                      <a:pt x="76182" y="0"/>
                      <a:pt x="170158" y="0"/>
                    </a:cubicBez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片側の 2 つの角を丸めた四角形 660">
                <a:extLst>
                  <a:ext uri="{FF2B5EF4-FFF2-40B4-BE49-F238E27FC236}">
                    <a16:creationId xmlns:a16="http://schemas.microsoft.com/office/drawing/2014/main" id="{8DD66563-F999-4C06-9BA4-D3FA6081EF59}"/>
                  </a:ext>
                </a:extLst>
              </p:cNvPr>
              <p:cNvSpPr/>
              <p:nvPr/>
            </p:nvSpPr>
            <p:spPr>
              <a:xfrm rot="10800000">
                <a:off x="3455178" y="2383947"/>
                <a:ext cx="339492" cy="299746"/>
              </a:xfrm>
              <a:prstGeom prst="round2Same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50938D40-F1BC-47A4-9C67-7FD673FED2B0}"/>
                  </a:ext>
                </a:extLst>
              </p:cNvPr>
              <p:cNvSpPr/>
              <p:nvPr/>
            </p:nvSpPr>
            <p:spPr>
              <a:xfrm>
                <a:off x="3242117" y="2081342"/>
                <a:ext cx="109220" cy="447428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662">
                <a:extLst>
                  <a:ext uri="{FF2B5EF4-FFF2-40B4-BE49-F238E27FC236}">
                    <a16:creationId xmlns:a16="http://schemas.microsoft.com/office/drawing/2014/main" id="{18746D3A-8F7A-4C27-82B6-A1C05C36A3EC}"/>
                  </a:ext>
                </a:extLst>
              </p:cNvPr>
              <p:cNvSpPr/>
              <p:nvPr/>
            </p:nvSpPr>
            <p:spPr>
              <a:xfrm>
                <a:off x="3610117" y="2418684"/>
                <a:ext cx="45719" cy="230271"/>
              </a:xfrm>
              <a:prstGeom prst="ellipse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663">
                <a:extLst>
                  <a:ext uri="{FF2B5EF4-FFF2-40B4-BE49-F238E27FC236}">
                    <a16:creationId xmlns:a16="http://schemas.microsoft.com/office/drawing/2014/main" id="{F0D28904-6C3C-483D-8EBD-1038531AE375}"/>
                  </a:ext>
                </a:extLst>
              </p:cNvPr>
              <p:cNvSpPr/>
              <p:nvPr/>
            </p:nvSpPr>
            <p:spPr>
              <a:xfrm>
                <a:off x="3273867" y="2162099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円/楕円 664">
                <a:extLst>
                  <a:ext uri="{FF2B5EF4-FFF2-40B4-BE49-F238E27FC236}">
                    <a16:creationId xmlns:a16="http://schemas.microsoft.com/office/drawing/2014/main" id="{1878C66F-DC91-4FDC-B93B-361AD0AA96D9}"/>
                  </a:ext>
                </a:extLst>
              </p:cNvPr>
              <p:cNvSpPr/>
              <p:nvPr/>
            </p:nvSpPr>
            <p:spPr>
              <a:xfrm>
                <a:off x="3273867" y="2284482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665">
                <a:extLst>
                  <a:ext uri="{FF2B5EF4-FFF2-40B4-BE49-F238E27FC236}">
                    <a16:creationId xmlns:a16="http://schemas.microsoft.com/office/drawing/2014/main" id="{D555A680-447F-4AA6-A904-D70CF6268E96}"/>
                  </a:ext>
                </a:extLst>
              </p:cNvPr>
              <p:cNvSpPr/>
              <p:nvPr/>
            </p:nvSpPr>
            <p:spPr>
              <a:xfrm>
                <a:off x="3273867" y="2406865"/>
                <a:ext cx="45719" cy="45719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12C327FD-D7F1-4A30-9F5B-21539CEBA174}"/>
                  </a:ext>
                </a:extLst>
              </p:cNvPr>
              <p:cNvGrpSpPr/>
              <p:nvPr/>
            </p:nvGrpSpPr>
            <p:grpSpPr>
              <a:xfrm>
                <a:off x="2943242" y="1979920"/>
                <a:ext cx="706971" cy="153656"/>
                <a:chOff x="6784029" y="1979920"/>
                <a:chExt cx="706971" cy="153656"/>
              </a:xfrm>
            </p:grpSpPr>
            <p:sp>
              <p:nvSpPr>
                <p:cNvPr id="335" name="二等辺三角形 334">
                  <a:extLst>
                    <a:ext uri="{FF2B5EF4-FFF2-40B4-BE49-F238E27FC236}">
                      <a16:creationId xmlns:a16="http://schemas.microsoft.com/office/drawing/2014/main" id="{3F819359-9112-45FC-9BF9-63BD742B1311}"/>
                    </a:ext>
                  </a:extLst>
                </p:cNvPr>
                <p:cNvSpPr/>
                <p:nvPr/>
              </p:nvSpPr>
              <p:spPr>
                <a:xfrm rot="20700000">
                  <a:off x="6784029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二等辺三角形 335">
                  <a:extLst>
                    <a:ext uri="{FF2B5EF4-FFF2-40B4-BE49-F238E27FC236}">
                      <a16:creationId xmlns:a16="http://schemas.microsoft.com/office/drawing/2014/main" id="{72697799-5A7D-41A9-8FFB-7CB50FD39BF7}"/>
                    </a:ext>
                  </a:extLst>
                </p:cNvPr>
                <p:cNvSpPr/>
                <p:nvPr/>
              </p:nvSpPr>
              <p:spPr>
                <a:xfrm rot="900000" flipH="1">
                  <a:off x="7162173" y="1979920"/>
                  <a:ext cx="328827" cy="153656"/>
                </a:xfrm>
                <a:prstGeom prst="triangle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47094A46-59A5-42C1-BC43-15C45AB7BC62}"/>
                </a:ext>
              </a:extLst>
            </p:cNvPr>
            <p:cNvGrpSpPr/>
            <p:nvPr/>
          </p:nvGrpSpPr>
          <p:grpSpPr>
            <a:xfrm>
              <a:off x="2719091" y="5675077"/>
              <a:ext cx="773021" cy="384793"/>
              <a:chOff x="150756" y="2504979"/>
              <a:chExt cx="783361" cy="384793"/>
            </a:xfrm>
          </p:grpSpPr>
          <p:sp>
            <p:nvSpPr>
              <p:cNvPr id="320" name="楕円 8">
                <a:extLst>
                  <a:ext uri="{FF2B5EF4-FFF2-40B4-BE49-F238E27FC236}">
                    <a16:creationId xmlns:a16="http://schemas.microsoft.com/office/drawing/2014/main" id="{2C37FCC3-D7D8-42AA-AF16-6ACAF7592525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台形 320">
                <a:extLst>
                  <a:ext uri="{FF2B5EF4-FFF2-40B4-BE49-F238E27FC236}">
                    <a16:creationId xmlns:a16="http://schemas.microsoft.com/office/drawing/2014/main" id="{32FDA4F7-9E34-45CE-8D17-2A8F5D96F645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フリーフォーム 639">
                <a:extLst>
                  <a:ext uri="{FF2B5EF4-FFF2-40B4-BE49-F238E27FC236}">
                    <a16:creationId xmlns:a16="http://schemas.microsoft.com/office/drawing/2014/main" id="{09569320-A5C6-483D-B9B5-E3FAC2ECA7EF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8">
                <a:extLst>
                  <a:ext uri="{FF2B5EF4-FFF2-40B4-BE49-F238E27FC236}">
                    <a16:creationId xmlns:a16="http://schemas.microsoft.com/office/drawing/2014/main" id="{F8C581EE-C668-4E34-913A-771ED29FF5BD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台形 323">
                <a:extLst>
                  <a:ext uri="{FF2B5EF4-FFF2-40B4-BE49-F238E27FC236}">
                    <a16:creationId xmlns:a16="http://schemas.microsoft.com/office/drawing/2014/main" id="{6F29D57A-ED1B-41B0-AFF0-AD7C107F3A86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 642">
                <a:extLst>
                  <a:ext uri="{FF2B5EF4-FFF2-40B4-BE49-F238E27FC236}">
                    <a16:creationId xmlns:a16="http://schemas.microsoft.com/office/drawing/2014/main" id="{A6B19A71-E5E5-4749-AEE7-B3385F0F266B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C89F3C4F-9C39-4DAD-8413-798A28810F37}"/>
                </a:ext>
              </a:extLst>
            </p:cNvPr>
            <p:cNvGrpSpPr/>
            <p:nvPr/>
          </p:nvGrpSpPr>
          <p:grpSpPr>
            <a:xfrm rot="900000">
              <a:off x="2714890" y="4721518"/>
              <a:ext cx="741868" cy="782346"/>
              <a:chOff x="648847" y="1010331"/>
              <a:chExt cx="741868" cy="782346"/>
            </a:xfrm>
          </p:grpSpPr>
          <p:sp>
            <p:nvSpPr>
              <p:cNvPr id="309" name="円/楕円 834">
                <a:extLst>
                  <a:ext uri="{FF2B5EF4-FFF2-40B4-BE49-F238E27FC236}">
                    <a16:creationId xmlns:a16="http://schemas.microsoft.com/office/drawing/2014/main" id="{53C37329-CCEA-4E4F-BEC3-D6881EBE6C90}"/>
                  </a:ext>
                </a:extLst>
              </p:cNvPr>
              <p:cNvSpPr/>
              <p:nvPr/>
            </p:nvSpPr>
            <p:spPr>
              <a:xfrm>
                <a:off x="841681" y="1010331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円/楕円 835">
                <a:extLst>
                  <a:ext uri="{FF2B5EF4-FFF2-40B4-BE49-F238E27FC236}">
                    <a16:creationId xmlns:a16="http://schemas.microsoft.com/office/drawing/2014/main" id="{16DD41ED-2D6C-4162-9A43-5300C33CCF79}"/>
                  </a:ext>
                </a:extLst>
              </p:cNvPr>
              <p:cNvSpPr/>
              <p:nvPr/>
            </p:nvSpPr>
            <p:spPr>
              <a:xfrm>
                <a:off x="788322" y="1010331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円/楕円 836">
                <a:extLst>
                  <a:ext uri="{FF2B5EF4-FFF2-40B4-BE49-F238E27FC236}">
                    <a16:creationId xmlns:a16="http://schemas.microsoft.com/office/drawing/2014/main" id="{692B2E73-E614-4F34-B768-6FBD9EDAC491}"/>
                  </a:ext>
                </a:extLst>
              </p:cNvPr>
              <p:cNvSpPr/>
              <p:nvPr/>
            </p:nvSpPr>
            <p:spPr>
              <a:xfrm>
                <a:off x="841681" y="1054530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円/楕円 837">
                <a:extLst>
                  <a:ext uri="{FF2B5EF4-FFF2-40B4-BE49-F238E27FC236}">
                    <a16:creationId xmlns:a16="http://schemas.microsoft.com/office/drawing/2014/main" id="{846D655A-D46F-467B-B3E0-2BA57E47F2CA}"/>
                  </a:ext>
                </a:extLst>
              </p:cNvPr>
              <p:cNvSpPr/>
              <p:nvPr/>
            </p:nvSpPr>
            <p:spPr>
              <a:xfrm>
                <a:off x="788322" y="1054530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45DF7641-0022-4095-B379-EF2E79AB9EAE}"/>
                  </a:ext>
                </a:extLst>
              </p:cNvPr>
              <p:cNvSpPr/>
              <p:nvPr/>
            </p:nvSpPr>
            <p:spPr>
              <a:xfrm>
                <a:off x="774102" y="1083291"/>
                <a:ext cx="579044" cy="709386"/>
              </a:xfrm>
              <a:custGeom>
                <a:avLst/>
                <a:gdLst>
                  <a:gd name="connsiteX0" fmla="*/ 289522 w 579044"/>
                  <a:gd name="connsiteY0" fmla="*/ 0 h 709386"/>
                  <a:gd name="connsiteX1" fmla="*/ 579044 w 579044"/>
                  <a:gd name="connsiteY1" fmla="*/ 354693 h 709386"/>
                  <a:gd name="connsiteX2" fmla="*/ 289522 w 579044"/>
                  <a:gd name="connsiteY2" fmla="*/ 709386 h 709386"/>
                  <a:gd name="connsiteX3" fmla="*/ 84799 w 579044"/>
                  <a:gd name="connsiteY3" fmla="*/ 605499 h 709386"/>
                  <a:gd name="connsiteX4" fmla="*/ 77535 w 579044"/>
                  <a:gd name="connsiteY4" fmla="*/ 594714 h 709386"/>
                  <a:gd name="connsiteX5" fmla="*/ 106347 w 579044"/>
                  <a:gd name="connsiteY5" fmla="*/ 549932 h 709386"/>
                  <a:gd name="connsiteX6" fmla="*/ 138849 w 579044"/>
                  <a:gd name="connsiteY6" fmla="*/ 472634 h 709386"/>
                  <a:gd name="connsiteX7" fmla="*/ 33440 w 579044"/>
                  <a:gd name="connsiteY7" fmla="*/ 516880 h 709386"/>
                  <a:gd name="connsiteX8" fmla="*/ 22752 w 579044"/>
                  <a:gd name="connsiteY8" fmla="*/ 492756 h 709386"/>
                  <a:gd name="connsiteX9" fmla="*/ 0 w 579044"/>
                  <a:gd name="connsiteY9" fmla="*/ 354693 h 709386"/>
                  <a:gd name="connsiteX10" fmla="*/ 289522 w 579044"/>
                  <a:gd name="connsiteY10" fmla="*/ 0 h 709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709386">
                    <a:moveTo>
                      <a:pt x="289522" y="0"/>
                    </a:moveTo>
                    <a:cubicBezTo>
                      <a:pt x="449421" y="0"/>
                      <a:pt x="579044" y="158801"/>
                      <a:pt x="579044" y="354693"/>
                    </a:cubicBezTo>
                    <a:cubicBezTo>
                      <a:pt x="579044" y="550585"/>
                      <a:pt x="449421" y="709386"/>
                      <a:pt x="289522" y="709386"/>
                    </a:cubicBezTo>
                    <a:cubicBezTo>
                      <a:pt x="209573" y="709386"/>
                      <a:pt x="137192" y="669686"/>
                      <a:pt x="84799" y="605499"/>
                    </a:cubicBezTo>
                    <a:lnTo>
                      <a:pt x="77535" y="594714"/>
                    </a:lnTo>
                    <a:lnTo>
                      <a:pt x="106347" y="549932"/>
                    </a:lnTo>
                    <a:cubicBezTo>
                      <a:pt x="122540" y="521190"/>
                      <a:pt x="132555" y="495498"/>
                      <a:pt x="138849" y="472634"/>
                    </a:cubicBezTo>
                    <a:lnTo>
                      <a:pt x="33440" y="516880"/>
                    </a:lnTo>
                    <a:lnTo>
                      <a:pt x="22752" y="492756"/>
                    </a:lnTo>
                    <a:cubicBezTo>
                      <a:pt x="8101" y="450321"/>
                      <a:pt x="0" y="403666"/>
                      <a:pt x="0" y="354693"/>
                    </a:cubicBezTo>
                    <a:cubicBezTo>
                      <a:pt x="0" y="158801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円/楕円 847">
                <a:extLst>
                  <a:ext uri="{FF2B5EF4-FFF2-40B4-BE49-F238E27FC236}">
                    <a16:creationId xmlns:a16="http://schemas.microsoft.com/office/drawing/2014/main" id="{3E0B1203-DF66-484D-A00C-256AF9ADB81E}"/>
                  </a:ext>
                </a:extLst>
              </p:cNvPr>
              <p:cNvSpPr/>
              <p:nvPr/>
            </p:nvSpPr>
            <p:spPr>
              <a:xfrm>
                <a:off x="853682" y="1339831"/>
                <a:ext cx="61693" cy="97671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フローチャート: 端子 685">
                <a:extLst>
                  <a:ext uri="{FF2B5EF4-FFF2-40B4-BE49-F238E27FC236}">
                    <a16:creationId xmlns:a16="http://schemas.microsoft.com/office/drawing/2014/main" id="{D620168D-5180-4163-AF90-F16251192062}"/>
                  </a:ext>
                </a:extLst>
              </p:cNvPr>
              <p:cNvSpPr/>
              <p:nvPr/>
            </p:nvSpPr>
            <p:spPr>
              <a:xfrm>
                <a:off x="829639" y="1255485"/>
                <a:ext cx="149067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台形 315">
                <a:extLst>
                  <a:ext uri="{FF2B5EF4-FFF2-40B4-BE49-F238E27FC236}">
                    <a16:creationId xmlns:a16="http://schemas.microsoft.com/office/drawing/2014/main" id="{FC3657FF-D866-4852-8CCC-F9FFF08005CB}"/>
                  </a:ext>
                </a:extLst>
              </p:cNvPr>
              <p:cNvSpPr/>
              <p:nvPr/>
            </p:nvSpPr>
            <p:spPr>
              <a:xfrm>
                <a:off x="721762" y="1512144"/>
                <a:ext cx="114304" cy="82875"/>
              </a:xfrm>
              <a:prstGeom prst="trapezoid">
                <a:avLst>
                  <a:gd name="adj" fmla="val 50860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フリーフォーム 1196">
                <a:extLst>
                  <a:ext uri="{FF2B5EF4-FFF2-40B4-BE49-F238E27FC236}">
                    <a16:creationId xmlns:a16="http://schemas.microsoft.com/office/drawing/2014/main" id="{BC73B5B5-1F58-41FA-B2F8-774A1247D115}"/>
                  </a:ext>
                </a:extLst>
              </p:cNvPr>
              <p:cNvSpPr/>
              <p:nvPr/>
            </p:nvSpPr>
            <p:spPr>
              <a:xfrm rot="6539932">
                <a:off x="673147" y="1379959"/>
                <a:ext cx="112322" cy="16092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340BB2C9-8F6A-4578-8D32-7AC133C420D8}"/>
                  </a:ext>
                </a:extLst>
              </p:cNvPr>
              <p:cNvSpPr/>
              <p:nvPr/>
            </p:nvSpPr>
            <p:spPr>
              <a:xfrm>
                <a:off x="1049607" y="1046206"/>
                <a:ext cx="341108" cy="593749"/>
              </a:xfrm>
              <a:custGeom>
                <a:avLst/>
                <a:gdLst>
                  <a:gd name="connsiteX0" fmla="*/ 60126 w 341108"/>
                  <a:gd name="connsiteY0" fmla="*/ 0 h 593749"/>
                  <a:gd name="connsiteX1" fmla="*/ 341108 w 341108"/>
                  <a:gd name="connsiteY1" fmla="*/ 354693 h 593749"/>
                  <a:gd name="connsiteX2" fmla="*/ 293121 w 341108"/>
                  <a:gd name="connsiteY2" fmla="*/ 553006 h 593749"/>
                  <a:gd name="connsiteX3" fmla="*/ 266491 w 341108"/>
                  <a:gd name="connsiteY3" fmla="*/ 593749 h 593749"/>
                  <a:gd name="connsiteX4" fmla="*/ 217278 w 341108"/>
                  <a:gd name="connsiteY4" fmla="*/ 556815 h 593749"/>
                  <a:gd name="connsiteX5" fmla="*/ 95626 w 341108"/>
                  <a:gd name="connsiteY5" fmla="*/ 517599 h 593749"/>
                  <a:gd name="connsiteX6" fmla="*/ 64343 w 341108"/>
                  <a:gd name="connsiteY6" fmla="*/ 519581 h 593749"/>
                  <a:gd name="connsiteX7" fmla="*/ 69846 w 341108"/>
                  <a:gd name="connsiteY7" fmla="*/ 402450 h 593749"/>
                  <a:gd name="connsiteX8" fmla="*/ 21859 w 341108"/>
                  <a:gd name="connsiteY8" fmla="*/ 65414 h 593749"/>
                  <a:gd name="connsiteX9" fmla="*/ 0 w 341108"/>
                  <a:gd name="connsiteY9" fmla="*/ 8577 h 593749"/>
                  <a:gd name="connsiteX10" fmla="*/ 3498 w 341108"/>
                  <a:gd name="connsiteY10" fmla="*/ 7206 h 593749"/>
                  <a:gd name="connsiteX11" fmla="*/ 60126 w 341108"/>
                  <a:gd name="connsiteY11" fmla="*/ 0 h 59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108" h="593749">
                    <a:moveTo>
                      <a:pt x="60126" y="0"/>
                    </a:moveTo>
                    <a:cubicBezTo>
                      <a:pt x="215308" y="0"/>
                      <a:pt x="341108" y="158801"/>
                      <a:pt x="341108" y="354693"/>
                    </a:cubicBezTo>
                    <a:cubicBezTo>
                      <a:pt x="341108" y="428153"/>
                      <a:pt x="323418" y="496396"/>
                      <a:pt x="293121" y="553006"/>
                    </a:cubicBezTo>
                    <a:lnTo>
                      <a:pt x="266491" y="593749"/>
                    </a:lnTo>
                    <a:lnTo>
                      <a:pt x="217278" y="556815"/>
                    </a:lnTo>
                    <a:cubicBezTo>
                      <a:pt x="177563" y="536185"/>
                      <a:pt x="136211" y="523006"/>
                      <a:pt x="95626" y="517599"/>
                    </a:cubicBezTo>
                    <a:lnTo>
                      <a:pt x="64343" y="519581"/>
                    </a:lnTo>
                    <a:lnTo>
                      <a:pt x="69846" y="402450"/>
                    </a:lnTo>
                    <a:cubicBezTo>
                      <a:pt x="69846" y="277604"/>
                      <a:pt x="52156" y="161623"/>
                      <a:pt x="21859" y="65414"/>
                    </a:cubicBezTo>
                    <a:lnTo>
                      <a:pt x="0" y="8577"/>
                    </a:lnTo>
                    <a:lnTo>
                      <a:pt x="3498" y="7206"/>
                    </a:lnTo>
                    <a:cubicBezTo>
                      <a:pt x="21789" y="2481"/>
                      <a:pt x="40728" y="0"/>
                      <a:pt x="60126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8F246E7-72DE-44C3-BF5A-4D5FE82C962E}"/>
                  </a:ext>
                </a:extLst>
              </p:cNvPr>
              <p:cNvSpPr/>
              <p:nvPr/>
            </p:nvSpPr>
            <p:spPr>
              <a:xfrm>
                <a:off x="1073168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BEA1E12E-B4E0-4813-A9A7-8DEC1FF79588}"/>
              </a:ext>
            </a:extLst>
          </p:cNvPr>
          <p:cNvGrpSpPr/>
          <p:nvPr/>
        </p:nvGrpSpPr>
        <p:grpSpPr>
          <a:xfrm>
            <a:off x="4562003" y="4921679"/>
            <a:ext cx="781518" cy="1286106"/>
            <a:chOff x="4562003" y="4824697"/>
            <a:chExt cx="781518" cy="1286106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713EAD4-FED8-40DC-BAEE-13DAB182BB92}"/>
                </a:ext>
              </a:extLst>
            </p:cNvPr>
            <p:cNvGrpSpPr/>
            <p:nvPr/>
          </p:nvGrpSpPr>
          <p:grpSpPr>
            <a:xfrm>
              <a:off x="4652055" y="5466714"/>
              <a:ext cx="601415" cy="644089"/>
              <a:chOff x="3998228" y="1805939"/>
              <a:chExt cx="1156298" cy="1238344"/>
            </a:xfrm>
          </p:grpSpPr>
          <p:sp>
            <p:nvSpPr>
              <p:cNvPr id="356" name="片側の 2 つの角を丸めた四角形 627">
                <a:extLst>
                  <a:ext uri="{FF2B5EF4-FFF2-40B4-BE49-F238E27FC236}">
                    <a16:creationId xmlns:a16="http://schemas.microsoft.com/office/drawing/2014/main" id="{91AD331E-1D6B-48D9-AA08-1FF67616C7BB}"/>
                  </a:ext>
                </a:extLst>
              </p:cNvPr>
              <p:cNvSpPr/>
              <p:nvPr/>
            </p:nvSpPr>
            <p:spPr>
              <a:xfrm>
                <a:off x="3998228" y="2023357"/>
                <a:ext cx="1156298" cy="1020926"/>
              </a:xfrm>
              <a:prstGeom prst="round2SameRect">
                <a:avLst/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3A6543FE-1FE8-4909-9A32-C8C16CF4953D}"/>
                  </a:ext>
                </a:extLst>
              </p:cNvPr>
              <p:cNvSpPr/>
              <p:nvPr/>
            </p:nvSpPr>
            <p:spPr>
              <a:xfrm rot="10800000">
                <a:off x="4177883" y="2023357"/>
                <a:ext cx="796988" cy="1020926"/>
              </a:xfrm>
              <a:prstGeom prst="trapezoid">
                <a:avLst>
                  <a:gd name="adj" fmla="val 35659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台形 38">
                <a:extLst>
                  <a:ext uri="{FF2B5EF4-FFF2-40B4-BE49-F238E27FC236}">
                    <a16:creationId xmlns:a16="http://schemas.microsoft.com/office/drawing/2014/main" id="{882818C7-BE45-45B5-9871-0A18DC25991F}"/>
                  </a:ext>
                </a:extLst>
              </p:cNvPr>
              <p:cNvSpPr/>
              <p:nvPr/>
            </p:nvSpPr>
            <p:spPr>
              <a:xfrm rot="10800000">
                <a:off x="4177883" y="2023357"/>
                <a:ext cx="796988" cy="325523"/>
              </a:xfrm>
              <a:custGeom>
                <a:avLst/>
                <a:gdLst/>
                <a:ahLst/>
                <a:cxnLst/>
                <a:rect l="l" t="t" r="r" b="b"/>
                <a:pathLst>
                  <a:path w="796988" h="325523">
                    <a:moveTo>
                      <a:pt x="796988" y="325523"/>
                    </a:moveTo>
                    <a:lnTo>
                      <a:pt x="0" y="325523"/>
                    </a:lnTo>
                    <a:lnTo>
                      <a:pt x="90617" y="0"/>
                    </a:lnTo>
                    <a:lnTo>
                      <a:pt x="706372" y="0"/>
                    </a:lnTo>
                    <a:close/>
                  </a:path>
                </a:pathLst>
              </a:custGeom>
              <a:solidFill>
                <a:srgbClr val="E7E6E6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片側の 2 つの角を丸めた四角形 43">
                <a:extLst>
                  <a:ext uri="{FF2B5EF4-FFF2-40B4-BE49-F238E27FC236}">
                    <a16:creationId xmlns:a16="http://schemas.microsoft.com/office/drawing/2014/main" id="{79CEA01B-0A6F-4CD8-84CE-8E6ABA8B8370}"/>
                  </a:ext>
                </a:extLst>
              </p:cNvPr>
              <p:cNvSpPr/>
              <p:nvPr/>
            </p:nvSpPr>
            <p:spPr>
              <a:xfrm rot="10800000">
                <a:off x="4241016" y="1805939"/>
                <a:ext cx="670722" cy="307312"/>
              </a:xfrm>
              <a:custGeom>
                <a:avLst/>
                <a:gdLst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205886 w 670722"/>
                  <a:gd name="connsiteY3" fmla="*/ 89894 h 307312"/>
                  <a:gd name="connsiteX4" fmla="*/ 0 w 670722"/>
                  <a:gd name="connsiteY4" fmla="*/ 89894 h 307312"/>
                  <a:gd name="connsiteX5" fmla="*/ 335361 w 670722"/>
                  <a:gd name="connsiteY5" fmla="*/ 0 h 307312"/>
                  <a:gd name="connsiteX6" fmla="*/ 670722 w 670722"/>
                  <a:gd name="connsiteY6" fmla="*/ 89894 h 307312"/>
                  <a:gd name="connsiteX7" fmla="*/ 469161 w 670722"/>
                  <a:gd name="connsiteY7" fmla="*/ 111302 h 307312"/>
                  <a:gd name="connsiteX8" fmla="*/ 469161 w 670722"/>
                  <a:gd name="connsiteY8" fmla="*/ 307312 h 307312"/>
                  <a:gd name="connsiteX0" fmla="*/ 469161 w 670722"/>
                  <a:gd name="connsiteY0" fmla="*/ 307312 h 307312"/>
                  <a:gd name="connsiteX1" fmla="*/ 201564 w 670722"/>
                  <a:gd name="connsiteY1" fmla="*/ 307312 h 307312"/>
                  <a:gd name="connsiteX2" fmla="*/ 201564 w 670722"/>
                  <a:gd name="connsiteY2" fmla="*/ 111302 h 307312"/>
                  <a:gd name="connsiteX3" fmla="*/ 0 w 670722"/>
                  <a:gd name="connsiteY3" fmla="*/ 89894 h 307312"/>
                  <a:gd name="connsiteX4" fmla="*/ 335361 w 670722"/>
                  <a:gd name="connsiteY4" fmla="*/ 0 h 307312"/>
                  <a:gd name="connsiteX5" fmla="*/ 670722 w 670722"/>
                  <a:gd name="connsiteY5" fmla="*/ 89894 h 307312"/>
                  <a:gd name="connsiteX6" fmla="*/ 469161 w 670722"/>
                  <a:gd name="connsiteY6" fmla="*/ 111302 h 307312"/>
                  <a:gd name="connsiteX7" fmla="*/ 469161 w 670722"/>
                  <a:gd name="connsiteY7" fmla="*/ 307312 h 30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0722" h="307312">
                    <a:moveTo>
                      <a:pt x="469161" y="307312"/>
                    </a:moveTo>
                    <a:lnTo>
                      <a:pt x="201564" y="307312"/>
                    </a:lnTo>
                    <a:lnTo>
                      <a:pt x="201564" y="111302"/>
                    </a:lnTo>
                    <a:lnTo>
                      <a:pt x="0" y="89894"/>
                    </a:lnTo>
                    <a:cubicBezTo>
                      <a:pt x="0" y="40247"/>
                      <a:pt x="150146" y="0"/>
                      <a:pt x="335361" y="0"/>
                    </a:cubicBezTo>
                    <a:cubicBezTo>
                      <a:pt x="520576" y="0"/>
                      <a:pt x="670722" y="40247"/>
                      <a:pt x="670722" y="89894"/>
                    </a:cubicBezTo>
                    <a:lnTo>
                      <a:pt x="469161" y="111302"/>
                    </a:lnTo>
                    <a:lnTo>
                      <a:pt x="469161" y="30731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8ACE3D9C-556A-41EE-AB5B-0A5A884510A8}"/>
                </a:ext>
              </a:extLst>
            </p:cNvPr>
            <p:cNvGrpSpPr/>
            <p:nvPr/>
          </p:nvGrpSpPr>
          <p:grpSpPr>
            <a:xfrm>
              <a:off x="4562003" y="5686808"/>
              <a:ext cx="781518" cy="384793"/>
              <a:chOff x="150756" y="2504979"/>
              <a:chExt cx="783361" cy="384793"/>
            </a:xfrm>
          </p:grpSpPr>
          <p:sp>
            <p:nvSpPr>
              <p:cNvPr id="350" name="楕円 8">
                <a:extLst>
                  <a:ext uri="{FF2B5EF4-FFF2-40B4-BE49-F238E27FC236}">
                    <a16:creationId xmlns:a16="http://schemas.microsoft.com/office/drawing/2014/main" id="{6B5514C9-1E56-45B2-9BC7-DA3AE56779A0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61ECD84B-CF0A-4C39-804B-27A146E31FAE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フリーフォーム 615">
                <a:extLst>
                  <a:ext uri="{FF2B5EF4-FFF2-40B4-BE49-F238E27FC236}">
                    <a16:creationId xmlns:a16="http://schemas.microsoft.com/office/drawing/2014/main" id="{982A91A6-83EF-443B-85F4-72C41D597246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楕円 8">
                <a:extLst>
                  <a:ext uri="{FF2B5EF4-FFF2-40B4-BE49-F238E27FC236}">
                    <a16:creationId xmlns:a16="http://schemas.microsoft.com/office/drawing/2014/main" id="{073932EA-1C57-42F5-96AE-DF6B89F9E008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B2F1BD74-69E9-43A6-8114-D396C46F162C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 618">
                <a:extLst>
                  <a:ext uri="{FF2B5EF4-FFF2-40B4-BE49-F238E27FC236}">
                    <a16:creationId xmlns:a16="http://schemas.microsoft.com/office/drawing/2014/main" id="{EBE5D14C-A9B2-4951-A1C7-A7D75CAD398E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4C80A5DA-4817-459C-A74C-584FFC933D5F}"/>
                </a:ext>
              </a:extLst>
            </p:cNvPr>
            <p:cNvGrpSpPr/>
            <p:nvPr/>
          </p:nvGrpSpPr>
          <p:grpSpPr>
            <a:xfrm rot="900000">
              <a:off x="4565657" y="4824697"/>
              <a:ext cx="748547" cy="689890"/>
              <a:chOff x="1805823" y="1114716"/>
              <a:chExt cx="748547" cy="689890"/>
            </a:xfrm>
          </p:grpSpPr>
          <p:sp>
            <p:nvSpPr>
              <p:cNvPr id="341" name="円/楕円 820">
                <a:extLst>
                  <a:ext uri="{FF2B5EF4-FFF2-40B4-BE49-F238E27FC236}">
                    <a16:creationId xmlns:a16="http://schemas.microsoft.com/office/drawing/2014/main" id="{0988390E-ECA1-4944-A047-DF2EB4B39813}"/>
                  </a:ext>
                </a:extLst>
              </p:cNvPr>
              <p:cNvSpPr/>
              <p:nvPr/>
            </p:nvSpPr>
            <p:spPr>
              <a:xfrm rot="1234775">
                <a:off x="1805823" y="1528061"/>
                <a:ext cx="169613" cy="11813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2" name="星 24 1220">
                <a:extLst>
                  <a:ext uri="{FF2B5EF4-FFF2-40B4-BE49-F238E27FC236}">
                    <a16:creationId xmlns:a16="http://schemas.microsoft.com/office/drawing/2014/main" id="{DF071615-6FB4-4A71-92C4-9B09980003F4}"/>
                  </a:ext>
                </a:extLst>
              </p:cNvPr>
              <p:cNvSpPr/>
              <p:nvPr/>
            </p:nvSpPr>
            <p:spPr>
              <a:xfrm>
                <a:off x="1935045" y="1114716"/>
                <a:ext cx="619325" cy="632188"/>
              </a:xfrm>
              <a:custGeom>
                <a:avLst/>
                <a:gdLst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11309 w 663791"/>
                  <a:gd name="connsiteY2" fmla="*/ 234283 h 632188"/>
                  <a:gd name="connsiteX3" fmla="*/ 48494 w 663791"/>
                  <a:gd name="connsiteY3" fmla="*/ 204295 h 632188"/>
                  <a:gd name="connsiteX4" fmla="*/ 44466 w 663791"/>
                  <a:gd name="connsiteY4" fmla="*/ 158047 h 632188"/>
                  <a:gd name="connsiteX5" fmla="*/ 88535 w 663791"/>
                  <a:gd name="connsiteY5" fmla="*/ 138247 h 632188"/>
                  <a:gd name="connsiteX6" fmla="*/ 97210 w 663791"/>
                  <a:gd name="connsiteY6" fmla="*/ 92582 h 632188"/>
                  <a:gd name="connsiteX7" fmla="*/ 145158 w 663791"/>
                  <a:gd name="connsiteY7" fmla="*/ 84319 h 632188"/>
                  <a:gd name="connsiteX8" fmla="*/ 165948 w 663791"/>
                  <a:gd name="connsiteY8" fmla="*/ 42349 h 632188"/>
                  <a:gd name="connsiteX9" fmla="*/ 214508 w 663791"/>
                  <a:gd name="connsiteY9" fmla="*/ 46185 h 632188"/>
                  <a:gd name="connsiteX10" fmla="*/ 245995 w 663791"/>
                  <a:gd name="connsiteY10" fmla="*/ 10771 h 632188"/>
                  <a:gd name="connsiteX11" fmla="*/ 291855 w 663791"/>
                  <a:gd name="connsiteY11" fmla="*/ 26448 h 632188"/>
                  <a:gd name="connsiteX12" fmla="*/ 331896 w 663791"/>
                  <a:gd name="connsiteY12" fmla="*/ 0 h 632188"/>
                  <a:gd name="connsiteX13" fmla="*/ 371936 w 663791"/>
                  <a:gd name="connsiteY13" fmla="*/ 26448 h 632188"/>
                  <a:gd name="connsiteX14" fmla="*/ 417796 w 663791"/>
                  <a:gd name="connsiteY14" fmla="*/ 10771 h 632188"/>
                  <a:gd name="connsiteX15" fmla="*/ 449283 w 663791"/>
                  <a:gd name="connsiteY15" fmla="*/ 46185 h 632188"/>
                  <a:gd name="connsiteX16" fmla="*/ 497843 w 663791"/>
                  <a:gd name="connsiteY16" fmla="*/ 42349 h 632188"/>
                  <a:gd name="connsiteX17" fmla="*/ 518633 w 663791"/>
                  <a:gd name="connsiteY17" fmla="*/ 84319 h 632188"/>
                  <a:gd name="connsiteX18" fmla="*/ 566581 w 663791"/>
                  <a:gd name="connsiteY18" fmla="*/ 92582 h 632188"/>
                  <a:gd name="connsiteX19" fmla="*/ 575256 w 663791"/>
                  <a:gd name="connsiteY19" fmla="*/ 138247 h 632188"/>
                  <a:gd name="connsiteX20" fmla="*/ 619325 w 663791"/>
                  <a:gd name="connsiteY20" fmla="*/ 158047 h 632188"/>
                  <a:gd name="connsiteX21" fmla="*/ 615297 w 663791"/>
                  <a:gd name="connsiteY21" fmla="*/ 204295 h 632188"/>
                  <a:gd name="connsiteX22" fmla="*/ 652482 w 663791"/>
                  <a:gd name="connsiteY22" fmla="*/ 234283 h 632188"/>
                  <a:gd name="connsiteX23" fmla="*/ 636021 w 663791"/>
                  <a:gd name="connsiteY23" fmla="*/ 277960 h 632188"/>
                  <a:gd name="connsiteX24" fmla="*/ 663791 w 663791"/>
                  <a:gd name="connsiteY24" fmla="*/ 316094 h 632188"/>
                  <a:gd name="connsiteX25" fmla="*/ 636021 w 663791"/>
                  <a:gd name="connsiteY25" fmla="*/ 354228 h 632188"/>
                  <a:gd name="connsiteX26" fmla="*/ 652482 w 663791"/>
                  <a:gd name="connsiteY26" fmla="*/ 397905 h 632188"/>
                  <a:gd name="connsiteX27" fmla="*/ 615297 w 663791"/>
                  <a:gd name="connsiteY27" fmla="*/ 427893 h 632188"/>
                  <a:gd name="connsiteX28" fmla="*/ 619325 w 663791"/>
                  <a:gd name="connsiteY28" fmla="*/ 474141 h 632188"/>
                  <a:gd name="connsiteX29" fmla="*/ 575256 w 663791"/>
                  <a:gd name="connsiteY29" fmla="*/ 493941 h 632188"/>
                  <a:gd name="connsiteX30" fmla="*/ 566581 w 663791"/>
                  <a:gd name="connsiteY30" fmla="*/ 539606 h 632188"/>
                  <a:gd name="connsiteX31" fmla="*/ 518633 w 663791"/>
                  <a:gd name="connsiteY31" fmla="*/ 547869 h 632188"/>
                  <a:gd name="connsiteX32" fmla="*/ 497843 w 663791"/>
                  <a:gd name="connsiteY32" fmla="*/ 589839 h 632188"/>
                  <a:gd name="connsiteX33" fmla="*/ 449283 w 663791"/>
                  <a:gd name="connsiteY33" fmla="*/ 586003 h 632188"/>
                  <a:gd name="connsiteX34" fmla="*/ 417796 w 663791"/>
                  <a:gd name="connsiteY34" fmla="*/ 621417 h 632188"/>
                  <a:gd name="connsiteX35" fmla="*/ 371936 w 663791"/>
                  <a:gd name="connsiteY35" fmla="*/ 605740 h 632188"/>
                  <a:gd name="connsiteX36" fmla="*/ 331896 w 663791"/>
                  <a:gd name="connsiteY36" fmla="*/ 632188 h 632188"/>
                  <a:gd name="connsiteX37" fmla="*/ 291855 w 663791"/>
                  <a:gd name="connsiteY37" fmla="*/ 605740 h 632188"/>
                  <a:gd name="connsiteX38" fmla="*/ 245995 w 663791"/>
                  <a:gd name="connsiteY38" fmla="*/ 621417 h 632188"/>
                  <a:gd name="connsiteX39" fmla="*/ 214508 w 663791"/>
                  <a:gd name="connsiteY39" fmla="*/ 586003 h 632188"/>
                  <a:gd name="connsiteX40" fmla="*/ 165948 w 663791"/>
                  <a:gd name="connsiteY40" fmla="*/ 589839 h 632188"/>
                  <a:gd name="connsiteX41" fmla="*/ 145158 w 663791"/>
                  <a:gd name="connsiteY41" fmla="*/ 547869 h 632188"/>
                  <a:gd name="connsiteX42" fmla="*/ 97210 w 663791"/>
                  <a:gd name="connsiteY42" fmla="*/ 539606 h 632188"/>
                  <a:gd name="connsiteX43" fmla="*/ 88535 w 663791"/>
                  <a:gd name="connsiteY43" fmla="*/ 493941 h 632188"/>
                  <a:gd name="connsiteX44" fmla="*/ 44466 w 663791"/>
                  <a:gd name="connsiteY44" fmla="*/ 474141 h 632188"/>
                  <a:gd name="connsiteX45" fmla="*/ 48494 w 663791"/>
                  <a:gd name="connsiteY45" fmla="*/ 427893 h 632188"/>
                  <a:gd name="connsiteX46" fmla="*/ 11309 w 663791"/>
                  <a:gd name="connsiteY46" fmla="*/ 397905 h 632188"/>
                  <a:gd name="connsiteX47" fmla="*/ 27770 w 663791"/>
                  <a:gd name="connsiteY47" fmla="*/ 354228 h 632188"/>
                  <a:gd name="connsiteX48" fmla="*/ 0 w 663791"/>
                  <a:gd name="connsiteY48" fmla="*/ 316094 h 632188"/>
                  <a:gd name="connsiteX0" fmla="*/ 0 w 663791"/>
                  <a:gd name="connsiteY0" fmla="*/ 316094 h 632188"/>
                  <a:gd name="connsiteX1" fmla="*/ 27770 w 663791"/>
                  <a:gd name="connsiteY1" fmla="*/ 277960 h 632188"/>
                  <a:gd name="connsiteX2" fmla="*/ 48494 w 663791"/>
                  <a:gd name="connsiteY2" fmla="*/ 204295 h 632188"/>
                  <a:gd name="connsiteX3" fmla="*/ 44466 w 663791"/>
                  <a:gd name="connsiteY3" fmla="*/ 158047 h 632188"/>
                  <a:gd name="connsiteX4" fmla="*/ 88535 w 663791"/>
                  <a:gd name="connsiteY4" fmla="*/ 138247 h 632188"/>
                  <a:gd name="connsiteX5" fmla="*/ 97210 w 663791"/>
                  <a:gd name="connsiteY5" fmla="*/ 92582 h 632188"/>
                  <a:gd name="connsiteX6" fmla="*/ 145158 w 663791"/>
                  <a:gd name="connsiteY6" fmla="*/ 84319 h 632188"/>
                  <a:gd name="connsiteX7" fmla="*/ 165948 w 663791"/>
                  <a:gd name="connsiteY7" fmla="*/ 42349 h 632188"/>
                  <a:gd name="connsiteX8" fmla="*/ 214508 w 663791"/>
                  <a:gd name="connsiteY8" fmla="*/ 46185 h 632188"/>
                  <a:gd name="connsiteX9" fmla="*/ 245995 w 663791"/>
                  <a:gd name="connsiteY9" fmla="*/ 10771 h 632188"/>
                  <a:gd name="connsiteX10" fmla="*/ 291855 w 663791"/>
                  <a:gd name="connsiteY10" fmla="*/ 26448 h 632188"/>
                  <a:gd name="connsiteX11" fmla="*/ 331896 w 663791"/>
                  <a:gd name="connsiteY11" fmla="*/ 0 h 632188"/>
                  <a:gd name="connsiteX12" fmla="*/ 371936 w 663791"/>
                  <a:gd name="connsiteY12" fmla="*/ 26448 h 632188"/>
                  <a:gd name="connsiteX13" fmla="*/ 417796 w 663791"/>
                  <a:gd name="connsiteY13" fmla="*/ 10771 h 632188"/>
                  <a:gd name="connsiteX14" fmla="*/ 449283 w 663791"/>
                  <a:gd name="connsiteY14" fmla="*/ 46185 h 632188"/>
                  <a:gd name="connsiteX15" fmla="*/ 497843 w 663791"/>
                  <a:gd name="connsiteY15" fmla="*/ 42349 h 632188"/>
                  <a:gd name="connsiteX16" fmla="*/ 518633 w 663791"/>
                  <a:gd name="connsiteY16" fmla="*/ 84319 h 632188"/>
                  <a:gd name="connsiteX17" fmla="*/ 566581 w 663791"/>
                  <a:gd name="connsiteY17" fmla="*/ 92582 h 632188"/>
                  <a:gd name="connsiteX18" fmla="*/ 575256 w 663791"/>
                  <a:gd name="connsiteY18" fmla="*/ 138247 h 632188"/>
                  <a:gd name="connsiteX19" fmla="*/ 619325 w 663791"/>
                  <a:gd name="connsiteY19" fmla="*/ 158047 h 632188"/>
                  <a:gd name="connsiteX20" fmla="*/ 615297 w 663791"/>
                  <a:gd name="connsiteY20" fmla="*/ 204295 h 632188"/>
                  <a:gd name="connsiteX21" fmla="*/ 652482 w 663791"/>
                  <a:gd name="connsiteY21" fmla="*/ 234283 h 632188"/>
                  <a:gd name="connsiteX22" fmla="*/ 636021 w 663791"/>
                  <a:gd name="connsiteY22" fmla="*/ 277960 h 632188"/>
                  <a:gd name="connsiteX23" fmla="*/ 663791 w 663791"/>
                  <a:gd name="connsiteY23" fmla="*/ 316094 h 632188"/>
                  <a:gd name="connsiteX24" fmla="*/ 636021 w 663791"/>
                  <a:gd name="connsiteY24" fmla="*/ 354228 h 632188"/>
                  <a:gd name="connsiteX25" fmla="*/ 652482 w 663791"/>
                  <a:gd name="connsiteY25" fmla="*/ 397905 h 632188"/>
                  <a:gd name="connsiteX26" fmla="*/ 615297 w 663791"/>
                  <a:gd name="connsiteY26" fmla="*/ 427893 h 632188"/>
                  <a:gd name="connsiteX27" fmla="*/ 619325 w 663791"/>
                  <a:gd name="connsiteY27" fmla="*/ 474141 h 632188"/>
                  <a:gd name="connsiteX28" fmla="*/ 575256 w 663791"/>
                  <a:gd name="connsiteY28" fmla="*/ 493941 h 632188"/>
                  <a:gd name="connsiteX29" fmla="*/ 566581 w 663791"/>
                  <a:gd name="connsiteY29" fmla="*/ 539606 h 632188"/>
                  <a:gd name="connsiteX30" fmla="*/ 518633 w 663791"/>
                  <a:gd name="connsiteY30" fmla="*/ 547869 h 632188"/>
                  <a:gd name="connsiteX31" fmla="*/ 497843 w 663791"/>
                  <a:gd name="connsiteY31" fmla="*/ 589839 h 632188"/>
                  <a:gd name="connsiteX32" fmla="*/ 449283 w 663791"/>
                  <a:gd name="connsiteY32" fmla="*/ 586003 h 632188"/>
                  <a:gd name="connsiteX33" fmla="*/ 417796 w 663791"/>
                  <a:gd name="connsiteY33" fmla="*/ 621417 h 632188"/>
                  <a:gd name="connsiteX34" fmla="*/ 371936 w 663791"/>
                  <a:gd name="connsiteY34" fmla="*/ 605740 h 632188"/>
                  <a:gd name="connsiteX35" fmla="*/ 331896 w 663791"/>
                  <a:gd name="connsiteY35" fmla="*/ 632188 h 632188"/>
                  <a:gd name="connsiteX36" fmla="*/ 291855 w 663791"/>
                  <a:gd name="connsiteY36" fmla="*/ 605740 h 632188"/>
                  <a:gd name="connsiteX37" fmla="*/ 245995 w 663791"/>
                  <a:gd name="connsiteY37" fmla="*/ 621417 h 632188"/>
                  <a:gd name="connsiteX38" fmla="*/ 214508 w 663791"/>
                  <a:gd name="connsiteY38" fmla="*/ 586003 h 632188"/>
                  <a:gd name="connsiteX39" fmla="*/ 165948 w 663791"/>
                  <a:gd name="connsiteY39" fmla="*/ 589839 h 632188"/>
                  <a:gd name="connsiteX40" fmla="*/ 145158 w 663791"/>
                  <a:gd name="connsiteY40" fmla="*/ 547869 h 632188"/>
                  <a:gd name="connsiteX41" fmla="*/ 97210 w 663791"/>
                  <a:gd name="connsiteY41" fmla="*/ 539606 h 632188"/>
                  <a:gd name="connsiteX42" fmla="*/ 88535 w 663791"/>
                  <a:gd name="connsiteY42" fmla="*/ 493941 h 632188"/>
                  <a:gd name="connsiteX43" fmla="*/ 44466 w 663791"/>
                  <a:gd name="connsiteY43" fmla="*/ 474141 h 632188"/>
                  <a:gd name="connsiteX44" fmla="*/ 48494 w 663791"/>
                  <a:gd name="connsiteY44" fmla="*/ 427893 h 632188"/>
                  <a:gd name="connsiteX45" fmla="*/ 11309 w 663791"/>
                  <a:gd name="connsiteY45" fmla="*/ 397905 h 632188"/>
                  <a:gd name="connsiteX46" fmla="*/ 27770 w 663791"/>
                  <a:gd name="connsiteY46" fmla="*/ 354228 h 632188"/>
                  <a:gd name="connsiteX47" fmla="*/ 0 w 663791"/>
                  <a:gd name="connsiteY47" fmla="*/ 316094 h 632188"/>
                  <a:gd name="connsiteX0" fmla="*/ 0 w 663791"/>
                  <a:gd name="connsiteY0" fmla="*/ 316094 h 632188"/>
                  <a:gd name="connsiteX1" fmla="*/ 48494 w 663791"/>
                  <a:gd name="connsiteY1" fmla="*/ 204295 h 632188"/>
                  <a:gd name="connsiteX2" fmla="*/ 44466 w 663791"/>
                  <a:gd name="connsiteY2" fmla="*/ 158047 h 632188"/>
                  <a:gd name="connsiteX3" fmla="*/ 88535 w 663791"/>
                  <a:gd name="connsiteY3" fmla="*/ 138247 h 632188"/>
                  <a:gd name="connsiteX4" fmla="*/ 97210 w 663791"/>
                  <a:gd name="connsiteY4" fmla="*/ 92582 h 632188"/>
                  <a:gd name="connsiteX5" fmla="*/ 145158 w 663791"/>
                  <a:gd name="connsiteY5" fmla="*/ 84319 h 632188"/>
                  <a:gd name="connsiteX6" fmla="*/ 165948 w 663791"/>
                  <a:gd name="connsiteY6" fmla="*/ 42349 h 632188"/>
                  <a:gd name="connsiteX7" fmla="*/ 214508 w 663791"/>
                  <a:gd name="connsiteY7" fmla="*/ 46185 h 632188"/>
                  <a:gd name="connsiteX8" fmla="*/ 245995 w 663791"/>
                  <a:gd name="connsiteY8" fmla="*/ 10771 h 632188"/>
                  <a:gd name="connsiteX9" fmla="*/ 291855 w 663791"/>
                  <a:gd name="connsiteY9" fmla="*/ 26448 h 632188"/>
                  <a:gd name="connsiteX10" fmla="*/ 331896 w 663791"/>
                  <a:gd name="connsiteY10" fmla="*/ 0 h 632188"/>
                  <a:gd name="connsiteX11" fmla="*/ 371936 w 663791"/>
                  <a:gd name="connsiteY11" fmla="*/ 26448 h 632188"/>
                  <a:gd name="connsiteX12" fmla="*/ 417796 w 663791"/>
                  <a:gd name="connsiteY12" fmla="*/ 10771 h 632188"/>
                  <a:gd name="connsiteX13" fmla="*/ 449283 w 663791"/>
                  <a:gd name="connsiteY13" fmla="*/ 46185 h 632188"/>
                  <a:gd name="connsiteX14" fmla="*/ 497843 w 663791"/>
                  <a:gd name="connsiteY14" fmla="*/ 42349 h 632188"/>
                  <a:gd name="connsiteX15" fmla="*/ 518633 w 663791"/>
                  <a:gd name="connsiteY15" fmla="*/ 84319 h 632188"/>
                  <a:gd name="connsiteX16" fmla="*/ 566581 w 663791"/>
                  <a:gd name="connsiteY16" fmla="*/ 92582 h 632188"/>
                  <a:gd name="connsiteX17" fmla="*/ 575256 w 663791"/>
                  <a:gd name="connsiteY17" fmla="*/ 138247 h 632188"/>
                  <a:gd name="connsiteX18" fmla="*/ 619325 w 663791"/>
                  <a:gd name="connsiteY18" fmla="*/ 158047 h 632188"/>
                  <a:gd name="connsiteX19" fmla="*/ 615297 w 663791"/>
                  <a:gd name="connsiteY19" fmla="*/ 204295 h 632188"/>
                  <a:gd name="connsiteX20" fmla="*/ 652482 w 663791"/>
                  <a:gd name="connsiteY20" fmla="*/ 234283 h 632188"/>
                  <a:gd name="connsiteX21" fmla="*/ 636021 w 663791"/>
                  <a:gd name="connsiteY21" fmla="*/ 277960 h 632188"/>
                  <a:gd name="connsiteX22" fmla="*/ 663791 w 663791"/>
                  <a:gd name="connsiteY22" fmla="*/ 316094 h 632188"/>
                  <a:gd name="connsiteX23" fmla="*/ 636021 w 663791"/>
                  <a:gd name="connsiteY23" fmla="*/ 354228 h 632188"/>
                  <a:gd name="connsiteX24" fmla="*/ 652482 w 663791"/>
                  <a:gd name="connsiteY24" fmla="*/ 397905 h 632188"/>
                  <a:gd name="connsiteX25" fmla="*/ 615297 w 663791"/>
                  <a:gd name="connsiteY25" fmla="*/ 427893 h 632188"/>
                  <a:gd name="connsiteX26" fmla="*/ 619325 w 663791"/>
                  <a:gd name="connsiteY26" fmla="*/ 474141 h 632188"/>
                  <a:gd name="connsiteX27" fmla="*/ 575256 w 663791"/>
                  <a:gd name="connsiteY27" fmla="*/ 493941 h 632188"/>
                  <a:gd name="connsiteX28" fmla="*/ 566581 w 663791"/>
                  <a:gd name="connsiteY28" fmla="*/ 539606 h 632188"/>
                  <a:gd name="connsiteX29" fmla="*/ 518633 w 663791"/>
                  <a:gd name="connsiteY29" fmla="*/ 547869 h 632188"/>
                  <a:gd name="connsiteX30" fmla="*/ 497843 w 663791"/>
                  <a:gd name="connsiteY30" fmla="*/ 589839 h 632188"/>
                  <a:gd name="connsiteX31" fmla="*/ 449283 w 663791"/>
                  <a:gd name="connsiteY31" fmla="*/ 586003 h 632188"/>
                  <a:gd name="connsiteX32" fmla="*/ 417796 w 663791"/>
                  <a:gd name="connsiteY32" fmla="*/ 621417 h 632188"/>
                  <a:gd name="connsiteX33" fmla="*/ 371936 w 663791"/>
                  <a:gd name="connsiteY33" fmla="*/ 605740 h 632188"/>
                  <a:gd name="connsiteX34" fmla="*/ 331896 w 663791"/>
                  <a:gd name="connsiteY34" fmla="*/ 632188 h 632188"/>
                  <a:gd name="connsiteX35" fmla="*/ 291855 w 663791"/>
                  <a:gd name="connsiteY35" fmla="*/ 605740 h 632188"/>
                  <a:gd name="connsiteX36" fmla="*/ 245995 w 663791"/>
                  <a:gd name="connsiteY36" fmla="*/ 621417 h 632188"/>
                  <a:gd name="connsiteX37" fmla="*/ 214508 w 663791"/>
                  <a:gd name="connsiteY37" fmla="*/ 586003 h 632188"/>
                  <a:gd name="connsiteX38" fmla="*/ 165948 w 663791"/>
                  <a:gd name="connsiteY38" fmla="*/ 589839 h 632188"/>
                  <a:gd name="connsiteX39" fmla="*/ 145158 w 663791"/>
                  <a:gd name="connsiteY39" fmla="*/ 547869 h 632188"/>
                  <a:gd name="connsiteX40" fmla="*/ 97210 w 663791"/>
                  <a:gd name="connsiteY40" fmla="*/ 539606 h 632188"/>
                  <a:gd name="connsiteX41" fmla="*/ 88535 w 663791"/>
                  <a:gd name="connsiteY41" fmla="*/ 493941 h 632188"/>
                  <a:gd name="connsiteX42" fmla="*/ 44466 w 663791"/>
                  <a:gd name="connsiteY42" fmla="*/ 474141 h 632188"/>
                  <a:gd name="connsiteX43" fmla="*/ 48494 w 663791"/>
                  <a:gd name="connsiteY43" fmla="*/ 427893 h 632188"/>
                  <a:gd name="connsiteX44" fmla="*/ 11309 w 663791"/>
                  <a:gd name="connsiteY44" fmla="*/ 397905 h 632188"/>
                  <a:gd name="connsiteX45" fmla="*/ 27770 w 663791"/>
                  <a:gd name="connsiteY45" fmla="*/ 354228 h 632188"/>
                  <a:gd name="connsiteX46" fmla="*/ 0 w 663791"/>
                  <a:gd name="connsiteY46" fmla="*/ 316094 h 632188"/>
                  <a:gd name="connsiteX0" fmla="*/ 16461 w 652482"/>
                  <a:gd name="connsiteY0" fmla="*/ 354228 h 632188"/>
                  <a:gd name="connsiteX1" fmla="*/ 37185 w 652482"/>
                  <a:gd name="connsiteY1" fmla="*/ 204295 h 632188"/>
                  <a:gd name="connsiteX2" fmla="*/ 33157 w 652482"/>
                  <a:gd name="connsiteY2" fmla="*/ 158047 h 632188"/>
                  <a:gd name="connsiteX3" fmla="*/ 77226 w 652482"/>
                  <a:gd name="connsiteY3" fmla="*/ 138247 h 632188"/>
                  <a:gd name="connsiteX4" fmla="*/ 85901 w 652482"/>
                  <a:gd name="connsiteY4" fmla="*/ 92582 h 632188"/>
                  <a:gd name="connsiteX5" fmla="*/ 133849 w 652482"/>
                  <a:gd name="connsiteY5" fmla="*/ 84319 h 632188"/>
                  <a:gd name="connsiteX6" fmla="*/ 154639 w 652482"/>
                  <a:gd name="connsiteY6" fmla="*/ 42349 h 632188"/>
                  <a:gd name="connsiteX7" fmla="*/ 203199 w 652482"/>
                  <a:gd name="connsiteY7" fmla="*/ 46185 h 632188"/>
                  <a:gd name="connsiteX8" fmla="*/ 234686 w 652482"/>
                  <a:gd name="connsiteY8" fmla="*/ 10771 h 632188"/>
                  <a:gd name="connsiteX9" fmla="*/ 280546 w 652482"/>
                  <a:gd name="connsiteY9" fmla="*/ 26448 h 632188"/>
                  <a:gd name="connsiteX10" fmla="*/ 320587 w 652482"/>
                  <a:gd name="connsiteY10" fmla="*/ 0 h 632188"/>
                  <a:gd name="connsiteX11" fmla="*/ 360627 w 652482"/>
                  <a:gd name="connsiteY11" fmla="*/ 26448 h 632188"/>
                  <a:gd name="connsiteX12" fmla="*/ 406487 w 652482"/>
                  <a:gd name="connsiteY12" fmla="*/ 10771 h 632188"/>
                  <a:gd name="connsiteX13" fmla="*/ 437974 w 652482"/>
                  <a:gd name="connsiteY13" fmla="*/ 46185 h 632188"/>
                  <a:gd name="connsiteX14" fmla="*/ 486534 w 652482"/>
                  <a:gd name="connsiteY14" fmla="*/ 42349 h 632188"/>
                  <a:gd name="connsiteX15" fmla="*/ 507324 w 652482"/>
                  <a:gd name="connsiteY15" fmla="*/ 84319 h 632188"/>
                  <a:gd name="connsiteX16" fmla="*/ 555272 w 652482"/>
                  <a:gd name="connsiteY16" fmla="*/ 92582 h 632188"/>
                  <a:gd name="connsiteX17" fmla="*/ 563947 w 652482"/>
                  <a:gd name="connsiteY17" fmla="*/ 138247 h 632188"/>
                  <a:gd name="connsiteX18" fmla="*/ 608016 w 652482"/>
                  <a:gd name="connsiteY18" fmla="*/ 158047 h 632188"/>
                  <a:gd name="connsiteX19" fmla="*/ 603988 w 652482"/>
                  <a:gd name="connsiteY19" fmla="*/ 204295 h 632188"/>
                  <a:gd name="connsiteX20" fmla="*/ 641173 w 652482"/>
                  <a:gd name="connsiteY20" fmla="*/ 234283 h 632188"/>
                  <a:gd name="connsiteX21" fmla="*/ 624712 w 652482"/>
                  <a:gd name="connsiteY21" fmla="*/ 277960 h 632188"/>
                  <a:gd name="connsiteX22" fmla="*/ 652482 w 652482"/>
                  <a:gd name="connsiteY22" fmla="*/ 316094 h 632188"/>
                  <a:gd name="connsiteX23" fmla="*/ 624712 w 652482"/>
                  <a:gd name="connsiteY23" fmla="*/ 354228 h 632188"/>
                  <a:gd name="connsiteX24" fmla="*/ 641173 w 652482"/>
                  <a:gd name="connsiteY24" fmla="*/ 397905 h 632188"/>
                  <a:gd name="connsiteX25" fmla="*/ 603988 w 652482"/>
                  <a:gd name="connsiteY25" fmla="*/ 427893 h 632188"/>
                  <a:gd name="connsiteX26" fmla="*/ 608016 w 652482"/>
                  <a:gd name="connsiteY26" fmla="*/ 474141 h 632188"/>
                  <a:gd name="connsiteX27" fmla="*/ 563947 w 652482"/>
                  <a:gd name="connsiteY27" fmla="*/ 493941 h 632188"/>
                  <a:gd name="connsiteX28" fmla="*/ 555272 w 652482"/>
                  <a:gd name="connsiteY28" fmla="*/ 539606 h 632188"/>
                  <a:gd name="connsiteX29" fmla="*/ 507324 w 652482"/>
                  <a:gd name="connsiteY29" fmla="*/ 547869 h 632188"/>
                  <a:gd name="connsiteX30" fmla="*/ 486534 w 652482"/>
                  <a:gd name="connsiteY30" fmla="*/ 589839 h 632188"/>
                  <a:gd name="connsiteX31" fmla="*/ 437974 w 652482"/>
                  <a:gd name="connsiteY31" fmla="*/ 586003 h 632188"/>
                  <a:gd name="connsiteX32" fmla="*/ 406487 w 652482"/>
                  <a:gd name="connsiteY32" fmla="*/ 621417 h 632188"/>
                  <a:gd name="connsiteX33" fmla="*/ 360627 w 652482"/>
                  <a:gd name="connsiteY33" fmla="*/ 605740 h 632188"/>
                  <a:gd name="connsiteX34" fmla="*/ 320587 w 652482"/>
                  <a:gd name="connsiteY34" fmla="*/ 632188 h 632188"/>
                  <a:gd name="connsiteX35" fmla="*/ 280546 w 652482"/>
                  <a:gd name="connsiteY35" fmla="*/ 605740 h 632188"/>
                  <a:gd name="connsiteX36" fmla="*/ 234686 w 652482"/>
                  <a:gd name="connsiteY36" fmla="*/ 621417 h 632188"/>
                  <a:gd name="connsiteX37" fmla="*/ 203199 w 652482"/>
                  <a:gd name="connsiteY37" fmla="*/ 586003 h 632188"/>
                  <a:gd name="connsiteX38" fmla="*/ 154639 w 652482"/>
                  <a:gd name="connsiteY38" fmla="*/ 589839 h 632188"/>
                  <a:gd name="connsiteX39" fmla="*/ 133849 w 652482"/>
                  <a:gd name="connsiteY39" fmla="*/ 547869 h 632188"/>
                  <a:gd name="connsiteX40" fmla="*/ 85901 w 652482"/>
                  <a:gd name="connsiteY40" fmla="*/ 539606 h 632188"/>
                  <a:gd name="connsiteX41" fmla="*/ 77226 w 652482"/>
                  <a:gd name="connsiteY41" fmla="*/ 493941 h 632188"/>
                  <a:gd name="connsiteX42" fmla="*/ 33157 w 652482"/>
                  <a:gd name="connsiteY42" fmla="*/ 474141 h 632188"/>
                  <a:gd name="connsiteX43" fmla="*/ 37185 w 652482"/>
                  <a:gd name="connsiteY43" fmla="*/ 427893 h 632188"/>
                  <a:gd name="connsiteX44" fmla="*/ 0 w 652482"/>
                  <a:gd name="connsiteY44" fmla="*/ 397905 h 632188"/>
                  <a:gd name="connsiteX45" fmla="*/ 16461 w 652482"/>
                  <a:gd name="connsiteY45" fmla="*/ 354228 h 632188"/>
                  <a:gd name="connsiteX0" fmla="*/ 0 w 636021"/>
                  <a:gd name="connsiteY0" fmla="*/ 354228 h 632188"/>
                  <a:gd name="connsiteX1" fmla="*/ 20724 w 636021"/>
                  <a:gd name="connsiteY1" fmla="*/ 204295 h 632188"/>
                  <a:gd name="connsiteX2" fmla="*/ 16696 w 636021"/>
                  <a:gd name="connsiteY2" fmla="*/ 158047 h 632188"/>
                  <a:gd name="connsiteX3" fmla="*/ 60765 w 636021"/>
                  <a:gd name="connsiteY3" fmla="*/ 138247 h 632188"/>
                  <a:gd name="connsiteX4" fmla="*/ 69440 w 636021"/>
                  <a:gd name="connsiteY4" fmla="*/ 92582 h 632188"/>
                  <a:gd name="connsiteX5" fmla="*/ 117388 w 636021"/>
                  <a:gd name="connsiteY5" fmla="*/ 84319 h 632188"/>
                  <a:gd name="connsiteX6" fmla="*/ 138178 w 636021"/>
                  <a:gd name="connsiteY6" fmla="*/ 42349 h 632188"/>
                  <a:gd name="connsiteX7" fmla="*/ 186738 w 636021"/>
                  <a:gd name="connsiteY7" fmla="*/ 46185 h 632188"/>
                  <a:gd name="connsiteX8" fmla="*/ 218225 w 636021"/>
                  <a:gd name="connsiteY8" fmla="*/ 10771 h 632188"/>
                  <a:gd name="connsiteX9" fmla="*/ 264085 w 636021"/>
                  <a:gd name="connsiteY9" fmla="*/ 26448 h 632188"/>
                  <a:gd name="connsiteX10" fmla="*/ 304126 w 636021"/>
                  <a:gd name="connsiteY10" fmla="*/ 0 h 632188"/>
                  <a:gd name="connsiteX11" fmla="*/ 344166 w 636021"/>
                  <a:gd name="connsiteY11" fmla="*/ 26448 h 632188"/>
                  <a:gd name="connsiteX12" fmla="*/ 390026 w 636021"/>
                  <a:gd name="connsiteY12" fmla="*/ 10771 h 632188"/>
                  <a:gd name="connsiteX13" fmla="*/ 421513 w 636021"/>
                  <a:gd name="connsiteY13" fmla="*/ 46185 h 632188"/>
                  <a:gd name="connsiteX14" fmla="*/ 470073 w 636021"/>
                  <a:gd name="connsiteY14" fmla="*/ 42349 h 632188"/>
                  <a:gd name="connsiteX15" fmla="*/ 490863 w 636021"/>
                  <a:gd name="connsiteY15" fmla="*/ 84319 h 632188"/>
                  <a:gd name="connsiteX16" fmla="*/ 538811 w 636021"/>
                  <a:gd name="connsiteY16" fmla="*/ 92582 h 632188"/>
                  <a:gd name="connsiteX17" fmla="*/ 547486 w 636021"/>
                  <a:gd name="connsiteY17" fmla="*/ 138247 h 632188"/>
                  <a:gd name="connsiteX18" fmla="*/ 591555 w 636021"/>
                  <a:gd name="connsiteY18" fmla="*/ 158047 h 632188"/>
                  <a:gd name="connsiteX19" fmla="*/ 587527 w 636021"/>
                  <a:gd name="connsiteY19" fmla="*/ 204295 h 632188"/>
                  <a:gd name="connsiteX20" fmla="*/ 624712 w 636021"/>
                  <a:gd name="connsiteY20" fmla="*/ 234283 h 632188"/>
                  <a:gd name="connsiteX21" fmla="*/ 608251 w 636021"/>
                  <a:gd name="connsiteY21" fmla="*/ 277960 h 632188"/>
                  <a:gd name="connsiteX22" fmla="*/ 636021 w 636021"/>
                  <a:gd name="connsiteY22" fmla="*/ 316094 h 632188"/>
                  <a:gd name="connsiteX23" fmla="*/ 608251 w 636021"/>
                  <a:gd name="connsiteY23" fmla="*/ 354228 h 632188"/>
                  <a:gd name="connsiteX24" fmla="*/ 624712 w 636021"/>
                  <a:gd name="connsiteY24" fmla="*/ 397905 h 632188"/>
                  <a:gd name="connsiteX25" fmla="*/ 587527 w 636021"/>
                  <a:gd name="connsiteY25" fmla="*/ 427893 h 632188"/>
                  <a:gd name="connsiteX26" fmla="*/ 591555 w 636021"/>
                  <a:gd name="connsiteY26" fmla="*/ 474141 h 632188"/>
                  <a:gd name="connsiteX27" fmla="*/ 547486 w 636021"/>
                  <a:gd name="connsiteY27" fmla="*/ 493941 h 632188"/>
                  <a:gd name="connsiteX28" fmla="*/ 538811 w 636021"/>
                  <a:gd name="connsiteY28" fmla="*/ 539606 h 632188"/>
                  <a:gd name="connsiteX29" fmla="*/ 490863 w 636021"/>
                  <a:gd name="connsiteY29" fmla="*/ 547869 h 632188"/>
                  <a:gd name="connsiteX30" fmla="*/ 470073 w 636021"/>
                  <a:gd name="connsiteY30" fmla="*/ 589839 h 632188"/>
                  <a:gd name="connsiteX31" fmla="*/ 421513 w 636021"/>
                  <a:gd name="connsiteY31" fmla="*/ 586003 h 632188"/>
                  <a:gd name="connsiteX32" fmla="*/ 390026 w 636021"/>
                  <a:gd name="connsiteY32" fmla="*/ 621417 h 632188"/>
                  <a:gd name="connsiteX33" fmla="*/ 344166 w 636021"/>
                  <a:gd name="connsiteY33" fmla="*/ 605740 h 632188"/>
                  <a:gd name="connsiteX34" fmla="*/ 304126 w 636021"/>
                  <a:gd name="connsiteY34" fmla="*/ 632188 h 632188"/>
                  <a:gd name="connsiteX35" fmla="*/ 264085 w 636021"/>
                  <a:gd name="connsiteY35" fmla="*/ 605740 h 632188"/>
                  <a:gd name="connsiteX36" fmla="*/ 218225 w 636021"/>
                  <a:gd name="connsiteY36" fmla="*/ 621417 h 632188"/>
                  <a:gd name="connsiteX37" fmla="*/ 186738 w 636021"/>
                  <a:gd name="connsiteY37" fmla="*/ 586003 h 632188"/>
                  <a:gd name="connsiteX38" fmla="*/ 138178 w 636021"/>
                  <a:gd name="connsiteY38" fmla="*/ 589839 h 632188"/>
                  <a:gd name="connsiteX39" fmla="*/ 117388 w 636021"/>
                  <a:gd name="connsiteY39" fmla="*/ 547869 h 632188"/>
                  <a:gd name="connsiteX40" fmla="*/ 69440 w 636021"/>
                  <a:gd name="connsiteY40" fmla="*/ 539606 h 632188"/>
                  <a:gd name="connsiteX41" fmla="*/ 60765 w 636021"/>
                  <a:gd name="connsiteY41" fmla="*/ 493941 h 632188"/>
                  <a:gd name="connsiteX42" fmla="*/ 16696 w 636021"/>
                  <a:gd name="connsiteY42" fmla="*/ 474141 h 632188"/>
                  <a:gd name="connsiteX43" fmla="*/ 20724 w 636021"/>
                  <a:gd name="connsiteY43" fmla="*/ 427893 h 632188"/>
                  <a:gd name="connsiteX44" fmla="*/ 0 w 636021"/>
                  <a:gd name="connsiteY44" fmla="*/ 354228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0 w 619325"/>
                  <a:gd name="connsiteY42" fmla="*/ 474141 h 632188"/>
                  <a:gd name="connsiteX43" fmla="*/ 4028 w 619325"/>
                  <a:gd name="connsiteY43" fmla="*/ 427893 h 632188"/>
                  <a:gd name="connsiteX0" fmla="*/ 4028 w 619325"/>
                  <a:gd name="connsiteY0" fmla="*/ 427893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42" fmla="*/ 4028 w 619325"/>
                  <a:gd name="connsiteY42" fmla="*/ 427893 h 632188"/>
                  <a:gd name="connsiteX0" fmla="*/ 44069 w 619325"/>
                  <a:gd name="connsiteY0" fmla="*/ 493941 h 632188"/>
                  <a:gd name="connsiteX1" fmla="*/ 4028 w 619325"/>
                  <a:gd name="connsiteY1" fmla="*/ 204295 h 632188"/>
                  <a:gd name="connsiteX2" fmla="*/ 0 w 619325"/>
                  <a:gd name="connsiteY2" fmla="*/ 158047 h 632188"/>
                  <a:gd name="connsiteX3" fmla="*/ 44069 w 619325"/>
                  <a:gd name="connsiteY3" fmla="*/ 138247 h 632188"/>
                  <a:gd name="connsiteX4" fmla="*/ 52744 w 619325"/>
                  <a:gd name="connsiteY4" fmla="*/ 92582 h 632188"/>
                  <a:gd name="connsiteX5" fmla="*/ 100692 w 619325"/>
                  <a:gd name="connsiteY5" fmla="*/ 84319 h 632188"/>
                  <a:gd name="connsiteX6" fmla="*/ 121482 w 619325"/>
                  <a:gd name="connsiteY6" fmla="*/ 42349 h 632188"/>
                  <a:gd name="connsiteX7" fmla="*/ 170042 w 619325"/>
                  <a:gd name="connsiteY7" fmla="*/ 46185 h 632188"/>
                  <a:gd name="connsiteX8" fmla="*/ 201529 w 619325"/>
                  <a:gd name="connsiteY8" fmla="*/ 10771 h 632188"/>
                  <a:gd name="connsiteX9" fmla="*/ 247389 w 619325"/>
                  <a:gd name="connsiteY9" fmla="*/ 26448 h 632188"/>
                  <a:gd name="connsiteX10" fmla="*/ 287430 w 619325"/>
                  <a:gd name="connsiteY10" fmla="*/ 0 h 632188"/>
                  <a:gd name="connsiteX11" fmla="*/ 327470 w 619325"/>
                  <a:gd name="connsiteY11" fmla="*/ 26448 h 632188"/>
                  <a:gd name="connsiteX12" fmla="*/ 373330 w 619325"/>
                  <a:gd name="connsiteY12" fmla="*/ 10771 h 632188"/>
                  <a:gd name="connsiteX13" fmla="*/ 404817 w 619325"/>
                  <a:gd name="connsiteY13" fmla="*/ 46185 h 632188"/>
                  <a:gd name="connsiteX14" fmla="*/ 453377 w 619325"/>
                  <a:gd name="connsiteY14" fmla="*/ 42349 h 632188"/>
                  <a:gd name="connsiteX15" fmla="*/ 474167 w 619325"/>
                  <a:gd name="connsiteY15" fmla="*/ 84319 h 632188"/>
                  <a:gd name="connsiteX16" fmla="*/ 522115 w 619325"/>
                  <a:gd name="connsiteY16" fmla="*/ 92582 h 632188"/>
                  <a:gd name="connsiteX17" fmla="*/ 530790 w 619325"/>
                  <a:gd name="connsiteY17" fmla="*/ 138247 h 632188"/>
                  <a:gd name="connsiteX18" fmla="*/ 574859 w 619325"/>
                  <a:gd name="connsiteY18" fmla="*/ 158047 h 632188"/>
                  <a:gd name="connsiteX19" fmla="*/ 570831 w 619325"/>
                  <a:gd name="connsiteY19" fmla="*/ 204295 h 632188"/>
                  <a:gd name="connsiteX20" fmla="*/ 608016 w 619325"/>
                  <a:gd name="connsiteY20" fmla="*/ 234283 h 632188"/>
                  <a:gd name="connsiteX21" fmla="*/ 591555 w 619325"/>
                  <a:gd name="connsiteY21" fmla="*/ 277960 h 632188"/>
                  <a:gd name="connsiteX22" fmla="*/ 619325 w 619325"/>
                  <a:gd name="connsiteY22" fmla="*/ 316094 h 632188"/>
                  <a:gd name="connsiteX23" fmla="*/ 591555 w 619325"/>
                  <a:gd name="connsiteY23" fmla="*/ 354228 h 632188"/>
                  <a:gd name="connsiteX24" fmla="*/ 608016 w 619325"/>
                  <a:gd name="connsiteY24" fmla="*/ 397905 h 632188"/>
                  <a:gd name="connsiteX25" fmla="*/ 570831 w 619325"/>
                  <a:gd name="connsiteY25" fmla="*/ 427893 h 632188"/>
                  <a:gd name="connsiteX26" fmla="*/ 574859 w 619325"/>
                  <a:gd name="connsiteY26" fmla="*/ 474141 h 632188"/>
                  <a:gd name="connsiteX27" fmla="*/ 530790 w 619325"/>
                  <a:gd name="connsiteY27" fmla="*/ 493941 h 632188"/>
                  <a:gd name="connsiteX28" fmla="*/ 522115 w 619325"/>
                  <a:gd name="connsiteY28" fmla="*/ 539606 h 632188"/>
                  <a:gd name="connsiteX29" fmla="*/ 474167 w 619325"/>
                  <a:gd name="connsiteY29" fmla="*/ 547869 h 632188"/>
                  <a:gd name="connsiteX30" fmla="*/ 453377 w 619325"/>
                  <a:gd name="connsiteY30" fmla="*/ 589839 h 632188"/>
                  <a:gd name="connsiteX31" fmla="*/ 404817 w 619325"/>
                  <a:gd name="connsiteY31" fmla="*/ 586003 h 632188"/>
                  <a:gd name="connsiteX32" fmla="*/ 373330 w 619325"/>
                  <a:gd name="connsiteY32" fmla="*/ 621417 h 632188"/>
                  <a:gd name="connsiteX33" fmla="*/ 327470 w 619325"/>
                  <a:gd name="connsiteY33" fmla="*/ 605740 h 632188"/>
                  <a:gd name="connsiteX34" fmla="*/ 287430 w 619325"/>
                  <a:gd name="connsiteY34" fmla="*/ 632188 h 632188"/>
                  <a:gd name="connsiteX35" fmla="*/ 247389 w 619325"/>
                  <a:gd name="connsiteY35" fmla="*/ 605740 h 632188"/>
                  <a:gd name="connsiteX36" fmla="*/ 201529 w 619325"/>
                  <a:gd name="connsiteY36" fmla="*/ 621417 h 632188"/>
                  <a:gd name="connsiteX37" fmla="*/ 170042 w 619325"/>
                  <a:gd name="connsiteY37" fmla="*/ 586003 h 632188"/>
                  <a:gd name="connsiteX38" fmla="*/ 121482 w 619325"/>
                  <a:gd name="connsiteY38" fmla="*/ 589839 h 632188"/>
                  <a:gd name="connsiteX39" fmla="*/ 100692 w 619325"/>
                  <a:gd name="connsiteY39" fmla="*/ 547869 h 632188"/>
                  <a:gd name="connsiteX40" fmla="*/ 52744 w 619325"/>
                  <a:gd name="connsiteY40" fmla="*/ 539606 h 632188"/>
                  <a:gd name="connsiteX41" fmla="*/ 44069 w 619325"/>
                  <a:gd name="connsiteY41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52744 w 619325"/>
                  <a:gd name="connsiteY39" fmla="*/ 539606 h 632188"/>
                  <a:gd name="connsiteX40" fmla="*/ 44069 w 619325"/>
                  <a:gd name="connsiteY40" fmla="*/ 493941 h 632188"/>
                  <a:gd name="connsiteX0" fmla="*/ 44069 w 619325"/>
                  <a:gd name="connsiteY0" fmla="*/ 493941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39" fmla="*/ 44069 w 619325"/>
                  <a:gd name="connsiteY39" fmla="*/ 493941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21482 w 619325"/>
                  <a:gd name="connsiteY37" fmla="*/ 589839 h 632188"/>
                  <a:gd name="connsiteX38" fmla="*/ 100692 w 619325"/>
                  <a:gd name="connsiteY38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70042 w 619325"/>
                  <a:gd name="connsiteY36" fmla="*/ 586003 h 632188"/>
                  <a:gd name="connsiteX37" fmla="*/ 100692 w 619325"/>
                  <a:gd name="connsiteY37" fmla="*/ 547869 h 632188"/>
                  <a:gd name="connsiteX0" fmla="*/ 100692 w 619325"/>
                  <a:gd name="connsiteY0" fmla="*/ 547869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36" fmla="*/ 100692 w 619325"/>
                  <a:gd name="connsiteY36" fmla="*/ 547869 h 632188"/>
                  <a:gd name="connsiteX0" fmla="*/ 201529 w 619325"/>
                  <a:gd name="connsiteY0" fmla="*/ 621417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35" fmla="*/ 201529 w 619325"/>
                  <a:gd name="connsiteY35" fmla="*/ 621417 h 632188"/>
                  <a:gd name="connsiteX0" fmla="*/ 247389 w 619325"/>
                  <a:gd name="connsiteY0" fmla="*/ 605740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  <a:gd name="connsiteX34" fmla="*/ 247389 w 619325"/>
                  <a:gd name="connsiteY34" fmla="*/ 605740 h 632188"/>
                  <a:gd name="connsiteX0" fmla="*/ 287430 w 619325"/>
                  <a:gd name="connsiteY0" fmla="*/ 632188 h 632188"/>
                  <a:gd name="connsiteX1" fmla="*/ 0 w 619325"/>
                  <a:gd name="connsiteY1" fmla="*/ 158047 h 632188"/>
                  <a:gd name="connsiteX2" fmla="*/ 44069 w 619325"/>
                  <a:gd name="connsiteY2" fmla="*/ 138247 h 632188"/>
                  <a:gd name="connsiteX3" fmla="*/ 52744 w 619325"/>
                  <a:gd name="connsiteY3" fmla="*/ 92582 h 632188"/>
                  <a:gd name="connsiteX4" fmla="*/ 100692 w 619325"/>
                  <a:gd name="connsiteY4" fmla="*/ 84319 h 632188"/>
                  <a:gd name="connsiteX5" fmla="*/ 121482 w 619325"/>
                  <a:gd name="connsiteY5" fmla="*/ 42349 h 632188"/>
                  <a:gd name="connsiteX6" fmla="*/ 170042 w 619325"/>
                  <a:gd name="connsiteY6" fmla="*/ 46185 h 632188"/>
                  <a:gd name="connsiteX7" fmla="*/ 201529 w 619325"/>
                  <a:gd name="connsiteY7" fmla="*/ 10771 h 632188"/>
                  <a:gd name="connsiteX8" fmla="*/ 247389 w 619325"/>
                  <a:gd name="connsiteY8" fmla="*/ 26448 h 632188"/>
                  <a:gd name="connsiteX9" fmla="*/ 287430 w 619325"/>
                  <a:gd name="connsiteY9" fmla="*/ 0 h 632188"/>
                  <a:gd name="connsiteX10" fmla="*/ 327470 w 619325"/>
                  <a:gd name="connsiteY10" fmla="*/ 26448 h 632188"/>
                  <a:gd name="connsiteX11" fmla="*/ 373330 w 619325"/>
                  <a:gd name="connsiteY11" fmla="*/ 10771 h 632188"/>
                  <a:gd name="connsiteX12" fmla="*/ 404817 w 619325"/>
                  <a:gd name="connsiteY12" fmla="*/ 46185 h 632188"/>
                  <a:gd name="connsiteX13" fmla="*/ 453377 w 619325"/>
                  <a:gd name="connsiteY13" fmla="*/ 42349 h 632188"/>
                  <a:gd name="connsiteX14" fmla="*/ 474167 w 619325"/>
                  <a:gd name="connsiteY14" fmla="*/ 84319 h 632188"/>
                  <a:gd name="connsiteX15" fmla="*/ 522115 w 619325"/>
                  <a:gd name="connsiteY15" fmla="*/ 92582 h 632188"/>
                  <a:gd name="connsiteX16" fmla="*/ 530790 w 619325"/>
                  <a:gd name="connsiteY16" fmla="*/ 138247 h 632188"/>
                  <a:gd name="connsiteX17" fmla="*/ 574859 w 619325"/>
                  <a:gd name="connsiteY17" fmla="*/ 158047 h 632188"/>
                  <a:gd name="connsiteX18" fmla="*/ 570831 w 619325"/>
                  <a:gd name="connsiteY18" fmla="*/ 204295 h 632188"/>
                  <a:gd name="connsiteX19" fmla="*/ 608016 w 619325"/>
                  <a:gd name="connsiteY19" fmla="*/ 234283 h 632188"/>
                  <a:gd name="connsiteX20" fmla="*/ 591555 w 619325"/>
                  <a:gd name="connsiteY20" fmla="*/ 277960 h 632188"/>
                  <a:gd name="connsiteX21" fmla="*/ 619325 w 619325"/>
                  <a:gd name="connsiteY21" fmla="*/ 316094 h 632188"/>
                  <a:gd name="connsiteX22" fmla="*/ 591555 w 619325"/>
                  <a:gd name="connsiteY22" fmla="*/ 354228 h 632188"/>
                  <a:gd name="connsiteX23" fmla="*/ 608016 w 619325"/>
                  <a:gd name="connsiteY23" fmla="*/ 397905 h 632188"/>
                  <a:gd name="connsiteX24" fmla="*/ 570831 w 619325"/>
                  <a:gd name="connsiteY24" fmla="*/ 427893 h 632188"/>
                  <a:gd name="connsiteX25" fmla="*/ 574859 w 619325"/>
                  <a:gd name="connsiteY25" fmla="*/ 474141 h 632188"/>
                  <a:gd name="connsiteX26" fmla="*/ 530790 w 619325"/>
                  <a:gd name="connsiteY26" fmla="*/ 493941 h 632188"/>
                  <a:gd name="connsiteX27" fmla="*/ 522115 w 619325"/>
                  <a:gd name="connsiteY27" fmla="*/ 539606 h 632188"/>
                  <a:gd name="connsiteX28" fmla="*/ 474167 w 619325"/>
                  <a:gd name="connsiteY28" fmla="*/ 547869 h 632188"/>
                  <a:gd name="connsiteX29" fmla="*/ 453377 w 619325"/>
                  <a:gd name="connsiteY29" fmla="*/ 589839 h 632188"/>
                  <a:gd name="connsiteX30" fmla="*/ 404817 w 619325"/>
                  <a:gd name="connsiteY30" fmla="*/ 586003 h 632188"/>
                  <a:gd name="connsiteX31" fmla="*/ 373330 w 619325"/>
                  <a:gd name="connsiteY31" fmla="*/ 621417 h 632188"/>
                  <a:gd name="connsiteX32" fmla="*/ 327470 w 619325"/>
                  <a:gd name="connsiteY32" fmla="*/ 605740 h 632188"/>
                  <a:gd name="connsiteX33" fmla="*/ 287430 w 619325"/>
                  <a:gd name="connsiteY33" fmla="*/ 632188 h 63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19325" h="632188">
                    <a:moveTo>
                      <a:pt x="287430" y="632188"/>
                    </a:moveTo>
                    <a:lnTo>
                      <a:pt x="0" y="158047"/>
                    </a:lnTo>
                    <a:lnTo>
                      <a:pt x="44069" y="138247"/>
                    </a:lnTo>
                    <a:lnTo>
                      <a:pt x="52744" y="92582"/>
                    </a:lnTo>
                    <a:lnTo>
                      <a:pt x="100692" y="84319"/>
                    </a:lnTo>
                    <a:lnTo>
                      <a:pt x="121482" y="42349"/>
                    </a:lnTo>
                    <a:lnTo>
                      <a:pt x="170042" y="46185"/>
                    </a:lnTo>
                    <a:lnTo>
                      <a:pt x="201529" y="10771"/>
                    </a:lnTo>
                    <a:lnTo>
                      <a:pt x="247389" y="26448"/>
                    </a:lnTo>
                    <a:lnTo>
                      <a:pt x="287430" y="0"/>
                    </a:lnTo>
                    <a:lnTo>
                      <a:pt x="327470" y="26448"/>
                    </a:lnTo>
                    <a:lnTo>
                      <a:pt x="373330" y="10771"/>
                    </a:lnTo>
                    <a:lnTo>
                      <a:pt x="404817" y="46185"/>
                    </a:lnTo>
                    <a:lnTo>
                      <a:pt x="453377" y="42349"/>
                    </a:lnTo>
                    <a:lnTo>
                      <a:pt x="474167" y="84319"/>
                    </a:lnTo>
                    <a:lnTo>
                      <a:pt x="522115" y="92582"/>
                    </a:lnTo>
                    <a:lnTo>
                      <a:pt x="530790" y="138247"/>
                    </a:lnTo>
                    <a:lnTo>
                      <a:pt x="574859" y="158047"/>
                    </a:lnTo>
                    <a:lnTo>
                      <a:pt x="570831" y="204295"/>
                    </a:lnTo>
                    <a:lnTo>
                      <a:pt x="608016" y="234283"/>
                    </a:lnTo>
                    <a:lnTo>
                      <a:pt x="591555" y="277960"/>
                    </a:lnTo>
                    <a:lnTo>
                      <a:pt x="619325" y="316094"/>
                    </a:lnTo>
                    <a:lnTo>
                      <a:pt x="591555" y="354228"/>
                    </a:lnTo>
                    <a:lnTo>
                      <a:pt x="608016" y="397905"/>
                    </a:lnTo>
                    <a:lnTo>
                      <a:pt x="570831" y="427893"/>
                    </a:lnTo>
                    <a:lnTo>
                      <a:pt x="574859" y="474141"/>
                    </a:lnTo>
                    <a:lnTo>
                      <a:pt x="530790" y="493941"/>
                    </a:lnTo>
                    <a:lnTo>
                      <a:pt x="522115" y="539606"/>
                    </a:lnTo>
                    <a:lnTo>
                      <a:pt x="474167" y="547869"/>
                    </a:lnTo>
                    <a:lnTo>
                      <a:pt x="453377" y="589839"/>
                    </a:lnTo>
                    <a:lnTo>
                      <a:pt x="404817" y="586003"/>
                    </a:lnTo>
                    <a:lnTo>
                      <a:pt x="373330" y="621417"/>
                    </a:lnTo>
                    <a:lnTo>
                      <a:pt x="327470" y="605740"/>
                    </a:lnTo>
                    <a:lnTo>
                      <a:pt x="287430" y="63218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18945C9F-F503-4471-9A2A-5993ECDCD0FA}"/>
                  </a:ext>
                </a:extLst>
              </p:cNvPr>
              <p:cNvSpPr/>
              <p:nvPr/>
            </p:nvSpPr>
            <p:spPr>
              <a:xfrm>
                <a:off x="1907578" y="1193418"/>
                <a:ext cx="579044" cy="611188"/>
              </a:xfrm>
              <a:custGeom>
                <a:avLst/>
                <a:gdLst>
                  <a:gd name="connsiteX0" fmla="*/ 289522 w 579044"/>
                  <a:gd name="connsiteY0" fmla="*/ 0 h 611188"/>
                  <a:gd name="connsiteX1" fmla="*/ 579044 w 579044"/>
                  <a:gd name="connsiteY1" fmla="*/ 305594 h 611188"/>
                  <a:gd name="connsiteX2" fmla="*/ 289522 w 579044"/>
                  <a:gd name="connsiteY2" fmla="*/ 611188 h 611188"/>
                  <a:gd name="connsiteX3" fmla="*/ 127647 w 579044"/>
                  <a:gd name="connsiteY3" fmla="*/ 558997 h 611188"/>
                  <a:gd name="connsiteX4" fmla="*/ 122913 w 579044"/>
                  <a:gd name="connsiteY4" fmla="*/ 554874 h 611188"/>
                  <a:gd name="connsiteX5" fmla="*/ 145657 w 579044"/>
                  <a:gd name="connsiteY5" fmla="*/ 512916 h 611188"/>
                  <a:gd name="connsiteX6" fmla="*/ 169903 w 579044"/>
                  <a:gd name="connsiteY6" fmla="*/ 427363 h 611188"/>
                  <a:gd name="connsiteX7" fmla="*/ 42689 w 579044"/>
                  <a:gd name="connsiteY7" fmla="*/ 463315 h 611188"/>
                  <a:gd name="connsiteX8" fmla="*/ 22752 w 579044"/>
                  <a:gd name="connsiteY8" fmla="*/ 424545 h 611188"/>
                  <a:gd name="connsiteX9" fmla="*/ 0 w 579044"/>
                  <a:gd name="connsiteY9" fmla="*/ 305594 h 611188"/>
                  <a:gd name="connsiteX10" fmla="*/ 289522 w 579044"/>
                  <a:gd name="connsiteY10" fmla="*/ 0 h 61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11188">
                    <a:moveTo>
                      <a:pt x="289522" y="0"/>
                    </a:moveTo>
                    <a:cubicBezTo>
                      <a:pt x="449421" y="0"/>
                      <a:pt x="579044" y="136819"/>
                      <a:pt x="579044" y="305594"/>
                    </a:cubicBezTo>
                    <a:cubicBezTo>
                      <a:pt x="579044" y="474369"/>
                      <a:pt x="449421" y="611188"/>
                      <a:pt x="289522" y="611188"/>
                    </a:cubicBezTo>
                    <a:cubicBezTo>
                      <a:pt x="229560" y="611188"/>
                      <a:pt x="173855" y="591948"/>
                      <a:pt x="127647" y="558997"/>
                    </a:cubicBezTo>
                    <a:lnTo>
                      <a:pt x="122913" y="554874"/>
                    </a:lnTo>
                    <a:lnTo>
                      <a:pt x="145657" y="512916"/>
                    </a:lnTo>
                    <a:cubicBezTo>
                      <a:pt x="159536" y="481861"/>
                      <a:pt x="166663" y="453281"/>
                      <a:pt x="169903" y="427363"/>
                    </a:cubicBezTo>
                    <a:lnTo>
                      <a:pt x="42689" y="463315"/>
                    </a:lnTo>
                    <a:lnTo>
                      <a:pt x="22752" y="424545"/>
                    </a:lnTo>
                    <a:cubicBezTo>
                      <a:pt x="8102" y="387984"/>
                      <a:pt x="0" y="347788"/>
                      <a:pt x="0" y="305594"/>
                    </a:cubicBezTo>
                    <a:cubicBezTo>
                      <a:pt x="0" y="136819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弦 343">
                <a:extLst>
                  <a:ext uri="{FF2B5EF4-FFF2-40B4-BE49-F238E27FC236}">
                    <a16:creationId xmlns:a16="http://schemas.microsoft.com/office/drawing/2014/main" id="{C243DB6F-631A-4D73-9D1E-53F5AA99D92F}"/>
                  </a:ext>
                </a:extLst>
              </p:cNvPr>
              <p:cNvSpPr/>
              <p:nvPr/>
            </p:nvSpPr>
            <p:spPr>
              <a:xfrm flipH="1">
                <a:off x="1985946" y="1363342"/>
                <a:ext cx="159104" cy="195331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弦 344">
                <a:extLst>
                  <a:ext uri="{FF2B5EF4-FFF2-40B4-BE49-F238E27FC236}">
                    <a16:creationId xmlns:a16="http://schemas.microsoft.com/office/drawing/2014/main" id="{EE2DD933-E2A9-45E9-BAD4-75DC8C70149D}"/>
                  </a:ext>
                </a:extLst>
              </p:cNvPr>
              <p:cNvSpPr/>
              <p:nvPr/>
            </p:nvSpPr>
            <p:spPr>
              <a:xfrm flipH="1">
                <a:off x="2046294" y="1386493"/>
                <a:ext cx="94102" cy="115528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フローチャート: 手操作入力 680">
                <a:extLst>
                  <a:ext uri="{FF2B5EF4-FFF2-40B4-BE49-F238E27FC236}">
                    <a16:creationId xmlns:a16="http://schemas.microsoft.com/office/drawing/2014/main" id="{26DC0F28-EFEB-438D-A1CB-CEA48F46D8AE}"/>
                  </a:ext>
                </a:extLst>
              </p:cNvPr>
              <p:cNvSpPr/>
              <p:nvPr/>
            </p:nvSpPr>
            <p:spPr>
              <a:xfrm rot="9900000" flipH="1">
                <a:off x="1989167" y="1342179"/>
                <a:ext cx="150490" cy="45719"/>
              </a:xfrm>
              <a:prstGeom prst="flowChartManualInput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D26FB53-B874-443A-B57B-805907ACEE73}"/>
                  </a:ext>
                </a:extLst>
              </p:cNvPr>
              <p:cNvSpPr/>
              <p:nvPr/>
            </p:nvSpPr>
            <p:spPr>
              <a:xfrm rot="7200000">
                <a:off x="2216138" y="1096603"/>
                <a:ext cx="181741" cy="404338"/>
              </a:xfrm>
              <a:custGeom>
                <a:avLst/>
                <a:gdLst>
                  <a:gd name="connsiteX0" fmla="*/ 37208 w 181741"/>
                  <a:gd name="connsiteY0" fmla="*/ 358714 h 404338"/>
                  <a:gd name="connsiteX1" fmla="*/ 70344 w 181741"/>
                  <a:gd name="connsiteY1" fmla="*/ 23566 h 404338"/>
                  <a:gd name="connsiteX2" fmla="*/ 93095 w 181741"/>
                  <a:gd name="connsiteY2" fmla="*/ 0 h 404338"/>
                  <a:gd name="connsiteX3" fmla="*/ 93206 w 181741"/>
                  <a:gd name="connsiteY3" fmla="*/ 584 h 404338"/>
                  <a:gd name="connsiteX4" fmla="*/ 137275 w 181741"/>
                  <a:gd name="connsiteY4" fmla="*/ 20384 h 404338"/>
                  <a:gd name="connsiteX5" fmla="*/ 133247 w 181741"/>
                  <a:gd name="connsiteY5" fmla="*/ 66632 h 404338"/>
                  <a:gd name="connsiteX6" fmla="*/ 170432 w 181741"/>
                  <a:gd name="connsiteY6" fmla="*/ 96620 h 404338"/>
                  <a:gd name="connsiteX7" fmla="*/ 153971 w 181741"/>
                  <a:gd name="connsiteY7" fmla="*/ 140297 h 404338"/>
                  <a:gd name="connsiteX8" fmla="*/ 181741 w 181741"/>
                  <a:gd name="connsiteY8" fmla="*/ 178431 h 404338"/>
                  <a:gd name="connsiteX9" fmla="*/ 153971 w 181741"/>
                  <a:gd name="connsiteY9" fmla="*/ 216565 h 404338"/>
                  <a:gd name="connsiteX10" fmla="*/ 170432 w 181741"/>
                  <a:gd name="connsiteY10" fmla="*/ 260242 h 404338"/>
                  <a:gd name="connsiteX11" fmla="*/ 133247 w 181741"/>
                  <a:gd name="connsiteY11" fmla="*/ 290230 h 404338"/>
                  <a:gd name="connsiteX12" fmla="*/ 137275 w 181741"/>
                  <a:gd name="connsiteY12" fmla="*/ 336478 h 404338"/>
                  <a:gd name="connsiteX13" fmla="*/ 93206 w 181741"/>
                  <a:gd name="connsiteY13" fmla="*/ 356278 h 404338"/>
                  <a:gd name="connsiteX14" fmla="*/ 84531 w 181741"/>
                  <a:gd name="connsiteY14" fmla="*/ 401943 h 404338"/>
                  <a:gd name="connsiteX15" fmla="*/ 70630 w 181741"/>
                  <a:gd name="connsiteY15" fmla="*/ 404338 h 404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1741" h="404338">
                    <a:moveTo>
                      <a:pt x="37208" y="358714"/>
                    </a:moveTo>
                    <a:cubicBezTo>
                      <a:pt x="-24307" y="252167"/>
                      <a:pt x="-6998" y="120285"/>
                      <a:pt x="70344" y="23566"/>
                    </a:cubicBezTo>
                    <a:lnTo>
                      <a:pt x="93095" y="0"/>
                    </a:lnTo>
                    <a:lnTo>
                      <a:pt x="93206" y="584"/>
                    </a:lnTo>
                    <a:lnTo>
                      <a:pt x="137275" y="20384"/>
                    </a:lnTo>
                    <a:lnTo>
                      <a:pt x="133247" y="66632"/>
                    </a:lnTo>
                    <a:lnTo>
                      <a:pt x="170432" y="96620"/>
                    </a:lnTo>
                    <a:lnTo>
                      <a:pt x="153971" y="140297"/>
                    </a:lnTo>
                    <a:lnTo>
                      <a:pt x="181741" y="178431"/>
                    </a:lnTo>
                    <a:lnTo>
                      <a:pt x="153971" y="216565"/>
                    </a:lnTo>
                    <a:lnTo>
                      <a:pt x="170432" y="260242"/>
                    </a:lnTo>
                    <a:lnTo>
                      <a:pt x="133247" y="290230"/>
                    </a:lnTo>
                    <a:lnTo>
                      <a:pt x="137275" y="336478"/>
                    </a:lnTo>
                    <a:lnTo>
                      <a:pt x="93206" y="356278"/>
                    </a:lnTo>
                    <a:lnTo>
                      <a:pt x="84531" y="401943"/>
                    </a:lnTo>
                    <a:lnTo>
                      <a:pt x="70630" y="40433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E81A99A5-2851-4915-9DB5-D825CC0184A8}"/>
                  </a:ext>
                </a:extLst>
              </p:cNvPr>
              <p:cNvSpPr/>
              <p:nvPr/>
            </p:nvSpPr>
            <p:spPr>
              <a:xfrm>
                <a:off x="2242444" y="1193968"/>
                <a:ext cx="276801" cy="446563"/>
              </a:xfrm>
              <a:custGeom>
                <a:avLst/>
                <a:gdLst>
                  <a:gd name="connsiteX0" fmla="*/ 0 w 276801"/>
                  <a:gd name="connsiteY0" fmla="*/ 0 h 446563"/>
                  <a:gd name="connsiteX1" fmla="*/ 52074 w 276801"/>
                  <a:gd name="connsiteY1" fmla="*/ 6162 h 446563"/>
                  <a:gd name="connsiteX2" fmla="*/ 276801 w 276801"/>
                  <a:gd name="connsiteY2" fmla="*/ 329813 h 446563"/>
                  <a:gd name="connsiteX3" fmla="*/ 275422 w 276801"/>
                  <a:gd name="connsiteY3" fmla="*/ 345866 h 446563"/>
                  <a:gd name="connsiteX4" fmla="*/ 252810 w 276801"/>
                  <a:gd name="connsiteY4" fmla="*/ 405244 h 446563"/>
                  <a:gd name="connsiteX5" fmla="*/ 225803 w 276801"/>
                  <a:gd name="connsiteY5" fmla="*/ 446563 h 446563"/>
                  <a:gd name="connsiteX6" fmla="*/ 219639 w 276801"/>
                  <a:gd name="connsiteY6" fmla="*/ 445177 h 446563"/>
                  <a:gd name="connsiteX7" fmla="*/ 214613 w 276801"/>
                  <a:gd name="connsiteY7" fmla="*/ 444810 h 446563"/>
                  <a:gd name="connsiteX8" fmla="*/ 138057 w 276801"/>
                  <a:gd name="connsiteY8" fmla="*/ 380594 h 446563"/>
                  <a:gd name="connsiteX9" fmla="*/ 43557 w 276801"/>
                  <a:gd name="connsiteY9" fmla="*/ 343371 h 446563"/>
                  <a:gd name="connsiteX10" fmla="*/ 25380 w 276801"/>
                  <a:gd name="connsiteY10" fmla="*/ 343123 h 446563"/>
                  <a:gd name="connsiteX11" fmla="*/ 29535 w 276801"/>
                  <a:gd name="connsiteY11" fmla="*/ 254688 h 446563"/>
                  <a:gd name="connsiteX12" fmla="*/ 16903 w 276801"/>
                  <a:gd name="connsiteY12" fmla="*/ 75431 h 446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801" h="446563">
                    <a:moveTo>
                      <a:pt x="0" y="0"/>
                    </a:moveTo>
                    <a:lnTo>
                      <a:pt x="52074" y="6162"/>
                    </a:lnTo>
                    <a:cubicBezTo>
                      <a:pt x="180325" y="36967"/>
                      <a:pt x="276801" y="170166"/>
                      <a:pt x="276801" y="329813"/>
                    </a:cubicBezTo>
                    <a:lnTo>
                      <a:pt x="275422" y="345866"/>
                    </a:lnTo>
                    <a:lnTo>
                      <a:pt x="252810" y="405244"/>
                    </a:lnTo>
                    <a:lnTo>
                      <a:pt x="225803" y="446563"/>
                    </a:lnTo>
                    <a:lnTo>
                      <a:pt x="219639" y="445177"/>
                    </a:lnTo>
                    <a:lnTo>
                      <a:pt x="214613" y="444810"/>
                    </a:lnTo>
                    <a:lnTo>
                      <a:pt x="138057" y="380594"/>
                    </a:lnTo>
                    <a:cubicBezTo>
                      <a:pt x="108116" y="362654"/>
                      <a:pt x="76147" y="350022"/>
                      <a:pt x="43557" y="343371"/>
                    </a:cubicBezTo>
                    <a:lnTo>
                      <a:pt x="25380" y="343123"/>
                    </a:lnTo>
                    <a:lnTo>
                      <a:pt x="29535" y="254688"/>
                    </a:lnTo>
                    <a:cubicBezTo>
                      <a:pt x="29535" y="192265"/>
                      <a:pt x="25113" y="132058"/>
                      <a:pt x="16903" y="7543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F0FB251B-38DC-463E-A3D1-66A3CA9BDCEA}"/>
                  </a:ext>
                </a:extLst>
              </p:cNvPr>
              <p:cNvSpPr/>
              <p:nvPr/>
            </p:nvSpPr>
            <p:spPr>
              <a:xfrm>
                <a:off x="2237304" y="136222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31214934-F9B2-4016-B05B-8F46344383D1}"/>
              </a:ext>
            </a:extLst>
          </p:cNvPr>
          <p:cNvGrpSpPr/>
          <p:nvPr/>
        </p:nvGrpSpPr>
        <p:grpSpPr>
          <a:xfrm>
            <a:off x="6337561" y="4845730"/>
            <a:ext cx="896170" cy="1364958"/>
            <a:chOff x="6337561" y="4748748"/>
            <a:chExt cx="896170" cy="1364958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0D978A38-FBDC-4735-A075-F0D43B7C7F04}"/>
                </a:ext>
              </a:extLst>
            </p:cNvPr>
            <p:cNvGrpSpPr/>
            <p:nvPr/>
          </p:nvGrpSpPr>
          <p:grpSpPr>
            <a:xfrm>
              <a:off x="6542264" y="5466714"/>
              <a:ext cx="601415" cy="644089"/>
              <a:chOff x="5241032" y="1805938"/>
              <a:chExt cx="1156298" cy="1238345"/>
            </a:xfrm>
          </p:grpSpPr>
          <p:sp>
            <p:nvSpPr>
              <p:cNvPr id="377" name="片側の 2 つの角を丸めた四角形 603">
                <a:extLst>
                  <a:ext uri="{FF2B5EF4-FFF2-40B4-BE49-F238E27FC236}">
                    <a16:creationId xmlns:a16="http://schemas.microsoft.com/office/drawing/2014/main" id="{C186A6D6-E73B-4A46-AA26-A0AF79FF037E}"/>
                  </a:ext>
                </a:extLst>
              </p:cNvPr>
              <p:cNvSpPr/>
              <p:nvPr/>
            </p:nvSpPr>
            <p:spPr>
              <a:xfrm>
                <a:off x="5241032" y="2023357"/>
                <a:ext cx="1156298" cy="1020926"/>
              </a:xfrm>
              <a:prstGeom prst="round2Same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片側の 2 つの角を丸めた四角形 45">
                <a:extLst>
                  <a:ext uri="{FF2B5EF4-FFF2-40B4-BE49-F238E27FC236}">
                    <a16:creationId xmlns:a16="http://schemas.microsoft.com/office/drawing/2014/main" id="{4B48F232-A055-4AB7-88BE-728B956009C2}"/>
                  </a:ext>
                </a:extLst>
              </p:cNvPr>
              <p:cNvSpPr/>
              <p:nvPr/>
            </p:nvSpPr>
            <p:spPr>
              <a:xfrm>
                <a:off x="5405006" y="2023357"/>
                <a:ext cx="828350" cy="3003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300308">
                    <a:moveTo>
                      <a:pt x="6184" y="0"/>
                    </a:moveTo>
                    <a:lnTo>
                      <a:pt x="822166" y="0"/>
                    </a:lnTo>
                    <a:lnTo>
                      <a:pt x="823971" y="364"/>
                    </a:lnTo>
                    <a:cubicBezTo>
                      <a:pt x="827569" y="9496"/>
                      <a:pt x="828350" y="19107"/>
                      <a:pt x="828350" y="28837"/>
                    </a:cubicBezTo>
                    <a:cubicBezTo>
                      <a:pt x="828350" y="178766"/>
                      <a:pt x="642918" y="300308"/>
                      <a:pt x="414175" y="300308"/>
                    </a:cubicBezTo>
                    <a:cubicBezTo>
                      <a:pt x="185432" y="300308"/>
                      <a:pt x="0" y="178766"/>
                      <a:pt x="0" y="28837"/>
                    </a:cubicBezTo>
                    <a:lnTo>
                      <a:pt x="4379" y="364"/>
                    </a:lnTo>
                    <a:cubicBezTo>
                      <a:pt x="4978" y="3"/>
                      <a:pt x="5581" y="0"/>
                      <a:pt x="6184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片側の 2 つの角を丸めた四角形 45">
                <a:extLst>
                  <a:ext uri="{FF2B5EF4-FFF2-40B4-BE49-F238E27FC236}">
                    <a16:creationId xmlns:a16="http://schemas.microsoft.com/office/drawing/2014/main" id="{AEC7AD9D-5931-49FD-B527-7DE2DE7D6B5F}"/>
                  </a:ext>
                </a:extLst>
              </p:cNvPr>
              <p:cNvSpPr/>
              <p:nvPr/>
            </p:nvSpPr>
            <p:spPr>
              <a:xfrm>
                <a:off x="5405006" y="1805938"/>
                <a:ext cx="828350" cy="483208"/>
              </a:xfrm>
              <a:custGeom>
                <a:avLst/>
                <a:gdLst/>
                <a:ahLst/>
                <a:cxnLst/>
                <a:rect l="l" t="t" r="r" b="b"/>
                <a:pathLst>
                  <a:path w="828350" h="483208">
                    <a:moveTo>
                      <a:pt x="280375" y="0"/>
                    </a:moveTo>
                    <a:lnTo>
                      <a:pt x="547972" y="0"/>
                    </a:lnTo>
                    <a:lnTo>
                      <a:pt x="547972" y="196010"/>
                    </a:lnTo>
                    <a:lnTo>
                      <a:pt x="749527" y="217417"/>
                    </a:lnTo>
                    <a:lnTo>
                      <a:pt x="822166" y="217417"/>
                    </a:lnTo>
                    <a:lnTo>
                      <a:pt x="823971" y="217739"/>
                    </a:lnTo>
                    <a:cubicBezTo>
                      <a:pt x="827569" y="225822"/>
                      <a:pt x="828350" y="234328"/>
                      <a:pt x="828350" y="242940"/>
                    </a:cubicBezTo>
                    <a:cubicBezTo>
                      <a:pt x="828350" y="375636"/>
                      <a:pt x="642918" y="483208"/>
                      <a:pt x="414175" y="483208"/>
                    </a:cubicBezTo>
                    <a:cubicBezTo>
                      <a:pt x="185432" y="483208"/>
                      <a:pt x="0" y="375636"/>
                      <a:pt x="0" y="242940"/>
                    </a:cubicBezTo>
                    <a:lnTo>
                      <a:pt x="4379" y="217739"/>
                    </a:lnTo>
                    <a:cubicBezTo>
                      <a:pt x="4978" y="217420"/>
                      <a:pt x="5581" y="217417"/>
                      <a:pt x="6184" y="217417"/>
                    </a:cubicBezTo>
                    <a:lnTo>
                      <a:pt x="78824" y="217417"/>
                    </a:lnTo>
                    <a:lnTo>
                      <a:pt x="280375" y="19601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A0A2CE82-CDCA-4B61-9760-48F2E2A6A183}"/>
                  </a:ext>
                </a:extLst>
              </p:cNvPr>
              <p:cNvSpPr txBox="1"/>
              <p:nvPr/>
            </p:nvSpPr>
            <p:spPr>
              <a:xfrm>
                <a:off x="5461226" y="2469891"/>
                <a:ext cx="715910" cy="3830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LIFE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7581BBB2-FA74-4CD2-944B-2054D683159B}"/>
                </a:ext>
              </a:extLst>
            </p:cNvPr>
            <p:cNvGrpSpPr/>
            <p:nvPr/>
          </p:nvGrpSpPr>
          <p:grpSpPr>
            <a:xfrm>
              <a:off x="6452213" y="5728913"/>
              <a:ext cx="781518" cy="384793"/>
              <a:chOff x="150756" y="2504979"/>
              <a:chExt cx="783361" cy="384793"/>
            </a:xfrm>
          </p:grpSpPr>
          <p:sp>
            <p:nvSpPr>
              <p:cNvPr id="371" name="楕円 8">
                <a:extLst>
                  <a:ext uri="{FF2B5EF4-FFF2-40B4-BE49-F238E27FC236}">
                    <a16:creationId xmlns:a16="http://schemas.microsoft.com/office/drawing/2014/main" id="{2EB04DD3-412F-4D2C-AC90-A4D9D2AD154F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6F51AD74-5B1C-482E-93CF-862F81C9F710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3" name="フリーフォーム 588">
                <a:extLst>
                  <a:ext uri="{FF2B5EF4-FFF2-40B4-BE49-F238E27FC236}">
                    <a16:creationId xmlns:a16="http://schemas.microsoft.com/office/drawing/2014/main" id="{1AF282F5-ABB5-463C-9709-0ADAA4D05A0E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4" name="楕円 8">
                <a:extLst>
                  <a:ext uri="{FF2B5EF4-FFF2-40B4-BE49-F238E27FC236}">
                    <a16:creationId xmlns:a16="http://schemas.microsoft.com/office/drawing/2014/main" id="{13C0D910-D3BA-4B62-AEED-31E61094F5A8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3B69BD44-2A88-40BB-AD03-28C56AB9F5D4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フリーフォーム 591">
                <a:extLst>
                  <a:ext uri="{FF2B5EF4-FFF2-40B4-BE49-F238E27FC236}">
                    <a16:creationId xmlns:a16="http://schemas.microsoft.com/office/drawing/2014/main" id="{1964DC31-48A1-494C-A11B-7E1A9A59EB71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20072D71-8BD1-433A-A22A-AFB97662787B}"/>
                </a:ext>
              </a:extLst>
            </p:cNvPr>
            <p:cNvGrpSpPr/>
            <p:nvPr/>
          </p:nvGrpSpPr>
          <p:grpSpPr>
            <a:xfrm rot="900000">
              <a:off x="6337561" y="4748748"/>
              <a:ext cx="843629" cy="746470"/>
              <a:chOff x="2862553" y="1046206"/>
              <a:chExt cx="843629" cy="746470"/>
            </a:xfrm>
          </p:grpSpPr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27E32E9A-EB65-4482-B231-A220A2DE6283}"/>
                  </a:ext>
                </a:extLst>
              </p:cNvPr>
              <p:cNvSpPr/>
              <p:nvPr/>
            </p:nvSpPr>
            <p:spPr>
              <a:xfrm rot="900000">
                <a:off x="28625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91898A0-45C6-47E9-8195-B82D4C3E5AB8}"/>
                  </a:ext>
                </a:extLst>
              </p:cNvPr>
              <p:cNvSpPr/>
              <p:nvPr/>
            </p:nvSpPr>
            <p:spPr>
              <a:xfrm>
                <a:off x="3065186" y="1121162"/>
                <a:ext cx="579044" cy="671514"/>
              </a:xfrm>
              <a:custGeom>
                <a:avLst/>
                <a:gdLst>
                  <a:gd name="connsiteX0" fmla="*/ 289522 w 579044"/>
                  <a:gd name="connsiteY0" fmla="*/ 0 h 671514"/>
                  <a:gd name="connsiteX1" fmla="*/ 579044 w 579044"/>
                  <a:gd name="connsiteY1" fmla="*/ 335757 h 671514"/>
                  <a:gd name="connsiteX2" fmla="*/ 289522 w 579044"/>
                  <a:gd name="connsiteY2" fmla="*/ 671514 h 671514"/>
                  <a:gd name="connsiteX3" fmla="*/ 176827 w 579044"/>
                  <a:gd name="connsiteY3" fmla="*/ 645129 h 671514"/>
                  <a:gd name="connsiteX4" fmla="*/ 154138 w 579044"/>
                  <a:gd name="connsiteY4" fmla="*/ 630846 h 671514"/>
                  <a:gd name="connsiteX5" fmla="*/ 166629 w 579044"/>
                  <a:gd name="connsiteY5" fmla="*/ 601704 h 671514"/>
                  <a:gd name="connsiteX6" fmla="*/ 180249 w 579044"/>
                  <a:gd name="connsiteY6" fmla="*/ 505524 h 671514"/>
                  <a:gd name="connsiteX7" fmla="*/ 49740 w 579044"/>
                  <a:gd name="connsiteY7" fmla="*/ 523895 h 671514"/>
                  <a:gd name="connsiteX8" fmla="*/ 49446 w 579044"/>
                  <a:gd name="connsiteY8" fmla="*/ 523482 h 671514"/>
                  <a:gd name="connsiteX9" fmla="*/ 0 w 579044"/>
                  <a:gd name="connsiteY9" fmla="*/ 335757 h 671514"/>
                  <a:gd name="connsiteX10" fmla="*/ 289522 w 579044"/>
                  <a:gd name="connsiteY10" fmla="*/ 0 h 67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79044" h="671514">
                    <a:moveTo>
                      <a:pt x="289522" y="0"/>
                    </a:moveTo>
                    <a:cubicBezTo>
                      <a:pt x="449421" y="0"/>
                      <a:pt x="579044" y="150324"/>
                      <a:pt x="579044" y="335757"/>
                    </a:cubicBezTo>
                    <a:cubicBezTo>
                      <a:pt x="579044" y="521190"/>
                      <a:pt x="449421" y="671514"/>
                      <a:pt x="289522" y="671514"/>
                    </a:cubicBezTo>
                    <a:cubicBezTo>
                      <a:pt x="249547" y="671514"/>
                      <a:pt x="211465" y="662119"/>
                      <a:pt x="176827" y="645129"/>
                    </a:cubicBezTo>
                    <a:lnTo>
                      <a:pt x="154138" y="630846"/>
                    </a:lnTo>
                    <a:lnTo>
                      <a:pt x="166629" y="601704"/>
                    </a:lnTo>
                    <a:cubicBezTo>
                      <a:pt x="177532" y="567672"/>
                      <a:pt x="180940" y="535373"/>
                      <a:pt x="180249" y="505524"/>
                    </a:cubicBezTo>
                    <a:lnTo>
                      <a:pt x="49740" y="523895"/>
                    </a:lnTo>
                    <a:lnTo>
                      <a:pt x="49446" y="523482"/>
                    </a:lnTo>
                    <a:cubicBezTo>
                      <a:pt x="18228" y="469895"/>
                      <a:pt x="0" y="405294"/>
                      <a:pt x="0" y="335757"/>
                    </a:cubicBezTo>
                    <a:cubicBezTo>
                      <a:pt x="0" y="150324"/>
                      <a:pt x="129623" y="0"/>
                      <a:pt x="28952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角丸四角形 1250">
                <a:extLst>
                  <a:ext uri="{FF2B5EF4-FFF2-40B4-BE49-F238E27FC236}">
                    <a16:creationId xmlns:a16="http://schemas.microsoft.com/office/drawing/2014/main" id="{1F73F351-03E5-4271-ACAC-4E41FA395432}"/>
                  </a:ext>
                </a:extLst>
              </p:cNvPr>
              <p:cNvSpPr/>
              <p:nvPr/>
            </p:nvSpPr>
            <p:spPr>
              <a:xfrm>
                <a:off x="3130959" y="1357899"/>
                <a:ext cx="100872" cy="17269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円/楕円 785">
                <a:extLst>
                  <a:ext uri="{FF2B5EF4-FFF2-40B4-BE49-F238E27FC236}">
                    <a16:creationId xmlns:a16="http://schemas.microsoft.com/office/drawing/2014/main" id="{552DED7A-49BF-4F81-9355-39194E6CE322}"/>
                  </a:ext>
                </a:extLst>
              </p:cNvPr>
              <p:cNvSpPr/>
              <p:nvPr/>
            </p:nvSpPr>
            <p:spPr>
              <a:xfrm>
                <a:off x="3161296" y="1393237"/>
                <a:ext cx="68225" cy="682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812AA29C-CF5B-467D-A141-45ADA993BC03}"/>
                  </a:ext>
                </a:extLst>
              </p:cNvPr>
              <p:cNvSpPr/>
              <p:nvPr/>
            </p:nvSpPr>
            <p:spPr>
              <a:xfrm rot="16200000" flipH="1">
                <a:off x="3158380" y="1218685"/>
                <a:ext cx="66780" cy="176538"/>
              </a:xfrm>
              <a:prstGeom prst="moon">
                <a:avLst>
                  <a:gd name="adj" fmla="val 76783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ABD6FC95-0CFA-47ED-B319-B5011C2C2D47}"/>
                  </a:ext>
                </a:extLst>
              </p:cNvPr>
              <p:cNvSpPr/>
              <p:nvPr/>
            </p:nvSpPr>
            <p:spPr>
              <a:xfrm>
                <a:off x="3069051" y="1046206"/>
                <a:ext cx="637131" cy="593749"/>
              </a:xfrm>
              <a:custGeom>
                <a:avLst/>
                <a:gdLst>
                  <a:gd name="connsiteX0" fmla="*/ 334064 w 615046"/>
                  <a:gd name="connsiteY0" fmla="*/ 0 h 563226"/>
                  <a:gd name="connsiteX1" fmla="*/ 615046 w 615046"/>
                  <a:gd name="connsiteY1" fmla="*/ 336459 h 563226"/>
                  <a:gd name="connsiteX2" fmla="*/ 567059 w 615046"/>
                  <a:gd name="connsiteY2" fmla="*/ 524578 h 563226"/>
                  <a:gd name="connsiteX3" fmla="*/ 540429 w 615046"/>
                  <a:gd name="connsiteY3" fmla="*/ 563226 h 563226"/>
                  <a:gd name="connsiteX4" fmla="*/ 491216 w 615046"/>
                  <a:gd name="connsiteY4" fmla="*/ 528191 h 563226"/>
                  <a:gd name="connsiteX5" fmla="*/ 369564 w 615046"/>
                  <a:gd name="connsiteY5" fmla="*/ 490991 h 563226"/>
                  <a:gd name="connsiteX6" fmla="*/ 338281 w 615046"/>
                  <a:gd name="connsiteY6" fmla="*/ 492871 h 563226"/>
                  <a:gd name="connsiteX7" fmla="*/ 343784 w 615046"/>
                  <a:gd name="connsiteY7" fmla="*/ 381761 h 563226"/>
                  <a:gd name="connsiteX8" fmla="*/ 331152 w 615046"/>
                  <a:gd name="connsiteY8" fmla="*/ 211720 h 563226"/>
                  <a:gd name="connsiteX9" fmla="*/ 316059 w 615046"/>
                  <a:gd name="connsiteY9" fmla="*/ 147825 h 563226"/>
                  <a:gd name="connsiteX10" fmla="*/ 303675 w 615046"/>
                  <a:gd name="connsiteY10" fmla="*/ 145844 h 563226"/>
                  <a:gd name="connsiteX11" fmla="*/ 253000 w 615046"/>
                  <a:gd name="connsiteY11" fmla="*/ 138896 h 563226"/>
                  <a:gd name="connsiteX12" fmla="*/ 52 w 615046"/>
                  <a:gd name="connsiteY12" fmla="*/ 188550 h 563226"/>
                  <a:gd name="connsiteX13" fmla="*/ 51 w 615046"/>
                  <a:gd name="connsiteY13" fmla="*/ 188551 h 563226"/>
                  <a:gd name="connsiteX14" fmla="*/ 258212 w 615046"/>
                  <a:gd name="connsiteY14" fmla="*/ 4835 h 563226"/>
                  <a:gd name="connsiteX15" fmla="*/ 274138 w 615046"/>
                  <a:gd name="connsiteY15" fmla="*/ 8629 h 563226"/>
                  <a:gd name="connsiteX16" fmla="*/ 273938 w 615046"/>
                  <a:gd name="connsiteY16" fmla="*/ 8136 h 563226"/>
                  <a:gd name="connsiteX17" fmla="*/ 277436 w 615046"/>
                  <a:gd name="connsiteY17" fmla="*/ 6836 h 563226"/>
                  <a:gd name="connsiteX18" fmla="*/ 334064 w 615046"/>
                  <a:gd name="connsiteY18" fmla="*/ 0 h 56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15046" h="563226">
                    <a:moveTo>
                      <a:pt x="334064" y="0"/>
                    </a:moveTo>
                    <a:cubicBezTo>
                      <a:pt x="489246" y="0"/>
                      <a:pt x="615046" y="150638"/>
                      <a:pt x="615046" y="336459"/>
                    </a:cubicBezTo>
                    <a:cubicBezTo>
                      <a:pt x="615046" y="406143"/>
                      <a:pt x="597356" y="470878"/>
                      <a:pt x="567059" y="524578"/>
                    </a:cubicBezTo>
                    <a:lnTo>
                      <a:pt x="540429" y="563226"/>
                    </a:lnTo>
                    <a:lnTo>
                      <a:pt x="491216" y="528191"/>
                    </a:lnTo>
                    <a:cubicBezTo>
                      <a:pt x="451501" y="508621"/>
                      <a:pt x="410149" y="496120"/>
                      <a:pt x="369564" y="490991"/>
                    </a:cubicBezTo>
                    <a:lnTo>
                      <a:pt x="338281" y="492871"/>
                    </a:lnTo>
                    <a:lnTo>
                      <a:pt x="343784" y="381761"/>
                    </a:lnTo>
                    <a:cubicBezTo>
                      <a:pt x="343784" y="322547"/>
                      <a:pt x="339362" y="265436"/>
                      <a:pt x="331152" y="211720"/>
                    </a:cubicBezTo>
                    <a:lnTo>
                      <a:pt x="316059" y="147825"/>
                    </a:lnTo>
                    <a:lnTo>
                      <a:pt x="303675" y="145844"/>
                    </a:lnTo>
                    <a:lnTo>
                      <a:pt x="253000" y="138896"/>
                    </a:lnTo>
                    <a:cubicBezTo>
                      <a:pt x="164639" y="136342"/>
                      <a:pt x="76812" y="152792"/>
                      <a:pt x="52" y="188550"/>
                    </a:cubicBezTo>
                    <a:lnTo>
                      <a:pt x="51" y="188551"/>
                    </a:lnTo>
                    <a:cubicBezTo>
                      <a:pt x="-2627" y="92806"/>
                      <a:pt x="99123" y="-15574"/>
                      <a:pt x="258212" y="4835"/>
                    </a:cubicBezTo>
                    <a:lnTo>
                      <a:pt x="274138" y="8629"/>
                    </a:lnTo>
                    <a:lnTo>
                      <a:pt x="273938" y="8136"/>
                    </a:lnTo>
                    <a:lnTo>
                      <a:pt x="277436" y="6836"/>
                    </a:lnTo>
                    <a:cubicBezTo>
                      <a:pt x="295727" y="2354"/>
                      <a:pt x="314666" y="0"/>
                      <a:pt x="334064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B62005C-1626-4714-8506-FD578AAE196F}"/>
                  </a:ext>
                </a:extLst>
              </p:cNvPr>
              <p:cNvSpPr/>
              <p:nvPr/>
            </p:nvSpPr>
            <p:spPr>
              <a:xfrm>
                <a:off x="3387376" y="1375159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6FD1A655-BBA0-4F0A-9422-9BCB1DAD5920}"/>
              </a:ext>
            </a:extLst>
          </p:cNvPr>
          <p:cNvGrpSpPr/>
          <p:nvPr/>
        </p:nvGrpSpPr>
        <p:grpSpPr>
          <a:xfrm>
            <a:off x="8160013" y="4829423"/>
            <a:ext cx="917063" cy="1378362"/>
            <a:chOff x="8160013" y="4732441"/>
            <a:chExt cx="917063" cy="1378362"/>
          </a:xfrm>
        </p:grpSpPr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C2C2D317-B023-41AA-A3A7-440244CDA020}"/>
                </a:ext>
              </a:extLst>
            </p:cNvPr>
            <p:cNvGrpSpPr/>
            <p:nvPr/>
          </p:nvGrpSpPr>
          <p:grpSpPr>
            <a:xfrm>
              <a:off x="8391814" y="5466714"/>
              <a:ext cx="601415" cy="644089"/>
              <a:chOff x="7791717" y="1805939"/>
              <a:chExt cx="1156298" cy="1238344"/>
            </a:xfrm>
          </p:grpSpPr>
          <p:sp>
            <p:nvSpPr>
              <p:cNvPr id="399" name="片側の 2 つの角を丸めた四角形 575">
                <a:extLst>
                  <a:ext uri="{FF2B5EF4-FFF2-40B4-BE49-F238E27FC236}">
                    <a16:creationId xmlns:a16="http://schemas.microsoft.com/office/drawing/2014/main" id="{E52EDDFA-3F3C-4216-A68C-BBBE5CC64B40}"/>
                  </a:ext>
                </a:extLst>
              </p:cNvPr>
              <p:cNvSpPr/>
              <p:nvPr/>
            </p:nvSpPr>
            <p:spPr>
              <a:xfrm>
                <a:off x="7791717" y="2023357"/>
                <a:ext cx="1156298" cy="1020926"/>
              </a:xfrm>
              <a:prstGeom prst="round2Same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399">
                <a:extLst>
                  <a:ext uri="{FF2B5EF4-FFF2-40B4-BE49-F238E27FC236}">
                    <a16:creationId xmlns:a16="http://schemas.microsoft.com/office/drawing/2014/main" id="{42DD40E0-96BA-4768-AE37-3B0F30B87830}"/>
                  </a:ext>
                </a:extLst>
              </p:cNvPr>
              <p:cNvSpPr/>
              <p:nvPr/>
            </p:nvSpPr>
            <p:spPr>
              <a:xfrm rot="10800000">
                <a:off x="7963021" y="2023357"/>
                <a:ext cx="796988" cy="893068"/>
              </a:xfrm>
              <a:prstGeom prst="trapezoid">
                <a:avLst>
                  <a:gd name="adj" fmla="val 471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円/楕円 28">
                <a:extLst>
                  <a:ext uri="{FF2B5EF4-FFF2-40B4-BE49-F238E27FC236}">
                    <a16:creationId xmlns:a16="http://schemas.microsoft.com/office/drawing/2014/main" id="{F187AAF0-E2EB-4980-85DD-3D7A5E3A2693}"/>
                  </a:ext>
                </a:extLst>
              </p:cNvPr>
              <p:cNvSpPr/>
              <p:nvPr/>
            </p:nvSpPr>
            <p:spPr>
              <a:xfrm>
                <a:off x="7945853" y="1909057"/>
                <a:ext cx="831324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831324" h="320040">
                    <a:moveTo>
                      <a:pt x="415662" y="0"/>
                    </a:moveTo>
                    <a:cubicBezTo>
                      <a:pt x="645226" y="0"/>
                      <a:pt x="831324" y="51174"/>
                      <a:pt x="831324" y="114300"/>
                    </a:cubicBezTo>
                    <a:lnTo>
                      <a:pt x="823572" y="135446"/>
                    </a:lnTo>
                    <a:cubicBezTo>
                      <a:pt x="828813" y="142089"/>
                      <a:pt x="831324" y="149260"/>
                      <a:pt x="831324" y="156592"/>
                    </a:cubicBezTo>
                    <a:cubicBezTo>
                      <a:pt x="831324" y="165124"/>
                      <a:pt x="827925" y="173438"/>
                      <a:pt x="821142" y="181166"/>
                    </a:cubicBezTo>
                    <a:cubicBezTo>
                      <a:pt x="827925" y="188895"/>
                      <a:pt x="831324" y="197208"/>
                      <a:pt x="831324" y="205740"/>
                    </a:cubicBezTo>
                    <a:cubicBezTo>
                      <a:pt x="831324" y="268866"/>
                      <a:pt x="645226" y="320040"/>
                      <a:pt x="415662" y="320040"/>
                    </a:cubicBezTo>
                    <a:cubicBezTo>
                      <a:pt x="186098" y="320040"/>
                      <a:pt x="0" y="268866"/>
                      <a:pt x="0" y="205740"/>
                    </a:cubicBezTo>
                    <a:cubicBezTo>
                      <a:pt x="0" y="197208"/>
                      <a:pt x="3400" y="188895"/>
                      <a:pt x="10182" y="181166"/>
                    </a:cubicBezTo>
                    <a:cubicBezTo>
                      <a:pt x="3400" y="173438"/>
                      <a:pt x="0" y="165124"/>
                      <a:pt x="0" y="156592"/>
                    </a:cubicBezTo>
                    <a:lnTo>
                      <a:pt x="7752" y="135446"/>
                    </a:lnTo>
                    <a:cubicBezTo>
                      <a:pt x="2511" y="128804"/>
                      <a:pt x="0" y="121633"/>
                      <a:pt x="0" y="114300"/>
                    </a:cubicBezTo>
                    <a:cubicBezTo>
                      <a:pt x="0" y="51174"/>
                      <a:pt x="186098" y="0"/>
                      <a:pt x="415662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2" name="円/楕円 578">
                <a:extLst>
                  <a:ext uri="{FF2B5EF4-FFF2-40B4-BE49-F238E27FC236}">
                    <a16:creationId xmlns:a16="http://schemas.microsoft.com/office/drawing/2014/main" id="{61129E63-2F46-471F-8619-42FD5B9B13BD}"/>
                  </a:ext>
                </a:extLst>
              </p:cNvPr>
              <p:cNvSpPr/>
              <p:nvPr/>
            </p:nvSpPr>
            <p:spPr>
              <a:xfrm>
                <a:off x="8089811" y="1930771"/>
                <a:ext cx="543408" cy="144016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3" name="円/楕円 3">
                <a:extLst>
                  <a:ext uri="{FF2B5EF4-FFF2-40B4-BE49-F238E27FC236}">
                    <a16:creationId xmlns:a16="http://schemas.microsoft.com/office/drawing/2014/main" id="{54E05573-BF75-4258-BB2A-6EC34992D3AC}"/>
                  </a:ext>
                </a:extLst>
              </p:cNvPr>
              <p:cNvSpPr/>
              <p:nvPr/>
            </p:nvSpPr>
            <p:spPr>
              <a:xfrm>
                <a:off x="8090649" y="1805939"/>
                <a:ext cx="542277" cy="295442"/>
              </a:xfrm>
              <a:custGeom>
                <a:avLst/>
                <a:gdLst/>
                <a:ahLst/>
                <a:cxnLst/>
                <a:rect l="l" t="t" r="r" b="b"/>
                <a:pathLst>
                  <a:path w="542277" h="295442">
                    <a:moveTo>
                      <a:pt x="145418" y="0"/>
                    </a:moveTo>
                    <a:lnTo>
                      <a:pt x="413015" y="0"/>
                    </a:lnTo>
                    <a:lnTo>
                      <a:pt x="413015" y="196010"/>
                    </a:lnTo>
                    <a:lnTo>
                      <a:pt x="542277" y="209739"/>
                    </a:lnTo>
                    <a:cubicBezTo>
                      <a:pt x="540974" y="257162"/>
                      <a:pt x="419941" y="295442"/>
                      <a:pt x="270867" y="295442"/>
                    </a:cubicBezTo>
                    <a:cubicBezTo>
                      <a:pt x="123658" y="295442"/>
                      <a:pt x="3792" y="258114"/>
                      <a:pt x="0" y="211455"/>
                    </a:cubicBezTo>
                    <a:lnTo>
                      <a:pt x="145418" y="19601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A3399059-E58F-4AF7-888C-746279CB8B2C}"/>
                </a:ext>
              </a:extLst>
            </p:cNvPr>
            <p:cNvGrpSpPr/>
            <p:nvPr/>
          </p:nvGrpSpPr>
          <p:grpSpPr>
            <a:xfrm>
              <a:off x="8307965" y="5686750"/>
              <a:ext cx="769111" cy="384793"/>
              <a:chOff x="150756" y="2504979"/>
              <a:chExt cx="783361" cy="384793"/>
            </a:xfrm>
          </p:grpSpPr>
          <p:sp>
            <p:nvSpPr>
              <p:cNvPr id="393" name="楕円 8">
                <a:extLst>
                  <a:ext uri="{FF2B5EF4-FFF2-40B4-BE49-F238E27FC236}">
                    <a16:creationId xmlns:a16="http://schemas.microsoft.com/office/drawing/2014/main" id="{A0A37803-BD07-4E50-8D9E-FB2E4611FFDE}"/>
                  </a:ext>
                </a:extLst>
              </p:cNvPr>
              <p:cNvSpPr/>
              <p:nvPr/>
            </p:nvSpPr>
            <p:spPr>
              <a:xfrm flipH="1">
                <a:off x="600103" y="2683623"/>
                <a:ext cx="127538" cy="105863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538" h="105863">
                    <a:moveTo>
                      <a:pt x="0" y="49155"/>
                    </a:moveTo>
                    <a:cubicBezTo>
                      <a:pt x="0" y="22007"/>
                      <a:pt x="28550" y="0"/>
                      <a:pt x="63769" y="0"/>
                    </a:cubicBezTo>
                    <a:cubicBezTo>
                      <a:pt x="98988" y="0"/>
                      <a:pt x="127538" y="22007"/>
                      <a:pt x="127538" y="49155"/>
                    </a:cubicBezTo>
                    <a:cubicBezTo>
                      <a:pt x="127538" y="76303"/>
                      <a:pt x="118038" y="72116"/>
                      <a:pt x="63769" y="98310"/>
                    </a:cubicBezTo>
                    <a:cubicBezTo>
                      <a:pt x="9500" y="124504"/>
                      <a:pt x="0" y="76303"/>
                      <a:pt x="0" y="4915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4" name="台形 393">
                <a:extLst>
                  <a:ext uri="{FF2B5EF4-FFF2-40B4-BE49-F238E27FC236}">
                    <a16:creationId xmlns:a16="http://schemas.microsoft.com/office/drawing/2014/main" id="{940188FF-9D9F-4BA1-82DC-1644E71CA65C}"/>
                  </a:ext>
                </a:extLst>
              </p:cNvPr>
              <p:cNvSpPr/>
              <p:nvPr/>
            </p:nvSpPr>
            <p:spPr>
              <a:xfrm rot="4159844">
                <a:off x="564871" y="2700108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フリーフォーム 561">
                <a:extLst>
                  <a:ext uri="{FF2B5EF4-FFF2-40B4-BE49-F238E27FC236}">
                    <a16:creationId xmlns:a16="http://schemas.microsoft.com/office/drawing/2014/main" id="{ACA837F0-C349-4225-88BC-DD484F2BD8B4}"/>
                  </a:ext>
                </a:extLst>
              </p:cNvPr>
              <p:cNvSpPr/>
              <p:nvPr/>
            </p:nvSpPr>
            <p:spPr>
              <a:xfrm rot="14955635">
                <a:off x="165328" y="2490407"/>
                <a:ext cx="384792" cy="413935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楕円 8">
                <a:extLst>
                  <a:ext uri="{FF2B5EF4-FFF2-40B4-BE49-F238E27FC236}">
                    <a16:creationId xmlns:a16="http://schemas.microsoft.com/office/drawing/2014/main" id="{A3DB3347-CF1E-43A5-8D50-EDA9628C442F}"/>
                  </a:ext>
                </a:extLst>
              </p:cNvPr>
              <p:cNvSpPr/>
              <p:nvPr/>
            </p:nvSpPr>
            <p:spPr>
              <a:xfrm>
                <a:off x="342854" y="2669258"/>
                <a:ext cx="126895" cy="106932"/>
              </a:xfrm>
              <a:custGeom>
                <a:avLst/>
                <a:gdLst>
                  <a:gd name="connsiteX0" fmla="*/ 0 w 127537"/>
                  <a:gd name="connsiteY0" fmla="*/ 49155 h 98310"/>
                  <a:gd name="connsiteX1" fmla="*/ 63769 w 127537"/>
                  <a:gd name="connsiteY1" fmla="*/ 0 h 98310"/>
                  <a:gd name="connsiteX2" fmla="*/ 127538 w 127537"/>
                  <a:gd name="connsiteY2" fmla="*/ 49155 h 98310"/>
                  <a:gd name="connsiteX3" fmla="*/ 63769 w 127537"/>
                  <a:gd name="connsiteY3" fmla="*/ 98310 h 98310"/>
                  <a:gd name="connsiteX4" fmla="*/ 0 w 127537"/>
                  <a:gd name="connsiteY4" fmla="*/ 49155 h 98310"/>
                  <a:gd name="connsiteX0" fmla="*/ 0 w 127538"/>
                  <a:gd name="connsiteY0" fmla="*/ 49155 h 105863"/>
                  <a:gd name="connsiteX1" fmla="*/ 63769 w 127538"/>
                  <a:gd name="connsiteY1" fmla="*/ 0 h 105863"/>
                  <a:gd name="connsiteX2" fmla="*/ 127538 w 127538"/>
                  <a:gd name="connsiteY2" fmla="*/ 49155 h 105863"/>
                  <a:gd name="connsiteX3" fmla="*/ 63769 w 127538"/>
                  <a:gd name="connsiteY3" fmla="*/ 98310 h 105863"/>
                  <a:gd name="connsiteX4" fmla="*/ 0 w 127538"/>
                  <a:gd name="connsiteY4" fmla="*/ 49155 h 105863"/>
                  <a:gd name="connsiteX0" fmla="*/ 0 w 127538"/>
                  <a:gd name="connsiteY0" fmla="*/ 49155 h 114549"/>
                  <a:gd name="connsiteX1" fmla="*/ 63769 w 127538"/>
                  <a:gd name="connsiteY1" fmla="*/ 0 h 114549"/>
                  <a:gd name="connsiteX2" fmla="*/ 127538 w 127538"/>
                  <a:gd name="connsiteY2" fmla="*/ 49155 h 114549"/>
                  <a:gd name="connsiteX3" fmla="*/ 63769 w 127538"/>
                  <a:gd name="connsiteY3" fmla="*/ 98310 h 114549"/>
                  <a:gd name="connsiteX4" fmla="*/ 0 w 127538"/>
                  <a:gd name="connsiteY4" fmla="*/ 49155 h 114549"/>
                  <a:gd name="connsiteX0" fmla="*/ 2326 w 129864"/>
                  <a:gd name="connsiteY0" fmla="*/ 49155 h 116670"/>
                  <a:gd name="connsiteX1" fmla="*/ 66095 w 129864"/>
                  <a:gd name="connsiteY1" fmla="*/ 0 h 116670"/>
                  <a:gd name="connsiteX2" fmla="*/ 129864 w 129864"/>
                  <a:gd name="connsiteY2" fmla="*/ 49155 h 116670"/>
                  <a:gd name="connsiteX3" fmla="*/ 66095 w 129864"/>
                  <a:gd name="connsiteY3" fmla="*/ 98310 h 116670"/>
                  <a:gd name="connsiteX4" fmla="*/ 2326 w 129864"/>
                  <a:gd name="connsiteY4" fmla="*/ 49155 h 116670"/>
                  <a:gd name="connsiteX0" fmla="*/ 1994 w 117626"/>
                  <a:gd name="connsiteY0" fmla="*/ 46792 h 98333"/>
                  <a:gd name="connsiteX1" fmla="*/ 53857 w 117626"/>
                  <a:gd name="connsiteY1" fmla="*/ 18 h 98333"/>
                  <a:gd name="connsiteX2" fmla="*/ 117626 w 117626"/>
                  <a:gd name="connsiteY2" fmla="*/ 49173 h 98333"/>
                  <a:gd name="connsiteX3" fmla="*/ 53857 w 117626"/>
                  <a:gd name="connsiteY3" fmla="*/ 98328 h 98333"/>
                  <a:gd name="connsiteX4" fmla="*/ 1994 w 117626"/>
                  <a:gd name="connsiteY4" fmla="*/ 46792 h 98333"/>
                  <a:gd name="connsiteX0" fmla="*/ 6612 w 122244"/>
                  <a:gd name="connsiteY0" fmla="*/ 54427 h 111305"/>
                  <a:gd name="connsiteX1" fmla="*/ 58475 w 122244"/>
                  <a:gd name="connsiteY1" fmla="*/ 7653 h 111305"/>
                  <a:gd name="connsiteX2" fmla="*/ 122244 w 122244"/>
                  <a:gd name="connsiteY2" fmla="*/ 56808 h 111305"/>
                  <a:gd name="connsiteX3" fmla="*/ 58475 w 122244"/>
                  <a:gd name="connsiteY3" fmla="*/ 105963 h 111305"/>
                  <a:gd name="connsiteX4" fmla="*/ 6612 w 122244"/>
                  <a:gd name="connsiteY4" fmla="*/ 54427 h 111305"/>
                  <a:gd name="connsiteX0" fmla="*/ 6612 w 122244"/>
                  <a:gd name="connsiteY0" fmla="*/ 47839 h 99454"/>
                  <a:gd name="connsiteX1" fmla="*/ 58475 w 122244"/>
                  <a:gd name="connsiteY1" fmla="*/ 1065 h 99454"/>
                  <a:gd name="connsiteX2" fmla="*/ 122244 w 122244"/>
                  <a:gd name="connsiteY2" fmla="*/ 50220 h 99454"/>
                  <a:gd name="connsiteX3" fmla="*/ 58475 w 122244"/>
                  <a:gd name="connsiteY3" fmla="*/ 99375 h 99454"/>
                  <a:gd name="connsiteX4" fmla="*/ 6612 w 122244"/>
                  <a:gd name="connsiteY4" fmla="*/ 47839 h 99454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294 w 126688"/>
                  <a:gd name="connsiteY0" fmla="*/ 66038 h 105261"/>
                  <a:gd name="connsiteX1" fmla="*/ 62919 w 126688"/>
                  <a:gd name="connsiteY1" fmla="*/ 214 h 105261"/>
                  <a:gd name="connsiteX2" fmla="*/ 126688 w 126688"/>
                  <a:gd name="connsiteY2" fmla="*/ 49369 h 105261"/>
                  <a:gd name="connsiteX3" fmla="*/ 62919 w 126688"/>
                  <a:gd name="connsiteY3" fmla="*/ 98524 h 105261"/>
                  <a:gd name="connsiteX4" fmla="*/ 6294 w 126688"/>
                  <a:gd name="connsiteY4" fmla="*/ 66038 h 105261"/>
                  <a:gd name="connsiteX0" fmla="*/ 6005 w 131162"/>
                  <a:gd name="connsiteY0" fmla="*/ 66038 h 105261"/>
                  <a:gd name="connsiteX1" fmla="*/ 67393 w 131162"/>
                  <a:gd name="connsiteY1" fmla="*/ 214 h 105261"/>
                  <a:gd name="connsiteX2" fmla="*/ 131162 w 131162"/>
                  <a:gd name="connsiteY2" fmla="*/ 49369 h 105261"/>
                  <a:gd name="connsiteX3" fmla="*/ 67393 w 131162"/>
                  <a:gd name="connsiteY3" fmla="*/ 98524 h 105261"/>
                  <a:gd name="connsiteX4" fmla="*/ 6005 w 131162"/>
                  <a:gd name="connsiteY4" fmla="*/ 66038 h 105261"/>
                  <a:gd name="connsiteX0" fmla="*/ 1738 w 126895"/>
                  <a:gd name="connsiteY0" fmla="*/ 66038 h 106932"/>
                  <a:gd name="connsiteX1" fmla="*/ 63126 w 126895"/>
                  <a:gd name="connsiteY1" fmla="*/ 214 h 106932"/>
                  <a:gd name="connsiteX2" fmla="*/ 126895 w 126895"/>
                  <a:gd name="connsiteY2" fmla="*/ 49369 h 106932"/>
                  <a:gd name="connsiteX3" fmla="*/ 63126 w 126895"/>
                  <a:gd name="connsiteY3" fmla="*/ 98524 h 106932"/>
                  <a:gd name="connsiteX4" fmla="*/ 1738 w 126895"/>
                  <a:gd name="connsiteY4" fmla="*/ 66038 h 10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95" h="106932">
                    <a:moveTo>
                      <a:pt x="1738" y="66038"/>
                    </a:moveTo>
                    <a:cubicBezTo>
                      <a:pt x="13644" y="3172"/>
                      <a:pt x="42267" y="2992"/>
                      <a:pt x="63126" y="214"/>
                    </a:cubicBezTo>
                    <a:cubicBezTo>
                      <a:pt x="83986" y="-2564"/>
                      <a:pt x="126895" y="22221"/>
                      <a:pt x="126895" y="49369"/>
                    </a:cubicBezTo>
                    <a:cubicBezTo>
                      <a:pt x="126895" y="76517"/>
                      <a:pt x="83986" y="95746"/>
                      <a:pt x="63126" y="98524"/>
                    </a:cubicBezTo>
                    <a:cubicBezTo>
                      <a:pt x="42267" y="101302"/>
                      <a:pt x="-10168" y="128904"/>
                      <a:pt x="1738" y="6603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92E8B5B6-0086-4D14-A0F6-AD42BB2521A1}"/>
                  </a:ext>
                </a:extLst>
              </p:cNvPr>
              <p:cNvSpPr/>
              <p:nvPr/>
            </p:nvSpPr>
            <p:spPr>
              <a:xfrm rot="17440156" flipH="1">
                <a:off x="409321" y="2700109"/>
                <a:ext cx="110684" cy="73083"/>
              </a:xfrm>
              <a:prstGeom prst="trapezoid">
                <a:avLst>
                  <a:gd name="adj" fmla="val 12501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 564">
                <a:extLst>
                  <a:ext uri="{FF2B5EF4-FFF2-40B4-BE49-F238E27FC236}">
                    <a16:creationId xmlns:a16="http://schemas.microsoft.com/office/drawing/2014/main" id="{E0927E92-1413-4F29-9C73-F0C0295EC6FD}"/>
                  </a:ext>
                </a:extLst>
              </p:cNvPr>
              <p:cNvSpPr/>
              <p:nvPr/>
            </p:nvSpPr>
            <p:spPr>
              <a:xfrm rot="6644365" flipH="1">
                <a:off x="534755" y="2490409"/>
                <a:ext cx="384792" cy="413933"/>
              </a:xfrm>
              <a:custGeom>
                <a:avLst/>
                <a:gdLst>
                  <a:gd name="connsiteX0" fmla="*/ 470849 w 479311"/>
                  <a:gd name="connsiteY0" fmla="*/ 280482 h 468767"/>
                  <a:gd name="connsiteX1" fmla="*/ 364642 w 479311"/>
                  <a:gd name="connsiteY1" fmla="*/ 315566 h 468767"/>
                  <a:gd name="connsiteX2" fmla="*/ 141036 w 479311"/>
                  <a:gd name="connsiteY2" fmla="*/ 203007 h 468767"/>
                  <a:gd name="connsiteX3" fmla="*/ 141035 w 479311"/>
                  <a:gd name="connsiteY3" fmla="*/ 468767 h 468767"/>
                  <a:gd name="connsiteX4" fmla="*/ 0 w 479311"/>
                  <a:gd name="connsiteY4" fmla="*/ 468767 h 468767"/>
                  <a:gd name="connsiteX5" fmla="*/ 0 w 479311"/>
                  <a:gd name="connsiteY5" fmla="*/ 70518 h 468767"/>
                  <a:gd name="connsiteX6" fmla="*/ 70518 w 479311"/>
                  <a:gd name="connsiteY6" fmla="*/ 0 h 468767"/>
                  <a:gd name="connsiteX7" fmla="*/ 97967 w 479311"/>
                  <a:gd name="connsiteY7" fmla="*/ 5542 h 468767"/>
                  <a:gd name="connsiteX8" fmla="*/ 105733 w 479311"/>
                  <a:gd name="connsiteY8" fmla="*/ 10778 h 468767"/>
                  <a:gd name="connsiteX9" fmla="*/ 117196 w 479311"/>
                  <a:gd name="connsiteY9" fmla="*/ 13915 h 468767"/>
                  <a:gd name="connsiteX10" fmla="*/ 435765 w 479311"/>
                  <a:gd name="connsiteY10" fmla="*/ 174275 h 468767"/>
                  <a:gd name="connsiteX11" fmla="*/ 470849 w 479311"/>
                  <a:gd name="connsiteY11" fmla="*/ 280482 h 468767"/>
                  <a:gd name="connsiteX0" fmla="*/ 470849 w 562289"/>
                  <a:gd name="connsiteY0" fmla="*/ 280482 h 468767"/>
                  <a:gd name="connsiteX1" fmla="*/ 364642 w 562289"/>
                  <a:gd name="connsiteY1" fmla="*/ 315566 h 468767"/>
                  <a:gd name="connsiteX2" fmla="*/ 141036 w 562289"/>
                  <a:gd name="connsiteY2" fmla="*/ 203007 h 468767"/>
                  <a:gd name="connsiteX3" fmla="*/ 141035 w 562289"/>
                  <a:gd name="connsiteY3" fmla="*/ 468767 h 468767"/>
                  <a:gd name="connsiteX4" fmla="*/ 0 w 562289"/>
                  <a:gd name="connsiteY4" fmla="*/ 468767 h 468767"/>
                  <a:gd name="connsiteX5" fmla="*/ 0 w 562289"/>
                  <a:gd name="connsiteY5" fmla="*/ 70518 h 468767"/>
                  <a:gd name="connsiteX6" fmla="*/ 70518 w 562289"/>
                  <a:gd name="connsiteY6" fmla="*/ 0 h 468767"/>
                  <a:gd name="connsiteX7" fmla="*/ 97967 w 562289"/>
                  <a:gd name="connsiteY7" fmla="*/ 5542 h 468767"/>
                  <a:gd name="connsiteX8" fmla="*/ 105733 w 562289"/>
                  <a:gd name="connsiteY8" fmla="*/ 10778 h 468767"/>
                  <a:gd name="connsiteX9" fmla="*/ 117196 w 562289"/>
                  <a:gd name="connsiteY9" fmla="*/ 13915 h 468767"/>
                  <a:gd name="connsiteX10" fmla="*/ 435765 w 562289"/>
                  <a:gd name="connsiteY10" fmla="*/ 174275 h 468767"/>
                  <a:gd name="connsiteX11" fmla="*/ 562289 w 562289"/>
                  <a:gd name="connsiteY11" fmla="*/ 371922 h 468767"/>
                  <a:gd name="connsiteX0" fmla="*/ 470849 w 470849"/>
                  <a:gd name="connsiteY0" fmla="*/ 280482 h 468767"/>
                  <a:gd name="connsiteX1" fmla="*/ 364642 w 470849"/>
                  <a:gd name="connsiteY1" fmla="*/ 315566 h 468767"/>
                  <a:gd name="connsiteX2" fmla="*/ 141036 w 470849"/>
                  <a:gd name="connsiteY2" fmla="*/ 203007 h 468767"/>
                  <a:gd name="connsiteX3" fmla="*/ 141035 w 470849"/>
                  <a:gd name="connsiteY3" fmla="*/ 468767 h 468767"/>
                  <a:gd name="connsiteX4" fmla="*/ 0 w 470849"/>
                  <a:gd name="connsiteY4" fmla="*/ 468767 h 468767"/>
                  <a:gd name="connsiteX5" fmla="*/ 0 w 470849"/>
                  <a:gd name="connsiteY5" fmla="*/ 70518 h 468767"/>
                  <a:gd name="connsiteX6" fmla="*/ 70518 w 470849"/>
                  <a:gd name="connsiteY6" fmla="*/ 0 h 468767"/>
                  <a:gd name="connsiteX7" fmla="*/ 97967 w 470849"/>
                  <a:gd name="connsiteY7" fmla="*/ 5542 h 468767"/>
                  <a:gd name="connsiteX8" fmla="*/ 105733 w 470849"/>
                  <a:gd name="connsiteY8" fmla="*/ 10778 h 468767"/>
                  <a:gd name="connsiteX9" fmla="*/ 117196 w 470849"/>
                  <a:gd name="connsiteY9" fmla="*/ 13915 h 468767"/>
                  <a:gd name="connsiteX10" fmla="*/ 435765 w 470849"/>
                  <a:gd name="connsiteY10" fmla="*/ 174275 h 468767"/>
                  <a:gd name="connsiteX0" fmla="*/ 364642 w 435765"/>
                  <a:gd name="connsiteY0" fmla="*/ 315566 h 468767"/>
                  <a:gd name="connsiteX1" fmla="*/ 141036 w 435765"/>
                  <a:gd name="connsiteY1" fmla="*/ 203007 h 468767"/>
                  <a:gd name="connsiteX2" fmla="*/ 141035 w 435765"/>
                  <a:gd name="connsiteY2" fmla="*/ 468767 h 468767"/>
                  <a:gd name="connsiteX3" fmla="*/ 0 w 435765"/>
                  <a:gd name="connsiteY3" fmla="*/ 468767 h 468767"/>
                  <a:gd name="connsiteX4" fmla="*/ 0 w 435765"/>
                  <a:gd name="connsiteY4" fmla="*/ 70518 h 468767"/>
                  <a:gd name="connsiteX5" fmla="*/ 70518 w 435765"/>
                  <a:gd name="connsiteY5" fmla="*/ 0 h 468767"/>
                  <a:gd name="connsiteX6" fmla="*/ 97967 w 435765"/>
                  <a:gd name="connsiteY6" fmla="*/ 5542 h 468767"/>
                  <a:gd name="connsiteX7" fmla="*/ 105733 w 435765"/>
                  <a:gd name="connsiteY7" fmla="*/ 10778 h 468767"/>
                  <a:gd name="connsiteX8" fmla="*/ 117196 w 435765"/>
                  <a:gd name="connsiteY8" fmla="*/ 13915 h 468767"/>
                  <a:gd name="connsiteX9" fmla="*/ 435765 w 435765"/>
                  <a:gd name="connsiteY9" fmla="*/ 174275 h 46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765" h="468767">
                    <a:moveTo>
                      <a:pt x="364642" y="315566"/>
                    </a:moveTo>
                    <a:lnTo>
                      <a:pt x="141036" y="203007"/>
                    </a:lnTo>
                    <a:cubicBezTo>
                      <a:pt x="141036" y="291594"/>
                      <a:pt x="141035" y="380180"/>
                      <a:pt x="141035" y="468767"/>
                    </a:cubicBezTo>
                    <a:lnTo>
                      <a:pt x="0" y="468767"/>
                    </a:lnTo>
                    <a:lnTo>
                      <a:pt x="0" y="70518"/>
                    </a:lnTo>
                    <a:cubicBezTo>
                      <a:pt x="0" y="31572"/>
                      <a:pt x="31572" y="0"/>
                      <a:pt x="70518" y="0"/>
                    </a:cubicBezTo>
                    <a:cubicBezTo>
                      <a:pt x="80254" y="0"/>
                      <a:pt x="89530" y="1973"/>
                      <a:pt x="97967" y="5542"/>
                    </a:cubicBezTo>
                    <a:lnTo>
                      <a:pt x="105733" y="10778"/>
                    </a:lnTo>
                    <a:lnTo>
                      <a:pt x="117196" y="13915"/>
                    </a:lnTo>
                    <a:lnTo>
                      <a:pt x="435765" y="174275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AF858701-BEBB-4CC9-B098-0C13B5489E0A}"/>
                </a:ext>
              </a:extLst>
            </p:cNvPr>
            <p:cNvGrpSpPr/>
            <p:nvPr/>
          </p:nvGrpSpPr>
          <p:grpSpPr>
            <a:xfrm rot="900000">
              <a:off x="8160013" y="4732441"/>
              <a:ext cx="856479" cy="742287"/>
              <a:chOff x="3942053" y="1044634"/>
              <a:chExt cx="856479" cy="742287"/>
            </a:xfrm>
          </p:grpSpPr>
          <p:sp>
            <p:nvSpPr>
              <p:cNvPr id="385" name="四角形: 角を丸くする 384">
                <a:extLst>
                  <a:ext uri="{FF2B5EF4-FFF2-40B4-BE49-F238E27FC236}">
                    <a16:creationId xmlns:a16="http://schemas.microsoft.com/office/drawing/2014/main" id="{1FB3D3B1-AF17-4C05-B7C3-1632CE13677B}"/>
                  </a:ext>
                </a:extLst>
              </p:cNvPr>
              <p:cNvSpPr/>
              <p:nvPr/>
            </p:nvSpPr>
            <p:spPr>
              <a:xfrm rot="900000">
                <a:off x="3942053" y="1470462"/>
                <a:ext cx="378442" cy="5715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角丸四角形 1206">
                <a:extLst>
                  <a:ext uri="{FF2B5EF4-FFF2-40B4-BE49-F238E27FC236}">
                    <a16:creationId xmlns:a16="http://schemas.microsoft.com/office/drawing/2014/main" id="{9C3CDA2F-0F39-4FED-AD04-7F9AD09EEBCD}"/>
                  </a:ext>
                </a:extLst>
              </p:cNvPr>
              <p:cNvSpPr/>
              <p:nvPr/>
            </p:nvSpPr>
            <p:spPr>
              <a:xfrm>
                <a:off x="4205864" y="1090447"/>
                <a:ext cx="592668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7781E65-8127-423A-8692-EAC0A794691E}"/>
                  </a:ext>
                </a:extLst>
              </p:cNvPr>
              <p:cNvSpPr/>
              <p:nvPr/>
            </p:nvSpPr>
            <p:spPr>
              <a:xfrm>
                <a:off x="4178090" y="1153690"/>
                <a:ext cx="580522" cy="633231"/>
              </a:xfrm>
              <a:custGeom>
                <a:avLst/>
                <a:gdLst>
                  <a:gd name="connsiteX0" fmla="*/ 230107 w 580522"/>
                  <a:gd name="connsiteY0" fmla="*/ 0 h 633231"/>
                  <a:gd name="connsiteX1" fmla="*/ 350415 w 580522"/>
                  <a:gd name="connsiteY1" fmla="*/ 0 h 633231"/>
                  <a:gd name="connsiteX2" fmla="*/ 580522 w 580522"/>
                  <a:gd name="connsiteY2" fmla="*/ 230107 h 633231"/>
                  <a:gd name="connsiteX3" fmla="*/ 580522 w 580522"/>
                  <a:gd name="connsiteY3" fmla="*/ 403124 h 633231"/>
                  <a:gd name="connsiteX4" fmla="*/ 350415 w 580522"/>
                  <a:gd name="connsiteY4" fmla="*/ 633231 h 633231"/>
                  <a:gd name="connsiteX5" fmla="*/ 230107 w 580522"/>
                  <a:gd name="connsiteY5" fmla="*/ 633231 h 633231"/>
                  <a:gd name="connsiteX6" fmla="*/ 101452 w 580522"/>
                  <a:gd name="connsiteY6" fmla="*/ 593933 h 633231"/>
                  <a:gd name="connsiteX7" fmla="*/ 76396 w 580522"/>
                  <a:gd name="connsiteY7" fmla="*/ 573259 h 633231"/>
                  <a:gd name="connsiteX8" fmla="*/ 93254 w 580522"/>
                  <a:gd name="connsiteY8" fmla="*/ 534577 h 633231"/>
                  <a:gd name="connsiteX9" fmla="*/ 106685 w 580522"/>
                  <a:gd name="connsiteY9" fmla="*/ 445182 h 633231"/>
                  <a:gd name="connsiteX10" fmla="*/ 7916 w 580522"/>
                  <a:gd name="connsiteY10" fmla="*/ 459938 h 633231"/>
                  <a:gd name="connsiteX11" fmla="*/ 4675 w 580522"/>
                  <a:gd name="connsiteY11" fmla="*/ 449499 h 633231"/>
                  <a:gd name="connsiteX12" fmla="*/ 0 w 580522"/>
                  <a:gd name="connsiteY12" fmla="*/ 403124 h 633231"/>
                  <a:gd name="connsiteX13" fmla="*/ 0 w 580522"/>
                  <a:gd name="connsiteY13" fmla="*/ 230107 h 633231"/>
                  <a:gd name="connsiteX14" fmla="*/ 230107 w 580522"/>
                  <a:gd name="connsiteY14" fmla="*/ 0 h 6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80522" h="633231">
                    <a:moveTo>
                      <a:pt x="230107" y="0"/>
                    </a:moveTo>
                    <a:lnTo>
                      <a:pt x="350415" y="0"/>
                    </a:lnTo>
                    <a:cubicBezTo>
                      <a:pt x="477500" y="0"/>
                      <a:pt x="580522" y="103022"/>
                      <a:pt x="580522" y="230107"/>
                    </a:cubicBezTo>
                    <a:lnTo>
                      <a:pt x="580522" y="403124"/>
                    </a:lnTo>
                    <a:cubicBezTo>
                      <a:pt x="580522" y="530209"/>
                      <a:pt x="477500" y="633231"/>
                      <a:pt x="350415" y="633231"/>
                    </a:cubicBezTo>
                    <a:lnTo>
                      <a:pt x="230107" y="633231"/>
                    </a:lnTo>
                    <a:cubicBezTo>
                      <a:pt x="182450" y="633231"/>
                      <a:pt x="138177" y="618744"/>
                      <a:pt x="101452" y="593933"/>
                    </a:cubicBezTo>
                    <a:lnTo>
                      <a:pt x="76396" y="573259"/>
                    </a:lnTo>
                    <a:lnTo>
                      <a:pt x="93254" y="534577"/>
                    </a:lnTo>
                    <a:cubicBezTo>
                      <a:pt x="103654" y="502896"/>
                      <a:pt x="107082" y="472884"/>
                      <a:pt x="106685" y="445182"/>
                    </a:cubicBezTo>
                    <a:lnTo>
                      <a:pt x="7916" y="459938"/>
                    </a:lnTo>
                    <a:lnTo>
                      <a:pt x="4675" y="449499"/>
                    </a:lnTo>
                    <a:cubicBezTo>
                      <a:pt x="1610" y="434519"/>
                      <a:pt x="0" y="419010"/>
                      <a:pt x="0" y="403124"/>
                    </a:cubicBezTo>
                    <a:lnTo>
                      <a:pt x="0" y="230107"/>
                    </a:lnTo>
                    <a:cubicBezTo>
                      <a:pt x="0" y="103022"/>
                      <a:pt x="103022" y="0"/>
                      <a:pt x="23010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フローチャート: 端子 650">
                <a:extLst>
                  <a:ext uri="{FF2B5EF4-FFF2-40B4-BE49-F238E27FC236}">
                    <a16:creationId xmlns:a16="http://schemas.microsoft.com/office/drawing/2014/main" id="{A0DD924B-D97A-49C5-9304-226BBB32CBEA}"/>
                  </a:ext>
                </a:extLst>
              </p:cNvPr>
              <p:cNvSpPr/>
              <p:nvPr/>
            </p:nvSpPr>
            <p:spPr>
              <a:xfrm rot="20700000">
                <a:off x="4227264" y="1317876"/>
                <a:ext cx="187231" cy="45719"/>
              </a:xfrm>
              <a:prstGeom prst="flowChartTerminator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円/楕円 757">
                <a:extLst>
                  <a:ext uri="{FF2B5EF4-FFF2-40B4-BE49-F238E27FC236}">
                    <a16:creationId xmlns:a16="http://schemas.microsoft.com/office/drawing/2014/main" id="{495A364A-7F7C-4C1A-B8F7-723EDAED01F0}"/>
                  </a:ext>
                </a:extLst>
              </p:cNvPr>
              <p:cNvSpPr/>
              <p:nvPr/>
            </p:nvSpPr>
            <p:spPr>
              <a:xfrm>
                <a:off x="4317120" y="1383568"/>
                <a:ext cx="56053" cy="90623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DCE8B547-3298-479B-BEEE-AFF6FE946BA9}"/>
                  </a:ext>
                </a:extLst>
              </p:cNvPr>
              <p:cNvSpPr/>
              <p:nvPr/>
            </p:nvSpPr>
            <p:spPr>
              <a:xfrm rot="5400000">
                <a:off x="4465538" y="1224137"/>
                <a:ext cx="383164" cy="258387"/>
              </a:xfrm>
              <a:custGeom>
                <a:avLst/>
                <a:gdLst>
                  <a:gd name="connsiteX0" fmla="*/ 0 w 383164"/>
                  <a:gd name="connsiteY0" fmla="*/ 271920 h 271920"/>
                  <a:gd name="connsiteX1" fmla="*/ 0 w 383164"/>
                  <a:gd name="connsiteY1" fmla="*/ 135960 h 271920"/>
                  <a:gd name="connsiteX2" fmla="*/ 135960 w 383164"/>
                  <a:gd name="connsiteY2" fmla="*/ 0 h 271920"/>
                  <a:gd name="connsiteX3" fmla="*/ 383164 w 383164"/>
                  <a:gd name="connsiteY3" fmla="*/ 0 h 271920"/>
                  <a:gd name="connsiteX4" fmla="*/ 383164 w 383164"/>
                  <a:gd name="connsiteY4" fmla="*/ 271920 h 27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164" h="271920">
                    <a:moveTo>
                      <a:pt x="0" y="271920"/>
                    </a:moveTo>
                    <a:lnTo>
                      <a:pt x="0" y="135960"/>
                    </a:lnTo>
                    <a:cubicBezTo>
                      <a:pt x="0" y="60871"/>
                      <a:pt x="60871" y="0"/>
                      <a:pt x="135960" y="0"/>
                    </a:cubicBezTo>
                    <a:lnTo>
                      <a:pt x="383164" y="0"/>
                    </a:lnTo>
                    <a:lnTo>
                      <a:pt x="383164" y="27192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4D780563-4B18-4D4D-A2D1-A8C18BC78ABF}"/>
                  </a:ext>
                </a:extLst>
              </p:cNvPr>
              <p:cNvSpPr/>
              <p:nvPr/>
            </p:nvSpPr>
            <p:spPr>
              <a:xfrm rot="8100000">
                <a:off x="4409958" y="1044634"/>
                <a:ext cx="188967" cy="377934"/>
              </a:xfrm>
              <a:prstGeom prst="moon">
                <a:avLst>
                  <a:gd name="adj" fmla="val 8479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1A5F1BD8-AD9C-42C2-BC65-9B4A79598DBD}"/>
                  </a:ext>
                </a:extLst>
              </p:cNvPr>
              <p:cNvSpPr/>
              <p:nvPr/>
            </p:nvSpPr>
            <p:spPr>
              <a:xfrm>
                <a:off x="4489101" y="1350944"/>
                <a:ext cx="153008" cy="211949"/>
              </a:xfrm>
              <a:custGeom>
                <a:avLst/>
                <a:gdLst>
                  <a:gd name="connsiteX0" fmla="*/ 56729 w 153008"/>
                  <a:gd name="connsiteY0" fmla="*/ 1791 h 211949"/>
                  <a:gd name="connsiteX1" fmla="*/ 91795 w 153008"/>
                  <a:gd name="connsiteY1" fmla="*/ 2469 h 211949"/>
                  <a:gd name="connsiteX2" fmla="*/ 148549 w 153008"/>
                  <a:gd name="connsiteY2" fmla="*/ 128613 h 211949"/>
                  <a:gd name="connsiteX3" fmla="*/ 36327 w 153008"/>
                  <a:gd name="connsiteY3" fmla="*/ 209481 h 211949"/>
                  <a:gd name="connsiteX4" fmla="*/ 5620 w 153008"/>
                  <a:gd name="connsiteY4" fmla="*/ 192535 h 211949"/>
                  <a:gd name="connsiteX5" fmla="*/ 0 w 153008"/>
                  <a:gd name="connsiteY5" fmla="*/ 184640 h 211949"/>
                  <a:gd name="connsiteX6" fmla="*/ 16814 w 153008"/>
                  <a:gd name="connsiteY6" fmla="*/ 167123 h 211949"/>
                  <a:gd name="connsiteX7" fmla="*/ 34249 w 153008"/>
                  <a:gd name="connsiteY7" fmla="*/ 128613 h 211949"/>
                  <a:gd name="connsiteX8" fmla="*/ 29114 w 153008"/>
                  <a:gd name="connsiteY8" fmla="*/ 48793 h 211949"/>
                  <a:gd name="connsiteX9" fmla="*/ 13184 w 153008"/>
                  <a:gd name="connsiteY9" fmla="*/ 26415 h 211949"/>
                  <a:gd name="connsiteX10" fmla="*/ 31720 w 153008"/>
                  <a:gd name="connsiteY10" fmla="*/ 11705 h 211949"/>
                  <a:gd name="connsiteX11" fmla="*/ 56729 w 153008"/>
                  <a:gd name="connsiteY11" fmla="*/ 1791 h 211949"/>
                  <a:gd name="connsiteX0" fmla="*/ 34249 w 153008"/>
                  <a:gd name="connsiteY0" fmla="*/ 128613 h 220053"/>
                  <a:gd name="connsiteX1" fmla="*/ 29114 w 153008"/>
                  <a:gd name="connsiteY1" fmla="*/ 48793 h 220053"/>
                  <a:gd name="connsiteX2" fmla="*/ 13184 w 153008"/>
                  <a:gd name="connsiteY2" fmla="*/ 26415 h 220053"/>
                  <a:gd name="connsiteX3" fmla="*/ 31720 w 153008"/>
                  <a:gd name="connsiteY3" fmla="*/ 11705 h 220053"/>
                  <a:gd name="connsiteX4" fmla="*/ 56729 w 153008"/>
                  <a:gd name="connsiteY4" fmla="*/ 1791 h 220053"/>
                  <a:gd name="connsiteX5" fmla="*/ 91795 w 153008"/>
                  <a:gd name="connsiteY5" fmla="*/ 2469 h 220053"/>
                  <a:gd name="connsiteX6" fmla="*/ 148549 w 153008"/>
                  <a:gd name="connsiteY6" fmla="*/ 128613 h 220053"/>
                  <a:gd name="connsiteX7" fmla="*/ 36327 w 153008"/>
                  <a:gd name="connsiteY7" fmla="*/ 209481 h 220053"/>
                  <a:gd name="connsiteX8" fmla="*/ 5620 w 153008"/>
                  <a:gd name="connsiteY8" fmla="*/ 192535 h 220053"/>
                  <a:gd name="connsiteX9" fmla="*/ 0 w 153008"/>
                  <a:gd name="connsiteY9" fmla="*/ 184640 h 220053"/>
                  <a:gd name="connsiteX10" fmla="*/ 16814 w 153008"/>
                  <a:gd name="connsiteY10" fmla="*/ 167123 h 220053"/>
                  <a:gd name="connsiteX11" fmla="*/ 125689 w 153008"/>
                  <a:gd name="connsiteY11" fmla="*/ 220053 h 220053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10" fmla="*/ 16814 w 153008"/>
                  <a:gd name="connsiteY10" fmla="*/ 167123 h 211949"/>
                  <a:gd name="connsiteX0" fmla="*/ 34249 w 153008"/>
                  <a:gd name="connsiteY0" fmla="*/ 128613 h 211949"/>
                  <a:gd name="connsiteX1" fmla="*/ 29114 w 153008"/>
                  <a:gd name="connsiteY1" fmla="*/ 48793 h 211949"/>
                  <a:gd name="connsiteX2" fmla="*/ 13184 w 153008"/>
                  <a:gd name="connsiteY2" fmla="*/ 26415 h 211949"/>
                  <a:gd name="connsiteX3" fmla="*/ 31720 w 153008"/>
                  <a:gd name="connsiteY3" fmla="*/ 11705 h 211949"/>
                  <a:gd name="connsiteX4" fmla="*/ 56729 w 153008"/>
                  <a:gd name="connsiteY4" fmla="*/ 1791 h 211949"/>
                  <a:gd name="connsiteX5" fmla="*/ 91795 w 153008"/>
                  <a:gd name="connsiteY5" fmla="*/ 2469 h 211949"/>
                  <a:gd name="connsiteX6" fmla="*/ 148549 w 153008"/>
                  <a:gd name="connsiteY6" fmla="*/ 128613 h 211949"/>
                  <a:gd name="connsiteX7" fmla="*/ 36327 w 153008"/>
                  <a:gd name="connsiteY7" fmla="*/ 209481 h 211949"/>
                  <a:gd name="connsiteX8" fmla="*/ 5620 w 153008"/>
                  <a:gd name="connsiteY8" fmla="*/ 192535 h 211949"/>
                  <a:gd name="connsiteX9" fmla="*/ 0 w 153008"/>
                  <a:gd name="connsiteY9" fmla="*/ 184640 h 211949"/>
                  <a:gd name="connsiteX0" fmla="*/ 29114 w 153008"/>
                  <a:gd name="connsiteY0" fmla="*/ 48793 h 211949"/>
                  <a:gd name="connsiteX1" fmla="*/ 13184 w 153008"/>
                  <a:gd name="connsiteY1" fmla="*/ 26415 h 211949"/>
                  <a:gd name="connsiteX2" fmla="*/ 31720 w 153008"/>
                  <a:gd name="connsiteY2" fmla="*/ 11705 h 211949"/>
                  <a:gd name="connsiteX3" fmla="*/ 56729 w 153008"/>
                  <a:gd name="connsiteY3" fmla="*/ 1791 h 211949"/>
                  <a:gd name="connsiteX4" fmla="*/ 91795 w 153008"/>
                  <a:gd name="connsiteY4" fmla="*/ 2469 h 211949"/>
                  <a:gd name="connsiteX5" fmla="*/ 148549 w 153008"/>
                  <a:gd name="connsiteY5" fmla="*/ 128613 h 211949"/>
                  <a:gd name="connsiteX6" fmla="*/ 36327 w 153008"/>
                  <a:gd name="connsiteY6" fmla="*/ 209481 h 211949"/>
                  <a:gd name="connsiteX7" fmla="*/ 5620 w 153008"/>
                  <a:gd name="connsiteY7" fmla="*/ 192535 h 211949"/>
                  <a:gd name="connsiteX8" fmla="*/ 0 w 153008"/>
                  <a:gd name="connsiteY8" fmla="*/ 184640 h 211949"/>
                  <a:gd name="connsiteX0" fmla="*/ 13184 w 153008"/>
                  <a:gd name="connsiteY0" fmla="*/ 26415 h 211949"/>
                  <a:gd name="connsiteX1" fmla="*/ 31720 w 153008"/>
                  <a:gd name="connsiteY1" fmla="*/ 11705 h 211949"/>
                  <a:gd name="connsiteX2" fmla="*/ 56729 w 153008"/>
                  <a:gd name="connsiteY2" fmla="*/ 1791 h 211949"/>
                  <a:gd name="connsiteX3" fmla="*/ 91795 w 153008"/>
                  <a:gd name="connsiteY3" fmla="*/ 2469 h 211949"/>
                  <a:gd name="connsiteX4" fmla="*/ 148549 w 153008"/>
                  <a:gd name="connsiteY4" fmla="*/ 128613 h 211949"/>
                  <a:gd name="connsiteX5" fmla="*/ 36327 w 153008"/>
                  <a:gd name="connsiteY5" fmla="*/ 209481 h 211949"/>
                  <a:gd name="connsiteX6" fmla="*/ 5620 w 153008"/>
                  <a:gd name="connsiteY6" fmla="*/ 192535 h 211949"/>
                  <a:gd name="connsiteX7" fmla="*/ 0 w 153008"/>
                  <a:gd name="connsiteY7" fmla="*/ 184640 h 211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008" h="211949">
                    <a:moveTo>
                      <a:pt x="13184" y="26415"/>
                    </a:moveTo>
                    <a:lnTo>
                      <a:pt x="31720" y="11705"/>
                    </a:lnTo>
                    <a:cubicBezTo>
                      <a:pt x="39675" y="7054"/>
                      <a:pt x="48096" y="3688"/>
                      <a:pt x="56729" y="1791"/>
                    </a:cubicBezTo>
                    <a:cubicBezTo>
                      <a:pt x="68241" y="-738"/>
                      <a:pt x="80130" y="-657"/>
                      <a:pt x="91795" y="2469"/>
                    </a:cubicBezTo>
                    <a:cubicBezTo>
                      <a:pt x="138456" y="14972"/>
                      <a:pt x="163866" y="71449"/>
                      <a:pt x="148549" y="128613"/>
                    </a:cubicBezTo>
                    <a:cubicBezTo>
                      <a:pt x="133231" y="185778"/>
                      <a:pt x="82988" y="221983"/>
                      <a:pt x="36327" y="209481"/>
                    </a:cubicBezTo>
                    <a:cubicBezTo>
                      <a:pt x="24662" y="206355"/>
                      <a:pt x="14325" y="200481"/>
                      <a:pt x="5620" y="192535"/>
                    </a:cubicBezTo>
                    <a:lnTo>
                      <a:pt x="0" y="184640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pptxa50_ハナを高くする男性のイラスト</dc:title>
  <dc:subject>pptxa50_ハナを高くする男性のイラスト</dc:subject>
  <dc:creator>でじけろお</dc:creator>
  <cp:revision>1</cp:revision>
  <dcterms:created xsi:type="dcterms:W3CDTF">2018-05-20T00:31:01Z</dcterms:created>
  <dcterms:modified xsi:type="dcterms:W3CDTF">2019-06-16T00:56:54Z</dcterms:modified>
  <cp:version>1</cp:version>
</cp:coreProperties>
</file>