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7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3834549-2D2E-4688-9254-D75267A0CF6D}"/>
              </a:ext>
            </a:extLst>
          </p:cNvPr>
          <p:cNvGrpSpPr/>
          <p:nvPr/>
        </p:nvGrpSpPr>
        <p:grpSpPr>
          <a:xfrm>
            <a:off x="728148" y="1031974"/>
            <a:ext cx="2574846" cy="2440982"/>
            <a:chOff x="875834" y="1319214"/>
            <a:chExt cx="2309640" cy="2189565"/>
          </a:xfrm>
        </p:grpSpPr>
        <p:sp>
          <p:nvSpPr>
            <p:cNvPr id="3" name="楕円 8">
              <a:extLst>
                <a:ext uri="{FF2B5EF4-FFF2-40B4-BE49-F238E27FC236}">
                  <a16:creationId xmlns:a16="http://schemas.microsoft.com/office/drawing/2014/main" id="{A0AE9531-917C-4503-A1C5-0FE60E391F80}"/>
                </a:ext>
              </a:extLst>
            </p:cNvPr>
            <p:cNvSpPr/>
            <p:nvPr/>
          </p:nvSpPr>
          <p:spPr>
            <a:xfrm>
              <a:off x="1581151" y="1862137"/>
              <a:ext cx="895349" cy="1033461"/>
            </a:xfrm>
            <a:custGeom>
              <a:avLst/>
              <a:gdLst>
                <a:gd name="connsiteX0" fmla="*/ 0 w 1066801"/>
                <a:gd name="connsiteY0" fmla="*/ 647700 h 1295400"/>
                <a:gd name="connsiteX1" fmla="*/ 533401 w 1066801"/>
                <a:gd name="connsiteY1" fmla="*/ 0 h 1295400"/>
                <a:gd name="connsiteX2" fmla="*/ 1066802 w 1066801"/>
                <a:gd name="connsiteY2" fmla="*/ 647700 h 1295400"/>
                <a:gd name="connsiteX3" fmla="*/ 533401 w 1066801"/>
                <a:gd name="connsiteY3" fmla="*/ 1295400 h 1295400"/>
                <a:gd name="connsiteX4" fmla="*/ 0 w 1066801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923925 h 1571625"/>
                <a:gd name="connsiteX1" fmla="*/ 538163 w 1066802"/>
                <a:gd name="connsiteY1" fmla="*/ 0 h 1571625"/>
                <a:gd name="connsiteX2" fmla="*/ 1066802 w 1066802"/>
                <a:gd name="connsiteY2" fmla="*/ 923925 h 1571625"/>
                <a:gd name="connsiteX3" fmla="*/ 533401 w 1066802"/>
                <a:gd name="connsiteY3" fmla="*/ 1571625 h 1571625"/>
                <a:gd name="connsiteX4" fmla="*/ 0 w 1066802"/>
                <a:gd name="connsiteY4" fmla="*/ 923925 h 1571625"/>
                <a:gd name="connsiteX0" fmla="*/ 0 w 1066802"/>
                <a:gd name="connsiteY0" fmla="*/ 923925 h 1428750"/>
                <a:gd name="connsiteX1" fmla="*/ 538163 w 1066802"/>
                <a:gd name="connsiteY1" fmla="*/ 0 h 1428750"/>
                <a:gd name="connsiteX2" fmla="*/ 1066802 w 1066802"/>
                <a:gd name="connsiteY2" fmla="*/ 923925 h 1428750"/>
                <a:gd name="connsiteX3" fmla="*/ 538163 w 1066802"/>
                <a:gd name="connsiteY3" fmla="*/ 1428750 h 1428750"/>
                <a:gd name="connsiteX4" fmla="*/ 0 w 1066802"/>
                <a:gd name="connsiteY4" fmla="*/ 923925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6802" h="1428750">
                  <a:moveTo>
                    <a:pt x="0" y="923925"/>
                  </a:moveTo>
                  <a:cubicBezTo>
                    <a:pt x="0" y="566210"/>
                    <a:pt x="243574" y="0"/>
                    <a:pt x="538163" y="0"/>
                  </a:cubicBezTo>
                  <a:cubicBezTo>
                    <a:pt x="832752" y="0"/>
                    <a:pt x="1066802" y="566210"/>
                    <a:pt x="1066802" y="923925"/>
                  </a:cubicBezTo>
                  <a:cubicBezTo>
                    <a:pt x="1066802" y="1281640"/>
                    <a:pt x="832752" y="1428750"/>
                    <a:pt x="538163" y="1428750"/>
                  </a:cubicBezTo>
                  <a:cubicBezTo>
                    <a:pt x="243574" y="1428750"/>
                    <a:pt x="0" y="1281640"/>
                    <a:pt x="0" y="923925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二等辺三角形 3">
              <a:extLst>
                <a:ext uri="{FF2B5EF4-FFF2-40B4-BE49-F238E27FC236}">
                  <a16:creationId xmlns:a16="http://schemas.microsoft.com/office/drawing/2014/main" id="{DEDCC05A-9F67-4CEB-BA91-CF950CBDA311}"/>
                </a:ext>
              </a:extLst>
            </p:cNvPr>
            <p:cNvSpPr/>
            <p:nvPr/>
          </p:nvSpPr>
          <p:spPr>
            <a:xfrm rot="10800000">
              <a:off x="1852612" y="1964530"/>
              <a:ext cx="347664" cy="414337"/>
            </a:xfrm>
            <a:prstGeom prst="triangle">
              <a:avLst/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284">
              <a:extLst>
                <a:ext uri="{FF2B5EF4-FFF2-40B4-BE49-F238E27FC236}">
                  <a16:creationId xmlns:a16="http://schemas.microsoft.com/office/drawing/2014/main" id="{373F2F87-8B3E-45E8-9912-D7540DEB333B}"/>
                </a:ext>
              </a:extLst>
            </p:cNvPr>
            <p:cNvSpPr/>
            <p:nvPr/>
          </p:nvSpPr>
          <p:spPr>
            <a:xfrm rot="19800000">
              <a:off x="1369394" y="2714393"/>
              <a:ext cx="552467" cy="324383"/>
            </a:xfrm>
            <a:custGeom>
              <a:avLst/>
              <a:gdLst>
                <a:gd name="connsiteX0" fmla="*/ 0 w 600075"/>
                <a:gd name="connsiteY0" fmla="*/ 159543 h 319085"/>
                <a:gd name="connsiteX1" fmla="*/ 159543 w 600075"/>
                <a:gd name="connsiteY1" fmla="*/ 0 h 319085"/>
                <a:gd name="connsiteX2" fmla="*/ 440533 w 600075"/>
                <a:gd name="connsiteY2" fmla="*/ 0 h 319085"/>
                <a:gd name="connsiteX3" fmla="*/ 600076 w 600075"/>
                <a:gd name="connsiteY3" fmla="*/ 159543 h 319085"/>
                <a:gd name="connsiteX4" fmla="*/ 600075 w 600075"/>
                <a:gd name="connsiteY4" fmla="*/ 159543 h 319085"/>
                <a:gd name="connsiteX5" fmla="*/ 440532 w 600075"/>
                <a:gd name="connsiteY5" fmla="*/ 319086 h 319085"/>
                <a:gd name="connsiteX6" fmla="*/ 159543 w 600075"/>
                <a:gd name="connsiteY6" fmla="*/ 319085 h 319085"/>
                <a:gd name="connsiteX7" fmla="*/ 0 w 600075"/>
                <a:gd name="connsiteY7" fmla="*/ 159542 h 319085"/>
                <a:gd name="connsiteX8" fmla="*/ 0 w 600075"/>
                <a:gd name="connsiteY8" fmla="*/ 159543 h 319085"/>
                <a:gd name="connsiteX0" fmla="*/ 600075 w 691515"/>
                <a:gd name="connsiteY0" fmla="*/ 159543 h 319086"/>
                <a:gd name="connsiteX1" fmla="*/ 440532 w 691515"/>
                <a:gd name="connsiteY1" fmla="*/ 319086 h 319086"/>
                <a:gd name="connsiteX2" fmla="*/ 159543 w 691515"/>
                <a:gd name="connsiteY2" fmla="*/ 319085 h 319086"/>
                <a:gd name="connsiteX3" fmla="*/ 0 w 691515"/>
                <a:gd name="connsiteY3" fmla="*/ 159542 h 319086"/>
                <a:gd name="connsiteX4" fmla="*/ 0 w 691515"/>
                <a:gd name="connsiteY4" fmla="*/ 159543 h 319086"/>
                <a:gd name="connsiteX5" fmla="*/ 159543 w 691515"/>
                <a:gd name="connsiteY5" fmla="*/ 0 h 319086"/>
                <a:gd name="connsiteX6" fmla="*/ 440533 w 691515"/>
                <a:gd name="connsiteY6" fmla="*/ 0 h 319086"/>
                <a:gd name="connsiteX7" fmla="*/ 600076 w 691515"/>
                <a:gd name="connsiteY7" fmla="*/ 159543 h 319086"/>
                <a:gd name="connsiteX8" fmla="*/ 691515 w 691515"/>
                <a:gd name="connsiteY8" fmla="*/ 250983 h 319086"/>
                <a:gd name="connsiteX0" fmla="*/ 600075 w 600076"/>
                <a:gd name="connsiteY0" fmla="*/ 159543 h 319086"/>
                <a:gd name="connsiteX1" fmla="*/ 440532 w 600076"/>
                <a:gd name="connsiteY1" fmla="*/ 319086 h 319086"/>
                <a:gd name="connsiteX2" fmla="*/ 159543 w 600076"/>
                <a:gd name="connsiteY2" fmla="*/ 319085 h 319086"/>
                <a:gd name="connsiteX3" fmla="*/ 0 w 600076"/>
                <a:gd name="connsiteY3" fmla="*/ 159542 h 319086"/>
                <a:gd name="connsiteX4" fmla="*/ 0 w 600076"/>
                <a:gd name="connsiteY4" fmla="*/ 159543 h 319086"/>
                <a:gd name="connsiteX5" fmla="*/ 159543 w 600076"/>
                <a:gd name="connsiteY5" fmla="*/ 0 h 319086"/>
                <a:gd name="connsiteX6" fmla="*/ 440533 w 600076"/>
                <a:gd name="connsiteY6" fmla="*/ 0 h 319086"/>
                <a:gd name="connsiteX7" fmla="*/ 600076 w 600076"/>
                <a:gd name="connsiteY7" fmla="*/ 159543 h 319086"/>
                <a:gd name="connsiteX0" fmla="*/ 600075 w 600075"/>
                <a:gd name="connsiteY0" fmla="*/ 159543 h 319086"/>
                <a:gd name="connsiteX1" fmla="*/ 440532 w 600075"/>
                <a:gd name="connsiteY1" fmla="*/ 319086 h 319086"/>
                <a:gd name="connsiteX2" fmla="*/ 159543 w 600075"/>
                <a:gd name="connsiteY2" fmla="*/ 319085 h 319086"/>
                <a:gd name="connsiteX3" fmla="*/ 0 w 600075"/>
                <a:gd name="connsiteY3" fmla="*/ 159542 h 319086"/>
                <a:gd name="connsiteX4" fmla="*/ 0 w 600075"/>
                <a:gd name="connsiteY4" fmla="*/ 159543 h 319086"/>
                <a:gd name="connsiteX5" fmla="*/ 159543 w 600075"/>
                <a:gd name="connsiteY5" fmla="*/ 0 h 319086"/>
                <a:gd name="connsiteX6" fmla="*/ 440533 w 600075"/>
                <a:gd name="connsiteY6" fmla="*/ 0 h 319086"/>
                <a:gd name="connsiteX0" fmla="*/ 440532 w 440533"/>
                <a:gd name="connsiteY0" fmla="*/ 319086 h 319086"/>
                <a:gd name="connsiteX1" fmla="*/ 159543 w 440533"/>
                <a:gd name="connsiteY1" fmla="*/ 319085 h 319086"/>
                <a:gd name="connsiteX2" fmla="*/ 0 w 440533"/>
                <a:gd name="connsiteY2" fmla="*/ 159542 h 319086"/>
                <a:gd name="connsiteX3" fmla="*/ 0 w 440533"/>
                <a:gd name="connsiteY3" fmla="*/ 159543 h 319086"/>
                <a:gd name="connsiteX4" fmla="*/ 159543 w 440533"/>
                <a:gd name="connsiteY4" fmla="*/ 0 h 319086"/>
                <a:gd name="connsiteX5" fmla="*/ 440533 w 440533"/>
                <a:gd name="connsiteY5" fmla="*/ 0 h 319086"/>
                <a:gd name="connsiteX0" fmla="*/ 552467 w 552467"/>
                <a:gd name="connsiteY0" fmla="*/ 320470 h 320470"/>
                <a:gd name="connsiteX1" fmla="*/ 159543 w 552467"/>
                <a:gd name="connsiteY1" fmla="*/ 319085 h 320470"/>
                <a:gd name="connsiteX2" fmla="*/ 0 w 552467"/>
                <a:gd name="connsiteY2" fmla="*/ 159542 h 320470"/>
                <a:gd name="connsiteX3" fmla="*/ 0 w 552467"/>
                <a:gd name="connsiteY3" fmla="*/ 159543 h 320470"/>
                <a:gd name="connsiteX4" fmla="*/ 159543 w 552467"/>
                <a:gd name="connsiteY4" fmla="*/ 0 h 320470"/>
                <a:gd name="connsiteX5" fmla="*/ 440533 w 552467"/>
                <a:gd name="connsiteY5" fmla="*/ 0 h 320470"/>
                <a:gd name="connsiteX0" fmla="*/ 552467 w 552467"/>
                <a:gd name="connsiteY0" fmla="*/ 324383 h 324383"/>
                <a:gd name="connsiteX1" fmla="*/ 159543 w 552467"/>
                <a:gd name="connsiteY1" fmla="*/ 322998 h 324383"/>
                <a:gd name="connsiteX2" fmla="*/ 0 w 552467"/>
                <a:gd name="connsiteY2" fmla="*/ 163455 h 324383"/>
                <a:gd name="connsiteX3" fmla="*/ 0 w 552467"/>
                <a:gd name="connsiteY3" fmla="*/ 163456 h 324383"/>
                <a:gd name="connsiteX4" fmla="*/ 159543 w 552467"/>
                <a:gd name="connsiteY4" fmla="*/ 3913 h 324383"/>
                <a:gd name="connsiteX5" fmla="*/ 357554 w 552467"/>
                <a:gd name="connsiteY5" fmla="*/ 0 h 324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2467" h="324383">
                  <a:moveTo>
                    <a:pt x="552467" y="324383"/>
                  </a:moveTo>
                  <a:lnTo>
                    <a:pt x="159543" y="322998"/>
                  </a:lnTo>
                  <a:cubicBezTo>
                    <a:pt x="71430" y="322998"/>
                    <a:pt x="0" y="251568"/>
                    <a:pt x="0" y="163455"/>
                  </a:cubicBezTo>
                  <a:lnTo>
                    <a:pt x="0" y="163456"/>
                  </a:lnTo>
                  <a:cubicBezTo>
                    <a:pt x="0" y="75343"/>
                    <a:pt x="71430" y="3913"/>
                    <a:pt x="159543" y="3913"/>
                  </a:cubicBezTo>
                  <a:lnTo>
                    <a:pt x="357554" y="0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3450E34F-D440-4BD3-9D3B-3D804A91C622}"/>
                </a:ext>
              </a:extLst>
            </p:cNvPr>
            <p:cNvSpPr/>
            <p:nvPr/>
          </p:nvSpPr>
          <p:spPr>
            <a:xfrm rot="10800000">
              <a:off x="1404935" y="3025262"/>
              <a:ext cx="300039" cy="346588"/>
            </a:xfrm>
            <a:prstGeom prst="trapezoid">
              <a:avLst/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角を丸くする 284">
              <a:extLst>
                <a:ext uri="{FF2B5EF4-FFF2-40B4-BE49-F238E27FC236}">
                  <a16:creationId xmlns:a16="http://schemas.microsoft.com/office/drawing/2014/main" id="{CB8F51FA-555D-4163-AAEA-182F602E4AF1}"/>
                </a:ext>
              </a:extLst>
            </p:cNvPr>
            <p:cNvSpPr/>
            <p:nvPr/>
          </p:nvSpPr>
          <p:spPr>
            <a:xfrm rot="1800000" flipH="1">
              <a:off x="2157404" y="2714393"/>
              <a:ext cx="552467" cy="324383"/>
            </a:xfrm>
            <a:custGeom>
              <a:avLst/>
              <a:gdLst>
                <a:gd name="connsiteX0" fmla="*/ 0 w 600075"/>
                <a:gd name="connsiteY0" fmla="*/ 159543 h 319085"/>
                <a:gd name="connsiteX1" fmla="*/ 159543 w 600075"/>
                <a:gd name="connsiteY1" fmla="*/ 0 h 319085"/>
                <a:gd name="connsiteX2" fmla="*/ 440533 w 600075"/>
                <a:gd name="connsiteY2" fmla="*/ 0 h 319085"/>
                <a:gd name="connsiteX3" fmla="*/ 600076 w 600075"/>
                <a:gd name="connsiteY3" fmla="*/ 159543 h 319085"/>
                <a:gd name="connsiteX4" fmla="*/ 600075 w 600075"/>
                <a:gd name="connsiteY4" fmla="*/ 159543 h 319085"/>
                <a:gd name="connsiteX5" fmla="*/ 440532 w 600075"/>
                <a:gd name="connsiteY5" fmla="*/ 319086 h 319085"/>
                <a:gd name="connsiteX6" fmla="*/ 159543 w 600075"/>
                <a:gd name="connsiteY6" fmla="*/ 319085 h 319085"/>
                <a:gd name="connsiteX7" fmla="*/ 0 w 600075"/>
                <a:gd name="connsiteY7" fmla="*/ 159542 h 319085"/>
                <a:gd name="connsiteX8" fmla="*/ 0 w 600075"/>
                <a:gd name="connsiteY8" fmla="*/ 159543 h 319085"/>
                <a:gd name="connsiteX0" fmla="*/ 600075 w 691515"/>
                <a:gd name="connsiteY0" fmla="*/ 159543 h 319086"/>
                <a:gd name="connsiteX1" fmla="*/ 440532 w 691515"/>
                <a:gd name="connsiteY1" fmla="*/ 319086 h 319086"/>
                <a:gd name="connsiteX2" fmla="*/ 159543 w 691515"/>
                <a:gd name="connsiteY2" fmla="*/ 319085 h 319086"/>
                <a:gd name="connsiteX3" fmla="*/ 0 w 691515"/>
                <a:gd name="connsiteY3" fmla="*/ 159542 h 319086"/>
                <a:gd name="connsiteX4" fmla="*/ 0 w 691515"/>
                <a:gd name="connsiteY4" fmla="*/ 159543 h 319086"/>
                <a:gd name="connsiteX5" fmla="*/ 159543 w 691515"/>
                <a:gd name="connsiteY5" fmla="*/ 0 h 319086"/>
                <a:gd name="connsiteX6" fmla="*/ 440533 w 691515"/>
                <a:gd name="connsiteY6" fmla="*/ 0 h 319086"/>
                <a:gd name="connsiteX7" fmla="*/ 600076 w 691515"/>
                <a:gd name="connsiteY7" fmla="*/ 159543 h 319086"/>
                <a:gd name="connsiteX8" fmla="*/ 691515 w 691515"/>
                <a:gd name="connsiteY8" fmla="*/ 250983 h 319086"/>
                <a:gd name="connsiteX0" fmla="*/ 600075 w 600076"/>
                <a:gd name="connsiteY0" fmla="*/ 159543 h 319086"/>
                <a:gd name="connsiteX1" fmla="*/ 440532 w 600076"/>
                <a:gd name="connsiteY1" fmla="*/ 319086 h 319086"/>
                <a:gd name="connsiteX2" fmla="*/ 159543 w 600076"/>
                <a:gd name="connsiteY2" fmla="*/ 319085 h 319086"/>
                <a:gd name="connsiteX3" fmla="*/ 0 w 600076"/>
                <a:gd name="connsiteY3" fmla="*/ 159542 h 319086"/>
                <a:gd name="connsiteX4" fmla="*/ 0 w 600076"/>
                <a:gd name="connsiteY4" fmla="*/ 159543 h 319086"/>
                <a:gd name="connsiteX5" fmla="*/ 159543 w 600076"/>
                <a:gd name="connsiteY5" fmla="*/ 0 h 319086"/>
                <a:gd name="connsiteX6" fmla="*/ 440533 w 600076"/>
                <a:gd name="connsiteY6" fmla="*/ 0 h 319086"/>
                <a:gd name="connsiteX7" fmla="*/ 600076 w 600076"/>
                <a:gd name="connsiteY7" fmla="*/ 159543 h 319086"/>
                <a:gd name="connsiteX0" fmla="*/ 600075 w 600075"/>
                <a:gd name="connsiteY0" fmla="*/ 159543 h 319086"/>
                <a:gd name="connsiteX1" fmla="*/ 440532 w 600075"/>
                <a:gd name="connsiteY1" fmla="*/ 319086 h 319086"/>
                <a:gd name="connsiteX2" fmla="*/ 159543 w 600075"/>
                <a:gd name="connsiteY2" fmla="*/ 319085 h 319086"/>
                <a:gd name="connsiteX3" fmla="*/ 0 w 600075"/>
                <a:gd name="connsiteY3" fmla="*/ 159542 h 319086"/>
                <a:gd name="connsiteX4" fmla="*/ 0 w 600075"/>
                <a:gd name="connsiteY4" fmla="*/ 159543 h 319086"/>
                <a:gd name="connsiteX5" fmla="*/ 159543 w 600075"/>
                <a:gd name="connsiteY5" fmla="*/ 0 h 319086"/>
                <a:gd name="connsiteX6" fmla="*/ 440533 w 600075"/>
                <a:gd name="connsiteY6" fmla="*/ 0 h 319086"/>
                <a:gd name="connsiteX0" fmla="*/ 440532 w 440533"/>
                <a:gd name="connsiteY0" fmla="*/ 319086 h 319086"/>
                <a:gd name="connsiteX1" fmla="*/ 159543 w 440533"/>
                <a:gd name="connsiteY1" fmla="*/ 319085 h 319086"/>
                <a:gd name="connsiteX2" fmla="*/ 0 w 440533"/>
                <a:gd name="connsiteY2" fmla="*/ 159542 h 319086"/>
                <a:gd name="connsiteX3" fmla="*/ 0 w 440533"/>
                <a:gd name="connsiteY3" fmla="*/ 159543 h 319086"/>
                <a:gd name="connsiteX4" fmla="*/ 159543 w 440533"/>
                <a:gd name="connsiteY4" fmla="*/ 0 h 319086"/>
                <a:gd name="connsiteX5" fmla="*/ 440533 w 440533"/>
                <a:gd name="connsiteY5" fmla="*/ 0 h 319086"/>
                <a:gd name="connsiteX0" fmla="*/ 552467 w 552467"/>
                <a:gd name="connsiteY0" fmla="*/ 320470 h 320470"/>
                <a:gd name="connsiteX1" fmla="*/ 159543 w 552467"/>
                <a:gd name="connsiteY1" fmla="*/ 319085 h 320470"/>
                <a:gd name="connsiteX2" fmla="*/ 0 w 552467"/>
                <a:gd name="connsiteY2" fmla="*/ 159542 h 320470"/>
                <a:gd name="connsiteX3" fmla="*/ 0 w 552467"/>
                <a:gd name="connsiteY3" fmla="*/ 159543 h 320470"/>
                <a:gd name="connsiteX4" fmla="*/ 159543 w 552467"/>
                <a:gd name="connsiteY4" fmla="*/ 0 h 320470"/>
                <a:gd name="connsiteX5" fmla="*/ 440533 w 552467"/>
                <a:gd name="connsiteY5" fmla="*/ 0 h 320470"/>
                <a:gd name="connsiteX0" fmla="*/ 552467 w 552467"/>
                <a:gd name="connsiteY0" fmla="*/ 324383 h 324383"/>
                <a:gd name="connsiteX1" fmla="*/ 159543 w 552467"/>
                <a:gd name="connsiteY1" fmla="*/ 322998 h 324383"/>
                <a:gd name="connsiteX2" fmla="*/ 0 w 552467"/>
                <a:gd name="connsiteY2" fmla="*/ 163455 h 324383"/>
                <a:gd name="connsiteX3" fmla="*/ 0 w 552467"/>
                <a:gd name="connsiteY3" fmla="*/ 163456 h 324383"/>
                <a:gd name="connsiteX4" fmla="*/ 159543 w 552467"/>
                <a:gd name="connsiteY4" fmla="*/ 3913 h 324383"/>
                <a:gd name="connsiteX5" fmla="*/ 357554 w 552467"/>
                <a:gd name="connsiteY5" fmla="*/ 0 h 324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2467" h="324383">
                  <a:moveTo>
                    <a:pt x="552467" y="324383"/>
                  </a:moveTo>
                  <a:lnTo>
                    <a:pt x="159543" y="322998"/>
                  </a:lnTo>
                  <a:cubicBezTo>
                    <a:pt x="71430" y="322998"/>
                    <a:pt x="0" y="251568"/>
                    <a:pt x="0" y="163455"/>
                  </a:cubicBezTo>
                  <a:lnTo>
                    <a:pt x="0" y="163456"/>
                  </a:lnTo>
                  <a:cubicBezTo>
                    <a:pt x="0" y="75343"/>
                    <a:pt x="71430" y="3913"/>
                    <a:pt x="159543" y="3913"/>
                  </a:cubicBezTo>
                  <a:lnTo>
                    <a:pt x="357554" y="0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714F704A-68CF-4873-911E-5562B5654934}"/>
                </a:ext>
              </a:extLst>
            </p:cNvPr>
            <p:cNvSpPr/>
            <p:nvPr/>
          </p:nvSpPr>
          <p:spPr>
            <a:xfrm rot="10800000" flipH="1">
              <a:off x="2371725" y="3025262"/>
              <a:ext cx="300039" cy="346588"/>
            </a:xfrm>
            <a:prstGeom prst="trapezoid">
              <a:avLst/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 48">
              <a:extLst>
                <a:ext uri="{FF2B5EF4-FFF2-40B4-BE49-F238E27FC236}">
                  <a16:creationId xmlns:a16="http://schemas.microsoft.com/office/drawing/2014/main" id="{DED5B997-E6D2-424C-8C9D-5CB7D379AD58}"/>
                </a:ext>
              </a:extLst>
            </p:cNvPr>
            <p:cNvSpPr/>
            <p:nvPr/>
          </p:nvSpPr>
          <p:spPr>
            <a:xfrm rot="16200000" flipV="1">
              <a:off x="2917738" y="2003809"/>
              <a:ext cx="242548" cy="292924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" name="四角形: 角を丸くする 26">
              <a:extLst>
                <a:ext uri="{FF2B5EF4-FFF2-40B4-BE49-F238E27FC236}">
                  <a16:creationId xmlns:a16="http://schemas.microsoft.com/office/drawing/2014/main" id="{6B2F850F-4D3B-4B53-94D3-520DD137BE6A}"/>
                </a:ext>
              </a:extLst>
            </p:cNvPr>
            <p:cNvSpPr/>
            <p:nvPr/>
          </p:nvSpPr>
          <p:spPr>
            <a:xfrm>
              <a:off x="2277113" y="2019302"/>
              <a:ext cx="465448" cy="181141"/>
            </a:xfrm>
            <a:custGeom>
              <a:avLst/>
              <a:gdLst>
                <a:gd name="connsiteX0" fmla="*/ 0 w 507203"/>
                <a:gd name="connsiteY0" fmla="*/ 41755 h 178759"/>
                <a:gd name="connsiteX1" fmla="*/ 41755 w 507203"/>
                <a:gd name="connsiteY1" fmla="*/ 0 h 178759"/>
                <a:gd name="connsiteX2" fmla="*/ 465448 w 507203"/>
                <a:gd name="connsiteY2" fmla="*/ 0 h 178759"/>
                <a:gd name="connsiteX3" fmla="*/ 507203 w 507203"/>
                <a:gd name="connsiteY3" fmla="*/ 41755 h 178759"/>
                <a:gd name="connsiteX4" fmla="*/ 507203 w 507203"/>
                <a:gd name="connsiteY4" fmla="*/ 137004 h 178759"/>
                <a:gd name="connsiteX5" fmla="*/ 465448 w 507203"/>
                <a:gd name="connsiteY5" fmla="*/ 178759 h 178759"/>
                <a:gd name="connsiteX6" fmla="*/ 41755 w 507203"/>
                <a:gd name="connsiteY6" fmla="*/ 178759 h 178759"/>
                <a:gd name="connsiteX7" fmla="*/ 0 w 507203"/>
                <a:gd name="connsiteY7" fmla="*/ 137004 h 178759"/>
                <a:gd name="connsiteX8" fmla="*/ 0 w 507203"/>
                <a:gd name="connsiteY8" fmla="*/ 41755 h 178759"/>
                <a:gd name="connsiteX0" fmla="*/ 0 w 507203"/>
                <a:gd name="connsiteY0" fmla="*/ 137004 h 228444"/>
                <a:gd name="connsiteX1" fmla="*/ 0 w 507203"/>
                <a:gd name="connsiteY1" fmla="*/ 41755 h 228444"/>
                <a:gd name="connsiteX2" fmla="*/ 41755 w 507203"/>
                <a:gd name="connsiteY2" fmla="*/ 0 h 228444"/>
                <a:gd name="connsiteX3" fmla="*/ 465448 w 507203"/>
                <a:gd name="connsiteY3" fmla="*/ 0 h 228444"/>
                <a:gd name="connsiteX4" fmla="*/ 507203 w 507203"/>
                <a:gd name="connsiteY4" fmla="*/ 41755 h 228444"/>
                <a:gd name="connsiteX5" fmla="*/ 507203 w 507203"/>
                <a:gd name="connsiteY5" fmla="*/ 137004 h 228444"/>
                <a:gd name="connsiteX6" fmla="*/ 465448 w 507203"/>
                <a:gd name="connsiteY6" fmla="*/ 178759 h 228444"/>
                <a:gd name="connsiteX7" fmla="*/ 41755 w 507203"/>
                <a:gd name="connsiteY7" fmla="*/ 178759 h 228444"/>
                <a:gd name="connsiteX8" fmla="*/ 91440 w 507203"/>
                <a:gd name="connsiteY8" fmla="*/ 228444 h 228444"/>
                <a:gd name="connsiteX0" fmla="*/ 0 w 507203"/>
                <a:gd name="connsiteY0" fmla="*/ 41755 h 228444"/>
                <a:gd name="connsiteX1" fmla="*/ 41755 w 507203"/>
                <a:gd name="connsiteY1" fmla="*/ 0 h 228444"/>
                <a:gd name="connsiteX2" fmla="*/ 465448 w 507203"/>
                <a:gd name="connsiteY2" fmla="*/ 0 h 228444"/>
                <a:gd name="connsiteX3" fmla="*/ 507203 w 507203"/>
                <a:gd name="connsiteY3" fmla="*/ 41755 h 228444"/>
                <a:gd name="connsiteX4" fmla="*/ 507203 w 507203"/>
                <a:gd name="connsiteY4" fmla="*/ 137004 h 228444"/>
                <a:gd name="connsiteX5" fmla="*/ 465448 w 507203"/>
                <a:gd name="connsiteY5" fmla="*/ 178759 h 228444"/>
                <a:gd name="connsiteX6" fmla="*/ 41755 w 507203"/>
                <a:gd name="connsiteY6" fmla="*/ 178759 h 228444"/>
                <a:gd name="connsiteX7" fmla="*/ 91440 w 507203"/>
                <a:gd name="connsiteY7" fmla="*/ 228444 h 228444"/>
                <a:gd name="connsiteX0" fmla="*/ 18919 w 484367"/>
                <a:gd name="connsiteY0" fmla="*/ 0 h 228444"/>
                <a:gd name="connsiteX1" fmla="*/ 442612 w 484367"/>
                <a:gd name="connsiteY1" fmla="*/ 0 h 228444"/>
                <a:gd name="connsiteX2" fmla="*/ 484367 w 484367"/>
                <a:gd name="connsiteY2" fmla="*/ 41755 h 228444"/>
                <a:gd name="connsiteX3" fmla="*/ 484367 w 484367"/>
                <a:gd name="connsiteY3" fmla="*/ 137004 h 228444"/>
                <a:gd name="connsiteX4" fmla="*/ 442612 w 484367"/>
                <a:gd name="connsiteY4" fmla="*/ 178759 h 228444"/>
                <a:gd name="connsiteX5" fmla="*/ 18919 w 484367"/>
                <a:gd name="connsiteY5" fmla="*/ 178759 h 228444"/>
                <a:gd name="connsiteX6" fmla="*/ 68604 w 484367"/>
                <a:gd name="connsiteY6" fmla="*/ 228444 h 228444"/>
                <a:gd name="connsiteX0" fmla="*/ 0 w 465448"/>
                <a:gd name="connsiteY0" fmla="*/ 0 h 178759"/>
                <a:gd name="connsiteX1" fmla="*/ 423693 w 465448"/>
                <a:gd name="connsiteY1" fmla="*/ 0 h 178759"/>
                <a:gd name="connsiteX2" fmla="*/ 465448 w 465448"/>
                <a:gd name="connsiteY2" fmla="*/ 41755 h 178759"/>
                <a:gd name="connsiteX3" fmla="*/ 465448 w 465448"/>
                <a:gd name="connsiteY3" fmla="*/ 137004 h 178759"/>
                <a:gd name="connsiteX4" fmla="*/ 423693 w 465448"/>
                <a:gd name="connsiteY4" fmla="*/ 178759 h 178759"/>
                <a:gd name="connsiteX5" fmla="*/ 0 w 465448"/>
                <a:gd name="connsiteY5" fmla="*/ 178759 h 178759"/>
                <a:gd name="connsiteX0" fmla="*/ 0 w 465448"/>
                <a:gd name="connsiteY0" fmla="*/ 0 h 181141"/>
                <a:gd name="connsiteX1" fmla="*/ 423693 w 465448"/>
                <a:gd name="connsiteY1" fmla="*/ 0 h 181141"/>
                <a:gd name="connsiteX2" fmla="*/ 465448 w 465448"/>
                <a:gd name="connsiteY2" fmla="*/ 41755 h 181141"/>
                <a:gd name="connsiteX3" fmla="*/ 465448 w 465448"/>
                <a:gd name="connsiteY3" fmla="*/ 137004 h 181141"/>
                <a:gd name="connsiteX4" fmla="*/ 423693 w 465448"/>
                <a:gd name="connsiteY4" fmla="*/ 178759 h 181141"/>
                <a:gd name="connsiteX5" fmla="*/ 109538 w 465448"/>
                <a:gd name="connsiteY5" fmla="*/ 181141 h 181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448" h="181141">
                  <a:moveTo>
                    <a:pt x="0" y="0"/>
                  </a:moveTo>
                  <a:lnTo>
                    <a:pt x="423693" y="0"/>
                  </a:lnTo>
                  <a:cubicBezTo>
                    <a:pt x="446754" y="0"/>
                    <a:pt x="465448" y="18694"/>
                    <a:pt x="465448" y="41755"/>
                  </a:cubicBezTo>
                  <a:lnTo>
                    <a:pt x="465448" y="137004"/>
                  </a:lnTo>
                  <a:cubicBezTo>
                    <a:pt x="465448" y="160065"/>
                    <a:pt x="446754" y="178759"/>
                    <a:pt x="423693" y="178759"/>
                  </a:cubicBezTo>
                  <a:lnTo>
                    <a:pt x="109538" y="181141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5052495-75DA-4CDB-821C-B1AD92129353}"/>
                </a:ext>
              </a:extLst>
            </p:cNvPr>
            <p:cNvSpPr/>
            <p:nvPr/>
          </p:nvSpPr>
          <p:spPr>
            <a:xfrm rot="5400000">
              <a:off x="2735191" y="2019813"/>
              <a:ext cx="158353" cy="178759"/>
            </a:xfrm>
            <a:prstGeom prst="trapezoid">
              <a:avLst>
                <a:gd name="adj" fmla="val 14473"/>
              </a:avLst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645FF402-9124-40AE-B55A-0F5D2B4DA150}"/>
                </a:ext>
              </a:extLst>
            </p:cNvPr>
            <p:cNvSpPr/>
            <p:nvPr/>
          </p:nvSpPr>
          <p:spPr>
            <a:xfrm rot="5400000">
              <a:off x="2906999" y="2058644"/>
              <a:ext cx="104134" cy="10292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 48">
              <a:extLst>
                <a:ext uri="{FF2B5EF4-FFF2-40B4-BE49-F238E27FC236}">
                  <a16:creationId xmlns:a16="http://schemas.microsoft.com/office/drawing/2014/main" id="{F0B54B55-4C96-4FB0-A8D3-96B2714F19BE}"/>
                </a:ext>
              </a:extLst>
            </p:cNvPr>
            <p:cNvSpPr/>
            <p:nvPr/>
          </p:nvSpPr>
          <p:spPr>
            <a:xfrm rot="5400000" flipH="1" flipV="1">
              <a:off x="901022" y="2003809"/>
              <a:ext cx="242548" cy="292924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四角形: 角を丸くする 26">
              <a:extLst>
                <a:ext uri="{FF2B5EF4-FFF2-40B4-BE49-F238E27FC236}">
                  <a16:creationId xmlns:a16="http://schemas.microsoft.com/office/drawing/2014/main" id="{203367EE-7EDF-4CE7-99F6-5FC3EF960D6E}"/>
                </a:ext>
              </a:extLst>
            </p:cNvPr>
            <p:cNvSpPr/>
            <p:nvPr/>
          </p:nvSpPr>
          <p:spPr>
            <a:xfrm flipH="1">
              <a:off x="1318747" y="2019302"/>
              <a:ext cx="465448" cy="181141"/>
            </a:xfrm>
            <a:custGeom>
              <a:avLst/>
              <a:gdLst>
                <a:gd name="connsiteX0" fmla="*/ 0 w 507203"/>
                <a:gd name="connsiteY0" fmla="*/ 41755 h 178759"/>
                <a:gd name="connsiteX1" fmla="*/ 41755 w 507203"/>
                <a:gd name="connsiteY1" fmla="*/ 0 h 178759"/>
                <a:gd name="connsiteX2" fmla="*/ 465448 w 507203"/>
                <a:gd name="connsiteY2" fmla="*/ 0 h 178759"/>
                <a:gd name="connsiteX3" fmla="*/ 507203 w 507203"/>
                <a:gd name="connsiteY3" fmla="*/ 41755 h 178759"/>
                <a:gd name="connsiteX4" fmla="*/ 507203 w 507203"/>
                <a:gd name="connsiteY4" fmla="*/ 137004 h 178759"/>
                <a:gd name="connsiteX5" fmla="*/ 465448 w 507203"/>
                <a:gd name="connsiteY5" fmla="*/ 178759 h 178759"/>
                <a:gd name="connsiteX6" fmla="*/ 41755 w 507203"/>
                <a:gd name="connsiteY6" fmla="*/ 178759 h 178759"/>
                <a:gd name="connsiteX7" fmla="*/ 0 w 507203"/>
                <a:gd name="connsiteY7" fmla="*/ 137004 h 178759"/>
                <a:gd name="connsiteX8" fmla="*/ 0 w 507203"/>
                <a:gd name="connsiteY8" fmla="*/ 41755 h 178759"/>
                <a:gd name="connsiteX0" fmla="*/ 0 w 507203"/>
                <a:gd name="connsiteY0" fmla="*/ 137004 h 228444"/>
                <a:gd name="connsiteX1" fmla="*/ 0 w 507203"/>
                <a:gd name="connsiteY1" fmla="*/ 41755 h 228444"/>
                <a:gd name="connsiteX2" fmla="*/ 41755 w 507203"/>
                <a:gd name="connsiteY2" fmla="*/ 0 h 228444"/>
                <a:gd name="connsiteX3" fmla="*/ 465448 w 507203"/>
                <a:gd name="connsiteY3" fmla="*/ 0 h 228444"/>
                <a:gd name="connsiteX4" fmla="*/ 507203 w 507203"/>
                <a:gd name="connsiteY4" fmla="*/ 41755 h 228444"/>
                <a:gd name="connsiteX5" fmla="*/ 507203 w 507203"/>
                <a:gd name="connsiteY5" fmla="*/ 137004 h 228444"/>
                <a:gd name="connsiteX6" fmla="*/ 465448 w 507203"/>
                <a:gd name="connsiteY6" fmla="*/ 178759 h 228444"/>
                <a:gd name="connsiteX7" fmla="*/ 41755 w 507203"/>
                <a:gd name="connsiteY7" fmla="*/ 178759 h 228444"/>
                <a:gd name="connsiteX8" fmla="*/ 91440 w 507203"/>
                <a:gd name="connsiteY8" fmla="*/ 228444 h 228444"/>
                <a:gd name="connsiteX0" fmla="*/ 0 w 507203"/>
                <a:gd name="connsiteY0" fmla="*/ 41755 h 228444"/>
                <a:gd name="connsiteX1" fmla="*/ 41755 w 507203"/>
                <a:gd name="connsiteY1" fmla="*/ 0 h 228444"/>
                <a:gd name="connsiteX2" fmla="*/ 465448 w 507203"/>
                <a:gd name="connsiteY2" fmla="*/ 0 h 228444"/>
                <a:gd name="connsiteX3" fmla="*/ 507203 w 507203"/>
                <a:gd name="connsiteY3" fmla="*/ 41755 h 228444"/>
                <a:gd name="connsiteX4" fmla="*/ 507203 w 507203"/>
                <a:gd name="connsiteY4" fmla="*/ 137004 h 228444"/>
                <a:gd name="connsiteX5" fmla="*/ 465448 w 507203"/>
                <a:gd name="connsiteY5" fmla="*/ 178759 h 228444"/>
                <a:gd name="connsiteX6" fmla="*/ 41755 w 507203"/>
                <a:gd name="connsiteY6" fmla="*/ 178759 h 228444"/>
                <a:gd name="connsiteX7" fmla="*/ 91440 w 507203"/>
                <a:gd name="connsiteY7" fmla="*/ 228444 h 228444"/>
                <a:gd name="connsiteX0" fmla="*/ 18919 w 484367"/>
                <a:gd name="connsiteY0" fmla="*/ 0 h 228444"/>
                <a:gd name="connsiteX1" fmla="*/ 442612 w 484367"/>
                <a:gd name="connsiteY1" fmla="*/ 0 h 228444"/>
                <a:gd name="connsiteX2" fmla="*/ 484367 w 484367"/>
                <a:gd name="connsiteY2" fmla="*/ 41755 h 228444"/>
                <a:gd name="connsiteX3" fmla="*/ 484367 w 484367"/>
                <a:gd name="connsiteY3" fmla="*/ 137004 h 228444"/>
                <a:gd name="connsiteX4" fmla="*/ 442612 w 484367"/>
                <a:gd name="connsiteY4" fmla="*/ 178759 h 228444"/>
                <a:gd name="connsiteX5" fmla="*/ 18919 w 484367"/>
                <a:gd name="connsiteY5" fmla="*/ 178759 h 228444"/>
                <a:gd name="connsiteX6" fmla="*/ 68604 w 484367"/>
                <a:gd name="connsiteY6" fmla="*/ 228444 h 228444"/>
                <a:gd name="connsiteX0" fmla="*/ 0 w 465448"/>
                <a:gd name="connsiteY0" fmla="*/ 0 h 178759"/>
                <a:gd name="connsiteX1" fmla="*/ 423693 w 465448"/>
                <a:gd name="connsiteY1" fmla="*/ 0 h 178759"/>
                <a:gd name="connsiteX2" fmla="*/ 465448 w 465448"/>
                <a:gd name="connsiteY2" fmla="*/ 41755 h 178759"/>
                <a:gd name="connsiteX3" fmla="*/ 465448 w 465448"/>
                <a:gd name="connsiteY3" fmla="*/ 137004 h 178759"/>
                <a:gd name="connsiteX4" fmla="*/ 423693 w 465448"/>
                <a:gd name="connsiteY4" fmla="*/ 178759 h 178759"/>
                <a:gd name="connsiteX5" fmla="*/ 0 w 465448"/>
                <a:gd name="connsiteY5" fmla="*/ 178759 h 178759"/>
                <a:gd name="connsiteX0" fmla="*/ 0 w 465448"/>
                <a:gd name="connsiteY0" fmla="*/ 0 h 181141"/>
                <a:gd name="connsiteX1" fmla="*/ 423693 w 465448"/>
                <a:gd name="connsiteY1" fmla="*/ 0 h 181141"/>
                <a:gd name="connsiteX2" fmla="*/ 465448 w 465448"/>
                <a:gd name="connsiteY2" fmla="*/ 41755 h 181141"/>
                <a:gd name="connsiteX3" fmla="*/ 465448 w 465448"/>
                <a:gd name="connsiteY3" fmla="*/ 137004 h 181141"/>
                <a:gd name="connsiteX4" fmla="*/ 423693 w 465448"/>
                <a:gd name="connsiteY4" fmla="*/ 178759 h 181141"/>
                <a:gd name="connsiteX5" fmla="*/ 109538 w 465448"/>
                <a:gd name="connsiteY5" fmla="*/ 181141 h 181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448" h="181141">
                  <a:moveTo>
                    <a:pt x="0" y="0"/>
                  </a:moveTo>
                  <a:lnTo>
                    <a:pt x="423693" y="0"/>
                  </a:lnTo>
                  <a:cubicBezTo>
                    <a:pt x="446754" y="0"/>
                    <a:pt x="465448" y="18694"/>
                    <a:pt x="465448" y="41755"/>
                  </a:cubicBezTo>
                  <a:lnTo>
                    <a:pt x="465448" y="137004"/>
                  </a:lnTo>
                  <a:cubicBezTo>
                    <a:pt x="465448" y="160065"/>
                    <a:pt x="446754" y="178759"/>
                    <a:pt x="423693" y="178759"/>
                  </a:cubicBezTo>
                  <a:lnTo>
                    <a:pt x="109538" y="181141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台形 14">
              <a:extLst>
                <a:ext uri="{FF2B5EF4-FFF2-40B4-BE49-F238E27FC236}">
                  <a16:creationId xmlns:a16="http://schemas.microsoft.com/office/drawing/2014/main" id="{F863FAEC-9A5D-4A08-B947-F1E5C3CD115E}"/>
                </a:ext>
              </a:extLst>
            </p:cNvPr>
            <p:cNvSpPr/>
            <p:nvPr/>
          </p:nvSpPr>
          <p:spPr>
            <a:xfrm rot="16200000" flipH="1">
              <a:off x="1167764" y="2019813"/>
              <a:ext cx="158353" cy="178759"/>
            </a:xfrm>
            <a:prstGeom prst="trapezoid">
              <a:avLst>
                <a:gd name="adj" fmla="val 14473"/>
              </a:avLst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四角形: 上の 2 つの角を丸める 15">
              <a:extLst>
                <a:ext uri="{FF2B5EF4-FFF2-40B4-BE49-F238E27FC236}">
                  <a16:creationId xmlns:a16="http://schemas.microsoft.com/office/drawing/2014/main" id="{FC7DFEC9-E91F-483C-A483-33497AFA34F3}"/>
                </a:ext>
              </a:extLst>
            </p:cNvPr>
            <p:cNvSpPr/>
            <p:nvPr/>
          </p:nvSpPr>
          <p:spPr>
            <a:xfrm rot="16200000" flipH="1">
              <a:off x="1050175" y="2058644"/>
              <a:ext cx="104134" cy="10292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四角形: 対角を丸める 16">
              <a:extLst>
                <a:ext uri="{FF2B5EF4-FFF2-40B4-BE49-F238E27FC236}">
                  <a16:creationId xmlns:a16="http://schemas.microsoft.com/office/drawing/2014/main" id="{8D69C5B6-A603-4686-AA24-4C2A34BDDD67}"/>
                </a:ext>
              </a:extLst>
            </p:cNvPr>
            <p:cNvSpPr/>
            <p:nvPr/>
          </p:nvSpPr>
          <p:spPr>
            <a:xfrm>
              <a:off x="1284061" y="3371850"/>
              <a:ext cx="385195" cy="136929"/>
            </a:xfrm>
            <a:prstGeom prst="round2DiagRect">
              <a:avLst>
                <a:gd name="adj1" fmla="val 50000"/>
                <a:gd name="adj2" fmla="val 29333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対角を丸める 17">
              <a:extLst>
                <a:ext uri="{FF2B5EF4-FFF2-40B4-BE49-F238E27FC236}">
                  <a16:creationId xmlns:a16="http://schemas.microsoft.com/office/drawing/2014/main" id="{63260864-27F7-43A5-9AFF-AA159F2012BB}"/>
                </a:ext>
              </a:extLst>
            </p:cNvPr>
            <p:cNvSpPr/>
            <p:nvPr/>
          </p:nvSpPr>
          <p:spPr>
            <a:xfrm flipH="1">
              <a:off x="2407442" y="3371850"/>
              <a:ext cx="385195" cy="136929"/>
            </a:xfrm>
            <a:prstGeom prst="round2DiagRect">
              <a:avLst>
                <a:gd name="adj1" fmla="val 50000"/>
                <a:gd name="adj2" fmla="val 29333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388E5B89-07C3-4601-827A-F635D7CEB12A}"/>
                </a:ext>
              </a:extLst>
            </p:cNvPr>
            <p:cNvSpPr/>
            <p:nvPr/>
          </p:nvSpPr>
          <p:spPr>
            <a:xfrm>
              <a:off x="1695449" y="1319214"/>
              <a:ext cx="738187" cy="700088"/>
            </a:xfrm>
            <a:custGeom>
              <a:avLst/>
              <a:gdLst>
                <a:gd name="connsiteX0" fmla="*/ 235469 w 738187"/>
                <a:gd name="connsiteY0" fmla="*/ 0 h 700088"/>
                <a:gd name="connsiteX1" fmla="*/ 257672 w 738187"/>
                <a:gd name="connsiteY1" fmla="*/ 0 h 700088"/>
                <a:gd name="connsiteX2" fmla="*/ 404316 w 738187"/>
                <a:gd name="connsiteY2" fmla="*/ 0 h 700088"/>
                <a:gd name="connsiteX3" fmla="*/ 643212 w 738187"/>
                <a:gd name="connsiteY3" fmla="*/ 0 h 700088"/>
                <a:gd name="connsiteX4" fmla="*/ 738187 w 738187"/>
                <a:gd name="connsiteY4" fmla="*/ 141747 h 700088"/>
                <a:gd name="connsiteX5" fmla="*/ 649120 w 738187"/>
                <a:gd name="connsiteY5" fmla="*/ 181153 h 700088"/>
                <a:gd name="connsiteX6" fmla="*/ 656753 w 738187"/>
                <a:gd name="connsiteY6" fmla="*/ 205742 h 700088"/>
                <a:gd name="connsiteX7" fmla="*/ 661988 w 738187"/>
                <a:gd name="connsiteY7" fmla="*/ 257672 h 700088"/>
                <a:gd name="connsiteX8" fmla="*/ 661988 w 738187"/>
                <a:gd name="connsiteY8" fmla="*/ 442416 h 700088"/>
                <a:gd name="connsiteX9" fmla="*/ 404316 w 738187"/>
                <a:gd name="connsiteY9" fmla="*/ 700088 h 700088"/>
                <a:gd name="connsiteX10" fmla="*/ 257672 w 738187"/>
                <a:gd name="connsiteY10" fmla="*/ 700088 h 700088"/>
                <a:gd name="connsiteX11" fmla="*/ 0 w 738187"/>
                <a:gd name="connsiteY11" fmla="*/ 442416 h 700088"/>
                <a:gd name="connsiteX12" fmla="*/ 0 w 738187"/>
                <a:gd name="connsiteY12" fmla="*/ 257672 h 700088"/>
                <a:gd name="connsiteX13" fmla="*/ 205742 w 738187"/>
                <a:gd name="connsiteY13" fmla="*/ 5235 h 700088"/>
                <a:gd name="connsiteX14" fmla="*/ 224306 w 738187"/>
                <a:gd name="connsiteY14" fmla="*/ 3364 h 70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38187" h="700088">
                  <a:moveTo>
                    <a:pt x="235469" y="0"/>
                  </a:moveTo>
                  <a:lnTo>
                    <a:pt x="257672" y="0"/>
                  </a:lnTo>
                  <a:lnTo>
                    <a:pt x="404316" y="0"/>
                  </a:lnTo>
                  <a:lnTo>
                    <a:pt x="643212" y="0"/>
                  </a:lnTo>
                  <a:cubicBezTo>
                    <a:pt x="695666" y="0"/>
                    <a:pt x="738187" y="63462"/>
                    <a:pt x="738187" y="141747"/>
                  </a:cubicBezTo>
                  <a:lnTo>
                    <a:pt x="649120" y="181153"/>
                  </a:lnTo>
                  <a:lnTo>
                    <a:pt x="656753" y="205742"/>
                  </a:lnTo>
                  <a:cubicBezTo>
                    <a:pt x="660186" y="222516"/>
                    <a:pt x="661988" y="239884"/>
                    <a:pt x="661988" y="257672"/>
                  </a:cubicBezTo>
                  <a:lnTo>
                    <a:pt x="661988" y="442416"/>
                  </a:lnTo>
                  <a:cubicBezTo>
                    <a:pt x="661988" y="584724"/>
                    <a:pt x="546624" y="700088"/>
                    <a:pt x="404316" y="700088"/>
                  </a:cubicBezTo>
                  <a:lnTo>
                    <a:pt x="257672" y="700088"/>
                  </a:lnTo>
                  <a:cubicBezTo>
                    <a:pt x="115364" y="700088"/>
                    <a:pt x="0" y="584724"/>
                    <a:pt x="0" y="442416"/>
                  </a:cubicBezTo>
                  <a:lnTo>
                    <a:pt x="0" y="257672"/>
                  </a:lnTo>
                  <a:cubicBezTo>
                    <a:pt x="0" y="133153"/>
                    <a:pt x="88326" y="29262"/>
                    <a:pt x="205742" y="5235"/>
                  </a:cubicBezTo>
                  <a:lnTo>
                    <a:pt x="224306" y="3364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EFAE46E3-329C-4F52-82DE-E832C21B9433}"/>
                </a:ext>
              </a:extLst>
            </p:cNvPr>
            <p:cNvSpPr/>
            <p:nvPr/>
          </p:nvSpPr>
          <p:spPr>
            <a:xfrm>
              <a:off x="1771648" y="1428750"/>
              <a:ext cx="509590" cy="566738"/>
            </a:xfrm>
            <a:prstGeom prst="roundRect">
              <a:avLst>
                <a:gd name="adj" fmla="val 37055"/>
              </a:avLst>
            </a:prstGeom>
            <a:solidFill>
              <a:srgbClr val="FFCC99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A36B99DB-FC1F-4DCC-9481-686269DB0B29}"/>
                </a:ext>
              </a:extLst>
            </p:cNvPr>
            <p:cNvSpPr/>
            <p:nvPr/>
          </p:nvSpPr>
          <p:spPr>
            <a:xfrm>
              <a:off x="1771647" y="1707192"/>
              <a:ext cx="509590" cy="288297"/>
            </a:xfrm>
            <a:custGeom>
              <a:avLst/>
              <a:gdLst>
                <a:gd name="connsiteX0" fmla="*/ 0 w 509590"/>
                <a:gd name="connsiteY0" fmla="*/ 0 h 288297"/>
                <a:gd name="connsiteX1" fmla="*/ 73984 w 509590"/>
                <a:gd name="connsiteY1" fmla="*/ 73984 h 288297"/>
                <a:gd name="connsiteX2" fmla="*/ 435606 w 509590"/>
                <a:gd name="connsiteY2" fmla="*/ 73984 h 288297"/>
                <a:gd name="connsiteX3" fmla="*/ 509590 w 509590"/>
                <a:gd name="connsiteY3" fmla="*/ 0 h 288297"/>
                <a:gd name="connsiteX4" fmla="*/ 509590 w 509590"/>
                <a:gd name="connsiteY4" fmla="*/ 99468 h 288297"/>
                <a:gd name="connsiteX5" fmla="*/ 320761 w 509590"/>
                <a:gd name="connsiteY5" fmla="*/ 288297 h 288297"/>
                <a:gd name="connsiteX6" fmla="*/ 188829 w 509590"/>
                <a:gd name="connsiteY6" fmla="*/ 288297 h 288297"/>
                <a:gd name="connsiteX7" fmla="*/ 0 w 509590"/>
                <a:gd name="connsiteY7" fmla="*/ 99468 h 288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9590" h="288297">
                  <a:moveTo>
                    <a:pt x="0" y="0"/>
                  </a:moveTo>
                  <a:cubicBezTo>
                    <a:pt x="0" y="40860"/>
                    <a:pt x="33124" y="73984"/>
                    <a:pt x="73984" y="73984"/>
                  </a:cubicBezTo>
                  <a:lnTo>
                    <a:pt x="435606" y="73984"/>
                  </a:lnTo>
                  <a:cubicBezTo>
                    <a:pt x="476466" y="73984"/>
                    <a:pt x="509590" y="40860"/>
                    <a:pt x="509590" y="0"/>
                  </a:cubicBezTo>
                  <a:lnTo>
                    <a:pt x="509590" y="99468"/>
                  </a:lnTo>
                  <a:cubicBezTo>
                    <a:pt x="509590" y="203755"/>
                    <a:pt x="425048" y="288297"/>
                    <a:pt x="320761" y="288297"/>
                  </a:cubicBezTo>
                  <a:lnTo>
                    <a:pt x="188829" y="288297"/>
                  </a:lnTo>
                  <a:cubicBezTo>
                    <a:pt x="84542" y="288297"/>
                    <a:pt x="0" y="203755"/>
                    <a:pt x="0" y="9946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AAC19F97-8A78-40A0-BDFE-B706090B2B39}"/>
                </a:ext>
              </a:extLst>
            </p:cNvPr>
            <p:cNvSpPr/>
            <p:nvPr/>
          </p:nvSpPr>
          <p:spPr>
            <a:xfrm>
              <a:off x="1808559" y="1591783"/>
              <a:ext cx="177404" cy="12748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861CDD66-BB3A-4F3E-9199-DAB488F6D13A}"/>
                </a:ext>
              </a:extLst>
            </p:cNvPr>
            <p:cNvSpPr/>
            <p:nvPr/>
          </p:nvSpPr>
          <p:spPr>
            <a:xfrm>
              <a:off x="2063353" y="1591783"/>
              <a:ext cx="177404" cy="12748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5E46F94B-60BC-44C4-AD6D-33F3FB714AB9}"/>
                </a:ext>
              </a:extLst>
            </p:cNvPr>
            <p:cNvSpPr/>
            <p:nvPr/>
          </p:nvSpPr>
          <p:spPr>
            <a:xfrm>
              <a:off x="1886367" y="1599616"/>
              <a:ext cx="81380" cy="8138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5825DA4F-9629-43CF-9FE6-17C7BB4CB889}"/>
                </a:ext>
              </a:extLst>
            </p:cNvPr>
            <p:cNvSpPr/>
            <p:nvPr/>
          </p:nvSpPr>
          <p:spPr>
            <a:xfrm>
              <a:off x="2136398" y="1599616"/>
              <a:ext cx="81380" cy="8138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F8CFD2A4-E114-48F0-9C6B-C65CAA1FE14E}"/>
                </a:ext>
              </a:extLst>
            </p:cNvPr>
            <p:cNvSpPr/>
            <p:nvPr/>
          </p:nvSpPr>
          <p:spPr>
            <a:xfrm>
              <a:off x="1771647" y="1404938"/>
              <a:ext cx="509590" cy="22145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83B299E8-CE45-4F32-A607-69A5DBEAD61F}"/>
                </a:ext>
              </a:extLst>
            </p:cNvPr>
            <p:cNvSpPr/>
            <p:nvPr/>
          </p:nvSpPr>
          <p:spPr>
            <a:xfrm>
              <a:off x="1759921" y="1961984"/>
              <a:ext cx="518936" cy="135897"/>
            </a:xfrm>
            <a:custGeom>
              <a:avLst/>
              <a:gdLst>
                <a:gd name="connsiteX0" fmla="*/ 46517 w 518936"/>
                <a:gd name="connsiteY0" fmla="*/ 0 h 135897"/>
                <a:gd name="connsiteX1" fmla="*/ 472419 w 518936"/>
                <a:gd name="connsiteY1" fmla="*/ 0 h 135897"/>
                <a:gd name="connsiteX2" fmla="*/ 518936 w 518936"/>
                <a:gd name="connsiteY2" fmla="*/ 46517 h 135897"/>
                <a:gd name="connsiteX3" fmla="*/ 510059 w 518936"/>
                <a:gd name="connsiteY3" fmla="*/ 67949 h 135897"/>
                <a:gd name="connsiteX4" fmla="*/ 518936 w 518936"/>
                <a:gd name="connsiteY4" fmla="*/ 89380 h 135897"/>
                <a:gd name="connsiteX5" fmla="*/ 472419 w 518936"/>
                <a:gd name="connsiteY5" fmla="*/ 135897 h 135897"/>
                <a:gd name="connsiteX6" fmla="*/ 46517 w 518936"/>
                <a:gd name="connsiteY6" fmla="*/ 135897 h 135897"/>
                <a:gd name="connsiteX7" fmla="*/ 0 w 518936"/>
                <a:gd name="connsiteY7" fmla="*/ 89380 h 135897"/>
                <a:gd name="connsiteX8" fmla="*/ 8877 w 518936"/>
                <a:gd name="connsiteY8" fmla="*/ 67949 h 135897"/>
                <a:gd name="connsiteX9" fmla="*/ 0 w 518936"/>
                <a:gd name="connsiteY9" fmla="*/ 46517 h 135897"/>
                <a:gd name="connsiteX10" fmla="*/ 46517 w 518936"/>
                <a:gd name="connsiteY10" fmla="*/ 0 h 13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8936" h="135897">
                  <a:moveTo>
                    <a:pt x="46517" y="0"/>
                  </a:moveTo>
                  <a:lnTo>
                    <a:pt x="472419" y="0"/>
                  </a:lnTo>
                  <a:cubicBezTo>
                    <a:pt x="498110" y="0"/>
                    <a:pt x="518936" y="20826"/>
                    <a:pt x="518936" y="46517"/>
                  </a:cubicBezTo>
                  <a:lnTo>
                    <a:pt x="510059" y="67949"/>
                  </a:lnTo>
                  <a:lnTo>
                    <a:pt x="518936" y="89380"/>
                  </a:lnTo>
                  <a:cubicBezTo>
                    <a:pt x="518936" y="115071"/>
                    <a:pt x="498110" y="135897"/>
                    <a:pt x="472419" y="135897"/>
                  </a:cubicBezTo>
                  <a:lnTo>
                    <a:pt x="46517" y="135897"/>
                  </a:lnTo>
                  <a:cubicBezTo>
                    <a:pt x="20826" y="135897"/>
                    <a:pt x="0" y="115071"/>
                    <a:pt x="0" y="89380"/>
                  </a:cubicBezTo>
                  <a:lnTo>
                    <a:pt x="8877" y="67949"/>
                  </a:lnTo>
                  <a:lnTo>
                    <a:pt x="0" y="46517"/>
                  </a:lnTo>
                  <a:cubicBezTo>
                    <a:pt x="0" y="20826"/>
                    <a:pt x="20826" y="0"/>
                    <a:pt x="4651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AD170EE9-A6FD-417E-8E17-8356401E40F8}"/>
              </a:ext>
            </a:extLst>
          </p:cNvPr>
          <p:cNvGrpSpPr/>
          <p:nvPr/>
        </p:nvGrpSpPr>
        <p:grpSpPr>
          <a:xfrm>
            <a:off x="6927448" y="1115704"/>
            <a:ext cx="1972712" cy="2243796"/>
            <a:chOff x="7003914" y="1428750"/>
            <a:chExt cx="1769525" cy="2012688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3C761EA0-8D3A-4B4F-BD94-A2DA06D39D87}"/>
                </a:ext>
              </a:extLst>
            </p:cNvPr>
            <p:cNvGrpSpPr/>
            <p:nvPr/>
          </p:nvGrpSpPr>
          <p:grpSpPr>
            <a:xfrm rot="19800000">
              <a:off x="7673693" y="1851605"/>
              <a:ext cx="908361" cy="252243"/>
              <a:chOff x="2724788" y="2019302"/>
              <a:chExt cx="908361" cy="252243"/>
            </a:xfrm>
          </p:grpSpPr>
          <p:sp>
            <p:nvSpPr>
              <p:cNvPr id="53" name="フリーフォーム 48">
                <a:extLst>
                  <a:ext uri="{FF2B5EF4-FFF2-40B4-BE49-F238E27FC236}">
                    <a16:creationId xmlns:a16="http://schemas.microsoft.com/office/drawing/2014/main" id="{68B00C8E-030E-42CB-A0FB-6EDEF53BDC68}"/>
                  </a:ext>
                </a:extLst>
              </p:cNvPr>
              <p:cNvSpPr/>
              <p:nvPr/>
            </p:nvSpPr>
            <p:spPr>
              <a:xfrm rot="16200000" flipV="1">
                <a:off x="3365413" y="2003809"/>
                <a:ext cx="242548" cy="292924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四角形: 角を丸くする 26">
                <a:extLst>
                  <a:ext uri="{FF2B5EF4-FFF2-40B4-BE49-F238E27FC236}">
                    <a16:creationId xmlns:a16="http://schemas.microsoft.com/office/drawing/2014/main" id="{30DE4D5C-C713-4A3C-9316-334EC972BAB2}"/>
                  </a:ext>
                </a:extLst>
              </p:cNvPr>
              <p:cNvSpPr/>
              <p:nvPr/>
            </p:nvSpPr>
            <p:spPr>
              <a:xfrm>
                <a:off x="2724788" y="2019302"/>
                <a:ext cx="465448" cy="181141"/>
              </a:xfrm>
              <a:custGeom>
                <a:avLst/>
                <a:gdLst>
                  <a:gd name="connsiteX0" fmla="*/ 0 w 507203"/>
                  <a:gd name="connsiteY0" fmla="*/ 41755 h 178759"/>
                  <a:gd name="connsiteX1" fmla="*/ 41755 w 507203"/>
                  <a:gd name="connsiteY1" fmla="*/ 0 h 178759"/>
                  <a:gd name="connsiteX2" fmla="*/ 465448 w 507203"/>
                  <a:gd name="connsiteY2" fmla="*/ 0 h 178759"/>
                  <a:gd name="connsiteX3" fmla="*/ 507203 w 507203"/>
                  <a:gd name="connsiteY3" fmla="*/ 41755 h 178759"/>
                  <a:gd name="connsiteX4" fmla="*/ 507203 w 507203"/>
                  <a:gd name="connsiteY4" fmla="*/ 137004 h 178759"/>
                  <a:gd name="connsiteX5" fmla="*/ 465448 w 507203"/>
                  <a:gd name="connsiteY5" fmla="*/ 178759 h 178759"/>
                  <a:gd name="connsiteX6" fmla="*/ 41755 w 507203"/>
                  <a:gd name="connsiteY6" fmla="*/ 178759 h 178759"/>
                  <a:gd name="connsiteX7" fmla="*/ 0 w 507203"/>
                  <a:gd name="connsiteY7" fmla="*/ 137004 h 178759"/>
                  <a:gd name="connsiteX8" fmla="*/ 0 w 507203"/>
                  <a:gd name="connsiteY8" fmla="*/ 41755 h 178759"/>
                  <a:gd name="connsiteX0" fmla="*/ 0 w 507203"/>
                  <a:gd name="connsiteY0" fmla="*/ 137004 h 228444"/>
                  <a:gd name="connsiteX1" fmla="*/ 0 w 507203"/>
                  <a:gd name="connsiteY1" fmla="*/ 41755 h 228444"/>
                  <a:gd name="connsiteX2" fmla="*/ 41755 w 507203"/>
                  <a:gd name="connsiteY2" fmla="*/ 0 h 228444"/>
                  <a:gd name="connsiteX3" fmla="*/ 465448 w 507203"/>
                  <a:gd name="connsiteY3" fmla="*/ 0 h 228444"/>
                  <a:gd name="connsiteX4" fmla="*/ 507203 w 507203"/>
                  <a:gd name="connsiteY4" fmla="*/ 41755 h 228444"/>
                  <a:gd name="connsiteX5" fmla="*/ 507203 w 507203"/>
                  <a:gd name="connsiteY5" fmla="*/ 137004 h 228444"/>
                  <a:gd name="connsiteX6" fmla="*/ 465448 w 507203"/>
                  <a:gd name="connsiteY6" fmla="*/ 178759 h 228444"/>
                  <a:gd name="connsiteX7" fmla="*/ 41755 w 507203"/>
                  <a:gd name="connsiteY7" fmla="*/ 178759 h 228444"/>
                  <a:gd name="connsiteX8" fmla="*/ 91440 w 507203"/>
                  <a:gd name="connsiteY8" fmla="*/ 228444 h 228444"/>
                  <a:gd name="connsiteX0" fmla="*/ 0 w 507203"/>
                  <a:gd name="connsiteY0" fmla="*/ 41755 h 228444"/>
                  <a:gd name="connsiteX1" fmla="*/ 41755 w 507203"/>
                  <a:gd name="connsiteY1" fmla="*/ 0 h 228444"/>
                  <a:gd name="connsiteX2" fmla="*/ 465448 w 507203"/>
                  <a:gd name="connsiteY2" fmla="*/ 0 h 228444"/>
                  <a:gd name="connsiteX3" fmla="*/ 507203 w 507203"/>
                  <a:gd name="connsiteY3" fmla="*/ 41755 h 228444"/>
                  <a:gd name="connsiteX4" fmla="*/ 507203 w 507203"/>
                  <a:gd name="connsiteY4" fmla="*/ 137004 h 228444"/>
                  <a:gd name="connsiteX5" fmla="*/ 465448 w 507203"/>
                  <a:gd name="connsiteY5" fmla="*/ 178759 h 228444"/>
                  <a:gd name="connsiteX6" fmla="*/ 41755 w 507203"/>
                  <a:gd name="connsiteY6" fmla="*/ 178759 h 228444"/>
                  <a:gd name="connsiteX7" fmla="*/ 91440 w 507203"/>
                  <a:gd name="connsiteY7" fmla="*/ 228444 h 228444"/>
                  <a:gd name="connsiteX0" fmla="*/ 18919 w 484367"/>
                  <a:gd name="connsiteY0" fmla="*/ 0 h 228444"/>
                  <a:gd name="connsiteX1" fmla="*/ 442612 w 484367"/>
                  <a:gd name="connsiteY1" fmla="*/ 0 h 228444"/>
                  <a:gd name="connsiteX2" fmla="*/ 484367 w 484367"/>
                  <a:gd name="connsiteY2" fmla="*/ 41755 h 228444"/>
                  <a:gd name="connsiteX3" fmla="*/ 484367 w 484367"/>
                  <a:gd name="connsiteY3" fmla="*/ 137004 h 228444"/>
                  <a:gd name="connsiteX4" fmla="*/ 442612 w 484367"/>
                  <a:gd name="connsiteY4" fmla="*/ 178759 h 228444"/>
                  <a:gd name="connsiteX5" fmla="*/ 18919 w 484367"/>
                  <a:gd name="connsiteY5" fmla="*/ 178759 h 228444"/>
                  <a:gd name="connsiteX6" fmla="*/ 68604 w 484367"/>
                  <a:gd name="connsiteY6" fmla="*/ 228444 h 228444"/>
                  <a:gd name="connsiteX0" fmla="*/ 0 w 465448"/>
                  <a:gd name="connsiteY0" fmla="*/ 0 h 178759"/>
                  <a:gd name="connsiteX1" fmla="*/ 423693 w 465448"/>
                  <a:gd name="connsiteY1" fmla="*/ 0 h 178759"/>
                  <a:gd name="connsiteX2" fmla="*/ 465448 w 465448"/>
                  <a:gd name="connsiteY2" fmla="*/ 41755 h 178759"/>
                  <a:gd name="connsiteX3" fmla="*/ 465448 w 465448"/>
                  <a:gd name="connsiteY3" fmla="*/ 137004 h 178759"/>
                  <a:gd name="connsiteX4" fmla="*/ 423693 w 465448"/>
                  <a:gd name="connsiteY4" fmla="*/ 178759 h 178759"/>
                  <a:gd name="connsiteX5" fmla="*/ 0 w 465448"/>
                  <a:gd name="connsiteY5" fmla="*/ 178759 h 178759"/>
                  <a:gd name="connsiteX0" fmla="*/ 0 w 465448"/>
                  <a:gd name="connsiteY0" fmla="*/ 0 h 181141"/>
                  <a:gd name="connsiteX1" fmla="*/ 423693 w 465448"/>
                  <a:gd name="connsiteY1" fmla="*/ 0 h 181141"/>
                  <a:gd name="connsiteX2" fmla="*/ 465448 w 465448"/>
                  <a:gd name="connsiteY2" fmla="*/ 41755 h 181141"/>
                  <a:gd name="connsiteX3" fmla="*/ 465448 w 465448"/>
                  <a:gd name="connsiteY3" fmla="*/ 137004 h 181141"/>
                  <a:gd name="connsiteX4" fmla="*/ 423693 w 465448"/>
                  <a:gd name="connsiteY4" fmla="*/ 178759 h 181141"/>
                  <a:gd name="connsiteX5" fmla="*/ 109538 w 465448"/>
                  <a:gd name="connsiteY5" fmla="*/ 181141 h 181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5448" h="181141">
                    <a:moveTo>
                      <a:pt x="0" y="0"/>
                    </a:moveTo>
                    <a:lnTo>
                      <a:pt x="423693" y="0"/>
                    </a:lnTo>
                    <a:cubicBezTo>
                      <a:pt x="446754" y="0"/>
                      <a:pt x="465448" y="18694"/>
                      <a:pt x="465448" y="41755"/>
                    </a:cubicBezTo>
                    <a:lnTo>
                      <a:pt x="465448" y="137004"/>
                    </a:lnTo>
                    <a:cubicBezTo>
                      <a:pt x="465448" y="160065"/>
                      <a:pt x="446754" y="178759"/>
                      <a:pt x="423693" y="178759"/>
                    </a:cubicBezTo>
                    <a:lnTo>
                      <a:pt x="109538" y="181141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台形 54">
                <a:extLst>
                  <a:ext uri="{FF2B5EF4-FFF2-40B4-BE49-F238E27FC236}">
                    <a16:creationId xmlns:a16="http://schemas.microsoft.com/office/drawing/2014/main" id="{4CC8AEB2-81B5-4B81-980D-13BF2543A4AB}"/>
                  </a:ext>
                </a:extLst>
              </p:cNvPr>
              <p:cNvSpPr/>
              <p:nvPr/>
            </p:nvSpPr>
            <p:spPr>
              <a:xfrm rot="5400000">
                <a:off x="3182866" y="2019813"/>
                <a:ext cx="158353" cy="178759"/>
              </a:xfrm>
              <a:prstGeom prst="trapezoid">
                <a:avLst>
                  <a:gd name="adj" fmla="val 14473"/>
                </a:avLst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8ED835F8-4E5C-403E-B49A-DCF68CB636B1}"/>
                  </a:ext>
                </a:extLst>
              </p:cNvPr>
              <p:cNvSpPr/>
              <p:nvPr/>
            </p:nvSpPr>
            <p:spPr>
              <a:xfrm rot="5400000">
                <a:off x="3354674" y="2058644"/>
                <a:ext cx="104134" cy="10292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楕円 8">
              <a:extLst>
                <a:ext uri="{FF2B5EF4-FFF2-40B4-BE49-F238E27FC236}">
                  <a16:creationId xmlns:a16="http://schemas.microsoft.com/office/drawing/2014/main" id="{7BEA5790-0515-4A13-9D8C-3FBACDAB55D1}"/>
                </a:ext>
              </a:extLst>
            </p:cNvPr>
            <p:cNvSpPr/>
            <p:nvPr/>
          </p:nvSpPr>
          <p:spPr>
            <a:xfrm rot="19800000">
              <a:off x="7324317" y="1904915"/>
              <a:ext cx="721680" cy="1033461"/>
            </a:xfrm>
            <a:custGeom>
              <a:avLst/>
              <a:gdLst>
                <a:gd name="connsiteX0" fmla="*/ 0 w 1066801"/>
                <a:gd name="connsiteY0" fmla="*/ 647700 h 1295400"/>
                <a:gd name="connsiteX1" fmla="*/ 533401 w 1066801"/>
                <a:gd name="connsiteY1" fmla="*/ 0 h 1295400"/>
                <a:gd name="connsiteX2" fmla="*/ 1066802 w 1066801"/>
                <a:gd name="connsiteY2" fmla="*/ 647700 h 1295400"/>
                <a:gd name="connsiteX3" fmla="*/ 533401 w 1066801"/>
                <a:gd name="connsiteY3" fmla="*/ 1295400 h 1295400"/>
                <a:gd name="connsiteX4" fmla="*/ 0 w 1066801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923925 h 1571625"/>
                <a:gd name="connsiteX1" fmla="*/ 538163 w 1066802"/>
                <a:gd name="connsiteY1" fmla="*/ 0 h 1571625"/>
                <a:gd name="connsiteX2" fmla="*/ 1066802 w 1066802"/>
                <a:gd name="connsiteY2" fmla="*/ 923925 h 1571625"/>
                <a:gd name="connsiteX3" fmla="*/ 533401 w 1066802"/>
                <a:gd name="connsiteY3" fmla="*/ 1571625 h 1571625"/>
                <a:gd name="connsiteX4" fmla="*/ 0 w 1066802"/>
                <a:gd name="connsiteY4" fmla="*/ 923925 h 1571625"/>
                <a:gd name="connsiteX0" fmla="*/ 0 w 1066802"/>
                <a:gd name="connsiteY0" fmla="*/ 923925 h 1428750"/>
                <a:gd name="connsiteX1" fmla="*/ 538163 w 1066802"/>
                <a:gd name="connsiteY1" fmla="*/ 0 h 1428750"/>
                <a:gd name="connsiteX2" fmla="*/ 1066802 w 1066802"/>
                <a:gd name="connsiteY2" fmla="*/ 923925 h 1428750"/>
                <a:gd name="connsiteX3" fmla="*/ 538163 w 1066802"/>
                <a:gd name="connsiteY3" fmla="*/ 1428750 h 1428750"/>
                <a:gd name="connsiteX4" fmla="*/ 0 w 1066802"/>
                <a:gd name="connsiteY4" fmla="*/ 923925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6802" h="1428750">
                  <a:moveTo>
                    <a:pt x="0" y="923925"/>
                  </a:moveTo>
                  <a:cubicBezTo>
                    <a:pt x="0" y="566210"/>
                    <a:pt x="243574" y="0"/>
                    <a:pt x="538163" y="0"/>
                  </a:cubicBezTo>
                  <a:cubicBezTo>
                    <a:pt x="832752" y="0"/>
                    <a:pt x="1066802" y="566210"/>
                    <a:pt x="1066802" y="923925"/>
                  </a:cubicBezTo>
                  <a:cubicBezTo>
                    <a:pt x="1066802" y="1281640"/>
                    <a:pt x="832752" y="1428750"/>
                    <a:pt x="538163" y="1428750"/>
                  </a:cubicBezTo>
                  <a:cubicBezTo>
                    <a:pt x="243574" y="1428750"/>
                    <a:pt x="0" y="1281640"/>
                    <a:pt x="0" y="923925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二等辺三角形 30">
              <a:extLst>
                <a:ext uri="{FF2B5EF4-FFF2-40B4-BE49-F238E27FC236}">
                  <a16:creationId xmlns:a16="http://schemas.microsoft.com/office/drawing/2014/main" id="{85EE7249-12FD-43EE-9C3C-BB36823216D0}"/>
                </a:ext>
              </a:extLst>
            </p:cNvPr>
            <p:cNvSpPr/>
            <p:nvPr/>
          </p:nvSpPr>
          <p:spPr>
            <a:xfrm rot="9000000">
              <a:off x="7377623" y="2082996"/>
              <a:ext cx="241850" cy="414337"/>
            </a:xfrm>
            <a:prstGeom prst="triangle">
              <a:avLst>
                <a:gd name="adj" fmla="val 77397"/>
              </a:avLst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525DD1FE-AB94-4DA0-B8C9-26CB2D060FA6}"/>
                </a:ext>
              </a:extLst>
            </p:cNvPr>
            <p:cNvGrpSpPr/>
            <p:nvPr/>
          </p:nvGrpSpPr>
          <p:grpSpPr>
            <a:xfrm>
              <a:off x="7003914" y="1428750"/>
              <a:ext cx="750950" cy="700088"/>
              <a:chOff x="6203886" y="1319214"/>
              <a:chExt cx="750950" cy="700088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E52AA750-804D-49EA-B676-37343FA4771A}"/>
                  </a:ext>
                </a:extLst>
              </p:cNvPr>
              <p:cNvGrpSpPr/>
              <p:nvPr/>
            </p:nvGrpSpPr>
            <p:grpSpPr>
              <a:xfrm>
                <a:off x="6203888" y="1319214"/>
                <a:ext cx="750948" cy="700088"/>
                <a:chOff x="6203888" y="1319214"/>
                <a:chExt cx="750948" cy="700088"/>
              </a:xfrm>
            </p:grpSpPr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097FF887-96AE-45FF-9844-E753AFB3C478}"/>
                    </a:ext>
                  </a:extLst>
                </p:cNvPr>
                <p:cNvSpPr/>
                <p:nvPr/>
              </p:nvSpPr>
              <p:spPr>
                <a:xfrm>
                  <a:off x="6216649" y="1319214"/>
                  <a:ext cx="738187" cy="700088"/>
                </a:xfrm>
                <a:custGeom>
                  <a:avLst/>
                  <a:gdLst>
                    <a:gd name="connsiteX0" fmla="*/ 235469 w 738187"/>
                    <a:gd name="connsiteY0" fmla="*/ 0 h 700088"/>
                    <a:gd name="connsiteX1" fmla="*/ 257672 w 738187"/>
                    <a:gd name="connsiteY1" fmla="*/ 0 h 700088"/>
                    <a:gd name="connsiteX2" fmla="*/ 404316 w 738187"/>
                    <a:gd name="connsiteY2" fmla="*/ 0 h 700088"/>
                    <a:gd name="connsiteX3" fmla="*/ 643212 w 738187"/>
                    <a:gd name="connsiteY3" fmla="*/ 0 h 700088"/>
                    <a:gd name="connsiteX4" fmla="*/ 738187 w 738187"/>
                    <a:gd name="connsiteY4" fmla="*/ 141747 h 700088"/>
                    <a:gd name="connsiteX5" fmla="*/ 649120 w 738187"/>
                    <a:gd name="connsiteY5" fmla="*/ 181153 h 700088"/>
                    <a:gd name="connsiteX6" fmla="*/ 656753 w 738187"/>
                    <a:gd name="connsiteY6" fmla="*/ 205742 h 700088"/>
                    <a:gd name="connsiteX7" fmla="*/ 661988 w 738187"/>
                    <a:gd name="connsiteY7" fmla="*/ 257672 h 700088"/>
                    <a:gd name="connsiteX8" fmla="*/ 661988 w 738187"/>
                    <a:gd name="connsiteY8" fmla="*/ 442416 h 700088"/>
                    <a:gd name="connsiteX9" fmla="*/ 404316 w 738187"/>
                    <a:gd name="connsiteY9" fmla="*/ 700088 h 700088"/>
                    <a:gd name="connsiteX10" fmla="*/ 257672 w 738187"/>
                    <a:gd name="connsiteY10" fmla="*/ 700088 h 700088"/>
                    <a:gd name="connsiteX11" fmla="*/ 0 w 738187"/>
                    <a:gd name="connsiteY11" fmla="*/ 442416 h 700088"/>
                    <a:gd name="connsiteX12" fmla="*/ 0 w 738187"/>
                    <a:gd name="connsiteY12" fmla="*/ 257672 h 700088"/>
                    <a:gd name="connsiteX13" fmla="*/ 205742 w 738187"/>
                    <a:gd name="connsiteY13" fmla="*/ 5235 h 700088"/>
                    <a:gd name="connsiteX14" fmla="*/ 224306 w 738187"/>
                    <a:gd name="connsiteY14" fmla="*/ 3364 h 700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38187" h="700088">
                      <a:moveTo>
                        <a:pt x="235469" y="0"/>
                      </a:moveTo>
                      <a:lnTo>
                        <a:pt x="257672" y="0"/>
                      </a:lnTo>
                      <a:lnTo>
                        <a:pt x="404316" y="0"/>
                      </a:lnTo>
                      <a:lnTo>
                        <a:pt x="643212" y="0"/>
                      </a:lnTo>
                      <a:cubicBezTo>
                        <a:pt x="695666" y="0"/>
                        <a:pt x="738187" y="63462"/>
                        <a:pt x="738187" y="141747"/>
                      </a:cubicBezTo>
                      <a:lnTo>
                        <a:pt x="649120" y="181153"/>
                      </a:lnTo>
                      <a:lnTo>
                        <a:pt x="656753" y="205742"/>
                      </a:lnTo>
                      <a:cubicBezTo>
                        <a:pt x="660186" y="222516"/>
                        <a:pt x="661988" y="239884"/>
                        <a:pt x="661988" y="257672"/>
                      </a:cubicBezTo>
                      <a:lnTo>
                        <a:pt x="661988" y="442416"/>
                      </a:lnTo>
                      <a:cubicBezTo>
                        <a:pt x="661988" y="584724"/>
                        <a:pt x="546624" y="700088"/>
                        <a:pt x="404316" y="700088"/>
                      </a:cubicBezTo>
                      <a:lnTo>
                        <a:pt x="257672" y="700088"/>
                      </a:lnTo>
                      <a:cubicBezTo>
                        <a:pt x="115364" y="700088"/>
                        <a:pt x="0" y="584724"/>
                        <a:pt x="0" y="442416"/>
                      </a:cubicBezTo>
                      <a:lnTo>
                        <a:pt x="0" y="257672"/>
                      </a:lnTo>
                      <a:cubicBezTo>
                        <a:pt x="0" y="133153"/>
                        <a:pt x="88326" y="29262"/>
                        <a:pt x="205742" y="5235"/>
                      </a:cubicBezTo>
                      <a:lnTo>
                        <a:pt x="224306" y="3364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C9A14D53-208A-4160-AF25-72212142361A}"/>
                    </a:ext>
                  </a:extLst>
                </p:cNvPr>
                <p:cNvSpPr/>
                <p:nvPr/>
              </p:nvSpPr>
              <p:spPr>
                <a:xfrm>
                  <a:off x="6203889" y="1428750"/>
                  <a:ext cx="291745" cy="566738"/>
                </a:xfrm>
                <a:prstGeom prst="roundRect">
                  <a:avLst>
                    <a:gd name="adj" fmla="val 37055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AAE92404-58B6-4E3E-8E42-D3292885BC96}"/>
                    </a:ext>
                  </a:extLst>
                </p:cNvPr>
                <p:cNvSpPr/>
                <p:nvPr/>
              </p:nvSpPr>
              <p:spPr>
                <a:xfrm>
                  <a:off x="6227542" y="1591783"/>
                  <a:ext cx="177404" cy="1274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8D52A660-FC4B-485A-94E8-9B7B080FEF59}"/>
                    </a:ext>
                  </a:extLst>
                </p:cNvPr>
                <p:cNvSpPr/>
                <p:nvPr/>
              </p:nvSpPr>
              <p:spPr>
                <a:xfrm>
                  <a:off x="6239398" y="1599616"/>
                  <a:ext cx="81380" cy="8138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四角形: 上の 2 つの角を丸める 51">
                  <a:extLst>
                    <a:ext uri="{FF2B5EF4-FFF2-40B4-BE49-F238E27FC236}">
                      <a16:creationId xmlns:a16="http://schemas.microsoft.com/office/drawing/2014/main" id="{429E0934-0A17-44F5-80B2-063C240106ED}"/>
                    </a:ext>
                  </a:extLst>
                </p:cNvPr>
                <p:cNvSpPr/>
                <p:nvPr/>
              </p:nvSpPr>
              <p:spPr>
                <a:xfrm>
                  <a:off x="6203888" y="1404938"/>
                  <a:ext cx="291745" cy="22145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D29F75AB-779B-4C92-A9FC-A87DC910A4CA}"/>
                  </a:ext>
                </a:extLst>
              </p:cNvPr>
              <p:cNvSpPr/>
              <p:nvPr/>
            </p:nvSpPr>
            <p:spPr>
              <a:xfrm rot="10800000">
                <a:off x="6203886" y="1726241"/>
                <a:ext cx="291746" cy="288381"/>
              </a:xfrm>
              <a:custGeom>
                <a:avLst/>
                <a:gdLst>
                  <a:gd name="connsiteX0" fmla="*/ 6797 w 291746"/>
                  <a:gd name="connsiteY0" fmla="*/ 288381 h 288381"/>
                  <a:gd name="connsiteX1" fmla="*/ 0 w 291746"/>
                  <a:gd name="connsiteY1" fmla="*/ 288381 h 288381"/>
                  <a:gd name="connsiteX2" fmla="*/ 0 w 291746"/>
                  <a:gd name="connsiteY2" fmla="*/ 144191 h 288381"/>
                  <a:gd name="connsiteX3" fmla="*/ 144191 w 291746"/>
                  <a:gd name="connsiteY3" fmla="*/ 0 h 288381"/>
                  <a:gd name="connsiteX4" fmla="*/ 147555 w 291746"/>
                  <a:gd name="connsiteY4" fmla="*/ 0 h 288381"/>
                  <a:gd name="connsiteX5" fmla="*/ 291746 w 291746"/>
                  <a:gd name="connsiteY5" fmla="*/ 144191 h 288381"/>
                  <a:gd name="connsiteX6" fmla="*/ 291746 w 291746"/>
                  <a:gd name="connsiteY6" fmla="*/ 231948 h 288381"/>
                  <a:gd name="connsiteX7" fmla="*/ 250315 w 291746"/>
                  <a:gd name="connsiteY7" fmla="*/ 227954 h 288381"/>
                  <a:gd name="connsiteX8" fmla="*/ 38999 w 291746"/>
                  <a:gd name="connsiteY8" fmla="*/ 269746 h 28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1746" h="288381">
                    <a:moveTo>
                      <a:pt x="6797" y="288381"/>
                    </a:moveTo>
                    <a:lnTo>
                      <a:pt x="0" y="288381"/>
                    </a:lnTo>
                    <a:lnTo>
                      <a:pt x="0" y="144191"/>
                    </a:lnTo>
                    <a:cubicBezTo>
                      <a:pt x="0" y="64557"/>
                      <a:pt x="64557" y="0"/>
                      <a:pt x="144191" y="0"/>
                    </a:cubicBezTo>
                    <a:lnTo>
                      <a:pt x="147555" y="0"/>
                    </a:lnTo>
                    <a:cubicBezTo>
                      <a:pt x="227189" y="0"/>
                      <a:pt x="291746" y="64557"/>
                      <a:pt x="291746" y="144191"/>
                    </a:cubicBezTo>
                    <a:lnTo>
                      <a:pt x="291746" y="231948"/>
                    </a:lnTo>
                    <a:lnTo>
                      <a:pt x="250315" y="227954"/>
                    </a:lnTo>
                    <a:cubicBezTo>
                      <a:pt x="167791" y="227954"/>
                      <a:pt x="93080" y="243925"/>
                      <a:pt x="38999" y="26974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2AD4E172-7FFD-4186-A50F-9F5CD1AD5ACF}"/>
                </a:ext>
              </a:extLst>
            </p:cNvPr>
            <p:cNvSpPr/>
            <p:nvPr/>
          </p:nvSpPr>
          <p:spPr>
            <a:xfrm rot="19800000">
              <a:off x="7266681" y="2042585"/>
              <a:ext cx="518936" cy="135897"/>
            </a:xfrm>
            <a:custGeom>
              <a:avLst/>
              <a:gdLst>
                <a:gd name="connsiteX0" fmla="*/ 46517 w 518936"/>
                <a:gd name="connsiteY0" fmla="*/ 0 h 135897"/>
                <a:gd name="connsiteX1" fmla="*/ 472419 w 518936"/>
                <a:gd name="connsiteY1" fmla="*/ 0 h 135897"/>
                <a:gd name="connsiteX2" fmla="*/ 518936 w 518936"/>
                <a:gd name="connsiteY2" fmla="*/ 46517 h 135897"/>
                <a:gd name="connsiteX3" fmla="*/ 510059 w 518936"/>
                <a:gd name="connsiteY3" fmla="*/ 67949 h 135897"/>
                <a:gd name="connsiteX4" fmla="*/ 518936 w 518936"/>
                <a:gd name="connsiteY4" fmla="*/ 89380 h 135897"/>
                <a:gd name="connsiteX5" fmla="*/ 472419 w 518936"/>
                <a:gd name="connsiteY5" fmla="*/ 135897 h 135897"/>
                <a:gd name="connsiteX6" fmla="*/ 46517 w 518936"/>
                <a:gd name="connsiteY6" fmla="*/ 135897 h 135897"/>
                <a:gd name="connsiteX7" fmla="*/ 0 w 518936"/>
                <a:gd name="connsiteY7" fmla="*/ 89380 h 135897"/>
                <a:gd name="connsiteX8" fmla="*/ 8877 w 518936"/>
                <a:gd name="connsiteY8" fmla="*/ 67949 h 135897"/>
                <a:gd name="connsiteX9" fmla="*/ 0 w 518936"/>
                <a:gd name="connsiteY9" fmla="*/ 46517 h 135897"/>
                <a:gd name="connsiteX10" fmla="*/ 46517 w 518936"/>
                <a:gd name="connsiteY10" fmla="*/ 0 h 13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8936" h="135897">
                  <a:moveTo>
                    <a:pt x="46517" y="0"/>
                  </a:moveTo>
                  <a:lnTo>
                    <a:pt x="472419" y="0"/>
                  </a:lnTo>
                  <a:cubicBezTo>
                    <a:pt x="498110" y="0"/>
                    <a:pt x="518936" y="20826"/>
                    <a:pt x="518936" y="46517"/>
                  </a:cubicBezTo>
                  <a:lnTo>
                    <a:pt x="510059" y="67949"/>
                  </a:lnTo>
                  <a:lnTo>
                    <a:pt x="518936" y="89380"/>
                  </a:lnTo>
                  <a:cubicBezTo>
                    <a:pt x="518936" y="115071"/>
                    <a:pt x="498110" y="135897"/>
                    <a:pt x="472419" y="135897"/>
                  </a:cubicBezTo>
                  <a:lnTo>
                    <a:pt x="46517" y="135897"/>
                  </a:lnTo>
                  <a:cubicBezTo>
                    <a:pt x="20826" y="135897"/>
                    <a:pt x="0" y="115071"/>
                    <a:pt x="0" y="89380"/>
                  </a:cubicBezTo>
                  <a:lnTo>
                    <a:pt x="8877" y="67949"/>
                  </a:lnTo>
                  <a:lnTo>
                    <a:pt x="0" y="46517"/>
                  </a:lnTo>
                  <a:cubicBezTo>
                    <a:pt x="0" y="20826"/>
                    <a:pt x="20826" y="0"/>
                    <a:pt x="4651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A2CDF8B0-162B-4782-B89F-B7C1634E1ED0}"/>
                </a:ext>
              </a:extLst>
            </p:cNvPr>
            <p:cNvGrpSpPr/>
            <p:nvPr/>
          </p:nvGrpSpPr>
          <p:grpSpPr>
            <a:xfrm>
              <a:off x="7706857" y="2111079"/>
              <a:ext cx="908361" cy="252243"/>
              <a:chOff x="2724788" y="2019302"/>
              <a:chExt cx="908361" cy="252243"/>
            </a:xfrm>
          </p:grpSpPr>
          <p:sp>
            <p:nvSpPr>
              <p:cNvPr id="43" name="フリーフォーム 48">
                <a:extLst>
                  <a:ext uri="{FF2B5EF4-FFF2-40B4-BE49-F238E27FC236}">
                    <a16:creationId xmlns:a16="http://schemas.microsoft.com/office/drawing/2014/main" id="{5927A9EF-A451-4065-BAC7-D7872F66DF68}"/>
                  </a:ext>
                </a:extLst>
              </p:cNvPr>
              <p:cNvSpPr/>
              <p:nvPr/>
            </p:nvSpPr>
            <p:spPr>
              <a:xfrm rot="16200000" flipV="1">
                <a:off x="3365413" y="2003809"/>
                <a:ext cx="242548" cy="292924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四角形: 角を丸くする 26">
                <a:extLst>
                  <a:ext uri="{FF2B5EF4-FFF2-40B4-BE49-F238E27FC236}">
                    <a16:creationId xmlns:a16="http://schemas.microsoft.com/office/drawing/2014/main" id="{9F266950-3B46-4E11-A08A-0DF342D144A9}"/>
                  </a:ext>
                </a:extLst>
              </p:cNvPr>
              <p:cNvSpPr/>
              <p:nvPr/>
            </p:nvSpPr>
            <p:spPr>
              <a:xfrm>
                <a:off x="2724788" y="2019302"/>
                <a:ext cx="465448" cy="181141"/>
              </a:xfrm>
              <a:custGeom>
                <a:avLst/>
                <a:gdLst>
                  <a:gd name="connsiteX0" fmla="*/ 0 w 507203"/>
                  <a:gd name="connsiteY0" fmla="*/ 41755 h 178759"/>
                  <a:gd name="connsiteX1" fmla="*/ 41755 w 507203"/>
                  <a:gd name="connsiteY1" fmla="*/ 0 h 178759"/>
                  <a:gd name="connsiteX2" fmla="*/ 465448 w 507203"/>
                  <a:gd name="connsiteY2" fmla="*/ 0 h 178759"/>
                  <a:gd name="connsiteX3" fmla="*/ 507203 w 507203"/>
                  <a:gd name="connsiteY3" fmla="*/ 41755 h 178759"/>
                  <a:gd name="connsiteX4" fmla="*/ 507203 w 507203"/>
                  <a:gd name="connsiteY4" fmla="*/ 137004 h 178759"/>
                  <a:gd name="connsiteX5" fmla="*/ 465448 w 507203"/>
                  <a:gd name="connsiteY5" fmla="*/ 178759 h 178759"/>
                  <a:gd name="connsiteX6" fmla="*/ 41755 w 507203"/>
                  <a:gd name="connsiteY6" fmla="*/ 178759 h 178759"/>
                  <a:gd name="connsiteX7" fmla="*/ 0 w 507203"/>
                  <a:gd name="connsiteY7" fmla="*/ 137004 h 178759"/>
                  <a:gd name="connsiteX8" fmla="*/ 0 w 507203"/>
                  <a:gd name="connsiteY8" fmla="*/ 41755 h 178759"/>
                  <a:gd name="connsiteX0" fmla="*/ 0 w 507203"/>
                  <a:gd name="connsiteY0" fmla="*/ 137004 h 228444"/>
                  <a:gd name="connsiteX1" fmla="*/ 0 w 507203"/>
                  <a:gd name="connsiteY1" fmla="*/ 41755 h 228444"/>
                  <a:gd name="connsiteX2" fmla="*/ 41755 w 507203"/>
                  <a:gd name="connsiteY2" fmla="*/ 0 h 228444"/>
                  <a:gd name="connsiteX3" fmla="*/ 465448 w 507203"/>
                  <a:gd name="connsiteY3" fmla="*/ 0 h 228444"/>
                  <a:gd name="connsiteX4" fmla="*/ 507203 w 507203"/>
                  <a:gd name="connsiteY4" fmla="*/ 41755 h 228444"/>
                  <a:gd name="connsiteX5" fmla="*/ 507203 w 507203"/>
                  <a:gd name="connsiteY5" fmla="*/ 137004 h 228444"/>
                  <a:gd name="connsiteX6" fmla="*/ 465448 w 507203"/>
                  <a:gd name="connsiteY6" fmla="*/ 178759 h 228444"/>
                  <a:gd name="connsiteX7" fmla="*/ 41755 w 507203"/>
                  <a:gd name="connsiteY7" fmla="*/ 178759 h 228444"/>
                  <a:gd name="connsiteX8" fmla="*/ 91440 w 507203"/>
                  <a:gd name="connsiteY8" fmla="*/ 228444 h 228444"/>
                  <a:gd name="connsiteX0" fmla="*/ 0 w 507203"/>
                  <a:gd name="connsiteY0" fmla="*/ 41755 h 228444"/>
                  <a:gd name="connsiteX1" fmla="*/ 41755 w 507203"/>
                  <a:gd name="connsiteY1" fmla="*/ 0 h 228444"/>
                  <a:gd name="connsiteX2" fmla="*/ 465448 w 507203"/>
                  <a:gd name="connsiteY2" fmla="*/ 0 h 228444"/>
                  <a:gd name="connsiteX3" fmla="*/ 507203 w 507203"/>
                  <a:gd name="connsiteY3" fmla="*/ 41755 h 228444"/>
                  <a:gd name="connsiteX4" fmla="*/ 507203 w 507203"/>
                  <a:gd name="connsiteY4" fmla="*/ 137004 h 228444"/>
                  <a:gd name="connsiteX5" fmla="*/ 465448 w 507203"/>
                  <a:gd name="connsiteY5" fmla="*/ 178759 h 228444"/>
                  <a:gd name="connsiteX6" fmla="*/ 41755 w 507203"/>
                  <a:gd name="connsiteY6" fmla="*/ 178759 h 228444"/>
                  <a:gd name="connsiteX7" fmla="*/ 91440 w 507203"/>
                  <a:gd name="connsiteY7" fmla="*/ 228444 h 228444"/>
                  <a:gd name="connsiteX0" fmla="*/ 18919 w 484367"/>
                  <a:gd name="connsiteY0" fmla="*/ 0 h 228444"/>
                  <a:gd name="connsiteX1" fmla="*/ 442612 w 484367"/>
                  <a:gd name="connsiteY1" fmla="*/ 0 h 228444"/>
                  <a:gd name="connsiteX2" fmla="*/ 484367 w 484367"/>
                  <a:gd name="connsiteY2" fmla="*/ 41755 h 228444"/>
                  <a:gd name="connsiteX3" fmla="*/ 484367 w 484367"/>
                  <a:gd name="connsiteY3" fmla="*/ 137004 h 228444"/>
                  <a:gd name="connsiteX4" fmla="*/ 442612 w 484367"/>
                  <a:gd name="connsiteY4" fmla="*/ 178759 h 228444"/>
                  <a:gd name="connsiteX5" fmla="*/ 18919 w 484367"/>
                  <a:gd name="connsiteY5" fmla="*/ 178759 h 228444"/>
                  <a:gd name="connsiteX6" fmla="*/ 68604 w 484367"/>
                  <a:gd name="connsiteY6" fmla="*/ 228444 h 228444"/>
                  <a:gd name="connsiteX0" fmla="*/ 0 w 465448"/>
                  <a:gd name="connsiteY0" fmla="*/ 0 h 178759"/>
                  <a:gd name="connsiteX1" fmla="*/ 423693 w 465448"/>
                  <a:gd name="connsiteY1" fmla="*/ 0 h 178759"/>
                  <a:gd name="connsiteX2" fmla="*/ 465448 w 465448"/>
                  <a:gd name="connsiteY2" fmla="*/ 41755 h 178759"/>
                  <a:gd name="connsiteX3" fmla="*/ 465448 w 465448"/>
                  <a:gd name="connsiteY3" fmla="*/ 137004 h 178759"/>
                  <a:gd name="connsiteX4" fmla="*/ 423693 w 465448"/>
                  <a:gd name="connsiteY4" fmla="*/ 178759 h 178759"/>
                  <a:gd name="connsiteX5" fmla="*/ 0 w 465448"/>
                  <a:gd name="connsiteY5" fmla="*/ 178759 h 178759"/>
                  <a:gd name="connsiteX0" fmla="*/ 0 w 465448"/>
                  <a:gd name="connsiteY0" fmla="*/ 0 h 181141"/>
                  <a:gd name="connsiteX1" fmla="*/ 423693 w 465448"/>
                  <a:gd name="connsiteY1" fmla="*/ 0 h 181141"/>
                  <a:gd name="connsiteX2" fmla="*/ 465448 w 465448"/>
                  <a:gd name="connsiteY2" fmla="*/ 41755 h 181141"/>
                  <a:gd name="connsiteX3" fmla="*/ 465448 w 465448"/>
                  <a:gd name="connsiteY3" fmla="*/ 137004 h 181141"/>
                  <a:gd name="connsiteX4" fmla="*/ 423693 w 465448"/>
                  <a:gd name="connsiteY4" fmla="*/ 178759 h 181141"/>
                  <a:gd name="connsiteX5" fmla="*/ 109538 w 465448"/>
                  <a:gd name="connsiteY5" fmla="*/ 181141 h 181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5448" h="181141">
                    <a:moveTo>
                      <a:pt x="0" y="0"/>
                    </a:moveTo>
                    <a:lnTo>
                      <a:pt x="423693" y="0"/>
                    </a:lnTo>
                    <a:cubicBezTo>
                      <a:pt x="446754" y="0"/>
                      <a:pt x="465448" y="18694"/>
                      <a:pt x="465448" y="41755"/>
                    </a:cubicBezTo>
                    <a:lnTo>
                      <a:pt x="465448" y="137004"/>
                    </a:lnTo>
                    <a:cubicBezTo>
                      <a:pt x="465448" y="160065"/>
                      <a:pt x="446754" y="178759"/>
                      <a:pt x="423693" y="178759"/>
                    </a:cubicBezTo>
                    <a:lnTo>
                      <a:pt x="109538" y="181141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台形 44">
                <a:extLst>
                  <a:ext uri="{FF2B5EF4-FFF2-40B4-BE49-F238E27FC236}">
                    <a16:creationId xmlns:a16="http://schemas.microsoft.com/office/drawing/2014/main" id="{7E6D57D7-5160-4C69-8159-93BD078108A9}"/>
                  </a:ext>
                </a:extLst>
              </p:cNvPr>
              <p:cNvSpPr/>
              <p:nvPr/>
            </p:nvSpPr>
            <p:spPr>
              <a:xfrm rot="5400000">
                <a:off x="3182866" y="2019813"/>
                <a:ext cx="158353" cy="178759"/>
              </a:xfrm>
              <a:prstGeom prst="trapezoid">
                <a:avLst>
                  <a:gd name="adj" fmla="val 14473"/>
                </a:avLst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E359BC48-9531-42B6-86F0-9FDF50BE7734}"/>
                </a:ext>
              </a:extLst>
            </p:cNvPr>
            <p:cNvGrpSpPr/>
            <p:nvPr/>
          </p:nvGrpSpPr>
          <p:grpSpPr>
            <a:xfrm>
              <a:off x="7112509" y="2745382"/>
              <a:ext cx="672321" cy="696056"/>
              <a:chOff x="5150981" y="2714393"/>
              <a:chExt cx="672321" cy="696056"/>
            </a:xfrm>
          </p:grpSpPr>
          <p:sp>
            <p:nvSpPr>
              <p:cNvPr id="40" name="四角形: 角を丸くする 284">
                <a:extLst>
                  <a:ext uri="{FF2B5EF4-FFF2-40B4-BE49-F238E27FC236}">
                    <a16:creationId xmlns:a16="http://schemas.microsoft.com/office/drawing/2014/main" id="{A909B6FF-823F-45DB-8252-C10095596C0E}"/>
                  </a:ext>
                </a:extLst>
              </p:cNvPr>
              <p:cNvSpPr/>
              <p:nvPr/>
            </p:nvSpPr>
            <p:spPr>
              <a:xfrm rot="19800000">
                <a:off x="5270835" y="2714393"/>
                <a:ext cx="552467" cy="324383"/>
              </a:xfrm>
              <a:custGeom>
                <a:avLst/>
                <a:gdLst>
                  <a:gd name="connsiteX0" fmla="*/ 0 w 600075"/>
                  <a:gd name="connsiteY0" fmla="*/ 159543 h 319085"/>
                  <a:gd name="connsiteX1" fmla="*/ 159543 w 600075"/>
                  <a:gd name="connsiteY1" fmla="*/ 0 h 319085"/>
                  <a:gd name="connsiteX2" fmla="*/ 440533 w 600075"/>
                  <a:gd name="connsiteY2" fmla="*/ 0 h 319085"/>
                  <a:gd name="connsiteX3" fmla="*/ 600076 w 600075"/>
                  <a:gd name="connsiteY3" fmla="*/ 159543 h 319085"/>
                  <a:gd name="connsiteX4" fmla="*/ 600075 w 600075"/>
                  <a:gd name="connsiteY4" fmla="*/ 159543 h 319085"/>
                  <a:gd name="connsiteX5" fmla="*/ 440532 w 600075"/>
                  <a:gd name="connsiteY5" fmla="*/ 319086 h 319085"/>
                  <a:gd name="connsiteX6" fmla="*/ 159543 w 600075"/>
                  <a:gd name="connsiteY6" fmla="*/ 319085 h 319085"/>
                  <a:gd name="connsiteX7" fmla="*/ 0 w 600075"/>
                  <a:gd name="connsiteY7" fmla="*/ 159542 h 319085"/>
                  <a:gd name="connsiteX8" fmla="*/ 0 w 600075"/>
                  <a:gd name="connsiteY8" fmla="*/ 159543 h 319085"/>
                  <a:gd name="connsiteX0" fmla="*/ 600075 w 691515"/>
                  <a:gd name="connsiteY0" fmla="*/ 159543 h 319086"/>
                  <a:gd name="connsiteX1" fmla="*/ 440532 w 691515"/>
                  <a:gd name="connsiteY1" fmla="*/ 319086 h 319086"/>
                  <a:gd name="connsiteX2" fmla="*/ 159543 w 691515"/>
                  <a:gd name="connsiteY2" fmla="*/ 319085 h 319086"/>
                  <a:gd name="connsiteX3" fmla="*/ 0 w 691515"/>
                  <a:gd name="connsiteY3" fmla="*/ 159542 h 319086"/>
                  <a:gd name="connsiteX4" fmla="*/ 0 w 691515"/>
                  <a:gd name="connsiteY4" fmla="*/ 159543 h 319086"/>
                  <a:gd name="connsiteX5" fmla="*/ 159543 w 691515"/>
                  <a:gd name="connsiteY5" fmla="*/ 0 h 319086"/>
                  <a:gd name="connsiteX6" fmla="*/ 440533 w 691515"/>
                  <a:gd name="connsiteY6" fmla="*/ 0 h 319086"/>
                  <a:gd name="connsiteX7" fmla="*/ 600076 w 691515"/>
                  <a:gd name="connsiteY7" fmla="*/ 159543 h 319086"/>
                  <a:gd name="connsiteX8" fmla="*/ 691515 w 691515"/>
                  <a:gd name="connsiteY8" fmla="*/ 250983 h 319086"/>
                  <a:gd name="connsiteX0" fmla="*/ 600075 w 600076"/>
                  <a:gd name="connsiteY0" fmla="*/ 159543 h 319086"/>
                  <a:gd name="connsiteX1" fmla="*/ 440532 w 600076"/>
                  <a:gd name="connsiteY1" fmla="*/ 319086 h 319086"/>
                  <a:gd name="connsiteX2" fmla="*/ 159543 w 600076"/>
                  <a:gd name="connsiteY2" fmla="*/ 319085 h 319086"/>
                  <a:gd name="connsiteX3" fmla="*/ 0 w 600076"/>
                  <a:gd name="connsiteY3" fmla="*/ 159542 h 319086"/>
                  <a:gd name="connsiteX4" fmla="*/ 0 w 600076"/>
                  <a:gd name="connsiteY4" fmla="*/ 159543 h 319086"/>
                  <a:gd name="connsiteX5" fmla="*/ 159543 w 600076"/>
                  <a:gd name="connsiteY5" fmla="*/ 0 h 319086"/>
                  <a:gd name="connsiteX6" fmla="*/ 440533 w 600076"/>
                  <a:gd name="connsiteY6" fmla="*/ 0 h 319086"/>
                  <a:gd name="connsiteX7" fmla="*/ 600076 w 600076"/>
                  <a:gd name="connsiteY7" fmla="*/ 159543 h 319086"/>
                  <a:gd name="connsiteX0" fmla="*/ 600075 w 600075"/>
                  <a:gd name="connsiteY0" fmla="*/ 159543 h 319086"/>
                  <a:gd name="connsiteX1" fmla="*/ 440532 w 600075"/>
                  <a:gd name="connsiteY1" fmla="*/ 319086 h 319086"/>
                  <a:gd name="connsiteX2" fmla="*/ 159543 w 600075"/>
                  <a:gd name="connsiteY2" fmla="*/ 319085 h 319086"/>
                  <a:gd name="connsiteX3" fmla="*/ 0 w 600075"/>
                  <a:gd name="connsiteY3" fmla="*/ 159542 h 319086"/>
                  <a:gd name="connsiteX4" fmla="*/ 0 w 600075"/>
                  <a:gd name="connsiteY4" fmla="*/ 159543 h 319086"/>
                  <a:gd name="connsiteX5" fmla="*/ 159543 w 600075"/>
                  <a:gd name="connsiteY5" fmla="*/ 0 h 319086"/>
                  <a:gd name="connsiteX6" fmla="*/ 440533 w 600075"/>
                  <a:gd name="connsiteY6" fmla="*/ 0 h 319086"/>
                  <a:gd name="connsiteX0" fmla="*/ 440532 w 440533"/>
                  <a:gd name="connsiteY0" fmla="*/ 319086 h 319086"/>
                  <a:gd name="connsiteX1" fmla="*/ 159543 w 440533"/>
                  <a:gd name="connsiteY1" fmla="*/ 319085 h 319086"/>
                  <a:gd name="connsiteX2" fmla="*/ 0 w 440533"/>
                  <a:gd name="connsiteY2" fmla="*/ 159542 h 319086"/>
                  <a:gd name="connsiteX3" fmla="*/ 0 w 440533"/>
                  <a:gd name="connsiteY3" fmla="*/ 159543 h 319086"/>
                  <a:gd name="connsiteX4" fmla="*/ 159543 w 440533"/>
                  <a:gd name="connsiteY4" fmla="*/ 0 h 319086"/>
                  <a:gd name="connsiteX5" fmla="*/ 440533 w 440533"/>
                  <a:gd name="connsiteY5" fmla="*/ 0 h 319086"/>
                  <a:gd name="connsiteX0" fmla="*/ 552467 w 552467"/>
                  <a:gd name="connsiteY0" fmla="*/ 320470 h 320470"/>
                  <a:gd name="connsiteX1" fmla="*/ 159543 w 552467"/>
                  <a:gd name="connsiteY1" fmla="*/ 319085 h 320470"/>
                  <a:gd name="connsiteX2" fmla="*/ 0 w 552467"/>
                  <a:gd name="connsiteY2" fmla="*/ 159542 h 320470"/>
                  <a:gd name="connsiteX3" fmla="*/ 0 w 552467"/>
                  <a:gd name="connsiteY3" fmla="*/ 159543 h 320470"/>
                  <a:gd name="connsiteX4" fmla="*/ 159543 w 552467"/>
                  <a:gd name="connsiteY4" fmla="*/ 0 h 320470"/>
                  <a:gd name="connsiteX5" fmla="*/ 440533 w 552467"/>
                  <a:gd name="connsiteY5" fmla="*/ 0 h 320470"/>
                  <a:gd name="connsiteX0" fmla="*/ 552467 w 552467"/>
                  <a:gd name="connsiteY0" fmla="*/ 324383 h 324383"/>
                  <a:gd name="connsiteX1" fmla="*/ 159543 w 552467"/>
                  <a:gd name="connsiteY1" fmla="*/ 322998 h 324383"/>
                  <a:gd name="connsiteX2" fmla="*/ 0 w 552467"/>
                  <a:gd name="connsiteY2" fmla="*/ 163455 h 324383"/>
                  <a:gd name="connsiteX3" fmla="*/ 0 w 552467"/>
                  <a:gd name="connsiteY3" fmla="*/ 163456 h 324383"/>
                  <a:gd name="connsiteX4" fmla="*/ 159543 w 552467"/>
                  <a:gd name="connsiteY4" fmla="*/ 3913 h 324383"/>
                  <a:gd name="connsiteX5" fmla="*/ 357554 w 552467"/>
                  <a:gd name="connsiteY5" fmla="*/ 0 h 324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2467" h="324383">
                    <a:moveTo>
                      <a:pt x="552467" y="324383"/>
                    </a:moveTo>
                    <a:lnTo>
                      <a:pt x="159543" y="322998"/>
                    </a:lnTo>
                    <a:cubicBezTo>
                      <a:pt x="71430" y="322998"/>
                      <a:pt x="0" y="251568"/>
                      <a:pt x="0" y="163455"/>
                    </a:cubicBezTo>
                    <a:lnTo>
                      <a:pt x="0" y="163456"/>
                    </a:lnTo>
                    <a:cubicBezTo>
                      <a:pt x="0" y="75343"/>
                      <a:pt x="71430" y="3913"/>
                      <a:pt x="159543" y="3913"/>
                    </a:cubicBezTo>
                    <a:lnTo>
                      <a:pt x="357554" y="0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台形 40">
                <a:extLst>
                  <a:ext uri="{FF2B5EF4-FFF2-40B4-BE49-F238E27FC236}">
                    <a16:creationId xmlns:a16="http://schemas.microsoft.com/office/drawing/2014/main" id="{6DEDF3A6-AC4F-4537-879D-E1E3FC75C90F}"/>
                  </a:ext>
                </a:extLst>
              </p:cNvPr>
              <p:cNvSpPr/>
              <p:nvPr/>
            </p:nvSpPr>
            <p:spPr>
              <a:xfrm rot="10800000">
                <a:off x="5306376" y="3025262"/>
                <a:ext cx="300039" cy="346588"/>
              </a:xfrm>
              <a:prstGeom prst="trapezoid">
                <a:avLst/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四角形: 対角を丸める 41">
                <a:extLst>
                  <a:ext uri="{FF2B5EF4-FFF2-40B4-BE49-F238E27FC236}">
                    <a16:creationId xmlns:a16="http://schemas.microsoft.com/office/drawing/2014/main" id="{CC1F0811-70D9-4A68-A432-FA8B77106341}"/>
                  </a:ext>
                </a:extLst>
              </p:cNvPr>
              <p:cNvSpPr/>
              <p:nvPr/>
            </p:nvSpPr>
            <p:spPr>
              <a:xfrm rot="1499620">
                <a:off x="5150981" y="3273520"/>
                <a:ext cx="385195" cy="136929"/>
              </a:xfrm>
              <a:prstGeom prst="round2DiagRect">
                <a:avLst>
                  <a:gd name="adj1" fmla="val 50000"/>
                  <a:gd name="adj2" fmla="val 2933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9EC6C5BF-0D10-4DA8-AEC6-31090384337D}"/>
                </a:ext>
              </a:extLst>
            </p:cNvPr>
            <p:cNvGrpSpPr/>
            <p:nvPr/>
          </p:nvGrpSpPr>
          <p:grpSpPr>
            <a:xfrm rot="16200000">
              <a:off x="8327260" y="2800221"/>
              <a:ext cx="404055" cy="488303"/>
              <a:chOff x="5202360" y="3025262"/>
              <a:chExt cx="404055" cy="488303"/>
            </a:xfrm>
          </p:grpSpPr>
          <p:sp>
            <p:nvSpPr>
              <p:cNvPr id="38" name="台形 37">
                <a:extLst>
                  <a:ext uri="{FF2B5EF4-FFF2-40B4-BE49-F238E27FC236}">
                    <a16:creationId xmlns:a16="http://schemas.microsoft.com/office/drawing/2014/main" id="{5DAE4E8B-1B2B-4081-BE8E-F67366EA1344}"/>
                  </a:ext>
                </a:extLst>
              </p:cNvPr>
              <p:cNvSpPr/>
              <p:nvPr/>
            </p:nvSpPr>
            <p:spPr>
              <a:xfrm rot="10800000">
                <a:off x="5306376" y="3025262"/>
                <a:ext cx="300039" cy="346588"/>
              </a:xfrm>
              <a:prstGeom prst="trapezoid">
                <a:avLst/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対角を丸める 38">
                <a:extLst>
                  <a:ext uri="{FF2B5EF4-FFF2-40B4-BE49-F238E27FC236}">
                    <a16:creationId xmlns:a16="http://schemas.microsoft.com/office/drawing/2014/main" id="{C4673E07-8E9F-4B9C-8DD7-97051FF3D7A8}"/>
                  </a:ext>
                </a:extLst>
              </p:cNvPr>
              <p:cNvSpPr/>
              <p:nvPr/>
            </p:nvSpPr>
            <p:spPr>
              <a:xfrm rot="19800000">
                <a:off x="5202360" y="3376636"/>
                <a:ext cx="385195" cy="136929"/>
              </a:xfrm>
              <a:prstGeom prst="round2DiagRect">
                <a:avLst>
                  <a:gd name="adj1" fmla="val 50000"/>
                  <a:gd name="adj2" fmla="val 2933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" name="四角形: 角を丸くする 284">
              <a:extLst>
                <a:ext uri="{FF2B5EF4-FFF2-40B4-BE49-F238E27FC236}">
                  <a16:creationId xmlns:a16="http://schemas.microsoft.com/office/drawing/2014/main" id="{95F283ED-C0C4-4893-95D8-E7EB278578B8}"/>
                </a:ext>
              </a:extLst>
            </p:cNvPr>
            <p:cNvSpPr/>
            <p:nvPr/>
          </p:nvSpPr>
          <p:spPr>
            <a:xfrm rot="14400000">
              <a:off x="7842353" y="2729183"/>
              <a:ext cx="575574" cy="325634"/>
            </a:xfrm>
            <a:custGeom>
              <a:avLst/>
              <a:gdLst>
                <a:gd name="connsiteX0" fmla="*/ 0 w 600075"/>
                <a:gd name="connsiteY0" fmla="*/ 159543 h 319085"/>
                <a:gd name="connsiteX1" fmla="*/ 159543 w 600075"/>
                <a:gd name="connsiteY1" fmla="*/ 0 h 319085"/>
                <a:gd name="connsiteX2" fmla="*/ 440533 w 600075"/>
                <a:gd name="connsiteY2" fmla="*/ 0 h 319085"/>
                <a:gd name="connsiteX3" fmla="*/ 600076 w 600075"/>
                <a:gd name="connsiteY3" fmla="*/ 159543 h 319085"/>
                <a:gd name="connsiteX4" fmla="*/ 600075 w 600075"/>
                <a:gd name="connsiteY4" fmla="*/ 159543 h 319085"/>
                <a:gd name="connsiteX5" fmla="*/ 440532 w 600075"/>
                <a:gd name="connsiteY5" fmla="*/ 319086 h 319085"/>
                <a:gd name="connsiteX6" fmla="*/ 159543 w 600075"/>
                <a:gd name="connsiteY6" fmla="*/ 319085 h 319085"/>
                <a:gd name="connsiteX7" fmla="*/ 0 w 600075"/>
                <a:gd name="connsiteY7" fmla="*/ 159542 h 319085"/>
                <a:gd name="connsiteX8" fmla="*/ 0 w 600075"/>
                <a:gd name="connsiteY8" fmla="*/ 159543 h 319085"/>
                <a:gd name="connsiteX0" fmla="*/ 600075 w 691515"/>
                <a:gd name="connsiteY0" fmla="*/ 159543 h 319086"/>
                <a:gd name="connsiteX1" fmla="*/ 440532 w 691515"/>
                <a:gd name="connsiteY1" fmla="*/ 319086 h 319086"/>
                <a:gd name="connsiteX2" fmla="*/ 159543 w 691515"/>
                <a:gd name="connsiteY2" fmla="*/ 319085 h 319086"/>
                <a:gd name="connsiteX3" fmla="*/ 0 w 691515"/>
                <a:gd name="connsiteY3" fmla="*/ 159542 h 319086"/>
                <a:gd name="connsiteX4" fmla="*/ 0 w 691515"/>
                <a:gd name="connsiteY4" fmla="*/ 159543 h 319086"/>
                <a:gd name="connsiteX5" fmla="*/ 159543 w 691515"/>
                <a:gd name="connsiteY5" fmla="*/ 0 h 319086"/>
                <a:gd name="connsiteX6" fmla="*/ 440533 w 691515"/>
                <a:gd name="connsiteY6" fmla="*/ 0 h 319086"/>
                <a:gd name="connsiteX7" fmla="*/ 600076 w 691515"/>
                <a:gd name="connsiteY7" fmla="*/ 159543 h 319086"/>
                <a:gd name="connsiteX8" fmla="*/ 691515 w 691515"/>
                <a:gd name="connsiteY8" fmla="*/ 250983 h 319086"/>
                <a:gd name="connsiteX0" fmla="*/ 600075 w 600076"/>
                <a:gd name="connsiteY0" fmla="*/ 159543 h 319086"/>
                <a:gd name="connsiteX1" fmla="*/ 440532 w 600076"/>
                <a:gd name="connsiteY1" fmla="*/ 319086 h 319086"/>
                <a:gd name="connsiteX2" fmla="*/ 159543 w 600076"/>
                <a:gd name="connsiteY2" fmla="*/ 319085 h 319086"/>
                <a:gd name="connsiteX3" fmla="*/ 0 w 600076"/>
                <a:gd name="connsiteY3" fmla="*/ 159542 h 319086"/>
                <a:gd name="connsiteX4" fmla="*/ 0 w 600076"/>
                <a:gd name="connsiteY4" fmla="*/ 159543 h 319086"/>
                <a:gd name="connsiteX5" fmla="*/ 159543 w 600076"/>
                <a:gd name="connsiteY5" fmla="*/ 0 h 319086"/>
                <a:gd name="connsiteX6" fmla="*/ 440533 w 600076"/>
                <a:gd name="connsiteY6" fmla="*/ 0 h 319086"/>
                <a:gd name="connsiteX7" fmla="*/ 600076 w 600076"/>
                <a:gd name="connsiteY7" fmla="*/ 159543 h 319086"/>
                <a:gd name="connsiteX0" fmla="*/ 600075 w 600075"/>
                <a:gd name="connsiteY0" fmla="*/ 159543 h 319086"/>
                <a:gd name="connsiteX1" fmla="*/ 440532 w 600075"/>
                <a:gd name="connsiteY1" fmla="*/ 319086 h 319086"/>
                <a:gd name="connsiteX2" fmla="*/ 159543 w 600075"/>
                <a:gd name="connsiteY2" fmla="*/ 319085 h 319086"/>
                <a:gd name="connsiteX3" fmla="*/ 0 w 600075"/>
                <a:gd name="connsiteY3" fmla="*/ 159542 h 319086"/>
                <a:gd name="connsiteX4" fmla="*/ 0 w 600075"/>
                <a:gd name="connsiteY4" fmla="*/ 159543 h 319086"/>
                <a:gd name="connsiteX5" fmla="*/ 159543 w 600075"/>
                <a:gd name="connsiteY5" fmla="*/ 0 h 319086"/>
                <a:gd name="connsiteX6" fmla="*/ 440533 w 600075"/>
                <a:gd name="connsiteY6" fmla="*/ 0 h 319086"/>
                <a:gd name="connsiteX0" fmla="*/ 440532 w 440533"/>
                <a:gd name="connsiteY0" fmla="*/ 319086 h 319086"/>
                <a:gd name="connsiteX1" fmla="*/ 159543 w 440533"/>
                <a:gd name="connsiteY1" fmla="*/ 319085 h 319086"/>
                <a:gd name="connsiteX2" fmla="*/ 0 w 440533"/>
                <a:gd name="connsiteY2" fmla="*/ 159542 h 319086"/>
                <a:gd name="connsiteX3" fmla="*/ 0 w 440533"/>
                <a:gd name="connsiteY3" fmla="*/ 159543 h 319086"/>
                <a:gd name="connsiteX4" fmla="*/ 159543 w 440533"/>
                <a:gd name="connsiteY4" fmla="*/ 0 h 319086"/>
                <a:gd name="connsiteX5" fmla="*/ 440533 w 440533"/>
                <a:gd name="connsiteY5" fmla="*/ 0 h 319086"/>
                <a:gd name="connsiteX0" fmla="*/ 552467 w 552467"/>
                <a:gd name="connsiteY0" fmla="*/ 320470 h 320470"/>
                <a:gd name="connsiteX1" fmla="*/ 159543 w 552467"/>
                <a:gd name="connsiteY1" fmla="*/ 319085 h 320470"/>
                <a:gd name="connsiteX2" fmla="*/ 0 w 552467"/>
                <a:gd name="connsiteY2" fmla="*/ 159542 h 320470"/>
                <a:gd name="connsiteX3" fmla="*/ 0 w 552467"/>
                <a:gd name="connsiteY3" fmla="*/ 159543 h 320470"/>
                <a:gd name="connsiteX4" fmla="*/ 159543 w 552467"/>
                <a:gd name="connsiteY4" fmla="*/ 0 h 320470"/>
                <a:gd name="connsiteX5" fmla="*/ 440533 w 552467"/>
                <a:gd name="connsiteY5" fmla="*/ 0 h 320470"/>
                <a:gd name="connsiteX0" fmla="*/ 552467 w 552467"/>
                <a:gd name="connsiteY0" fmla="*/ 324383 h 324383"/>
                <a:gd name="connsiteX1" fmla="*/ 159543 w 552467"/>
                <a:gd name="connsiteY1" fmla="*/ 322998 h 324383"/>
                <a:gd name="connsiteX2" fmla="*/ 0 w 552467"/>
                <a:gd name="connsiteY2" fmla="*/ 163455 h 324383"/>
                <a:gd name="connsiteX3" fmla="*/ 0 w 552467"/>
                <a:gd name="connsiteY3" fmla="*/ 163456 h 324383"/>
                <a:gd name="connsiteX4" fmla="*/ 159543 w 552467"/>
                <a:gd name="connsiteY4" fmla="*/ 3913 h 324383"/>
                <a:gd name="connsiteX5" fmla="*/ 357554 w 552467"/>
                <a:gd name="connsiteY5" fmla="*/ 0 h 324383"/>
                <a:gd name="connsiteX0" fmla="*/ 552467 w 552467"/>
                <a:gd name="connsiteY0" fmla="*/ 325634 h 325634"/>
                <a:gd name="connsiteX1" fmla="*/ 159543 w 552467"/>
                <a:gd name="connsiteY1" fmla="*/ 324249 h 325634"/>
                <a:gd name="connsiteX2" fmla="*/ 0 w 552467"/>
                <a:gd name="connsiteY2" fmla="*/ 164706 h 325634"/>
                <a:gd name="connsiteX3" fmla="*/ 0 w 552467"/>
                <a:gd name="connsiteY3" fmla="*/ 164707 h 325634"/>
                <a:gd name="connsiteX4" fmla="*/ 159543 w 552467"/>
                <a:gd name="connsiteY4" fmla="*/ 5164 h 325634"/>
                <a:gd name="connsiteX5" fmla="*/ 407771 w 552467"/>
                <a:gd name="connsiteY5" fmla="*/ 0 h 32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2467" h="325634">
                  <a:moveTo>
                    <a:pt x="552467" y="325634"/>
                  </a:moveTo>
                  <a:lnTo>
                    <a:pt x="159543" y="324249"/>
                  </a:lnTo>
                  <a:cubicBezTo>
                    <a:pt x="71430" y="324249"/>
                    <a:pt x="0" y="252819"/>
                    <a:pt x="0" y="164706"/>
                  </a:cubicBezTo>
                  <a:lnTo>
                    <a:pt x="0" y="164707"/>
                  </a:lnTo>
                  <a:cubicBezTo>
                    <a:pt x="0" y="76594"/>
                    <a:pt x="71430" y="5164"/>
                    <a:pt x="159543" y="5164"/>
                  </a:cubicBezTo>
                  <a:lnTo>
                    <a:pt x="407771" y="0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EBB9422A-62BF-4302-B8D7-202246BA652A}"/>
              </a:ext>
            </a:extLst>
          </p:cNvPr>
          <p:cNvGrpSpPr/>
          <p:nvPr/>
        </p:nvGrpSpPr>
        <p:grpSpPr>
          <a:xfrm>
            <a:off x="745809" y="3760243"/>
            <a:ext cx="2458356" cy="2685006"/>
            <a:chOff x="812978" y="4165931"/>
            <a:chExt cx="2205150" cy="2408454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2A45D870-B961-484F-BDE3-3FE504E60985}"/>
                </a:ext>
              </a:extLst>
            </p:cNvPr>
            <p:cNvGrpSpPr/>
            <p:nvPr/>
          </p:nvGrpSpPr>
          <p:grpSpPr>
            <a:xfrm flipV="1">
              <a:off x="2673041" y="5214749"/>
              <a:ext cx="292924" cy="188810"/>
              <a:chOff x="5032362" y="1791371"/>
              <a:chExt cx="644453" cy="415395"/>
            </a:xfrm>
          </p:grpSpPr>
          <p:sp>
            <p:nvSpPr>
              <p:cNvPr id="95" name="角丸四角形 88">
                <a:extLst>
                  <a:ext uri="{FF2B5EF4-FFF2-40B4-BE49-F238E27FC236}">
                    <a16:creationId xmlns:a16="http://schemas.microsoft.com/office/drawing/2014/main" id="{D6D79517-EFB1-4926-BFBC-7238E11952A9}"/>
                  </a:ext>
                </a:extLst>
              </p:cNvPr>
              <p:cNvSpPr/>
              <p:nvPr/>
            </p:nvSpPr>
            <p:spPr>
              <a:xfrm rot="900000">
                <a:off x="5422184" y="1847724"/>
                <a:ext cx="77676" cy="199632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" name="角丸四角形 90">
                <a:extLst>
                  <a:ext uri="{FF2B5EF4-FFF2-40B4-BE49-F238E27FC236}">
                    <a16:creationId xmlns:a16="http://schemas.microsoft.com/office/drawing/2014/main" id="{E563A049-06D7-493C-A7B0-9BEA9A0EE0C0}"/>
                  </a:ext>
                </a:extLst>
              </p:cNvPr>
              <p:cNvSpPr/>
              <p:nvPr/>
            </p:nvSpPr>
            <p:spPr>
              <a:xfrm rot="3861336">
                <a:off x="5461300" y="1847974"/>
                <a:ext cx="92267" cy="338762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角丸四角形 86">
                <a:extLst>
                  <a:ext uri="{FF2B5EF4-FFF2-40B4-BE49-F238E27FC236}">
                    <a16:creationId xmlns:a16="http://schemas.microsoft.com/office/drawing/2014/main" id="{BCBBC850-1D62-4E0A-B0A5-932DDFCF6248}"/>
                  </a:ext>
                </a:extLst>
              </p:cNvPr>
              <p:cNvSpPr/>
              <p:nvPr/>
            </p:nvSpPr>
            <p:spPr>
              <a:xfrm rot="2700000">
                <a:off x="5090601" y="1733132"/>
                <a:ext cx="415395" cy="531874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5395" h="53187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423028" y="235994"/>
                      <a:pt x="418320" y="281967"/>
                      <a:pt x="387061" y="307419"/>
                    </a:cubicBezTo>
                    <a:lnTo>
                      <a:pt x="345858" y="389430"/>
                    </a:lnTo>
                    <a:lnTo>
                      <a:pt x="345858" y="492560"/>
                    </a:lnTo>
                    <a:cubicBezTo>
                      <a:pt x="345858" y="514273"/>
                      <a:pt x="328257" y="531874"/>
                      <a:pt x="306544" y="531874"/>
                    </a:cubicBezTo>
                    <a:lnTo>
                      <a:pt x="148369" y="531874"/>
                    </a:lnTo>
                    <a:cubicBezTo>
                      <a:pt x="126656" y="531874"/>
                      <a:pt x="109055" y="514273"/>
                      <a:pt x="109055" y="492560"/>
                    </a:cubicBezTo>
                    <a:lnTo>
                      <a:pt x="109055" y="418490"/>
                    </a:ln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9" name="台形 58">
              <a:extLst>
                <a:ext uri="{FF2B5EF4-FFF2-40B4-BE49-F238E27FC236}">
                  <a16:creationId xmlns:a16="http://schemas.microsoft.com/office/drawing/2014/main" id="{1634FE2F-829B-46F0-919E-D008025E5E84}"/>
                </a:ext>
              </a:extLst>
            </p:cNvPr>
            <p:cNvSpPr/>
            <p:nvPr/>
          </p:nvSpPr>
          <p:spPr>
            <a:xfrm rot="7200000">
              <a:off x="2603303" y="5140523"/>
              <a:ext cx="134606" cy="114779"/>
            </a:xfrm>
            <a:prstGeom prst="trapezoid">
              <a:avLst>
                <a:gd name="adj" fmla="val 14473"/>
              </a:avLst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3A5D44DB-4B15-4643-9196-FBC99C8647F1}"/>
                </a:ext>
              </a:extLst>
            </p:cNvPr>
            <p:cNvGrpSpPr/>
            <p:nvPr/>
          </p:nvGrpSpPr>
          <p:grpSpPr>
            <a:xfrm>
              <a:off x="2026442" y="6102541"/>
              <a:ext cx="991686" cy="257814"/>
              <a:chOff x="276224" y="4483604"/>
              <a:chExt cx="1107284" cy="325097"/>
            </a:xfrm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29B9DE66-ADBA-4F13-9BB2-5B910613C4A5}"/>
                  </a:ext>
                </a:extLst>
              </p:cNvPr>
              <p:cNvSpPr/>
              <p:nvPr/>
            </p:nvSpPr>
            <p:spPr>
              <a:xfrm>
                <a:off x="276224" y="4483604"/>
                <a:ext cx="1107284" cy="325097"/>
              </a:xfrm>
              <a:custGeom>
                <a:avLst/>
                <a:gdLst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089026 w 1107284"/>
                  <a:gd name="connsiteY2" fmla="*/ 128449 h 287501"/>
                  <a:gd name="connsiteX3" fmla="*/ 1089026 w 1107284"/>
                  <a:gd name="connsiteY3" fmla="*/ 159053 h 287501"/>
                  <a:gd name="connsiteX4" fmla="*/ 1107284 w 1107284"/>
                  <a:gd name="connsiteY4" fmla="*/ 177088 h 287501"/>
                  <a:gd name="connsiteX5" fmla="*/ 553642 w 1107284"/>
                  <a:gd name="connsiteY5" fmla="*/ 287501 h 287501"/>
                  <a:gd name="connsiteX6" fmla="*/ 0 w 1107284"/>
                  <a:gd name="connsiteY6" fmla="*/ 177088 h 287501"/>
                  <a:gd name="connsiteX7" fmla="*/ 19050 w 1107284"/>
                  <a:gd name="connsiteY7" fmla="*/ 158270 h 287501"/>
                  <a:gd name="connsiteX8" fmla="*/ 19050 w 1107284"/>
                  <a:gd name="connsiteY8" fmla="*/ 129231 h 287501"/>
                  <a:gd name="connsiteX9" fmla="*/ 0 w 1107284"/>
                  <a:gd name="connsiteY9" fmla="*/ 110413 h 287501"/>
                  <a:gd name="connsiteX10" fmla="*/ 553642 w 1107284"/>
                  <a:gd name="connsiteY10" fmla="*/ 0 h 287501"/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089026 w 1107284"/>
                  <a:gd name="connsiteY2" fmla="*/ 128449 h 287501"/>
                  <a:gd name="connsiteX3" fmla="*/ 1089026 w 1107284"/>
                  <a:gd name="connsiteY3" fmla="*/ 159053 h 287501"/>
                  <a:gd name="connsiteX4" fmla="*/ 1107284 w 1107284"/>
                  <a:gd name="connsiteY4" fmla="*/ 177088 h 287501"/>
                  <a:gd name="connsiteX5" fmla="*/ 553642 w 1107284"/>
                  <a:gd name="connsiteY5" fmla="*/ 287501 h 287501"/>
                  <a:gd name="connsiteX6" fmla="*/ 0 w 1107284"/>
                  <a:gd name="connsiteY6" fmla="*/ 177088 h 287501"/>
                  <a:gd name="connsiteX7" fmla="*/ 19050 w 1107284"/>
                  <a:gd name="connsiteY7" fmla="*/ 129231 h 287501"/>
                  <a:gd name="connsiteX8" fmla="*/ 0 w 1107284"/>
                  <a:gd name="connsiteY8" fmla="*/ 110413 h 287501"/>
                  <a:gd name="connsiteX9" fmla="*/ 553642 w 1107284"/>
                  <a:gd name="connsiteY9" fmla="*/ 0 h 287501"/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089026 w 1107284"/>
                  <a:gd name="connsiteY2" fmla="*/ 128449 h 287501"/>
                  <a:gd name="connsiteX3" fmla="*/ 1089026 w 1107284"/>
                  <a:gd name="connsiteY3" fmla="*/ 159053 h 287501"/>
                  <a:gd name="connsiteX4" fmla="*/ 1107284 w 1107284"/>
                  <a:gd name="connsiteY4" fmla="*/ 177088 h 287501"/>
                  <a:gd name="connsiteX5" fmla="*/ 553642 w 1107284"/>
                  <a:gd name="connsiteY5" fmla="*/ 287501 h 287501"/>
                  <a:gd name="connsiteX6" fmla="*/ 0 w 1107284"/>
                  <a:gd name="connsiteY6" fmla="*/ 177088 h 287501"/>
                  <a:gd name="connsiteX7" fmla="*/ 0 w 1107284"/>
                  <a:gd name="connsiteY7" fmla="*/ 110413 h 287501"/>
                  <a:gd name="connsiteX8" fmla="*/ 553642 w 1107284"/>
                  <a:gd name="connsiteY8" fmla="*/ 0 h 287501"/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089026 w 1107284"/>
                  <a:gd name="connsiteY2" fmla="*/ 159053 h 287501"/>
                  <a:gd name="connsiteX3" fmla="*/ 1107284 w 1107284"/>
                  <a:gd name="connsiteY3" fmla="*/ 177088 h 287501"/>
                  <a:gd name="connsiteX4" fmla="*/ 553642 w 1107284"/>
                  <a:gd name="connsiteY4" fmla="*/ 287501 h 287501"/>
                  <a:gd name="connsiteX5" fmla="*/ 0 w 1107284"/>
                  <a:gd name="connsiteY5" fmla="*/ 177088 h 287501"/>
                  <a:gd name="connsiteX6" fmla="*/ 0 w 1107284"/>
                  <a:gd name="connsiteY6" fmla="*/ 110413 h 287501"/>
                  <a:gd name="connsiteX7" fmla="*/ 553642 w 1107284"/>
                  <a:gd name="connsiteY7" fmla="*/ 0 h 287501"/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107284 w 1107284"/>
                  <a:gd name="connsiteY2" fmla="*/ 177088 h 287501"/>
                  <a:gd name="connsiteX3" fmla="*/ 553642 w 1107284"/>
                  <a:gd name="connsiteY3" fmla="*/ 287501 h 287501"/>
                  <a:gd name="connsiteX4" fmla="*/ 0 w 1107284"/>
                  <a:gd name="connsiteY4" fmla="*/ 177088 h 287501"/>
                  <a:gd name="connsiteX5" fmla="*/ 0 w 1107284"/>
                  <a:gd name="connsiteY5" fmla="*/ 110413 h 287501"/>
                  <a:gd name="connsiteX6" fmla="*/ 553642 w 1107284"/>
                  <a:gd name="connsiteY6" fmla="*/ 0 h 287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7284" h="287501">
                    <a:moveTo>
                      <a:pt x="553642" y="0"/>
                    </a:moveTo>
                    <a:cubicBezTo>
                      <a:pt x="859410" y="0"/>
                      <a:pt x="1107284" y="49434"/>
                      <a:pt x="1107284" y="110413"/>
                    </a:cubicBezTo>
                    <a:lnTo>
                      <a:pt x="1107284" y="177088"/>
                    </a:lnTo>
                    <a:cubicBezTo>
                      <a:pt x="1107284" y="238067"/>
                      <a:pt x="859410" y="287501"/>
                      <a:pt x="553642" y="287501"/>
                    </a:cubicBezTo>
                    <a:cubicBezTo>
                      <a:pt x="247874" y="287501"/>
                      <a:pt x="0" y="238067"/>
                      <a:pt x="0" y="177088"/>
                    </a:cubicBezTo>
                    <a:lnTo>
                      <a:pt x="0" y="110413"/>
                    </a:lnTo>
                    <a:cubicBezTo>
                      <a:pt x="0" y="49434"/>
                      <a:pt x="247874" y="0"/>
                      <a:pt x="553642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D1A459B1-47D6-43B6-85C5-97BAE7480CBA}"/>
                  </a:ext>
                </a:extLst>
              </p:cNvPr>
              <p:cNvSpPr/>
              <p:nvPr/>
            </p:nvSpPr>
            <p:spPr>
              <a:xfrm>
                <a:off x="421484" y="4530461"/>
                <a:ext cx="816766" cy="10616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1F289C08-1B8F-490B-A3B7-FD34CD361F07}"/>
                  </a:ext>
                </a:extLst>
              </p:cNvPr>
              <p:cNvSpPr/>
              <p:nvPr/>
            </p:nvSpPr>
            <p:spPr>
              <a:xfrm>
                <a:off x="752678" y="4530461"/>
                <a:ext cx="142582" cy="106166"/>
              </a:xfrm>
              <a:custGeom>
                <a:avLst/>
                <a:gdLst>
                  <a:gd name="connsiteX0" fmla="*/ 77189 w 142582"/>
                  <a:gd name="connsiteY0" fmla="*/ 0 h 106166"/>
                  <a:gd name="connsiteX1" fmla="*/ 104904 w 142582"/>
                  <a:gd name="connsiteY1" fmla="*/ 727 h 106166"/>
                  <a:gd name="connsiteX2" fmla="*/ 142582 w 142582"/>
                  <a:gd name="connsiteY2" fmla="*/ 104450 h 106166"/>
                  <a:gd name="connsiteX3" fmla="*/ 77189 w 142582"/>
                  <a:gd name="connsiteY3" fmla="*/ 106166 h 106166"/>
                  <a:gd name="connsiteX4" fmla="*/ 0 w 142582"/>
                  <a:gd name="connsiteY4" fmla="*/ 104141 h 106166"/>
                  <a:gd name="connsiteX5" fmla="*/ 37451 w 142582"/>
                  <a:gd name="connsiteY5" fmla="*/ 1043 h 106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582" h="106166">
                    <a:moveTo>
                      <a:pt x="77189" y="0"/>
                    </a:moveTo>
                    <a:lnTo>
                      <a:pt x="104904" y="727"/>
                    </a:lnTo>
                    <a:lnTo>
                      <a:pt x="142582" y="104450"/>
                    </a:lnTo>
                    <a:lnTo>
                      <a:pt x="77189" y="106166"/>
                    </a:lnTo>
                    <a:lnTo>
                      <a:pt x="0" y="104141"/>
                    </a:lnTo>
                    <a:lnTo>
                      <a:pt x="37451" y="1043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四角形: 角を丸くする 93">
                <a:extLst>
                  <a:ext uri="{FF2B5EF4-FFF2-40B4-BE49-F238E27FC236}">
                    <a16:creationId xmlns:a16="http://schemas.microsoft.com/office/drawing/2014/main" id="{0D2B64A0-5146-4399-A302-EA29C9819E7A}"/>
                  </a:ext>
                </a:extLst>
              </p:cNvPr>
              <p:cNvSpPr/>
              <p:nvPr/>
            </p:nvSpPr>
            <p:spPr>
              <a:xfrm>
                <a:off x="446718" y="4561052"/>
                <a:ext cx="766297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100AF94D-3DCC-45AA-A906-BCC8228BF3DA}"/>
                </a:ext>
              </a:extLst>
            </p:cNvPr>
            <p:cNvGrpSpPr/>
            <p:nvPr/>
          </p:nvGrpSpPr>
          <p:grpSpPr>
            <a:xfrm>
              <a:off x="812978" y="6227855"/>
              <a:ext cx="1332934" cy="346530"/>
              <a:chOff x="276224" y="4483604"/>
              <a:chExt cx="1107284" cy="325097"/>
            </a:xfrm>
          </p:grpSpPr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2A5D4A9F-0A8A-41A0-B072-4DB4490E67D3}"/>
                  </a:ext>
                </a:extLst>
              </p:cNvPr>
              <p:cNvSpPr/>
              <p:nvPr/>
            </p:nvSpPr>
            <p:spPr>
              <a:xfrm>
                <a:off x="276224" y="4483604"/>
                <a:ext cx="1107284" cy="325097"/>
              </a:xfrm>
              <a:custGeom>
                <a:avLst/>
                <a:gdLst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089026 w 1107284"/>
                  <a:gd name="connsiteY2" fmla="*/ 128449 h 287501"/>
                  <a:gd name="connsiteX3" fmla="*/ 1089026 w 1107284"/>
                  <a:gd name="connsiteY3" fmla="*/ 159053 h 287501"/>
                  <a:gd name="connsiteX4" fmla="*/ 1107284 w 1107284"/>
                  <a:gd name="connsiteY4" fmla="*/ 177088 h 287501"/>
                  <a:gd name="connsiteX5" fmla="*/ 553642 w 1107284"/>
                  <a:gd name="connsiteY5" fmla="*/ 287501 h 287501"/>
                  <a:gd name="connsiteX6" fmla="*/ 0 w 1107284"/>
                  <a:gd name="connsiteY6" fmla="*/ 177088 h 287501"/>
                  <a:gd name="connsiteX7" fmla="*/ 19050 w 1107284"/>
                  <a:gd name="connsiteY7" fmla="*/ 158270 h 287501"/>
                  <a:gd name="connsiteX8" fmla="*/ 19050 w 1107284"/>
                  <a:gd name="connsiteY8" fmla="*/ 129231 h 287501"/>
                  <a:gd name="connsiteX9" fmla="*/ 0 w 1107284"/>
                  <a:gd name="connsiteY9" fmla="*/ 110413 h 287501"/>
                  <a:gd name="connsiteX10" fmla="*/ 553642 w 1107284"/>
                  <a:gd name="connsiteY10" fmla="*/ 0 h 287501"/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089026 w 1107284"/>
                  <a:gd name="connsiteY2" fmla="*/ 128449 h 287501"/>
                  <a:gd name="connsiteX3" fmla="*/ 1089026 w 1107284"/>
                  <a:gd name="connsiteY3" fmla="*/ 159053 h 287501"/>
                  <a:gd name="connsiteX4" fmla="*/ 1107284 w 1107284"/>
                  <a:gd name="connsiteY4" fmla="*/ 177088 h 287501"/>
                  <a:gd name="connsiteX5" fmla="*/ 553642 w 1107284"/>
                  <a:gd name="connsiteY5" fmla="*/ 287501 h 287501"/>
                  <a:gd name="connsiteX6" fmla="*/ 0 w 1107284"/>
                  <a:gd name="connsiteY6" fmla="*/ 177088 h 287501"/>
                  <a:gd name="connsiteX7" fmla="*/ 19050 w 1107284"/>
                  <a:gd name="connsiteY7" fmla="*/ 129231 h 287501"/>
                  <a:gd name="connsiteX8" fmla="*/ 0 w 1107284"/>
                  <a:gd name="connsiteY8" fmla="*/ 110413 h 287501"/>
                  <a:gd name="connsiteX9" fmla="*/ 553642 w 1107284"/>
                  <a:gd name="connsiteY9" fmla="*/ 0 h 287501"/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089026 w 1107284"/>
                  <a:gd name="connsiteY2" fmla="*/ 128449 h 287501"/>
                  <a:gd name="connsiteX3" fmla="*/ 1089026 w 1107284"/>
                  <a:gd name="connsiteY3" fmla="*/ 159053 h 287501"/>
                  <a:gd name="connsiteX4" fmla="*/ 1107284 w 1107284"/>
                  <a:gd name="connsiteY4" fmla="*/ 177088 h 287501"/>
                  <a:gd name="connsiteX5" fmla="*/ 553642 w 1107284"/>
                  <a:gd name="connsiteY5" fmla="*/ 287501 h 287501"/>
                  <a:gd name="connsiteX6" fmla="*/ 0 w 1107284"/>
                  <a:gd name="connsiteY6" fmla="*/ 177088 h 287501"/>
                  <a:gd name="connsiteX7" fmla="*/ 0 w 1107284"/>
                  <a:gd name="connsiteY7" fmla="*/ 110413 h 287501"/>
                  <a:gd name="connsiteX8" fmla="*/ 553642 w 1107284"/>
                  <a:gd name="connsiteY8" fmla="*/ 0 h 287501"/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089026 w 1107284"/>
                  <a:gd name="connsiteY2" fmla="*/ 159053 h 287501"/>
                  <a:gd name="connsiteX3" fmla="*/ 1107284 w 1107284"/>
                  <a:gd name="connsiteY3" fmla="*/ 177088 h 287501"/>
                  <a:gd name="connsiteX4" fmla="*/ 553642 w 1107284"/>
                  <a:gd name="connsiteY4" fmla="*/ 287501 h 287501"/>
                  <a:gd name="connsiteX5" fmla="*/ 0 w 1107284"/>
                  <a:gd name="connsiteY5" fmla="*/ 177088 h 287501"/>
                  <a:gd name="connsiteX6" fmla="*/ 0 w 1107284"/>
                  <a:gd name="connsiteY6" fmla="*/ 110413 h 287501"/>
                  <a:gd name="connsiteX7" fmla="*/ 553642 w 1107284"/>
                  <a:gd name="connsiteY7" fmla="*/ 0 h 287501"/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107284 w 1107284"/>
                  <a:gd name="connsiteY2" fmla="*/ 177088 h 287501"/>
                  <a:gd name="connsiteX3" fmla="*/ 553642 w 1107284"/>
                  <a:gd name="connsiteY3" fmla="*/ 287501 h 287501"/>
                  <a:gd name="connsiteX4" fmla="*/ 0 w 1107284"/>
                  <a:gd name="connsiteY4" fmla="*/ 177088 h 287501"/>
                  <a:gd name="connsiteX5" fmla="*/ 0 w 1107284"/>
                  <a:gd name="connsiteY5" fmla="*/ 110413 h 287501"/>
                  <a:gd name="connsiteX6" fmla="*/ 553642 w 1107284"/>
                  <a:gd name="connsiteY6" fmla="*/ 0 h 287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7284" h="287501">
                    <a:moveTo>
                      <a:pt x="553642" y="0"/>
                    </a:moveTo>
                    <a:cubicBezTo>
                      <a:pt x="859410" y="0"/>
                      <a:pt x="1107284" y="49434"/>
                      <a:pt x="1107284" y="110413"/>
                    </a:cubicBezTo>
                    <a:lnTo>
                      <a:pt x="1107284" y="177088"/>
                    </a:lnTo>
                    <a:cubicBezTo>
                      <a:pt x="1107284" y="238067"/>
                      <a:pt x="859410" y="287501"/>
                      <a:pt x="553642" y="287501"/>
                    </a:cubicBezTo>
                    <a:cubicBezTo>
                      <a:pt x="247874" y="287501"/>
                      <a:pt x="0" y="238067"/>
                      <a:pt x="0" y="177088"/>
                    </a:cubicBezTo>
                    <a:lnTo>
                      <a:pt x="0" y="110413"/>
                    </a:lnTo>
                    <a:cubicBezTo>
                      <a:pt x="0" y="49434"/>
                      <a:pt x="247874" y="0"/>
                      <a:pt x="553642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688BE4FB-5A5D-4AC1-94B3-8E8A11A8F094}"/>
                  </a:ext>
                </a:extLst>
              </p:cNvPr>
              <p:cNvSpPr/>
              <p:nvPr/>
            </p:nvSpPr>
            <p:spPr>
              <a:xfrm>
                <a:off x="421484" y="4530461"/>
                <a:ext cx="816766" cy="10616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D91C47C7-20D3-4799-826A-886A2848462A}"/>
                  </a:ext>
                </a:extLst>
              </p:cNvPr>
              <p:cNvSpPr/>
              <p:nvPr/>
            </p:nvSpPr>
            <p:spPr>
              <a:xfrm>
                <a:off x="752678" y="4530461"/>
                <a:ext cx="142582" cy="106166"/>
              </a:xfrm>
              <a:custGeom>
                <a:avLst/>
                <a:gdLst>
                  <a:gd name="connsiteX0" fmla="*/ 77189 w 142582"/>
                  <a:gd name="connsiteY0" fmla="*/ 0 h 106166"/>
                  <a:gd name="connsiteX1" fmla="*/ 104904 w 142582"/>
                  <a:gd name="connsiteY1" fmla="*/ 727 h 106166"/>
                  <a:gd name="connsiteX2" fmla="*/ 142582 w 142582"/>
                  <a:gd name="connsiteY2" fmla="*/ 104450 h 106166"/>
                  <a:gd name="connsiteX3" fmla="*/ 77189 w 142582"/>
                  <a:gd name="connsiteY3" fmla="*/ 106166 h 106166"/>
                  <a:gd name="connsiteX4" fmla="*/ 0 w 142582"/>
                  <a:gd name="connsiteY4" fmla="*/ 104141 h 106166"/>
                  <a:gd name="connsiteX5" fmla="*/ 37451 w 142582"/>
                  <a:gd name="connsiteY5" fmla="*/ 1043 h 106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582" h="106166">
                    <a:moveTo>
                      <a:pt x="77189" y="0"/>
                    </a:moveTo>
                    <a:lnTo>
                      <a:pt x="104904" y="727"/>
                    </a:lnTo>
                    <a:lnTo>
                      <a:pt x="142582" y="104450"/>
                    </a:lnTo>
                    <a:lnTo>
                      <a:pt x="77189" y="106166"/>
                    </a:lnTo>
                    <a:lnTo>
                      <a:pt x="0" y="104141"/>
                    </a:lnTo>
                    <a:lnTo>
                      <a:pt x="37451" y="1043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四角形: 角を丸くする 89">
                <a:extLst>
                  <a:ext uri="{FF2B5EF4-FFF2-40B4-BE49-F238E27FC236}">
                    <a16:creationId xmlns:a16="http://schemas.microsoft.com/office/drawing/2014/main" id="{5EB58638-5E51-4772-B349-164F679DBD2B}"/>
                  </a:ext>
                </a:extLst>
              </p:cNvPr>
              <p:cNvSpPr/>
              <p:nvPr/>
            </p:nvSpPr>
            <p:spPr>
              <a:xfrm>
                <a:off x="446718" y="4561052"/>
                <a:ext cx="766297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" name="楕円 8">
              <a:extLst>
                <a:ext uri="{FF2B5EF4-FFF2-40B4-BE49-F238E27FC236}">
                  <a16:creationId xmlns:a16="http://schemas.microsoft.com/office/drawing/2014/main" id="{792018AA-F44E-48C3-B497-C92C263299CA}"/>
                </a:ext>
              </a:extLst>
            </p:cNvPr>
            <p:cNvSpPr/>
            <p:nvPr/>
          </p:nvSpPr>
          <p:spPr>
            <a:xfrm>
              <a:off x="1581151" y="4708854"/>
              <a:ext cx="895349" cy="1033461"/>
            </a:xfrm>
            <a:custGeom>
              <a:avLst/>
              <a:gdLst>
                <a:gd name="connsiteX0" fmla="*/ 0 w 1066801"/>
                <a:gd name="connsiteY0" fmla="*/ 647700 h 1295400"/>
                <a:gd name="connsiteX1" fmla="*/ 533401 w 1066801"/>
                <a:gd name="connsiteY1" fmla="*/ 0 h 1295400"/>
                <a:gd name="connsiteX2" fmla="*/ 1066802 w 1066801"/>
                <a:gd name="connsiteY2" fmla="*/ 647700 h 1295400"/>
                <a:gd name="connsiteX3" fmla="*/ 533401 w 1066801"/>
                <a:gd name="connsiteY3" fmla="*/ 1295400 h 1295400"/>
                <a:gd name="connsiteX4" fmla="*/ 0 w 1066801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923925 h 1571625"/>
                <a:gd name="connsiteX1" fmla="*/ 538163 w 1066802"/>
                <a:gd name="connsiteY1" fmla="*/ 0 h 1571625"/>
                <a:gd name="connsiteX2" fmla="*/ 1066802 w 1066802"/>
                <a:gd name="connsiteY2" fmla="*/ 923925 h 1571625"/>
                <a:gd name="connsiteX3" fmla="*/ 533401 w 1066802"/>
                <a:gd name="connsiteY3" fmla="*/ 1571625 h 1571625"/>
                <a:gd name="connsiteX4" fmla="*/ 0 w 1066802"/>
                <a:gd name="connsiteY4" fmla="*/ 923925 h 1571625"/>
                <a:gd name="connsiteX0" fmla="*/ 0 w 1066802"/>
                <a:gd name="connsiteY0" fmla="*/ 923925 h 1428750"/>
                <a:gd name="connsiteX1" fmla="*/ 538163 w 1066802"/>
                <a:gd name="connsiteY1" fmla="*/ 0 h 1428750"/>
                <a:gd name="connsiteX2" fmla="*/ 1066802 w 1066802"/>
                <a:gd name="connsiteY2" fmla="*/ 923925 h 1428750"/>
                <a:gd name="connsiteX3" fmla="*/ 538163 w 1066802"/>
                <a:gd name="connsiteY3" fmla="*/ 1428750 h 1428750"/>
                <a:gd name="connsiteX4" fmla="*/ 0 w 1066802"/>
                <a:gd name="connsiteY4" fmla="*/ 923925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6802" h="1428750">
                  <a:moveTo>
                    <a:pt x="0" y="923925"/>
                  </a:moveTo>
                  <a:cubicBezTo>
                    <a:pt x="0" y="566210"/>
                    <a:pt x="243574" y="0"/>
                    <a:pt x="538163" y="0"/>
                  </a:cubicBezTo>
                  <a:cubicBezTo>
                    <a:pt x="832752" y="0"/>
                    <a:pt x="1066802" y="566210"/>
                    <a:pt x="1066802" y="923925"/>
                  </a:cubicBezTo>
                  <a:cubicBezTo>
                    <a:pt x="1066802" y="1281640"/>
                    <a:pt x="832752" y="1428750"/>
                    <a:pt x="538163" y="1428750"/>
                  </a:cubicBezTo>
                  <a:cubicBezTo>
                    <a:pt x="243574" y="1428750"/>
                    <a:pt x="0" y="1281640"/>
                    <a:pt x="0" y="923925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二等辺三角形 62">
              <a:extLst>
                <a:ext uri="{FF2B5EF4-FFF2-40B4-BE49-F238E27FC236}">
                  <a16:creationId xmlns:a16="http://schemas.microsoft.com/office/drawing/2014/main" id="{6D626125-5153-4F1D-8276-358EB6AB04E7}"/>
                </a:ext>
              </a:extLst>
            </p:cNvPr>
            <p:cNvSpPr/>
            <p:nvPr/>
          </p:nvSpPr>
          <p:spPr>
            <a:xfrm rot="10800000">
              <a:off x="1852612" y="4811247"/>
              <a:ext cx="347664" cy="414337"/>
            </a:xfrm>
            <a:prstGeom prst="triangle">
              <a:avLst/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四角形: 角を丸くする 284">
              <a:extLst>
                <a:ext uri="{FF2B5EF4-FFF2-40B4-BE49-F238E27FC236}">
                  <a16:creationId xmlns:a16="http://schemas.microsoft.com/office/drawing/2014/main" id="{914C1FCA-F70C-4BAC-95E5-D04893F304BD}"/>
                </a:ext>
              </a:extLst>
            </p:cNvPr>
            <p:cNvSpPr/>
            <p:nvPr/>
          </p:nvSpPr>
          <p:spPr>
            <a:xfrm rot="19800000">
              <a:off x="1369394" y="5561110"/>
              <a:ext cx="552467" cy="324383"/>
            </a:xfrm>
            <a:custGeom>
              <a:avLst/>
              <a:gdLst>
                <a:gd name="connsiteX0" fmla="*/ 0 w 600075"/>
                <a:gd name="connsiteY0" fmla="*/ 159543 h 319085"/>
                <a:gd name="connsiteX1" fmla="*/ 159543 w 600075"/>
                <a:gd name="connsiteY1" fmla="*/ 0 h 319085"/>
                <a:gd name="connsiteX2" fmla="*/ 440533 w 600075"/>
                <a:gd name="connsiteY2" fmla="*/ 0 h 319085"/>
                <a:gd name="connsiteX3" fmla="*/ 600076 w 600075"/>
                <a:gd name="connsiteY3" fmla="*/ 159543 h 319085"/>
                <a:gd name="connsiteX4" fmla="*/ 600075 w 600075"/>
                <a:gd name="connsiteY4" fmla="*/ 159543 h 319085"/>
                <a:gd name="connsiteX5" fmla="*/ 440532 w 600075"/>
                <a:gd name="connsiteY5" fmla="*/ 319086 h 319085"/>
                <a:gd name="connsiteX6" fmla="*/ 159543 w 600075"/>
                <a:gd name="connsiteY6" fmla="*/ 319085 h 319085"/>
                <a:gd name="connsiteX7" fmla="*/ 0 w 600075"/>
                <a:gd name="connsiteY7" fmla="*/ 159542 h 319085"/>
                <a:gd name="connsiteX8" fmla="*/ 0 w 600075"/>
                <a:gd name="connsiteY8" fmla="*/ 159543 h 319085"/>
                <a:gd name="connsiteX0" fmla="*/ 600075 w 691515"/>
                <a:gd name="connsiteY0" fmla="*/ 159543 h 319086"/>
                <a:gd name="connsiteX1" fmla="*/ 440532 w 691515"/>
                <a:gd name="connsiteY1" fmla="*/ 319086 h 319086"/>
                <a:gd name="connsiteX2" fmla="*/ 159543 w 691515"/>
                <a:gd name="connsiteY2" fmla="*/ 319085 h 319086"/>
                <a:gd name="connsiteX3" fmla="*/ 0 w 691515"/>
                <a:gd name="connsiteY3" fmla="*/ 159542 h 319086"/>
                <a:gd name="connsiteX4" fmla="*/ 0 w 691515"/>
                <a:gd name="connsiteY4" fmla="*/ 159543 h 319086"/>
                <a:gd name="connsiteX5" fmla="*/ 159543 w 691515"/>
                <a:gd name="connsiteY5" fmla="*/ 0 h 319086"/>
                <a:gd name="connsiteX6" fmla="*/ 440533 w 691515"/>
                <a:gd name="connsiteY6" fmla="*/ 0 h 319086"/>
                <a:gd name="connsiteX7" fmla="*/ 600076 w 691515"/>
                <a:gd name="connsiteY7" fmla="*/ 159543 h 319086"/>
                <a:gd name="connsiteX8" fmla="*/ 691515 w 691515"/>
                <a:gd name="connsiteY8" fmla="*/ 250983 h 319086"/>
                <a:gd name="connsiteX0" fmla="*/ 600075 w 600076"/>
                <a:gd name="connsiteY0" fmla="*/ 159543 h 319086"/>
                <a:gd name="connsiteX1" fmla="*/ 440532 w 600076"/>
                <a:gd name="connsiteY1" fmla="*/ 319086 h 319086"/>
                <a:gd name="connsiteX2" fmla="*/ 159543 w 600076"/>
                <a:gd name="connsiteY2" fmla="*/ 319085 h 319086"/>
                <a:gd name="connsiteX3" fmla="*/ 0 w 600076"/>
                <a:gd name="connsiteY3" fmla="*/ 159542 h 319086"/>
                <a:gd name="connsiteX4" fmla="*/ 0 w 600076"/>
                <a:gd name="connsiteY4" fmla="*/ 159543 h 319086"/>
                <a:gd name="connsiteX5" fmla="*/ 159543 w 600076"/>
                <a:gd name="connsiteY5" fmla="*/ 0 h 319086"/>
                <a:gd name="connsiteX6" fmla="*/ 440533 w 600076"/>
                <a:gd name="connsiteY6" fmla="*/ 0 h 319086"/>
                <a:gd name="connsiteX7" fmla="*/ 600076 w 600076"/>
                <a:gd name="connsiteY7" fmla="*/ 159543 h 319086"/>
                <a:gd name="connsiteX0" fmla="*/ 600075 w 600075"/>
                <a:gd name="connsiteY0" fmla="*/ 159543 h 319086"/>
                <a:gd name="connsiteX1" fmla="*/ 440532 w 600075"/>
                <a:gd name="connsiteY1" fmla="*/ 319086 h 319086"/>
                <a:gd name="connsiteX2" fmla="*/ 159543 w 600075"/>
                <a:gd name="connsiteY2" fmla="*/ 319085 h 319086"/>
                <a:gd name="connsiteX3" fmla="*/ 0 w 600075"/>
                <a:gd name="connsiteY3" fmla="*/ 159542 h 319086"/>
                <a:gd name="connsiteX4" fmla="*/ 0 w 600075"/>
                <a:gd name="connsiteY4" fmla="*/ 159543 h 319086"/>
                <a:gd name="connsiteX5" fmla="*/ 159543 w 600075"/>
                <a:gd name="connsiteY5" fmla="*/ 0 h 319086"/>
                <a:gd name="connsiteX6" fmla="*/ 440533 w 600075"/>
                <a:gd name="connsiteY6" fmla="*/ 0 h 319086"/>
                <a:gd name="connsiteX0" fmla="*/ 440532 w 440533"/>
                <a:gd name="connsiteY0" fmla="*/ 319086 h 319086"/>
                <a:gd name="connsiteX1" fmla="*/ 159543 w 440533"/>
                <a:gd name="connsiteY1" fmla="*/ 319085 h 319086"/>
                <a:gd name="connsiteX2" fmla="*/ 0 w 440533"/>
                <a:gd name="connsiteY2" fmla="*/ 159542 h 319086"/>
                <a:gd name="connsiteX3" fmla="*/ 0 w 440533"/>
                <a:gd name="connsiteY3" fmla="*/ 159543 h 319086"/>
                <a:gd name="connsiteX4" fmla="*/ 159543 w 440533"/>
                <a:gd name="connsiteY4" fmla="*/ 0 h 319086"/>
                <a:gd name="connsiteX5" fmla="*/ 440533 w 440533"/>
                <a:gd name="connsiteY5" fmla="*/ 0 h 319086"/>
                <a:gd name="connsiteX0" fmla="*/ 552467 w 552467"/>
                <a:gd name="connsiteY0" fmla="*/ 320470 h 320470"/>
                <a:gd name="connsiteX1" fmla="*/ 159543 w 552467"/>
                <a:gd name="connsiteY1" fmla="*/ 319085 h 320470"/>
                <a:gd name="connsiteX2" fmla="*/ 0 w 552467"/>
                <a:gd name="connsiteY2" fmla="*/ 159542 h 320470"/>
                <a:gd name="connsiteX3" fmla="*/ 0 w 552467"/>
                <a:gd name="connsiteY3" fmla="*/ 159543 h 320470"/>
                <a:gd name="connsiteX4" fmla="*/ 159543 w 552467"/>
                <a:gd name="connsiteY4" fmla="*/ 0 h 320470"/>
                <a:gd name="connsiteX5" fmla="*/ 440533 w 552467"/>
                <a:gd name="connsiteY5" fmla="*/ 0 h 320470"/>
                <a:gd name="connsiteX0" fmla="*/ 552467 w 552467"/>
                <a:gd name="connsiteY0" fmla="*/ 324383 h 324383"/>
                <a:gd name="connsiteX1" fmla="*/ 159543 w 552467"/>
                <a:gd name="connsiteY1" fmla="*/ 322998 h 324383"/>
                <a:gd name="connsiteX2" fmla="*/ 0 w 552467"/>
                <a:gd name="connsiteY2" fmla="*/ 163455 h 324383"/>
                <a:gd name="connsiteX3" fmla="*/ 0 w 552467"/>
                <a:gd name="connsiteY3" fmla="*/ 163456 h 324383"/>
                <a:gd name="connsiteX4" fmla="*/ 159543 w 552467"/>
                <a:gd name="connsiteY4" fmla="*/ 3913 h 324383"/>
                <a:gd name="connsiteX5" fmla="*/ 357554 w 552467"/>
                <a:gd name="connsiteY5" fmla="*/ 0 h 324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2467" h="324383">
                  <a:moveTo>
                    <a:pt x="552467" y="324383"/>
                  </a:moveTo>
                  <a:lnTo>
                    <a:pt x="159543" y="322998"/>
                  </a:lnTo>
                  <a:cubicBezTo>
                    <a:pt x="71430" y="322998"/>
                    <a:pt x="0" y="251568"/>
                    <a:pt x="0" y="163455"/>
                  </a:cubicBezTo>
                  <a:lnTo>
                    <a:pt x="0" y="163456"/>
                  </a:lnTo>
                  <a:cubicBezTo>
                    <a:pt x="0" y="75343"/>
                    <a:pt x="71430" y="3913"/>
                    <a:pt x="159543" y="3913"/>
                  </a:cubicBezTo>
                  <a:lnTo>
                    <a:pt x="357554" y="0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台形 64">
              <a:extLst>
                <a:ext uri="{FF2B5EF4-FFF2-40B4-BE49-F238E27FC236}">
                  <a16:creationId xmlns:a16="http://schemas.microsoft.com/office/drawing/2014/main" id="{FB255612-6A00-4581-8CF4-B87239AA6286}"/>
                </a:ext>
              </a:extLst>
            </p:cNvPr>
            <p:cNvSpPr/>
            <p:nvPr/>
          </p:nvSpPr>
          <p:spPr>
            <a:xfrm rot="10800000">
              <a:off x="1404935" y="5871979"/>
              <a:ext cx="300039" cy="346588"/>
            </a:xfrm>
            <a:prstGeom prst="trapezoid">
              <a:avLst/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四角形: 対角を丸める 65">
              <a:extLst>
                <a:ext uri="{FF2B5EF4-FFF2-40B4-BE49-F238E27FC236}">
                  <a16:creationId xmlns:a16="http://schemas.microsoft.com/office/drawing/2014/main" id="{73409096-78E3-46F6-890D-F856A84FCA30}"/>
                </a:ext>
              </a:extLst>
            </p:cNvPr>
            <p:cNvSpPr/>
            <p:nvPr/>
          </p:nvSpPr>
          <p:spPr>
            <a:xfrm>
              <a:off x="1284061" y="6218567"/>
              <a:ext cx="385195" cy="136929"/>
            </a:xfrm>
            <a:prstGeom prst="round2DiagRect">
              <a:avLst>
                <a:gd name="adj1" fmla="val 50000"/>
                <a:gd name="adj2" fmla="val 29333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16FA4A28-4908-46CD-BE7A-6EB1B6C4AFF0}"/>
                </a:ext>
              </a:extLst>
            </p:cNvPr>
            <p:cNvGrpSpPr/>
            <p:nvPr/>
          </p:nvGrpSpPr>
          <p:grpSpPr>
            <a:xfrm>
              <a:off x="2199716" y="5593921"/>
              <a:ext cx="465449" cy="582064"/>
              <a:chOff x="2157404" y="5561110"/>
              <a:chExt cx="635233" cy="794386"/>
            </a:xfrm>
          </p:grpSpPr>
          <p:sp>
            <p:nvSpPr>
              <p:cNvPr id="84" name="四角形: 角を丸くする 284">
                <a:extLst>
                  <a:ext uri="{FF2B5EF4-FFF2-40B4-BE49-F238E27FC236}">
                    <a16:creationId xmlns:a16="http://schemas.microsoft.com/office/drawing/2014/main" id="{D6D59E73-58EC-4FBB-B218-EDEA8B8C40C3}"/>
                  </a:ext>
                </a:extLst>
              </p:cNvPr>
              <p:cNvSpPr/>
              <p:nvPr/>
            </p:nvSpPr>
            <p:spPr>
              <a:xfrm rot="1800000" flipH="1">
                <a:off x="2157404" y="5561110"/>
                <a:ext cx="552467" cy="324383"/>
              </a:xfrm>
              <a:custGeom>
                <a:avLst/>
                <a:gdLst>
                  <a:gd name="connsiteX0" fmla="*/ 0 w 600075"/>
                  <a:gd name="connsiteY0" fmla="*/ 159543 h 319085"/>
                  <a:gd name="connsiteX1" fmla="*/ 159543 w 600075"/>
                  <a:gd name="connsiteY1" fmla="*/ 0 h 319085"/>
                  <a:gd name="connsiteX2" fmla="*/ 440533 w 600075"/>
                  <a:gd name="connsiteY2" fmla="*/ 0 h 319085"/>
                  <a:gd name="connsiteX3" fmla="*/ 600076 w 600075"/>
                  <a:gd name="connsiteY3" fmla="*/ 159543 h 319085"/>
                  <a:gd name="connsiteX4" fmla="*/ 600075 w 600075"/>
                  <a:gd name="connsiteY4" fmla="*/ 159543 h 319085"/>
                  <a:gd name="connsiteX5" fmla="*/ 440532 w 600075"/>
                  <a:gd name="connsiteY5" fmla="*/ 319086 h 319085"/>
                  <a:gd name="connsiteX6" fmla="*/ 159543 w 600075"/>
                  <a:gd name="connsiteY6" fmla="*/ 319085 h 319085"/>
                  <a:gd name="connsiteX7" fmla="*/ 0 w 600075"/>
                  <a:gd name="connsiteY7" fmla="*/ 159542 h 319085"/>
                  <a:gd name="connsiteX8" fmla="*/ 0 w 600075"/>
                  <a:gd name="connsiteY8" fmla="*/ 159543 h 319085"/>
                  <a:gd name="connsiteX0" fmla="*/ 600075 w 691515"/>
                  <a:gd name="connsiteY0" fmla="*/ 159543 h 319086"/>
                  <a:gd name="connsiteX1" fmla="*/ 440532 w 691515"/>
                  <a:gd name="connsiteY1" fmla="*/ 319086 h 319086"/>
                  <a:gd name="connsiteX2" fmla="*/ 159543 w 691515"/>
                  <a:gd name="connsiteY2" fmla="*/ 319085 h 319086"/>
                  <a:gd name="connsiteX3" fmla="*/ 0 w 691515"/>
                  <a:gd name="connsiteY3" fmla="*/ 159542 h 319086"/>
                  <a:gd name="connsiteX4" fmla="*/ 0 w 691515"/>
                  <a:gd name="connsiteY4" fmla="*/ 159543 h 319086"/>
                  <a:gd name="connsiteX5" fmla="*/ 159543 w 691515"/>
                  <a:gd name="connsiteY5" fmla="*/ 0 h 319086"/>
                  <a:gd name="connsiteX6" fmla="*/ 440533 w 691515"/>
                  <a:gd name="connsiteY6" fmla="*/ 0 h 319086"/>
                  <a:gd name="connsiteX7" fmla="*/ 600076 w 691515"/>
                  <a:gd name="connsiteY7" fmla="*/ 159543 h 319086"/>
                  <a:gd name="connsiteX8" fmla="*/ 691515 w 691515"/>
                  <a:gd name="connsiteY8" fmla="*/ 250983 h 319086"/>
                  <a:gd name="connsiteX0" fmla="*/ 600075 w 600076"/>
                  <a:gd name="connsiteY0" fmla="*/ 159543 h 319086"/>
                  <a:gd name="connsiteX1" fmla="*/ 440532 w 600076"/>
                  <a:gd name="connsiteY1" fmla="*/ 319086 h 319086"/>
                  <a:gd name="connsiteX2" fmla="*/ 159543 w 600076"/>
                  <a:gd name="connsiteY2" fmla="*/ 319085 h 319086"/>
                  <a:gd name="connsiteX3" fmla="*/ 0 w 600076"/>
                  <a:gd name="connsiteY3" fmla="*/ 159542 h 319086"/>
                  <a:gd name="connsiteX4" fmla="*/ 0 w 600076"/>
                  <a:gd name="connsiteY4" fmla="*/ 159543 h 319086"/>
                  <a:gd name="connsiteX5" fmla="*/ 159543 w 600076"/>
                  <a:gd name="connsiteY5" fmla="*/ 0 h 319086"/>
                  <a:gd name="connsiteX6" fmla="*/ 440533 w 600076"/>
                  <a:gd name="connsiteY6" fmla="*/ 0 h 319086"/>
                  <a:gd name="connsiteX7" fmla="*/ 600076 w 600076"/>
                  <a:gd name="connsiteY7" fmla="*/ 159543 h 319086"/>
                  <a:gd name="connsiteX0" fmla="*/ 600075 w 600075"/>
                  <a:gd name="connsiteY0" fmla="*/ 159543 h 319086"/>
                  <a:gd name="connsiteX1" fmla="*/ 440532 w 600075"/>
                  <a:gd name="connsiteY1" fmla="*/ 319086 h 319086"/>
                  <a:gd name="connsiteX2" fmla="*/ 159543 w 600075"/>
                  <a:gd name="connsiteY2" fmla="*/ 319085 h 319086"/>
                  <a:gd name="connsiteX3" fmla="*/ 0 w 600075"/>
                  <a:gd name="connsiteY3" fmla="*/ 159542 h 319086"/>
                  <a:gd name="connsiteX4" fmla="*/ 0 w 600075"/>
                  <a:gd name="connsiteY4" fmla="*/ 159543 h 319086"/>
                  <a:gd name="connsiteX5" fmla="*/ 159543 w 600075"/>
                  <a:gd name="connsiteY5" fmla="*/ 0 h 319086"/>
                  <a:gd name="connsiteX6" fmla="*/ 440533 w 600075"/>
                  <a:gd name="connsiteY6" fmla="*/ 0 h 319086"/>
                  <a:gd name="connsiteX0" fmla="*/ 440532 w 440533"/>
                  <a:gd name="connsiteY0" fmla="*/ 319086 h 319086"/>
                  <a:gd name="connsiteX1" fmla="*/ 159543 w 440533"/>
                  <a:gd name="connsiteY1" fmla="*/ 319085 h 319086"/>
                  <a:gd name="connsiteX2" fmla="*/ 0 w 440533"/>
                  <a:gd name="connsiteY2" fmla="*/ 159542 h 319086"/>
                  <a:gd name="connsiteX3" fmla="*/ 0 w 440533"/>
                  <a:gd name="connsiteY3" fmla="*/ 159543 h 319086"/>
                  <a:gd name="connsiteX4" fmla="*/ 159543 w 440533"/>
                  <a:gd name="connsiteY4" fmla="*/ 0 h 319086"/>
                  <a:gd name="connsiteX5" fmla="*/ 440533 w 440533"/>
                  <a:gd name="connsiteY5" fmla="*/ 0 h 319086"/>
                  <a:gd name="connsiteX0" fmla="*/ 552467 w 552467"/>
                  <a:gd name="connsiteY0" fmla="*/ 320470 h 320470"/>
                  <a:gd name="connsiteX1" fmla="*/ 159543 w 552467"/>
                  <a:gd name="connsiteY1" fmla="*/ 319085 h 320470"/>
                  <a:gd name="connsiteX2" fmla="*/ 0 w 552467"/>
                  <a:gd name="connsiteY2" fmla="*/ 159542 h 320470"/>
                  <a:gd name="connsiteX3" fmla="*/ 0 w 552467"/>
                  <a:gd name="connsiteY3" fmla="*/ 159543 h 320470"/>
                  <a:gd name="connsiteX4" fmla="*/ 159543 w 552467"/>
                  <a:gd name="connsiteY4" fmla="*/ 0 h 320470"/>
                  <a:gd name="connsiteX5" fmla="*/ 440533 w 552467"/>
                  <a:gd name="connsiteY5" fmla="*/ 0 h 320470"/>
                  <a:gd name="connsiteX0" fmla="*/ 552467 w 552467"/>
                  <a:gd name="connsiteY0" fmla="*/ 324383 h 324383"/>
                  <a:gd name="connsiteX1" fmla="*/ 159543 w 552467"/>
                  <a:gd name="connsiteY1" fmla="*/ 322998 h 324383"/>
                  <a:gd name="connsiteX2" fmla="*/ 0 w 552467"/>
                  <a:gd name="connsiteY2" fmla="*/ 163455 h 324383"/>
                  <a:gd name="connsiteX3" fmla="*/ 0 w 552467"/>
                  <a:gd name="connsiteY3" fmla="*/ 163456 h 324383"/>
                  <a:gd name="connsiteX4" fmla="*/ 159543 w 552467"/>
                  <a:gd name="connsiteY4" fmla="*/ 3913 h 324383"/>
                  <a:gd name="connsiteX5" fmla="*/ 357554 w 552467"/>
                  <a:gd name="connsiteY5" fmla="*/ 0 h 324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2467" h="324383">
                    <a:moveTo>
                      <a:pt x="552467" y="324383"/>
                    </a:moveTo>
                    <a:lnTo>
                      <a:pt x="159543" y="322998"/>
                    </a:lnTo>
                    <a:cubicBezTo>
                      <a:pt x="71430" y="322998"/>
                      <a:pt x="0" y="251568"/>
                      <a:pt x="0" y="163455"/>
                    </a:cubicBezTo>
                    <a:lnTo>
                      <a:pt x="0" y="163456"/>
                    </a:lnTo>
                    <a:cubicBezTo>
                      <a:pt x="0" y="75343"/>
                      <a:pt x="71430" y="3913"/>
                      <a:pt x="159543" y="3913"/>
                    </a:cubicBezTo>
                    <a:lnTo>
                      <a:pt x="357554" y="0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台形 84">
                <a:extLst>
                  <a:ext uri="{FF2B5EF4-FFF2-40B4-BE49-F238E27FC236}">
                    <a16:creationId xmlns:a16="http://schemas.microsoft.com/office/drawing/2014/main" id="{21A23F0F-B832-41A4-95AE-C821BD3115DE}"/>
                  </a:ext>
                </a:extLst>
              </p:cNvPr>
              <p:cNvSpPr/>
              <p:nvPr/>
            </p:nvSpPr>
            <p:spPr>
              <a:xfrm rot="10800000" flipH="1">
                <a:off x="2371725" y="5871979"/>
                <a:ext cx="300039" cy="346588"/>
              </a:xfrm>
              <a:prstGeom prst="trapezoid">
                <a:avLst/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四角形: 対角を丸める 85">
                <a:extLst>
                  <a:ext uri="{FF2B5EF4-FFF2-40B4-BE49-F238E27FC236}">
                    <a16:creationId xmlns:a16="http://schemas.microsoft.com/office/drawing/2014/main" id="{64BC54D3-A8FB-4DDE-A33F-D5A8AA87FE7A}"/>
                  </a:ext>
                </a:extLst>
              </p:cNvPr>
              <p:cNvSpPr/>
              <p:nvPr/>
            </p:nvSpPr>
            <p:spPr>
              <a:xfrm flipH="1">
                <a:off x="2407442" y="6218567"/>
                <a:ext cx="385195" cy="136929"/>
              </a:xfrm>
              <a:prstGeom prst="round2DiagRect">
                <a:avLst>
                  <a:gd name="adj1" fmla="val 50000"/>
                  <a:gd name="adj2" fmla="val 2933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D8D4F7B5-53DE-4E88-9A9A-685B8D98EE8A}"/>
                </a:ext>
              </a:extLst>
            </p:cNvPr>
            <p:cNvSpPr/>
            <p:nvPr/>
          </p:nvSpPr>
          <p:spPr>
            <a:xfrm>
              <a:off x="1695449" y="4165931"/>
              <a:ext cx="738187" cy="700088"/>
            </a:xfrm>
            <a:custGeom>
              <a:avLst/>
              <a:gdLst>
                <a:gd name="connsiteX0" fmla="*/ 235469 w 738187"/>
                <a:gd name="connsiteY0" fmla="*/ 0 h 700088"/>
                <a:gd name="connsiteX1" fmla="*/ 257672 w 738187"/>
                <a:gd name="connsiteY1" fmla="*/ 0 h 700088"/>
                <a:gd name="connsiteX2" fmla="*/ 404316 w 738187"/>
                <a:gd name="connsiteY2" fmla="*/ 0 h 700088"/>
                <a:gd name="connsiteX3" fmla="*/ 643212 w 738187"/>
                <a:gd name="connsiteY3" fmla="*/ 0 h 700088"/>
                <a:gd name="connsiteX4" fmla="*/ 738187 w 738187"/>
                <a:gd name="connsiteY4" fmla="*/ 141747 h 700088"/>
                <a:gd name="connsiteX5" fmla="*/ 649120 w 738187"/>
                <a:gd name="connsiteY5" fmla="*/ 181153 h 700088"/>
                <a:gd name="connsiteX6" fmla="*/ 656753 w 738187"/>
                <a:gd name="connsiteY6" fmla="*/ 205742 h 700088"/>
                <a:gd name="connsiteX7" fmla="*/ 661988 w 738187"/>
                <a:gd name="connsiteY7" fmla="*/ 257672 h 700088"/>
                <a:gd name="connsiteX8" fmla="*/ 661988 w 738187"/>
                <a:gd name="connsiteY8" fmla="*/ 442416 h 700088"/>
                <a:gd name="connsiteX9" fmla="*/ 404316 w 738187"/>
                <a:gd name="connsiteY9" fmla="*/ 700088 h 700088"/>
                <a:gd name="connsiteX10" fmla="*/ 257672 w 738187"/>
                <a:gd name="connsiteY10" fmla="*/ 700088 h 700088"/>
                <a:gd name="connsiteX11" fmla="*/ 0 w 738187"/>
                <a:gd name="connsiteY11" fmla="*/ 442416 h 700088"/>
                <a:gd name="connsiteX12" fmla="*/ 0 w 738187"/>
                <a:gd name="connsiteY12" fmla="*/ 257672 h 700088"/>
                <a:gd name="connsiteX13" fmla="*/ 205742 w 738187"/>
                <a:gd name="connsiteY13" fmla="*/ 5235 h 700088"/>
                <a:gd name="connsiteX14" fmla="*/ 224306 w 738187"/>
                <a:gd name="connsiteY14" fmla="*/ 3364 h 70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38187" h="700088">
                  <a:moveTo>
                    <a:pt x="235469" y="0"/>
                  </a:moveTo>
                  <a:lnTo>
                    <a:pt x="257672" y="0"/>
                  </a:lnTo>
                  <a:lnTo>
                    <a:pt x="404316" y="0"/>
                  </a:lnTo>
                  <a:lnTo>
                    <a:pt x="643212" y="0"/>
                  </a:lnTo>
                  <a:cubicBezTo>
                    <a:pt x="695666" y="0"/>
                    <a:pt x="738187" y="63462"/>
                    <a:pt x="738187" y="141747"/>
                  </a:cubicBezTo>
                  <a:lnTo>
                    <a:pt x="649120" y="181153"/>
                  </a:lnTo>
                  <a:lnTo>
                    <a:pt x="656753" y="205742"/>
                  </a:lnTo>
                  <a:cubicBezTo>
                    <a:pt x="660186" y="222516"/>
                    <a:pt x="661988" y="239884"/>
                    <a:pt x="661988" y="257672"/>
                  </a:cubicBezTo>
                  <a:lnTo>
                    <a:pt x="661988" y="442416"/>
                  </a:lnTo>
                  <a:cubicBezTo>
                    <a:pt x="661988" y="584724"/>
                    <a:pt x="546624" y="700088"/>
                    <a:pt x="404316" y="700088"/>
                  </a:cubicBezTo>
                  <a:lnTo>
                    <a:pt x="257672" y="700088"/>
                  </a:lnTo>
                  <a:cubicBezTo>
                    <a:pt x="115364" y="700088"/>
                    <a:pt x="0" y="584724"/>
                    <a:pt x="0" y="442416"/>
                  </a:cubicBezTo>
                  <a:lnTo>
                    <a:pt x="0" y="257672"/>
                  </a:lnTo>
                  <a:cubicBezTo>
                    <a:pt x="0" y="133153"/>
                    <a:pt x="88326" y="29262"/>
                    <a:pt x="205742" y="5235"/>
                  </a:cubicBezTo>
                  <a:lnTo>
                    <a:pt x="224306" y="3364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四角形: 角を丸くする 68">
              <a:extLst>
                <a:ext uri="{FF2B5EF4-FFF2-40B4-BE49-F238E27FC236}">
                  <a16:creationId xmlns:a16="http://schemas.microsoft.com/office/drawing/2014/main" id="{24205525-9A0D-49FE-9ED1-EB97AB6CA0ED}"/>
                </a:ext>
              </a:extLst>
            </p:cNvPr>
            <p:cNvSpPr/>
            <p:nvPr/>
          </p:nvSpPr>
          <p:spPr>
            <a:xfrm>
              <a:off x="1771648" y="4275467"/>
              <a:ext cx="509590" cy="566738"/>
            </a:xfrm>
            <a:prstGeom prst="roundRect">
              <a:avLst>
                <a:gd name="adj" fmla="val 37055"/>
              </a:avLst>
            </a:prstGeom>
            <a:solidFill>
              <a:srgbClr val="FFCC99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018C0F03-7F86-4BB9-A229-EC4F456F8CA1}"/>
                </a:ext>
              </a:extLst>
            </p:cNvPr>
            <p:cNvSpPr/>
            <p:nvPr/>
          </p:nvSpPr>
          <p:spPr>
            <a:xfrm>
              <a:off x="1771647" y="4553909"/>
              <a:ext cx="509590" cy="288297"/>
            </a:xfrm>
            <a:custGeom>
              <a:avLst/>
              <a:gdLst>
                <a:gd name="connsiteX0" fmla="*/ 0 w 509590"/>
                <a:gd name="connsiteY0" fmla="*/ 0 h 288297"/>
                <a:gd name="connsiteX1" fmla="*/ 73984 w 509590"/>
                <a:gd name="connsiteY1" fmla="*/ 73984 h 288297"/>
                <a:gd name="connsiteX2" fmla="*/ 435606 w 509590"/>
                <a:gd name="connsiteY2" fmla="*/ 73984 h 288297"/>
                <a:gd name="connsiteX3" fmla="*/ 509590 w 509590"/>
                <a:gd name="connsiteY3" fmla="*/ 0 h 288297"/>
                <a:gd name="connsiteX4" fmla="*/ 509590 w 509590"/>
                <a:gd name="connsiteY4" fmla="*/ 99468 h 288297"/>
                <a:gd name="connsiteX5" fmla="*/ 320761 w 509590"/>
                <a:gd name="connsiteY5" fmla="*/ 288297 h 288297"/>
                <a:gd name="connsiteX6" fmla="*/ 188829 w 509590"/>
                <a:gd name="connsiteY6" fmla="*/ 288297 h 288297"/>
                <a:gd name="connsiteX7" fmla="*/ 0 w 509590"/>
                <a:gd name="connsiteY7" fmla="*/ 99468 h 288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9590" h="288297">
                  <a:moveTo>
                    <a:pt x="0" y="0"/>
                  </a:moveTo>
                  <a:cubicBezTo>
                    <a:pt x="0" y="40860"/>
                    <a:pt x="33124" y="73984"/>
                    <a:pt x="73984" y="73984"/>
                  </a:cubicBezTo>
                  <a:lnTo>
                    <a:pt x="435606" y="73984"/>
                  </a:lnTo>
                  <a:cubicBezTo>
                    <a:pt x="476466" y="73984"/>
                    <a:pt x="509590" y="40860"/>
                    <a:pt x="509590" y="0"/>
                  </a:cubicBezTo>
                  <a:lnTo>
                    <a:pt x="509590" y="99468"/>
                  </a:lnTo>
                  <a:cubicBezTo>
                    <a:pt x="509590" y="203755"/>
                    <a:pt x="425048" y="288297"/>
                    <a:pt x="320761" y="288297"/>
                  </a:cubicBezTo>
                  <a:lnTo>
                    <a:pt x="188829" y="288297"/>
                  </a:lnTo>
                  <a:cubicBezTo>
                    <a:pt x="84542" y="288297"/>
                    <a:pt x="0" y="203755"/>
                    <a:pt x="0" y="9946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四角形: 角を丸くする 70">
              <a:extLst>
                <a:ext uri="{FF2B5EF4-FFF2-40B4-BE49-F238E27FC236}">
                  <a16:creationId xmlns:a16="http://schemas.microsoft.com/office/drawing/2014/main" id="{3585C1A1-D51A-436F-B8B2-26F2461C062B}"/>
                </a:ext>
              </a:extLst>
            </p:cNvPr>
            <p:cNvSpPr/>
            <p:nvPr/>
          </p:nvSpPr>
          <p:spPr>
            <a:xfrm>
              <a:off x="1808559" y="4438500"/>
              <a:ext cx="177404" cy="12748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四角形: 角を丸くする 71">
              <a:extLst>
                <a:ext uri="{FF2B5EF4-FFF2-40B4-BE49-F238E27FC236}">
                  <a16:creationId xmlns:a16="http://schemas.microsoft.com/office/drawing/2014/main" id="{9EAAB0C1-E50A-4E21-BBE9-DB523D28A641}"/>
                </a:ext>
              </a:extLst>
            </p:cNvPr>
            <p:cNvSpPr/>
            <p:nvPr/>
          </p:nvSpPr>
          <p:spPr>
            <a:xfrm>
              <a:off x="2063353" y="4438500"/>
              <a:ext cx="177404" cy="12748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F69F6837-4820-4157-ACE0-258E03A33B81}"/>
                </a:ext>
              </a:extLst>
            </p:cNvPr>
            <p:cNvSpPr/>
            <p:nvPr/>
          </p:nvSpPr>
          <p:spPr>
            <a:xfrm>
              <a:off x="1855191" y="4483604"/>
              <a:ext cx="81380" cy="8138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AA4782EC-780E-4060-9B2B-37D0E30731F8}"/>
                </a:ext>
              </a:extLst>
            </p:cNvPr>
            <p:cNvSpPr/>
            <p:nvPr/>
          </p:nvSpPr>
          <p:spPr>
            <a:xfrm>
              <a:off x="2105222" y="4483604"/>
              <a:ext cx="81380" cy="8138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B7470B33-7DE5-458F-AFDA-2D2F019DE724}"/>
                </a:ext>
              </a:extLst>
            </p:cNvPr>
            <p:cNvSpPr/>
            <p:nvPr/>
          </p:nvSpPr>
          <p:spPr>
            <a:xfrm>
              <a:off x="1771647" y="4251655"/>
              <a:ext cx="509590" cy="22145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6E095AB9-514D-4A51-893D-9EC306C11AE9}"/>
                </a:ext>
              </a:extLst>
            </p:cNvPr>
            <p:cNvSpPr/>
            <p:nvPr/>
          </p:nvSpPr>
          <p:spPr>
            <a:xfrm>
              <a:off x="1759921" y="4808701"/>
              <a:ext cx="518936" cy="135897"/>
            </a:xfrm>
            <a:custGeom>
              <a:avLst/>
              <a:gdLst>
                <a:gd name="connsiteX0" fmla="*/ 46517 w 518936"/>
                <a:gd name="connsiteY0" fmla="*/ 0 h 135897"/>
                <a:gd name="connsiteX1" fmla="*/ 472419 w 518936"/>
                <a:gd name="connsiteY1" fmla="*/ 0 h 135897"/>
                <a:gd name="connsiteX2" fmla="*/ 518936 w 518936"/>
                <a:gd name="connsiteY2" fmla="*/ 46517 h 135897"/>
                <a:gd name="connsiteX3" fmla="*/ 510059 w 518936"/>
                <a:gd name="connsiteY3" fmla="*/ 67949 h 135897"/>
                <a:gd name="connsiteX4" fmla="*/ 518936 w 518936"/>
                <a:gd name="connsiteY4" fmla="*/ 89380 h 135897"/>
                <a:gd name="connsiteX5" fmla="*/ 472419 w 518936"/>
                <a:gd name="connsiteY5" fmla="*/ 135897 h 135897"/>
                <a:gd name="connsiteX6" fmla="*/ 46517 w 518936"/>
                <a:gd name="connsiteY6" fmla="*/ 135897 h 135897"/>
                <a:gd name="connsiteX7" fmla="*/ 0 w 518936"/>
                <a:gd name="connsiteY7" fmla="*/ 89380 h 135897"/>
                <a:gd name="connsiteX8" fmla="*/ 8877 w 518936"/>
                <a:gd name="connsiteY8" fmla="*/ 67949 h 135897"/>
                <a:gd name="connsiteX9" fmla="*/ 0 w 518936"/>
                <a:gd name="connsiteY9" fmla="*/ 46517 h 135897"/>
                <a:gd name="connsiteX10" fmla="*/ 46517 w 518936"/>
                <a:gd name="connsiteY10" fmla="*/ 0 h 13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8936" h="135897">
                  <a:moveTo>
                    <a:pt x="46517" y="0"/>
                  </a:moveTo>
                  <a:lnTo>
                    <a:pt x="472419" y="0"/>
                  </a:lnTo>
                  <a:cubicBezTo>
                    <a:pt x="498110" y="0"/>
                    <a:pt x="518936" y="20826"/>
                    <a:pt x="518936" y="46517"/>
                  </a:cubicBezTo>
                  <a:lnTo>
                    <a:pt x="510059" y="67949"/>
                  </a:lnTo>
                  <a:lnTo>
                    <a:pt x="518936" y="89380"/>
                  </a:lnTo>
                  <a:cubicBezTo>
                    <a:pt x="518936" y="115071"/>
                    <a:pt x="498110" y="135897"/>
                    <a:pt x="472419" y="135897"/>
                  </a:cubicBezTo>
                  <a:lnTo>
                    <a:pt x="46517" y="135897"/>
                  </a:lnTo>
                  <a:cubicBezTo>
                    <a:pt x="20826" y="135897"/>
                    <a:pt x="0" y="115071"/>
                    <a:pt x="0" y="89380"/>
                  </a:cubicBezTo>
                  <a:lnTo>
                    <a:pt x="8877" y="67949"/>
                  </a:lnTo>
                  <a:lnTo>
                    <a:pt x="0" y="46517"/>
                  </a:lnTo>
                  <a:cubicBezTo>
                    <a:pt x="0" y="20826"/>
                    <a:pt x="20826" y="0"/>
                    <a:pt x="4651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四角形: 角を丸くする 26">
              <a:extLst>
                <a:ext uri="{FF2B5EF4-FFF2-40B4-BE49-F238E27FC236}">
                  <a16:creationId xmlns:a16="http://schemas.microsoft.com/office/drawing/2014/main" id="{C8E9B8CE-BCF4-4698-9AAF-54EB295FC2AA}"/>
                </a:ext>
              </a:extLst>
            </p:cNvPr>
            <p:cNvSpPr/>
            <p:nvPr/>
          </p:nvSpPr>
          <p:spPr>
            <a:xfrm rot="19800000" flipH="1">
              <a:off x="1350427" y="5011043"/>
              <a:ext cx="465448" cy="181141"/>
            </a:xfrm>
            <a:custGeom>
              <a:avLst/>
              <a:gdLst>
                <a:gd name="connsiteX0" fmla="*/ 0 w 507203"/>
                <a:gd name="connsiteY0" fmla="*/ 41755 h 178759"/>
                <a:gd name="connsiteX1" fmla="*/ 41755 w 507203"/>
                <a:gd name="connsiteY1" fmla="*/ 0 h 178759"/>
                <a:gd name="connsiteX2" fmla="*/ 465448 w 507203"/>
                <a:gd name="connsiteY2" fmla="*/ 0 h 178759"/>
                <a:gd name="connsiteX3" fmla="*/ 507203 w 507203"/>
                <a:gd name="connsiteY3" fmla="*/ 41755 h 178759"/>
                <a:gd name="connsiteX4" fmla="*/ 507203 w 507203"/>
                <a:gd name="connsiteY4" fmla="*/ 137004 h 178759"/>
                <a:gd name="connsiteX5" fmla="*/ 465448 w 507203"/>
                <a:gd name="connsiteY5" fmla="*/ 178759 h 178759"/>
                <a:gd name="connsiteX6" fmla="*/ 41755 w 507203"/>
                <a:gd name="connsiteY6" fmla="*/ 178759 h 178759"/>
                <a:gd name="connsiteX7" fmla="*/ 0 w 507203"/>
                <a:gd name="connsiteY7" fmla="*/ 137004 h 178759"/>
                <a:gd name="connsiteX8" fmla="*/ 0 w 507203"/>
                <a:gd name="connsiteY8" fmla="*/ 41755 h 178759"/>
                <a:gd name="connsiteX0" fmla="*/ 0 w 507203"/>
                <a:gd name="connsiteY0" fmla="*/ 137004 h 228444"/>
                <a:gd name="connsiteX1" fmla="*/ 0 w 507203"/>
                <a:gd name="connsiteY1" fmla="*/ 41755 h 228444"/>
                <a:gd name="connsiteX2" fmla="*/ 41755 w 507203"/>
                <a:gd name="connsiteY2" fmla="*/ 0 h 228444"/>
                <a:gd name="connsiteX3" fmla="*/ 465448 w 507203"/>
                <a:gd name="connsiteY3" fmla="*/ 0 h 228444"/>
                <a:gd name="connsiteX4" fmla="*/ 507203 w 507203"/>
                <a:gd name="connsiteY4" fmla="*/ 41755 h 228444"/>
                <a:gd name="connsiteX5" fmla="*/ 507203 w 507203"/>
                <a:gd name="connsiteY5" fmla="*/ 137004 h 228444"/>
                <a:gd name="connsiteX6" fmla="*/ 465448 w 507203"/>
                <a:gd name="connsiteY6" fmla="*/ 178759 h 228444"/>
                <a:gd name="connsiteX7" fmla="*/ 41755 w 507203"/>
                <a:gd name="connsiteY7" fmla="*/ 178759 h 228444"/>
                <a:gd name="connsiteX8" fmla="*/ 91440 w 507203"/>
                <a:gd name="connsiteY8" fmla="*/ 228444 h 228444"/>
                <a:gd name="connsiteX0" fmla="*/ 0 w 507203"/>
                <a:gd name="connsiteY0" fmla="*/ 41755 h 228444"/>
                <a:gd name="connsiteX1" fmla="*/ 41755 w 507203"/>
                <a:gd name="connsiteY1" fmla="*/ 0 h 228444"/>
                <a:gd name="connsiteX2" fmla="*/ 465448 w 507203"/>
                <a:gd name="connsiteY2" fmla="*/ 0 h 228444"/>
                <a:gd name="connsiteX3" fmla="*/ 507203 w 507203"/>
                <a:gd name="connsiteY3" fmla="*/ 41755 h 228444"/>
                <a:gd name="connsiteX4" fmla="*/ 507203 w 507203"/>
                <a:gd name="connsiteY4" fmla="*/ 137004 h 228444"/>
                <a:gd name="connsiteX5" fmla="*/ 465448 w 507203"/>
                <a:gd name="connsiteY5" fmla="*/ 178759 h 228444"/>
                <a:gd name="connsiteX6" fmla="*/ 41755 w 507203"/>
                <a:gd name="connsiteY6" fmla="*/ 178759 h 228444"/>
                <a:gd name="connsiteX7" fmla="*/ 91440 w 507203"/>
                <a:gd name="connsiteY7" fmla="*/ 228444 h 228444"/>
                <a:gd name="connsiteX0" fmla="*/ 18919 w 484367"/>
                <a:gd name="connsiteY0" fmla="*/ 0 h 228444"/>
                <a:gd name="connsiteX1" fmla="*/ 442612 w 484367"/>
                <a:gd name="connsiteY1" fmla="*/ 0 h 228444"/>
                <a:gd name="connsiteX2" fmla="*/ 484367 w 484367"/>
                <a:gd name="connsiteY2" fmla="*/ 41755 h 228444"/>
                <a:gd name="connsiteX3" fmla="*/ 484367 w 484367"/>
                <a:gd name="connsiteY3" fmla="*/ 137004 h 228444"/>
                <a:gd name="connsiteX4" fmla="*/ 442612 w 484367"/>
                <a:gd name="connsiteY4" fmla="*/ 178759 h 228444"/>
                <a:gd name="connsiteX5" fmla="*/ 18919 w 484367"/>
                <a:gd name="connsiteY5" fmla="*/ 178759 h 228444"/>
                <a:gd name="connsiteX6" fmla="*/ 68604 w 484367"/>
                <a:gd name="connsiteY6" fmla="*/ 228444 h 228444"/>
                <a:gd name="connsiteX0" fmla="*/ 0 w 465448"/>
                <a:gd name="connsiteY0" fmla="*/ 0 h 178759"/>
                <a:gd name="connsiteX1" fmla="*/ 423693 w 465448"/>
                <a:gd name="connsiteY1" fmla="*/ 0 h 178759"/>
                <a:gd name="connsiteX2" fmla="*/ 465448 w 465448"/>
                <a:gd name="connsiteY2" fmla="*/ 41755 h 178759"/>
                <a:gd name="connsiteX3" fmla="*/ 465448 w 465448"/>
                <a:gd name="connsiteY3" fmla="*/ 137004 h 178759"/>
                <a:gd name="connsiteX4" fmla="*/ 423693 w 465448"/>
                <a:gd name="connsiteY4" fmla="*/ 178759 h 178759"/>
                <a:gd name="connsiteX5" fmla="*/ 0 w 465448"/>
                <a:gd name="connsiteY5" fmla="*/ 178759 h 178759"/>
                <a:gd name="connsiteX0" fmla="*/ 0 w 465448"/>
                <a:gd name="connsiteY0" fmla="*/ 0 h 181141"/>
                <a:gd name="connsiteX1" fmla="*/ 423693 w 465448"/>
                <a:gd name="connsiteY1" fmla="*/ 0 h 181141"/>
                <a:gd name="connsiteX2" fmla="*/ 465448 w 465448"/>
                <a:gd name="connsiteY2" fmla="*/ 41755 h 181141"/>
                <a:gd name="connsiteX3" fmla="*/ 465448 w 465448"/>
                <a:gd name="connsiteY3" fmla="*/ 137004 h 181141"/>
                <a:gd name="connsiteX4" fmla="*/ 423693 w 465448"/>
                <a:gd name="connsiteY4" fmla="*/ 178759 h 181141"/>
                <a:gd name="connsiteX5" fmla="*/ 109538 w 465448"/>
                <a:gd name="connsiteY5" fmla="*/ 181141 h 181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448" h="181141">
                  <a:moveTo>
                    <a:pt x="0" y="0"/>
                  </a:moveTo>
                  <a:lnTo>
                    <a:pt x="423693" y="0"/>
                  </a:lnTo>
                  <a:cubicBezTo>
                    <a:pt x="446754" y="0"/>
                    <a:pt x="465448" y="18694"/>
                    <a:pt x="465448" y="41755"/>
                  </a:cubicBezTo>
                  <a:lnTo>
                    <a:pt x="465448" y="137004"/>
                  </a:lnTo>
                  <a:cubicBezTo>
                    <a:pt x="465448" y="160065"/>
                    <a:pt x="446754" y="178759"/>
                    <a:pt x="423693" y="178759"/>
                  </a:cubicBezTo>
                  <a:lnTo>
                    <a:pt x="109538" y="181141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四角形: 上の 2 つの角を丸める 36">
              <a:extLst>
                <a:ext uri="{FF2B5EF4-FFF2-40B4-BE49-F238E27FC236}">
                  <a16:creationId xmlns:a16="http://schemas.microsoft.com/office/drawing/2014/main" id="{7B778A47-289D-402C-B174-A950E514D74E}"/>
                </a:ext>
              </a:extLst>
            </p:cNvPr>
            <p:cNvSpPr/>
            <p:nvPr/>
          </p:nvSpPr>
          <p:spPr>
            <a:xfrm rot="5400000">
              <a:off x="1508700" y="5018324"/>
              <a:ext cx="189498" cy="332684"/>
            </a:xfrm>
            <a:custGeom>
              <a:avLst/>
              <a:gdLst>
                <a:gd name="connsiteX0" fmla="*/ 31584 w 189498"/>
                <a:gd name="connsiteY0" fmla="*/ 0 h 332684"/>
                <a:gd name="connsiteX1" fmla="*/ 157914 w 189498"/>
                <a:gd name="connsiteY1" fmla="*/ 0 h 332684"/>
                <a:gd name="connsiteX2" fmla="*/ 189498 w 189498"/>
                <a:gd name="connsiteY2" fmla="*/ 31584 h 332684"/>
                <a:gd name="connsiteX3" fmla="*/ 189498 w 189498"/>
                <a:gd name="connsiteY3" fmla="*/ 332684 h 332684"/>
                <a:gd name="connsiteX4" fmla="*/ 189498 w 189498"/>
                <a:gd name="connsiteY4" fmla="*/ 332684 h 332684"/>
                <a:gd name="connsiteX5" fmla="*/ 0 w 189498"/>
                <a:gd name="connsiteY5" fmla="*/ 332684 h 332684"/>
                <a:gd name="connsiteX6" fmla="*/ 0 w 189498"/>
                <a:gd name="connsiteY6" fmla="*/ 332684 h 332684"/>
                <a:gd name="connsiteX7" fmla="*/ 0 w 189498"/>
                <a:gd name="connsiteY7" fmla="*/ 31584 h 332684"/>
                <a:gd name="connsiteX8" fmla="*/ 31584 w 189498"/>
                <a:gd name="connsiteY8" fmla="*/ 0 h 332684"/>
                <a:gd name="connsiteX0" fmla="*/ 189498 w 280938"/>
                <a:gd name="connsiteY0" fmla="*/ 332684 h 424124"/>
                <a:gd name="connsiteX1" fmla="*/ 0 w 280938"/>
                <a:gd name="connsiteY1" fmla="*/ 332684 h 424124"/>
                <a:gd name="connsiteX2" fmla="*/ 0 w 280938"/>
                <a:gd name="connsiteY2" fmla="*/ 332684 h 424124"/>
                <a:gd name="connsiteX3" fmla="*/ 0 w 280938"/>
                <a:gd name="connsiteY3" fmla="*/ 31584 h 424124"/>
                <a:gd name="connsiteX4" fmla="*/ 31584 w 280938"/>
                <a:gd name="connsiteY4" fmla="*/ 0 h 424124"/>
                <a:gd name="connsiteX5" fmla="*/ 157914 w 280938"/>
                <a:gd name="connsiteY5" fmla="*/ 0 h 424124"/>
                <a:gd name="connsiteX6" fmla="*/ 189498 w 280938"/>
                <a:gd name="connsiteY6" fmla="*/ 31584 h 424124"/>
                <a:gd name="connsiteX7" fmla="*/ 189498 w 280938"/>
                <a:gd name="connsiteY7" fmla="*/ 332684 h 424124"/>
                <a:gd name="connsiteX8" fmla="*/ 280938 w 280938"/>
                <a:gd name="connsiteY8" fmla="*/ 424124 h 424124"/>
                <a:gd name="connsiteX0" fmla="*/ 189498 w 189498"/>
                <a:gd name="connsiteY0" fmla="*/ 332684 h 332684"/>
                <a:gd name="connsiteX1" fmla="*/ 0 w 189498"/>
                <a:gd name="connsiteY1" fmla="*/ 332684 h 332684"/>
                <a:gd name="connsiteX2" fmla="*/ 0 w 189498"/>
                <a:gd name="connsiteY2" fmla="*/ 332684 h 332684"/>
                <a:gd name="connsiteX3" fmla="*/ 0 w 189498"/>
                <a:gd name="connsiteY3" fmla="*/ 31584 h 332684"/>
                <a:gd name="connsiteX4" fmla="*/ 31584 w 189498"/>
                <a:gd name="connsiteY4" fmla="*/ 0 h 332684"/>
                <a:gd name="connsiteX5" fmla="*/ 157914 w 189498"/>
                <a:gd name="connsiteY5" fmla="*/ 0 h 332684"/>
                <a:gd name="connsiteX6" fmla="*/ 189498 w 189498"/>
                <a:gd name="connsiteY6" fmla="*/ 31584 h 332684"/>
                <a:gd name="connsiteX7" fmla="*/ 189498 w 189498"/>
                <a:gd name="connsiteY7" fmla="*/ 332684 h 332684"/>
                <a:gd name="connsiteX0" fmla="*/ 189498 w 189498"/>
                <a:gd name="connsiteY0" fmla="*/ 332684 h 475058"/>
                <a:gd name="connsiteX1" fmla="*/ 92366 w 189498"/>
                <a:gd name="connsiteY1" fmla="*/ 475058 h 475058"/>
                <a:gd name="connsiteX2" fmla="*/ 0 w 189498"/>
                <a:gd name="connsiteY2" fmla="*/ 332684 h 475058"/>
                <a:gd name="connsiteX3" fmla="*/ 0 w 189498"/>
                <a:gd name="connsiteY3" fmla="*/ 332684 h 475058"/>
                <a:gd name="connsiteX4" fmla="*/ 0 w 189498"/>
                <a:gd name="connsiteY4" fmla="*/ 31584 h 475058"/>
                <a:gd name="connsiteX5" fmla="*/ 31584 w 189498"/>
                <a:gd name="connsiteY5" fmla="*/ 0 h 475058"/>
                <a:gd name="connsiteX6" fmla="*/ 157914 w 189498"/>
                <a:gd name="connsiteY6" fmla="*/ 0 h 475058"/>
                <a:gd name="connsiteX7" fmla="*/ 189498 w 189498"/>
                <a:gd name="connsiteY7" fmla="*/ 31584 h 475058"/>
                <a:gd name="connsiteX8" fmla="*/ 189498 w 189498"/>
                <a:gd name="connsiteY8" fmla="*/ 332684 h 475058"/>
                <a:gd name="connsiteX0" fmla="*/ 189498 w 189498"/>
                <a:gd name="connsiteY0" fmla="*/ 332684 h 475058"/>
                <a:gd name="connsiteX1" fmla="*/ 92366 w 189498"/>
                <a:gd name="connsiteY1" fmla="*/ 475058 h 475058"/>
                <a:gd name="connsiteX2" fmla="*/ 0 w 189498"/>
                <a:gd name="connsiteY2" fmla="*/ 332684 h 475058"/>
                <a:gd name="connsiteX3" fmla="*/ 0 w 189498"/>
                <a:gd name="connsiteY3" fmla="*/ 332684 h 475058"/>
                <a:gd name="connsiteX4" fmla="*/ 0 w 189498"/>
                <a:gd name="connsiteY4" fmla="*/ 31584 h 475058"/>
                <a:gd name="connsiteX5" fmla="*/ 31584 w 189498"/>
                <a:gd name="connsiteY5" fmla="*/ 0 h 475058"/>
                <a:gd name="connsiteX6" fmla="*/ 157914 w 189498"/>
                <a:gd name="connsiteY6" fmla="*/ 0 h 475058"/>
                <a:gd name="connsiteX7" fmla="*/ 189498 w 189498"/>
                <a:gd name="connsiteY7" fmla="*/ 31584 h 475058"/>
                <a:gd name="connsiteX8" fmla="*/ 189498 w 189498"/>
                <a:gd name="connsiteY8" fmla="*/ 332684 h 475058"/>
                <a:gd name="connsiteX9" fmla="*/ 189498 w 189498"/>
                <a:gd name="connsiteY9" fmla="*/ 332684 h 475058"/>
                <a:gd name="connsiteX0" fmla="*/ 92366 w 189498"/>
                <a:gd name="connsiteY0" fmla="*/ 475058 h 566498"/>
                <a:gd name="connsiteX1" fmla="*/ 0 w 189498"/>
                <a:gd name="connsiteY1" fmla="*/ 332684 h 566498"/>
                <a:gd name="connsiteX2" fmla="*/ 0 w 189498"/>
                <a:gd name="connsiteY2" fmla="*/ 332684 h 566498"/>
                <a:gd name="connsiteX3" fmla="*/ 0 w 189498"/>
                <a:gd name="connsiteY3" fmla="*/ 31584 h 566498"/>
                <a:gd name="connsiteX4" fmla="*/ 31584 w 189498"/>
                <a:gd name="connsiteY4" fmla="*/ 0 h 566498"/>
                <a:gd name="connsiteX5" fmla="*/ 157914 w 189498"/>
                <a:gd name="connsiteY5" fmla="*/ 0 h 566498"/>
                <a:gd name="connsiteX6" fmla="*/ 189498 w 189498"/>
                <a:gd name="connsiteY6" fmla="*/ 31584 h 566498"/>
                <a:gd name="connsiteX7" fmla="*/ 189498 w 189498"/>
                <a:gd name="connsiteY7" fmla="*/ 332684 h 566498"/>
                <a:gd name="connsiteX8" fmla="*/ 189498 w 189498"/>
                <a:gd name="connsiteY8" fmla="*/ 332684 h 566498"/>
                <a:gd name="connsiteX9" fmla="*/ 183806 w 189498"/>
                <a:gd name="connsiteY9" fmla="*/ 566498 h 566498"/>
                <a:gd name="connsiteX0" fmla="*/ 0 w 189498"/>
                <a:gd name="connsiteY0" fmla="*/ 332684 h 566498"/>
                <a:gd name="connsiteX1" fmla="*/ 0 w 189498"/>
                <a:gd name="connsiteY1" fmla="*/ 332684 h 566498"/>
                <a:gd name="connsiteX2" fmla="*/ 0 w 189498"/>
                <a:gd name="connsiteY2" fmla="*/ 31584 h 566498"/>
                <a:gd name="connsiteX3" fmla="*/ 31584 w 189498"/>
                <a:gd name="connsiteY3" fmla="*/ 0 h 566498"/>
                <a:gd name="connsiteX4" fmla="*/ 157914 w 189498"/>
                <a:gd name="connsiteY4" fmla="*/ 0 h 566498"/>
                <a:gd name="connsiteX5" fmla="*/ 189498 w 189498"/>
                <a:gd name="connsiteY5" fmla="*/ 31584 h 566498"/>
                <a:gd name="connsiteX6" fmla="*/ 189498 w 189498"/>
                <a:gd name="connsiteY6" fmla="*/ 332684 h 566498"/>
                <a:gd name="connsiteX7" fmla="*/ 189498 w 189498"/>
                <a:gd name="connsiteY7" fmla="*/ 332684 h 566498"/>
                <a:gd name="connsiteX8" fmla="*/ 183806 w 189498"/>
                <a:gd name="connsiteY8" fmla="*/ 566498 h 566498"/>
                <a:gd name="connsiteX0" fmla="*/ 0 w 189498"/>
                <a:gd name="connsiteY0" fmla="*/ 332684 h 332684"/>
                <a:gd name="connsiteX1" fmla="*/ 0 w 189498"/>
                <a:gd name="connsiteY1" fmla="*/ 332684 h 332684"/>
                <a:gd name="connsiteX2" fmla="*/ 0 w 189498"/>
                <a:gd name="connsiteY2" fmla="*/ 31584 h 332684"/>
                <a:gd name="connsiteX3" fmla="*/ 31584 w 189498"/>
                <a:gd name="connsiteY3" fmla="*/ 0 h 332684"/>
                <a:gd name="connsiteX4" fmla="*/ 157914 w 189498"/>
                <a:gd name="connsiteY4" fmla="*/ 0 h 332684"/>
                <a:gd name="connsiteX5" fmla="*/ 189498 w 189498"/>
                <a:gd name="connsiteY5" fmla="*/ 31584 h 332684"/>
                <a:gd name="connsiteX6" fmla="*/ 189498 w 189498"/>
                <a:gd name="connsiteY6" fmla="*/ 332684 h 332684"/>
                <a:gd name="connsiteX7" fmla="*/ 189498 w 189498"/>
                <a:gd name="connsiteY7" fmla="*/ 332684 h 332684"/>
                <a:gd name="connsiteX0" fmla="*/ 0 w 189498"/>
                <a:gd name="connsiteY0" fmla="*/ 332684 h 332684"/>
                <a:gd name="connsiteX1" fmla="*/ 0 w 189498"/>
                <a:gd name="connsiteY1" fmla="*/ 254103 h 332684"/>
                <a:gd name="connsiteX2" fmla="*/ 0 w 189498"/>
                <a:gd name="connsiteY2" fmla="*/ 31584 h 332684"/>
                <a:gd name="connsiteX3" fmla="*/ 31584 w 189498"/>
                <a:gd name="connsiteY3" fmla="*/ 0 h 332684"/>
                <a:gd name="connsiteX4" fmla="*/ 157914 w 189498"/>
                <a:gd name="connsiteY4" fmla="*/ 0 h 332684"/>
                <a:gd name="connsiteX5" fmla="*/ 189498 w 189498"/>
                <a:gd name="connsiteY5" fmla="*/ 31584 h 332684"/>
                <a:gd name="connsiteX6" fmla="*/ 189498 w 189498"/>
                <a:gd name="connsiteY6" fmla="*/ 332684 h 332684"/>
                <a:gd name="connsiteX7" fmla="*/ 189498 w 189498"/>
                <a:gd name="connsiteY7" fmla="*/ 332684 h 332684"/>
                <a:gd name="connsiteX0" fmla="*/ 7144 w 189498"/>
                <a:gd name="connsiteY0" fmla="*/ 332684 h 332684"/>
                <a:gd name="connsiteX1" fmla="*/ 0 w 189498"/>
                <a:gd name="connsiteY1" fmla="*/ 254103 h 332684"/>
                <a:gd name="connsiteX2" fmla="*/ 0 w 189498"/>
                <a:gd name="connsiteY2" fmla="*/ 31584 h 332684"/>
                <a:gd name="connsiteX3" fmla="*/ 31584 w 189498"/>
                <a:gd name="connsiteY3" fmla="*/ 0 h 332684"/>
                <a:gd name="connsiteX4" fmla="*/ 157914 w 189498"/>
                <a:gd name="connsiteY4" fmla="*/ 0 h 332684"/>
                <a:gd name="connsiteX5" fmla="*/ 189498 w 189498"/>
                <a:gd name="connsiteY5" fmla="*/ 31584 h 332684"/>
                <a:gd name="connsiteX6" fmla="*/ 189498 w 189498"/>
                <a:gd name="connsiteY6" fmla="*/ 332684 h 332684"/>
                <a:gd name="connsiteX7" fmla="*/ 189498 w 189498"/>
                <a:gd name="connsiteY7" fmla="*/ 332684 h 332684"/>
                <a:gd name="connsiteX0" fmla="*/ 0 w 189498"/>
                <a:gd name="connsiteY0" fmla="*/ 254103 h 332684"/>
                <a:gd name="connsiteX1" fmla="*/ 0 w 189498"/>
                <a:gd name="connsiteY1" fmla="*/ 31584 h 332684"/>
                <a:gd name="connsiteX2" fmla="*/ 31584 w 189498"/>
                <a:gd name="connsiteY2" fmla="*/ 0 h 332684"/>
                <a:gd name="connsiteX3" fmla="*/ 157914 w 189498"/>
                <a:gd name="connsiteY3" fmla="*/ 0 h 332684"/>
                <a:gd name="connsiteX4" fmla="*/ 189498 w 189498"/>
                <a:gd name="connsiteY4" fmla="*/ 31584 h 332684"/>
                <a:gd name="connsiteX5" fmla="*/ 189498 w 189498"/>
                <a:gd name="connsiteY5" fmla="*/ 332684 h 332684"/>
                <a:gd name="connsiteX6" fmla="*/ 189498 w 189498"/>
                <a:gd name="connsiteY6" fmla="*/ 332684 h 33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9498" h="332684">
                  <a:moveTo>
                    <a:pt x="0" y="254103"/>
                  </a:moveTo>
                  <a:lnTo>
                    <a:pt x="0" y="31584"/>
                  </a:lnTo>
                  <a:cubicBezTo>
                    <a:pt x="0" y="14141"/>
                    <a:pt x="14141" y="0"/>
                    <a:pt x="31584" y="0"/>
                  </a:cubicBezTo>
                  <a:lnTo>
                    <a:pt x="157914" y="0"/>
                  </a:lnTo>
                  <a:cubicBezTo>
                    <a:pt x="175357" y="0"/>
                    <a:pt x="189498" y="14141"/>
                    <a:pt x="189498" y="31584"/>
                  </a:cubicBezTo>
                  <a:lnTo>
                    <a:pt x="189498" y="332684"/>
                  </a:lnTo>
                  <a:lnTo>
                    <a:pt x="189498" y="332684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台形 78">
              <a:extLst>
                <a:ext uri="{FF2B5EF4-FFF2-40B4-BE49-F238E27FC236}">
                  <a16:creationId xmlns:a16="http://schemas.microsoft.com/office/drawing/2014/main" id="{881ACED9-A3FB-4D89-9782-61D94093FB3D}"/>
                </a:ext>
              </a:extLst>
            </p:cNvPr>
            <p:cNvSpPr/>
            <p:nvPr/>
          </p:nvSpPr>
          <p:spPr>
            <a:xfrm rot="5400000">
              <a:off x="1762472" y="5109479"/>
              <a:ext cx="158353" cy="153944"/>
            </a:xfrm>
            <a:prstGeom prst="trapezoid">
              <a:avLst>
                <a:gd name="adj" fmla="val 14473"/>
              </a:avLst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087EC62C-2C6F-4E99-BF59-4D236E3BA03D}"/>
                </a:ext>
              </a:extLst>
            </p:cNvPr>
            <p:cNvSpPr/>
            <p:nvPr/>
          </p:nvSpPr>
          <p:spPr>
            <a:xfrm flipH="1">
              <a:off x="1908554" y="5058985"/>
              <a:ext cx="251886" cy="229858"/>
            </a:xfrm>
            <a:custGeom>
              <a:avLst/>
              <a:gdLst>
                <a:gd name="connsiteX0" fmla="*/ 133090 w 482132"/>
                <a:gd name="connsiteY0" fmla="*/ 575 h 439969"/>
                <a:gd name="connsiteX1" fmla="*/ 82902 w 482132"/>
                <a:gd name="connsiteY1" fmla="*/ 44918 h 439969"/>
                <a:gd name="connsiteX2" fmla="*/ 81397 w 482132"/>
                <a:gd name="connsiteY2" fmla="*/ 68929 h 439969"/>
                <a:gd name="connsiteX3" fmla="*/ 87213 w 482132"/>
                <a:gd name="connsiteY3" fmla="*/ 85832 h 439969"/>
                <a:gd name="connsiteX4" fmla="*/ 76278 w 482132"/>
                <a:gd name="connsiteY4" fmla="*/ 82902 h 439969"/>
                <a:gd name="connsiteX5" fmla="*/ 2079 w 482132"/>
                <a:gd name="connsiteY5" fmla="*/ 125740 h 439969"/>
                <a:gd name="connsiteX6" fmla="*/ 44918 w 482132"/>
                <a:gd name="connsiteY6" fmla="*/ 199939 h 439969"/>
                <a:gd name="connsiteX7" fmla="*/ 61068 w 482132"/>
                <a:gd name="connsiteY7" fmla="*/ 204267 h 439969"/>
                <a:gd name="connsiteX8" fmla="*/ 39448 w 482132"/>
                <a:gd name="connsiteY8" fmla="*/ 211706 h 439969"/>
                <a:gd name="connsiteX9" fmla="*/ 9971 w 482132"/>
                <a:gd name="connsiteY9" fmla="*/ 250122 h 439969"/>
                <a:gd name="connsiteX10" fmla="*/ 54707 w 482132"/>
                <a:gd name="connsiteY10" fmla="*/ 327606 h 439969"/>
                <a:gd name="connsiteX11" fmla="*/ 65082 w 482132"/>
                <a:gd name="connsiteY11" fmla="*/ 330386 h 439969"/>
                <a:gd name="connsiteX12" fmla="*/ 56078 w 482132"/>
                <a:gd name="connsiteY12" fmla="*/ 343739 h 439969"/>
                <a:gd name="connsiteX13" fmla="*/ 51107 w 482132"/>
                <a:gd name="connsiteY13" fmla="*/ 368365 h 439969"/>
                <a:gd name="connsiteX14" fmla="*/ 114373 w 482132"/>
                <a:gd name="connsiteY14" fmla="*/ 431631 h 439969"/>
                <a:gd name="connsiteX15" fmla="*/ 215029 w 482132"/>
                <a:gd name="connsiteY15" fmla="*/ 431631 h 439969"/>
                <a:gd name="connsiteX16" fmla="*/ 228050 w 482132"/>
                <a:gd name="connsiteY16" fmla="*/ 435673 h 439969"/>
                <a:gd name="connsiteX17" fmla="*/ 270667 w 482132"/>
                <a:gd name="connsiteY17" fmla="*/ 439969 h 439969"/>
                <a:gd name="connsiteX18" fmla="*/ 482132 w 482132"/>
                <a:gd name="connsiteY18" fmla="*/ 228504 h 439969"/>
                <a:gd name="connsiteX19" fmla="*/ 482132 w 482132"/>
                <a:gd name="connsiteY19" fmla="*/ 224698 h 439969"/>
                <a:gd name="connsiteX20" fmla="*/ 270667 w 482132"/>
                <a:gd name="connsiteY20" fmla="*/ 13233 h 439969"/>
                <a:gd name="connsiteX21" fmla="*/ 228050 w 482132"/>
                <a:gd name="connsiteY21" fmla="*/ 17529 h 439969"/>
                <a:gd name="connsiteX22" fmla="*/ 221891 w 482132"/>
                <a:gd name="connsiteY22" fmla="*/ 19441 h 439969"/>
                <a:gd name="connsiteX23" fmla="*/ 157100 w 482132"/>
                <a:gd name="connsiteY23" fmla="*/ 2079 h 439969"/>
                <a:gd name="connsiteX24" fmla="*/ 133090 w 482132"/>
                <a:gd name="connsiteY24" fmla="*/ 575 h 439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2132" h="439969">
                  <a:moveTo>
                    <a:pt x="133090" y="575"/>
                  </a:moveTo>
                  <a:cubicBezTo>
                    <a:pt x="109706" y="3831"/>
                    <a:pt x="89396" y="20679"/>
                    <a:pt x="82902" y="44918"/>
                  </a:cubicBezTo>
                  <a:cubicBezTo>
                    <a:pt x="80737" y="52998"/>
                    <a:pt x="80312" y="61134"/>
                    <a:pt x="81397" y="68929"/>
                  </a:cubicBezTo>
                  <a:lnTo>
                    <a:pt x="87213" y="85832"/>
                  </a:lnTo>
                  <a:lnTo>
                    <a:pt x="76278" y="82902"/>
                  </a:lnTo>
                  <a:cubicBezTo>
                    <a:pt x="43959" y="74242"/>
                    <a:pt x="10739" y="93421"/>
                    <a:pt x="2079" y="125740"/>
                  </a:cubicBezTo>
                  <a:cubicBezTo>
                    <a:pt x="-6581" y="158059"/>
                    <a:pt x="12599" y="191279"/>
                    <a:pt x="44918" y="199939"/>
                  </a:cubicBezTo>
                  <a:lnTo>
                    <a:pt x="61068" y="204267"/>
                  </a:lnTo>
                  <a:lnTo>
                    <a:pt x="39448" y="211706"/>
                  </a:lnTo>
                  <a:cubicBezTo>
                    <a:pt x="25426" y="219802"/>
                    <a:pt x="14493" y="233247"/>
                    <a:pt x="9971" y="250122"/>
                  </a:cubicBezTo>
                  <a:cubicBezTo>
                    <a:pt x="927" y="283872"/>
                    <a:pt x="20956" y="318563"/>
                    <a:pt x="54707" y="327606"/>
                  </a:cubicBezTo>
                  <a:lnTo>
                    <a:pt x="65082" y="330386"/>
                  </a:lnTo>
                  <a:lnTo>
                    <a:pt x="56078" y="343739"/>
                  </a:lnTo>
                  <a:cubicBezTo>
                    <a:pt x="52877" y="351308"/>
                    <a:pt x="51107" y="359630"/>
                    <a:pt x="51107" y="368365"/>
                  </a:cubicBezTo>
                  <a:cubicBezTo>
                    <a:pt x="51107" y="403306"/>
                    <a:pt x="79432" y="431631"/>
                    <a:pt x="114373" y="431631"/>
                  </a:cubicBezTo>
                  <a:lnTo>
                    <a:pt x="215029" y="431631"/>
                  </a:lnTo>
                  <a:lnTo>
                    <a:pt x="228050" y="435673"/>
                  </a:lnTo>
                  <a:cubicBezTo>
                    <a:pt x="241815" y="438490"/>
                    <a:pt x="256069" y="439969"/>
                    <a:pt x="270667" y="439969"/>
                  </a:cubicBezTo>
                  <a:cubicBezTo>
                    <a:pt x="387456" y="439969"/>
                    <a:pt x="482132" y="345293"/>
                    <a:pt x="482132" y="228504"/>
                  </a:cubicBezTo>
                  <a:lnTo>
                    <a:pt x="482132" y="224698"/>
                  </a:lnTo>
                  <a:cubicBezTo>
                    <a:pt x="482132" y="107909"/>
                    <a:pt x="387456" y="13233"/>
                    <a:pt x="270667" y="13233"/>
                  </a:cubicBezTo>
                  <a:cubicBezTo>
                    <a:pt x="256069" y="13233"/>
                    <a:pt x="241815" y="14712"/>
                    <a:pt x="228050" y="17529"/>
                  </a:cubicBezTo>
                  <a:lnTo>
                    <a:pt x="221891" y="19441"/>
                  </a:lnTo>
                  <a:lnTo>
                    <a:pt x="157100" y="2079"/>
                  </a:lnTo>
                  <a:cubicBezTo>
                    <a:pt x="149021" y="-86"/>
                    <a:pt x="140884" y="-511"/>
                    <a:pt x="133090" y="575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4F03CDA4-2BC9-4654-8AAA-0EFB8800273E}"/>
                </a:ext>
              </a:extLst>
            </p:cNvPr>
            <p:cNvSpPr/>
            <p:nvPr/>
          </p:nvSpPr>
          <p:spPr>
            <a:xfrm rot="5400000">
              <a:off x="1923768" y="5111231"/>
              <a:ext cx="108899" cy="14274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四角形: 角を丸くする 26">
              <a:extLst>
                <a:ext uri="{FF2B5EF4-FFF2-40B4-BE49-F238E27FC236}">
                  <a16:creationId xmlns:a16="http://schemas.microsoft.com/office/drawing/2014/main" id="{2616AC77-D0CD-48E7-81B6-3D7B21C630B5}"/>
                </a:ext>
              </a:extLst>
            </p:cNvPr>
            <p:cNvSpPr/>
            <p:nvPr/>
          </p:nvSpPr>
          <p:spPr>
            <a:xfrm rot="1800000">
              <a:off x="2220341" y="4980853"/>
              <a:ext cx="465448" cy="181499"/>
            </a:xfrm>
            <a:custGeom>
              <a:avLst/>
              <a:gdLst>
                <a:gd name="connsiteX0" fmla="*/ 0 w 507203"/>
                <a:gd name="connsiteY0" fmla="*/ 41755 h 178759"/>
                <a:gd name="connsiteX1" fmla="*/ 41755 w 507203"/>
                <a:gd name="connsiteY1" fmla="*/ 0 h 178759"/>
                <a:gd name="connsiteX2" fmla="*/ 465448 w 507203"/>
                <a:gd name="connsiteY2" fmla="*/ 0 h 178759"/>
                <a:gd name="connsiteX3" fmla="*/ 507203 w 507203"/>
                <a:gd name="connsiteY3" fmla="*/ 41755 h 178759"/>
                <a:gd name="connsiteX4" fmla="*/ 507203 w 507203"/>
                <a:gd name="connsiteY4" fmla="*/ 137004 h 178759"/>
                <a:gd name="connsiteX5" fmla="*/ 465448 w 507203"/>
                <a:gd name="connsiteY5" fmla="*/ 178759 h 178759"/>
                <a:gd name="connsiteX6" fmla="*/ 41755 w 507203"/>
                <a:gd name="connsiteY6" fmla="*/ 178759 h 178759"/>
                <a:gd name="connsiteX7" fmla="*/ 0 w 507203"/>
                <a:gd name="connsiteY7" fmla="*/ 137004 h 178759"/>
                <a:gd name="connsiteX8" fmla="*/ 0 w 507203"/>
                <a:gd name="connsiteY8" fmla="*/ 41755 h 178759"/>
                <a:gd name="connsiteX0" fmla="*/ 0 w 507203"/>
                <a:gd name="connsiteY0" fmla="*/ 137004 h 228444"/>
                <a:gd name="connsiteX1" fmla="*/ 0 w 507203"/>
                <a:gd name="connsiteY1" fmla="*/ 41755 h 228444"/>
                <a:gd name="connsiteX2" fmla="*/ 41755 w 507203"/>
                <a:gd name="connsiteY2" fmla="*/ 0 h 228444"/>
                <a:gd name="connsiteX3" fmla="*/ 465448 w 507203"/>
                <a:gd name="connsiteY3" fmla="*/ 0 h 228444"/>
                <a:gd name="connsiteX4" fmla="*/ 507203 w 507203"/>
                <a:gd name="connsiteY4" fmla="*/ 41755 h 228444"/>
                <a:gd name="connsiteX5" fmla="*/ 507203 w 507203"/>
                <a:gd name="connsiteY5" fmla="*/ 137004 h 228444"/>
                <a:gd name="connsiteX6" fmla="*/ 465448 w 507203"/>
                <a:gd name="connsiteY6" fmla="*/ 178759 h 228444"/>
                <a:gd name="connsiteX7" fmla="*/ 41755 w 507203"/>
                <a:gd name="connsiteY7" fmla="*/ 178759 h 228444"/>
                <a:gd name="connsiteX8" fmla="*/ 91440 w 507203"/>
                <a:gd name="connsiteY8" fmla="*/ 228444 h 228444"/>
                <a:gd name="connsiteX0" fmla="*/ 0 w 507203"/>
                <a:gd name="connsiteY0" fmla="*/ 41755 h 228444"/>
                <a:gd name="connsiteX1" fmla="*/ 41755 w 507203"/>
                <a:gd name="connsiteY1" fmla="*/ 0 h 228444"/>
                <a:gd name="connsiteX2" fmla="*/ 465448 w 507203"/>
                <a:gd name="connsiteY2" fmla="*/ 0 h 228444"/>
                <a:gd name="connsiteX3" fmla="*/ 507203 w 507203"/>
                <a:gd name="connsiteY3" fmla="*/ 41755 h 228444"/>
                <a:gd name="connsiteX4" fmla="*/ 507203 w 507203"/>
                <a:gd name="connsiteY4" fmla="*/ 137004 h 228444"/>
                <a:gd name="connsiteX5" fmla="*/ 465448 w 507203"/>
                <a:gd name="connsiteY5" fmla="*/ 178759 h 228444"/>
                <a:gd name="connsiteX6" fmla="*/ 41755 w 507203"/>
                <a:gd name="connsiteY6" fmla="*/ 178759 h 228444"/>
                <a:gd name="connsiteX7" fmla="*/ 91440 w 507203"/>
                <a:gd name="connsiteY7" fmla="*/ 228444 h 228444"/>
                <a:gd name="connsiteX0" fmla="*/ 18919 w 484367"/>
                <a:gd name="connsiteY0" fmla="*/ 0 h 228444"/>
                <a:gd name="connsiteX1" fmla="*/ 442612 w 484367"/>
                <a:gd name="connsiteY1" fmla="*/ 0 h 228444"/>
                <a:gd name="connsiteX2" fmla="*/ 484367 w 484367"/>
                <a:gd name="connsiteY2" fmla="*/ 41755 h 228444"/>
                <a:gd name="connsiteX3" fmla="*/ 484367 w 484367"/>
                <a:gd name="connsiteY3" fmla="*/ 137004 h 228444"/>
                <a:gd name="connsiteX4" fmla="*/ 442612 w 484367"/>
                <a:gd name="connsiteY4" fmla="*/ 178759 h 228444"/>
                <a:gd name="connsiteX5" fmla="*/ 18919 w 484367"/>
                <a:gd name="connsiteY5" fmla="*/ 178759 h 228444"/>
                <a:gd name="connsiteX6" fmla="*/ 68604 w 484367"/>
                <a:gd name="connsiteY6" fmla="*/ 228444 h 228444"/>
                <a:gd name="connsiteX0" fmla="*/ 0 w 465448"/>
                <a:gd name="connsiteY0" fmla="*/ 0 h 178759"/>
                <a:gd name="connsiteX1" fmla="*/ 423693 w 465448"/>
                <a:gd name="connsiteY1" fmla="*/ 0 h 178759"/>
                <a:gd name="connsiteX2" fmla="*/ 465448 w 465448"/>
                <a:gd name="connsiteY2" fmla="*/ 41755 h 178759"/>
                <a:gd name="connsiteX3" fmla="*/ 465448 w 465448"/>
                <a:gd name="connsiteY3" fmla="*/ 137004 h 178759"/>
                <a:gd name="connsiteX4" fmla="*/ 423693 w 465448"/>
                <a:gd name="connsiteY4" fmla="*/ 178759 h 178759"/>
                <a:gd name="connsiteX5" fmla="*/ 0 w 465448"/>
                <a:gd name="connsiteY5" fmla="*/ 178759 h 178759"/>
                <a:gd name="connsiteX0" fmla="*/ 0 w 465448"/>
                <a:gd name="connsiteY0" fmla="*/ 0 h 181141"/>
                <a:gd name="connsiteX1" fmla="*/ 423693 w 465448"/>
                <a:gd name="connsiteY1" fmla="*/ 0 h 181141"/>
                <a:gd name="connsiteX2" fmla="*/ 465448 w 465448"/>
                <a:gd name="connsiteY2" fmla="*/ 41755 h 181141"/>
                <a:gd name="connsiteX3" fmla="*/ 465448 w 465448"/>
                <a:gd name="connsiteY3" fmla="*/ 137004 h 181141"/>
                <a:gd name="connsiteX4" fmla="*/ 423693 w 465448"/>
                <a:gd name="connsiteY4" fmla="*/ 178759 h 181141"/>
                <a:gd name="connsiteX5" fmla="*/ 109538 w 465448"/>
                <a:gd name="connsiteY5" fmla="*/ 181141 h 181141"/>
                <a:gd name="connsiteX0" fmla="*/ 0 w 465448"/>
                <a:gd name="connsiteY0" fmla="*/ 0 h 181499"/>
                <a:gd name="connsiteX1" fmla="*/ 423693 w 465448"/>
                <a:gd name="connsiteY1" fmla="*/ 0 h 181499"/>
                <a:gd name="connsiteX2" fmla="*/ 465448 w 465448"/>
                <a:gd name="connsiteY2" fmla="*/ 41755 h 181499"/>
                <a:gd name="connsiteX3" fmla="*/ 465448 w 465448"/>
                <a:gd name="connsiteY3" fmla="*/ 137004 h 181499"/>
                <a:gd name="connsiteX4" fmla="*/ 423693 w 465448"/>
                <a:gd name="connsiteY4" fmla="*/ 178759 h 181499"/>
                <a:gd name="connsiteX5" fmla="*/ 227978 w 465448"/>
                <a:gd name="connsiteY5" fmla="*/ 181499 h 18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448" h="181499">
                  <a:moveTo>
                    <a:pt x="0" y="0"/>
                  </a:moveTo>
                  <a:lnTo>
                    <a:pt x="423693" y="0"/>
                  </a:lnTo>
                  <a:cubicBezTo>
                    <a:pt x="446754" y="0"/>
                    <a:pt x="465448" y="18694"/>
                    <a:pt x="465448" y="41755"/>
                  </a:cubicBezTo>
                  <a:lnTo>
                    <a:pt x="465448" y="137004"/>
                  </a:lnTo>
                  <a:cubicBezTo>
                    <a:pt x="465448" y="160065"/>
                    <a:pt x="446754" y="178759"/>
                    <a:pt x="423693" y="178759"/>
                  </a:cubicBezTo>
                  <a:lnTo>
                    <a:pt x="227978" y="181499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C3E6707F-50A2-484E-B928-CECDE4E15012}"/>
                </a:ext>
              </a:extLst>
            </p:cNvPr>
            <p:cNvSpPr/>
            <p:nvPr/>
          </p:nvSpPr>
          <p:spPr>
            <a:xfrm rot="7200000">
              <a:off x="2777036" y="5176400"/>
              <a:ext cx="26204" cy="9938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97B5AA92-D33B-4813-A379-EB58C60D1D59}"/>
              </a:ext>
            </a:extLst>
          </p:cNvPr>
          <p:cNvGrpSpPr/>
          <p:nvPr/>
        </p:nvGrpSpPr>
        <p:grpSpPr>
          <a:xfrm>
            <a:off x="4193866" y="1000921"/>
            <a:ext cx="1487082" cy="2444298"/>
            <a:chOff x="3829827" y="1319214"/>
            <a:chExt cx="1333913" cy="2192539"/>
          </a:xfrm>
        </p:grpSpPr>
        <p:sp>
          <p:nvSpPr>
            <p:cNvPr id="99" name="楕円 8">
              <a:extLst>
                <a:ext uri="{FF2B5EF4-FFF2-40B4-BE49-F238E27FC236}">
                  <a16:creationId xmlns:a16="http://schemas.microsoft.com/office/drawing/2014/main" id="{9BCC8861-F37B-4C84-95E6-4CC8C3018BF9}"/>
                </a:ext>
              </a:extLst>
            </p:cNvPr>
            <p:cNvSpPr/>
            <p:nvPr/>
          </p:nvSpPr>
          <p:spPr>
            <a:xfrm>
              <a:off x="4057651" y="1862137"/>
              <a:ext cx="895349" cy="1033461"/>
            </a:xfrm>
            <a:custGeom>
              <a:avLst/>
              <a:gdLst>
                <a:gd name="connsiteX0" fmla="*/ 0 w 1066801"/>
                <a:gd name="connsiteY0" fmla="*/ 647700 h 1295400"/>
                <a:gd name="connsiteX1" fmla="*/ 533401 w 1066801"/>
                <a:gd name="connsiteY1" fmla="*/ 0 h 1295400"/>
                <a:gd name="connsiteX2" fmla="*/ 1066802 w 1066801"/>
                <a:gd name="connsiteY2" fmla="*/ 647700 h 1295400"/>
                <a:gd name="connsiteX3" fmla="*/ 533401 w 1066801"/>
                <a:gd name="connsiteY3" fmla="*/ 1295400 h 1295400"/>
                <a:gd name="connsiteX4" fmla="*/ 0 w 1066801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923925 h 1571625"/>
                <a:gd name="connsiteX1" fmla="*/ 538163 w 1066802"/>
                <a:gd name="connsiteY1" fmla="*/ 0 h 1571625"/>
                <a:gd name="connsiteX2" fmla="*/ 1066802 w 1066802"/>
                <a:gd name="connsiteY2" fmla="*/ 923925 h 1571625"/>
                <a:gd name="connsiteX3" fmla="*/ 533401 w 1066802"/>
                <a:gd name="connsiteY3" fmla="*/ 1571625 h 1571625"/>
                <a:gd name="connsiteX4" fmla="*/ 0 w 1066802"/>
                <a:gd name="connsiteY4" fmla="*/ 923925 h 1571625"/>
                <a:gd name="connsiteX0" fmla="*/ 0 w 1066802"/>
                <a:gd name="connsiteY0" fmla="*/ 923925 h 1428750"/>
                <a:gd name="connsiteX1" fmla="*/ 538163 w 1066802"/>
                <a:gd name="connsiteY1" fmla="*/ 0 h 1428750"/>
                <a:gd name="connsiteX2" fmla="*/ 1066802 w 1066802"/>
                <a:gd name="connsiteY2" fmla="*/ 923925 h 1428750"/>
                <a:gd name="connsiteX3" fmla="*/ 538163 w 1066802"/>
                <a:gd name="connsiteY3" fmla="*/ 1428750 h 1428750"/>
                <a:gd name="connsiteX4" fmla="*/ 0 w 1066802"/>
                <a:gd name="connsiteY4" fmla="*/ 923925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6802" h="1428750">
                  <a:moveTo>
                    <a:pt x="0" y="923925"/>
                  </a:moveTo>
                  <a:cubicBezTo>
                    <a:pt x="0" y="566210"/>
                    <a:pt x="243574" y="0"/>
                    <a:pt x="538163" y="0"/>
                  </a:cubicBezTo>
                  <a:cubicBezTo>
                    <a:pt x="832752" y="0"/>
                    <a:pt x="1066802" y="566210"/>
                    <a:pt x="1066802" y="923925"/>
                  </a:cubicBezTo>
                  <a:cubicBezTo>
                    <a:pt x="1066802" y="1281640"/>
                    <a:pt x="832752" y="1428750"/>
                    <a:pt x="538163" y="1428750"/>
                  </a:cubicBezTo>
                  <a:cubicBezTo>
                    <a:pt x="243574" y="1428750"/>
                    <a:pt x="0" y="1281640"/>
                    <a:pt x="0" y="923925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二等辺三角形 99">
              <a:extLst>
                <a:ext uri="{FF2B5EF4-FFF2-40B4-BE49-F238E27FC236}">
                  <a16:creationId xmlns:a16="http://schemas.microsoft.com/office/drawing/2014/main" id="{A66B22E5-8D71-4019-B82B-DABF3807F2AA}"/>
                </a:ext>
              </a:extLst>
            </p:cNvPr>
            <p:cNvSpPr/>
            <p:nvPr/>
          </p:nvSpPr>
          <p:spPr>
            <a:xfrm rot="10800000">
              <a:off x="4329112" y="1964530"/>
              <a:ext cx="347664" cy="414337"/>
            </a:xfrm>
            <a:prstGeom prst="triangle">
              <a:avLst/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06BEFE4D-B65F-4C1D-A8A0-8CA454C501A4}"/>
                </a:ext>
              </a:extLst>
            </p:cNvPr>
            <p:cNvSpPr/>
            <p:nvPr/>
          </p:nvSpPr>
          <p:spPr>
            <a:xfrm>
              <a:off x="4171949" y="1319214"/>
              <a:ext cx="738187" cy="700088"/>
            </a:xfrm>
            <a:custGeom>
              <a:avLst/>
              <a:gdLst>
                <a:gd name="connsiteX0" fmla="*/ 235469 w 738187"/>
                <a:gd name="connsiteY0" fmla="*/ 0 h 700088"/>
                <a:gd name="connsiteX1" fmla="*/ 257672 w 738187"/>
                <a:gd name="connsiteY1" fmla="*/ 0 h 700088"/>
                <a:gd name="connsiteX2" fmla="*/ 404316 w 738187"/>
                <a:gd name="connsiteY2" fmla="*/ 0 h 700088"/>
                <a:gd name="connsiteX3" fmla="*/ 643212 w 738187"/>
                <a:gd name="connsiteY3" fmla="*/ 0 h 700088"/>
                <a:gd name="connsiteX4" fmla="*/ 738187 w 738187"/>
                <a:gd name="connsiteY4" fmla="*/ 141747 h 700088"/>
                <a:gd name="connsiteX5" fmla="*/ 649120 w 738187"/>
                <a:gd name="connsiteY5" fmla="*/ 181153 h 700088"/>
                <a:gd name="connsiteX6" fmla="*/ 656753 w 738187"/>
                <a:gd name="connsiteY6" fmla="*/ 205742 h 700088"/>
                <a:gd name="connsiteX7" fmla="*/ 661988 w 738187"/>
                <a:gd name="connsiteY7" fmla="*/ 257672 h 700088"/>
                <a:gd name="connsiteX8" fmla="*/ 661988 w 738187"/>
                <a:gd name="connsiteY8" fmla="*/ 442416 h 700088"/>
                <a:gd name="connsiteX9" fmla="*/ 404316 w 738187"/>
                <a:gd name="connsiteY9" fmla="*/ 700088 h 700088"/>
                <a:gd name="connsiteX10" fmla="*/ 257672 w 738187"/>
                <a:gd name="connsiteY10" fmla="*/ 700088 h 700088"/>
                <a:gd name="connsiteX11" fmla="*/ 0 w 738187"/>
                <a:gd name="connsiteY11" fmla="*/ 442416 h 700088"/>
                <a:gd name="connsiteX12" fmla="*/ 0 w 738187"/>
                <a:gd name="connsiteY12" fmla="*/ 257672 h 700088"/>
                <a:gd name="connsiteX13" fmla="*/ 205742 w 738187"/>
                <a:gd name="connsiteY13" fmla="*/ 5235 h 700088"/>
                <a:gd name="connsiteX14" fmla="*/ 224306 w 738187"/>
                <a:gd name="connsiteY14" fmla="*/ 3364 h 70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38187" h="700088">
                  <a:moveTo>
                    <a:pt x="235469" y="0"/>
                  </a:moveTo>
                  <a:lnTo>
                    <a:pt x="257672" y="0"/>
                  </a:lnTo>
                  <a:lnTo>
                    <a:pt x="404316" y="0"/>
                  </a:lnTo>
                  <a:lnTo>
                    <a:pt x="643212" y="0"/>
                  </a:lnTo>
                  <a:cubicBezTo>
                    <a:pt x="695666" y="0"/>
                    <a:pt x="738187" y="63462"/>
                    <a:pt x="738187" y="141747"/>
                  </a:cubicBezTo>
                  <a:lnTo>
                    <a:pt x="649120" y="181153"/>
                  </a:lnTo>
                  <a:lnTo>
                    <a:pt x="656753" y="205742"/>
                  </a:lnTo>
                  <a:cubicBezTo>
                    <a:pt x="660186" y="222516"/>
                    <a:pt x="661988" y="239884"/>
                    <a:pt x="661988" y="257672"/>
                  </a:cubicBezTo>
                  <a:lnTo>
                    <a:pt x="661988" y="442416"/>
                  </a:lnTo>
                  <a:cubicBezTo>
                    <a:pt x="661988" y="584724"/>
                    <a:pt x="546624" y="700088"/>
                    <a:pt x="404316" y="700088"/>
                  </a:cubicBezTo>
                  <a:lnTo>
                    <a:pt x="257672" y="700088"/>
                  </a:lnTo>
                  <a:cubicBezTo>
                    <a:pt x="115364" y="700088"/>
                    <a:pt x="0" y="584724"/>
                    <a:pt x="0" y="442416"/>
                  </a:cubicBezTo>
                  <a:lnTo>
                    <a:pt x="0" y="257672"/>
                  </a:lnTo>
                  <a:cubicBezTo>
                    <a:pt x="0" y="133153"/>
                    <a:pt x="88326" y="29262"/>
                    <a:pt x="205742" y="5235"/>
                  </a:cubicBezTo>
                  <a:lnTo>
                    <a:pt x="224306" y="3364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四角形: 角を丸くする 101">
              <a:extLst>
                <a:ext uri="{FF2B5EF4-FFF2-40B4-BE49-F238E27FC236}">
                  <a16:creationId xmlns:a16="http://schemas.microsoft.com/office/drawing/2014/main" id="{9D08B41C-E3CC-4F4E-8024-84E382548922}"/>
                </a:ext>
              </a:extLst>
            </p:cNvPr>
            <p:cNvSpPr/>
            <p:nvPr/>
          </p:nvSpPr>
          <p:spPr>
            <a:xfrm>
              <a:off x="4248148" y="1428750"/>
              <a:ext cx="509590" cy="566738"/>
            </a:xfrm>
            <a:prstGeom prst="roundRect">
              <a:avLst>
                <a:gd name="adj" fmla="val 37055"/>
              </a:avLst>
            </a:prstGeom>
            <a:solidFill>
              <a:srgbClr val="FFCC99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E13A433B-8AC6-4941-8F64-0BAC6E85E23D}"/>
                </a:ext>
              </a:extLst>
            </p:cNvPr>
            <p:cNvSpPr/>
            <p:nvPr/>
          </p:nvSpPr>
          <p:spPr>
            <a:xfrm>
              <a:off x="4248147" y="1707192"/>
              <a:ext cx="509590" cy="288297"/>
            </a:xfrm>
            <a:custGeom>
              <a:avLst/>
              <a:gdLst>
                <a:gd name="connsiteX0" fmla="*/ 0 w 509590"/>
                <a:gd name="connsiteY0" fmla="*/ 0 h 288297"/>
                <a:gd name="connsiteX1" fmla="*/ 73984 w 509590"/>
                <a:gd name="connsiteY1" fmla="*/ 73984 h 288297"/>
                <a:gd name="connsiteX2" fmla="*/ 435606 w 509590"/>
                <a:gd name="connsiteY2" fmla="*/ 73984 h 288297"/>
                <a:gd name="connsiteX3" fmla="*/ 509590 w 509590"/>
                <a:gd name="connsiteY3" fmla="*/ 0 h 288297"/>
                <a:gd name="connsiteX4" fmla="*/ 509590 w 509590"/>
                <a:gd name="connsiteY4" fmla="*/ 99468 h 288297"/>
                <a:gd name="connsiteX5" fmla="*/ 320761 w 509590"/>
                <a:gd name="connsiteY5" fmla="*/ 288297 h 288297"/>
                <a:gd name="connsiteX6" fmla="*/ 188829 w 509590"/>
                <a:gd name="connsiteY6" fmla="*/ 288297 h 288297"/>
                <a:gd name="connsiteX7" fmla="*/ 0 w 509590"/>
                <a:gd name="connsiteY7" fmla="*/ 99468 h 288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9590" h="288297">
                  <a:moveTo>
                    <a:pt x="0" y="0"/>
                  </a:moveTo>
                  <a:cubicBezTo>
                    <a:pt x="0" y="40860"/>
                    <a:pt x="33124" y="73984"/>
                    <a:pt x="73984" y="73984"/>
                  </a:cubicBezTo>
                  <a:lnTo>
                    <a:pt x="435606" y="73984"/>
                  </a:lnTo>
                  <a:cubicBezTo>
                    <a:pt x="476466" y="73984"/>
                    <a:pt x="509590" y="40860"/>
                    <a:pt x="509590" y="0"/>
                  </a:cubicBezTo>
                  <a:lnTo>
                    <a:pt x="509590" y="99468"/>
                  </a:lnTo>
                  <a:cubicBezTo>
                    <a:pt x="509590" y="203755"/>
                    <a:pt x="425048" y="288297"/>
                    <a:pt x="320761" y="288297"/>
                  </a:cubicBezTo>
                  <a:lnTo>
                    <a:pt x="188829" y="288297"/>
                  </a:lnTo>
                  <a:cubicBezTo>
                    <a:pt x="84542" y="288297"/>
                    <a:pt x="0" y="203755"/>
                    <a:pt x="0" y="9946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四角形: 角を丸くする 103">
              <a:extLst>
                <a:ext uri="{FF2B5EF4-FFF2-40B4-BE49-F238E27FC236}">
                  <a16:creationId xmlns:a16="http://schemas.microsoft.com/office/drawing/2014/main" id="{BDD77020-C4A5-425C-AD81-61F29262E177}"/>
                </a:ext>
              </a:extLst>
            </p:cNvPr>
            <p:cNvSpPr/>
            <p:nvPr/>
          </p:nvSpPr>
          <p:spPr>
            <a:xfrm>
              <a:off x="4285059" y="1591783"/>
              <a:ext cx="177404" cy="12748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四角形: 角を丸くする 104">
              <a:extLst>
                <a:ext uri="{FF2B5EF4-FFF2-40B4-BE49-F238E27FC236}">
                  <a16:creationId xmlns:a16="http://schemas.microsoft.com/office/drawing/2014/main" id="{6813E4AF-3E10-496B-8414-53B2DC194B0F}"/>
                </a:ext>
              </a:extLst>
            </p:cNvPr>
            <p:cNvSpPr/>
            <p:nvPr/>
          </p:nvSpPr>
          <p:spPr>
            <a:xfrm>
              <a:off x="4539853" y="1591783"/>
              <a:ext cx="177404" cy="12748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CF844AD0-9E08-4AF0-B81C-4DC6759A1DCF}"/>
                </a:ext>
              </a:extLst>
            </p:cNvPr>
            <p:cNvSpPr/>
            <p:nvPr/>
          </p:nvSpPr>
          <p:spPr>
            <a:xfrm>
              <a:off x="4334292" y="1615469"/>
              <a:ext cx="81380" cy="8138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34AEB6A3-49ED-4A81-A495-31D412A13B15}"/>
                </a:ext>
              </a:extLst>
            </p:cNvPr>
            <p:cNvSpPr/>
            <p:nvPr/>
          </p:nvSpPr>
          <p:spPr>
            <a:xfrm>
              <a:off x="4584323" y="1615469"/>
              <a:ext cx="81380" cy="8138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5A7C2C8E-5A7A-4939-BDFD-F00EB4AE6170}"/>
                </a:ext>
              </a:extLst>
            </p:cNvPr>
            <p:cNvSpPr/>
            <p:nvPr/>
          </p:nvSpPr>
          <p:spPr>
            <a:xfrm>
              <a:off x="4248147" y="1404938"/>
              <a:ext cx="509590" cy="22145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AFAA1A2A-087A-4DA8-AD07-E9949673586B}"/>
                </a:ext>
              </a:extLst>
            </p:cNvPr>
            <p:cNvSpPr/>
            <p:nvPr/>
          </p:nvSpPr>
          <p:spPr>
            <a:xfrm>
              <a:off x="4234834" y="1942934"/>
              <a:ext cx="518936" cy="135897"/>
            </a:xfrm>
            <a:custGeom>
              <a:avLst/>
              <a:gdLst>
                <a:gd name="connsiteX0" fmla="*/ 46517 w 518936"/>
                <a:gd name="connsiteY0" fmla="*/ 0 h 135897"/>
                <a:gd name="connsiteX1" fmla="*/ 472419 w 518936"/>
                <a:gd name="connsiteY1" fmla="*/ 0 h 135897"/>
                <a:gd name="connsiteX2" fmla="*/ 518936 w 518936"/>
                <a:gd name="connsiteY2" fmla="*/ 46517 h 135897"/>
                <a:gd name="connsiteX3" fmla="*/ 510059 w 518936"/>
                <a:gd name="connsiteY3" fmla="*/ 67949 h 135897"/>
                <a:gd name="connsiteX4" fmla="*/ 518936 w 518936"/>
                <a:gd name="connsiteY4" fmla="*/ 89380 h 135897"/>
                <a:gd name="connsiteX5" fmla="*/ 472419 w 518936"/>
                <a:gd name="connsiteY5" fmla="*/ 135897 h 135897"/>
                <a:gd name="connsiteX6" fmla="*/ 46517 w 518936"/>
                <a:gd name="connsiteY6" fmla="*/ 135897 h 135897"/>
                <a:gd name="connsiteX7" fmla="*/ 0 w 518936"/>
                <a:gd name="connsiteY7" fmla="*/ 89380 h 135897"/>
                <a:gd name="connsiteX8" fmla="*/ 8877 w 518936"/>
                <a:gd name="connsiteY8" fmla="*/ 67949 h 135897"/>
                <a:gd name="connsiteX9" fmla="*/ 0 w 518936"/>
                <a:gd name="connsiteY9" fmla="*/ 46517 h 135897"/>
                <a:gd name="connsiteX10" fmla="*/ 46517 w 518936"/>
                <a:gd name="connsiteY10" fmla="*/ 0 h 13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8936" h="135897">
                  <a:moveTo>
                    <a:pt x="46517" y="0"/>
                  </a:moveTo>
                  <a:lnTo>
                    <a:pt x="472419" y="0"/>
                  </a:lnTo>
                  <a:cubicBezTo>
                    <a:pt x="498110" y="0"/>
                    <a:pt x="518936" y="20826"/>
                    <a:pt x="518936" y="46517"/>
                  </a:cubicBezTo>
                  <a:lnTo>
                    <a:pt x="510059" y="67949"/>
                  </a:lnTo>
                  <a:lnTo>
                    <a:pt x="518936" y="89380"/>
                  </a:lnTo>
                  <a:cubicBezTo>
                    <a:pt x="518936" y="115071"/>
                    <a:pt x="498110" y="135897"/>
                    <a:pt x="472419" y="135897"/>
                  </a:cubicBezTo>
                  <a:lnTo>
                    <a:pt x="46517" y="135897"/>
                  </a:lnTo>
                  <a:cubicBezTo>
                    <a:pt x="20826" y="135897"/>
                    <a:pt x="0" y="115071"/>
                    <a:pt x="0" y="89380"/>
                  </a:cubicBezTo>
                  <a:lnTo>
                    <a:pt x="8877" y="67949"/>
                  </a:lnTo>
                  <a:lnTo>
                    <a:pt x="0" y="46517"/>
                  </a:lnTo>
                  <a:cubicBezTo>
                    <a:pt x="0" y="20826"/>
                    <a:pt x="20826" y="0"/>
                    <a:pt x="4651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四角形: 角を丸くする 284">
              <a:extLst>
                <a:ext uri="{FF2B5EF4-FFF2-40B4-BE49-F238E27FC236}">
                  <a16:creationId xmlns:a16="http://schemas.microsoft.com/office/drawing/2014/main" id="{0249CC91-8DD8-4D4F-A67A-619627D3C4C3}"/>
                </a:ext>
              </a:extLst>
            </p:cNvPr>
            <p:cNvSpPr/>
            <p:nvPr/>
          </p:nvSpPr>
          <p:spPr>
            <a:xfrm rot="5400000" flipH="1">
              <a:off x="4099977" y="2807494"/>
              <a:ext cx="443451" cy="329147"/>
            </a:xfrm>
            <a:custGeom>
              <a:avLst/>
              <a:gdLst>
                <a:gd name="connsiteX0" fmla="*/ 0 w 600075"/>
                <a:gd name="connsiteY0" fmla="*/ 159543 h 319085"/>
                <a:gd name="connsiteX1" fmla="*/ 159543 w 600075"/>
                <a:gd name="connsiteY1" fmla="*/ 0 h 319085"/>
                <a:gd name="connsiteX2" fmla="*/ 440533 w 600075"/>
                <a:gd name="connsiteY2" fmla="*/ 0 h 319085"/>
                <a:gd name="connsiteX3" fmla="*/ 600076 w 600075"/>
                <a:gd name="connsiteY3" fmla="*/ 159543 h 319085"/>
                <a:gd name="connsiteX4" fmla="*/ 600075 w 600075"/>
                <a:gd name="connsiteY4" fmla="*/ 159543 h 319085"/>
                <a:gd name="connsiteX5" fmla="*/ 440532 w 600075"/>
                <a:gd name="connsiteY5" fmla="*/ 319086 h 319085"/>
                <a:gd name="connsiteX6" fmla="*/ 159543 w 600075"/>
                <a:gd name="connsiteY6" fmla="*/ 319085 h 319085"/>
                <a:gd name="connsiteX7" fmla="*/ 0 w 600075"/>
                <a:gd name="connsiteY7" fmla="*/ 159542 h 319085"/>
                <a:gd name="connsiteX8" fmla="*/ 0 w 600075"/>
                <a:gd name="connsiteY8" fmla="*/ 159543 h 319085"/>
                <a:gd name="connsiteX0" fmla="*/ 600075 w 691515"/>
                <a:gd name="connsiteY0" fmla="*/ 159543 h 319086"/>
                <a:gd name="connsiteX1" fmla="*/ 440532 w 691515"/>
                <a:gd name="connsiteY1" fmla="*/ 319086 h 319086"/>
                <a:gd name="connsiteX2" fmla="*/ 159543 w 691515"/>
                <a:gd name="connsiteY2" fmla="*/ 319085 h 319086"/>
                <a:gd name="connsiteX3" fmla="*/ 0 w 691515"/>
                <a:gd name="connsiteY3" fmla="*/ 159542 h 319086"/>
                <a:gd name="connsiteX4" fmla="*/ 0 w 691515"/>
                <a:gd name="connsiteY4" fmla="*/ 159543 h 319086"/>
                <a:gd name="connsiteX5" fmla="*/ 159543 w 691515"/>
                <a:gd name="connsiteY5" fmla="*/ 0 h 319086"/>
                <a:gd name="connsiteX6" fmla="*/ 440533 w 691515"/>
                <a:gd name="connsiteY6" fmla="*/ 0 h 319086"/>
                <a:gd name="connsiteX7" fmla="*/ 600076 w 691515"/>
                <a:gd name="connsiteY7" fmla="*/ 159543 h 319086"/>
                <a:gd name="connsiteX8" fmla="*/ 691515 w 691515"/>
                <a:gd name="connsiteY8" fmla="*/ 250983 h 319086"/>
                <a:gd name="connsiteX0" fmla="*/ 600075 w 600076"/>
                <a:gd name="connsiteY0" fmla="*/ 159543 h 319086"/>
                <a:gd name="connsiteX1" fmla="*/ 440532 w 600076"/>
                <a:gd name="connsiteY1" fmla="*/ 319086 h 319086"/>
                <a:gd name="connsiteX2" fmla="*/ 159543 w 600076"/>
                <a:gd name="connsiteY2" fmla="*/ 319085 h 319086"/>
                <a:gd name="connsiteX3" fmla="*/ 0 w 600076"/>
                <a:gd name="connsiteY3" fmla="*/ 159542 h 319086"/>
                <a:gd name="connsiteX4" fmla="*/ 0 w 600076"/>
                <a:gd name="connsiteY4" fmla="*/ 159543 h 319086"/>
                <a:gd name="connsiteX5" fmla="*/ 159543 w 600076"/>
                <a:gd name="connsiteY5" fmla="*/ 0 h 319086"/>
                <a:gd name="connsiteX6" fmla="*/ 440533 w 600076"/>
                <a:gd name="connsiteY6" fmla="*/ 0 h 319086"/>
                <a:gd name="connsiteX7" fmla="*/ 600076 w 600076"/>
                <a:gd name="connsiteY7" fmla="*/ 159543 h 319086"/>
                <a:gd name="connsiteX0" fmla="*/ 600075 w 600075"/>
                <a:gd name="connsiteY0" fmla="*/ 159543 h 319086"/>
                <a:gd name="connsiteX1" fmla="*/ 440532 w 600075"/>
                <a:gd name="connsiteY1" fmla="*/ 319086 h 319086"/>
                <a:gd name="connsiteX2" fmla="*/ 159543 w 600075"/>
                <a:gd name="connsiteY2" fmla="*/ 319085 h 319086"/>
                <a:gd name="connsiteX3" fmla="*/ 0 w 600075"/>
                <a:gd name="connsiteY3" fmla="*/ 159542 h 319086"/>
                <a:gd name="connsiteX4" fmla="*/ 0 w 600075"/>
                <a:gd name="connsiteY4" fmla="*/ 159543 h 319086"/>
                <a:gd name="connsiteX5" fmla="*/ 159543 w 600075"/>
                <a:gd name="connsiteY5" fmla="*/ 0 h 319086"/>
                <a:gd name="connsiteX6" fmla="*/ 440533 w 600075"/>
                <a:gd name="connsiteY6" fmla="*/ 0 h 319086"/>
                <a:gd name="connsiteX0" fmla="*/ 440532 w 440533"/>
                <a:gd name="connsiteY0" fmla="*/ 319086 h 319086"/>
                <a:gd name="connsiteX1" fmla="*/ 159543 w 440533"/>
                <a:gd name="connsiteY1" fmla="*/ 319085 h 319086"/>
                <a:gd name="connsiteX2" fmla="*/ 0 w 440533"/>
                <a:gd name="connsiteY2" fmla="*/ 159542 h 319086"/>
                <a:gd name="connsiteX3" fmla="*/ 0 w 440533"/>
                <a:gd name="connsiteY3" fmla="*/ 159543 h 319086"/>
                <a:gd name="connsiteX4" fmla="*/ 159543 w 440533"/>
                <a:gd name="connsiteY4" fmla="*/ 0 h 319086"/>
                <a:gd name="connsiteX5" fmla="*/ 440533 w 440533"/>
                <a:gd name="connsiteY5" fmla="*/ 0 h 319086"/>
                <a:gd name="connsiteX0" fmla="*/ 552467 w 552467"/>
                <a:gd name="connsiteY0" fmla="*/ 320470 h 320470"/>
                <a:gd name="connsiteX1" fmla="*/ 159543 w 552467"/>
                <a:gd name="connsiteY1" fmla="*/ 319085 h 320470"/>
                <a:gd name="connsiteX2" fmla="*/ 0 w 552467"/>
                <a:gd name="connsiteY2" fmla="*/ 159542 h 320470"/>
                <a:gd name="connsiteX3" fmla="*/ 0 w 552467"/>
                <a:gd name="connsiteY3" fmla="*/ 159543 h 320470"/>
                <a:gd name="connsiteX4" fmla="*/ 159543 w 552467"/>
                <a:gd name="connsiteY4" fmla="*/ 0 h 320470"/>
                <a:gd name="connsiteX5" fmla="*/ 440533 w 552467"/>
                <a:gd name="connsiteY5" fmla="*/ 0 h 320470"/>
                <a:gd name="connsiteX0" fmla="*/ 552467 w 552467"/>
                <a:gd name="connsiteY0" fmla="*/ 324383 h 324383"/>
                <a:gd name="connsiteX1" fmla="*/ 159543 w 552467"/>
                <a:gd name="connsiteY1" fmla="*/ 322998 h 324383"/>
                <a:gd name="connsiteX2" fmla="*/ 0 w 552467"/>
                <a:gd name="connsiteY2" fmla="*/ 163455 h 324383"/>
                <a:gd name="connsiteX3" fmla="*/ 0 w 552467"/>
                <a:gd name="connsiteY3" fmla="*/ 163456 h 324383"/>
                <a:gd name="connsiteX4" fmla="*/ 159543 w 552467"/>
                <a:gd name="connsiteY4" fmla="*/ 3913 h 324383"/>
                <a:gd name="connsiteX5" fmla="*/ 357554 w 552467"/>
                <a:gd name="connsiteY5" fmla="*/ 0 h 324383"/>
                <a:gd name="connsiteX0" fmla="*/ 457217 w 457217"/>
                <a:gd name="connsiteY0" fmla="*/ 329146 h 329146"/>
                <a:gd name="connsiteX1" fmla="*/ 159543 w 457217"/>
                <a:gd name="connsiteY1" fmla="*/ 322998 h 329146"/>
                <a:gd name="connsiteX2" fmla="*/ 0 w 457217"/>
                <a:gd name="connsiteY2" fmla="*/ 163455 h 329146"/>
                <a:gd name="connsiteX3" fmla="*/ 0 w 457217"/>
                <a:gd name="connsiteY3" fmla="*/ 163456 h 329146"/>
                <a:gd name="connsiteX4" fmla="*/ 159543 w 457217"/>
                <a:gd name="connsiteY4" fmla="*/ 3913 h 329146"/>
                <a:gd name="connsiteX5" fmla="*/ 357554 w 457217"/>
                <a:gd name="connsiteY5" fmla="*/ 0 h 329146"/>
                <a:gd name="connsiteX0" fmla="*/ 457217 w 457217"/>
                <a:gd name="connsiteY0" fmla="*/ 329147 h 329147"/>
                <a:gd name="connsiteX1" fmla="*/ 159543 w 457217"/>
                <a:gd name="connsiteY1" fmla="*/ 322999 h 329147"/>
                <a:gd name="connsiteX2" fmla="*/ 0 w 457217"/>
                <a:gd name="connsiteY2" fmla="*/ 163456 h 329147"/>
                <a:gd name="connsiteX3" fmla="*/ 0 w 457217"/>
                <a:gd name="connsiteY3" fmla="*/ 163457 h 329147"/>
                <a:gd name="connsiteX4" fmla="*/ 159543 w 457217"/>
                <a:gd name="connsiteY4" fmla="*/ 3914 h 329147"/>
                <a:gd name="connsiteX5" fmla="*/ 313361 w 457217"/>
                <a:gd name="connsiteY5" fmla="*/ 0 h 329147"/>
                <a:gd name="connsiteX0" fmla="*/ 457217 w 457217"/>
                <a:gd name="connsiteY0" fmla="*/ 329147 h 329147"/>
                <a:gd name="connsiteX1" fmla="*/ 159543 w 457217"/>
                <a:gd name="connsiteY1" fmla="*/ 322999 h 329147"/>
                <a:gd name="connsiteX2" fmla="*/ 0 w 457217"/>
                <a:gd name="connsiteY2" fmla="*/ 163456 h 329147"/>
                <a:gd name="connsiteX3" fmla="*/ 0 w 457217"/>
                <a:gd name="connsiteY3" fmla="*/ 163457 h 329147"/>
                <a:gd name="connsiteX4" fmla="*/ 159543 w 457217"/>
                <a:gd name="connsiteY4" fmla="*/ 3914 h 329147"/>
                <a:gd name="connsiteX5" fmla="*/ 313361 w 457217"/>
                <a:gd name="connsiteY5" fmla="*/ 0 h 329147"/>
                <a:gd name="connsiteX0" fmla="*/ 457217 w 457217"/>
                <a:gd name="connsiteY0" fmla="*/ 329147 h 329147"/>
                <a:gd name="connsiteX1" fmla="*/ 159543 w 457217"/>
                <a:gd name="connsiteY1" fmla="*/ 322999 h 329147"/>
                <a:gd name="connsiteX2" fmla="*/ 0 w 457217"/>
                <a:gd name="connsiteY2" fmla="*/ 163456 h 329147"/>
                <a:gd name="connsiteX3" fmla="*/ 0 w 457217"/>
                <a:gd name="connsiteY3" fmla="*/ 163457 h 329147"/>
                <a:gd name="connsiteX4" fmla="*/ 159543 w 457217"/>
                <a:gd name="connsiteY4" fmla="*/ 3914 h 329147"/>
                <a:gd name="connsiteX5" fmla="*/ 318272 w 457217"/>
                <a:gd name="connsiteY5" fmla="*/ 0 h 329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217" h="329147">
                  <a:moveTo>
                    <a:pt x="457217" y="329147"/>
                  </a:moveTo>
                  <a:lnTo>
                    <a:pt x="159543" y="322999"/>
                  </a:lnTo>
                  <a:cubicBezTo>
                    <a:pt x="71430" y="322999"/>
                    <a:pt x="0" y="251569"/>
                    <a:pt x="0" y="163456"/>
                  </a:cubicBezTo>
                  <a:lnTo>
                    <a:pt x="0" y="163457"/>
                  </a:lnTo>
                  <a:cubicBezTo>
                    <a:pt x="0" y="75344"/>
                    <a:pt x="71430" y="3914"/>
                    <a:pt x="159543" y="3914"/>
                  </a:cubicBezTo>
                  <a:lnTo>
                    <a:pt x="318272" y="0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台形 353">
              <a:extLst>
                <a:ext uri="{FF2B5EF4-FFF2-40B4-BE49-F238E27FC236}">
                  <a16:creationId xmlns:a16="http://schemas.microsoft.com/office/drawing/2014/main" id="{D8874807-B80D-4AC1-BCDF-8CD9DD2DB29A}"/>
                </a:ext>
              </a:extLst>
            </p:cNvPr>
            <p:cNvSpPr/>
            <p:nvPr/>
          </p:nvSpPr>
          <p:spPr>
            <a:xfrm rot="10800000">
              <a:off x="4205551" y="3143247"/>
              <a:ext cx="246059" cy="346588"/>
            </a:xfrm>
            <a:custGeom>
              <a:avLst/>
              <a:gdLst>
                <a:gd name="connsiteX0" fmla="*/ 0 w 242354"/>
                <a:gd name="connsiteY0" fmla="*/ 346588 h 346588"/>
                <a:gd name="connsiteX1" fmla="*/ 60589 w 242354"/>
                <a:gd name="connsiteY1" fmla="*/ 0 h 346588"/>
                <a:gd name="connsiteX2" fmla="*/ 181766 w 242354"/>
                <a:gd name="connsiteY2" fmla="*/ 0 h 346588"/>
                <a:gd name="connsiteX3" fmla="*/ 242354 w 242354"/>
                <a:gd name="connsiteY3" fmla="*/ 346588 h 346588"/>
                <a:gd name="connsiteX4" fmla="*/ 0 w 242354"/>
                <a:gd name="connsiteY4" fmla="*/ 346588 h 346588"/>
                <a:gd name="connsiteX0" fmla="*/ 3705 w 246059"/>
                <a:gd name="connsiteY0" fmla="*/ 346588 h 346588"/>
                <a:gd name="connsiteX1" fmla="*/ 0 w 246059"/>
                <a:gd name="connsiteY1" fmla="*/ 0 h 346588"/>
                <a:gd name="connsiteX2" fmla="*/ 185471 w 246059"/>
                <a:gd name="connsiteY2" fmla="*/ 0 h 346588"/>
                <a:gd name="connsiteX3" fmla="*/ 246059 w 246059"/>
                <a:gd name="connsiteY3" fmla="*/ 346588 h 346588"/>
                <a:gd name="connsiteX4" fmla="*/ 3705 w 246059"/>
                <a:gd name="connsiteY4" fmla="*/ 346588 h 346588"/>
                <a:gd name="connsiteX0" fmla="*/ 3705 w 246059"/>
                <a:gd name="connsiteY0" fmla="*/ 346588 h 346588"/>
                <a:gd name="connsiteX1" fmla="*/ 0 w 246059"/>
                <a:gd name="connsiteY1" fmla="*/ 0 h 346588"/>
                <a:gd name="connsiteX2" fmla="*/ 144990 w 246059"/>
                <a:gd name="connsiteY2" fmla="*/ 0 h 346588"/>
                <a:gd name="connsiteX3" fmla="*/ 246059 w 246059"/>
                <a:gd name="connsiteY3" fmla="*/ 346588 h 346588"/>
                <a:gd name="connsiteX4" fmla="*/ 3705 w 246059"/>
                <a:gd name="connsiteY4" fmla="*/ 346588 h 346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6059" h="346588">
                  <a:moveTo>
                    <a:pt x="3705" y="346588"/>
                  </a:moveTo>
                  <a:lnTo>
                    <a:pt x="0" y="0"/>
                  </a:lnTo>
                  <a:lnTo>
                    <a:pt x="144990" y="0"/>
                  </a:lnTo>
                  <a:lnTo>
                    <a:pt x="246059" y="346588"/>
                  </a:lnTo>
                  <a:lnTo>
                    <a:pt x="3705" y="346588"/>
                  </a:lnTo>
                  <a:close/>
                </a:path>
              </a:pathLst>
            </a:cu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B8D0AF22-0789-4C71-AD5E-FC3F2863F7BD}"/>
                </a:ext>
              </a:extLst>
            </p:cNvPr>
            <p:cNvSpPr/>
            <p:nvPr/>
          </p:nvSpPr>
          <p:spPr>
            <a:xfrm>
              <a:off x="4156866" y="3368878"/>
              <a:ext cx="329146" cy="142875"/>
            </a:xfrm>
            <a:prstGeom prst="round2SameRect">
              <a:avLst>
                <a:gd name="adj1" fmla="val 50000"/>
                <a:gd name="adj2" fmla="val 2231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F7909494-999B-405A-8400-D9A111DA485A}"/>
                </a:ext>
              </a:extLst>
            </p:cNvPr>
            <p:cNvGrpSpPr/>
            <p:nvPr/>
          </p:nvGrpSpPr>
          <p:grpSpPr>
            <a:xfrm flipH="1">
              <a:off x="4504527" y="2788442"/>
              <a:ext cx="329410" cy="723311"/>
              <a:chOff x="4664866" y="2788442"/>
              <a:chExt cx="329410" cy="723311"/>
            </a:xfrm>
          </p:grpSpPr>
          <p:sp>
            <p:nvSpPr>
              <p:cNvPr id="124" name="四角形: 角を丸くする 284">
                <a:extLst>
                  <a:ext uri="{FF2B5EF4-FFF2-40B4-BE49-F238E27FC236}">
                    <a16:creationId xmlns:a16="http://schemas.microsoft.com/office/drawing/2014/main" id="{3390B92B-4330-4483-ABC9-D6CD71D5615B}"/>
                  </a:ext>
                </a:extLst>
              </p:cNvPr>
              <p:cNvSpPr/>
              <p:nvPr/>
            </p:nvSpPr>
            <p:spPr>
              <a:xfrm rot="5400000" flipH="1">
                <a:off x="4627027" y="2826544"/>
                <a:ext cx="405351" cy="329147"/>
              </a:xfrm>
              <a:custGeom>
                <a:avLst/>
                <a:gdLst>
                  <a:gd name="connsiteX0" fmla="*/ 0 w 600075"/>
                  <a:gd name="connsiteY0" fmla="*/ 159543 h 319085"/>
                  <a:gd name="connsiteX1" fmla="*/ 159543 w 600075"/>
                  <a:gd name="connsiteY1" fmla="*/ 0 h 319085"/>
                  <a:gd name="connsiteX2" fmla="*/ 440533 w 600075"/>
                  <a:gd name="connsiteY2" fmla="*/ 0 h 319085"/>
                  <a:gd name="connsiteX3" fmla="*/ 600076 w 600075"/>
                  <a:gd name="connsiteY3" fmla="*/ 159543 h 319085"/>
                  <a:gd name="connsiteX4" fmla="*/ 600075 w 600075"/>
                  <a:gd name="connsiteY4" fmla="*/ 159543 h 319085"/>
                  <a:gd name="connsiteX5" fmla="*/ 440532 w 600075"/>
                  <a:gd name="connsiteY5" fmla="*/ 319086 h 319085"/>
                  <a:gd name="connsiteX6" fmla="*/ 159543 w 600075"/>
                  <a:gd name="connsiteY6" fmla="*/ 319085 h 319085"/>
                  <a:gd name="connsiteX7" fmla="*/ 0 w 600075"/>
                  <a:gd name="connsiteY7" fmla="*/ 159542 h 319085"/>
                  <a:gd name="connsiteX8" fmla="*/ 0 w 600075"/>
                  <a:gd name="connsiteY8" fmla="*/ 159543 h 319085"/>
                  <a:gd name="connsiteX0" fmla="*/ 600075 w 691515"/>
                  <a:gd name="connsiteY0" fmla="*/ 159543 h 319086"/>
                  <a:gd name="connsiteX1" fmla="*/ 440532 w 691515"/>
                  <a:gd name="connsiteY1" fmla="*/ 319086 h 319086"/>
                  <a:gd name="connsiteX2" fmla="*/ 159543 w 691515"/>
                  <a:gd name="connsiteY2" fmla="*/ 319085 h 319086"/>
                  <a:gd name="connsiteX3" fmla="*/ 0 w 691515"/>
                  <a:gd name="connsiteY3" fmla="*/ 159542 h 319086"/>
                  <a:gd name="connsiteX4" fmla="*/ 0 w 691515"/>
                  <a:gd name="connsiteY4" fmla="*/ 159543 h 319086"/>
                  <a:gd name="connsiteX5" fmla="*/ 159543 w 691515"/>
                  <a:gd name="connsiteY5" fmla="*/ 0 h 319086"/>
                  <a:gd name="connsiteX6" fmla="*/ 440533 w 691515"/>
                  <a:gd name="connsiteY6" fmla="*/ 0 h 319086"/>
                  <a:gd name="connsiteX7" fmla="*/ 600076 w 691515"/>
                  <a:gd name="connsiteY7" fmla="*/ 159543 h 319086"/>
                  <a:gd name="connsiteX8" fmla="*/ 691515 w 691515"/>
                  <a:gd name="connsiteY8" fmla="*/ 250983 h 319086"/>
                  <a:gd name="connsiteX0" fmla="*/ 600075 w 600076"/>
                  <a:gd name="connsiteY0" fmla="*/ 159543 h 319086"/>
                  <a:gd name="connsiteX1" fmla="*/ 440532 w 600076"/>
                  <a:gd name="connsiteY1" fmla="*/ 319086 h 319086"/>
                  <a:gd name="connsiteX2" fmla="*/ 159543 w 600076"/>
                  <a:gd name="connsiteY2" fmla="*/ 319085 h 319086"/>
                  <a:gd name="connsiteX3" fmla="*/ 0 w 600076"/>
                  <a:gd name="connsiteY3" fmla="*/ 159542 h 319086"/>
                  <a:gd name="connsiteX4" fmla="*/ 0 w 600076"/>
                  <a:gd name="connsiteY4" fmla="*/ 159543 h 319086"/>
                  <a:gd name="connsiteX5" fmla="*/ 159543 w 600076"/>
                  <a:gd name="connsiteY5" fmla="*/ 0 h 319086"/>
                  <a:gd name="connsiteX6" fmla="*/ 440533 w 600076"/>
                  <a:gd name="connsiteY6" fmla="*/ 0 h 319086"/>
                  <a:gd name="connsiteX7" fmla="*/ 600076 w 600076"/>
                  <a:gd name="connsiteY7" fmla="*/ 159543 h 319086"/>
                  <a:gd name="connsiteX0" fmla="*/ 600075 w 600075"/>
                  <a:gd name="connsiteY0" fmla="*/ 159543 h 319086"/>
                  <a:gd name="connsiteX1" fmla="*/ 440532 w 600075"/>
                  <a:gd name="connsiteY1" fmla="*/ 319086 h 319086"/>
                  <a:gd name="connsiteX2" fmla="*/ 159543 w 600075"/>
                  <a:gd name="connsiteY2" fmla="*/ 319085 h 319086"/>
                  <a:gd name="connsiteX3" fmla="*/ 0 w 600075"/>
                  <a:gd name="connsiteY3" fmla="*/ 159542 h 319086"/>
                  <a:gd name="connsiteX4" fmla="*/ 0 w 600075"/>
                  <a:gd name="connsiteY4" fmla="*/ 159543 h 319086"/>
                  <a:gd name="connsiteX5" fmla="*/ 159543 w 600075"/>
                  <a:gd name="connsiteY5" fmla="*/ 0 h 319086"/>
                  <a:gd name="connsiteX6" fmla="*/ 440533 w 600075"/>
                  <a:gd name="connsiteY6" fmla="*/ 0 h 319086"/>
                  <a:gd name="connsiteX0" fmla="*/ 440532 w 440533"/>
                  <a:gd name="connsiteY0" fmla="*/ 319086 h 319086"/>
                  <a:gd name="connsiteX1" fmla="*/ 159543 w 440533"/>
                  <a:gd name="connsiteY1" fmla="*/ 319085 h 319086"/>
                  <a:gd name="connsiteX2" fmla="*/ 0 w 440533"/>
                  <a:gd name="connsiteY2" fmla="*/ 159542 h 319086"/>
                  <a:gd name="connsiteX3" fmla="*/ 0 w 440533"/>
                  <a:gd name="connsiteY3" fmla="*/ 159543 h 319086"/>
                  <a:gd name="connsiteX4" fmla="*/ 159543 w 440533"/>
                  <a:gd name="connsiteY4" fmla="*/ 0 h 319086"/>
                  <a:gd name="connsiteX5" fmla="*/ 440533 w 440533"/>
                  <a:gd name="connsiteY5" fmla="*/ 0 h 319086"/>
                  <a:gd name="connsiteX0" fmla="*/ 552467 w 552467"/>
                  <a:gd name="connsiteY0" fmla="*/ 320470 h 320470"/>
                  <a:gd name="connsiteX1" fmla="*/ 159543 w 552467"/>
                  <a:gd name="connsiteY1" fmla="*/ 319085 h 320470"/>
                  <a:gd name="connsiteX2" fmla="*/ 0 w 552467"/>
                  <a:gd name="connsiteY2" fmla="*/ 159542 h 320470"/>
                  <a:gd name="connsiteX3" fmla="*/ 0 w 552467"/>
                  <a:gd name="connsiteY3" fmla="*/ 159543 h 320470"/>
                  <a:gd name="connsiteX4" fmla="*/ 159543 w 552467"/>
                  <a:gd name="connsiteY4" fmla="*/ 0 h 320470"/>
                  <a:gd name="connsiteX5" fmla="*/ 440533 w 552467"/>
                  <a:gd name="connsiteY5" fmla="*/ 0 h 320470"/>
                  <a:gd name="connsiteX0" fmla="*/ 552467 w 552467"/>
                  <a:gd name="connsiteY0" fmla="*/ 324383 h 324383"/>
                  <a:gd name="connsiteX1" fmla="*/ 159543 w 552467"/>
                  <a:gd name="connsiteY1" fmla="*/ 322998 h 324383"/>
                  <a:gd name="connsiteX2" fmla="*/ 0 w 552467"/>
                  <a:gd name="connsiteY2" fmla="*/ 163455 h 324383"/>
                  <a:gd name="connsiteX3" fmla="*/ 0 w 552467"/>
                  <a:gd name="connsiteY3" fmla="*/ 163456 h 324383"/>
                  <a:gd name="connsiteX4" fmla="*/ 159543 w 552467"/>
                  <a:gd name="connsiteY4" fmla="*/ 3913 h 324383"/>
                  <a:gd name="connsiteX5" fmla="*/ 357554 w 552467"/>
                  <a:gd name="connsiteY5" fmla="*/ 0 h 324383"/>
                  <a:gd name="connsiteX0" fmla="*/ 457217 w 457217"/>
                  <a:gd name="connsiteY0" fmla="*/ 329146 h 329146"/>
                  <a:gd name="connsiteX1" fmla="*/ 159543 w 457217"/>
                  <a:gd name="connsiteY1" fmla="*/ 322998 h 329146"/>
                  <a:gd name="connsiteX2" fmla="*/ 0 w 457217"/>
                  <a:gd name="connsiteY2" fmla="*/ 163455 h 329146"/>
                  <a:gd name="connsiteX3" fmla="*/ 0 w 457217"/>
                  <a:gd name="connsiteY3" fmla="*/ 163456 h 329146"/>
                  <a:gd name="connsiteX4" fmla="*/ 159543 w 457217"/>
                  <a:gd name="connsiteY4" fmla="*/ 3913 h 329146"/>
                  <a:gd name="connsiteX5" fmla="*/ 357554 w 457217"/>
                  <a:gd name="connsiteY5" fmla="*/ 0 h 329146"/>
                  <a:gd name="connsiteX0" fmla="*/ 457217 w 457217"/>
                  <a:gd name="connsiteY0" fmla="*/ 329147 h 329147"/>
                  <a:gd name="connsiteX1" fmla="*/ 159543 w 457217"/>
                  <a:gd name="connsiteY1" fmla="*/ 322999 h 329147"/>
                  <a:gd name="connsiteX2" fmla="*/ 0 w 457217"/>
                  <a:gd name="connsiteY2" fmla="*/ 163456 h 329147"/>
                  <a:gd name="connsiteX3" fmla="*/ 0 w 457217"/>
                  <a:gd name="connsiteY3" fmla="*/ 163457 h 329147"/>
                  <a:gd name="connsiteX4" fmla="*/ 159543 w 457217"/>
                  <a:gd name="connsiteY4" fmla="*/ 3914 h 329147"/>
                  <a:gd name="connsiteX5" fmla="*/ 313361 w 457217"/>
                  <a:gd name="connsiteY5" fmla="*/ 0 h 329147"/>
                  <a:gd name="connsiteX0" fmla="*/ 457217 w 457217"/>
                  <a:gd name="connsiteY0" fmla="*/ 329147 h 329147"/>
                  <a:gd name="connsiteX1" fmla="*/ 159543 w 457217"/>
                  <a:gd name="connsiteY1" fmla="*/ 322999 h 329147"/>
                  <a:gd name="connsiteX2" fmla="*/ 0 w 457217"/>
                  <a:gd name="connsiteY2" fmla="*/ 163456 h 329147"/>
                  <a:gd name="connsiteX3" fmla="*/ 0 w 457217"/>
                  <a:gd name="connsiteY3" fmla="*/ 163457 h 329147"/>
                  <a:gd name="connsiteX4" fmla="*/ 159543 w 457217"/>
                  <a:gd name="connsiteY4" fmla="*/ 3914 h 329147"/>
                  <a:gd name="connsiteX5" fmla="*/ 313361 w 457217"/>
                  <a:gd name="connsiteY5" fmla="*/ 0 h 329147"/>
                  <a:gd name="connsiteX0" fmla="*/ 457217 w 457217"/>
                  <a:gd name="connsiteY0" fmla="*/ 329147 h 329147"/>
                  <a:gd name="connsiteX1" fmla="*/ 159543 w 457217"/>
                  <a:gd name="connsiteY1" fmla="*/ 322999 h 329147"/>
                  <a:gd name="connsiteX2" fmla="*/ 0 w 457217"/>
                  <a:gd name="connsiteY2" fmla="*/ 163456 h 329147"/>
                  <a:gd name="connsiteX3" fmla="*/ 0 w 457217"/>
                  <a:gd name="connsiteY3" fmla="*/ 163457 h 329147"/>
                  <a:gd name="connsiteX4" fmla="*/ 159543 w 457217"/>
                  <a:gd name="connsiteY4" fmla="*/ 3914 h 329147"/>
                  <a:gd name="connsiteX5" fmla="*/ 318272 w 457217"/>
                  <a:gd name="connsiteY5" fmla="*/ 0 h 329147"/>
                  <a:gd name="connsiteX0" fmla="*/ 417934 w 417934"/>
                  <a:gd name="connsiteY0" fmla="*/ 329147 h 329147"/>
                  <a:gd name="connsiteX1" fmla="*/ 159543 w 417934"/>
                  <a:gd name="connsiteY1" fmla="*/ 322999 h 329147"/>
                  <a:gd name="connsiteX2" fmla="*/ 0 w 417934"/>
                  <a:gd name="connsiteY2" fmla="*/ 163456 h 329147"/>
                  <a:gd name="connsiteX3" fmla="*/ 0 w 417934"/>
                  <a:gd name="connsiteY3" fmla="*/ 163457 h 329147"/>
                  <a:gd name="connsiteX4" fmla="*/ 159543 w 417934"/>
                  <a:gd name="connsiteY4" fmla="*/ 3914 h 329147"/>
                  <a:gd name="connsiteX5" fmla="*/ 318272 w 417934"/>
                  <a:gd name="connsiteY5" fmla="*/ 0 h 32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7934" h="329147">
                    <a:moveTo>
                      <a:pt x="417934" y="329147"/>
                    </a:moveTo>
                    <a:lnTo>
                      <a:pt x="159543" y="322999"/>
                    </a:lnTo>
                    <a:cubicBezTo>
                      <a:pt x="71430" y="322999"/>
                      <a:pt x="0" y="251569"/>
                      <a:pt x="0" y="163456"/>
                    </a:cubicBezTo>
                    <a:lnTo>
                      <a:pt x="0" y="163457"/>
                    </a:lnTo>
                    <a:cubicBezTo>
                      <a:pt x="0" y="75344"/>
                      <a:pt x="71430" y="3914"/>
                      <a:pt x="159543" y="3914"/>
                    </a:cubicBezTo>
                    <a:lnTo>
                      <a:pt x="318272" y="0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台形 353">
                <a:extLst>
                  <a:ext uri="{FF2B5EF4-FFF2-40B4-BE49-F238E27FC236}">
                    <a16:creationId xmlns:a16="http://schemas.microsoft.com/office/drawing/2014/main" id="{DC7E1ED6-C1FE-40B7-862A-041E95BD0D10}"/>
                  </a:ext>
                </a:extLst>
              </p:cNvPr>
              <p:cNvSpPr/>
              <p:nvPr/>
            </p:nvSpPr>
            <p:spPr>
              <a:xfrm rot="10800000">
                <a:off x="4713551" y="3143247"/>
                <a:ext cx="246059" cy="346588"/>
              </a:xfrm>
              <a:custGeom>
                <a:avLst/>
                <a:gdLst>
                  <a:gd name="connsiteX0" fmla="*/ 0 w 242354"/>
                  <a:gd name="connsiteY0" fmla="*/ 346588 h 346588"/>
                  <a:gd name="connsiteX1" fmla="*/ 60589 w 242354"/>
                  <a:gd name="connsiteY1" fmla="*/ 0 h 346588"/>
                  <a:gd name="connsiteX2" fmla="*/ 181766 w 242354"/>
                  <a:gd name="connsiteY2" fmla="*/ 0 h 346588"/>
                  <a:gd name="connsiteX3" fmla="*/ 242354 w 242354"/>
                  <a:gd name="connsiteY3" fmla="*/ 346588 h 346588"/>
                  <a:gd name="connsiteX4" fmla="*/ 0 w 242354"/>
                  <a:gd name="connsiteY4" fmla="*/ 346588 h 346588"/>
                  <a:gd name="connsiteX0" fmla="*/ 3705 w 246059"/>
                  <a:gd name="connsiteY0" fmla="*/ 346588 h 346588"/>
                  <a:gd name="connsiteX1" fmla="*/ 0 w 246059"/>
                  <a:gd name="connsiteY1" fmla="*/ 0 h 346588"/>
                  <a:gd name="connsiteX2" fmla="*/ 185471 w 246059"/>
                  <a:gd name="connsiteY2" fmla="*/ 0 h 346588"/>
                  <a:gd name="connsiteX3" fmla="*/ 246059 w 246059"/>
                  <a:gd name="connsiteY3" fmla="*/ 346588 h 346588"/>
                  <a:gd name="connsiteX4" fmla="*/ 3705 w 246059"/>
                  <a:gd name="connsiteY4" fmla="*/ 346588 h 346588"/>
                  <a:gd name="connsiteX0" fmla="*/ 3705 w 246059"/>
                  <a:gd name="connsiteY0" fmla="*/ 346588 h 346588"/>
                  <a:gd name="connsiteX1" fmla="*/ 0 w 246059"/>
                  <a:gd name="connsiteY1" fmla="*/ 0 h 346588"/>
                  <a:gd name="connsiteX2" fmla="*/ 144990 w 246059"/>
                  <a:gd name="connsiteY2" fmla="*/ 0 h 346588"/>
                  <a:gd name="connsiteX3" fmla="*/ 246059 w 246059"/>
                  <a:gd name="connsiteY3" fmla="*/ 346588 h 346588"/>
                  <a:gd name="connsiteX4" fmla="*/ 3705 w 246059"/>
                  <a:gd name="connsiteY4" fmla="*/ 346588 h 346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6059" h="346588">
                    <a:moveTo>
                      <a:pt x="3705" y="346588"/>
                    </a:moveTo>
                    <a:lnTo>
                      <a:pt x="0" y="0"/>
                    </a:lnTo>
                    <a:lnTo>
                      <a:pt x="144990" y="0"/>
                    </a:lnTo>
                    <a:lnTo>
                      <a:pt x="246059" y="346588"/>
                    </a:lnTo>
                    <a:lnTo>
                      <a:pt x="3705" y="346588"/>
                    </a:lnTo>
                    <a:close/>
                  </a:path>
                </a:pathLst>
              </a:cu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四角形: 上の 2 つの角を丸める 125">
                <a:extLst>
                  <a:ext uri="{FF2B5EF4-FFF2-40B4-BE49-F238E27FC236}">
                    <a16:creationId xmlns:a16="http://schemas.microsoft.com/office/drawing/2014/main" id="{2D2BDFFF-39EB-4855-AD7D-916A3983A495}"/>
                  </a:ext>
                </a:extLst>
              </p:cNvPr>
              <p:cNvSpPr/>
              <p:nvPr/>
            </p:nvSpPr>
            <p:spPr>
              <a:xfrm>
                <a:off x="4664866" y="3368878"/>
                <a:ext cx="329146" cy="142875"/>
              </a:xfrm>
              <a:prstGeom prst="round2SameRect">
                <a:avLst>
                  <a:gd name="adj1" fmla="val 50000"/>
                  <a:gd name="adj2" fmla="val 22315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4" name="四角形: 角を丸くする 26">
              <a:extLst>
                <a:ext uri="{FF2B5EF4-FFF2-40B4-BE49-F238E27FC236}">
                  <a16:creationId xmlns:a16="http://schemas.microsoft.com/office/drawing/2014/main" id="{4702E33B-0937-4819-A785-6B46666536A9}"/>
                </a:ext>
              </a:extLst>
            </p:cNvPr>
            <p:cNvSpPr/>
            <p:nvPr/>
          </p:nvSpPr>
          <p:spPr>
            <a:xfrm rot="1800000">
              <a:off x="4698292" y="2131428"/>
              <a:ext cx="465448" cy="181141"/>
            </a:xfrm>
            <a:custGeom>
              <a:avLst/>
              <a:gdLst>
                <a:gd name="connsiteX0" fmla="*/ 0 w 507203"/>
                <a:gd name="connsiteY0" fmla="*/ 41755 h 178759"/>
                <a:gd name="connsiteX1" fmla="*/ 41755 w 507203"/>
                <a:gd name="connsiteY1" fmla="*/ 0 h 178759"/>
                <a:gd name="connsiteX2" fmla="*/ 465448 w 507203"/>
                <a:gd name="connsiteY2" fmla="*/ 0 h 178759"/>
                <a:gd name="connsiteX3" fmla="*/ 507203 w 507203"/>
                <a:gd name="connsiteY3" fmla="*/ 41755 h 178759"/>
                <a:gd name="connsiteX4" fmla="*/ 507203 w 507203"/>
                <a:gd name="connsiteY4" fmla="*/ 137004 h 178759"/>
                <a:gd name="connsiteX5" fmla="*/ 465448 w 507203"/>
                <a:gd name="connsiteY5" fmla="*/ 178759 h 178759"/>
                <a:gd name="connsiteX6" fmla="*/ 41755 w 507203"/>
                <a:gd name="connsiteY6" fmla="*/ 178759 h 178759"/>
                <a:gd name="connsiteX7" fmla="*/ 0 w 507203"/>
                <a:gd name="connsiteY7" fmla="*/ 137004 h 178759"/>
                <a:gd name="connsiteX8" fmla="*/ 0 w 507203"/>
                <a:gd name="connsiteY8" fmla="*/ 41755 h 178759"/>
                <a:gd name="connsiteX0" fmla="*/ 0 w 507203"/>
                <a:gd name="connsiteY0" fmla="*/ 137004 h 228444"/>
                <a:gd name="connsiteX1" fmla="*/ 0 w 507203"/>
                <a:gd name="connsiteY1" fmla="*/ 41755 h 228444"/>
                <a:gd name="connsiteX2" fmla="*/ 41755 w 507203"/>
                <a:gd name="connsiteY2" fmla="*/ 0 h 228444"/>
                <a:gd name="connsiteX3" fmla="*/ 465448 w 507203"/>
                <a:gd name="connsiteY3" fmla="*/ 0 h 228444"/>
                <a:gd name="connsiteX4" fmla="*/ 507203 w 507203"/>
                <a:gd name="connsiteY4" fmla="*/ 41755 h 228444"/>
                <a:gd name="connsiteX5" fmla="*/ 507203 w 507203"/>
                <a:gd name="connsiteY5" fmla="*/ 137004 h 228444"/>
                <a:gd name="connsiteX6" fmla="*/ 465448 w 507203"/>
                <a:gd name="connsiteY6" fmla="*/ 178759 h 228444"/>
                <a:gd name="connsiteX7" fmla="*/ 41755 w 507203"/>
                <a:gd name="connsiteY7" fmla="*/ 178759 h 228444"/>
                <a:gd name="connsiteX8" fmla="*/ 91440 w 507203"/>
                <a:gd name="connsiteY8" fmla="*/ 228444 h 228444"/>
                <a:gd name="connsiteX0" fmla="*/ 0 w 507203"/>
                <a:gd name="connsiteY0" fmla="*/ 41755 h 228444"/>
                <a:gd name="connsiteX1" fmla="*/ 41755 w 507203"/>
                <a:gd name="connsiteY1" fmla="*/ 0 h 228444"/>
                <a:gd name="connsiteX2" fmla="*/ 465448 w 507203"/>
                <a:gd name="connsiteY2" fmla="*/ 0 h 228444"/>
                <a:gd name="connsiteX3" fmla="*/ 507203 w 507203"/>
                <a:gd name="connsiteY3" fmla="*/ 41755 h 228444"/>
                <a:gd name="connsiteX4" fmla="*/ 507203 w 507203"/>
                <a:gd name="connsiteY4" fmla="*/ 137004 h 228444"/>
                <a:gd name="connsiteX5" fmla="*/ 465448 w 507203"/>
                <a:gd name="connsiteY5" fmla="*/ 178759 h 228444"/>
                <a:gd name="connsiteX6" fmla="*/ 41755 w 507203"/>
                <a:gd name="connsiteY6" fmla="*/ 178759 h 228444"/>
                <a:gd name="connsiteX7" fmla="*/ 91440 w 507203"/>
                <a:gd name="connsiteY7" fmla="*/ 228444 h 228444"/>
                <a:gd name="connsiteX0" fmla="*/ 18919 w 484367"/>
                <a:gd name="connsiteY0" fmla="*/ 0 h 228444"/>
                <a:gd name="connsiteX1" fmla="*/ 442612 w 484367"/>
                <a:gd name="connsiteY1" fmla="*/ 0 h 228444"/>
                <a:gd name="connsiteX2" fmla="*/ 484367 w 484367"/>
                <a:gd name="connsiteY2" fmla="*/ 41755 h 228444"/>
                <a:gd name="connsiteX3" fmla="*/ 484367 w 484367"/>
                <a:gd name="connsiteY3" fmla="*/ 137004 h 228444"/>
                <a:gd name="connsiteX4" fmla="*/ 442612 w 484367"/>
                <a:gd name="connsiteY4" fmla="*/ 178759 h 228444"/>
                <a:gd name="connsiteX5" fmla="*/ 18919 w 484367"/>
                <a:gd name="connsiteY5" fmla="*/ 178759 h 228444"/>
                <a:gd name="connsiteX6" fmla="*/ 68604 w 484367"/>
                <a:gd name="connsiteY6" fmla="*/ 228444 h 228444"/>
                <a:gd name="connsiteX0" fmla="*/ 0 w 465448"/>
                <a:gd name="connsiteY0" fmla="*/ 0 h 178759"/>
                <a:gd name="connsiteX1" fmla="*/ 423693 w 465448"/>
                <a:gd name="connsiteY1" fmla="*/ 0 h 178759"/>
                <a:gd name="connsiteX2" fmla="*/ 465448 w 465448"/>
                <a:gd name="connsiteY2" fmla="*/ 41755 h 178759"/>
                <a:gd name="connsiteX3" fmla="*/ 465448 w 465448"/>
                <a:gd name="connsiteY3" fmla="*/ 137004 h 178759"/>
                <a:gd name="connsiteX4" fmla="*/ 423693 w 465448"/>
                <a:gd name="connsiteY4" fmla="*/ 178759 h 178759"/>
                <a:gd name="connsiteX5" fmla="*/ 0 w 465448"/>
                <a:gd name="connsiteY5" fmla="*/ 178759 h 178759"/>
                <a:gd name="connsiteX0" fmla="*/ 0 w 465448"/>
                <a:gd name="connsiteY0" fmla="*/ 0 h 181141"/>
                <a:gd name="connsiteX1" fmla="*/ 423693 w 465448"/>
                <a:gd name="connsiteY1" fmla="*/ 0 h 181141"/>
                <a:gd name="connsiteX2" fmla="*/ 465448 w 465448"/>
                <a:gd name="connsiteY2" fmla="*/ 41755 h 181141"/>
                <a:gd name="connsiteX3" fmla="*/ 465448 w 465448"/>
                <a:gd name="connsiteY3" fmla="*/ 137004 h 181141"/>
                <a:gd name="connsiteX4" fmla="*/ 423693 w 465448"/>
                <a:gd name="connsiteY4" fmla="*/ 178759 h 181141"/>
                <a:gd name="connsiteX5" fmla="*/ 109538 w 465448"/>
                <a:gd name="connsiteY5" fmla="*/ 181141 h 181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448" h="181141">
                  <a:moveTo>
                    <a:pt x="0" y="0"/>
                  </a:moveTo>
                  <a:lnTo>
                    <a:pt x="423693" y="0"/>
                  </a:lnTo>
                  <a:cubicBezTo>
                    <a:pt x="446754" y="0"/>
                    <a:pt x="465448" y="18694"/>
                    <a:pt x="465448" y="41755"/>
                  </a:cubicBezTo>
                  <a:lnTo>
                    <a:pt x="465448" y="137004"/>
                  </a:lnTo>
                  <a:cubicBezTo>
                    <a:pt x="465448" y="160065"/>
                    <a:pt x="446754" y="178759"/>
                    <a:pt x="423693" y="178759"/>
                  </a:cubicBezTo>
                  <a:lnTo>
                    <a:pt x="109538" y="181141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四角形: 上の 2 つの角を丸める 36">
              <a:extLst>
                <a:ext uri="{FF2B5EF4-FFF2-40B4-BE49-F238E27FC236}">
                  <a16:creationId xmlns:a16="http://schemas.microsoft.com/office/drawing/2014/main" id="{80ACCD8C-FAED-4554-AA71-ABA506981177}"/>
                </a:ext>
              </a:extLst>
            </p:cNvPr>
            <p:cNvSpPr/>
            <p:nvPr/>
          </p:nvSpPr>
          <p:spPr>
            <a:xfrm rot="17283484" flipH="1">
              <a:off x="4831258" y="2088526"/>
              <a:ext cx="189498" cy="332684"/>
            </a:xfrm>
            <a:custGeom>
              <a:avLst/>
              <a:gdLst>
                <a:gd name="connsiteX0" fmla="*/ 31584 w 189498"/>
                <a:gd name="connsiteY0" fmla="*/ 0 h 332684"/>
                <a:gd name="connsiteX1" fmla="*/ 157914 w 189498"/>
                <a:gd name="connsiteY1" fmla="*/ 0 h 332684"/>
                <a:gd name="connsiteX2" fmla="*/ 189498 w 189498"/>
                <a:gd name="connsiteY2" fmla="*/ 31584 h 332684"/>
                <a:gd name="connsiteX3" fmla="*/ 189498 w 189498"/>
                <a:gd name="connsiteY3" fmla="*/ 332684 h 332684"/>
                <a:gd name="connsiteX4" fmla="*/ 189498 w 189498"/>
                <a:gd name="connsiteY4" fmla="*/ 332684 h 332684"/>
                <a:gd name="connsiteX5" fmla="*/ 0 w 189498"/>
                <a:gd name="connsiteY5" fmla="*/ 332684 h 332684"/>
                <a:gd name="connsiteX6" fmla="*/ 0 w 189498"/>
                <a:gd name="connsiteY6" fmla="*/ 332684 h 332684"/>
                <a:gd name="connsiteX7" fmla="*/ 0 w 189498"/>
                <a:gd name="connsiteY7" fmla="*/ 31584 h 332684"/>
                <a:gd name="connsiteX8" fmla="*/ 31584 w 189498"/>
                <a:gd name="connsiteY8" fmla="*/ 0 h 332684"/>
                <a:gd name="connsiteX0" fmla="*/ 189498 w 280938"/>
                <a:gd name="connsiteY0" fmla="*/ 332684 h 424124"/>
                <a:gd name="connsiteX1" fmla="*/ 0 w 280938"/>
                <a:gd name="connsiteY1" fmla="*/ 332684 h 424124"/>
                <a:gd name="connsiteX2" fmla="*/ 0 w 280938"/>
                <a:gd name="connsiteY2" fmla="*/ 332684 h 424124"/>
                <a:gd name="connsiteX3" fmla="*/ 0 w 280938"/>
                <a:gd name="connsiteY3" fmla="*/ 31584 h 424124"/>
                <a:gd name="connsiteX4" fmla="*/ 31584 w 280938"/>
                <a:gd name="connsiteY4" fmla="*/ 0 h 424124"/>
                <a:gd name="connsiteX5" fmla="*/ 157914 w 280938"/>
                <a:gd name="connsiteY5" fmla="*/ 0 h 424124"/>
                <a:gd name="connsiteX6" fmla="*/ 189498 w 280938"/>
                <a:gd name="connsiteY6" fmla="*/ 31584 h 424124"/>
                <a:gd name="connsiteX7" fmla="*/ 189498 w 280938"/>
                <a:gd name="connsiteY7" fmla="*/ 332684 h 424124"/>
                <a:gd name="connsiteX8" fmla="*/ 280938 w 280938"/>
                <a:gd name="connsiteY8" fmla="*/ 424124 h 424124"/>
                <a:gd name="connsiteX0" fmla="*/ 189498 w 189498"/>
                <a:gd name="connsiteY0" fmla="*/ 332684 h 332684"/>
                <a:gd name="connsiteX1" fmla="*/ 0 w 189498"/>
                <a:gd name="connsiteY1" fmla="*/ 332684 h 332684"/>
                <a:gd name="connsiteX2" fmla="*/ 0 w 189498"/>
                <a:gd name="connsiteY2" fmla="*/ 332684 h 332684"/>
                <a:gd name="connsiteX3" fmla="*/ 0 w 189498"/>
                <a:gd name="connsiteY3" fmla="*/ 31584 h 332684"/>
                <a:gd name="connsiteX4" fmla="*/ 31584 w 189498"/>
                <a:gd name="connsiteY4" fmla="*/ 0 h 332684"/>
                <a:gd name="connsiteX5" fmla="*/ 157914 w 189498"/>
                <a:gd name="connsiteY5" fmla="*/ 0 h 332684"/>
                <a:gd name="connsiteX6" fmla="*/ 189498 w 189498"/>
                <a:gd name="connsiteY6" fmla="*/ 31584 h 332684"/>
                <a:gd name="connsiteX7" fmla="*/ 189498 w 189498"/>
                <a:gd name="connsiteY7" fmla="*/ 332684 h 332684"/>
                <a:gd name="connsiteX0" fmla="*/ 189498 w 189498"/>
                <a:gd name="connsiteY0" fmla="*/ 332684 h 475058"/>
                <a:gd name="connsiteX1" fmla="*/ 92366 w 189498"/>
                <a:gd name="connsiteY1" fmla="*/ 475058 h 475058"/>
                <a:gd name="connsiteX2" fmla="*/ 0 w 189498"/>
                <a:gd name="connsiteY2" fmla="*/ 332684 h 475058"/>
                <a:gd name="connsiteX3" fmla="*/ 0 w 189498"/>
                <a:gd name="connsiteY3" fmla="*/ 332684 h 475058"/>
                <a:gd name="connsiteX4" fmla="*/ 0 w 189498"/>
                <a:gd name="connsiteY4" fmla="*/ 31584 h 475058"/>
                <a:gd name="connsiteX5" fmla="*/ 31584 w 189498"/>
                <a:gd name="connsiteY5" fmla="*/ 0 h 475058"/>
                <a:gd name="connsiteX6" fmla="*/ 157914 w 189498"/>
                <a:gd name="connsiteY6" fmla="*/ 0 h 475058"/>
                <a:gd name="connsiteX7" fmla="*/ 189498 w 189498"/>
                <a:gd name="connsiteY7" fmla="*/ 31584 h 475058"/>
                <a:gd name="connsiteX8" fmla="*/ 189498 w 189498"/>
                <a:gd name="connsiteY8" fmla="*/ 332684 h 475058"/>
                <a:gd name="connsiteX0" fmla="*/ 189498 w 189498"/>
                <a:gd name="connsiteY0" fmla="*/ 332684 h 475058"/>
                <a:gd name="connsiteX1" fmla="*/ 92366 w 189498"/>
                <a:gd name="connsiteY1" fmla="*/ 475058 h 475058"/>
                <a:gd name="connsiteX2" fmla="*/ 0 w 189498"/>
                <a:gd name="connsiteY2" fmla="*/ 332684 h 475058"/>
                <a:gd name="connsiteX3" fmla="*/ 0 w 189498"/>
                <a:gd name="connsiteY3" fmla="*/ 332684 h 475058"/>
                <a:gd name="connsiteX4" fmla="*/ 0 w 189498"/>
                <a:gd name="connsiteY4" fmla="*/ 31584 h 475058"/>
                <a:gd name="connsiteX5" fmla="*/ 31584 w 189498"/>
                <a:gd name="connsiteY5" fmla="*/ 0 h 475058"/>
                <a:gd name="connsiteX6" fmla="*/ 157914 w 189498"/>
                <a:gd name="connsiteY6" fmla="*/ 0 h 475058"/>
                <a:gd name="connsiteX7" fmla="*/ 189498 w 189498"/>
                <a:gd name="connsiteY7" fmla="*/ 31584 h 475058"/>
                <a:gd name="connsiteX8" fmla="*/ 189498 w 189498"/>
                <a:gd name="connsiteY8" fmla="*/ 332684 h 475058"/>
                <a:gd name="connsiteX9" fmla="*/ 189498 w 189498"/>
                <a:gd name="connsiteY9" fmla="*/ 332684 h 475058"/>
                <a:gd name="connsiteX0" fmla="*/ 92366 w 189498"/>
                <a:gd name="connsiteY0" fmla="*/ 475058 h 566498"/>
                <a:gd name="connsiteX1" fmla="*/ 0 w 189498"/>
                <a:gd name="connsiteY1" fmla="*/ 332684 h 566498"/>
                <a:gd name="connsiteX2" fmla="*/ 0 w 189498"/>
                <a:gd name="connsiteY2" fmla="*/ 332684 h 566498"/>
                <a:gd name="connsiteX3" fmla="*/ 0 w 189498"/>
                <a:gd name="connsiteY3" fmla="*/ 31584 h 566498"/>
                <a:gd name="connsiteX4" fmla="*/ 31584 w 189498"/>
                <a:gd name="connsiteY4" fmla="*/ 0 h 566498"/>
                <a:gd name="connsiteX5" fmla="*/ 157914 w 189498"/>
                <a:gd name="connsiteY5" fmla="*/ 0 h 566498"/>
                <a:gd name="connsiteX6" fmla="*/ 189498 w 189498"/>
                <a:gd name="connsiteY6" fmla="*/ 31584 h 566498"/>
                <a:gd name="connsiteX7" fmla="*/ 189498 w 189498"/>
                <a:gd name="connsiteY7" fmla="*/ 332684 h 566498"/>
                <a:gd name="connsiteX8" fmla="*/ 189498 w 189498"/>
                <a:gd name="connsiteY8" fmla="*/ 332684 h 566498"/>
                <a:gd name="connsiteX9" fmla="*/ 183806 w 189498"/>
                <a:gd name="connsiteY9" fmla="*/ 566498 h 566498"/>
                <a:gd name="connsiteX0" fmla="*/ 0 w 189498"/>
                <a:gd name="connsiteY0" fmla="*/ 332684 h 566498"/>
                <a:gd name="connsiteX1" fmla="*/ 0 w 189498"/>
                <a:gd name="connsiteY1" fmla="*/ 332684 h 566498"/>
                <a:gd name="connsiteX2" fmla="*/ 0 w 189498"/>
                <a:gd name="connsiteY2" fmla="*/ 31584 h 566498"/>
                <a:gd name="connsiteX3" fmla="*/ 31584 w 189498"/>
                <a:gd name="connsiteY3" fmla="*/ 0 h 566498"/>
                <a:gd name="connsiteX4" fmla="*/ 157914 w 189498"/>
                <a:gd name="connsiteY4" fmla="*/ 0 h 566498"/>
                <a:gd name="connsiteX5" fmla="*/ 189498 w 189498"/>
                <a:gd name="connsiteY5" fmla="*/ 31584 h 566498"/>
                <a:gd name="connsiteX6" fmla="*/ 189498 w 189498"/>
                <a:gd name="connsiteY6" fmla="*/ 332684 h 566498"/>
                <a:gd name="connsiteX7" fmla="*/ 189498 w 189498"/>
                <a:gd name="connsiteY7" fmla="*/ 332684 h 566498"/>
                <a:gd name="connsiteX8" fmla="*/ 183806 w 189498"/>
                <a:gd name="connsiteY8" fmla="*/ 566498 h 566498"/>
                <a:gd name="connsiteX0" fmla="*/ 0 w 189498"/>
                <a:gd name="connsiteY0" fmla="*/ 332684 h 332684"/>
                <a:gd name="connsiteX1" fmla="*/ 0 w 189498"/>
                <a:gd name="connsiteY1" fmla="*/ 332684 h 332684"/>
                <a:gd name="connsiteX2" fmla="*/ 0 w 189498"/>
                <a:gd name="connsiteY2" fmla="*/ 31584 h 332684"/>
                <a:gd name="connsiteX3" fmla="*/ 31584 w 189498"/>
                <a:gd name="connsiteY3" fmla="*/ 0 h 332684"/>
                <a:gd name="connsiteX4" fmla="*/ 157914 w 189498"/>
                <a:gd name="connsiteY4" fmla="*/ 0 h 332684"/>
                <a:gd name="connsiteX5" fmla="*/ 189498 w 189498"/>
                <a:gd name="connsiteY5" fmla="*/ 31584 h 332684"/>
                <a:gd name="connsiteX6" fmla="*/ 189498 w 189498"/>
                <a:gd name="connsiteY6" fmla="*/ 332684 h 332684"/>
                <a:gd name="connsiteX7" fmla="*/ 189498 w 189498"/>
                <a:gd name="connsiteY7" fmla="*/ 332684 h 332684"/>
                <a:gd name="connsiteX0" fmla="*/ 0 w 189498"/>
                <a:gd name="connsiteY0" fmla="*/ 332684 h 332684"/>
                <a:gd name="connsiteX1" fmla="*/ 0 w 189498"/>
                <a:gd name="connsiteY1" fmla="*/ 254103 h 332684"/>
                <a:gd name="connsiteX2" fmla="*/ 0 w 189498"/>
                <a:gd name="connsiteY2" fmla="*/ 31584 h 332684"/>
                <a:gd name="connsiteX3" fmla="*/ 31584 w 189498"/>
                <a:gd name="connsiteY3" fmla="*/ 0 h 332684"/>
                <a:gd name="connsiteX4" fmla="*/ 157914 w 189498"/>
                <a:gd name="connsiteY4" fmla="*/ 0 h 332684"/>
                <a:gd name="connsiteX5" fmla="*/ 189498 w 189498"/>
                <a:gd name="connsiteY5" fmla="*/ 31584 h 332684"/>
                <a:gd name="connsiteX6" fmla="*/ 189498 w 189498"/>
                <a:gd name="connsiteY6" fmla="*/ 332684 h 332684"/>
                <a:gd name="connsiteX7" fmla="*/ 189498 w 189498"/>
                <a:gd name="connsiteY7" fmla="*/ 332684 h 332684"/>
                <a:gd name="connsiteX0" fmla="*/ 7144 w 189498"/>
                <a:gd name="connsiteY0" fmla="*/ 332684 h 332684"/>
                <a:gd name="connsiteX1" fmla="*/ 0 w 189498"/>
                <a:gd name="connsiteY1" fmla="*/ 254103 h 332684"/>
                <a:gd name="connsiteX2" fmla="*/ 0 w 189498"/>
                <a:gd name="connsiteY2" fmla="*/ 31584 h 332684"/>
                <a:gd name="connsiteX3" fmla="*/ 31584 w 189498"/>
                <a:gd name="connsiteY3" fmla="*/ 0 h 332684"/>
                <a:gd name="connsiteX4" fmla="*/ 157914 w 189498"/>
                <a:gd name="connsiteY4" fmla="*/ 0 h 332684"/>
                <a:gd name="connsiteX5" fmla="*/ 189498 w 189498"/>
                <a:gd name="connsiteY5" fmla="*/ 31584 h 332684"/>
                <a:gd name="connsiteX6" fmla="*/ 189498 w 189498"/>
                <a:gd name="connsiteY6" fmla="*/ 332684 h 332684"/>
                <a:gd name="connsiteX7" fmla="*/ 189498 w 189498"/>
                <a:gd name="connsiteY7" fmla="*/ 332684 h 332684"/>
                <a:gd name="connsiteX0" fmla="*/ 0 w 189498"/>
                <a:gd name="connsiteY0" fmla="*/ 254103 h 332684"/>
                <a:gd name="connsiteX1" fmla="*/ 0 w 189498"/>
                <a:gd name="connsiteY1" fmla="*/ 31584 h 332684"/>
                <a:gd name="connsiteX2" fmla="*/ 31584 w 189498"/>
                <a:gd name="connsiteY2" fmla="*/ 0 h 332684"/>
                <a:gd name="connsiteX3" fmla="*/ 157914 w 189498"/>
                <a:gd name="connsiteY3" fmla="*/ 0 h 332684"/>
                <a:gd name="connsiteX4" fmla="*/ 189498 w 189498"/>
                <a:gd name="connsiteY4" fmla="*/ 31584 h 332684"/>
                <a:gd name="connsiteX5" fmla="*/ 189498 w 189498"/>
                <a:gd name="connsiteY5" fmla="*/ 332684 h 332684"/>
                <a:gd name="connsiteX6" fmla="*/ 189498 w 189498"/>
                <a:gd name="connsiteY6" fmla="*/ 332684 h 33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9498" h="332684">
                  <a:moveTo>
                    <a:pt x="0" y="254103"/>
                  </a:moveTo>
                  <a:lnTo>
                    <a:pt x="0" y="31584"/>
                  </a:lnTo>
                  <a:cubicBezTo>
                    <a:pt x="0" y="14141"/>
                    <a:pt x="14141" y="0"/>
                    <a:pt x="31584" y="0"/>
                  </a:cubicBezTo>
                  <a:lnTo>
                    <a:pt x="157914" y="0"/>
                  </a:lnTo>
                  <a:cubicBezTo>
                    <a:pt x="175357" y="0"/>
                    <a:pt x="189498" y="14141"/>
                    <a:pt x="189498" y="31584"/>
                  </a:cubicBezTo>
                  <a:lnTo>
                    <a:pt x="189498" y="332684"/>
                  </a:lnTo>
                  <a:lnTo>
                    <a:pt x="189498" y="332684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台形 115">
              <a:extLst>
                <a:ext uri="{FF2B5EF4-FFF2-40B4-BE49-F238E27FC236}">
                  <a16:creationId xmlns:a16="http://schemas.microsoft.com/office/drawing/2014/main" id="{19318F38-8476-4FA4-A95C-78B5C3DEAEBE}"/>
                </a:ext>
              </a:extLst>
            </p:cNvPr>
            <p:cNvSpPr/>
            <p:nvPr/>
          </p:nvSpPr>
          <p:spPr>
            <a:xfrm rot="17283484" flipH="1">
              <a:off x="4619811" y="2105755"/>
              <a:ext cx="158353" cy="153944"/>
            </a:xfrm>
            <a:prstGeom prst="trapezoid">
              <a:avLst>
                <a:gd name="adj" fmla="val 14473"/>
              </a:avLst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5CA90737-361B-46E8-8628-CB44C80609D9}"/>
                </a:ext>
              </a:extLst>
            </p:cNvPr>
            <p:cNvGrpSpPr/>
            <p:nvPr/>
          </p:nvGrpSpPr>
          <p:grpSpPr>
            <a:xfrm>
              <a:off x="3829827" y="2166367"/>
              <a:ext cx="810013" cy="277800"/>
              <a:chOff x="3758346" y="5011043"/>
              <a:chExt cx="810013" cy="277800"/>
            </a:xfrm>
          </p:grpSpPr>
          <p:sp>
            <p:nvSpPr>
              <p:cNvPr id="119" name="四角形: 角を丸くする 26">
                <a:extLst>
                  <a:ext uri="{FF2B5EF4-FFF2-40B4-BE49-F238E27FC236}">
                    <a16:creationId xmlns:a16="http://schemas.microsoft.com/office/drawing/2014/main" id="{E75405AF-87A3-49F1-BADC-0B51F6126C16}"/>
                  </a:ext>
                </a:extLst>
              </p:cNvPr>
              <p:cNvSpPr/>
              <p:nvPr/>
            </p:nvSpPr>
            <p:spPr>
              <a:xfrm rot="19800000" flipH="1">
                <a:off x="3758346" y="5011043"/>
                <a:ext cx="465448" cy="181141"/>
              </a:xfrm>
              <a:custGeom>
                <a:avLst/>
                <a:gdLst>
                  <a:gd name="connsiteX0" fmla="*/ 0 w 507203"/>
                  <a:gd name="connsiteY0" fmla="*/ 41755 h 178759"/>
                  <a:gd name="connsiteX1" fmla="*/ 41755 w 507203"/>
                  <a:gd name="connsiteY1" fmla="*/ 0 h 178759"/>
                  <a:gd name="connsiteX2" fmla="*/ 465448 w 507203"/>
                  <a:gd name="connsiteY2" fmla="*/ 0 h 178759"/>
                  <a:gd name="connsiteX3" fmla="*/ 507203 w 507203"/>
                  <a:gd name="connsiteY3" fmla="*/ 41755 h 178759"/>
                  <a:gd name="connsiteX4" fmla="*/ 507203 w 507203"/>
                  <a:gd name="connsiteY4" fmla="*/ 137004 h 178759"/>
                  <a:gd name="connsiteX5" fmla="*/ 465448 w 507203"/>
                  <a:gd name="connsiteY5" fmla="*/ 178759 h 178759"/>
                  <a:gd name="connsiteX6" fmla="*/ 41755 w 507203"/>
                  <a:gd name="connsiteY6" fmla="*/ 178759 h 178759"/>
                  <a:gd name="connsiteX7" fmla="*/ 0 w 507203"/>
                  <a:gd name="connsiteY7" fmla="*/ 137004 h 178759"/>
                  <a:gd name="connsiteX8" fmla="*/ 0 w 507203"/>
                  <a:gd name="connsiteY8" fmla="*/ 41755 h 178759"/>
                  <a:gd name="connsiteX0" fmla="*/ 0 w 507203"/>
                  <a:gd name="connsiteY0" fmla="*/ 137004 h 228444"/>
                  <a:gd name="connsiteX1" fmla="*/ 0 w 507203"/>
                  <a:gd name="connsiteY1" fmla="*/ 41755 h 228444"/>
                  <a:gd name="connsiteX2" fmla="*/ 41755 w 507203"/>
                  <a:gd name="connsiteY2" fmla="*/ 0 h 228444"/>
                  <a:gd name="connsiteX3" fmla="*/ 465448 w 507203"/>
                  <a:gd name="connsiteY3" fmla="*/ 0 h 228444"/>
                  <a:gd name="connsiteX4" fmla="*/ 507203 w 507203"/>
                  <a:gd name="connsiteY4" fmla="*/ 41755 h 228444"/>
                  <a:gd name="connsiteX5" fmla="*/ 507203 w 507203"/>
                  <a:gd name="connsiteY5" fmla="*/ 137004 h 228444"/>
                  <a:gd name="connsiteX6" fmla="*/ 465448 w 507203"/>
                  <a:gd name="connsiteY6" fmla="*/ 178759 h 228444"/>
                  <a:gd name="connsiteX7" fmla="*/ 41755 w 507203"/>
                  <a:gd name="connsiteY7" fmla="*/ 178759 h 228444"/>
                  <a:gd name="connsiteX8" fmla="*/ 91440 w 507203"/>
                  <a:gd name="connsiteY8" fmla="*/ 228444 h 228444"/>
                  <a:gd name="connsiteX0" fmla="*/ 0 w 507203"/>
                  <a:gd name="connsiteY0" fmla="*/ 41755 h 228444"/>
                  <a:gd name="connsiteX1" fmla="*/ 41755 w 507203"/>
                  <a:gd name="connsiteY1" fmla="*/ 0 h 228444"/>
                  <a:gd name="connsiteX2" fmla="*/ 465448 w 507203"/>
                  <a:gd name="connsiteY2" fmla="*/ 0 h 228444"/>
                  <a:gd name="connsiteX3" fmla="*/ 507203 w 507203"/>
                  <a:gd name="connsiteY3" fmla="*/ 41755 h 228444"/>
                  <a:gd name="connsiteX4" fmla="*/ 507203 w 507203"/>
                  <a:gd name="connsiteY4" fmla="*/ 137004 h 228444"/>
                  <a:gd name="connsiteX5" fmla="*/ 465448 w 507203"/>
                  <a:gd name="connsiteY5" fmla="*/ 178759 h 228444"/>
                  <a:gd name="connsiteX6" fmla="*/ 41755 w 507203"/>
                  <a:gd name="connsiteY6" fmla="*/ 178759 h 228444"/>
                  <a:gd name="connsiteX7" fmla="*/ 91440 w 507203"/>
                  <a:gd name="connsiteY7" fmla="*/ 228444 h 228444"/>
                  <a:gd name="connsiteX0" fmla="*/ 18919 w 484367"/>
                  <a:gd name="connsiteY0" fmla="*/ 0 h 228444"/>
                  <a:gd name="connsiteX1" fmla="*/ 442612 w 484367"/>
                  <a:gd name="connsiteY1" fmla="*/ 0 h 228444"/>
                  <a:gd name="connsiteX2" fmla="*/ 484367 w 484367"/>
                  <a:gd name="connsiteY2" fmla="*/ 41755 h 228444"/>
                  <a:gd name="connsiteX3" fmla="*/ 484367 w 484367"/>
                  <a:gd name="connsiteY3" fmla="*/ 137004 h 228444"/>
                  <a:gd name="connsiteX4" fmla="*/ 442612 w 484367"/>
                  <a:gd name="connsiteY4" fmla="*/ 178759 h 228444"/>
                  <a:gd name="connsiteX5" fmla="*/ 18919 w 484367"/>
                  <a:gd name="connsiteY5" fmla="*/ 178759 h 228444"/>
                  <a:gd name="connsiteX6" fmla="*/ 68604 w 484367"/>
                  <a:gd name="connsiteY6" fmla="*/ 228444 h 228444"/>
                  <a:gd name="connsiteX0" fmla="*/ 0 w 465448"/>
                  <a:gd name="connsiteY0" fmla="*/ 0 h 178759"/>
                  <a:gd name="connsiteX1" fmla="*/ 423693 w 465448"/>
                  <a:gd name="connsiteY1" fmla="*/ 0 h 178759"/>
                  <a:gd name="connsiteX2" fmla="*/ 465448 w 465448"/>
                  <a:gd name="connsiteY2" fmla="*/ 41755 h 178759"/>
                  <a:gd name="connsiteX3" fmla="*/ 465448 w 465448"/>
                  <a:gd name="connsiteY3" fmla="*/ 137004 h 178759"/>
                  <a:gd name="connsiteX4" fmla="*/ 423693 w 465448"/>
                  <a:gd name="connsiteY4" fmla="*/ 178759 h 178759"/>
                  <a:gd name="connsiteX5" fmla="*/ 0 w 465448"/>
                  <a:gd name="connsiteY5" fmla="*/ 178759 h 178759"/>
                  <a:gd name="connsiteX0" fmla="*/ 0 w 465448"/>
                  <a:gd name="connsiteY0" fmla="*/ 0 h 181141"/>
                  <a:gd name="connsiteX1" fmla="*/ 423693 w 465448"/>
                  <a:gd name="connsiteY1" fmla="*/ 0 h 181141"/>
                  <a:gd name="connsiteX2" fmla="*/ 465448 w 465448"/>
                  <a:gd name="connsiteY2" fmla="*/ 41755 h 181141"/>
                  <a:gd name="connsiteX3" fmla="*/ 465448 w 465448"/>
                  <a:gd name="connsiteY3" fmla="*/ 137004 h 181141"/>
                  <a:gd name="connsiteX4" fmla="*/ 423693 w 465448"/>
                  <a:gd name="connsiteY4" fmla="*/ 178759 h 181141"/>
                  <a:gd name="connsiteX5" fmla="*/ 109538 w 465448"/>
                  <a:gd name="connsiteY5" fmla="*/ 181141 h 181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5448" h="181141">
                    <a:moveTo>
                      <a:pt x="0" y="0"/>
                    </a:moveTo>
                    <a:lnTo>
                      <a:pt x="423693" y="0"/>
                    </a:lnTo>
                    <a:cubicBezTo>
                      <a:pt x="446754" y="0"/>
                      <a:pt x="465448" y="18694"/>
                      <a:pt x="465448" y="41755"/>
                    </a:cubicBezTo>
                    <a:lnTo>
                      <a:pt x="465448" y="137004"/>
                    </a:lnTo>
                    <a:cubicBezTo>
                      <a:pt x="465448" y="160065"/>
                      <a:pt x="446754" y="178759"/>
                      <a:pt x="423693" y="178759"/>
                    </a:cubicBezTo>
                    <a:lnTo>
                      <a:pt x="109538" y="181141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四角形: 上の 2 つの角を丸める 36">
                <a:extLst>
                  <a:ext uri="{FF2B5EF4-FFF2-40B4-BE49-F238E27FC236}">
                    <a16:creationId xmlns:a16="http://schemas.microsoft.com/office/drawing/2014/main" id="{6168F28C-A8B8-426C-8824-6494143BD033}"/>
                  </a:ext>
                </a:extLst>
              </p:cNvPr>
              <p:cNvSpPr/>
              <p:nvPr/>
            </p:nvSpPr>
            <p:spPr>
              <a:xfrm rot="5400000">
                <a:off x="3916619" y="5018324"/>
                <a:ext cx="189498" cy="332684"/>
              </a:xfrm>
              <a:custGeom>
                <a:avLst/>
                <a:gdLst>
                  <a:gd name="connsiteX0" fmla="*/ 31584 w 189498"/>
                  <a:gd name="connsiteY0" fmla="*/ 0 h 332684"/>
                  <a:gd name="connsiteX1" fmla="*/ 157914 w 189498"/>
                  <a:gd name="connsiteY1" fmla="*/ 0 h 332684"/>
                  <a:gd name="connsiteX2" fmla="*/ 189498 w 189498"/>
                  <a:gd name="connsiteY2" fmla="*/ 31584 h 332684"/>
                  <a:gd name="connsiteX3" fmla="*/ 189498 w 189498"/>
                  <a:gd name="connsiteY3" fmla="*/ 332684 h 332684"/>
                  <a:gd name="connsiteX4" fmla="*/ 189498 w 189498"/>
                  <a:gd name="connsiteY4" fmla="*/ 332684 h 332684"/>
                  <a:gd name="connsiteX5" fmla="*/ 0 w 189498"/>
                  <a:gd name="connsiteY5" fmla="*/ 332684 h 332684"/>
                  <a:gd name="connsiteX6" fmla="*/ 0 w 189498"/>
                  <a:gd name="connsiteY6" fmla="*/ 332684 h 332684"/>
                  <a:gd name="connsiteX7" fmla="*/ 0 w 189498"/>
                  <a:gd name="connsiteY7" fmla="*/ 31584 h 332684"/>
                  <a:gd name="connsiteX8" fmla="*/ 31584 w 189498"/>
                  <a:gd name="connsiteY8" fmla="*/ 0 h 332684"/>
                  <a:gd name="connsiteX0" fmla="*/ 189498 w 280938"/>
                  <a:gd name="connsiteY0" fmla="*/ 332684 h 424124"/>
                  <a:gd name="connsiteX1" fmla="*/ 0 w 280938"/>
                  <a:gd name="connsiteY1" fmla="*/ 332684 h 424124"/>
                  <a:gd name="connsiteX2" fmla="*/ 0 w 280938"/>
                  <a:gd name="connsiteY2" fmla="*/ 332684 h 424124"/>
                  <a:gd name="connsiteX3" fmla="*/ 0 w 280938"/>
                  <a:gd name="connsiteY3" fmla="*/ 31584 h 424124"/>
                  <a:gd name="connsiteX4" fmla="*/ 31584 w 280938"/>
                  <a:gd name="connsiteY4" fmla="*/ 0 h 424124"/>
                  <a:gd name="connsiteX5" fmla="*/ 157914 w 280938"/>
                  <a:gd name="connsiteY5" fmla="*/ 0 h 424124"/>
                  <a:gd name="connsiteX6" fmla="*/ 189498 w 280938"/>
                  <a:gd name="connsiteY6" fmla="*/ 31584 h 424124"/>
                  <a:gd name="connsiteX7" fmla="*/ 189498 w 280938"/>
                  <a:gd name="connsiteY7" fmla="*/ 332684 h 424124"/>
                  <a:gd name="connsiteX8" fmla="*/ 280938 w 280938"/>
                  <a:gd name="connsiteY8" fmla="*/ 424124 h 424124"/>
                  <a:gd name="connsiteX0" fmla="*/ 189498 w 189498"/>
                  <a:gd name="connsiteY0" fmla="*/ 332684 h 332684"/>
                  <a:gd name="connsiteX1" fmla="*/ 0 w 189498"/>
                  <a:gd name="connsiteY1" fmla="*/ 332684 h 332684"/>
                  <a:gd name="connsiteX2" fmla="*/ 0 w 189498"/>
                  <a:gd name="connsiteY2" fmla="*/ 332684 h 332684"/>
                  <a:gd name="connsiteX3" fmla="*/ 0 w 189498"/>
                  <a:gd name="connsiteY3" fmla="*/ 31584 h 332684"/>
                  <a:gd name="connsiteX4" fmla="*/ 31584 w 189498"/>
                  <a:gd name="connsiteY4" fmla="*/ 0 h 332684"/>
                  <a:gd name="connsiteX5" fmla="*/ 157914 w 189498"/>
                  <a:gd name="connsiteY5" fmla="*/ 0 h 332684"/>
                  <a:gd name="connsiteX6" fmla="*/ 189498 w 189498"/>
                  <a:gd name="connsiteY6" fmla="*/ 31584 h 332684"/>
                  <a:gd name="connsiteX7" fmla="*/ 189498 w 189498"/>
                  <a:gd name="connsiteY7" fmla="*/ 332684 h 332684"/>
                  <a:gd name="connsiteX0" fmla="*/ 189498 w 189498"/>
                  <a:gd name="connsiteY0" fmla="*/ 332684 h 475058"/>
                  <a:gd name="connsiteX1" fmla="*/ 92366 w 189498"/>
                  <a:gd name="connsiteY1" fmla="*/ 475058 h 475058"/>
                  <a:gd name="connsiteX2" fmla="*/ 0 w 189498"/>
                  <a:gd name="connsiteY2" fmla="*/ 332684 h 475058"/>
                  <a:gd name="connsiteX3" fmla="*/ 0 w 189498"/>
                  <a:gd name="connsiteY3" fmla="*/ 332684 h 475058"/>
                  <a:gd name="connsiteX4" fmla="*/ 0 w 189498"/>
                  <a:gd name="connsiteY4" fmla="*/ 31584 h 475058"/>
                  <a:gd name="connsiteX5" fmla="*/ 31584 w 189498"/>
                  <a:gd name="connsiteY5" fmla="*/ 0 h 475058"/>
                  <a:gd name="connsiteX6" fmla="*/ 157914 w 189498"/>
                  <a:gd name="connsiteY6" fmla="*/ 0 h 475058"/>
                  <a:gd name="connsiteX7" fmla="*/ 189498 w 189498"/>
                  <a:gd name="connsiteY7" fmla="*/ 31584 h 475058"/>
                  <a:gd name="connsiteX8" fmla="*/ 189498 w 189498"/>
                  <a:gd name="connsiteY8" fmla="*/ 332684 h 475058"/>
                  <a:gd name="connsiteX0" fmla="*/ 189498 w 189498"/>
                  <a:gd name="connsiteY0" fmla="*/ 332684 h 475058"/>
                  <a:gd name="connsiteX1" fmla="*/ 92366 w 189498"/>
                  <a:gd name="connsiteY1" fmla="*/ 475058 h 475058"/>
                  <a:gd name="connsiteX2" fmla="*/ 0 w 189498"/>
                  <a:gd name="connsiteY2" fmla="*/ 332684 h 475058"/>
                  <a:gd name="connsiteX3" fmla="*/ 0 w 189498"/>
                  <a:gd name="connsiteY3" fmla="*/ 332684 h 475058"/>
                  <a:gd name="connsiteX4" fmla="*/ 0 w 189498"/>
                  <a:gd name="connsiteY4" fmla="*/ 31584 h 475058"/>
                  <a:gd name="connsiteX5" fmla="*/ 31584 w 189498"/>
                  <a:gd name="connsiteY5" fmla="*/ 0 h 475058"/>
                  <a:gd name="connsiteX6" fmla="*/ 157914 w 189498"/>
                  <a:gd name="connsiteY6" fmla="*/ 0 h 475058"/>
                  <a:gd name="connsiteX7" fmla="*/ 189498 w 189498"/>
                  <a:gd name="connsiteY7" fmla="*/ 31584 h 475058"/>
                  <a:gd name="connsiteX8" fmla="*/ 189498 w 189498"/>
                  <a:gd name="connsiteY8" fmla="*/ 332684 h 475058"/>
                  <a:gd name="connsiteX9" fmla="*/ 189498 w 189498"/>
                  <a:gd name="connsiteY9" fmla="*/ 332684 h 475058"/>
                  <a:gd name="connsiteX0" fmla="*/ 92366 w 189498"/>
                  <a:gd name="connsiteY0" fmla="*/ 475058 h 566498"/>
                  <a:gd name="connsiteX1" fmla="*/ 0 w 189498"/>
                  <a:gd name="connsiteY1" fmla="*/ 332684 h 566498"/>
                  <a:gd name="connsiteX2" fmla="*/ 0 w 189498"/>
                  <a:gd name="connsiteY2" fmla="*/ 332684 h 566498"/>
                  <a:gd name="connsiteX3" fmla="*/ 0 w 189498"/>
                  <a:gd name="connsiteY3" fmla="*/ 31584 h 566498"/>
                  <a:gd name="connsiteX4" fmla="*/ 31584 w 189498"/>
                  <a:gd name="connsiteY4" fmla="*/ 0 h 566498"/>
                  <a:gd name="connsiteX5" fmla="*/ 157914 w 189498"/>
                  <a:gd name="connsiteY5" fmla="*/ 0 h 566498"/>
                  <a:gd name="connsiteX6" fmla="*/ 189498 w 189498"/>
                  <a:gd name="connsiteY6" fmla="*/ 31584 h 566498"/>
                  <a:gd name="connsiteX7" fmla="*/ 189498 w 189498"/>
                  <a:gd name="connsiteY7" fmla="*/ 332684 h 566498"/>
                  <a:gd name="connsiteX8" fmla="*/ 189498 w 189498"/>
                  <a:gd name="connsiteY8" fmla="*/ 332684 h 566498"/>
                  <a:gd name="connsiteX9" fmla="*/ 183806 w 189498"/>
                  <a:gd name="connsiteY9" fmla="*/ 566498 h 566498"/>
                  <a:gd name="connsiteX0" fmla="*/ 0 w 189498"/>
                  <a:gd name="connsiteY0" fmla="*/ 332684 h 566498"/>
                  <a:gd name="connsiteX1" fmla="*/ 0 w 189498"/>
                  <a:gd name="connsiteY1" fmla="*/ 332684 h 566498"/>
                  <a:gd name="connsiteX2" fmla="*/ 0 w 189498"/>
                  <a:gd name="connsiteY2" fmla="*/ 31584 h 566498"/>
                  <a:gd name="connsiteX3" fmla="*/ 31584 w 189498"/>
                  <a:gd name="connsiteY3" fmla="*/ 0 h 566498"/>
                  <a:gd name="connsiteX4" fmla="*/ 157914 w 189498"/>
                  <a:gd name="connsiteY4" fmla="*/ 0 h 566498"/>
                  <a:gd name="connsiteX5" fmla="*/ 189498 w 189498"/>
                  <a:gd name="connsiteY5" fmla="*/ 31584 h 566498"/>
                  <a:gd name="connsiteX6" fmla="*/ 189498 w 189498"/>
                  <a:gd name="connsiteY6" fmla="*/ 332684 h 566498"/>
                  <a:gd name="connsiteX7" fmla="*/ 189498 w 189498"/>
                  <a:gd name="connsiteY7" fmla="*/ 332684 h 566498"/>
                  <a:gd name="connsiteX8" fmla="*/ 183806 w 189498"/>
                  <a:gd name="connsiteY8" fmla="*/ 566498 h 566498"/>
                  <a:gd name="connsiteX0" fmla="*/ 0 w 189498"/>
                  <a:gd name="connsiteY0" fmla="*/ 332684 h 332684"/>
                  <a:gd name="connsiteX1" fmla="*/ 0 w 189498"/>
                  <a:gd name="connsiteY1" fmla="*/ 332684 h 332684"/>
                  <a:gd name="connsiteX2" fmla="*/ 0 w 189498"/>
                  <a:gd name="connsiteY2" fmla="*/ 31584 h 332684"/>
                  <a:gd name="connsiteX3" fmla="*/ 31584 w 189498"/>
                  <a:gd name="connsiteY3" fmla="*/ 0 h 332684"/>
                  <a:gd name="connsiteX4" fmla="*/ 157914 w 189498"/>
                  <a:gd name="connsiteY4" fmla="*/ 0 h 332684"/>
                  <a:gd name="connsiteX5" fmla="*/ 189498 w 189498"/>
                  <a:gd name="connsiteY5" fmla="*/ 31584 h 332684"/>
                  <a:gd name="connsiteX6" fmla="*/ 189498 w 189498"/>
                  <a:gd name="connsiteY6" fmla="*/ 332684 h 332684"/>
                  <a:gd name="connsiteX7" fmla="*/ 189498 w 189498"/>
                  <a:gd name="connsiteY7" fmla="*/ 332684 h 332684"/>
                  <a:gd name="connsiteX0" fmla="*/ 0 w 189498"/>
                  <a:gd name="connsiteY0" fmla="*/ 332684 h 332684"/>
                  <a:gd name="connsiteX1" fmla="*/ 0 w 189498"/>
                  <a:gd name="connsiteY1" fmla="*/ 254103 h 332684"/>
                  <a:gd name="connsiteX2" fmla="*/ 0 w 189498"/>
                  <a:gd name="connsiteY2" fmla="*/ 31584 h 332684"/>
                  <a:gd name="connsiteX3" fmla="*/ 31584 w 189498"/>
                  <a:gd name="connsiteY3" fmla="*/ 0 h 332684"/>
                  <a:gd name="connsiteX4" fmla="*/ 157914 w 189498"/>
                  <a:gd name="connsiteY4" fmla="*/ 0 h 332684"/>
                  <a:gd name="connsiteX5" fmla="*/ 189498 w 189498"/>
                  <a:gd name="connsiteY5" fmla="*/ 31584 h 332684"/>
                  <a:gd name="connsiteX6" fmla="*/ 189498 w 189498"/>
                  <a:gd name="connsiteY6" fmla="*/ 332684 h 332684"/>
                  <a:gd name="connsiteX7" fmla="*/ 189498 w 189498"/>
                  <a:gd name="connsiteY7" fmla="*/ 332684 h 332684"/>
                  <a:gd name="connsiteX0" fmla="*/ 7144 w 189498"/>
                  <a:gd name="connsiteY0" fmla="*/ 332684 h 332684"/>
                  <a:gd name="connsiteX1" fmla="*/ 0 w 189498"/>
                  <a:gd name="connsiteY1" fmla="*/ 254103 h 332684"/>
                  <a:gd name="connsiteX2" fmla="*/ 0 w 189498"/>
                  <a:gd name="connsiteY2" fmla="*/ 31584 h 332684"/>
                  <a:gd name="connsiteX3" fmla="*/ 31584 w 189498"/>
                  <a:gd name="connsiteY3" fmla="*/ 0 h 332684"/>
                  <a:gd name="connsiteX4" fmla="*/ 157914 w 189498"/>
                  <a:gd name="connsiteY4" fmla="*/ 0 h 332684"/>
                  <a:gd name="connsiteX5" fmla="*/ 189498 w 189498"/>
                  <a:gd name="connsiteY5" fmla="*/ 31584 h 332684"/>
                  <a:gd name="connsiteX6" fmla="*/ 189498 w 189498"/>
                  <a:gd name="connsiteY6" fmla="*/ 332684 h 332684"/>
                  <a:gd name="connsiteX7" fmla="*/ 189498 w 189498"/>
                  <a:gd name="connsiteY7" fmla="*/ 332684 h 332684"/>
                  <a:gd name="connsiteX0" fmla="*/ 0 w 189498"/>
                  <a:gd name="connsiteY0" fmla="*/ 254103 h 332684"/>
                  <a:gd name="connsiteX1" fmla="*/ 0 w 189498"/>
                  <a:gd name="connsiteY1" fmla="*/ 31584 h 332684"/>
                  <a:gd name="connsiteX2" fmla="*/ 31584 w 189498"/>
                  <a:gd name="connsiteY2" fmla="*/ 0 h 332684"/>
                  <a:gd name="connsiteX3" fmla="*/ 157914 w 189498"/>
                  <a:gd name="connsiteY3" fmla="*/ 0 h 332684"/>
                  <a:gd name="connsiteX4" fmla="*/ 189498 w 189498"/>
                  <a:gd name="connsiteY4" fmla="*/ 31584 h 332684"/>
                  <a:gd name="connsiteX5" fmla="*/ 189498 w 189498"/>
                  <a:gd name="connsiteY5" fmla="*/ 332684 h 332684"/>
                  <a:gd name="connsiteX6" fmla="*/ 189498 w 189498"/>
                  <a:gd name="connsiteY6" fmla="*/ 332684 h 33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9498" h="332684">
                    <a:moveTo>
                      <a:pt x="0" y="254103"/>
                    </a:moveTo>
                    <a:lnTo>
                      <a:pt x="0" y="31584"/>
                    </a:lnTo>
                    <a:cubicBezTo>
                      <a:pt x="0" y="14141"/>
                      <a:pt x="14141" y="0"/>
                      <a:pt x="31584" y="0"/>
                    </a:cubicBezTo>
                    <a:lnTo>
                      <a:pt x="157914" y="0"/>
                    </a:lnTo>
                    <a:cubicBezTo>
                      <a:pt x="175357" y="0"/>
                      <a:pt x="189498" y="14141"/>
                      <a:pt x="189498" y="31584"/>
                    </a:cubicBezTo>
                    <a:lnTo>
                      <a:pt x="189498" y="332684"/>
                    </a:lnTo>
                    <a:lnTo>
                      <a:pt x="189498" y="332684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台形 120">
                <a:extLst>
                  <a:ext uri="{FF2B5EF4-FFF2-40B4-BE49-F238E27FC236}">
                    <a16:creationId xmlns:a16="http://schemas.microsoft.com/office/drawing/2014/main" id="{983D9D65-DB0F-4854-81DD-99FA712FE572}"/>
                  </a:ext>
                </a:extLst>
              </p:cNvPr>
              <p:cNvSpPr/>
              <p:nvPr/>
            </p:nvSpPr>
            <p:spPr>
              <a:xfrm rot="5400000">
                <a:off x="4170391" y="5109479"/>
                <a:ext cx="158353" cy="153944"/>
              </a:xfrm>
              <a:prstGeom prst="trapezoid">
                <a:avLst>
                  <a:gd name="adj" fmla="val 14473"/>
                </a:avLst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DBB8CEEF-4EBB-4304-9A5F-5783C5093A45}"/>
                  </a:ext>
                </a:extLst>
              </p:cNvPr>
              <p:cNvSpPr/>
              <p:nvPr/>
            </p:nvSpPr>
            <p:spPr>
              <a:xfrm flipH="1">
                <a:off x="4316473" y="5058985"/>
                <a:ext cx="251886" cy="229858"/>
              </a:xfrm>
              <a:custGeom>
                <a:avLst/>
                <a:gdLst>
                  <a:gd name="connsiteX0" fmla="*/ 133090 w 482132"/>
                  <a:gd name="connsiteY0" fmla="*/ 575 h 439969"/>
                  <a:gd name="connsiteX1" fmla="*/ 82902 w 482132"/>
                  <a:gd name="connsiteY1" fmla="*/ 44918 h 439969"/>
                  <a:gd name="connsiteX2" fmla="*/ 81397 w 482132"/>
                  <a:gd name="connsiteY2" fmla="*/ 68929 h 439969"/>
                  <a:gd name="connsiteX3" fmla="*/ 87213 w 482132"/>
                  <a:gd name="connsiteY3" fmla="*/ 85832 h 439969"/>
                  <a:gd name="connsiteX4" fmla="*/ 76278 w 482132"/>
                  <a:gd name="connsiteY4" fmla="*/ 82902 h 439969"/>
                  <a:gd name="connsiteX5" fmla="*/ 2079 w 482132"/>
                  <a:gd name="connsiteY5" fmla="*/ 125740 h 439969"/>
                  <a:gd name="connsiteX6" fmla="*/ 44918 w 482132"/>
                  <a:gd name="connsiteY6" fmla="*/ 199939 h 439969"/>
                  <a:gd name="connsiteX7" fmla="*/ 61068 w 482132"/>
                  <a:gd name="connsiteY7" fmla="*/ 204267 h 439969"/>
                  <a:gd name="connsiteX8" fmla="*/ 39448 w 482132"/>
                  <a:gd name="connsiteY8" fmla="*/ 211706 h 439969"/>
                  <a:gd name="connsiteX9" fmla="*/ 9971 w 482132"/>
                  <a:gd name="connsiteY9" fmla="*/ 250122 h 439969"/>
                  <a:gd name="connsiteX10" fmla="*/ 54707 w 482132"/>
                  <a:gd name="connsiteY10" fmla="*/ 327606 h 439969"/>
                  <a:gd name="connsiteX11" fmla="*/ 65082 w 482132"/>
                  <a:gd name="connsiteY11" fmla="*/ 330386 h 439969"/>
                  <a:gd name="connsiteX12" fmla="*/ 56078 w 482132"/>
                  <a:gd name="connsiteY12" fmla="*/ 343739 h 439969"/>
                  <a:gd name="connsiteX13" fmla="*/ 51107 w 482132"/>
                  <a:gd name="connsiteY13" fmla="*/ 368365 h 439969"/>
                  <a:gd name="connsiteX14" fmla="*/ 114373 w 482132"/>
                  <a:gd name="connsiteY14" fmla="*/ 431631 h 439969"/>
                  <a:gd name="connsiteX15" fmla="*/ 215029 w 482132"/>
                  <a:gd name="connsiteY15" fmla="*/ 431631 h 439969"/>
                  <a:gd name="connsiteX16" fmla="*/ 228050 w 482132"/>
                  <a:gd name="connsiteY16" fmla="*/ 435673 h 439969"/>
                  <a:gd name="connsiteX17" fmla="*/ 270667 w 482132"/>
                  <a:gd name="connsiteY17" fmla="*/ 439969 h 439969"/>
                  <a:gd name="connsiteX18" fmla="*/ 482132 w 482132"/>
                  <a:gd name="connsiteY18" fmla="*/ 228504 h 439969"/>
                  <a:gd name="connsiteX19" fmla="*/ 482132 w 482132"/>
                  <a:gd name="connsiteY19" fmla="*/ 224698 h 439969"/>
                  <a:gd name="connsiteX20" fmla="*/ 270667 w 482132"/>
                  <a:gd name="connsiteY20" fmla="*/ 13233 h 439969"/>
                  <a:gd name="connsiteX21" fmla="*/ 228050 w 482132"/>
                  <a:gd name="connsiteY21" fmla="*/ 17529 h 439969"/>
                  <a:gd name="connsiteX22" fmla="*/ 221891 w 482132"/>
                  <a:gd name="connsiteY22" fmla="*/ 19441 h 439969"/>
                  <a:gd name="connsiteX23" fmla="*/ 157100 w 482132"/>
                  <a:gd name="connsiteY23" fmla="*/ 2079 h 439969"/>
                  <a:gd name="connsiteX24" fmla="*/ 133090 w 482132"/>
                  <a:gd name="connsiteY24" fmla="*/ 575 h 439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82132" h="439969">
                    <a:moveTo>
                      <a:pt x="133090" y="575"/>
                    </a:moveTo>
                    <a:cubicBezTo>
                      <a:pt x="109706" y="3831"/>
                      <a:pt x="89396" y="20679"/>
                      <a:pt x="82902" y="44918"/>
                    </a:cubicBezTo>
                    <a:cubicBezTo>
                      <a:pt x="80737" y="52998"/>
                      <a:pt x="80312" y="61134"/>
                      <a:pt x="81397" y="68929"/>
                    </a:cubicBezTo>
                    <a:lnTo>
                      <a:pt x="87213" y="85832"/>
                    </a:lnTo>
                    <a:lnTo>
                      <a:pt x="76278" y="82902"/>
                    </a:lnTo>
                    <a:cubicBezTo>
                      <a:pt x="43959" y="74242"/>
                      <a:pt x="10739" y="93421"/>
                      <a:pt x="2079" y="125740"/>
                    </a:cubicBezTo>
                    <a:cubicBezTo>
                      <a:pt x="-6581" y="158059"/>
                      <a:pt x="12599" y="191279"/>
                      <a:pt x="44918" y="199939"/>
                    </a:cubicBezTo>
                    <a:lnTo>
                      <a:pt x="61068" y="204267"/>
                    </a:lnTo>
                    <a:lnTo>
                      <a:pt x="39448" y="211706"/>
                    </a:lnTo>
                    <a:cubicBezTo>
                      <a:pt x="25426" y="219802"/>
                      <a:pt x="14493" y="233247"/>
                      <a:pt x="9971" y="250122"/>
                    </a:cubicBezTo>
                    <a:cubicBezTo>
                      <a:pt x="927" y="283872"/>
                      <a:pt x="20956" y="318563"/>
                      <a:pt x="54707" y="327606"/>
                    </a:cubicBezTo>
                    <a:lnTo>
                      <a:pt x="65082" y="330386"/>
                    </a:lnTo>
                    <a:lnTo>
                      <a:pt x="56078" y="343739"/>
                    </a:lnTo>
                    <a:cubicBezTo>
                      <a:pt x="52877" y="351308"/>
                      <a:pt x="51107" y="359630"/>
                      <a:pt x="51107" y="368365"/>
                    </a:cubicBezTo>
                    <a:cubicBezTo>
                      <a:pt x="51107" y="403306"/>
                      <a:pt x="79432" y="431631"/>
                      <a:pt x="114373" y="431631"/>
                    </a:cubicBezTo>
                    <a:lnTo>
                      <a:pt x="215029" y="431631"/>
                    </a:lnTo>
                    <a:lnTo>
                      <a:pt x="228050" y="435673"/>
                    </a:lnTo>
                    <a:cubicBezTo>
                      <a:pt x="241815" y="438490"/>
                      <a:pt x="256069" y="439969"/>
                      <a:pt x="270667" y="439969"/>
                    </a:cubicBezTo>
                    <a:cubicBezTo>
                      <a:pt x="387456" y="439969"/>
                      <a:pt x="482132" y="345293"/>
                      <a:pt x="482132" y="228504"/>
                    </a:cubicBezTo>
                    <a:lnTo>
                      <a:pt x="482132" y="224698"/>
                    </a:lnTo>
                    <a:cubicBezTo>
                      <a:pt x="482132" y="107909"/>
                      <a:pt x="387456" y="13233"/>
                      <a:pt x="270667" y="13233"/>
                    </a:cubicBezTo>
                    <a:cubicBezTo>
                      <a:pt x="256069" y="13233"/>
                      <a:pt x="241815" y="14712"/>
                      <a:pt x="228050" y="17529"/>
                    </a:cubicBezTo>
                    <a:lnTo>
                      <a:pt x="221891" y="19441"/>
                    </a:lnTo>
                    <a:lnTo>
                      <a:pt x="157100" y="2079"/>
                    </a:lnTo>
                    <a:cubicBezTo>
                      <a:pt x="149021" y="-86"/>
                      <a:pt x="140884" y="-511"/>
                      <a:pt x="133090" y="57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" name="四角形: 上の 2 つの角を丸める 122">
                <a:extLst>
                  <a:ext uri="{FF2B5EF4-FFF2-40B4-BE49-F238E27FC236}">
                    <a16:creationId xmlns:a16="http://schemas.microsoft.com/office/drawing/2014/main" id="{406884A9-CCC9-40F8-B4F5-88C027B10962}"/>
                  </a:ext>
                </a:extLst>
              </p:cNvPr>
              <p:cNvSpPr/>
              <p:nvPr/>
            </p:nvSpPr>
            <p:spPr>
              <a:xfrm rot="5400000">
                <a:off x="4331687" y="5111231"/>
                <a:ext cx="108899" cy="1427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C8AC5411-70AE-4D78-8F47-A5820707A069}"/>
                </a:ext>
              </a:extLst>
            </p:cNvPr>
            <p:cNvSpPr/>
            <p:nvPr/>
          </p:nvSpPr>
          <p:spPr>
            <a:xfrm>
              <a:off x="4388279" y="1822553"/>
              <a:ext cx="265615" cy="401917"/>
            </a:xfrm>
            <a:custGeom>
              <a:avLst/>
              <a:gdLst>
                <a:gd name="connsiteX0" fmla="*/ 210542 w 508409"/>
                <a:gd name="connsiteY0" fmla="*/ 2075 h 769304"/>
                <a:gd name="connsiteX1" fmla="*/ 284626 w 508409"/>
                <a:gd name="connsiteY1" fmla="*/ 44847 h 769304"/>
                <a:gd name="connsiteX2" fmla="*/ 364971 w 508409"/>
                <a:gd name="connsiteY2" fmla="*/ 344703 h 769304"/>
                <a:gd name="connsiteX3" fmla="*/ 426245 w 508409"/>
                <a:gd name="connsiteY3" fmla="*/ 385392 h 769304"/>
                <a:gd name="connsiteX4" fmla="*/ 445915 w 508409"/>
                <a:gd name="connsiteY4" fmla="*/ 405062 h 769304"/>
                <a:gd name="connsiteX5" fmla="*/ 445915 w 508409"/>
                <a:gd name="connsiteY5" fmla="*/ 706810 h 769304"/>
                <a:gd name="connsiteX6" fmla="*/ 144167 w 508409"/>
                <a:gd name="connsiteY6" fmla="*/ 706810 h 769304"/>
                <a:gd name="connsiteX7" fmla="*/ 124497 w 508409"/>
                <a:gd name="connsiteY7" fmla="*/ 687140 h 769304"/>
                <a:gd name="connsiteX8" fmla="*/ 91541 w 508409"/>
                <a:gd name="connsiteY8" fmla="*/ 644684 h 769304"/>
                <a:gd name="connsiteX9" fmla="*/ 89775 w 508409"/>
                <a:gd name="connsiteY9" fmla="*/ 640627 h 769304"/>
                <a:gd name="connsiteX10" fmla="*/ 18530 w 508409"/>
                <a:gd name="connsiteY10" fmla="*/ 569382 h 769304"/>
                <a:gd name="connsiteX11" fmla="*/ 18530 w 508409"/>
                <a:gd name="connsiteY11" fmla="*/ 479910 h 769304"/>
                <a:gd name="connsiteX12" fmla="*/ 39459 w 508409"/>
                <a:gd name="connsiteY12" fmla="*/ 466012 h 769304"/>
                <a:gd name="connsiteX13" fmla="*/ 55267 w 508409"/>
                <a:gd name="connsiteY13" fmla="*/ 462936 h 769304"/>
                <a:gd name="connsiteX14" fmla="*/ 49896 w 508409"/>
                <a:gd name="connsiteY14" fmla="*/ 453635 h 769304"/>
                <a:gd name="connsiteX15" fmla="*/ 73053 w 508409"/>
                <a:gd name="connsiteY15" fmla="*/ 367212 h 769304"/>
                <a:gd name="connsiteX16" fmla="*/ 121060 w 508409"/>
                <a:gd name="connsiteY16" fmla="*/ 360891 h 769304"/>
                <a:gd name="connsiteX17" fmla="*/ 141609 w 508409"/>
                <a:gd name="connsiteY17" fmla="*/ 370919 h 769304"/>
                <a:gd name="connsiteX18" fmla="*/ 133249 w 508409"/>
                <a:gd name="connsiteY18" fmla="*/ 356439 h 769304"/>
                <a:gd name="connsiteX19" fmla="*/ 155423 w 508409"/>
                <a:gd name="connsiteY19" fmla="*/ 273681 h 769304"/>
                <a:gd name="connsiteX20" fmla="*/ 178226 w 508409"/>
                <a:gd name="connsiteY20" fmla="*/ 266013 h 769304"/>
                <a:gd name="connsiteX21" fmla="*/ 212285 w 508409"/>
                <a:gd name="connsiteY21" fmla="*/ 271694 h 769304"/>
                <a:gd name="connsiteX22" fmla="*/ 222789 w 508409"/>
                <a:gd name="connsiteY22" fmla="*/ 281495 h 769304"/>
                <a:gd name="connsiteX23" fmla="*/ 167769 w 508409"/>
                <a:gd name="connsiteY23" fmla="*/ 76159 h 769304"/>
                <a:gd name="connsiteX24" fmla="*/ 210542 w 508409"/>
                <a:gd name="connsiteY24" fmla="*/ 2075 h 76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08409" h="769304">
                  <a:moveTo>
                    <a:pt x="210542" y="2075"/>
                  </a:moveTo>
                  <a:cubicBezTo>
                    <a:pt x="242811" y="-6571"/>
                    <a:pt x="275979" y="12579"/>
                    <a:pt x="284626" y="44847"/>
                  </a:cubicBezTo>
                  <a:lnTo>
                    <a:pt x="364971" y="344703"/>
                  </a:lnTo>
                  <a:lnTo>
                    <a:pt x="426245" y="385392"/>
                  </a:lnTo>
                  <a:lnTo>
                    <a:pt x="445915" y="405062"/>
                  </a:lnTo>
                  <a:cubicBezTo>
                    <a:pt x="529241" y="488388"/>
                    <a:pt x="529241" y="623485"/>
                    <a:pt x="445915" y="706810"/>
                  </a:cubicBezTo>
                  <a:cubicBezTo>
                    <a:pt x="362590" y="790136"/>
                    <a:pt x="227492" y="790136"/>
                    <a:pt x="144167" y="706810"/>
                  </a:cubicBezTo>
                  <a:lnTo>
                    <a:pt x="124497" y="687140"/>
                  </a:lnTo>
                  <a:cubicBezTo>
                    <a:pt x="111477" y="674120"/>
                    <a:pt x="100492" y="659837"/>
                    <a:pt x="91541" y="644684"/>
                  </a:cubicBezTo>
                  <a:lnTo>
                    <a:pt x="89775" y="640627"/>
                  </a:lnTo>
                  <a:lnTo>
                    <a:pt x="18530" y="569382"/>
                  </a:lnTo>
                  <a:cubicBezTo>
                    <a:pt x="-6177" y="544675"/>
                    <a:pt x="-6177" y="504617"/>
                    <a:pt x="18530" y="479910"/>
                  </a:cubicBezTo>
                  <a:cubicBezTo>
                    <a:pt x="24707" y="473733"/>
                    <a:pt x="31843" y="469101"/>
                    <a:pt x="39459" y="466012"/>
                  </a:cubicBezTo>
                  <a:lnTo>
                    <a:pt x="55267" y="462936"/>
                  </a:lnTo>
                  <a:lnTo>
                    <a:pt x="49896" y="453635"/>
                  </a:lnTo>
                  <a:cubicBezTo>
                    <a:pt x="32426" y="423375"/>
                    <a:pt x="42793" y="384682"/>
                    <a:pt x="73053" y="367212"/>
                  </a:cubicBezTo>
                  <a:cubicBezTo>
                    <a:pt x="88183" y="358477"/>
                    <a:pt x="105421" y="356701"/>
                    <a:pt x="121060" y="360891"/>
                  </a:cubicBezTo>
                  <a:lnTo>
                    <a:pt x="141609" y="370919"/>
                  </a:lnTo>
                  <a:lnTo>
                    <a:pt x="133249" y="356439"/>
                  </a:lnTo>
                  <a:cubicBezTo>
                    <a:pt x="116519" y="327462"/>
                    <a:pt x="126447" y="290410"/>
                    <a:pt x="155423" y="273681"/>
                  </a:cubicBezTo>
                  <a:cubicBezTo>
                    <a:pt x="162667" y="269498"/>
                    <a:pt x="170416" y="266982"/>
                    <a:pt x="178226" y="266013"/>
                  </a:cubicBezTo>
                  <a:cubicBezTo>
                    <a:pt x="189941" y="264559"/>
                    <a:pt x="201793" y="266587"/>
                    <a:pt x="212285" y="271694"/>
                  </a:cubicBezTo>
                  <a:lnTo>
                    <a:pt x="222789" y="281495"/>
                  </a:lnTo>
                  <a:lnTo>
                    <a:pt x="167769" y="76159"/>
                  </a:lnTo>
                  <a:cubicBezTo>
                    <a:pt x="159123" y="43890"/>
                    <a:pt x="178273" y="10722"/>
                    <a:pt x="210542" y="2075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B8E59EEF-7CE2-4AB1-B373-23A26330919F}"/>
              </a:ext>
            </a:extLst>
          </p:cNvPr>
          <p:cNvGrpSpPr/>
          <p:nvPr/>
        </p:nvGrpSpPr>
        <p:grpSpPr>
          <a:xfrm>
            <a:off x="6924055" y="3979748"/>
            <a:ext cx="1859980" cy="2287170"/>
            <a:chOff x="6511268" y="4309110"/>
            <a:chExt cx="1668404" cy="2051595"/>
          </a:xfrm>
        </p:grpSpPr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D3C2B69B-73E5-465C-81CE-5A468B399B24}"/>
                </a:ext>
              </a:extLst>
            </p:cNvPr>
            <p:cNvGrpSpPr/>
            <p:nvPr/>
          </p:nvGrpSpPr>
          <p:grpSpPr>
            <a:xfrm rot="12600000" flipV="1">
              <a:off x="6618579" y="4929381"/>
              <a:ext cx="333254" cy="216807"/>
              <a:chOff x="3111191" y="5212989"/>
              <a:chExt cx="292924" cy="190570"/>
            </a:xfrm>
          </p:grpSpPr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53BEDCC3-BBA4-40A4-9523-ABD196CE8114}"/>
                  </a:ext>
                </a:extLst>
              </p:cNvPr>
              <p:cNvGrpSpPr/>
              <p:nvPr/>
            </p:nvGrpSpPr>
            <p:grpSpPr>
              <a:xfrm flipV="1">
                <a:off x="3111191" y="5214749"/>
                <a:ext cx="292924" cy="188810"/>
                <a:chOff x="5032362" y="1791371"/>
                <a:chExt cx="644453" cy="415395"/>
              </a:xfrm>
            </p:grpSpPr>
            <p:sp>
              <p:nvSpPr>
                <p:cNvPr id="162" name="角丸四角形 88">
                  <a:extLst>
                    <a:ext uri="{FF2B5EF4-FFF2-40B4-BE49-F238E27FC236}">
                      <a16:creationId xmlns:a16="http://schemas.microsoft.com/office/drawing/2014/main" id="{F0C8C748-8FCD-46EF-8DD8-C6898512C33C}"/>
                    </a:ext>
                  </a:extLst>
                </p:cNvPr>
                <p:cNvSpPr/>
                <p:nvPr/>
              </p:nvSpPr>
              <p:spPr>
                <a:xfrm rot="900000">
                  <a:off x="5422184" y="1847724"/>
                  <a:ext cx="77676" cy="1996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3" name="角丸四角形 90">
                  <a:extLst>
                    <a:ext uri="{FF2B5EF4-FFF2-40B4-BE49-F238E27FC236}">
                      <a16:creationId xmlns:a16="http://schemas.microsoft.com/office/drawing/2014/main" id="{E59A831E-DFE3-4751-B40E-58D0B61B17F8}"/>
                    </a:ext>
                  </a:extLst>
                </p:cNvPr>
                <p:cNvSpPr/>
                <p:nvPr/>
              </p:nvSpPr>
              <p:spPr>
                <a:xfrm rot="3861336">
                  <a:off x="5461300" y="1847974"/>
                  <a:ext cx="92267" cy="3387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角丸四角形 86">
                  <a:extLst>
                    <a:ext uri="{FF2B5EF4-FFF2-40B4-BE49-F238E27FC236}">
                      <a16:creationId xmlns:a16="http://schemas.microsoft.com/office/drawing/2014/main" id="{D186D9BA-B495-4ECE-B425-402EE8716F6F}"/>
                    </a:ext>
                  </a:extLst>
                </p:cNvPr>
                <p:cNvSpPr/>
                <p:nvPr/>
              </p:nvSpPr>
              <p:spPr>
                <a:xfrm rot="2700000">
                  <a:off x="5090601" y="1733132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1" name="四角形: 上の 2 つの角を丸める 160">
                <a:extLst>
                  <a:ext uri="{FF2B5EF4-FFF2-40B4-BE49-F238E27FC236}">
                    <a16:creationId xmlns:a16="http://schemas.microsoft.com/office/drawing/2014/main" id="{91F190E4-6CE2-477D-BE55-D72220CDB5E4}"/>
                  </a:ext>
                </a:extLst>
              </p:cNvPr>
              <p:cNvSpPr/>
              <p:nvPr/>
            </p:nvSpPr>
            <p:spPr>
              <a:xfrm rot="7200000">
                <a:off x="3215186" y="5176400"/>
                <a:ext cx="26204" cy="9938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8387B051-F565-4171-96CF-EC1B1106D071}"/>
                </a:ext>
              </a:extLst>
            </p:cNvPr>
            <p:cNvGrpSpPr/>
            <p:nvPr/>
          </p:nvGrpSpPr>
          <p:grpSpPr>
            <a:xfrm rot="900000" flipV="1">
              <a:off x="6917526" y="5006927"/>
              <a:ext cx="574733" cy="183598"/>
              <a:chOff x="4100786" y="4762502"/>
              <a:chExt cx="626634" cy="184526"/>
            </a:xfrm>
          </p:grpSpPr>
          <p:sp>
            <p:nvSpPr>
              <p:cNvPr id="158" name="四角形: 角を丸くする 26">
                <a:extLst>
                  <a:ext uri="{FF2B5EF4-FFF2-40B4-BE49-F238E27FC236}">
                    <a16:creationId xmlns:a16="http://schemas.microsoft.com/office/drawing/2014/main" id="{022EFBF9-24A9-4B8B-B966-DFD16E13AC67}"/>
                  </a:ext>
                </a:extLst>
              </p:cNvPr>
              <p:cNvSpPr/>
              <p:nvPr/>
            </p:nvSpPr>
            <p:spPr>
              <a:xfrm flipH="1">
                <a:off x="4261972" y="4762502"/>
                <a:ext cx="465448" cy="184526"/>
              </a:xfrm>
              <a:custGeom>
                <a:avLst/>
                <a:gdLst>
                  <a:gd name="connsiteX0" fmla="*/ 0 w 507203"/>
                  <a:gd name="connsiteY0" fmla="*/ 41755 h 178759"/>
                  <a:gd name="connsiteX1" fmla="*/ 41755 w 507203"/>
                  <a:gd name="connsiteY1" fmla="*/ 0 h 178759"/>
                  <a:gd name="connsiteX2" fmla="*/ 465448 w 507203"/>
                  <a:gd name="connsiteY2" fmla="*/ 0 h 178759"/>
                  <a:gd name="connsiteX3" fmla="*/ 507203 w 507203"/>
                  <a:gd name="connsiteY3" fmla="*/ 41755 h 178759"/>
                  <a:gd name="connsiteX4" fmla="*/ 507203 w 507203"/>
                  <a:gd name="connsiteY4" fmla="*/ 137004 h 178759"/>
                  <a:gd name="connsiteX5" fmla="*/ 465448 w 507203"/>
                  <a:gd name="connsiteY5" fmla="*/ 178759 h 178759"/>
                  <a:gd name="connsiteX6" fmla="*/ 41755 w 507203"/>
                  <a:gd name="connsiteY6" fmla="*/ 178759 h 178759"/>
                  <a:gd name="connsiteX7" fmla="*/ 0 w 507203"/>
                  <a:gd name="connsiteY7" fmla="*/ 137004 h 178759"/>
                  <a:gd name="connsiteX8" fmla="*/ 0 w 507203"/>
                  <a:gd name="connsiteY8" fmla="*/ 41755 h 178759"/>
                  <a:gd name="connsiteX0" fmla="*/ 0 w 507203"/>
                  <a:gd name="connsiteY0" fmla="*/ 137004 h 228444"/>
                  <a:gd name="connsiteX1" fmla="*/ 0 w 507203"/>
                  <a:gd name="connsiteY1" fmla="*/ 41755 h 228444"/>
                  <a:gd name="connsiteX2" fmla="*/ 41755 w 507203"/>
                  <a:gd name="connsiteY2" fmla="*/ 0 h 228444"/>
                  <a:gd name="connsiteX3" fmla="*/ 465448 w 507203"/>
                  <a:gd name="connsiteY3" fmla="*/ 0 h 228444"/>
                  <a:gd name="connsiteX4" fmla="*/ 507203 w 507203"/>
                  <a:gd name="connsiteY4" fmla="*/ 41755 h 228444"/>
                  <a:gd name="connsiteX5" fmla="*/ 507203 w 507203"/>
                  <a:gd name="connsiteY5" fmla="*/ 137004 h 228444"/>
                  <a:gd name="connsiteX6" fmla="*/ 465448 w 507203"/>
                  <a:gd name="connsiteY6" fmla="*/ 178759 h 228444"/>
                  <a:gd name="connsiteX7" fmla="*/ 41755 w 507203"/>
                  <a:gd name="connsiteY7" fmla="*/ 178759 h 228444"/>
                  <a:gd name="connsiteX8" fmla="*/ 91440 w 507203"/>
                  <a:gd name="connsiteY8" fmla="*/ 228444 h 228444"/>
                  <a:gd name="connsiteX0" fmla="*/ 0 w 507203"/>
                  <a:gd name="connsiteY0" fmla="*/ 41755 h 228444"/>
                  <a:gd name="connsiteX1" fmla="*/ 41755 w 507203"/>
                  <a:gd name="connsiteY1" fmla="*/ 0 h 228444"/>
                  <a:gd name="connsiteX2" fmla="*/ 465448 w 507203"/>
                  <a:gd name="connsiteY2" fmla="*/ 0 h 228444"/>
                  <a:gd name="connsiteX3" fmla="*/ 507203 w 507203"/>
                  <a:gd name="connsiteY3" fmla="*/ 41755 h 228444"/>
                  <a:gd name="connsiteX4" fmla="*/ 507203 w 507203"/>
                  <a:gd name="connsiteY4" fmla="*/ 137004 h 228444"/>
                  <a:gd name="connsiteX5" fmla="*/ 465448 w 507203"/>
                  <a:gd name="connsiteY5" fmla="*/ 178759 h 228444"/>
                  <a:gd name="connsiteX6" fmla="*/ 41755 w 507203"/>
                  <a:gd name="connsiteY6" fmla="*/ 178759 h 228444"/>
                  <a:gd name="connsiteX7" fmla="*/ 91440 w 507203"/>
                  <a:gd name="connsiteY7" fmla="*/ 228444 h 228444"/>
                  <a:gd name="connsiteX0" fmla="*/ 18919 w 484367"/>
                  <a:gd name="connsiteY0" fmla="*/ 0 h 228444"/>
                  <a:gd name="connsiteX1" fmla="*/ 442612 w 484367"/>
                  <a:gd name="connsiteY1" fmla="*/ 0 h 228444"/>
                  <a:gd name="connsiteX2" fmla="*/ 484367 w 484367"/>
                  <a:gd name="connsiteY2" fmla="*/ 41755 h 228444"/>
                  <a:gd name="connsiteX3" fmla="*/ 484367 w 484367"/>
                  <a:gd name="connsiteY3" fmla="*/ 137004 h 228444"/>
                  <a:gd name="connsiteX4" fmla="*/ 442612 w 484367"/>
                  <a:gd name="connsiteY4" fmla="*/ 178759 h 228444"/>
                  <a:gd name="connsiteX5" fmla="*/ 18919 w 484367"/>
                  <a:gd name="connsiteY5" fmla="*/ 178759 h 228444"/>
                  <a:gd name="connsiteX6" fmla="*/ 68604 w 484367"/>
                  <a:gd name="connsiteY6" fmla="*/ 228444 h 228444"/>
                  <a:gd name="connsiteX0" fmla="*/ 0 w 465448"/>
                  <a:gd name="connsiteY0" fmla="*/ 0 h 178759"/>
                  <a:gd name="connsiteX1" fmla="*/ 423693 w 465448"/>
                  <a:gd name="connsiteY1" fmla="*/ 0 h 178759"/>
                  <a:gd name="connsiteX2" fmla="*/ 465448 w 465448"/>
                  <a:gd name="connsiteY2" fmla="*/ 41755 h 178759"/>
                  <a:gd name="connsiteX3" fmla="*/ 465448 w 465448"/>
                  <a:gd name="connsiteY3" fmla="*/ 137004 h 178759"/>
                  <a:gd name="connsiteX4" fmla="*/ 423693 w 465448"/>
                  <a:gd name="connsiteY4" fmla="*/ 178759 h 178759"/>
                  <a:gd name="connsiteX5" fmla="*/ 0 w 465448"/>
                  <a:gd name="connsiteY5" fmla="*/ 178759 h 178759"/>
                  <a:gd name="connsiteX0" fmla="*/ 0 w 465448"/>
                  <a:gd name="connsiteY0" fmla="*/ 0 h 181141"/>
                  <a:gd name="connsiteX1" fmla="*/ 423693 w 465448"/>
                  <a:gd name="connsiteY1" fmla="*/ 0 h 181141"/>
                  <a:gd name="connsiteX2" fmla="*/ 465448 w 465448"/>
                  <a:gd name="connsiteY2" fmla="*/ 41755 h 181141"/>
                  <a:gd name="connsiteX3" fmla="*/ 465448 w 465448"/>
                  <a:gd name="connsiteY3" fmla="*/ 137004 h 181141"/>
                  <a:gd name="connsiteX4" fmla="*/ 423693 w 465448"/>
                  <a:gd name="connsiteY4" fmla="*/ 178759 h 181141"/>
                  <a:gd name="connsiteX5" fmla="*/ 109538 w 465448"/>
                  <a:gd name="connsiteY5" fmla="*/ 181141 h 181141"/>
                  <a:gd name="connsiteX0" fmla="*/ 0 w 465448"/>
                  <a:gd name="connsiteY0" fmla="*/ 0 h 184526"/>
                  <a:gd name="connsiteX1" fmla="*/ 423693 w 465448"/>
                  <a:gd name="connsiteY1" fmla="*/ 0 h 184526"/>
                  <a:gd name="connsiteX2" fmla="*/ 465448 w 465448"/>
                  <a:gd name="connsiteY2" fmla="*/ 41755 h 184526"/>
                  <a:gd name="connsiteX3" fmla="*/ 465448 w 465448"/>
                  <a:gd name="connsiteY3" fmla="*/ 137004 h 184526"/>
                  <a:gd name="connsiteX4" fmla="*/ 423693 w 465448"/>
                  <a:gd name="connsiteY4" fmla="*/ 178759 h 184526"/>
                  <a:gd name="connsiteX5" fmla="*/ 58134 w 465448"/>
                  <a:gd name="connsiteY5" fmla="*/ 184526 h 184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5448" h="184526">
                    <a:moveTo>
                      <a:pt x="0" y="0"/>
                    </a:moveTo>
                    <a:lnTo>
                      <a:pt x="423693" y="0"/>
                    </a:lnTo>
                    <a:cubicBezTo>
                      <a:pt x="446754" y="0"/>
                      <a:pt x="465448" y="18694"/>
                      <a:pt x="465448" y="41755"/>
                    </a:cubicBezTo>
                    <a:lnTo>
                      <a:pt x="465448" y="137004"/>
                    </a:lnTo>
                    <a:cubicBezTo>
                      <a:pt x="465448" y="160065"/>
                      <a:pt x="446754" y="178759"/>
                      <a:pt x="423693" y="178759"/>
                    </a:cubicBezTo>
                    <a:lnTo>
                      <a:pt x="58134" y="184526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台形 158">
                <a:extLst>
                  <a:ext uri="{FF2B5EF4-FFF2-40B4-BE49-F238E27FC236}">
                    <a16:creationId xmlns:a16="http://schemas.microsoft.com/office/drawing/2014/main" id="{4008F963-D3EC-4F7E-B894-7A98B360F8EE}"/>
                  </a:ext>
                </a:extLst>
              </p:cNvPr>
              <p:cNvSpPr/>
              <p:nvPr/>
            </p:nvSpPr>
            <p:spPr>
              <a:xfrm rot="16200000" flipH="1">
                <a:off x="4110989" y="4763013"/>
                <a:ext cx="158353" cy="178759"/>
              </a:xfrm>
              <a:prstGeom prst="trapezoid">
                <a:avLst>
                  <a:gd name="adj" fmla="val 14473"/>
                </a:avLst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0" name="楕円 8">
              <a:extLst>
                <a:ext uri="{FF2B5EF4-FFF2-40B4-BE49-F238E27FC236}">
                  <a16:creationId xmlns:a16="http://schemas.microsoft.com/office/drawing/2014/main" id="{583794FF-2726-494A-B722-D1F3DA3AC850}"/>
                </a:ext>
              </a:extLst>
            </p:cNvPr>
            <p:cNvSpPr/>
            <p:nvPr/>
          </p:nvSpPr>
          <p:spPr>
            <a:xfrm rot="19800000">
              <a:off x="7324317" y="4785275"/>
              <a:ext cx="721680" cy="1033461"/>
            </a:xfrm>
            <a:custGeom>
              <a:avLst/>
              <a:gdLst>
                <a:gd name="connsiteX0" fmla="*/ 0 w 1066801"/>
                <a:gd name="connsiteY0" fmla="*/ 647700 h 1295400"/>
                <a:gd name="connsiteX1" fmla="*/ 533401 w 1066801"/>
                <a:gd name="connsiteY1" fmla="*/ 0 h 1295400"/>
                <a:gd name="connsiteX2" fmla="*/ 1066802 w 1066801"/>
                <a:gd name="connsiteY2" fmla="*/ 647700 h 1295400"/>
                <a:gd name="connsiteX3" fmla="*/ 533401 w 1066801"/>
                <a:gd name="connsiteY3" fmla="*/ 1295400 h 1295400"/>
                <a:gd name="connsiteX4" fmla="*/ 0 w 1066801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923925 h 1571625"/>
                <a:gd name="connsiteX1" fmla="*/ 538163 w 1066802"/>
                <a:gd name="connsiteY1" fmla="*/ 0 h 1571625"/>
                <a:gd name="connsiteX2" fmla="*/ 1066802 w 1066802"/>
                <a:gd name="connsiteY2" fmla="*/ 923925 h 1571625"/>
                <a:gd name="connsiteX3" fmla="*/ 533401 w 1066802"/>
                <a:gd name="connsiteY3" fmla="*/ 1571625 h 1571625"/>
                <a:gd name="connsiteX4" fmla="*/ 0 w 1066802"/>
                <a:gd name="connsiteY4" fmla="*/ 923925 h 1571625"/>
                <a:gd name="connsiteX0" fmla="*/ 0 w 1066802"/>
                <a:gd name="connsiteY0" fmla="*/ 923925 h 1428750"/>
                <a:gd name="connsiteX1" fmla="*/ 538163 w 1066802"/>
                <a:gd name="connsiteY1" fmla="*/ 0 h 1428750"/>
                <a:gd name="connsiteX2" fmla="*/ 1066802 w 1066802"/>
                <a:gd name="connsiteY2" fmla="*/ 923925 h 1428750"/>
                <a:gd name="connsiteX3" fmla="*/ 538163 w 1066802"/>
                <a:gd name="connsiteY3" fmla="*/ 1428750 h 1428750"/>
                <a:gd name="connsiteX4" fmla="*/ 0 w 1066802"/>
                <a:gd name="connsiteY4" fmla="*/ 923925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6802" h="1428750">
                  <a:moveTo>
                    <a:pt x="0" y="923925"/>
                  </a:moveTo>
                  <a:cubicBezTo>
                    <a:pt x="0" y="566210"/>
                    <a:pt x="243574" y="0"/>
                    <a:pt x="538163" y="0"/>
                  </a:cubicBezTo>
                  <a:cubicBezTo>
                    <a:pt x="832752" y="0"/>
                    <a:pt x="1066802" y="566210"/>
                    <a:pt x="1066802" y="923925"/>
                  </a:cubicBezTo>
                  <a:cubicBezTo>
                    <a:pt x="1066802" y="1281640"/>
                    <a:pt x="832752" y="1428750"/>
                    <a:pt x="538163" y="1428750"/>
                  </a:cubicBezTo>
                  <a:cubicBezTo>
                    <a:pt x="243574" y="1428750"/>
                    <a:pt x="0" y="1281640"/>
                    <a:pt x="0" y="923925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二等辺三角形 130">
              <a:extLst>
                <a:ext uri="{FF2B5EF4-FFF2-40B4-BE49-F238E27FC236}">
                  <a16:creationId xmlns:a16="http://schemas.microsoft.com/office/drawing/2014/main" id="{547693DC-A60E-4632-BF4B-19C96C9E4749}"/>
                </a:ext>
              </a:extLst>
            </p:cNvPr>
            <p:cNvSpPr/>
            <p:nvPr/>
          </p:nvSpPr>
          <p:spPr>
            <a:xfrm rot="9000000">
              <a:off x="7377623" y="4963356"/>
              <a:ext cx="241850" cy="414337"/>
            </a:xfrm>
            <a:prstGeom prst="triangle">
              <a:avLst>
                <a:gd name="adj" fmla="val 77397"/>
              </a:avLst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FEB62AA0-FFF0-4C89-9B81-DE68373A43A1}"/>
                </a:ext>
              </a:extLst>
            </p:cNvPr>
            <p:cNvGrpSpPr/>
            <p:nvPr/>
          </p:nvGrpSpPr>
          <p:grpSpPr>
            <a:xfrm>
              <a:off x="7003914" y="4309110"/>
              <a:ext cx="750950" cy="700088"/>
              <a:chOff x="6203886" y="1319214"/>
              <a:chExt cx="750950" cy="700088"/>
            </a:xfrm>
          </p:grpSpPr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56836ABD-06FE-4AF7-9484-9B648A450420}"/>
                  </a:ext>
                </a:extLst>
              </p:cNvPr>
              <p:cNvGrpSpPr/>
              <p:nvPr/>
            </p:nvGrpSpPr>
            <p:grpSpPr>
              <a:xfrm>
                <a:off x="6203888" y="1319214"/>
                <a:ext cx="750948" cy="700088"/>
                <a:chOff x="6203888" y="1319214"/>
                <a:chExt cx="750948" cy="700088"/>
              </a:xfrm>
            </p:grpSpPr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F7A78EDB-A209-46A3-9E08-B564C5636E18}"/>
                    </a:ext>
                  </a:extLst>
                </p:cNvPr>
                <p:cNvSpPr/>
                <p:nvPr/>
              </p:nvSpPr>
              <p:spPr>
                <a:xfrm>
                  <a:off x="6216649" y="1319214"/>
                  <a:ext cx="738187" cy="700088"/>
                </a:xfrm>
                <a:custGeom>
                  <a:avLst/>
                  <a:gdLst>
                    <a:gd name="connsiteX0" fmla="*/ 235469 w 738187"/>
                    <a:gd name="connsiteY0" fmla="*/ 0 h 700088"/>
                    <a:gd name="connsiteX1" fmla="*/ 257672 w 738187"/>
                    <a:gd name="connsiteY1" fmla="*/ 0 h 700088"/>
                    <a:gd name="connsiteX2" fmla="*/ 404316 w 738187"/>
                    <a:gd name="connsiteY2" fmla="*/ 0 h 700088"/>
                    <a:gd name="connsiteX3" fmla="*/ 643212 w 738187"/>
                    <a:gd name="connsiteY3" fmla="*/ 0 h 700088"/>
                    <a:gd name="connsiteX4" fmla="*/ 738187 w 738187"/>
                    <a:gd name="connsiteY4" fmla="*/ 141747 h 700088"/>
                    <a:gd name="connsiteX5" fmla="*/ 649120 w 738187"/>
                    <a:gd name="connsiteY5" fmla="*/ 181153 h 700088"/>
                    <a:gd name="connsiteX6" fmla="*/ 656753 w 738187"/>
                    <a:gd name="connsiteY6" fmla="*/ 205742 h 700088"/>
                    <a:gd name="connsiteX7" fmla="*/ 661988 w 738187"/>
                    <a:gd name="connsiteY7" fmla="*/ 257672 h 700088"/>
                    <a:gd name="connsiteX8" fmla="*/ 661988 w 738187"/>
                    <a:gd name="connsiteY8" fmla="*/ 442416 h 700088"/>
                    <a:gd name="connsiteX9" fmla="*/ 404316 w 738187"/>
                    <a:gd name="connsiteY9" fmla="*/ 700088 h 700088"/>
                    <a:gd name="connsiteX10" fmla="*/ 257672 w 738187"/>
                    <a:gd name="connsiteY10" fmla="*/ 700088 h 700088"/>
                    <a:gd name="connsiteX11" fmla="*/ 0 w 738187"/>
                    <a:gd name="connsiteY11" fmla="*/ 442416 h 700088"/>
                    <a:gd name="connsiteX12" fmla="*/ 0 w 738187"/>
                    <a:gd name="connsiteY12" fmla="*/ 257672 h 700088"/>
                    <a:gd name="connsiteX13" fmla="*/ 205742 w 738187"/>
                    <a:gd name="connsiteY13" fmla="*/ 5235 h 700088"/>
                    <a:gd name="connsiteX14" fmla="*/ 224306 w 738187"/>
                    <a:gd name="connsiteY14" fmla="*/ 3364 h 700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38187" h="700088">
                      <a:moveTo>
                        <a:pt x="235469" y="0"/>
                      </a:moveTo>
                      <a:lnTo>
                        <a:pt x="257672" y="0"/>
                      </a:lnTo>
                      <a:lnTo>
                        <a:pt x="404316" y="0"/>
                      </a:lnTo>
                      <a:lnTo>
                        <a:pt x="643212" y="0"/>
                      </a:lnTo>
                      <a:cubicBezTo>
                        <a:pt x="695666" y="0"/>
                        <a:pt x="738187" y="63462"/>
                        <a:pt x="738187" y="141747"/>
                      </a:cubicBezTo>
                      <a:lnTo>
                        <a:pt x="649120" y="181153"/>
                      </a:lnTo>
                      <a:lnTo>
                        <a:pt x="656753" y="205742"/>
                      </a:lnTo>
                      <a:cubicBezTo>
                        <a:pt x="660186" y="222516"/>
                        <a:pt x="661988" y="239884"/>
                        <a:pt x="661988" y="257672"/>
                      </a:cubicBezTo>
                      <a:lnTo>
                        <a:pt x="661988" y="442416"/>
                      </a:lnTo>
                      <a:cubicBezTo>
                        <a:pt x="661988" y="584724"/>
                        <a:pt x="546624" y="700088"/>
                        <a:pt x="404316" y="700088"/>
                      </a:cubicBezTo>
                      <a:lnTo>
                        <a:pt x="257672" y="700088"/>
                      </a:lnTo>
                      <a:cubicBezTo>
                        <a:pt x="115364" y="700088"/>
                        <a:pt x="0" y="584724"/>
                        <a:pt x="0" y="442416"/>
                      </a:cubicBezTo>
                      <a:lnTo>
                        <a:pt x="0" y="257672"/>
                      </a:lnTo>
                      <a:cubicBezTo>
                        <a:pt x="0" y="133153"/>
                        <a:pt x="88326" y="29262"/>
                        <a:pt x="205742" y="5235"/>
                      </a:cubicBezTo>
                      <a:lnTo>
                        <a:pt x="224306" y="3364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四角形: 角を丸くする 153">
                  <a:extLst>
                    <a:ext uri="{FF2B5EF4-FFF2-40B4-BE49-F238E27FC236}">
                      <a16:creationId xmlns:a16="http://schemas.microsoft.com/office/drawing/2014/main" id="{F0E47ACE-3D02-428D-8D71-78AA5CA4245A}"/>
                    </a:ext>
                  </a:extLst>
                </p:cNvPr>
                <p:cNvSpPr/>
                <p:nvPr/>
              </p:nvSpPr>
              <p:spPr>
                <a:xfrm>
                  <a:off x="6203889" y="1428750"/>
                  <a:ext cx="291745" cy="566738"/>
                </a:xfrm>
                <a:prstGeom prst="roundRect">
                  <a:avLst>
                    <a:gd name="adj" fmla="val 37055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5" name="四角形: 角を丸くする 154">
                  <a:extLst>
                    <a:ext uri="{FF2B5EF4-FFF2-40B4-BE49-F238E27FC236}">
                      <a16:creationId xmlns:a16="http://schemas.microsoft.com/office/drawing/2014/main" id="{9B8E5F27-F5A9-4380-AF91-BA9C82ACAD63}"/>
                    </a:ext>
                  </a:extLst>
                </p:cNvPr>
                <p:cNvSpPr/>
                <p:nvPr/>
              </p:nvSpPr>
              <p:spPr>
                <a:xfrm>
                  <a:off x="6227542" y="1591783"/>
                  <a:ext cx="177404" cy="1274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87D79FAE-1213-41A8-AAC0-9FFCE4941A8A}"/>
                    </a:ext>
                  </a:extLst>
                </p:cNvPr>
                <p:cNvSpPr/>
                <p:nvPr/>
              </p:nvSpPr>
              <p:spPr>
                <a:xfrm>
                  <a:off x="6239398" y="1599616"/>
                  <a:ext cx="81380" cy="8138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四角形: 上の 2 つの角を丸める 156">
                  <a:extLst>
                    <a:ext uri="{FF2B5EF4-FFF2-40B4-BE49-F238E27FC236}">
                      <a16:creationId xmlns:a16="http://schemas.microsoft.com/office/drawing/2014/main" id="{D2D086A2-9E08-4E0A-8D7D-8AE8940B8ADC}"/>
                    </a:ext>
                  </a:extLst>
                </p:cNvPr>
                <p:cNvSpPr/>
                <p:nvPr/>
              </p:nvSpPr>
              <p:spPr>
                <a:xfrm>
                  <a:off x="6203888" y="1404938"/>
                  <a:ext cx="291745" cy="22145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FD6C42E8-A5F5-46E9-BE3A-5FF088AED334}"/>
                  </a:ext>
                </a:extLst>
              </p:cNvPr>
              <p:cNvSpPr/>
              <p:nvPr/>
            </p:nvSpPr>
            <p:spPr>
              <a:xfrm rot="10800000">
                <a:off x="6203886" y="1726241"/>
                <a:ext cx="291746" cy="288381"/>
              </a:xfrm>
              <a:custGeom>
                <a:avLst/>
                <a:gdLst>
                  <a:gd name="connsiteX0" fmla="*/ 6797 w 291746"/>
                  <a:gd name="connsiteY0" fmla="*/ 288381 h 288381"/>
                  <a:gd name="connsiteX1" fmla="*/ 0 w 291746"/>
                  <a:gd name="connsiteY1" fmla="*/ 288381 h 288381"/>
                  <a:gd name="connsiteX2" fmla="*/ 0 w 291746"/>
                  <a:gd name="connsiteY2" fmla="*/ 144191 h 288381"/>
                  <a:gd name="connsiteX3" fmla="*/ 144191 w 291746"/>
                  <a:gd name="connsiteY3" fmla="*/ 0 h 288381"/>
                  <a:gd name="connsiteX4" fmla="*/ 147555 w 291746"/>
                  <a:gd name="connsiteY4" fmla="*/ 0 h 288381"/>
                  <a:gd name="connsiteX5" fmla="*/ 291746 w 291746"/>
                  <a:gd name="connsiteY5" fmla="*/ 144191 h 288381"/>
                  <a:gd name="connsiteX6" fmla="*/ 291746 w 291746"/>
                  <a:gd name="connsiteY6" fmla="*/ 231948 h 288381"/>
                  <a:gd name="connsiteX7" fmla="*/ 250315 w 291746"/>
                  <a:gd name="connsiteY7" fmla="*/ 227954 h 288381"/>
                  <a:gd name="connsiteX8" fmla="*/ 38999 w 291746"/>
                  <a:gd name="connsiteY8" fmla="*/ 269746 h 28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1746" h="288381">
                    <a:moveTo>
                      <a:pt x="6797" y="288381"/>
                    </a:moveTo>
                    <a:lnTo>
                      <a:pt x="0" y="288381"/>
                    </a:lnTo>
                    <a:lnTo>
                      <a:pt x="0" y="144191"/>
                    </a:lnTo>
                    <a:cubicBezTo>
                      <a:pt x="0" y="64557"/>
                      <a:pt x="64557" y="0"/>
                      <a:pt x="144191" y="0"/>
                    </a:cubicBezTo>
                    <a:lnTo>
                      <a:pt x="147555" y="0"/>
                    </a:lnTo>
                    <a:cubicBezTo>
                      <a:pt x="227189" y="0"/>
                      <a:pt x="291746" y="64557"/>
                      <a:pt x="291746" y="144191"/>
                    </a:cubicBezTo>
                    <a:lnTo>
                      <a:pt x="291746" y="231948"/>
                    </a:lnTo>
                    <a:lnTo>
                      <a:pt x="250315" y="227954"/>
                    </a:lnTo>
                    <a:cubicBezTo>
                      <a:pt x="167791" y="227954"/>
                      <a:pt x="93080" y="243925"/>
                      <a:pt x="38999" y="26974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116A6B16-3D00-42B2-9499-8BE94BB1FC27}"/>
                </a:ext>
              </a:extLst>
            </p:cNvPr>
            <p:cNvSpPr/>
            <p:nvPr/>
          </p:nvSpPr>
          <p:spPr>
            <a:xfrm rot="19800000">
              <a:off x="7266681" y="4922945"/>
              <a:ext cx="518936" cy="135897"/>
            </a:xfrm>
            <a:custGeom>
              <a:avLst/>
              <a:gdLst>
                <a:gd name="connsiteX0" fmla="*/ 46517 w 518936"/>
                <a:gd name="connsiteY0" fmla="*/ 0 h 135897"/>
                <a:gd name="connsiteX1" fmla="*/ 472419 w 518936"/>
                <a:gd name="connsiteY1" fmla="*/ 0 h 135897"/>
                <a:gd name="connsiteX2" fmla="*/ 518936 w 518936"/>
                <a:gd name="connsiteY2" fmla="*/ 46517 h 135897"/>
                <a:gd name="connsiteX3" fmla="*/ 510059 w 518936"/>
                <a:gd name="connsiteY3" fmla="*/ 67949 h 135897"/>
                <a:gd name="connsiteX4" fmla="*/ 518936 w 518936"/>
                <a:gd name="connsiteY4" fmla="*/ 89380 h 135897"/>
                <a:gd name="connsiteX5" fmla="*/ 472419 w 518936"/>
                <a:gd name="connsiteY5" fmla="*/ 135897 h 135897"/>
                <a:gd name="connsiteX6" fmla="*/ 46517 w 518936"/>
                <a:gd name="connsiteY6" fmla="*/ 135897 h 135897"/>
                <a:gd name="connsiteX7" fmla="*/ 0 w 518936"/>
                <a:gd name="connsiteY7" fmla="*/ 89380 h 135897"/>
                <a:gd name="connsiteX8" fmla="*/ 8877 w 518936"/>
                <a:gd name="connsiteY8" fmla="*/ 67949 h 135897"/>
                <a:gd name="connsiteX9" fmla="*/ 0 w 518936"/>
                <a:gd name="connsiteY9" fmla="*/ 46517 h 135897"/>
                <a:gd name="connsiteX10" fmla="*/ 46517 w 518936"/>
                <a:gd name="connsiteY10" fmla="*/ 0 h 13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8936" h="135897">
                  <a:moveTo>
                    <a:pt x="46517" y="0"/>
                  </a:moveTo>
                  <a:lnTo>
                    <a:pt x="472419" y="0"/>
                  </a:lnTo>
                  <a:cubicBezTo>
                    <a:pt x="498110" y="0"/>
                    <a:pt x="518936" y="20826"/>
                    <a:pt x="518936" y="46517"/>
                  </a:cubicBezTo>
                  <a:lnTo>
                    <a:pt x="510059" y="67949"/>
                  </a:lnTo>
                  <a:lnTo>
                    <a:pt x="518936" y="89380"/>
                  </a:lnTo>
                  <a:cubicBezTo>
                    <a:pt x="518936" y="115071"/>
                    <a:pt x="498110" y="135897"/>
                    <a:pt x="472419" y="135897"/>
                  </a:cubicBezTo>
                  <a:lnTo>
                    <a:pt x="46517" y="135897"/>
                  </a:lnTo>
                  <a:cubicBezTo>
                    <a:pt x="20826" y="135897"/>
                    <a:pt x="0" y="115071"/>
                    <a:pt x="0" y="89380"/>
                  </a:cubicBezTo>
                  <a:lnTo>
                    <a:pt x="8877" y="67949"/>
                  </a:lnTo>
                  <a:lnTo>
                    <a:pt x="0" y="46517"/>
                  </a:lnTo>
                  <a:cubicBezTo>
                    <a:pt x="0" y="20826"/>
                    <a:pt x="20826" y="0"/>
                    <a:pt x="4651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043FFFE6-BA98-47AE-99E6-DA7D4163CE20}"/>
                </a:ext>
              </a:extLst>
            </p:cNvPr>
            <p:cNvGrpSpPr/>
            <p:nvPr/>
          </p:nvGrpSpPr>
          <p:grpSpPr>
            <a:xfrm rot="2045136">
              <a:off x="6839126" y="5602248"/>
              <a:ext cx="399376" cy="488074"/>
              <a:chOff x="5207039" y="3025262"/>
              <a:chExt cx="399376" cy="488074"/>
            </a:xfrm>
          </p:grpSpPr>
          <p:sp>
            <p:nvSpPr>
              <p:cNvPr id="149" name="台形 148">
                <a:extLst>
                  <a:ext uri="{FF2B5EF4-FFF2-40B4-BE49-F238E27FC236}">
                    <a16:creationId xmlns:a16="http://schemas.microsoft.com/office/drawing/2014/main" id="{19175536-441B-4F07-84DC-9DDA447A1B0B}"/>
                  </a:ext>
                </a:extLst>
              </p:cNvPr>
              <p:cNvSpPr/>
              <p:nvPr/>
            </p:nvSpPr>
            <p:spPr>
              <a:xfrm rot="10800000">
                <a:off x="5306376" y="3025262"/>
                <a:ext cx="300039" cy="346588"/>
              </a:xfrm>
              <a:prstGeom prst="trapezoid">
                <a:avLst/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四角形: 対角を丸める 149">
                <a:extLst>
                  <a:ext uri="{FF2B5EF4-FFF2-40B4-BE49-F238E27FC236}">
                    <a16:creationId xmlns:a16="http://schemas.microsoft.com/office/drawing/2014/main" id="{2D56384D-B5CF-453F-A7C0-E4AB7490C70E}"/>
                  </a:ext>
                </a:extLst>
              </p:cNvPr>
              <p:cNvSpPr/>
              <p:nvPr/>
            </p:nvSpPr>
            <p:spPr>
              <a:xfrm rot="20454864">
                <a:off x="5207039" y="3376407"/>
                <a:ext cx="385195" cy="136929"/>
              </a:xfrm>
              <a:prstGeom prst="round2DiagRect">
                <a:avLst>
                  <a:gd name="adj1" fmla="val 50000"/>
                  <a:gd name="adj2" fmla="val 2933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28F3EC04-287B-4CD5-A1AD-CE33D314A915}"/>
                </a:ext>
              </a:extLst>
            </p:cNvPr>
            <p:cNvGrpSpPr/>
            <p:nvPr/>
          </p:nvGrpSpPr>
          <p:grpSpPr>
            <a:xfrm rot="3600000">
              <a:off x="7559684" y="5639244"/>
              <a:ext cx="664402" cy="575574"/>
              <a:chOff x="7967323" y="5484573"/>
              <a:chExt cx="664402" cy="575574"/>
            </a:xfrm>
          </p:grpSpPr>
          <p:sp>
            <p:nvSpPr>
              <p:cNvPr id="147" name="台形 146">
                <a:extLst>
                  <a:ext uri="{FF2B5EF4-FFF2-40B4-BE49-F238E27FC236}">
                    <a16:creationId xmlns:a16="http://schemas.microsoft.com/office/drawing/2014/main" id="{153021DC-0EC0-4746-8DEB-0DB5942AE37A}"/>
                  </a:ext>
                </a:extLst>
              </p:cNvPr>
              <p:cNvSpPr/>
              <p:nvPr/>
            </p:nvSpPr>
            <p:spPr>
              <a:xfrm rot="5400000">
                <a:off x="8308411" y="5699431"/>
                <a:ext cx="300039" cy="346588"/>
              </a:xfrm>
              <a:prstGeom prst="trapezoid">
                <a:avLst/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四角形: 角を丸くする 284">
                <a:extLst>
                  <a:ext uri="{FF2B5EF4-FFF2-40B4-BE49-F238E27FC236}">
                    <a16:creationId xmlns:a16="http://schemas.microsoft.com/office/drawing/2014/main" id="{80E4946D-10CD-4EB7-8F19-111CE7C17E6F}"/>
                  </a:ext>
                </a:extLst>
              </p:cNvPr>
              <p:cNvSpPr/>
              <p:nvPr/>
            </p:nvSpPr>
            <p:spPr>
              <a:xfrm rot="14400000">
                <a:off x="7842353" y="5609543"/>
                <a:ext cx="575574" cy="325634"/>
              </a:xfrm>
              <a:custGeom>
                <a:avLst/>
                <a:gdLst>
                  <a:gd name="connsiteX0" fmla="*/ 0 w 600075"/>
                  <a:gd name="connsiteY0" fmla="*/ 159543 h 319085"/>
                  <a:gd name="connsiteX1" fmla="*/ 159543 w 600075"/>
                  <a:gd name="connsiteY1" fmla="*/ 0 h 319085"/>
                  <a:gd name="connsiteX2" fmla="*/ 440533 w 600075"/>
                  <a:gd name="connsiteY2" fmla="*/ 0 h 319085"/>
                  <a:gd name="connsiteX3" fmla="*/ 600076 w 600075"/>
                  <a:gd name="connsiteY3" fmla="*/ 159543 h 319085"/>
                  <a:gd name="connsiteX4" fmla="*/ 600075 w 600075"/>
                  <a:gd name="connsiteY4" fmla="*/ 159543 h 319085"/>
                  <a:gd name="connsiteX5" fmla="*/ 440532 w 600075"/>
                  <a:gd name="connsiteY5" fmla="*/ 319086 h 319085"/>
                  <a:gd name="connsiteX6" fmla="*/ 159543 w 600075"/>
                  <a:gd name="connsiteY6" fmla="*/ 319085 h 319085"/>
                  <a:gd name="connsiteX7" fmla="*/ 0 w 600075"/>
                  <a:gd name="connsiteY7" fmla="*/ 159542 h 319085"/>
                  <a:gd name="connsiteX8" fmla="*/ 0 w 600075"/>
                  <a:gd name="connsiteY8" fmla="*/ 159543 h 319085"/>
                  <a:gd name="connsiteX0" fmla="*/ 600075 w 691515"/>
                  <a:gd name="connsiteY0" fmla="*/ 159543 h 319086"/>
                  <a:gd name="connsiteX1" fmla="*/ 440532 w 691515"/>
                  <a:gd name="connsiteY1" fmla="*/ 319086 h 319086"/>
                  <a:gd name="connsiteX2" fmla="*/ 159543 w 691515"/>
                  <a:gd name="connsiteY2" fmla="*/ 319085 h 319086"/>
                  <a:gd name="connsiteX3" fmla="*/ 0 w 691515"/>
                  <a:gd name="connsiteY3" fmla="*/ 159542 h 319086"/>
                  <a:gd name="connsiteX4" fmla="*/ 0 w 691515"/>
                  <a:gd name="connsiteY4" fmla="*/ 159543 h 319086"/>
                  <a:gd name="connsiteX5" fmla="*/ 159543 w 691515"/>
                  <a:gd name="connsiteY5" fmla="*/ 0 h 319086"/>
                  <a:gd name="connsiteX6" fmla="*/ 440533 w 691515"/>
                  <a:gd name="connsiteY6" fmla="*/ 0 h 319086"/>
                  <a:gd name="connsiteX7" fmla="*/ 600076 w 691515"/>
                  <a:gd name="connsiteY7" fmla="*/ 159543 h 319086"/>
                  <a:gd name="connsiteX8" fmla="*/ 691515 w 691515"/>
                  <a:gd name="connsiteY8" fmla="*/ 250983 h 319086"/>
                  <a:gd name="connsiteX0" fmla="*/ 600075 w 600076"/>
                  <a:gd name="connsiteY0" fmla="*/ 159543 h 319086"/>
                  <a:gd name="connsiteX1" fmla="*/ 440532 w 600076"/>
                  <a:gd name="connsiteY1" fmla="*/ 319086 h 319086"/>
                  <a:gd name="connsiteX2" fmla="*/ 159543 w 600076"/>
                  <a:gd name="connsiteY2" fmla="*/ 319085 h 319086"/>
                  <a:gd name="connsiteX3" fmla="*/ 0 w 600076"/>
                  <a:gd name="connsiteY3" fmla="*/ 159542 h 319086"/>
                  <a:gd name="connsiteX4" fmla="*/ 0 w 600076"/>
                  <a:gd name="connsiteY4" fmla="*/ 159543 h 319086"/>
                  <a:gd name="connsiteX5" fmla="*/ 159543 w 600076"/>
                  <a:gd name="connsiteY5" fmla="*/ 0 h 319086"/>
                  <a:gd name="connsiteX6" fmla="*/ 440533 w 600076"/>
                  <a:gd name="connsiteY6" fmla="*/ 0 h 319086"/>
                  <a:gd name="connsiteX7" fmla="*/ 600076 w 600076"/>
                  <a:gd name="connsiteY7" fmla="*/ 159543 h 319086"/>
                  <a:gd name="connsiteX0" fmla="*/ 600075 w 600075"/>
                  <a:gd name="connsiteY0" fmla="*/ 159543 h 319086"/>
                  <a:gd name="connsiteX1" fmla="*/ 440532 w 600075"/>
                  <a:gd name="connsiteY1" fmla="*/ 319086 h 319086"/>
                  <a:gd name="connsiteX2" fmla="*/ 159543 w 600075"/>
                  <a:gd name="connsiteY2" fmla="*/ 319085 h 319086"/>
                  <a:gd name="connsiteX3" fmla="*/ 0 w 600075"/>
                  <a:gd name="connsiteY3" fmla="*/ 159542 h 319086"/>
                  <a:gd name="connsiteX4" fmla="*/ 0 w 600075"/>
                  <a:gd name="connsiteY4" fmla="*/ 159543 h 319086"/>
                  <a:gd name="connsiteX5" fmla="*/ 159543 w 600075"/>
                  <a:gd name="connsiteY5" fmla="*/ 0 h 319086"/>
                  <a:gd name="connsiteX6" fmla="*/ 440533 w 600075"/>
                  <a:gd name="connsiteY6" fmla="*/ 0 h 319086"/>
                  <a:gd name="connsiteX0" fmla="*/ 440532 w 440533"/>
                  <a:gd name="connsiteY0" fmla="*/ 319086 h 319086"/>
                  <a:gd name="connsiteX1" fmla="*/ 159543 w 440533"/>
                  <a:gd name="connsiteY1" fmla="*/ 319085 h 319086"/>
                  <a:gd name="connsiteX2" fmla="*/ 0 w 440533"/>
                  <a:gd name="connsiteY2" fmla="*/ 159542 h 319086"/>
                  <a:gd name="connsiteX3" fmla="*/ 0 w 440533"/>
                  <a:gd name="connsiteY3" fmla="*/ 159543 h 319086"/>
                  <a:gd name="connsiteX4" fmla="*/ 159543 w 440533"/>
                  <a:gd name="connsiteY4" fmla="*/ 0 h 319086"/>
                  <a:gd name="connsiteX5" fmla="*/ 440533 w 440533"/>
                  <a:gd name="connsiteY5" fmla="*/ 0 h 319086"/>
                  <a:gd name="connsiteX0" fmla="*/ 552467 w 552467"/>
                  <a:gd name="connsiteY0" fmla="*/ 320470 h 320470"/>
                  <a:gd name="connsiteX1" fmla="*/ 159543 w 552467"/>
                  <a:gd name="connsiteY1" fmla="*/ 319085 h 320470"/>
                  <a:gd name="connsiteX2" fmla="*/ 0 w 552467"/>
                  <a:gd name="connsiteY2" fmla="*/ 159542 h 320470"/>
                  <a:gd name="connsiteX3" fmla="*/ 0 w 552467"/>
                  <a:gd name="connsiteY3" fmla="*/ 159543 h 320470"/>
                  <a:gd name="connsiteX4" fmla="*/ 159543 w 552467"/>
                  <a:gd name="connsiteY4" fmla="*/ 0 h 320470"/>
                  <a:gd name="connsiteX5" fmla="*/ 440533 w 552467"/>
                  <a:gd name="connsiteY5" fmla="*/ 0 h 320470"/>
                  <a:gd name="connsiteX0" fmla="*/ 552467 w 552467"/>
                  <a:gd name="connsiteY0" fmla="*/ 324383 h 324383"/>
                  <a:gd name="connsiteX1" fmla="*/ 159543 w 552467"/>
                  <a:gd name="connsiteY1" fmla="*/ 322998 h 324383"/>
                  <a:gd name="connsiteX2" fmla="*/ 0 w 552467"/>
                  <a:gd name="connsiteY2" fmla="*/ 163455 h 324383"/>
                  <a:gd name="connsiteX3" fmla="*/ 0 w 552467"/>
                  <a:gd name="connsiteY3" fmla="*/ 163456 h 324383"/>
                  <a:gd name="connsiteX4" fmla="*/ 159543 w 552467"/>
                  <a:gd name="connsiteY4" fmla="*/ 3913 h 324383"/>
                  <a:gd name="connsiteX5" fmla="*/ 357554 w 552467"/>
                  <a:gd name="connsiteY5" fmla="*/ 0 h 324383"/>
                  <a:gd name="connsiteX0" fmla="*/ 552467 w 552467"/>
                  <a:gd name="connsiteY0" fmla="*/ 325634 h 325634"/>
                  <a:gd name="connsiteX1" fmla="*/ 159543 w 552467"/>
                  <a:gd name="connsiteY1" fmla="*/ 324249 h 325634"/>
                  <a:gd name="connsiteX2" fmla="*/ 0 w 552467"/>
                  <a:gd name="connsiteY2" fmla="*/ 164706 h 325634"/>
                  <a:gd name="connsiteX3" fmla="*/ 0 w 552467"/>
                  <a:gd name="connsiteY3" fmla="*/ 164707 h 325634"/>
                  <a:gd name="connsiteX4" fmla="*/ 159543 w 552467"/>
                  <a:gd name="connsiteY4" fmla="*/ 5164 h 325634"/>
                  <a:gd name="connsiteX5" fmla="*/ 407771 w 552467"/>
                  <a:gd name="connsiteY5" fmla="*/ 0 h 32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2467" h="325634">
                    <a:moveTo>
                      <a:pt x="552467" y="325634"/>
                    </a:moveTo>
                    <a:lnTo>
                      <a:pt x="159543" y="324249"/>
                    </a:lnTo>
                    <a:cubicBezTo>
                      <a:pt x="71430" y="324249"/>
                      <a:pt x="0" y="252819"/>
                      <a:pt x="0" y="164706"/>
                    </a:cubicBezTo>
                    <a:lnTo>
                      <a:pt x="0" y="164707"/>
                    </a:lnTo>
                    <a:cubicBezTo>
                      <a:pt x="0" y="76594"/>
                      <a:pt x="71430" y="5164"/>
                      <a:pt x="159543" y="5164"/>
                    </a:cubicBezTo>
                    <a:lnTo>
                      <a:pt x="407771" y="0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6" name="四角形: 対角を丸める 135">
              <a:extLst>
                <a:ext uri="{FF2B5EF4-FFF2-40B4-BE49-F238E27FC236}">
                  <a16:creationId xmlns:a16="http://schemas.microsoft.com/office/drawing/2014/main" id="{BAA2327D-40F6-42DC-953B-13E5BF0D7CC5}"/>
                </a:ext>
              </a:extLst>
            </p:cNvPr>
            <p:cNvSpPr/>
            <p:nvPr/>
          </p:nvSpPr>
          <p:spPr>
            <a:xfrm>
              <a:off x="7667851" y="6223776"/>
              <a:ext cx="385195" cy="136929"/>
            </a:xfrm>
            <a:prstGeom prst="round2DiagRect">
              <a:avLst>
                <a:gd name="adj1" fmla="val 50000"/>
                <a:gd name="adj2" fmla="val 29333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四角形: 角を丸くする 284">
              <a:extLst>
                <a:ext uri="{FF2B5EF4-FFF2-40B4-BE49-F238E27FC236}">
                  <a16:creationId xmlns:a16="http://schemas.microsoft.com/office/drawing/2014/main" id="{AF89B0E8-909D-4A5A-B537-D13455018679}"/>
                </a:ext>
              </a:extLst>
            </p:cNvPr>
            <p:cNvSpPr/>
            <p:nvPr/>
          </p:nvSpPr>
          <p:spPr>
            <a:xfrm rot="245136">
              <a:off x="7098889" y="5437837"/>
              <a:ext cx="552467" cy="324044"/>
            </a:xfrm>
            <a:custGeom>
              <a:avLst/>
              <a:gdLst>
                <a:gd name="connsiteX0" fmla="*/ 0 w 600075"/>
                <a:gd name="connsiteY0" fmla="*/ 159543 h 319085"/>
                <a:gd name="connsiteX1" fmla="*/ 159543 w 600075"/>
                <a:gd name="connsiteY1" fmla="*/ 0 h 319085"/>
                <a:gd name="connsiteX2" fmla="*/ 440533 w 600075"/>
                <a:gd name="connsiteY2" fmla="*/ 0 h 319085"/>
                <a:gd name="connsiteX3" fmla="*/ 600076 w 600075"/>
                <a:gd name="connsiteY3" fmla="*/ 159543 h 319085"/>
                <a:gd name="connsiteX4" fmla="*/ 600075 w 600075"/>
                <a:gd name="connsiteY4" fmla="*/ 159543 h 319085"/>
                <a:gd name="connsiteX5" fmla="*/ 440532 w 600075"/>
                <a:gd name="connsiteY5" fmla="*/ 319086 h 319085"/>
                <a:gd name="connsiteX6" fmla="*/ 159543 w 600075"/>
                <a:gd name="connsiteY6" fmla="*/ 319085 h 319085"/>
                <a:gd name="connsiteX7" fmla="*/ 0 w 600075"/>
                <a:gd name="connsiteY7" fmla="*/ 159542 h 319085"/>
                <a:gd name="connsiteX8" fmla="*/ 0 w 600075"/>
                <a:gd name="connsiteY8" fmla="*/ 159543 h 319085"/>
                <a:gd name="connsiteX0" fmla="*/ 600075 w 691515"/>
                <a:gd name="connsiteY0" fmla="*/ 159543 h 319086"/>
                <a:gd name="connsiteX1" fmla="*/ 440532 w 691515"/>
                <a:gd name="connsiteY1" fmla="*/ 319086 h 319086"/>
                <a:gd name="connsiteX2" fmla="*/ 159543 w 691515"/>
                <a:gd name="connsiteY2" fmla="*/ 319085 h 319086"/>
                <a:gd name="connsiteX3" fmla="*/ 0 w 691515"/>
                <a:gd name="connsiteY3" fmla="*/ 159542 h 319086"/>
                <a:gd name="connsiteX4" fmla="*/ 0 w 691515"/>
                <a:gd name="connsiteY4" fmla="*/ 159543 h 319086"/>
                <a:gd name="connsiteX5" fmla="*/ 159543 w 691515"/>
                <a:gd name="connsiteY5" fmla="*/ 0 h 319086"/>
                <a:gd name="connsiteX6" fmla="*/ 440533 w 691515"/>
                <a:gd name="connsiteY6" fmla="*/ 0 h 319086"/>
                <a:gd name="connsiteX7" fmla="*/ 600076 w 691515"/>
                <a:gd name="connsiteY7" fmla="*/ 159543 h 319086"/>
                <a:gd name="connsiteX8" fmla="*/ 691515 w 691515"/>
                <a:gd name="connsiteY8" fmla="*/ 250983 h 319086"/>
                <a:gd name="connsiteX0" fmla="*/ 600075 w 600076"/>
                <a:gd name="connsiteY0" fmla="*/ 159543 h 319086"/>
                <a:gd name="connsiteX1" fmla="*/ 440532 w 600076"/>
                <a:gd name="connsiteY1" fmla="*/ 319086 h 319086"/>
                <a:gd name="connsiteX2" fmla="*/ 159543 w 600076"/>
                <a:gd name="connsiteY2" fmla="*/ 319085 h 319086"/>
                <a:gd name="connsiteX3" fmla="*/ 0 w 600076"/>
                <a:gd name="connsiteY3" fmla="*/ 159542 h 319086"/>
                <a:gd name="connsiteX4" fmla="*/ 0 w 600076"/>
                <a:gd name="connsiteY4" fmla="*/ 159543 h 319086"/>
                <a:gd name="connsiteX5" fmla="*/ 159543 w 600076"/>
                <a:gd name="connsiteY5" fmla="*/ 0 h 319086"/>
                <a:gd name="connsiteX6" fmla="*/ 440533 w 600076"/>
                <a:gd name="connsiteY6" fmla="*/ 0 h 319086"/>
                <a:gd name="connsiteX7" fmla="*/ 600076 w 600076"/>
                <a:gd name="connsiteY7" fmla="*/ 159543 h 319086"/>
                <a:gd name="connsiteX0" fmla="*/ 600075 w 600075"/>
                <a:gd name="connsiteY0" fmla="*/ 159543 h 319086"/>
                <a:gd name="connsiteX1" fmla="*/ 440532 w 600075"/>
                <a:gd name="connsiteY1" fmla="*/ 319086 h 319086"/>
                <a:gd name="connsiteX2" fmla="*/ 159543 w 600075"/>
                <a:gd name="connsiteY2" fmla="*/ 319085 h 319086"/>
                <a:gd name="connsiteX3" fmla="*/ 0 w 600075"/>
                <a:gd name="connsiteY3" fmla="*/ 159542 h 319086"/>
                <a:gd name="connsiteX4" fmla="*/ 0 w 600075"/>
                <a:gd name="connsiteY4" fmla="*/ 159543 h 319086"/>
                <a:gd name="connsiteX5" fmla="*/ 159543 w 600075"/>
                <a:gd name="connsiteY5" fmla="*/ 0 h 319086"/>
                <a:gd name="connsiteX6" fmla="*/ 440533 w 600075"/>
                <a:gd name="connsiteY6" fmla="*/ 0 h 319086"/>
                <a:gd name="connsiteX0" fmla="*/ 440532 w 440533"/>
                <a:gd name="connsiteY0" fmla="*/ 319086 h 319086"/>
                <a:gd name="connsiteX1" fmla="*/ 159543 w 440533"/>
                <a:gd name="connsiteY1" fmla="*/ 319085 h 319086"/>
                <a:gd name="connsiteX2" fmla="*/ 0 w 440533"/>
                <a:gd name="connsiteY2" fmla="*/ 159542 h 319086"/>
                <a:gd name="connsiteX3" fmla="*/ 0 w 440533"/>
                <a:gd name="connsiteY3" fmla="*/ 159543 h 319086"/>
                <a:gd name="connsiteX4" fmla="*/ 159543 w 440533"/>
                <a:gd name="connsiteY4" fmla="*/ 0 h 319086"/>
                <a:gd name="connsiteX5" fmla="*/ 440533 w 440533"/>
                <a:gd name="connsiteY5" fmla="*/ 0 h 319086"/>
                <a:gd name="connsiteX0" fmla="*/ 552467 w 552467"/>
                <a:gd name="connsiteY0" fmla="*/ 320470 h 320470"/>
                <a:gd name="connsiteX1" fmla="*/ 159543 w 552467"/>
                <a:gd name="connsiteY1" fmla="*/ 319085 h 320470"/>
                <a:gd name="connsiteX2" fmla="*/ 0 w 552467"/>
                <a:gd name="connsiteY2" fmla="*/ 159542 h 320470"/>
                <a:gd name="connsiteX3" fmla="*/ 0 w 552467"/>
                <a:gd name="connsiteY3" fmla="*/ 159543 h 320470"/>
                <a:gd name="connsiteX4" fmla="*/ 159543 w 552467"/>
                <a:gd name="connsiteY4" fmla="*/ 0 h 320470"/>
                <a:gd name="connsiteX5" fmla="*/ 440533 w 552467"/>
                <a:gd name="connsiteY5" fmla="*/ 0 h 320470"/>
                <a:gd name="connsiteX0" fmla="*/ 552467 w 552467"/>
                <a:gd name="connsiteY0" fmla="*/ 324383 h 324383"/>
                <a:gd name="connsiteX1" fmla="*/ 159543 w 552467"/>
                <a:gd name="connsiteY1" fmla="*/ 322998 h 324383"/>
                <a:gd name="connsiteX2" fmla="*/ 0 w 552467"/>
                <a:gd name="connsiteY2" fmla="*/ 163455 h 324383"/>
                <a:gd name="connsiteX3" fmla="*/ 0 w 552467"/>
                <a:gd name="connsiteY3" fmla="*/ 163456 h 324383"/>
                <a:gd name="connsiteX4" fmla="*/ 159543 w 552467"/>
                <a:gd name="connsiteY4" fmla="*/ 3913 h 324383"/>
                <a:gd name="connsiteX5" fmla="*/ 357554 w 552467"/>
                <a:gd name="connsiteY5" fmla="*/ 0 h 324383"/>
                <a:gd name="connsiteX0" fmla="*/ 552467 w 552467"/>
                <a:gd name="connsiteY0" fmla="*/ 324044 h 324044"/>
                <a:gd name="connsiteX1" fmla="*/ 159543 w 552467"/>
                <a:gd name="connsiteY1" fmla="*/ 322659 h 324044"/>
                <a:gd name="connsiteX2" fmla="*/ 0 w 552467"/>
                <a:gd name="connsiteY2" fmla="*/ 163116 h 324044"/>
                <a:gd name="connsiteX3" fmla="*/ 0 w 552467"/>
                <a:gd name="connsiteY3" fmla="*/ 163117 h 324044"/>
                <a:gd name="connsiteX4" fmla="*/ 159543 w 552467"/>
                <a:gd name="connsiteY4" fmla="*/ 3574 h 324044"/>
                <a:gd name="connsiteX5" fmla="*/ 285958 w 552467"/>
                <a:gd name="connsiteY5" fmla="*/ 0 h 32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2467" h="324044">
                  <a:moveTo>
                    <a:pt x="552467" y="324044"/>
                  </a:moveTo>
                  <a:lnTo>
                    <a:pt x="159543" y="322659"/>
                  </a:lnTo>
                  <a:cubicBezTo>
                    <a:pt x="71430" y="322659"/>
                    <a:pt x="0" y="251229"/>
                    <a:pt x="0" y="163116"/>
                  </a:cubicBezTo>
                  <a:lnTo>
                    <a:pt x="0" y="163117"/>
                  </a:lnTo>
                  <a:cubicBezTo>
                    <a:pt x="0" y="75004"/>
                    <a:pt x="71430" y="3574"/>
                    <a:pt x="159543" y="3574"/>
                  </a:cubicBezTo>
                  <a:lnTo>
                    <a:pt x="285958" y="0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BEC0FE42-F14D-4531-B035-C2FE9E7F7CFD}"/>
                </a:ext>
              </a:extLst>
            </p:cNvPr>
            <p:cNvGrpSpPr/>
            <p:nvPr/>
          </p:nvGrpSpPr>
          <p:grpSpPr>
            <a:xfrm rot="20299031">
              <a:off x="6511268" y="5065503"/>
              <a:ext cx="1138429" cy="335934"/>
              <a:chOff x="5734868" y="3990007"/>
              <a:chExt cx="1138429" cy="335934"/>
            </a:xfrm>
          </p:grpSpPr>
          <p:sp>
            <p:nvSpPr>
              <p:cNvPr id="139" name="角丸四角形 88">
                <a:extLst>
                  <a:ext uri="{FF2B5EF4-FFF2-40B4-BE49-F238E27FC236}">
                    <a16:creationId xmlns:a16="http://schemas.microsoft.com/office/drawing/2014/main" id="{39D5FC7D-4AB1-4A13-9D60-8956841D4D39}"/>
                  </a:ext>
                </a:extLst>
              </p:cNvPr>
              <p:cNvSpPr/>
              <p:nvPr/>
            </p:nvSpPr>
            <p:spPr>
              <a:xfrm rot="14261547">
                <a:off x="5954972" y="4073799"/>
                <a:ext cx="80013" cy="15183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0" name="角丸四角形 88">
                <a:extLst>
                  <a:ext uri="{FF2B5EF4-FFF2-40B4-BE49-F238E27FC236}">
                    <a16:creationId xmlns:a16="http://schemas.microsoft.com/office/drawing/2014/main" id="{6F22BB2B-E432-4390-A404-37BEF10DB689}"/>
                  </a:ext>
                </a:extLst>
              </p:cNvPr>
              <p:cNvSpPr/>
              <p:nvPr/>
            </p:nvSpPr>
            <p:spPr>
              <a:xfrm rot="14858100">
                <a:off x="5777108" y="4020820"/>
                <a:ext cx="53806" cy="13828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1" name="角丸四角形 90">
                <a:extLst>
                  <a:ext uri="{FF2B5EF4-FFF2-40B4-BE49-F238E27FC236}">
                    <a16:creationId xmlns:a16="http://schemas.microsoft.com/office/drawing/2014/main" id="{25633EEC-7D3F-4033-A475-0C5C0C758A7C}"/>
                  </a:ext>
                </a:extLst>
              </p:cNvPr>
              <p:cNvSpPr/>
              <p:nvPr/>
            </p:nvSpPr>
            <p:spPr>
              <a:xfrm rot="16461336">
                <a:off x="5823860" y="3931857"/>
                <a:ext cx="63913" cy="23466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2" name="角丸四角形 86">
                <a:extLst>
                  <a:ext uri="{FF2B5EF4-FFF2-40B4-BE49-F238E27FC236}">
                    <a16:creationId xmlns:a16="http://schemas.microsoft.com/office/drawing/2014/main" id="{02C43458-5C16-44F2-A985-A18924BCA8C9}"/>
                  </a:ext>
                </a:extLst>
              </p:cNvPr>
              <p:cNvSpPr/>
              <p:nvPr/>
            </p:nvSpPr>
            <p:spPr>
              <a:xfrm rot="15300000">
                <a:off x="5859065" y="3911893"/>
                <a:ext cx="212202" cy="368430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  <a:gd name="connsiteX0" fmla="*/ 12187 w 415395"/>
                  <a:gd name="connsiteY0" fmla="*/ 269739 h 531874"/>
                  <a:gd name="connsiteX1" fmla="*/ 154540 w 415395"/>
                  <a:gd name="connsiteY1" fmla="*/ 313540 h 531874"/>
                  <a:gd name="connsiteX2" fmla="*/ 167095 w 415395"/>
                  <a:gd name="connsiteY2" fmla="*/ 298273 h 531874"/>
                  <a:gd name="connsiteX3" fmla="*/ 264962 w 415395"/>
                  <a:gd name="connsiteY3" fmla="*/ 218590 h 531874"/>
                  <a:gd name="connsiteX4" fmla="*/ 322233 w 415395"/>
                  <a:gd name="connsiteY4" fmla="*/ 33699 h 531874"/>
                  <a:gd name="connsiteX5" fmla="*/ 383240 w 415395"/>
                  <a:gd name="connsiteY5" fmla="*/ 4226 h 531874"/>
                  <a:gd name="connsiteX6" fmla="*/ 412714 w 415395"/>
                  <a:gd name="connsiteY6" fmla="*/ 65233 h 531874"/>
                  <a:gd name="connsiteX7" fmla="*/ 397577 w 415395"/>
                  <a:gd name="connsiteY7" fmla="*/ 204735 h 531874"/>
                  <a:gd name="connsiteX8" fmla="*/ 387061 w 415395"/>
                  <a:gd name="connsiteY8" fmla="*/ 307419 h 531874"/>
                  <a:gd name="connsiteX9" fmla="*/ 345858 w 415395"/>
                  <a:gd name="connsiteY9" fmla="*/ 389430 h 531874"/>
                  <a:gd name="connsiteX10" fmla="*/ 345858 w 415395"/>
                  <a:gd name="connsiteY10" fmla="*/ 492560 h 531874"/>
                  <a:gd name="connsiteX11" fmla="*/ 306544 w 415395"/>
                  <a:gd name="connsiteY11" fmla="*/ 531874 h 531874"/>
                  <a:gd name="connsiteX12" fmla="*/ 148369 w 415395"/>
                  <a:gd name="connsiteY12" fmla="*/ 531874 h 531874"/>
                  <a:gd name="connsiteX13" fmla="*/ 109055 w 415395"/>
                  <a:gd name="connsiteY13" fmla="*/ 492560 h 531874"/>
                  <a:gd name="connsiteX14" fmla="*/ 109055 w 415395"/>
                  <a:gd name="connsiteY14" fmla="*/ 418490 h 531874"/>
                  <a:gd name="connsiteX15" fmla="*/ 20566 w 415395"/>
                  <a:gd name="connsiteY15" fmla="*/ 347264 h 531874"/>
                  <a:gd name="connsiteX16" fmla="*/ 12187 w 415395"/>
                  <a:gd name="connsiteY16" fmla="*/ 269739 h 531874"/>
                  <a:gd name="connsiteX0" fmla="*/ 0 w 394829"/>
                  <a:gd name="connsiteY0" fmla="*/ 347264 h 531874"/>
                  <a:gd name="connsiteX1" fmla="*/ 133974 w 394829"/>
                  <a:gd name="connsiteY1" fmla="*/ 313540 h 531874"/>
                  <a:gd name="connsiteX2" fmla="*/ 146529 w 394829"/>
                  <a:gd name="connsiteY2" fmla="*/ 298273 h 531874"/>
                  <a:gd name="connsiteX3" fmla="*/ 244396 w 394829"/>
                  <a:gd name="connsiteY3" fmla="*/ 218590 h 531874"/>
                  <a:gd name="connsiteX4" fmla="*/ 301667 w 394829"/>
                  <a:gd name="connsiteY4" fmla="*/ 33699 h 531874"/>
                  <a:gd name="connsiteX5" fmla="*/ 362674 w 394829"/>
                  <a:gd name="connsiteY5" fmla="*/ 4226 h 531874"/>
                  <a:gd name="connsiteX6" fmla="*/ 392148 w 394829"/>
                  <a:gd name="connsiteY6" fmla="*/ 65233 h 531874"/>
                  <a:gd name="connsiteX7" fmla="*/ 377011 w 394829"/>
                  <a:gd name="connsiteY7" fmla="*/ 204735 h 531874"/>
                  <a:gd name="connsiteX8" fmla="*/ 366495 w 394829"/>
                  <a:gd name="connsiteY8" fmla="*/ 307419 h 531874"/>
                  <a:gd name="connsiteX9" fmla="*/ 325292 w 394829"/>
                  <a:gd name="connsiteY9" fmla="*/ 389430 h 531874"/>
                  <a:gd name="connsiteX10" fmla="*/ 325292 w 394829"/>
                  <a:gd name="connsiteY10" fmla="*/ 492560 h 531874"/>
                  <a:gd name="connsiteX11" fmla="*/ 285978 w 394829"/>
                  <a:gd name="connsiteY11" fmla="*/ 531874 h 531874"/>
                  <a:gd name="connsiteX12" fmla="*/ 127803 w 394829"/>
                  <a:gd name="connsiteY12" fmla="*/ 531874 h 531874"/>
                  <a:gd name="connsiteX13" fmla="*/ 88489 w 394829"/>
                  <a:gd name="connsiteY13" fmla="*/ 492560 h 531874"/>
                  <a:gd name="connsiteX14" fmla="*/ 88489 w 394829"/>
                  <a:gd name="connsiteY14" fmla="*/ 418490 h 531874"/>
                  <a:gd name="connsiteX15" fmla="*/ 0 w 394829"/>
                  <a:gd name="connsiteY15" fmla="*/ 347264 h 531874"/>
                  <a:gd name="connsiteX0" fmla="*/ 0 w 306340"/>
                  <a:gd name="connsiteY0" fmla="*/ 418490 h 531874"/>
                  <a:gd name="connsiteX1" fmla="*/ 45485 w 306340"/>
                  <a:gd name="connsiteY1" fmla="*/ 313540 h 531874"/>
                  <a:gd name="connsiteX2" fmla="*/ 58040 w 306340"/>
                  <a:gd name="connsiteY2" fmla="*/ 298273 h 531874"/>
                  <a:gd name="connsiteX3" fmla="*/ 155907 w 306340"/>
                  <a:gd name="connsiteY3" fmla="*/ 218590 h 531874"/>
                  <a:gd name="connsiteX4" fmla="*/ 213178 w 306340"/>
                  <a:gd name="connsiteY4" fmla="*/ 33699 h 531874"/>
                  <a:gd name="connsiteX5" fmla="*/ 274185 w 306340"/>
                  <a:gd name="connsiteY5" fmla="*/ 4226 h 531874"/>
                  <a:gd name="connsiteX6" fmla="*/ 303659 w 306340"/>
                  <a:gd name="connsiteY6" fmla="*/ 65233 h 531874"/>
                  <a:gd name="connsiteX7" fmla="*/ 288522 w 306340"/>
                  <a:gd name="connsiteY7" fmla="*/ 204735 h 531874"/>
                  <a:gd name="connsiteX8" fmla="*/ 278006 w 306340"/>
                  <a:gd name="connsiteY8" fmla="*/ 307419 h 531874"/>
                  <a:gd name="connsiteX9" fmla="*/ 236803 w 306340"/>
                  <a:gd name="connsiteY9" fmla="*/ 389430 h 531874"/>
                  <a:gd name="connsiteX10" fmla="*/ 236803 w 306340"/>
                  <a:gd name="connsiteY10" fmla="*/ 492560 h 531874"/>
                  <a:gd name="connsiteX11" fmla="*/ 197489 w 306340"/>
                  <a:gd name="connsiteY11" fmla="*/ 531874 h 531874"/>
                  <a:gd name="connsiteX12" fmla="*/ 39314 w 306340"/>
                  <a:gd name="connsiteY12" fmla="*/ 531874 h 531874"/>
                  <a:gd name="connsiteX13" fmla="*/ 0 w 306340"/>
                  <a:gd name="connsiteY13" fmla="*/ 492560 h 531874"/>
                  <a:gd name="connsiteX14" fmla="*/ 0 w 306340"/>
                  <a:gd name="connsiteY14" fmla="*/ 418490 h 531874"/>
                  <a:gd name="connsiteX0" fmla="*/ 0 w 306340"/>
                  <a:gd name="connsiteY0" fmla="*/ 418490 h 531874"/>
                  <a:gd name="connsiteX1" fmla="*/ 45485 w 306340"/>
                  <a:gd name="connsiteY1" fmla="*/ 313540 h 531874"/>
                  <a:gd name="connsiteX2" fmla="*/ 58040 w 306340"/>
                  <a:gd name="connsiteY2" fmla="*/ 298273 h 531874"/>
                  <a:gd name="connsiteX3" fmla="*/ 155907 w 306340"/>
                  <a:gd name="connsiteY3" fmla="*/ 218590 h 531874"/>
                  <a:gd name="connsiteX4" fmla="*/ 213178 w 306340"/>
                  <a:gd name="connsiteY4" fmla="*/ 33699 h 531874"/>
                  <a:gd name="connsiteX5" fmla="*/ 274185 w 306340"/>
                  <a:gd name="connsiteY5" fmla="*/ 4226 h 531874"/>
                  <a:gd name="connsiteX6" fmla="*/ 303659 w 306340"/>
                  <a:gd name="connsiteY6" fmla="*/ 65233 h 531874"/>
                  <a:gd name="connsiteX7" fmla="*/ 288522 w 306340"/>
                  <a:gd name="connsiteY7" fmla="*/ 204735 h 531874"/>
                  <a:gd name="connsiteX8" fmla="*/ 278006 w 306340"/>
                  <a:gd name="connsiteY8" fmla="*/ 307419 h 531874"/>
                  <a:gd name="connsiteX9" fmla="*/ 236803 w 306340"/>
                  <a:gd name="connsiteY9" fmla="*/ 389430 h 531874"/>
                  <a:gd name="connsiteX10" fmla="*/ 197489 w 306340"/>
                  <a:gd name="connsiteY10" fmla="*/ 531874 h 531874"/>
                  <a:gd name="connsiteX11" fmla="*/ 39314 w 306340"/>
                  <a:gd name="connsiteY11" fmla="*/ 531874 h 531874"/>
                  <a:gd name="connsiteX12" fmla="*/ 0 w 306340"/>
                  <a:gd name="connsiteY12" fmla="*/ 492560 h 531874"/>
                  <a:gd name="connsiteX13" fmla="*/ 0 w 306340"/>
                  <a:gd name="connsiteY13" fmla="*/ 418490 h 531874"/>
                  <a:gd name="connsiteX0" fmla="*/ 0 w 306340"/>
                  <a:gd name="connsiteY0" fmla="*/ 418490 h 531874"/>
                  <a:gd name="connsiteX1" fmla="*/ 45485 w 306340"/>
                  <a:gd name="connsiteY1" fmla="*/ 313540 h 531874"/>
                  <a:gd name="connsiteX2" fmla="*/ 58040 w 306340"/>
                  <a:gd name="connsiteY2" fmla="*/ 298273 h 531874"/>
                  <a:gd name="connsiteX3" fmla="*/ 155907 w 306340"/>
                  <a:gd name="connsiteY3" fmla="*/ 218590 h 531874"/>
                  <a:gd name="connsiteX4" fmla="*/ 213178 w 306340"/>
                  <a:gd name="connsiteY4" fmla="*/ 33699 h 531874"/>
                  <a:gd name="connsiteX5" fmla="*/ 274185 w 306340"/>
                  <a:gd name="connsiteY5" fmla="*/ 4226 h 531874"/>
                  <a:gd name="connsiteX6" fmla="*/ 303659 w 306340"/>
                  <a:gd name="connsiteY6" fmla="*/ 65233 h 531874"/>
                  <a:gd name="connsiteX7" fmla="*/ 288522 w 306340"/>
                  <a:gd name="connsiteY7" fmla="*/ 204735 h 531874"/>
                  <a:gd name="connsiteX8" fmla="*/ 278006 w 306340"/>
                  <a:gd name="connsiteY8" fmla="*/ 307419 h 531874"/>
                  <a:gd name="connsiteX9" fmla="*/ 236803 w 306340"/>
                  <a:gd name="connsiteY9" fmla="*/ 389430 h 531874"/>
                  <a:gd name="connsiteX10" fmla="*/ 167605 w 306340"/>
                  <a:gd name="connsiteY10" fmla="*/ 523867 h 531874"/>
                  <a:gd name="connsiteX11" fmla="*/ 39314 w 306340"/>
                  <a:gd name="connsiteY11" fmla="*/ 531874 h 531874"/>
                  <a:gd name="connsiteX12" fmla="*/ 0 w 306340"/>
                  <a:gd name="connsiteY12" fmla="*/ 492560 h 531874"/>
                  <a:gd name="connsiteX13" fmla="*/ 0 w 306340"/>
                  <a:gd name="connsiteY13" fmla="*/ 418490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6340" h="531874">
                    <a:moveTo>
                      <a:pt x="0" y="418490"/>
                    </a:moveTo>
                    <a:lnTo>
                      <a:pt x="45485" y="313540"/>
                    </a:lnTo>
                    <a:cubicBezTo>
                      <a:pt x="48207" y="307490"/>
                      <a:pt x="52742" y="302586"/>
                      <a:pt x="58040" y="298273"/>
                    </a:cubicBezTo>
                    <a:lnTo>
                      <a:pt x="155907" y="218590"/>
                    </a:lnTo>
                    <a:cubicBezTo>
                      <a:pt x="181763" y="174494"/>
                      <a:pt x="193465" y="69426"/>
                      <a:pt x="213178" y="33699"/>
                    </a:cubicBezTo>
                    <a:cubicBezTo>
                      <a:pt x="232891" y="-2028"/>
                      <a:pt x="249200" y="-4482"/>
                      <a:pt x="274185" y="4226"/>
                    </a:cubicBezTo>
                    <a:cubicBezTo>
                      <a:pt x="299171" y="12934"/>
                      <a:pt x="312367" y="40248"/>
                      <a:pt x="303659" y="65233"/>
                    </a:cubicBezTo>
                    <a:lnTo>
                      <a:pt x="288522" y="204735"/>
                    </a:lnTo>
                    <a:cubicBezTo>
                      <a:pt x="313973" y="235994"/>
                      <a:pt x="309265" y="281967"/>
                      <a:pt x="278006" y="307419"/>
                    </a:cubicBezTo>
                    <a:lnTo>
                      <a:pt x="236803" y="389430"/>
                    </a:lnTo>
                    <a:lnTo>
                      <a:pt x="167605" y="523867"/>
                    </a:lnTo>
                    <a:lnTo>
                      <a:pt x="39314" y="531874"/>
                    </a:lnTo>
                    <a:cubicBezTo>
                      <a:pt x="17601" y="531874"/>
                      <a:pt x="0" y="514273"/>
                      <a:pt x="0" y="492560"/>
                    </a:cubicBezTo>
                    <a:lnTo>
                      <a:pt x="0" y="41849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" name="四角形: 上の 2 つの角を丸める 142">
                <a:extLst>
                  <a:ext uri="{FF2B5EF4-FFF2-40B4-BE49-F238E27FC236}">
                    <a16:creationId xmlns:a16="http://schemas.microsoft.com/office/drawing/2014/main" id="{81441639-D242-4E18-8C49-CA6EB007766A}"/>
                  </a:ext>
                </a:extLst>
              </p:cNvPr>
              <p:cNvSpPr/>
              <p:nvPr/>
            </p:nvSpPr>
            <p:spPr>
              <a:xfrm rot="6561561" flipV="1">
                <a:off x="6035163" y="3954879"/>
                <a:ext cx="39935" cy="15145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D2AB801C-F93F-477F-A56A-096C132E53B5}"/>
                  </a:ext>
                </a:extLst>
              </p:cNvPr>
              <p:cNvGrpSpPr/>
              <p:nvPr/>
            </p:nvGrpSpPr>
            <p:grpSpPr>
              <a:xfrm rot="900000" flipV="1">
                <a:off x="6103408" y="4080001"/>
                <a:ext cx="769889" cy="245940"/>
                <a:chOff x="4100786" y="4762502"/>
                <a:chExt cx="626634" cy="184526"/>
              </a:xfrm>
            </p:grpSpPr>
            <p:sp>
              <p:nvSpPr>
                <p:cNvPr id="145" name="四角形: 角を丸くする 26">
                  <a:extLst>
                    <a:ext uri="{FF2B5EF4-FFF2-40B4-BE49-F238E27FC236}">
                      <a16:creationId xmlns:a16="http://schemas.microsoft.com/office/drawing/2014/main" id="{2C7C5563-7C79-4E38-9C87-EA8C3068EC11}"/>
                    </a:ext>
                  </a:extLst>
                </p:cNvPr>
                <p:cNvSpPr/>
                <p:nvPr/>
              </p:nvSpPr>
              <p:spPr>
                <a:xfrm flipH="1">
                  <a:off x="4261972" y="4762502"/>
                  <a:ext cx="465448" cy="184526"/>
                </a:xfrm>
                <a:custGeom>
                  <a:avLst/>
                  <a:gdLst>
                    <a:gd name="connsiteX0" fmla="*/ 0 w 507203"/>
                    <a:gd name="connsiteY0" fmla="*/ 41755 h 178759"/>
                    <a:gd name="connsiteX1" fmla="*/ 41755 w 507203"/>
                    <a:gd name="connsiteY1" fmla="*/ 0 h 178759"/>
                    <a:gd name="connsiteX2" fmla="*/ 465448 w 507203"/>
                    <a:gd name="connsiteY2" fmla="*/ 0 h 178759"/>
                    <a:gd name="connsiteX3" fmla="*/ 507203 w 507203"/>
                    <a:gd name="connsiteY3" fmla="*/ 41755 h 178759"/>
                    <a:gd name="connsiteX4" fmla="*/ 507203 w 507203"/>
                    <a:gd name="connsiteY4" fmla="*/ 137004 h 178759"/>
                    <a:gd name="connsiteX5" fmla="*/ 465448 w 507203"/>
                    <a:gd name="connsiteY5" fmla="*/ 178759 h 178759"/>
                    <a:gd name="connsiteX6" fmla="*/ 41755 w 507203"/>
                    <a:gd name="connsiteY6" fmla="*/ 178759 h 178759"/>
                    <a:gd name="connsiteX7" fmla="*/ 0 w 507203"/>
                    <a:gd name="connsiteY7" fmla="*/ 137004 h 178759"/>
                    <a:gd name="connsiteX8" fmla="*/ 0 w 507203"/>
                    <a:gd name="connsiteY8" fmla="*/ 41755 h 178759"/>
                    <a:gd name="connsiteX0" fmla="*/ 0 w 507203"/>
                    <a:gd name="connsiteY0" fmla="*/ 137004 h 228444"/>
                    <a:gd name="connsiteX1" fmla="*/ 0 w 507203"/>
                    <a:gd name="connsiteY1" fmla="*/ 41755 h 228444"/>
                    <a:gd name="connsiteX2" fmla="*/ 41755 w 507203"/>
                    <a:gd name="connsiteY2" fmla="*/ 0 h 228444"/>
                    <a:gd name="connsiteX3" fmla="*/ 465448 w 507203"/>
                    <a:gd name="connsiteY3" fmla="*/ 0 h 228444"/>
                    <a:gd name="connsiteX4" fmla="*/ 507203 w 507203"/>
                    <a:gd name="connsiteY4" fmla="*/ 41755 h 228444"/>
                    <a:gd name="connsiteX5" fmla="*/ 507203 w 507203"/>
                    <a:gd name="connsiteY5" fmla="*/ 137004 h 228444"/>
                    <a:gd name="connsiteX6" fmla="*/ 465448 w 507203"/>
                    <a:gd name="connsiteY6" fmla="*/ 178759 h 228444"/>
                    <a:gd name="connsiteX7" fmla="*/ 41755 w 507203"/>
                    <a:gd name="connsiteY7" fmla="*/ 178759 h 228444"/>
                    <a:gd name="connsiteX8" fmla="*/ 91440 w 507203"/>
                    <a:gd name="connsiteY8" fmla="*/ 228444 h 228444"/>
                    <a:gd name="connsiteX0" fmla="*/ 0 w 507203"/>
                    <a:gd name="connsiteY0" fmla="*/ 41755 h 228444"/>
                    <a:gd name="connsiteX1" fmla="*/ 41755 w 507203"/>
                    <a:gd name="connsiteY1" fmla="*/ 0 h 228444"/>
                    <a:gd name="connsiteX2" fmla="*/ 465448 w 507203"/>
                    <a:gd name="connsiteY2" fmla="*/ 0 h 228444"/>
                    <a:gd name="connsiteX3" fmla="*/ 507203 w 507203"/>
                    <a:gd name="connsiteY3" fmla="*/ 41755 h 228444"/>
                    <a:gd name="connsiteX4" fmla="*/ 507203 w 507203"/>
                    <a:gd name="connsiteY4" fmla="*/ 137004 h 228444"/>
                    <a:gd name="connsiteX5" fmla="*/ 465448 w 507203"/>
                    <a:gd name="connsiteY5" fmla="*/ 178759 h 228444"/>
                    <a:gd name="connsiteX6" fmla="*/ 41755 w 507203"/>
                    <a:gd name="connsiteY6" fmla="*/ 178759 h 228444"/>
                    <a:gd name="connsiteX7" fmla="*/ 91440 w 507203"/>
                    <a:gd name="connsiteY7" fmla="*/ 228444 h 228444"/>
                    <a:gd name="connsiteX0" fmla="*/ 18919 w 484367"/>
                    <a:gd name="connsiteY0" fmla="*/ 0 h 228444"/>
                    <a:gd name="connsiteX1" fmla="*/ 442612 w 484367"/>
                    <a:gd name="connsiteY1" fmla="*/ 0 h 228444"/>
                    <a:gd name="connsiteX2" fmla="*/ 484367 w 484367"/>
                    <a:gd name="connsiteY2" fmla="*/ 41755 h 228444"/>
                    <a:gd name="connsiteX3" fmla="*/ 484367 w 484367"/>
                    <a:gd name="connsiteY3" fmla="*/ 137004 h 228444"/>
                    <a:gd name="connsiteX4" fmla="*/ 442612 w 484367"/>
                    <a:gd name="connsiteY4" fmla="*/ 178759 h 228444"/>
                    <a:gd name="connsiteX5" fmla="*/ 18919 w 484367"/>
                    <a:gd name="connsiteY5" fmla="*/ 178759 h 228444"/>
                    <a:gd name="connsiteX6" fmla="*/ 68604 w 484367"/>
                    <a:gd name="connsiteY6" fmla="*/ 228444 h 228444"/>
                    <a:gd name="connsiteX0" fmla="*/ 0 w 465448"/>
                    <a:gd name="connsiteY0" fmla="*/ 0 h 178759"/>
                    <a:gd name="connsiteX1" fmla="*/ 423693 w 465448"/>
                    <a:gd name="connsiteY1" fmla="*/ 0 h 178759"/>
                    <a:gd name="connsiteX2" fmla="*/ 465448 w 465448"/>
                    <a:gd name="connsiteY2" fmla="*/ 41755 h 178759"/>
                    <a:gd name="connsiteX3" fmla="*/ 465448 w 465448"/>
                    <a:gd name="connsiteY3" fmla="*/ 137004 h 178759"/>
                    <a:gd name="connsiteX4" fmla="*/ 423693 w 465448"/>
                    <a:gd name="connsiteY4" fmla="*/ 178759 h 178759"/>
                    <a:gd name="connsiteX5" fmla="*/ 0 w 465448"/>
                    <a:gd name="connsiteY5" fmla="*/ 178759 h 178759"/>
                    <a:gd name="connsiteX0" fmla="*/ 0 w 465448"/>
                    <a:gd name="connsiteY0" fmla="*/ 0 h 181141"/>
                    <a:gd name="connsiteX1" fmla="*/ 423693 w 465448"/>
                    <a:gd name="connsiteY1" fmla="*/ 0 h 181141"/>
                    <a:gd name="connsiteX2" fmla="*/ 465448 w 465448"/>
                    <a:gd name="connsiteY2" fmla="*/ 41755 h 181141"/>
                    <a:gd name="connsiteX3" fmla="*/ 465448 w 465448"/>
                    <a:gd name="connsiteY3" fmla="*/ 137004 h 181141"/>
                    <a:gd name="connsiteX4" fmla="*/ 423693 w 465448"/>
                    <a:gd name="connsiteY4" fmla="*/ 178759 h 181141"/>
                    <a:gd name="connsiteX5" fmla="*/ 109538 w 465448"/>
                    <a:gd name="connsiteY5" fmla="*/ 181141 h 181141"/>
                    <a:gd name="connsiteX0" fmla="*/ 0 w 465448"/>
                    <a:gd name="connsiteY0" fmla="*/ 0 h 184526"/>
                    <a:gd name="connsiteX1" fmla="*/ 423693 w 465448"/>
                    <a:gd name="connsiteY1" fmla="*/ 0 h 184526"/>
                    <a:gd name="connsiteX2" fmla="*/ 465448 w 465448"/>
                    <a:gd name="connsiteY2" fmla="*/ 41755 h 184526"/>
                    <a:gd name="connsiteX3" fmla="*/ 465448 w 465448"/>
                    <a:gd name="connsiteY3" fmla="*/ 137004 h 184526"/>
                    <a:gd name="connsiteX4" fmla="*/ 423693 w 465448"/>
                    <a:gd name="connsiteY4" fmla="*/ 178759 h 184526"/>
                    <a:gd name="connsiteX5" fmla="*/ 58134 w 465448"/>
                    <a:gd name="connsiteY5" fmla="*/ 184526 h 184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5448" h="184526">
                      <a:moveTo>
                        <a:pt x="0" y="0"/>
                      </a:moveTo>
                      <a:lnTo>
                        <a:pt x="423693" y="0"/>
                      </a:lnTo>
                      <a:cubicBezTo>
                        <a:pt x="446754" y="0"/>
                        <a:pt x="465448" y="18694"/>
                        <a:pt x="465448" y="41755"/>
                      </a:cubicBezTo>
                      <a:lnTo>
                        <a:pt x="465448" y="137004"/>
                      </a:lnTo>
                      <a:cubicBezTo>
                        <a:pt x="465448" y="160065"/>
                        <a:pt x="446754" y="178759"/>
                        <a:pt x="423693" y="178759"/>
                      </a:cubicBezTo>
                      <a:lnTo>
                        <a:pt x="58134" y="184526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台形 145">
                  <a:extLst>
                    <a:ext uri="{FF2B5EF4-FFF2-40B4-BE49-F238E27FC236}">
                      <a16:creationId xmlns:a16="http://schemas.microsoft.com/office/drawing/2014/main" id="{BC06530B-37DE-421B-A354-2F79866A6A20}"/>
                    </a:ext>
                  </a:extLst>
                </p:cNvPr>
                <p:cNvSpPr/>
                <p:nvPr/>
              </p:nvSpPr>
              <p:spPr>
                <a:xfrm rot="16200000" flipH="1">
                  <a:off x="4110989" y="4763013"/>
                  <a:ext cx="158353" cy="178759"/>
                </a:xfrm>
                <a:prstGeom prst="trapezoid">
                  <a:avLst>
                    <a:gd name="adj" fmla="val 14473"/>
                  </a:avLst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3B6DE5F7-79D9-413A-8E30-EC1F6412DDEE}"/>
              </a:ext>
            </a:extLst>
          </p:cNvPr>
          <p:cNvGrpSpPr/>
          <p:nvPr/>
        </p:nvGrpSpPr>
        <p:grpSpPr>
          <a:xfrm>
            <a:off x="3833535" y="3914212"/>
            <a:ext cx="2187224" cy="2429600"/>
            <a:chOff x="3833535" y="3914212"/>
            <a:chExt cx="2187224" cy="2429600"/>
          </a:xfrm>
        </p:grpSpPr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140F1E03-F7C4-45DB-860D-3072154056AD}"/>
                </a:ext>
              </a:extLst>
            </p:cNvPr>
            <p:cNvGrpSpPr/>
            <p:nvPr/>
          </p:nvGrpSpPr>
          <p:grpSpPr>
            <a:xfrm>
              <a:off x="3833535" y="3914212"/>
              <a:ext cx="2187224" cy="2429600"/>
              <a:chOff x="3671633" y="4076410"/>
              <a:chExt cx="1961943" cy="2179357"/>
            </a:xfrm>
          </p:grpSpPr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2F819162-FD4A-410C-857A-0167155866F3}"/>
                  </a:ext>
                </a:extLst>
              </p:cNvPr>
              <p:cNvGrpSpPr/>
              <p:nvPr/>
            </p:nvGrpSpPr>
            <p:grpSpPr>
              <a:xfrm rot="14400000" flipV="1">
                <a:off x="3975909" y="4330796"/>
                <a:ext cx="333254" cy="216807"/>
                <a:chOff x="3111191" y="5212989"/>
                <a:chExt cx="292924" cy="190570"/>
              </a:xfrm>
            </p:grpSpPr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F77BE0D5-F874-449A-82DF-0FA426D39210}"/>
                    </a:ext>
                  </a:extLst>
                </p:cNvPr>
                <p:cNvGrpSpPr/>
                <p:nvPr/>
              </p:nvGrpSpPr>
              <p:grpSpPr>
                <a:xfrm flipV="1">
                  <a:off x="3111191" y="5214749"/>
                  <a:ext cx="292924" cy="188810"/>
                  <a:chOff x="5032362" y="1791371"/>
                  <a:chExt cx="644453" cy="415395"/>
                </a:xfrm>
              </p:grpSpPr>
              <p:sp>
                <p:nvSpPr>
                  <p:cNvPr id="210" name="角丸四角形 88">
                    <a:extLst>
                      <a:ext uri="{FF2B5EF4-FFF2-40B4-BE49-F238E27FC236}">
                        <a16:creationId xmlns:a16="http://schemas.microsoft.com/office/drawing/2014/main" id="{55C23AC5-1BEB-4841-A4A3-A2135C15CDC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5422184" y="1847724"/>
                    <a:ext cx="77676" cy="19963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1" name="角丸四角形 90">
                    <a:extLst>
                      <a:ext uri="{FF2B5EF4-FFF2-40B4-BE49-F238E27FC236}">
                        <a16:creationId xmlns:a16="http://schemas.microsoft.com/office/drawing/2014/main" id="{F1533CEC-908C-43EA-B63D-730CAECD33F0}"/>
                      </a:ext>
                    </a:extLst>
                  </p:cNvPr>
                  <p:cNvSpPr/>
                  <p:nvPr/>
                </p:nvSpPr>
                <p:spPr>
                  <a:xfrm rot="3861336">
                    <a:off x="5461300" y="1847974"/>
                    <a:ext cx="92267" cy="3387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2" name="角丸四角形 86">
                    <a:extLst>
                      <a:ext uri="{FF2B5EF4-FFF2-40B4-BE49-F238E27FC236}">
                        <a16:creationId xmlns:a16="http://schemas.microsoft.com/office/drawing/2014/main" id="{B343C3C2-3A92-43DD-B701-3A0ABDACE98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090601" y="1733132"/>
                    <a:ext cx="415395" cy="531874"/>
                  </a:xfrm>
                  <a:custGeom>
                    <a:avLst/>
                    <a:gdLst>
                      <a:gd name="connsiteX0" fmla="*/ 12187 w 415395"/>
                      <a:gd name="connsiteY0" fmla="*/ 268194 h 530329"/>
                      <a:gd name="connsiteX1" fmla="*/ 89712 w 415395"/>
                      <a:gd name="connsiteY1" fmla="*/ 259814 h 530329"/>
                      <a:gd name="connsiteX2" fmla="*/ 154540 w 415395"/>
                      <a:gd name="connsiteY2" fmla="*/ 311995 h 530329"/>
                      <a:gd name="connsiteX3" fmla="*/ 167095 w 415395"/>
                      <a:gd name="connsiteY3" fmla="*/ 296728 h 530329"/>
                      <a:gd name="connsiteX4" fmla="*/ 264962 w 415395"/>
                      <a:gd name="connsiteY4" fmla="*/ 217045 h 530329"/>
                      <a:gd name="connsiteX5" fmla="*/ 263948 w 415395"/>
                      <a:gd name="connsiteY5" fmla="*/ 199392 h 530329"/>
                      <a:gd name="connsiteX6" fmla="*/ 322233 w 415395"/>
                      <a:gd name="connsiteY6" fmla="*/ 32154 h 530329"/>
                      <a:gd name="connsiteX7" fmla="*/ 383240 w 415395"/>
                      <a:gd name="connsiteY7" fmla="*/ 2681 h 530329"/>
                      <a:gd name="connsiteX8" fmla="*/ 412714 w 415395"/>
                      <a:gd name="connsiteY8" fmla="*/ 63688 h 530329"/>
                      <a:gd name="connsiteX9" fmla="*/ 370958 w 415395"/>
                      <a:gd name="connsiteY9" fmla="*/ 183497 h 530329"/>
                      <a:gd name="connsiteX10" fmla="*/ 397577 w 415395"/>
                      <a:gd name="connsiteY10" fmla="*/ 203190 h 530329"/>
                      <a:gd name="connsiteX11" fmla="*/ 387061 w 415395"/>
                      <a:gd name="connsiteY11" fmla="*/ 305874 h 530329"/>
                      <a:gd name="connsiteX12" fmla="*/ 345858 w 415395"/>
                      <a:gd name="connsiteY12" fmla="*/ 387885 h 530329"/>
                      <a:gd name="connsiteX13" fmla="*/ 345858 w 415395"/>
                      <a:gd name="connsiteY13" fmla="*/ 491015 h 530329"/>
                      <a:gd name="connsiteX14" fmla="*/ 306544 w 415395"/>
                      <a:gd name="connsiteY14" fmla="*/ 530329 h 530329"/>
                      <a:gd name="connsiteX15" fmla="*/ 148369 w 415395"/>
                      <a:gd name="connsiteY15" fmla="*/ 530329 h 530329"/>
                      <a:gd name="connsiteX16" fmla="*/ 109055 w 415395"/>
                      <a:gd name="connsiteY16" fmla="*/ 491015 h 530329"/>
                      <a:gd name="connsiteX17" fmla="*/ 109055 w 415395"/>
                      <a:gd name="connsiteY17" fmla="*/ 416945 h 530329"/>
                      <a:gd name="connsiteX18" fmla="*/ 20566 w 415395"/>
                      <a:gd name="connsiteY18" fmla="*/ 345719 h 530329"/>
                      <a:gd name="connsiteX19" fmla="*/ 12187 w 415395"/>
                      <a:gd name="connsiteY19" fmla="*/ 268194 h 530329"/>
                      <a:gd name="connsiteX0" fmla="*/ 12187 w 415395"/>
                      <a:gd name="connsiteY0" fmla="*/ 269739 h 531874"/>
                      <a:gd name="connsiteX1" fmla="*/ 89712 w 415395"/>
                      <a:gd name="connsiteY1" fmla="*/ 261359 h 531874"/>
                      <a:gd name="connsiteX2" fmla="*/ 154540 w 415395"/>
                      <a:gd name="connsiteY2" fmla="*/ 313540 h 531874"/>
                      <a:gd name="connsiteX3" fmla="*/ 167095 w 415395"/>
                      <a:gd name="connsiteY3" fmla="*/ 298273 h 531874"/>
                      <a:gd name="connsiteX4" fmla="*/ 264962 w 415395"/>
                      <a:gd name="connsiteY4" fmla="*/ 218590 h 531874"/>
                      <a:gd name="connsiteX5" fmla="*/ 322233 w 415395"/>
                      <a:gd name="connsiteY5" fmla="*/ 33699 h 531874"/>
                      <a:gd name="connsiteX6" fmla="*/ 383240 w 415395"/>
                      <a:gd name="connsiteY6" fmla="*/ 4226 h 531874"/>
                      <a:gd name="connsiteX7" fmla="*/ 412714 w 415395"/>
                      <a:gd name="connsiteY7" fmla="*/ 65233 h 531874"/>
                      <a:gd name="connsiteX8" fmla="*/ 370958 w 415395"/>
                      <a:gd name="connsiteY8" fmla="*/ 185042 h 531874"/>
                      <a:gd name="connsiteX9" fmla="*/ 397577 w 415395"/>
                      <a:gd name="connsiteY9" fmla="*/ 204735 h 531874"/>
                      <a:gd name="connsiteX10" fmla="*/ 387061 w 415395"/>
                      <a:gd name="connsiteY10" fmla="*/ 307419 h 531874"/>
                      <a:gd name="connsiteX11" fmla="*/ 345858 w 415395"/>
                      <a:gd name="connsiteY11" fmla="*/ 389430 h 531874"/>
                      <a:gd name="connsiteX12" fmla="*/ 345858 w 415395"/>
                      <a:gd name="connsiteY12" fmla="*/ 492560 h 531874"/>
                      <a:gd name="connsiteX13" fmla="*/ 306544 w 415395"/>
                      <a:gd name="connsiteY13" fmla="*/ 531874 h 531874"/>
                      <a:gd name="connsiteX14" fmla="*/ 148369 w 415395"/>
                      <a:gd name="connsiteY14" fmla="*/ 531874 h 531874"/>
                      <a:gd name="connsiteX15" fmla="*/ 109055 w 415395"/>
                      <a:gd name="connsiteY15" fmla="*/ 492560 h 531874"/>
                      <a:gd name="connsiteX16" fmla="*/ 109055 w 415395"/>
                      <a:gd name="connsiteY16" fmla="*/ 418490 h 531874"/>
                      <a:gd name="connsiteX17" fmla="*/ 20566 w 415395"/>
                      <a:gd name="connsiteY17" fmla="*/ 347264 h 531874"/>
                      <a:gd name="connsiteX18" fmla="*/ 12187 w 415395"/>
                      <a:gd name="connsiteY18" fmla="*/ 269739 h 531874"/>
                      <a:gd name="connsiteX0" fmla="*/ 12187 w 415395"/>
                      <a:gd name="connsiteY0" fmla="*/ 269739 h 531874"/>
                      <a:gd name="connsiteX1" fmla="*/ 89712 w 415395"/>
                      <a:gd name="connsiteY1" fmla="*/ 261359 h 531874"/>
                      <a:gd name="connsiteX2" fmla="*/ 154540 w 415395"/>
                      <a:gd name="connsiteY2" fmla="*/ 313540 h 531874"/>
                      <a:gd name="connsiteX3" fmla="*/ 167095 w 415395"/>
                      <a:gd name="connsiteY3" fmla="*/ 298273 h 531874"/>
                      <a:gd name="connsiteX4" fmla="*/ 264962 w 415395"/>
                      <a:gd name="connsiteY4" fmla="*/ 218590 h 531874"/>
                      <a:gd name="connsiteX5" fmla="*/ 322233 w 415395"/>
                      <a:gd name="connsiteY5" fmla="*/ 33699 h 531874"/>
                      <a:gd name="connsiteX6" fmla="*/ 383240 w 415395"/>
                      <a:gd name="connsiteY6" fmla="*/ 4226 h 531874"/>
                      <a:gd name="connsiteX7" fmla="*/ 412714 w 415395"/>
                      <a:gd name="connsiteY7" fmla="*/ 65233 h 531874"/>
                      <a:gd name="connsiteX8" fmla="*/ 397577 w 415395"/>
                      <a:gd name="connsiteY8" fmla="*/ 204735 h 531874"/>
                      <a:gd name="connsiteX9" fmla="*/ 387061 w 415395"/>
                      <a:gd name="connsiteY9" fmla="*/ 307419 h 531874"/>
                      <a:gd name="connsiteX10" fmla="*/ 345858 w 415395"/>
                      <a:gd name="connsiteY10" fmla="*/ 389430 h 531874"/>
                      <a:gd name="connsiteX11" fmla="*/ 345858 w 415395"/>
                      <a:gd name="connsiteY11" fmla="*/ 492560 h 531874"/>
                      <a:gd name="connsiteX12" fmla="*/ 306544 w 415395"/>
                      <a:gd name="connsiteY12" fmla="*/ 531874 h 531874"/>
                      <a:gd name="connsiteX13" fmla="*/ 148369 w 415395"/>
                      <a:gd name="connsiteY13" fmla="*/ 531874 h 531874"/>
                      <a:gd name="connsiteX14" fmla="*/ 109055 w 415395"/>
                      <a:gd name="connsiteY14" fmla="*/ 492560 h 531874"/>
                      <a:gd name="connsiteX15" fmla="*/ 109055 w 415395"/>
                      <a:gd name="connsiteY15" fmla="*/ 418490 h 531874"/>
                      <a:gd name="connsiteX16" fmla="*/ 20566 w 415395"/>
                      <a:gd name="connsiteY16" fmla="*/ 347264 h 531874"/>
                      <a:gd name="connsiteX17" fmla="*/ 12187 w 415395"/>
                      <a:gd name="connsiteY17" fmla="*/ 269739 h 5318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15395" h="531874">
                        <a:moveTo>
                          <a:pt x="12187" y="269739"/>
                        </a:moveTo>
                        <a:cubicBezTo>
                          <a:pt x="31281" y="246017"/>
                          <a:pt x="65990" y="242265"/>
                          <a:pt x="89712" y="261359"/>
                        </a:cubicBezTo>
                        <a:lnTo>
                          <a:pt x="154540" y="313540"/>
                        </a:lnTo>
                        <a:cubicBezTo>
                          <a:pt x="157262" y="307490"/>
                          <a:pt x="161797" y="302586"/>
                          <a:pt x="167095" y="298273"/>
                        </a:cubicBezTo>
                        <a:lnTo>
                          <a:pt x="264962" y="218590"/>
                        </a:lnTo>
                        <a:cubicBezTo>
                          <a:pt x="290818" y="174494"/>
                          <a:pt x="302520" y="69426"/>
                          <a:pt x="322233" y="33699"/>
                        </a:cubicBezTo>
                        <a:cubicBezTo>
                          <a:pt x="341946" y="-2028"/>
                          <a:pt x="358255" y="-4482"/>
                          <a:pt x="383240" y="4226"/>
                        </a:cubicBezTo>
                        <a:cubicBezTo>
                          <a:pt x="408226" y="12934"/>
                          <a:pt x="421422" y="40248"/>
                          <a:pt x="412714" y="65233"/>
                        </a:cubicBezTo>
                        <a:lnTo>
                          <a:pt x="397577" y="204735"/>
                        </a:lnTo>
                        <a:cubicBezTo>
                          <a:pt x="423028" y="235994"/>
                          <a:pt x="418320" y="281967"/>
                          <a:pt x="387061" y="307419"/>
                        </a:cubicBezTo>
                        <a:lnTo>
                          <a:pt x="345858" y="389430"/>
                        </a:lnTo>
                        <a:lnTo>
                          <a:pt x="345858" y="492560"/>
                        </a:lnTo>
                        <a:cubicBezTo>
                          <a:pt x="345858" y="514273"/>
                          <a:pt x="328257" y="531874"/>
                          <a:pt x="306544" y="531874"/>
                        </a:cubicBezTo>
                        <a:lnTo>
                          <a:pt x="148369" y="531874"/>
                        </a:lnTo>
                        <a:cubicBezTo>
                          <a:pt x="126656" y="531874"/>
                          <a:pt x="109055" y="514273"/>
                          <a:pt x="109055" y="492560"/>
                        </a:cubicBezTo>
                        <a:lnTo>
                          <a:pt x="109055" y="418490"/>
                        </a:lnTo>
                        <a:lnTo>
                          <a:pt x="20566" y="347264"/>
                        </a:lnTo>
                        <a:cubicBezTo>
                          <a:pt x="-3156" y="328170"/>
                          <a:pt x="-6907" y="293461"/>
                          <a:pt x="12187" y="2697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09" name="四角形: 上の 2 つの角を丸める 208">
                  <a:extLst>
                    <a:ext uri="{FF2B5EF4-FFF2-40B4-BE49-F238E27FC236}">
                      <a16:creationId xmlns:a16="http://schemas.microsoft.com/office/drawing/2014/main" id="{7F28117E-E578-48CE-BE9E-C6ECB3994824}"/>
                    </a:ext>
                  </a:extLst>
                </p:cNvPr>
                <p:cNvSpPr/>
                <p:nvPr/>
              </p:nvSpPr>
              <p:spPr>
                <a:xfrm rot="7200000">
                  <a:off x="3215186" y="5176400"/>
                  <a:ext cx="26204" cy="993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2" name="楕円 8">
                <a:extLst>
                  <a:ext uri="{FF2B5EF4-FFF2-40B4-BE49-F238E27FC236}">
                    <a16:creationId xmlns:a16="http://schemas.microsoft.com/office/drawing/2014/main" id="{748CEA47-D8F9-4369-BC80-8B72C9B45125}"/>
                  </a:ext>
                </a:extLst>
              </p:cNvPr>
              <p:cNvSpPr/>
              <p:nvPr/>
            </p:nvSpPr>
            <p:spPr>
              <a:xfrm>
                <a:off x="4524376" y="4605337"/>
                <a:ext cx="895349" cy="1033461"/>
              </a:xfrm>
              <a:custGeom>
                <a:avLst/>
                <a:gdLst>
                  <a:gd name="connsiteX0" fmla="*/ 0 w 1066801"/>
                  <a:gd name="connsiteY0" fmla="*/ 647700 h 1295400"/>
                  <a:gd name="connsiteX1" fmla="*/ 533401 w 1066801"/>
                  <a:gd name="connsiteY1" fmla="*/ 0 h 1295400"/>
                  <a:gd name="connsiteX2" fmla="*/ 1066802 w 1066801"/>
                  <a:gd name="connsiteY2" fmla="*/ 647700 h 1295400"/>
                  <a:gd name="connsiteX3" fmla="*/ 533401 w 1066801"/>
                  <a:gd name="connsiteY3" fmla="*/ 1295400 h 1295400"/>
                  <a:gd name="connsiteX4" fmla="*/ 0 w 1066801"/>
                  <a:gd name="connsiteY4" fmla="*/ 647700 h 1295400"/>
                  <a:gd name="connsiteX0" fmla="*/ 0 w 1066802"/>
                  <a:gd name="connsiteY0" fmla="*/ 647700 h 1295400"/>
                  <a:gd name="connsiteX1" fmla="*/ 533401 w 1066802"/>
                  <a:gd name="connsiteY1" fmla="*/ 0 h 1295400"/>
                  <a:gd name="connsiteX2" fmla="*/ 1066802 w 1066802"/>
                  <a:gd name="connsiteY2" fmla="*/ 647700 h 1295400"/>
                  <a:gd name="connsiteX3" fmla="*/ 533401 w 1066802"/>
                  <a:gd name="connsiteY3" fmla="*/ 1295400 h 1295400"/>
                  <a:gd name="connsiteX4" fmla="*/ 0 w 1066802"/>
                  <a:gd name="connsiteY4" fmla="*/ 647700 h 1295400"/>
                  <a:gd name="connsiteX0" fmla="*/ 0 w 1066802"/>
                  <a:gd name="connsiteY0" fmla="*/ 647700 h 1295400"/>
                  <a:gd name="connsiteX1" fmla="*/ 533401 w 1066802"/>
                  <a:gd name="connsiteY1" fmla="*/ 0 h 1295400"/>
                  <a:gd name="connsiteX2" fmla="*/ 1066802 w 1066802"/>
                  <a:gd name="connsiteY2" fmla="*/ 647700 h 1295400"/>
                  <a:gd name="connsiteX3" fmla="*/ 533401 w 1066802"/>
                  <a:gd name="connsiteY3" fmla="*/ 1295400 h 1295400"/>
                  <a:gd name="connsiteX4" fmla="*/ 0 w 1066802"/>
                  <a:gd name="connsiteY4" fmla="*/ 647700 h 1295400"/>
                  <a:gd name="connsiteX0" fmla="*/ 0 w 1066802"/>
                  <a:gd name="connsiteY0" fmla="*/ 647700 h 1295400"/>
                  <a:gd name="connsiteX1" fmla="*/ 533401 w 1066802"/>
                  <a:gd name="connsiteY1" fmla="*/ 0 h 1295400"/>
                  <a:gd name="connsiteX2" fmla="*/ 1066802 w 1066802"/>
                  <a:gd name="connsiteY2" fmla="*/ 647700 h 1295400"/>
                  <a:gd name="connsiteX3" fmla="*/ 533401 w 1066802"/>
                  <a:gd name="connsiteY3" fmla="*/ 1295400 h 1295400"/>
                  <a:gd name="connsiteX4" fmla="*/ 0 w 1066802"/>
                  <a:gd name="connsiteY4" fmla="*/ 647700 h 1295400"/>
                  <a:gd name="connsiteX0" fmla="*/ 0 w 1066802"/>
                  <a:gd name="connsiteY0" fmla="*/ 923925 h 1571625"/>
                  <a:gd name="connsiteX1" fmla="*/ 538163 w 1066802"/>
                  <a:gd name="connsiteY1" fmla="*/ 0 h 1571625"/>
                  <a:gd name="connsiteX2" fmla="*/ 1066802 w 1066802"/>
                  <a:gd name="connsiteY2" fmla="*/ 923925 h 1571625"/>
                  <a:gd name="connsiteX3" fmla="*/ 533401 w 1066802"/>
                  <a:gd name="connsiteY3" fmla="*/ 1571625 h 1571625"/>
                  <a:gd name="connsiteX4" fmla="*/ 0 w 1066802"/>
                  <a:gd name="connsiteY4" fmla="*/ 923925 h 1571625"/>
                  <a:gd name="connsiteX0" fmla="*/ 0 w 1066802"/>
                  <a:gd name="connsiteY0" fmla="*/ 923925 h 1428750"/>
                  <a:gd name="connsiteX1" fmla="*/ 538163 w 1066802"/>
                  <a:gd name="connsiteY1" fmla="*/ 0 h 1428750"/>
                  <a:gd name="connsiteX2" fmla="*/ 1066802 w 1066802"/>
                  <a:gd name="connsiteY2" fmla="*/ 923925 h 1428750"/>
                  <a:gd name="connsiteX3" fmla="*/ 538163 w 1066802"/>
                  <a:gd name="connsiteY3" fmla="*/ 1428750 h 1428750"/>
                  <a:gd name="connsiteX4" fmla="*/ 0 w 1066802"/>
                  <a:gd name="connsiteY4" fmla="*/ 923925 h 142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6802" h="1428750">
                    <a:moveTo>
                      <a:pt x="0" y="923925"/>
                    </a:moveTo>
                    <a:cubicBezTo>
                      <a:pt x="0" y="566210"/>
                      <a:pt x="243574" y="0"/>
                      <a:pt x="538163" y="0"/>
                    </a:cubicBezTo>
                    <a:cubicBezTo>
                      <a:pt x="832752" y="0"/>
                      <a:pt x="1066802" y="566210"/>
                      <a:pt x="1066802" y="923925"/>
                    </a:cubicBezTo>
                    <a:cubicBezTo>
                      <a:pt x="1066802" y="1281640"/>
                      <a:pt x="832752" y="1428750"/>
                      <a:pt x="538163" y="1428750"/>
                    </a:cubicBezTo>
                    <a:cubicBezTo>
                      <a:pt x="243574" y="1428750"/>
                      <a:pt x="0" y="1281640"/>
                      <a:pt x="0" y="92392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二等辺三角形 172">
                <a:extLst>
                  <a:ext uri="{FF2B5EF4-FFF2-40B4-BE49-F238E27FC236}">
                    <a16:creationId xmlns:a16="http://schemas.microsoft.com/office/drawing/2014/main" id="{E9673F19-7170-48B0-A9D1-5FC64254A837}"/>
                  </a:ext>
                </a:extLst>
              </p:cNvPr>
              <p:cNvSpPr/>
              <p:nvPr/>
            </p:nvSpPr>
            <p:spPr>
              <a:xfrm rot="10800000">
                <a:off x="4795837" y="4707730"/>
                <a:ext cx="347664" cy="414337"/>
              </a:xfrm>
              <a:prstGeom prst="triangle">
                <a:avLst/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7806A7FF-4164-4223-AF39-30C49F95EF1D}"/>
                  </a:ext>
                </a:extLst>
              </p:cNvPr>
              <p:cNvGrpSpPr/>
              <p:nvPr/>
            </p:nvGrpSpPr>
            <p:grpSpPr>
              <a:xfrm rot="2700000" flipV="1">
                <a:off x="4193132" y="4599083"/>
                <a:ext cx="574733" cy="183598"/>
                <a:chOff x="4100786" y="4762502"/>
                <a:chExt cx="626634" cy="184526"/>
              </a:xfrm>
            </p:grpSpPr>
            <p:sp>
              <p:nvSpPr>
                <p:cNvPr id="206" name="四角形: 角を丸くする 26">
                  <a:extLst>
                    <a:ext uri="{FF2B5EF4-FFF2-40B4-BE49-F238E27FC236}">
                      <a16:creationId xmlns:a16="http://schemas.microsoft.com/office/drawing/2014/main" id="{FC814E3F-950A-42C3-A258-0114E3963706}"/>
                    </a:ext>
                  </a:extLst>
                </p:cNvPr>
                <p:cNvSpPr/>
                <p:nvPr/>
              </p:nvSpPr>
              <p:spPr>
                <a:xfrm flipH="1">
                  <a:off x="4261972" y="4762502"/>
                  <a:ext cx="465448" cy="184526"/>
                </a:xfrm>
                <a:custGeom>
                  <a:avLst/>
                  <a:gdLst>
                    <a:gd name="connsiteX0" fmla="*/ 0 w 507203"/>
                    <a:gd name="connsiteY0" fmla="*/ 41755 h 178759"/>
                    <a:gd name="connsiteX1" fmla="*/ 41755 w 507203"/>
                    <a:gd name="connsiteY1" fmla="*/ 0 h 178759"/>
                    <a:gd name="connsiteX2" fmla="*/ 465448 w 507203"/>
                    <a:gd name="connsiteY2" fmla="*/ 0 h 178759"/>
                    <a:gd name="connsiteX3" fmla="*/ 507203 w 507203"/>
                    <a:gd name="connsiteY3" fmla="*/ 41755 h 178759"/>
                    <a:gd name="connsiteX4" fmla="*/ 507203 w 507203"/>
                    <a:gd name="connsiteY4" fmla="*/ 137004 h 178759"/>
                    <a:gd name="connsiteX5" fmla="*/ 465448 w 507203"/>
                    <a:gd name="connsiteY5" fmla="*/ 178759 h 178759"/>
                    <a:gd name="connsiteX6" fmla="*/ 41755 w 507203"/>
                    <a:gd name="connsiteY6" fmla="*/ 178759 h 178759"/>
                    <a:gd name="connsiteX7" fmla="*/ 0 w 507203"/>
                    <a:gd name="connsiteY7" fmla="*/ 137004 h 178759"/>
                    <a:gd name="connsiteX8" fmla="*/ 0 w 507203"/>
                    <a:gd name="connsiteY8" fmla="*/ 41755 h 178759"/>
                    <a:gd name="connsiteX0" fmla="*/ 0 w 507203"/>
                    <a:gd name="connsiteY0" fmla="*/ 137004 h 228444"/>
                    <a:gd name="connsiteX1" fmla="*/ 0 w 507203"/>
                    <a:gd name="connsiteY1" fmla="*/ 41755 h 228444"/>
                    <a:gd name="connsiteX2" fmla="*/ 41755 w 507203"/>
                    <a:gd name="connsiteY2" fmla="*/ 0 h 228444"/>
                    <a:gd name="connsiteX3" fmla="*/ 465448 w 507203"/>
                    <a:gd name="connsiteY3" fmla="*/ 0 h 228444"/>
                    <a:gd name="connsiteX4" fmla="*/ 507203 w 507203"/>
                    <a:gd name="connsiteY4" fmla="*/ 41755 h 228444"/>
                    <a:gd name="connsiteX5" fmla="*/ 507203 w 507203"/>
                    <a:gd name="connsiteY5" fmla="*/ 137004 h 228444"/>
                    <a:gd name="connsiteX6" fmla="*/ 465448 w 507203"/>
                    <a:gd name="connsiteY6" fmla="*/ 178759 h 228444"/>
                    <a:gd name="connsiteX7" fmla="*/ 41755 w 507203"/>
                    <a:gd name="connsiteY7" fmla="*/ 178759 h 228444"/>
                    <a:gd name="connsiteX8" fmla="*/ 91440 w 507203"/>
                    <a:gd name="connsiteY8" fmla="*/ 228444 h 228444"/>
                    <a:gd name="connsiteX0" fmla="*/ 0 w 507203"/>
                    <a:gd name="connsiteY0" fmla="*/ 41755 h 228444"/>
                    <a:gd name="connsiteX1" fmla="*/ 41755 w 507203"/>
                    <a:gd name="connsiteY1" fmla="*/ 0 h 228444"/>
                    <a:gd name="connsiteX2" fmla="*/ 465448 w 507203"/>
                    <a:gd name="connsiteY2" fmla="*/ 0 h 228444"/>
                    <a:gd name="connsiteX3" fmla="*/ 507203 w 507203"/>
                    <a:gd name="connsiteY3" fmla="*/ 41755 h 228444"/>
                    <a:gd name="connsiteX4" fmla="*/ 507203 w 507203"/>
                    <a:gd name="connsiteY4" fmla="*/ 137004 h 228444"/>
                    <a:gd name="connsiteX5" fmla="*/ 465448 w 507203"/>
                    <a:gd name="connsiteY5" fmla="*/ 178759 h 228444"/>
                    <a:gd name="connsiteX6" fmla="*/ 41755 w 507203"/>
                    <a:gd name="connsiteY6" fmla="*/ 178759 h 228444"/>
                    <a:gd name="connsiteX7" fmla="*/ 91440 w 507203"/>
                    <a:gd name="connsiteY7" fmla="*/ 228444 h 228444"/>
                    <a:gd name="connsiteX0" fmla="*/ 18919 w 484367"/>
                    <a:gd name="connsiteY0" fmla="*/ 0 h 228444"/>
                    <a:gd name="connsiteX1" fmla="*/ 442612 w 484367"/>
                    <a:gd name="connsiteY1" fmla="*/ 0 h 228444"/>
                    <a:gd name="connsiteX2" fmla="*/ 484367 w 484367"/>
                    <a:gd name="connsiteY2" fmla="*/ 41755 h 228444"/>
                    <a:gd name="connsiteX3" fmla="*/ 484367 w 484367"/>
                    <a:gd name="connsiteY3" fmla="*/ 137004 h 228444"/>
                    <a:gd name="connsiteX4" fmla="*/ 442612 w 484367"/>
                    <a:gd name="connsiteY4" fmla="*/ 178759 h 228444"/>
                    <a:gd name="connsiteX5" fmla="*/ 18919 w 484367"/>
                    <a:gd name="connsiteY5" fmla="*/ 178759 h 228444"/>
                    <a:gd name="connsiteX6" fmla="*/ 68604 w 484367"/>
                    <a:gd name="connsiteY6" fmla="*/ 228444 h 228444"/>
                    <a:gd name="connsiteX0" fmla="*/ 0 w 465448"/>
                    <a:gd name="connsiteY0" fmla="*/ 0 h 178759"/>
                    <a:gd name="connsiteX1" fmla="*/ 423693 w 465448"/>
                    <a:gd name="connsiteY1" fmla="*/ 0 h 178759"/>
                    <a:gd name="connsiteX2" fmla="*/ 465448 w 465448"/>
                    <a:gd name="connsiteY2" fmla="*/ 41755 h 178759"/>
                    <a:gd name="connsiteX3" fmla="*/ 465448 w 465448"/>
                    <a:gd name="connsiteY3" fmla="*/ 137004 h 178759"/>
                    <a:gd name="connsiteX4" fmla="*/ 423693 w 465448"/>
                    <a:gd name="connsiteY4" fmla="*/ 178759 h 178759"/>
                    <a:gd name="connsiteX5" fmla="*/ 0 w 465448"/>
                    <a:gd name="connsiteY5" fmla="*/ 178759 h 178759"/>
                    <a:gd name="connsiteX0" fmla="*/ 0 w 465448"/>
                    <a:gd name="connsiteY0" fmla="*/ 0 h 181141"/>
                    <a:gd name="connsiteX1" fmla="*/ 423693 w 465448"/>
                    <a:gd name="connsiteY1" fmla="*/ 0 h 181141"/>
                    <a:gd name="connsiteX2" fmla="*/ 465448 w 465448"/>
                    <a:gd name="connsiteY2" fmla="*/ 41755 h 181141"/>
                    <a:gd name="connsiteX3" fmla="*/ 465448 w 465448"/>
                    <a:gd name="connsiteY3" fmla="*/ 137004 h 181141"/>
                    <a:gd name="connsiteX4" fmla="*/ 423693 w 465448"/>
                    <a:gd name="connsiteY4" fmla="*/ 178759 h 181141"/>
                    <a:gd name="connsiteX5" fmla="*/ 109538 w 465448"/>
                    <a:gd name="connsiteY5" fmla="*/ 181141 h 181141"/>
                    <a:gd name="connsiteX0" fmla="*/ 0 w 465448"/>
                    <a:gd name="connsiteY0" fmla="*/ 0 h 184526"/>
                    <a:gd name="connsiteX1" fmla="*/ 423693 w 465448"/>
                    <a:gd name="connsiteY1" fmla="*/ 0 h 184526"/>
                    <a:gd name="connsiteX2" fmla="*/ 465448 w 465448"/>
                    <a:gd name="connsiteY2" fmla="*/ 41755 h 184526"/>
                    <a:gd name="connsiteX3" fmla="*/ 465448 w 465448"/>
                    <a:gd name="connsiteY3" fmla="*/ 137004 h 184526"/>
                    <a:gd name="connsiteX4" fmla="*/ 423693 w 465448"/>
                    <a:gd name="connsiteY4" fmla="*/ 178759 h 184526"/>
                    <a:gd name="connsiteX5" fmla="*/ 58134 w 465448"/>
                    <a:gd name="connsiteY5" fmla="*/ 184526 h 184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5448" h="184526">
                      <a:moveTo>
                        <a:pt x="0" y="0"/>
                      </a:moveTo>
                      <a:lnTo>
                        <a:pt x="423693" y="0"/>
                      </a:lnTo>
                      <a:cubicBezTo>
                        <a:pt x="446754" y="0"/>
                        <a:pt x="465448" y="18694"/>
                        <a:pt x="465448" y="41755"/>
                      </a:cubicBezTo>
                      <a:lnTo>
                        <a:pt x="465448" y="137004"/>
                      </a:lnTo>
                      <a:cubicBezTo>
                        <a:pt x="465448" y="160065"/>
                        <a:pt x="446754" y="178759"/>
                        <a:pt x="423693" y="178759"/>
                      </a:cubicBezTo>
                      <a:lnTo>
                        <a:pt x="58134" y="184526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台形 206">
                  <a:extLst>
                    <a:ext uri="{FF2B5EF4-FFF2-40B4-BE49-F238E27FC236}">
                      <a16:creationId xmlns:a16="http://schemas.microsoft.com/office/drawing/2014/main" id="{523F65C1-76AA-44AC-A690-D66A3FBC46F3}"/>
                    </a:ext>
                  </a:extLst>
                </p:cNvPr>
                <p:cNvSpPr/>
                <p:nvPr/>
              </p:nvSpPr>
              <p:spPr>
                <a:xfrm rot="16200000" flipH="1">
                  <a:off x="4110989" y="4763013"/>
                  <a:ext cx="158353" cy="178759"/>
                </a:xfrm>
                <a:prstGeom prst="trapezoid">
                  <a:avLst>
                    <a:gd name="adj" fmla="val 14473"/>
                  </a:avLst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5" name="四角形: 角を丸くする 26">
                <a:extLst>
                  <a:ext uri="{FF2B5EF4-FFF2-40B4-BE49-F238E27FC236}">
                    <a16:creationId xmlns:a16="http://schemas.microsoft.com/office/drawing/2014/main" id="{302CEAC6-035A-4241-8768-E1E2417D173E}"/>
                  </a:ext>
                </a:extLst>
              </p:cNvPr>
              <p:cNvSpPr/>
              <p:nvPr/>
            </p:nvSpPr>
            <p:spPr>
              <a:xfrm rot="1800000">
                <a:off x="5168128" y="4890254"/>
                <a:ext cx="465448" cy="181141"/>
              </a:xfrm>
              <a:custGeom>
                <a:avLst/>
                <a:gdLst>
                  <a:gd name="connsiteX0" fmla="*/ 0 w 507203"/>
                  <a:gd name="connsiteY0" fmla="*/ 41755 h 178759"/>
                  <a:gd name="connsiteX1" fmla="*/ 41755 w 507203"/>
                  <a:gd name="connsiteY1" fmla="*/ 0 h 178759"/>
                  <a:gd name="connsiteX2" fmla="*/ 465448 w 507203"/>
                  <a:gd name="connsiteY2" fmla="*/ 0 h 178759"/>
                  <a:gd name="connsiteX3" fmla="*/ 507203 w 507203"/>
                  <a:gd name="connsiteY3" fmla="*/ 41755 h 178759"/>
                  <a:gd name="connsiteX4" fmla="*/ 507203 w 507203"/>
                  <a:gd name="connsiteY4" fmla="*/ 137004 h 178759"/>
                  <a:gd name="connsiteX5" fmla="*/ 465448 w 507203"/>
                  <a:gd name="connsiteY5" fmla="*/ 178759 h 178759"/>
                  <a:gd name="connsiteX6" fmla="*/ 41755 w 507203"/>
                  <a:gd name="connsiteY6" fmla="*/ 178759 h 178759"/>
                  <a:gd name="connsiteX7" fmla="*/ 0 w 507203"/>
                  <a:gd name="connsiteY7" fmla="*/ 137004 h 178759"/>
                  <a:gd name="connsiteX8" fmla="*/ 0 w 507203"/>
                  <a:gd name="connsiteY8" fmla="*/ 41755 h 178759"/>
                  <a:gd name="connsiteX0" fmla="*/ 0 w 507203"/>
                  <a:gd name="connsiteY0" fmla="*/ 137004 h 228444"/>
                  <a:gd name="connsiteX1" fmla="*/ 0 w 507203"/>
                  <a:gd name="connsiteY1" fmla="*/ 41755 h 228444"/>
                  <a:gd name="connsiteX2" fmla="*/ 41755 w 507203"/>
                  <a:gd name="connsiteY2" fmla="*/ 0 h 228444"/>
                  <a:gd name="connsiteX3" fmla="*/ 465448 w 507203"/>
                  <a:gd name="connsiteY3" fmla="*/ 0 h 228444"/>
                  <a:gd name="connsiteX4" fmla="*/ 507203 w 507203"/>
                  <a:gd name="connsiteY4" fmla="*/ 41755 h 228444"/>
                  <a:gd name="connsiteX5" fmla="*/ 507203 w 507203"/>
                  <a:gd name="connsiteY5" fmla="*/ 137004 h 228444"/>
                  <a:gd name="connsiteX6" fmla="*/ 465448 w 507203"/>
                  <a:gd name="connsiteY6" fmla="*/ 178759 h 228444"/>
                  <a:gd name="connsiteX7" fmla="*/ 41755 w 507203"/>
                  <a:gd name="connsiteY7" fmla="*/ 178759 h 228444"/>
                  <a:gd name="connsiteX8" fmla="*/ 91440 w 507203"/>
                  <a:gd name="connsiteY8" fmla="*/ 228444 h 228444"/>
                  <a:gd name="connsiteX0" fmla="*/ 0 w 507203"/>
                  <a:gd name="connsiteY0" fmla="*/ 41755 h 228444"/>
                  <a:gd name="connsiteX1" fmla="*/ 41755 w 507203"/>
                  <a:gd name="connsiteY1" fmla="*/ 0 h 228444"/>
                  <a:gd name="connsiteX2" fmla="*/ 465448 w 507203"/>
                  <a:gd name="connsiteY2" fmla="*/ 0 h 228444"/>
                  <a:gd name="connsiteX3" fmla="*/ 507203 w 507203"/>
                  <a:gd name="connsiteY3" fmla="*/ 41755 h 228444"/>
                  <a:gd name="connsiteX4" fmla="*/ 507203 w 507203"/>
                  <a:gd name="connsiteY4" fmla="*/ 137004 h 228444"/>
                  <a:gd name="connsiteX5" fmla="*/ 465448 w 507203"/>
                  <a:gd name="connsiteY5" fmla="*/ 178759 h 228444"/>
                  <a:gd name="connsiteX6" fmla="*/ 41755 w 507203"/>
                  <a:gd name="connsiteY6" fmla="*/ 178759 h 228444"/>
                  <a:gd name="connsiteX7" fmla="*/ 91440 w 507203"/>
                  <a:gd name="connsiteY7" fmla="*/ 228444 h 228444"/>
                  <a:gd name="connsiteX0" fmla="*/ 18919 w 484367"/>
                  <a:gd name="connsiteY0" fmla="*/ 0 h 228444"/>
                  <a:gd name="connsiteX1" fmla="*/ 442612 w 484367"/>
                  <a:gd name="connsiteY1" fmla="*/ 0 h 228444"/>
                  <a:gd name="connsiteX2" fmla="*/ 484367 w 484367"/>
                  <a:gd name="connsiteY2" fmla="*/ 41755 h 228444"/>
                  <a:gd name="connsiteX3" fmla="*/ 484367 w 484367"/>
                  <a:gd name="connsiteY3" fmla="*/ 137004 h 228444"/>
                  <a:gd name="connsiteX4" fmla="*/ 442612 w 484367"/>
                  <a:gd name="connsiteY4" fmla="*/ 178759 h 228444"/>
                  <a:gd name="connsiteX5" fmla="*/ 18919 w 484367"/>
                  <a:gd name="connsiteY5" fmla="*/ 178759 h 228444"/>
                  <a:gd name="connsiteX6" fmla="*/ 68604 w 484367"/>
                  <a:gd name="connsiteY6" fmla="*/ 228444 h 228444"/>
                  <a:gd name="connsiteX0" fmla="*/ 0 w 465448"/>
                  <a:gd name="connsiteY0" fmla="*/ 0 h 178759"/>
                  <a:gd name="connsiteX1" fmla="*/ 423693 w 465448"/>
                  <a:gd name="connsiteY1" fmla="*/ 0 h 178759"/>
                  <a:gd name="connsiteX2" fmla="*/ 465448 w 465448"/>
                  <a:gd name="connsiteY2" fmla="*/ 41755 h 178759"/>
                  <a:gd name="connsiteX3" fmla="*/ 465448 w 465448"/>
                  <a:gd name="connsiteY3" fmla="*/ 137004 h 178759"/>
                  <a:gd name="connsiteX4" fmla="*/ 423693 w 465448"/>
                  <a:gd name="connsiteY4" fmla="*/ 178759 h 178759"/>
                  <a:gd name="connsiteX5" fmla="*/ 0 w 465448"/>
                  <a:gd name="connsiteY5" fmla="*/ 178759 h 178759"/>
                  <a:gd name="connsiteX0" fmla="*/ 0 w 465448"/>
                  <a:gd name="connsiteY0" fmla="*/ 0 h 181141"/>
                  <a:gd name="connsiteX1" fmla="*/ 423693 w 465448"/>
                  <a:gd name="connsiteY1" fmla="*/ 0 h 181141"/>
                  <a:gd name="connsiteX2" fmla="*/ 465448 w 465448"/>
                  <a:gd name="connsiteY2" fmla="*/ 41755 h 181141"/>
                  <a:gd name="connsiteX3" fmla="*/ 465448 w 465448"/>
                  <a:gd name="connsiteY3" fmla="*/ 137004 h 181141"/>
                  <a:gd name="connsiteX4" fmla="*/ 423693 w 465448"/>
                  <a:gd name="connsiteY4" fmla="*/ 178759 h 181141"/>
                  <a:gd name="connsiteX5" fmla="*/ 109538 w 465448"/>
                  <a:gd name="connsiteY5" fmla="*/ 181141 h 181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5448" h="181141">
                    <a:moveTo>
                      <a:pt x="0" y="0"/>
                    </a:moveTo>
                    <a:lnTo>
                      <a:pt x="423693" y="0"/>
                    </a:lnTo>
                    <a:cubicBezTo>
                      <a:pt x="446754" y="0"/>
                      <a:pt x="465448" y="18694"/>
                      <a:pt x="465448" y="41755"/>
                    </a:cubicBezTo>
                    <a:lnTo>
                      <a:pt x="465448" y="137004"/>
                    </a:lnTo>
                    <a:cubicBezTo>
                      <a:pt x="465448" y="160065"/>
                      <a:pt x="446754" y="178759"/>
                      <a:pt x="423693" y="178759"/>
                    </a:cubicBezTo>
                    <a:lnTo>
                      <a:pt x="109538" y="181141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21A058E2-1AEA-4019-B3BF-2C18677631BD}"/>
                  </a:ext>
                </a:extLst>
              </p:cNvPr>
              <p:cNvSpPr/>
              <p:nvPr/>
            </p:nvSpPr>
            <p:spPr>
              <a:xfrm>
                <a:off x="4703146" y="4705184"/>
                <a:ext cx="518936" cy="135897"/>
              </a:xfrm>
              <a:custGeom>
                <a:avLst/>
                <a:gdLst>
                  <a:gd name="connsiteX0" fmla="*/ 46517 w 518936"/>
                  <a:gd name="connsiteY0" fmla="*/ 0 h 135897"/>
                  <a:gd name="connsiteX1" fmla="*/ 472419 w 518936"/>
                  <a:gd name="connsiteY1" fmla="*/ 0 h 135897"/>
                  <a:gd name="connsiteX2" fmla="*/ 518936 w 518936"/>
                  <a:gd name="connsiteY2" fmla="*/ 46517 h 135897"/>
                  <a:gd name="connsiteX3" fmla="*/ 510059 w 518936"/>
                  <a:gd name="connsiteY3" fmla="*/ 67949 h 135897"/>
                  <a:gd name="connsiteX4" fmla="*/ 518936 w 518936"/>
                  <a:gd name="connsiteY4" fmla="*/ 89380 h 135897"/>
                  <a:gd name="connsiteX5" fmla="*/ 472419 w 518936"/>
                  <a:gd name="connsiteY5" fmla="*/ 135897 h 135897"/>
                  <a:gd name="connsiteX6" fmla="*/ 46517 w 518936"/>
                  <a:gd name="connsiteY6" fmla="*/ 135897 h 135897"/>
                  <a:gd name="connsiteX7" fmla="*/ 0 w 518936"/>
                  <a:gd name="connsiteY7" fmla="*/ 89380 h 135897"/>
                  <a:gd name="connsiteX8" fmla="*/ 8877 w 518936"/>
                  <a:gd name="connsiteY8" fmla="*/ 67949 h 135897"/>
                  <a:gd name="connsiteX9" fmla="*/ 0 w 518936"/>
                  <a:gd name="connsiteY9" fmla="*/ 46517 h 135897"/>
                  <a:gd name="connsiteX10" fmla="*/ 46517 w 518936"/>
                  <a:gd name="connsiteY10" fmla="*/ 0 h 135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8936" h="135897">
                    <a:moveTo>
                      <a:pt x="46517" y="0"/>
                    </a:moveTo>
                    <a:lnTo>
                      <a:pt x="472419" y="0"/>
                    </a:lnTo>
                    <a:cubicBezTo>
                      <a:pt x="498110" y="0"/>
                      <a:pt x="518936" y="20826"/>
                      <a:pt x="518936" y="46517"/>
                    </a:cubicBezTo>
                    <a:lnTo>
                      <a:pt x="510059" y="67949"/>
                    </a:lnTo>
                    <a:lnTo>
                      <a:pt x="518936" y="89380"/>
                    </a:lnTo>
                    <a:cubicBezTo>
                      <a:pt x="518936" y="115071"/>
                      <a:pt x="498110" y="135897"/>
                      <a:pt x="472419" y="135897"/>
                    </a:cubicBezTo>
                    <a:lnTo>
                      <a:pt x="46517" y="135897"/>
                    </a:lnTo>
                    <a:cubicBezTo>
                      <a:pt x="20826" y="135897"/>
                      <a:pt x="0" y="115071"/>
                      <a:pt x="0" y="89380"/>
                    </a:cubicBezTo>
                    <a:lnTo>
                      <a:pt x="8877" y="67949"/>
                    </a:lnTo>
                    <a:lnTo>
                      <a:pt x="0" y="46517"/>
                    </a:lnTo>
                    <a:cubicBezTo>
                      <a:pt x="0" y="20826"/>
                      <a:pt x="20826" y="0"/>
                      <a:pt x="4651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175C854E-DFAD-4257-9B30-8DFC36E12231}"/>
                  </a:ext>
                </a:extLst>
              </p:cNvPr>
              <p:cNvSpPr/>
              <p:nvPr/>
            </p:nvSpPr>
            <p:spPr>
              <a:xfrm>
                <a:off x="4638674" y="4076410"/>
                <a:ext cx="738187" cy="700088"/>
              </a:xfrm>
              <a:custGeom>
                <a:avLst/>
                <a:gdLst>
                  <a:gd name="connsiteX0" fmla="*/ 235469 w 738187"/>
                  <a:gd name="connsiteY0" fmla="*/ 0 h 700088"/>
                  <a:gd name="connsiteX1" fmla="*/ 257672 w 738187"/>
                  <a:gd name="connsiteY1" fmla="*/ 0 h 700088"/>
                  <a:gd name="connsiteX2" fmla="*/ 404316 w 738187"/>
                  <a:gd name="connsiteY2" fmla="*/ 0 h 700088"/>
                  <a:gd name="connsiteX3" fmla="*/ 643212 w 738187"/>
                  <a:gd name="connsiteY3" fmla="*/ 0 h 700088"/>
                  <a:gd name="connsiteX4" fmla="*/ 738187 w 738187"/>
                  <a:gd name="connsiteY4" fmla="*/ 141747 h 700088"/>
                  <a:gd name="connsiteX5" fmla="*/ 649120 w 738187"/>
                  <a:gd name="connsiteY5" fmla="*/ 181153 h 700088"/>
                  <a:gd name="connsiteX6" fmla="*/ 656753 w 738187"/>
                  <a:gd name="connsiteY6" fmla="*/ 205742 h 700088"/>
                  <a:gd name="connsiteX7" fmla="*/ 661988 w 738187"/>
                  <a:gd name="connsiteY7" fmla="*/ 257672 h 700088"/>
                  <a:gd name="connsiteX8" fmla="*/ 661988 w 738187"/>
                  <a:gd name="connsiteY8" fmla="*/ 442416 h 700088"/>
                  <a:gd name="connsiteX9" fmla="*/ 404316 w 738187"/>
                  <a:gd name="connsiteY9" fmla="*/ 700088 h 700088"/>
                  <a:gd name="connsiteX10" fmla="*/ 257672 w 738187"/>
                  <a:gd name="connsiteY10" fmla="*/ 700088 h 700088"/>
                  <a:gd name="connsiteX11" fmla="*/ 0 w 738187"/>
                  <a:gd name="connsiteY11" fmla="*/ 442416 h 700088"/>
                  <a:gd name="connsiteX12" fmla="*/ 0 w 738187"/>
                  <a:gd name="connsiteY12" fmla="*/ 257672 h 700088"/>
                  <a:gd name="connsiteX13" fmla="*/ 205742 w 738187"/>
                  <a:gd name="connsiteY13" fmla="*/ 5235 h 700088"/>
                  <a:gd name="connsiteX14" fmla="*/ 224306 w 738187"/>
                  <a:gd name="connsiteY14" fmla="*/ 3364 h 700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38187" h="700088">
                    <a:moveTo>
                      <a:pt x="235469" y="0"/>
                    </a:moveTo>
                    <a:lnTo>
                      <a:pt x="257672" y="0"/>
                    </a:lnTo>
                    <a:lnTo>
                      <a:pt x="404316" y="0"/>
                    </a:lnTo>
                    <a:lnTo>
                      <a:pt x="643212" y="0"/>
                    </a:lnTo>
                    <a:cubicBezTo>
                      <a:pt x="695666" y="0"/>
                      <a:pt x="738187" y="63462"/>
                      <a:pt x="738187" y="141747"/>
                    </a:cubicBezTo>
                    <a:lnTo>
                      <a:pt x="649120" y="181153"/>
                    </a:lnTo>
                    <a:lnTo>
                      <a:pt x="656753" y="205742"/>
                    </a:lnTo>
                    <a:cubicBezTo>
                      <a:pt x="660186" y="222516"/>
                      <a:pt x="661988" y="239884"/>
                      <a:pt x="661988" y="257672"/>
                    </a:cubicBezTo>
                    <a:lnTo>
                      <a:pt x="661988" y="442416"/>
                    </a:lnTo>
                    <a:cubicBezTo>
                      <a:pt x="661988" y="584724"/>
                      <a:pt x="546624" y="700088"/>
                      <a:pt x="404316" y="700088"/>
                    </a:cubicBezTo>
                    <a:lnTo>
                      <a:pt x="257672" y="700088"/>
                    </a:lnTo>
                    <a:cubicBezTo>
                      <a:pt x="115364" y="700088"/>
                      <a:pt x="0" y="584724"/>
                      <a:pt x="0" y="442416"/>
                    </a:cubicBezTo>
                    <a:lnTo>
                      <a:pt x="0" y="257672"/>
                    </a:lnTo>
                    <a:cubicBezTo>
                      <a:pt x="0" y="133153"/>
                      <a:pt x="88326" y="29262"/>
                      <a:pt x="205742" y="5235"/>
                    </a:cubicBezTo>
                    <a:lnTo>
                      <a:pt x="224306" y="3364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四角形: 角を丸くする 177">
                <a:extLst>
                  <a:ext uri="{FF2B5EF4-FFF2-40B4-BE49-F238E27FC236}">
                    <a16:creationId xmlns:a16="http://schemas.microsoft.com/office/drawing/2014/main" id="{BBD78043-5BFD-4FE7-832D-E8AE19ACC420}"/>
                  </a:ext>
                </a:extLst>
              </p:cNvPr>
              <p:cNvSpPr/>
              <p:nvPr/>
            </p:nvSpPr>
            <p:spPr>
              <a:xfrm>
                <a:off x="4714873" y="4185946"/>
                <a:ext cx="509590" cy="566738"/>
              </a:xfrm>
              <a:prstGeom prst="roundRect">
                <a:avLst>
                  <a:gd name="adj" fmla="val 37055"/>
                </a:avLst>
              </a:pr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F617A46A-6B18-4E6A-9D5F-5C471ED53B82}"/>
                  </a:ext>
                </a:extLst>
              </p:cNvPr>
              <p:cNvSpPr/>
              <p:nvPr/>
            </p:nvSpPr>
            <p:spPr>
              <a:xfrm>
                <a:off x="4714872" y="4464388"/>
                <a:ext cx="509590" cy="288297"/>
              </a:xfrm>
              <a:custGeom>
                <a:avLst/>
                <a:gdLst>
                  <a:gd name="connsiteX0" fmla="*/ 0 w 509590"/>
                  <a:gd name="connsiteY0" fmla="*/ 0 h 288297"/>
                  <a:gd name="connsiteX1" fmla="*/ 73984 w 509590"/>
                  <a:gd name="connsiteY1" fmla="*/ 73984 h 288297"/>
                  <a:gd name="connsiteX2" fmla="*/ 435606 w 509590"/>
                  <a:gd name="connsiteY2" fmla="*/ 73984 h 288297"/>
                  <a:gd name="connsiteX3" fmla="*/ 509590 w 509590"/>
                  <a:gd name="connsiteY3" fmla="*/ 0 h 288297"/>
                  <a:gd name="connsiteX4" fmla="*/ 509590 w 509590"/>
                  <a:gd name="connsiteY4" fmla="*/ 99468 h 288297"/>
                  <a:gd name="connsiteX5" fmla="*/ 320761 w 509590"/>
                  <a:gd name="connsiteY5" fmla="*/ 288297 h 288297"/>
                  <a:gd name="connsiteX6" fmla="*/ 188829 w 509590"/>
                  <a:gd name="connsiteY6" fmla="*/ 288297 h 288297"/>
                  <a:gd name="connsiteX7" fmla="*/ 0 w 509590"/>
                  <a:gd name="connsiteY7" fmla="*/ 99468 h 288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9590" h="288297">
                    <a:moveTo>
                      <a:pt x="0" y="0"/>
                    </a:moveTo>
                    <a:cubicBezTo>
                      <a:pt x="0" y="40860"/>
                      <a:pt x="33124" y="73984"/>
                      <a:pt x="73984" y="73984"/>
                    </a:cubicBezTo>
                    <a:lnTo>
                      <a:pt x="435606" y="73984"/>
                    </a:lnTo>
                    <a:cubicBezTo>
                      <a:pt x="476466" y="73984"/>
                      <a:pt x="509590" y="40860"/>
                      <a:pt x="509590" y="0"/>
                    </a:cubicBezTo>
                    <a:lnTo>
                      <a:pt x="509590" y="99468"/>
                    </a:lnTo>
                    <a:cubicBezTo>
                      <a:pt x="509590" y="203755"/>
                      <a:pt x="425048" y="288297"/>
                      <a:pt x="320761" y="288297"/>
                    </a:cubicBezTo>
                    <a:lnTo>
                      <a:pt x="188829" y="288297"/>
                    </a:lnTo>
                    <a:cubicBezTo>
                      <a:pt x="84542" y="288297"/>
                      <a:pt x="0" y="203755"/>
                      <a:pt x="0" y="99468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四角形: 角を丸くする 179">
                <a:extLst>
                  <a:ext uri="{FF2B5EF4-FFF2-40B4-BE49-F238E27FC236}">
                    <a16:creationId xmlns:a16="http://schemas.microsoft.com/office/drawing/2014/main" id="{6763B089-F806-4BE1-9822-5BA2C1841CB8}"/>
                  </a:ext>
                </a:extLst>
              </p:cNvPr>
              <p:cNvSpPr/>
              <p:nvPr/>
            </p:nvSpPr>
            <p:spPr>
              <a:xfrm>
                <a:off x="4751784" y="4348979"/>
                <a:ext cx="177404" cy="1274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四角形: 角を丸くする 180">
                <a:extLst>
                  <a:ext uri="{FF2B5EF4-FFF2-40B4-BE49-F238E27FC236}">
                    <a16:creationId xmlns:a16="http://schemas.microsoft.com/office/drawing/2014/main" id="{727BF37F-1E5A-431E-A048-1D31E8BB5C2D}"/>
                  </a:ext>
                </a:extLst>
              </p:cNvPr>
              <p:cNvSpPr/>
              <p:nvPr/>
            </p:nvSpPr>
            <p:spPr>
              <a:xfrm>
                <a:off x="5006578" y="4348979"/>
                <a:ext cx="177404" cy="1274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8CBF59CC-8F7C-4E7C-B94C-253E8ACF83A7}"/>
                  </a:ext>
                </a:extLst>
              </p:cNvPr>
              <p:cNvSpPr/>
              <p:nvPr/>
            </p:nvSpPr>
            <p:spPr>
              <a:xfrm>
                <a:off x="4801374" y="4361829"/>
                <a:ext cx="81380" cy="8138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0784F81F-8DBB-4D6A-BD10-0EE9B3D83CD0}"/>
                  </a:ext>
                </a:extLst>
              </p:cNvPr>
              <p:cNvSpPr/>
              <p:nvPr/>
            </p:nvSpPr>
            <p:spPr>
              <a:xfrm>
                <a:off x="5051405" y="4361829"/>
                <a:ext cx="81380" cy="8138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四角形: 上の 2 つの角を丸める 183">
                <a:extLst>
                  <a:ext uri="{FF2B5EF4-FFF2-40B4-BE49-F238E27FC236}">
                    <a16:creationId xmlns:a16="http://schemas.microsoft.com/office/drawing/2014/main" id="{92F0E6C2-153A-4B76-8A43-AFB37F9B4501}"/>
                  </a:ext>
                </a:extLst>
              </p:cNvPr>
              <p:cNvSpPr/>
              <p:nvPr/>
            </p:nvSpPr>
            <p:spPr>
              <a:xfrm>
                <a:off x="4714872" y="4162134"/>
                <a:ext cx="509590" cy="22145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6CE775F3-50A3-43D5-95DE-7705AAB31BAC}"/>
                  </a:ext>
                </a:extLst>
              </p:cNvPr>
              <p:cNvGrpSpPr/>
              <p:nvPr/>
            </p:nvGrpSpPr>
            <p:grpSpPr>
              <a:xfrm rot="9000000">
                <a:off x="4702431" y="4896288"/>
                <a:ext cx="390881" cy="254298"/>
                <a:chOff x="3111191" y="5212989"/>
                <a:chExt cx="292924" cy="190570"/>
              </a:xfrm>
            </p:grpSpPr>
            <p:grpSp>
              <p:nvGrpSpPr>
                <p:cNvPr id="201" name="グループ化 200">
                  <a:extLst>
                    <a:ext uri="{FF2B5EF4-FFF2-40B4-BE49-F238E27FC236}">
                      <a16:creationId xmlns:a16="http://schemas.microsoft.com/office/drawing/2014/main" id="{498E35BF-C9A6-44ED-B2EA-68C92A34B06F}"/>
                    </a:ext>
                  </a:extLst>
                </p:cNvPr>
                <p:cNvGrpSpPr/>
                <p:nvPr/>
              </p:nvGrpSpPr>
              <p:grpSpPr>
                <a:xfrm flipV="1">
                  <a:off x="3111191" y="5214749"/>
                  <a:ext cx="292924" cy="188810"/>
                  <a:chOff x="5032362" y="1791371"/>
                  <a:chExt cx="644453" cy="415395"/>
                </a:xfrm>
              </p:grpSpPr>
              <p:sp>
                <p:nvSpPr>
                  <p:cNvPr id="203" name="角丸四角形 88">
                    <a:extLst>
                      <a:ext uri="{FF2B5EF4-FFF2-40B4-BE49-F238E27FC236}">
                        <a16:creationId xmlns:a16="http://schemas.microsoft.com/office/drawing/2014/main" id="{47B9759C-5CF4-4169-9EEE-C10720E7919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5422184" y="1847724"/>
                    <a:ext cx="77676" cy="19963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4" name="角丸四角形 90">
                    <a:extLst>
                      <a:ext uri="{FF2B5EF4-FFF2-40B4-BE49-F238E27FC236}">
                        <a16:creationId xmlns:a16="http://schemas.microsoft.com/office/drawing/2014/main" id="{011C7B11-7502-4A7A-B80E-38EC34DC9656}"/>
                      </a:ext>
                    </a:extLst>
                  </p:cNvPr>
                  <p:cNvSpPr/>
                  <p:nvPr/>
                </p:nvSpPr>
                <p:spPr>
                  <a:xfrm rot="3861336">
                    <a:off x="5461300" y="1847974"/>
                    <a:ext cx="92267" cy="3387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5" name="角丸四角形 86">
                    <a:extLst>
                      <a:ext uri="{FF2B5EF4-FFF2-40B4-BE49-F238E27FC236}">
                        <a16:creationId xmlns:a16="http://schemas.microsoft.com/office/drawing/2014/main" id="{6CD51BCE-B57D-4378-9AB3-8E1F771A82F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090601" y="1733132"/>
                    <a:ext cx="415395" cy="531874"/>
                  </a:xfrm>
                  <a:custGeom>
                    <a:avLst/>
                    <a:gdLst>
                      <a:gd name="connsiteX0" fmla="*/ 12187 w 415395"/>
                      <a:gd name="connsiteY0" fmla="*/ 268194 h 530329"/>
                      <a:gd name="connsiteX1" fmla="*/ 89712 w 415395"/>
                      <a:gd name="connsiteY1" fmla="*/ 259814 h 530329"/>
                      <a:gd name="connsiteX2" fmla="*/ 154540 w 415395"/>
                      <a:gd name="connsiteY2" fmla="*/ 311995 h 530329"/>
                      <a:gd name="connsiteX3" fmla="*/ 167095 w 415395"/>
                      <a:gd name="connsiteY3" fmla="*/ 296728 h 530329"/>
                      <a:gd name="connsiteX4" fmla="*/ 264962 w 415395"/>
                      <a:gd name="connsiteY4" fmla="*/ 217045 h 530329"/>
                      <a:gd name="connsiteX5" fmla="*/ 263948 w 415395"/>
                      <a:gd name="connsiteY5" fmla="*/ 199392 h 530329"/>
                      <a:gd name="connsiteX6" fmla="*/ 322233 w 415395"/>
                      <a:gd name="connsiteY6" fmla="*/ 32154 h 530329"/>
                      <a:gd name="connsiteX7" fmla="*/ 383240 w 415395"/>
                      <a:gd name="connsiteY7" fmla="*/ 2681 h 530329"/>
                      <a:gd name="connsiteX8" fmla="*/ 412714 w 415395"/>
                      <a:gd name="connsiteY8" fmla="*/ 63688 h 530329"/>
                      <a:gd name="connsiteX9" fmla="*/ 370958 w 415395"/>
                      <a:gd name="connsiteY9" fmla="*/ 183497 h 530329"/>
                      <a:gd name="connsiteX10" fmla="*/ 397577 w 415395"/>
                      <a:gd name="connsiteY10" fmla="*/ 203190 h 530329"/>
                      <a:gd name="connsiteX11" fmla="*/ 387061 w 415395"/>
                      <a:gd name="connsiteY11" fmla="*/ 305874 h 530329"/>
                      <a:gd name="connsiteX12" fmla="*/ 345858 w 415395"/>
                      <a:gd name="connsiteY12" fmla="*/ 387885 h 530329"/>
                      <a:gd name="connsiteX13" fmla="*/ 345858 w 415395"/>
                      <a:gd name="connsiteY13" fmla="*/ 491015 h 530329"/>
                      <a:gd name="connsiteX14" fmla="*/ 306544 w 415395"/>
                      <a:gd name="connsiteY14" fmla="*/ 530329 h 530329"/>
                      <a:gd name="connsiteX15" fmla="*/ 148369 w 415395"/>
                      <a:gd name="connsiteY15" fmla="*/ 530329 h 530329"/>
                      <a:gd name="connsiteX16" fmla="*/ 109055 w 415395"/>
                      <a:gd name="connsiteY16" fmla="*/ 491015 h 530329"/>
                      <a:gd name="connsiteX17" fmla="*/ 109055 w 415395"/>
                      <a:gd name="connsiteY17" fmla="*/ 416945 h 530329"/>
                      <a:gd name="connsiteX18" fmla="*/ 20566 w 415395"/>
                      <a:gd name="connsiteY18" fmla="*/ 345719 h 530329"/>
                      <a:gd name="connsiteX19" fmla="*/ 12187 w 415395"/>
                      <a:gd name="connsiteY19" fmla="*/ 268194 h 530329"/>
                      <a:gd name="connsiteX0" fmla="*/ 12187 w 415395"/>
                      <a:gd name="connsiteY0" fmla="*/ 269739 h 531874"/>
                      <a:gd name="connsiteX1" fmla="*/ 89712 w 415395"/>
                      <a:gd name="connsiteY1" fmla="*/ 261359 h 531874"/>
                      <a:gd name="connsiteX2" fmla="*/ 154540 w 415395"/>
                      <a:gd name="connsiteY2" fmla="*/ 313540 h 531874"/>
                      <a:gd name="connsiteX3" fmla="*/ 167095 w 415395"/>
                      <a:gd name="connsiteY3" fmla="*/ 298273 h 531874"/>
                      <a:gd name="connsiteX4" fmla="*/ 264962 w 415395"/>
                      <a:gd name="connsiteY4" fmla="*/ 218590 h 531874"/>
                      <a:gd name="connsiteX5" fmla="*/ 322233 w 415395"/>
                      <a:gd name="connsiteY5" fmla="*/ 33699 h 531874"/>
                      <a:gd name="connsiteX6" fmla="*/ 383240 w 415395"/>
                      <a:gd name="connsiteY6" fmla="*/ 4226 h 531874"/>
                      <a:gd name="connsiteX7" fmla="*/ 412714 w 415395"/>
                      <a:gd name="connsiteY7" fmla="*/ 65233 h 531874"/>
                      <a:gd name="connsiteX8" fmla="*/ 370958 w 415395"/>
                      <a:gd name="connsiteY8" fmla="*/ 185042 h 531874"/>
                      <a:gd name="connsiteX9" fmla="*/ 397577 w 415395"/>
                      <a:gd name="connsiteY9" fmla="*/ 204735 h 531874"/>
                      <a:gd name="connsiteX10" fmla="*/ 387061 w 415395"/>
                      <a:gd name="connsiteY10" fmla="*/ 307419 h 531874"/>
                      <a:gd name="connsiteX11" fmla="*/ 345858 w 415395"/>
                      <a:gd name="connsiteY11" fmla="*/ 389430 h 531874"/>
                      <a:gd name="connsiteX12" fmla="*/ 345858 w 415395"/>
                      <a:gd name="connsiteY12" fmla="*/ 492560 h 531874"/>
                      <a:gd name="connsiteX13" fmla="*/ 306544 w 415395"/>
                      <a:gd name="connsiteY13" fmla="*/ 531874 h 531874"/>
                      <a:gd name="connsiteX14" fmla="*/ 148369 w 415395"/>
                      <a:gd name="connsiteY14" fmla="*/ 531874 h 531874"/>
                      <a:gd name="connsiteX15" fmla="*/ 109055 w 415395"/>
                      <a:gd name="connsiteY15" fmla="*/ 492560 h 531874"/>
                      <a:gd name="connsiteX16" fmla="*/ 109055 w 415395"/>
                      <a:gd name="connsiteY16" fmla="*/ 418490 h 531874"/>
                      <a:gd name="connsiteX17" fmla="*/ 20566 w 415395"/>
                      <a:gd name="connsiteY17" fmla="*/ 347264 h 531874"/>
                      <a:gd name="connsiteX18" fmla="*/ 12187 w 415395"/>
                      <a:gd name="connsiteY18" fmla="*/ 269739 h 531874"/>
                      <a:gd name="connsiteX0" fmla="*/ 12187 w 415395"/>
                      <a:gd name="connsiteY0" fmla="*/ 269739 h 531874"/>
                      <a:gd name="connsiteX1" fmla="*/ 89712 w 415395"/>
                      <a:gd name="connsiteY1" fmla="*/ 261359 h 531874"/>
                      <a:gd name="connsiteX2" fmla="*/ 154540 w 415395"/>
                      <a:gd name="connsiteY2" fmla="*/ 313540 h 531874"/>
                      <a:gd name="connsiteX3" fmla="*/ 167095 w 415395"/>
                      <a:gd name="connsiteY3" fmla="*/ 298273 h 531874"/>
                      <a:gd name="connsiteX4" fmla="*/ 264962 w 415395"/>
                      <a:gd name="connsiteY4" fmla="*/ 218590 h 531874"/>
                      <a:gd name="connsiteX5" fmla="*/ 322233 w 415395"/>
                      <a:gd name="connsiteY5" fmla="*/ 33699 h 531874"/>
                      <a:gd name="connsiteX6" fmla="*/ 383240 w 415395"/>
                      <a:gd name="connsiteY6" fmla="*/ 4226 h 531874"/>
                      <a:gd name="connsiteX7" fmla="*/ 412714 w 415395"/>
                      <a:gd name="connsiteY7" fmla="*/ 65233 h 531874"/>
                      <a:gd name="connsiteX8" fmla="*/ 397577 w 415395"/>
                      <a:gd name="connsiteY8" fmla="*/ 204735 h 531874"/>
                      <a:gd name="connsiteX9" fmla="*/ 387061 w 415395"/>
                      <a:gd name="connsiteY9" fmla="*/ 307419 h 531874"/>
                      <a:gd name="connsiteX10" fmla="*/ 345858 w 415395"/>
                      <a:gd name="connsiteY10" fmla="*/ 389430 h 531874"/>
                      <a:gd name="connsiteX11" fmla="*/ 345858 w 415395"/>
                      <a:gd name="connsiteY11" fmla="*/ 492560 h 531874"/>
                      <a:gd name="connsiteX12" fmla="*/ 306544 w 415395"/>
                      <a:gd name="connsiteY12" fmla="*/ 531874 h 531874"/>
                      <a:gd name="connsiteX13" fmla="*/ 148369 w 415395"/>
                      <a:gd name="connsiteY13" fmla="*/ 531874 h 531874"/>
                      <a:gd name="connsiteX14" fmla="*/ 109055 w 415395"/>
                      <a:gd name="connsiteY14" fmla="*/ 492560 h 531874"/>
                      <a:gd name="connsiteX15" fmla="*/ 109055 w 415395"/>
                      <a:gd name="connsiteY15" fmla="*/ 418490 h 531874"/>
                      <a:gd name="connsiteX16" fmla="*/ 20566 w 415395"/>
                      <a:gd name="connsiteY16" fmla="*/ 347264 h 531874"/>
                      <a:gd name="connsiteX17" fmla="*/ 12187 w 415395"/>
                      <a:gd name="connsiteY17" fmla="*/ 269739 h 5318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15395" h="531874">
                        <a:moveTo>
                          <a:pt x="12187" y="269739"/>
                        </a:moveTo>
                        <a:cubicBezTo>
                          <a:pt x="31281" y="246017"/>
                          <a:pt x="65990" y="242265"/>
                          <a:pt x="89712" y="261359"/>
                        </a:cubicBezTo>
                        <a:lnTo>
                          <a:pt x="154540" y="313540"/>
                        </a:lnTo>
                        <a:cubicBezTo>
                          <a:pt x="157262" y="307490"/>
                          <a:pt x="161797" y="302586"/>
                          <a:pt x="167095" y="298273"/>
                        </a:cubicBezTo>
                        <a:lnTo>
                          <a:pt x="264962" y="218590"/>
                        </a:lnTo>
                        <a:cubicBezTo>
                          <a:pt x="290818" y="174494"/>
                          <a:pt x="302520" y="69426"/>
                          <a:pt x="322233" y="33699"/>
                        </a:cubicBezTo>
                        <a:cubicBezTo>
                          <a:pt x="341946" y="-2028"/>
                          <a:pt x="358255" y="-4482"/>
                          <a:pt x="383240" y="4226"/>
                        </a:cubicBezTo>
                        <a:cubicBezTo>
                          <a:pt x="408226" y="12934"/>
                          <a:pt x="421422" y="40248"/>
                          <a:pt x="412714" y="65233"/>
                        </a:cubicBezTo>
                        <a:lnTo>
                          <a:pt x="397577" y="204735"/>
                        </a:lnTo>
                        <a:cubicBezTo>
                          <a:pt x="423028" y="235994"/>
                          <a:pt x="418320" y="281967"/>
                          <a:pt x="387061" y="307419"/>
                        </a:cubicBezTo>
                        <a:lnTo>
                          <a:pt x="345858" y="389430"/>
                        </a:lnTo>
                        <a:lnTo>
                          <a:pt x="345858" y="492560"/>
                        </a:lnTo>
                        <a:cubicBezTo>
                          <a:pt x="345858" y="514273"/>
                          <a:pt x="328257" y="531874"/>
                          <a:pt x="306544" y="531874"/>
                        </a:cubicBezTo>
                        <a:lnTo>
                          <a:pt x="148369" y="531874"/>
                        </a:lnTo>
                        <a:cubicBezTo>
                          <a:pt x="126656" y="531874"/>
                          <a:pt x="109055" y="514273"/>
                          <a:pt x="109055" y="492560"/>
                        </a:cubicBezTo>
                        <a:lnTo>
                          <a:pt x="109055" y="418490"/>
                        </a:lnTo>
                        <a:lnTo>
                          <a:pt x="20566" y="347264"/>
                        </a:lnTo>
                        <a:cubicBezTo>
                          <a:pt x="-3156" y="328170"/>
                          <a:pt x="-6907" y="293461"/>
                          <a:pt x="12187" y="2697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02" name="四角形: 上の 2 つの角を丸める 201">
                  <a:extLst>
                    <a:ext uri="{FF2B5EF4-FFF2-40B4-BE49-F238E27FC236}">
                      <a16:creationId xmlns:a16="http://schemas.microsoft.com/office/drawing/2014/main" id="{68E89AB5-A471-4923-92F8-497FE095815E}"/>
                    </a:ext>
                  </a:extLst>
                </p:cNvPr>
                <p:cNvSpPr/>
                <p:nvPr/>
              </p:nvSpPr>
              <p:spPr>
                <a:xfrm rot="7200000">
                  <a:off x="3215186" y="5176400"/>
                  <a:ext cx="26204" cy="993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6DD5C92E-721F-4739-B008-5E2F51CE468B}"/>
                  </a:ext>
                </a:extLst>
              </p:cNvPr>
              <p:cNvGrpSpPr/>
              <p:nvPr/>
            </p:nvGrpSpPr>
            <p:grpSpPr>
              <a:xfrm rot="20700000">
                <a:off x="5080372" y="4923965"/>
                <a:ext cx="470333" cy="246067"/>
                <a:chOff x="5622141" y="5103924"/>
                <a:chExt cx="470333" cy="246067"/>
              </a:xfrm>
            </p:grpSpPr>
            <p:sp>
              <p:nvSpPr>
                <p:cNvPr id="199" name="四角形: 上の 2 つの角を丸める 36">
                  <a:extLst>
                    <a:ext uri="{FF2B5EF4-FFF2-40B4-BE49-F238E27FC236}">
                      <a16:creationId xmlns:a16="http://schemas.microsoft.com/office/drawing/2014/main" id="{DEB931EA-F983-48AD-98F9-4E6A73E44F6C}"/>
                    </a:ext>
                  </a:extLst>
                </p:cNvPr>
                <p:cNvSpPr/>
                <p:nvPr/>
              </p:nvSpPr>
              <p:spPr>
                <a:xfrm rot="17283484" flipH="1">
                  <a:off x="5831383" y="5088900"/>
                  <a:ext cx="189498" cy="332684"/>
                </a:xfrm>
                <a:custGeom>
                  <a:avLst/>
                  <a:gdLst>
                    <a:gd name="connsiteX0" fmla="*/ 31584 w 189498"/>
                    <a:gd name="connsiteY0" fmla="*/ 0 h 332684"/>
                    <a:gd name="connsiteX1" fmla="*/ 157914 w 189498"/>
                    <a:gd name="connsiteY1" fmla="*/ 0 h 332684"/>
                    <a:gd name="connsiteX2" fmla="*/ 189498 w 189498"/>
                    <a:gd name="connsiteY2" fmla="*/ 31584 h 332684"/>
                    <a:gd name="connsiteX3" fmla="*/ 189498 w 189498"/>
                    <a:gd name="connsiteY3" fmla="*/ 332684 h 332684"/>
                    <a:gd name="connsiteX4" fmla="*/ 189498 w 189498"/>
                    <a:gd name="connsiteY4" fmla="*/ 332684 h 332684"/>
                    <a:gd name="connsiteX5" fmla="*/ 0 w 189498"/>
                    <a:gd name="connsiteY5" fmla="*/ 332684 h 332684"/>
                    <a:gd name="connsiteX6" fmla="*/ 0 w 189498"/>
                    <a:gd name="connsiteY6" fmla="*/ 332684 h 332684"/>
                    <a:gd name="connsiteX7" fmla="*/ 0 w 189498"/>
                    <a:gd name="connsiteY7" fmla="*/ 31584 h 332684"/>
                    <a:gd name="connsiteX8" fmla="*/ 31584 w 189498"/>
                    <a:gd name="connsiteY8" fmla="*/ 0 h 332684"/>
                    <a:gd name="connsiteX0" fmla="*/ 189498 w 280938"/>
                    <a:gd name="connsiteY0" fmla="*/ 332684 h 424124"/>
                    <a:gd name="connsiteX1" fmla="*/ 0 w 280938"/>
                    <a:gd name="connsiteY1" fmla="*/ 332684 h 424124"/>
                    <a:gd name="connsiteX2" fmla="*/ 0 w 280938"/>
                    <a:gd name="connsiteY2" fmla="*/ 332684 h 424124"/>
                    <a:gd name="connsiteX3" fmla="*/ 0 w 280938"/>
                    <a:gd name="connsiteY3" fmla="*/ 31584 h 424124"/>
                    <a:gd name="connsiteX4" fmla="*/ 31584 w 280938"/>
                    <a:gd name="connsiteY4" fmla="*/ 0 h 424124"/>
                    <a:gd name="connsiteX5" fmla="*/ 157914 w 280938"/>
                    <a:gd name="connsiteY5" fmla="*/ 0 h 424124"/>
                    <a:gd name="connsiteX6" fmla="*/ 189498 w 280938"/>
                    <a:gd name="connsiteY6" fmla="*/ 31584 h 424124"/>
                    <a:gd name="connsiteX7" fmla="*/ 189498 w 280938"/>
                    <a:gd name="connsiteY7" fmla="*/ 332684 h 424124"/>
                    <a:gd name="connsiteX8" fmla="*/ 280938 w 280938"/>
                    <a:gd name="connsiteY8" fmla="*/ 424124 h 424124"/>
                    <a:gd name="connsiteX0" fmla="*/ 189498 w 189498"/>
                    <a:gd name="connsiteY0" fmla="*/ 332684 h 332684"/>
                    <a:gd name="connsiteX1" fmla="*/ 0 w 189498"/>
                    <a:gd name="connsiteY1" fmla="*/ 332684 h 332684"/>
                    <a:gd name="connsiteX2" fmla="*/ 0 w 189498"/>
                    <a:gd name="connsiteY2" fmla="*/ 332684 h 332684"/>
                    <a:gd name="connsiteX3" fmla="*/ 0 w 189498"/>
                    <a:gd name="connsiteY3" fmla="*/ 31584 h 332684"/>
                    <a:gd name="connsiteX4" fmla="*/ 31584 w 189498"/>
                    <a:gd name="connsiteY4" fmla="*/ 0 h 332684"/>
                    <a:gd name="connsiteX5" fmla="*/ 157914 w 189498"/>
                    <a:gd name="connsiteY5" fmla="*/ 0 h 332684"/>
                    <a:gd name="connsiteX6" fmla="*/ 189498 w 189498"/>
                    <a:gd name="connsiteY6" fmla="*/ 31584 h 332684"/>
                    <a:gd name="connsiteX7" fmla="*/ 189498 w 189498"/>
                    <a:gd name="connsiteY7" fmla="*/ 332684 h 332684"/>
                    <a:gd name="connsiteX0" fmla="*/ 189498 w 189498"/>
                    <a:gd name="connsiteY0" fmla="*/ 332684 h 475058"/>
                    <a:gd name="connsiteX1" fmla="*/ 92366 w 189498"/>
                    <a:gd name="connsiteY1" fmla="*/ 475058 h 475058"/>
                    <a:gd name="connsiteX2" fmla="*/ 0 w 189498"/>
                    <a:gd name="connsiteY2" fmla="*/ 332684 h 475058"/>
                    <a:gd name="connsiteX3" fmla="*/ 0 w 189498"/>
                    <a:gd name="connsiteY3" fmla="*/ 332684 h 475058"/>
                    <a:gd name="connsiteX4" fmla="*/ 0 w 189498"/>
                    <a:gd name="connsiteY4" fmla="*/ 31584 h 475058"/>
                    <a:gd name="connsiteX5" fmla="*/ 31584 w 189498"/>
                    <a:gd name="connsiteY5" fmla="*/ 0 h 475058"/>
                    <a:gd name="connsiteX6" fmla="*/ 157914 w 189498"/>
                    <a:gd name="connsiteY6" fmla="*/ 0 h 475058"/>
                    <a:gd name="connsiteX7" fmla="*/ 189498 w 189498"/>
                    <a:gd name="connsiteY7" fmla="*/ 31584 h 475058"/>
                    <a:gd name="connsiteX8" fmla="*/ 189498 w 189498"/>
                    <a:gd name="connsiteY8" fmla="*/ 332684 h 475058"/>
                    <a:gd name="connsiteX0" fmla="*/ 189498 w 189498"/>
                    <a:gd name="connsiteY0" fmla="*/ 332684 h 475058"/>
                    <a:gd name="connsiteX1" fmla="*/ 92366 w 189498"/>
                    <a:gd name="connsiteY1" fmla="*/ 475058 h 475058"/>
                    <a:gd name="connsiteX2" fmla="*/ 0 w 189498"/>
                    <a:gd name="connsiteY2" fmla="*/ 332684 h 475058"/>
                    <a:gd name="connsiteX3" fmla="*/ 0 w 189498"/>
                    <a:gd name="connsiteY3" fmla="*/ 332684 h 475058"/>
                    <a:gd name="connsiteX4" fmla="*/ 0 w 189498"/>
                    <a:gd name="connsiteY4" fmla="*/ 31584 h 475058"/>
                    <a:gd name="connsiteX5" fmla="*/ 31584 w 189498"/>
                    <a:gd name="connsiteY5" fmla="*/ 0 h 475058"/>
                    <a:gd name="connsiteX6" fmla="*/ 157914 w 189498"/>
                    <a:gd name="connsiteY6" fmla="*/ 0 h 475058"/>
                    <a:gd name="connsiteX7" fmla="*/ 189498 w 189498"/>
                    <a:gd name="connsiteY7" fmla="*/ 31584 h 475058"/>
                    <a:gd name="connsiteX8" fmla="*/ 189498 w 189498"/>
                    <a:gd name="connsiteY8" fmla="*/ 332684 h 475058"/>
                    <a:gd name="connsiteX9" fmla="*/ 189498 w 189498"/>
                    <a:gd name="connsiteY9" fmla="*/ 332684 h 475058"/>
                    <a:gd name="connsiteX0" fmla="*/ 92366 w 189498"/>
                    <a:gd name="connsiteY0" fmla="*/ 475058 h 566498"/>
                    <a:gd name="connsiteX1" fmla="*/ 0 w 189498"/>
                    <a:gd name="connsiteY1" fmla="*/ 332684 h 566498"/>
                    <a:gd name="connsiteX2" fmla="*/ 0 w 189498"/>
                    <a:gd name="connsiteY2" fmla="*/ 332684 h 566498"/>
                    <a:gd name="connsiteX3" fmla="*/ 0 w 189498"/>
                    <a:gd name="connsiteY3" fmla="*/ 31584 h 566498"/>
                    <a:gd name="connsiteX4" fmla="*/ 31584 w 189498"/>
                    <a:gd name="connsiteY4" fmla="*/ 0 h 566498"/>
                    <a:gd name="connsiteX5" fmla="*/ 157914 w 189498"/>
                    <a:gd name="connsiteY5" fmla="*/ 0 h 566498"/>
                    <a:gd name="connsiteX6" fmla="*/ 189498 w 189498"/>
                    <a:gd name="connsiteY6" fmla="*/ 31584 h 566498"/>
                    <a:gd name="connsiteX7" fmla="*/ 189498 w 189498"/>
                    <a:gd name="connsiteY7" fmla="*/ 332684 h 566498"/>
                    <a:gd name="connsiteX8" fmla="*/ 189498 w 189498"/>
                    <a:gd name="connsiteY8" fmla="*/ 332684 h 566498"/>
                    <a:gd name="connsiteX9" fmla="*/ 183806 w 189498"/>
                    <a:gd name="connsiteY9" fmla="*/ 566498 h 566498"/>
                    <a:gd name="connsiteX0" fmla="*/ 0 w 189498"/>
                    <a:gd name="connsiteY0" fmla="*/ 332684 h 566498"/>
                    <a:gd name="connsiteX1" fmla="*/ 0 w 189498"/>
                    <a:gd name="connsiteY1" fmla="*/ 332684 h 566498"/>
                    <a:gd name="connsiteX2" fmla="*/ 0 w 189498"/>
                    <a:gd name="connsiteY2" fmla="*/ 31584 h 566498"/>
                    <a:gd name="connsiteX3" fmla="*/ 31584 w 189498"/>
                    <a:gd name="connsiteY3" fmla="*/ 0 h 566498"/>
                    <a:gd name="connsiteX4" fmla="*/ 157914 w 189498"/>
                    <a:gd name="connsiteY4" fmla="*/ 0 h 566498"/>
                    <a:gd name="connsiteX5" fmla="*/ 189498 w 189498"/>
                    <a:gd name="connsiteY5" fmla="*/ 31584 h 566498"/>
                    <a:gd name="connsiteX6" fmla="*/ 189498 w 189498"/>
                    <a:gd name="connsiteY6" fmla="*/ 332684 h 566498"/>
                    <a:gd name="connsiteX7" fmla="*/ 189498 w 189498"/>
                    <a:gd name="connsiteY7" fmla="*/ 332684 h 566498"/>
                    <a:gd name="connsiteX8" fmla="*/ 183806 w 189498"/>
                    <a:gd name="connsiteY8" fmla="*/ 566498 h 566498"/>
                    <a:gd name="connsiteX0" fmla="*/ 0 w 189498"/>
                    <a:gd name="connsiteY0" fmla="*/ 332684 h 332684"/>
                    <a:gd name="connsiteX1" fmla="*/ 0 w 189498"/>
                    <a:gd name="connsiteY1" fmla="*/ 332684 h 332684"/>
                    <a:gd name="connsiteX2" fmla="*/ 0 w 189498"/>
                    <a:gd name="connsiteY2" fmla="*/ 31584 h 332684"/>
                    <a:gd name="connsiteX3" fmla="*/ 31584 w 189498"/>
                    <a:gd name="connsiteY3" fmla="*/ 0 h 332684"/>
                    <a:gd name="connsiteX4" fmla="*/ 157914 w 189498"/>
                    <a:gd name="connsiteY4" fmla="*/ 0 h 332684"/>
                    <a:gd name="connsiteX5" fmla="*/ 189498 w 189498"/>
                    <a:gd name="connsiteY5" fmla="*/ 31584 h 332684"/>
                    <a:gd name="connsiteX6" fmla="*/ 189498 w 189498"/>
                    <a:gd name="connsiteY6" fmla="*/ 332684 h 332684"/>
                    <a:gd name="connsiteX7" fmla="*/ 189498 w 189498"/>
                    <a:gd name="connsiteY7" fmla="*/ 332684 h 332684"/>
                    <a:gd name="connsiteX0" fmla="*/ 0 w 189498"/>
                    <a:gd name="connsiteY0" fmla="*/ 332684 h 332684"/>
                    <a:gd name="connsiteX1" fmla="*/ 0 w 189498"/>
                    <a:gd name="connsiteY1" fmla="*/ 254103 h 332684"/>
                    <a:gd name="connsiteX2" fmla="*/ 0 w 189498"/>
                    <a:gd name="connsiteY2" fmla="*/ 31584 h 332684"/>
                    <a:gd name="connsiteX3" fmla="*/ 31584 w 189498"/>
                    <a:gd name="connsiteY3" fmla="*/ 0 h 332684"/>
                    <a:gd name="connsiteX4" fmla="*/ 157914 w 189498"/>
                    <a:gd name="connsiteY4" fmla="*/ 0 h 332684"/>
                    <a:gd name="connsiteX5" fmla="*/ 189498 w 189498"/>
                    <a:gd name="connsiteY5" fmla="*/ 31584 h 332684"/>
                    <a:gd name="connsiteX6" fmla="*/ 189498 w 189498"/>
                    <a:gd name="connsiteY6" fmla="*/ 332684 h 332684"/>
                    <a:gd name="connsiteX7" fmla="*/ 189498 w 189498"/>
                    <a:gd name="connsiteY7" fmla="*/ 332684 h 332684"/>
                    <a:gd name="connsiteX0" fmla="*/ 7144 w 189498"/>
                    <a:gd name="connsiteY0" fmla="*/ 332684 h 332684"/>
                    <a:gd name="connsiteX1" fmla="*/ 0 w 189498"/>
                    <a:gd name="connsiteY1" fmla="*/ 254103 h 332684"/>
                    <a:gd name="connsiteX2" fmla="*/ 0 w 189498"/>
                    <a:gd name="connsiteY2" fmla="*/ 31584 h 332684"/>
                    <a:gd name="connsiteX3" fmla="*/ 31584 w 189498"/>
                    <a:gd name="connsiteY3" fmla="*/ 0 h 332684"/>
                    <a:gd name="connsiteX4" fmla="*/ 157914 w 189498"/>
                    <a:gd name="connsiteY4" fmla="*/ 0 h 332684"/>
                    <a:gd name="connsiteX5" fmla="*/ 189498 w 189498"/>
                    <a:gd name="connsiteY5" fmla="*/ 31584 h 332684"/>
                    <a:gd name="connsiteX6" fmla="*/ 189498 w 189498"/>
                    <a:gd name="connsiteY6" fmla="*/ 332684 h 332684"/>
                    <a:gd name="connsiteX7" fmla="*/ 189498 w 189498"/>
                    <a:gd name="connsiteY7" fmla="*/ 332684 h 332684"/>
                    <a:gd name="connsiteX0" fmla="*/ 0 w 189498"/>
                    <a:gd name="connsiteY0" fmla="*/ 254103 h 332684"/>
                    <a:gd name="connsiteX1" fmla="*/ 0 w 189498"/>
                    <a:gd name="connsiteY1" fmla="*/ 31584 h 332684"/>
                    <a:gd name="connsiteX2" fmla="*/ 31584 w 189498"/>
                    <a:gd name="connsiteY2" fmla="*/ 0 h 332684"/>
                    <a:gd name="connsiteX3" fmla="*/ 157914 w 189498"/>
                    <a:gd name="connsiteY3" fmla="*/ 0 h 332684"/>
                    <a:gd name="connsiteX4" fmla="*/ 189498 w 189498"/>
                    <a:gd name="connsiteY4" fmla="*/ 31584 h 332684"/>
                    <a:gd name="connsiteX5" fmla="*/ 189498 w 189498"/>
                    <a:gd name="connsiteY5" fmla="*/ 332684 h 332684"/>
                    <a:gd name="connsiteX6" fmla="*/ 189498 w 189498"/>
                    <a:gd name="connsiteY6" fmla="*/ 332684 h 332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9498" h="332684">
                      <a:moveTo>
                        <a:pt x="0" y="254103"/>
                      </a:moveTo>
                      <a:lnTo>
                        <a:pt x="0" y="31584"/>
                      </a:lnTo>
                      <a:cubicBezTo>
                        <a:pt x="0" y="14141"/>
                        <a:pt x="14141" y="0"/>
                        <a:pt x="31584" y="0"/>
                      </a:cubicBezTo>
                      <a:lnTo>
                        <a:pt x="157914" y="0"/>
                      </a:lnTo>
                      <a:cubicBezTo>
                        <a:pt x="175357" y="0"/>
                        <a:pt x="189498" y="14141"/>
                        <a:pt x="189498" y="31584"/>
                      </a:cubicBezTo>
                      <a:lnTo>
                        <a:pt x="189498" y="332684"/>
                      </a:lnTo>
                      <a:lnTo>
                        <a:pt x="189498" y="332684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台形 199">
                  <a:extLst>
                    <a:ext uri="{FF2B5EF4-FFF2-40B4-BE49-F238E27FC236}">
                      <a16:creationId xmlns:a16="http://schemas.microsoft.com/office/drawing/2014/main" id="{35F7E178-60A6-455C-90C5-B58520419BCA}"/>
                    </a:ext>
                  </a:extLst>
                </p:cNvPr>
                <p:cNvSpPr/>
                <p:nvPr/>
              </p:nvSpPr>
              <p:spPr>
                <a:xfrm rot="17283484" flipH="1">
                  <a:off x="5619936" y="5106129"/>
                  <a:ext cx="158353" cy="153944"/>
                </a:xfrm>
                <a:prstGeom prst="trapezoid">
                  <a:avLst>
                    <a:gd name="adj" fmla="val 14473"/>
                  </a:avLst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9B0D0BC0-A207-414C-8B2F-8D7B06F363E6}"/>
                  </a:ext>
                </a:extLst>
              </p:cNvPr>
              <p:cNvGrpSpPr/>
              <p:nvPr/>
            </p:nvGrpSpPr>
            <p:grpSpPr>
              <a:xfrm>
                <a:off x="4219584" y="5461381"/>
                <a:ext cx="1381104" cy="794386"/>
                <a:chOff x="6694261" y="5561110"/>
                <a:chExt cx="1381104" cy="794386"/>
              </a:xfrm>
            </p:grpSpPr>
            <p:sp>
              <p:nvSpPr>
                <p:cNvPr id="192" name="四角形: 角を丸くする 284">
                  <a:extLst>
                    <a:ext uri="{FF2B5EF4-FFF2-40B4-BE49-F238E27FC236}">
                      <a16:creationId xmlns:a16="http://schemas.microsoft.com/office/drawing/2014/main" id="{E208F88D-8FCF-47F5-B9BE-D0E30176706A}"/>
                    </a:ext>
                  </a:extLst>
                </p:cNvPr>
                <p:cNvSpPr/>
                <p:nvPr/>
              </p:nvSpPr>
              <p:spPr>
                <a:xfrm rot="19800000">
                  <a:off x="6779594" y="5561110"/>
                  <a:ext cx="552467" cy="324383"/>
                </a:xfrm>
                <a:custGeom>
                  <a:avLst/>
                  <a:gdLst>
                    <a:gd name="connsiteX0" fmla="*/ 0 w 600075"/>
                    <a:gd name="connsiteY0" fmla="*/ 159543 h 319085"/>
                    <a:gd name="connsiteX1" fmla="*/ 159543 w 600075"/>
                    <a:gd name="connsiteY1" fmla="*/ 0 h 319085"/>
                    <a:gd name="connsiteX2" fmla="*/ 440533 w 600075"/>
                    <a:gd name="connsiteY2" fmla="*/ 0 h 319085"/>
                    <a:gd name="connsiteX3" fmla="*/ 600076 w 600075"/>
                    <a:gd name="connsiteY3" fmla="*/ 159543 h 319085"/>
                    <a:gd name="connsiteX4" fmla="*/ 600075 w 600075"/>
                    <a:gd name="connsiteY4" fmla="*/ 159543 h 319085"/>
                    <a:gd name="connsiteX5" fmla="*/ 440532 w 600075"/>
                    <a:gd name="connsiteY5" fmla="*/ 319086 h 319085"/>
                    <a:gd name="connsiteX6" fmla="*/ 159543 w 600075"/>
                    <a:gd name="connsiteY6" fmla="*/ 319085 h 319085"/>
                    <a:gd name="connsiteX7" fmla="*/ 0 w 600075"/>
                    <a:gd name="connsiteY7" fmla="*/ 159542 h 319085"/>
                    <a:gd name="connsiteX8" fmla="*/ 0 w 600075"/>
                    <a:gd name="connsiteY8" fmla="*/ 159543 h 319085"/>
                    <a:gd name="connsiteX0" fmla="*/ 600075 w 691515"/>
                    <a:gd name="connsiteY0" fmla="*/ 159543 h 319086"/>
                    <a:gd name="connsiteX1" fmla="*/ 440532 w 691515"/>
                    <a:gd name="connsiteY1" fmla="*/ 319086 h 319086"/>
                    <a:gd name="connsiteX2" fmla="*/ 159543 w 691515"/>
                    <a:gd name="connsiteY2" fmla="*/ 319085 h 319086"/>
                    <a:gd name="connsiteX3" fmla="*/ 0 w 691515"/>
                    <a:gd name="connsiteY3" fmla="*/ 159542 h 319086"/>
                    <a:gd name="connsiteX4" fmla="*/ 0 w 691515"/>
                    <a:gd name="connsiteY4" fmla="*/ 159543 h 319086"/>
                    <a:gd name="connsiteX5" fmla="*/ 159543 w 691515"/>
                    <a:gd name="connsiteY5" fmla="*/ 0 h 319086"/>
                    <a:gd name="connsiteX6" fmla="*/ 440533 w 691515"/>
                    <a:gd name="connsiteY6" fmla="*/ 0 h 319086"/>
                    <a:gd name="connsiteX7" fmla="*/ 600076 w 691515"/>
                    <a:gd name="connsiteY7" fmla="*/ 159543 h 319086"/>
                    <a:gd name="connsiteX8" fmla="*/ 691515 w 691515"/>
                    <a:gd name="connsiteY8" fmla="*/ 250983 h 319086"/>
                    <a:gd name="connsiteX0" fmla="*/ 600075 w 600076"/>
                    <a:gd name="connsiteY0" fmla="*/ 159543 h 319086"/>
                    <a:gd name="connsiteX1" fmla="*/ 440532 w 600076"/>
                    <a:gd name="connsiteY1" fmla="*/ 319086 h 319086"/>
                    <a:gd name="connsiteX2" fmla="*/ 159543 w 600076"/>
                    <a:gd name="connsiteY2" fmla="*/ 319085 h 319086"/>
                    <a:gd name="connsiteX3" fmla="*/ 0 w 600076"/>
                    <a:gd name="connsiteY3" fmla="*/ 159542 h 319086"/>
                    <a:gd name="connsiteX4" fmla="*/ 0 w 600076"/>
                    <a:gd name="connsiteY4" fmla="*/ 159543 h 319086"/>
                    <a:gd name="connsiteX5" fmla="*/ 159543 w 600076"/>
                    <a:gd name="connsiteY5" fmla="*/ 0 h 319086"/>
                    <a:gd name="connsiteX6" fmla="*/ 440533 w 600076"/>
                    <a:gd name="connsiteY6" fmla="*/ 0 h 319086"/>
                    <a:gd name="connsiteX7" fmla="*/ 600076 w 600076"/>
                    <a:gd name="connsiteY7" fmla="*/ 159543 h 319086"/>
                    <a:gd name="connsiteX0" fmla="*/ 600075 w 600075"/>
                    <a:gd name="connsiteY0" fmla="*/ 159543 h 319086"/>
                    <a:gd name="connsiteX1" fmla="*/ 440532 w 600075"/>
                    <a:gd name="connsiteY1" fmla="*/ 319086 h 319086"/>
                    <a:gd name="connsiteX2" fmla="*/ 159543 w 600075"/>
                    <a:gd name="connsiteY2" fmla="*/ 319085 h 319086"/>
                    <a:gd name="connsiteX3" fmla="*/ 0 w 600075"/>
                    <a:gd name="connsiteY3" fmla="*/ 159542 h 319086"/>
                    <a:gd name="connsiteX4" fmla="*/ 0 w 600075"/>
                    <a:gd name="connsiteY4" fmla="*/ 159543 h 319086"/>
                    <a:gd name="connsiteX5" fmla="*/ 159543 w 600075"/>
                    <a:gd name="connsiteY5" fmla="*/ 0 h 319086"/>
                    <a:gd name="connsiteX6" fmla="*/ 440533 w 600075"/>
                    <a:gd name="connsiteY6" fmla="*/ 0 h 319086"/>
                    <a:gd name="connsiteX0" fmla="*/ 440532 w 440533"/>
                    <a:gd name="connsiteY0" fmla="*/ 319086 h 319086"/>
                    <a:gd name="connsiteX1" fmla="*/ 159543 w 440533"/>
                    <a:gd name="connsiteY1" fmla="*/ 319085 h 319086"/>
                    <a:gd name="connsiteX2" fmla="*/ 0 w 440533"/>
                    <a:gd name="connsiteY2" fmla="*/ 159542 h 319086"/>
                    <a:gd name="connsiteX3" fmla="*/ 0 w 440533"/>
                    <a:gd name="connsiteY3" fmla="*/ 159543 h 319086"/>
                    <a:gd name="connsiteX4" fmla="*/ 159543 w 440533"/>
                    <a:gd name="connsiteY4" fmla="*/ 0 h 319086"/>
                    <a:gd name="connsiteX5" fmla="*/ 440533 w 440533"/>
                    <a:gd name="connsiteY5" fmla="*/ 0 h 319086"/>
                    <a:gd name="connsiteX0" fmla="*/ 552467 w 552467"/>
                    <a:gd name="connsiteY0" fmla="*/ 320470 h 320470"/>
                    <a:gd name="connsiteX1" fmla="*/ 159543 w 552467"/>
                    <a:gd name="connsiteY1" fmla="*/ 319085 h 320470"/>
                    <a:gd name="connsiteX2" fmla="*/ 0 w 552467"/>
                    <a:gd name="connsiteY2" fmla="*/ 159542 h 320470"/>
                    <a:gd name="connsiteX3" fmla="*/ 0 w 552467"/>
                    <a:gd name="connsiteY3" fmla="*/ 159543 h 320470"/>
                    <a:gd name="connsiteX4" fmla="*/ 159543 w 552467"/>
                    <a:gd name="connsiteY4" fmla="*/ 0 h 320470"/>
                    <a:gd name="connsiteX5" fmla="*/ 440533 w 552467"/>
                    <a:gd name="connsiteY5" fmla="*/ 0 h 320470"/>
                    <a:gd name="connsiteX0" fmla="*/ 552467 w 552467"/>
                    <a:gd name="connsiteY0" fmla="*/ 324383 h 324383"/>
                    <a:gd name="connsiteX1" fmla="*/ 159543 w 552467"/>
                    <a:gd name="connsiteY1" fmla="*/ 322998 h 324383"/>
                    <a:gd name="connsiteX2" fmla="*/ 0 w 552467"/>
                    <a:gd name="connsiteY2" fmla="*/ 163455 h 324383"/>
                    <a:gd name="connsiteX3" fmla="*/ 0 w 552467"/>
                    <a:gd name="connsiteY3" fmla="*/ 163456 h 324383"/>
                    <a:gd name="connsiteX4" fmla="*/ 159543 w 552467"/>
                    <a:gd name="connsiteY4" fmla="*/ 3913 h 324383"/>
                    <a:gd name="connsiteX5" fmla="*/ 357554 w 552467"/>
                    <a:gd name="connsiteY5" fmla="*/ 0 h 3243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2467" h="324383">
                      <a:moveTo>
                        <a:pt x="552467" y="324383"/>
                      </a:moveTo>
                      <a:lnTo>
                        <a:pt x="159543" y="322998"/>
                      </a:lnTo>
                      <a:cubicBezTo>
                        <a:pt x="71430" y="322998"/>
                        <a:pt x="0" y="251568"/>
                        <a:pt x="0" y="163455"/>
                      </a:cubicBezTo>
                      <a:lnTo>
                        <a:pt x="0" y="163456"/>
                      </a:lnTo>
                      <a:cubicBezTo>
                        <a:pt x="0" y="75343"/>
                        <a:pt x="71430" y="3913"/>
                        <a:pt x="159543" y="3913"/>
                      </a:cubicBezTo>
                      <a:lnTo>
                        <a:pt x="357554" y="0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台形 192">
                  <a:extLst>
                    <a:ext uri="{FF2B5EF4-FFF2-40B4-BE49-F238E27FC236}">
                      <a16:creationId xmlns:a16="http://schemas.microsoft.com/office/drawing/2014/main" id="{68B10760-E85A-47BD-80AB-71CD815AB22C}"/>
                    </a:ext>
                  </a:extLst>
                </p:cNvPr>
                <p:cNvSpPr/>
                <p:nvPr/>
              </p:nvSpPr>
              <p:spPr>
                <a:xfrm rot="10800000">
                  <a:off x="6815135" y="5871979"/>
                  <a:ext cx="300039" cy="346588"/>
                </a:xfrm>
                <a:prstGeom prst="trapezoid">
                  <a:avLst/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四角形: 対角を丸める 193">
                  <a:extLst>
                    <a:ext uri="{FF2B5EF4-FFF2-40B4-BE49-F238E27FC236}">
                      <a16:creationId xmlns:a16="http://schemas.microsoft.com/office/drawing/2014/main" id="{E811E9AB-9975-444D-B6B1-BC5E8FA1EED2}"/>
                    </a:ext>
                  </a:extLst>
                </p:cNvPr>
                <p:cNvSpPr/>
                <p:nvPr/>
              </p:nvSpPr>
              <p:spPr>
                <a:xfrm>
                  <a:off x="6694261" y="6218567"/>
                  <a:ext cx="385195" cy="136929"/>
                </a:xfrm>
                <a:prstGeom prst="round2DiagRect">
                  <a:avLst>
                    <a:gd name="adj1" fmla="val 50000"/>
                    <a:gd name="adj2" fmla="val 2933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5" name="グループ化 194">
                  <a:extLst>
                    <a:ext uri="{FF2B5EF4-FFF2-40B4-BE49-F238E27FC236}">
                      <a16:creationId xmlns:a16="http://schemas.microsoft.com/office/drawing/2014/main" id="{A2C774D8-FD51-4E37-88F7-6C25BE706403}"/>
                    </a:ext>
                  </a:extLst>
                </p:cNvPr>
                <p:cNvGrpSpPr/>
                <p:nvPr/>
              </p:nvGrpSpPr>
              <p:grpSpPr>
                <a:xfrm>
                  <a:off x="7609916" y="5593921"/>
                  <a:ext cx="465449" cy="582064"/>
                  <a:chOff x="2157404" y="5561110"/>
                  <a:chExt cx="635233" cy="794386"/>
                </a:xfrm>
              </p:grpSpPr>
              <p:sp>
                <p:nvSpPr>
                  <p:cNvPr id="196" name="四角形: 角を丸くする 284">
                    <a:extLst>
                      <a:ext uri="{FF2B5EF4-FFF2-40B4-BE49-F238E27FC236}">
                        <a16:creationId xmlns:a16="http://schemas.microsoft.com/office/drawing/2014/main" id="{52BA69D4-C926-4D1B-84BD-BAC4AC0BA975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2157404" y="5561110"/>
                    <a:ext cx="552467" cy="324383"/>
                  </a:xfrm>
                  <a:custGeom>
                    <a:avLst/>
                    <a:gdLst>
                      <a:gd name="connsiteX0" fmla="*/ 0 w 600075"/>
                      <a:gd name="connsiteY0" fmla="*/ 159543 h 319085"/>
                      <a:gd name="connsiteX1" fmla="*/ 159543 w 600075"/>
                      <a:gd name="connsiteY1" fmla="*/ 0 h 319085"/>
                      <a:gd name="connsiteX2" fmla="*/ 440533 w 600075"/>
                      <a:gd name="connsiteY2" fmla="*/ 0 h 319085"/>
                      <a:gd name="connsiteX3" fmla="*/ 600076 w 600075"/>
                      <a:gd name="connsiteY3" fmla="*/ 159543 h 319085"/>
                      <a:gd name="connsiteX4" fmla="*/ 600075 w 600075"/>
                      <a:gd name="connsiteY4" fmla="*/ 159543 h 319085"/>
                      <a:gd name="connsiteX5" fmla="*/ 440532 w 600075"/>
                      <a:gd name="connsiteY5" fmla="*/ 319086 h 319085"/>
                      <a:gd name="connsiteX6" fmla="*/ 159543 w 600075"/>
                      <a:gd name="connsiteY6" fmla="*/ 319085 h 319085"/>
                      <a:gd name="connsiteX7" fmla="*/ 0 w 600075"/>
                      <a:gd name="connsiteY7" fmla="*/ 159542 h 319085"/>
                      <a:gd name="connsiteX8" fmla="*/ 0 w 600075"/>
                      <a:gd name="connsiteY8" fmla="*/ 159543 h 319085"/>
                      <a:gd name="connsiteX0" fmla="*/ 600075 w 691515"/>
                      <a:gd name="connsiteY0" fmla="*/ 159543 h 319086"/>
                      <a:gd name="connsiteX1" fmla="*/ 440532 w 691515"/>
                      <a:gd name="connsiteY1" fmla="*/ 319086 h 319086"/>
                      <a:gd name="connsiteX2" fmla="*/ 159543 w 691515"/>
                      <a:gd name="connsiteY2" fmla="*/ 319085 h 319086"/>
                      <a:gd name="connsiteX3" fmla="*/ 0 w 691515"/>
                      <a:gd name="connsiteY3" fmla="*/ 159542 h 319086"/>
                      <a:gd name="connsiteX4" fmla="*/ 0 w 691515"/>
                      <a:gd name="connsiteY4" fmla="*/ 159543 h 319086"/>
                      <a:gd name="connsiteX5" fmla="*/ 159543 w 691515"/>
                      <a:gd name="connsiteY5" fmla="*/ 0 h 319086"/>
                      <a:gd name="connsiteX6" fmla="*/ 440533 w 691515"/>
                      <a:gd name="connsiteY6" fmla="*/ 0 h 319086"/>
                      <a:gd name="connsiteX7" fmla="*/ 600076 w 691515"/>
                      <a:gd name="connsiteY7" fmla="*/ 159543 h 319086"/>
                      <a:gd name="connsiteX8" fmla="*/ 691515 w 691515"/>
                      <a:gd name="connsiteY8" fmla="*/ 250983 h 319086"/>
                      <a:gd name="connsiteX0" fmla="*/ 600075 w 600076"/>
                      <a:gd name="connsiteY0" fmla="*/ 159543 h 319086"/>
                      <a:gd name="connsiteX1" fmla="*/ 440532 w 600076"/>
                      <a:gd name="connsiteY1" fmla="*/ 319086 h 319086"/>
                      <a:gd name="connsiteX2" fmla="*/ 159543 w 600076"/>
                      <a:gd name="connsiteY2" fmla="*/ 319085 h 319086"/>
                      <a:gd name="connsiteX3" fmla="*/ 0 w 600076"/>
                      <a:gd name="connsiteY3" fmla="*/ 159542 h 319086"/>
                      <a:gd name="connsiteX4" fmla="*/ 0 w 600076"/>
                      <a:gd name="connsiteY4" fmla="*/ 159543 h 319086"/>
                      <a:gd name="connsiteX5" fmla="*/ 159543 w 600076"/>
                      <a:gd name="connsiteY5" fmla="*/ 0 h 319086"/>
                      <a:gd name="connsiteX6" fmla="*/ 440533 w 600076"/>
                      <a:gd name="connsiteY6" fmla="*/ 0 h 319086"/>
                      <a:gd name="connsiteX7" fmla="*/ 600076 w 600076"/>
                      <a:gd name="connsiteY7" fmla="*/ 159543 h 319086"/>
                      <a:gd name="connsiteX0" fmla="*/ 600075 w 600075"/>
                      <a:gd name="connsiteY0" fmla="*/ 159543 h 319086"/>
                      <a:gd name="connsiteX1" fmla="*/ 440532 w 600075"/>
                      <a:gd name="connsiteY1" fmla="*/ 319086 h 319086"/>
                      <a:gd name="connsiteX2" fmla="*/ 159543 w 600075"/>
                      <a:gd name="connsiteY2" fmla="*/ 319085 h 319086"/>
                      <a:gd name="connsiteX3" fmla="*/ 0 w 600075"/>
                      <a:gd name="connsiteY3" fmla="*/ 159542 h 319086"/>
                      <a:gd name="connsiteX4" fmla="*/ 0 w 600075"/>
                      <a:gd name="connsiteY4" fmla="*/ 159543 h 319086"/>
                      <a:gd name="connsiteX5" fmla="*/ 159543 w 600075"/>
                      <a:gd name="connsiteY5" fmla="*/ 0 h 319086"/>
                      <a:gd name="connsiteX6" fmla="*/ 440533 w 600075"/>
                      <a:gd name="connsiteY6" fmla="*/ 0 h 319086"/>
                      <a:gd name="connsiteX0" fmla="*/ 440532 w 440533"/>
                      <a:gd name="connsiteY0" fmla="*/ 319086 h 319086"/>
                      <a:gd name="connsiteX1" fmla="*/ 159543 w 440533"/>
                      <a:gd name="connsiteY1" fmla="*/ 319085 h 319086"/>
                      <a:gd name="connsiteX2" fmla="*/ 0 w 440533"/>
                      <a:gd name="connsiteY2" fmla="*/ 159542 h 319086"/>
                      <a:gd name="connsiteX3" fmla="*/ 0 w 440533"/>
                      <a:gd name="connsiteY3" fmla="*/ 159543 h 319086"/>
                      <a:gd name="connsiteX4" fmla="*/ 159543 w 440533"/>
                      <a:gd name="connsiteY4" fmla="*/ 0 h 319086"/>
                      <a:gd name="connsiteX5" fmla="*/ 440533 w 440533"/>
                      <a:gd name="connsiteY5" fmla="*/ 0 h 319086"/>
                      <a:gd name="connsiteX0" fmla="*/ 552467 w 552467"/>
                      <a:gd name="connsiteY0" fmla="*/ 320470 h 320470"/>
                      <a:gd name="connsiteX1" fmla="*/ 159543 w 552467"/>
                      <a:gd name="connsiteY1" fmla="*/ 319085 h 320470"/>
                      <a:gd name="connsiteX2" fmla="*/ 0 w 552467"/>
                      <a:gd name="connsiteY2" fmla="*/ 159542 h 320470"/>
                      <a:gd name="connsiteX3" fmla="*/ 0 w 552467"/>
                      <a:gd name="connsiteY3" fmla="*/ 159543 h 320470"/>
                      <a:gd name="connsiteX4" fmla="*/ 159543 w 552467"/>
                      <a:gd name="connsiteY4" fmla="*/ 0 h 320470"/>
                      <a:gd name="connsiteX5" fmla="*/ 440533 w 552467"/>
                      <a:gd name="connsiteY5" fmla="*/ 0 h 320470"/>
                      <a:gd name="connsiteX0" fmla="*/ 552467 w 552467"/>
                      <a:gd name="connsiteY0" fmla="*/ 324383 h 324383"/>
                      <a:gd name="connsiteX1" fmla="*/ 159543 w 552467"/>
                      <a:gd name="connsiteY1" fmla="*/ 322998 h 324383"/>
                      <a:gd name="connsiteX2" fmla="*/ 0 w 552467"/>
                      <a:gd name="connsiteY2" fmla="*/ 163455 h 324383"/>
                      <a:gd name="connsiteX3" fmla="*/ 0 w 552467"/>
                      <a:gd name="connsiteY3" fmla="*/ 163456 h 324383"/>
                      <a:gd name="connsiteX4" fmla="*/ 159543 w 552467"/>
                      <a:gd name="connsiteY4" fmla="*/ 3913 h 324383"/>
                      <a:gd name="connsiteX5" fmla="*/ 357554 w 552467"/>
                      <a:gd name="connsiteY5" fmla="*/ 0 h 3243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52467" h="324383">
                        <a:moveTo>
                          <a:pt x="552467" y="324383"/>
                        </a:moveTo>
                        <a:lnTo>
                          <a:pt x="159543" y="322998"/>
                        </a:lnTo>
                        <a:cubicBezTo>
                          <a:pt x="71430" y="322998"/>
                          <a:pt x="0" y="251568"/>
                          <a:pt x="0" y="163455"/>
                        </a:cubicBezTo>
                        <a:lnTo>
                          <a:pt x="0" y="163456"/>
                        </a:lnTo>
                        <a:cubicBezTo>
                          <a:pt x="0" y="75343"/>
                          <a:pt x="71430" y="3913"/>
                          <a:pt x="159543" y="3913"/>
                        </a:cubicBezTo>
                        <a:lnTo>
                          <a:pt x="357554" y="0"/>
                        </a:lnTo>
                      </a:path>
                    </a:pathLst>
                  </a:cu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7" name="台形 196">
                    <a:extLst>
                      <a:ext uri="{FF2B5EF4-FFF2-40B4-BE49-F238E27FC236}">
                        <a16:creationId xmlns:a16="http://schemas.microsoft.com/office/drawing/2014/main" id="{8DFEEAFB-0FBC-45A7-9115-AAB450379549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2371725" y="5871979"/>
                    <a:ext cx="300039" cy="346588"/>
                  </a:xfrm>
                  <a:prstGeom prst="trapezoid">
                    <a:avLst/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8" name="四角形: 対角を丸める 197">
                    <a:extLst>
                      <a:ext uri="{FF2B5EF4-FFF2-40B4-BE49-F238E27FC236}">
                        <a16:creationId xmlns:a16="http://schemas.microsoft.com/office/drawing/2014/main" id="{C2960F86-5924-4F86-B22F-FC50565DD998}"/>
                      </a:ext>
                    </a:extLst>
                  </p:cNvPr>
                  <p:cNvSpPr/>
                  <p:nvPr/>
                </p:nvSpPr>
                <p:spPr>
                  <a:xfrm flipH="1">
                    <a:off x="2407442" y="6218567"/>
                    <a:ext cx="385195" cy="136929"/>
                  </a:xfrm>
                  <a:prstGeom prst="round2DiagRect">
                    <a:avLst>
                      <a:gd name="adj1" fmla="val 50000"/>
                      <a:gd name="adj2" fmla="val 29333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2B82996E-FC45-4BDB-8AA3-CB276D172EE1}"/>
                  </a:ext>
                </a:extLst>
              </p:cNvPr>
              <p:cNvGrpSpPr/>
              <p:nvPr/>
            </p:nvGrpSpPr>
            <p:grpSpPr>
              <a:xfrm>
                <a:off x="3671633" y="5087405"/>
                <a:ext cx="1148842" cy="400896"/>
                <a:chOff x="6352097" y="4341020"/>
                <a:chExt cx="1148842" cy="400896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742F0FD4-5FD2-47D9-BED3-69D504ECBB11}"/>
                    </a:ext>
                  </a:extLst>
                </p:cNvPr>
                <p:cNvSpPr/>
                <p:nvPr/>
              </p:nvSpPr>
              <p:spPr>
                <a:xfrm>
                  <a:off x="6352097" y="4343142"/>
                  <a:ext cx="1148842" cy="398774"/>
                </a:xfrm>
                <a:custGeom>
                  <a:avLst/>
                  <a:gdLst>
                    <a:gd name="connsiteX0" fmla="*/ 704347 w 1396499"/>
                    <a:gd name="connsiteY0" fmla="*/ 222178 h 878783"/>
                    <a:gd name="connsiteX1" fmla="*/ 358272 w 1396499"/>
                    <a:gd name="connsiteY1" fmla="*/ 383548 h 878783"/>
                    <a:gd name="connsiteX2" fmla="*/ 704347 w 1396499"/>
                    <a:gd name="connsiteY2" fmla="*/ 544918 h 878783"/>
                    <a:gd name="connsiteX3" fmla="*/ 1050422 w 1396499"/>
                    <a:gd name="connsiteY3" fmla="*/ 383548 h 878783"/>
                    <a:gd name="connsiteX4" fmla="*/ 704347 w 1396499"/>
                    <a:gd name="connsiteY4" fmla="*/ 222178 h 878783"/>
                    <a:gd name="connsiteX5" fmla="*/ 698250 w 1396499"/>
                    <a:gd name="connsiteY5" fmla="*/ 0 h 878783"/>
                    <a:gd name="connsiteX6" fmla="*/ 913292 w 1396499"/>
                    <a:gd name="connsiteY6" fmla="*/ 153931 h 878783"/>
                    <a:gd name="connsiteX7" fmla="*/ 1258200 w 1396499"/>
                    <a:gd name="connsiteY7" fmla="*/ 153930 h 878783"/>
                    <a:gd name="connsiteX8" fmla="*/ 1258200 w 1396499"/>
                    <a:gd name="connsiteY8" fmla="*/ 255530 h 878783"/>
                    <a:gd name="connsiteX9" fmla="*/ 1213036 w 1396499"/>
                    <a:gd name="connsiteY9" fmla="*/ 368487 h 878783"/>
                    <a:gd name="connsiteX10" fmla="*/ 1396499 w 1396499"/>
                    <a:gd name="connsiteY10" fmla="*/ 499809 h 878783"/>
                    <a:gd name="connsiteX11" fmla="*/ 1396499 w 1396499"/>
                    <a:gd name="connsiteY11" fmla="*/ 601409 h 878783"/>
                    <a:gd name="connsiteX12" fmla="*/ 1085746 w 1396499"/>
                    <a:gd name="connsiteY12" fmla="*/ 686834 h 878783"/>
                    <a:gd name="connsiteX13" fmla="*/ 1008996 w 1396499"/>
                    <a:gd name="connsiteY13" fmla="*/ 878783 h 878783"/>
                    <a:gd name="connsiteX14" fmla="*/ 698250 w 1396499"/>
                    <a:gd name="connsiteY14" fmla="*/ 793357 h 878783"/>
                    <a:gd name="connsiteX15" fmla="*/ 387503 w 1396499"/>
                    <a:gd name="connsiteY15" fmla="*/ 878783 h 878783"/>
                    <a:gd name="connsiteX16" fmla="*/ 310753 w 1396499"/>
                    <a:gd name="connsiteY16" fmla="*/ 686834 h 878783"/>
                    <a:gd name="connsiteX17" fmla="*/ 0 w 1396499"/>
                    <a:gd name="connsiteY17" fmla="*/ 601409 h 878783"/>
                    <a:gd name="connsiteX18" fmla="*/ 0 w 1396499"/>
                    <a:gd name="connsiteY18" fmla="*/ 499809 h 878783"/>
                    <a:gd name="connsiteX19" fmla="*/ 183463 w 1396499"/>
                    <a:gd name="connsiteY19" fmla="*/ 368487 h 878783"/>
                    <a:gd name="connsiteX20" fmla="*/ 138299 w 1396499"/>
                    <a:gd name="connsiteY20" fmla="*/ 255530 h 878783"/>
                    <a:gd name="connsiteX21" fmla="*/ 138299 w 1396499"/>
                    <a:gd name="connsiteY21" fmla="*/ 153930 h 878783"/>
                    <a:gd name="connsiteX22" fmla="*/ 483207 w 1396499"/>
                    <a:gd name="connsiteY22" fmla="*/ 153931 h 878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396499" h="878783">
                      <a:moveTo>
                        <a:pt x="704347" y="222178"/>
                      </a:moveTo>
                      <a:cubicBezTo>
                        <a:pt x="513215" y="222178"/>
                        <a:pt x="358272" y="294426"/>
                        <a:pt x="358272" y="383548"/>
                      </a:cubicBezTo>
                      <a:cubicBezTo>
                        <a:pt x="358272" y="472670"/>
                        <a:pt x="513215" y="544918"/>
                        <a:pt x="704347" y="544918"/>
                      </a:cubicBezTo>
                      <a:cubicBezTo>
                        <a:pt x="895479" y="544918"/>
                        <a:pt x="1050422" y="472670"/>
                        <a:pt x="1050422" y="383548"/>
                      </a:cubicBezTo>
                      <a:cubicBezTo>
                        <a:pt x="1050422" y="294426"/>
                        <a:pt x="895479" y="222178"/>
                        <a:pt x="704347" y="222178"/>
                      </a:cubicBezTo>
                      <a:close/>
                      <a:moveTo>
                        <a:pt x="698250" y="0"/>
                      </a:moveTo>
                      <a:lnTo>
                        <a:pt x="913292" y="153931"/>
                      </a:lnTo>
                      <a:lnTo>
                        <a:pt x="1258200" y="153930"/>
                      </a:lnTo>
                      <a:lnTo>
                        <a:pt x="1258200" y="255530"/>
                      </a:lnTo>
                      <a:lnTo>
                        <a:pt x="1213036" y="368487"/>
                      </a:lnTo>
                      <a:lnTo>
                        <a:pt x="1396499" y="499809"/>
                      </a:lnTo>
                      <a:lnTo>
                        <a:pt x="1396499" y="601409"/>
                      </a:lnTo>
                      <a:lnTo>
                        <a:pt x="1085746" y="686834"/>
                      </a:lnTo>
                      <a:lnTo>
                        <a:pt x="1008996" y="878783"/>
                      </a:lnTo>
                      <a:lnTo>
                        <a:pt x="698250" y="793357"/>
                      </a:lnTo>
                      <a:lnTo>
                        <a:pt x="387503" y="878783"/>
                      </a:lnTo>
                      <a:lnTo>
                        <a:pt x="310753" y="686834"/>
                      </a:lnTo>
                      <a:lnTo>
                        <a:pt x="0" y="601409"/>
                      </a:lnTo>
                      <a:lnTo>
                        <a:pt x="0" y="499809"/>
                      </a:lnTo>
                      <a:lnTo>
                        <a:pt x="183463" y="368487"/>
                      </a:lnTo>
                      <a:lnTo>
                        <a:pt x="138299" y="255530"/>
                      </a:lnTo>
                      <a:lnTo>
                        <a:pt x="138299" y="153930"/>
                      </a:lnTo>
                      <a:lnTo>
                        <a:pt x="483207" y="153931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C3D1AE7E-8F7C-4013-B471-8ADEE96BF189}"/>
                    </a:ext>
                  </a:extLst>
                </p:cNvPr>
                <p:cNvSpPr/>
                <p:nvPr/>
              </p:nvSpPr>
              <p:spPr>
                <a:xfrm>
                  <a:off x="6646833" y="4442920"/>
                  <a:ext cx="569403" cy="95919"/>
                </a:xfrm>
                <a:custGeom>
                  <a:avLst/>
                  <a:gdLst>
                    <a:gd name="connsiteX0" fmla="*/ 346075 w 692150"/>
                    <a:gd name="connsiteY0" fmla="*/ 0 h 211377"/>
                    <a:gd name="connsiteX1" fmla="*/ 692150 w 692150"/>
                    <a:gd name="connsiteY1" fmla="*/ 161370 h 211377"/>
                    <a:gd name="connsiteX2" fmla="*/ 685119 w 692150"/>
                    <a:gd name="connsiteY2" fmla="*/ 193892 h 211377"/>
                    <a:gd name="connsiteX3" fmla="*/ 673479 w 692150"/>
                    <a:gd name="connsiteY3" fmla="*/ 211377 h 211377"/>
                    <a:gd name="connsiteX4" fmla="*/ 664954 w 692150"/>
                    <a:gd name="connsiteY4" fmla="*/ 198571 h 211377"/>
                    <a:gd name="connsiteX5" fmla="*/ 346075 w 692150"/>
                    <a:gd name="connsiteY5" fmla="*/ 100013 h 211377"/>
                    <a:gd name="connsiteX6" fmla="*/ 27197 w 692150"/>
                    <a:gd name="connsiteY6" fmla="*/ 198571 h 211377"/>
                    <a:gd name="connsiteX7" fmla="*/ 18671 w 692150"/>
                    <a:gd name="connsiteY7" fmla="*/ 211377 h 211377"/>
                    <a:gd name="connsiteX8" fmla="*/ 7031 w 692150"/>
                    <a:gd name="connsiteY8" fmla="*/ 193892 h 211377"/>
                    <a:gd name="connsiteX9" fmla="*/ 0 w 692150"/>
                    <a:gd name="connsiteY9" fmla="*/ 161370 h 211377"/>
                    <a:gd name="connsiteX10" fmla="*/ 346075 w 692150"/>
                    <a:gd name="connsiteY10" fmla="*/ 0 h 211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2150" h="211377">
                      <a:moveTo>
                        <a:pt x="346075" y="0"/>
                      </a:moveTo>
                      <a:cubicBezTo>
                        <a:pt x="537207" y="0"/>
                        <a:pt x="692150" y="72248"/>
                        <a:pt x="692150" y="161370"/>
                      </a:cubicBezTo>
                      <a:cubicBezTo>
                        <a:pt x="692150" y="172510"/>
                        <a:pt x="689729" y="183387"/>
                        <a:pt x="685119" y="193892"/>
                      </a:cubicBezTo>
                      <a:lnTo>
                        <a:pt x="673479" y="211377"/>
                      </a:lnTo>
                      <a:lnTo>
                        <a:pt x="664954" y="198571"/>
                      </a:lnTo>
                      <a:cubicBezTo>
                        <a:pt x="612417" y="140653"/>
                        <a:pt x="489424" y="100013"/>
                        <a:pt x="346075" y="100013"/>
                      </a:cubicBezTo>
                      <a:cubicBezTo>
                        <a:pt x="202726" y="100013"/>
                        <a:pt x="79734" y="140653"/>
                        <a:pt x="27197" y="198571"/>
                      </a:cubicBezTo>
                      <a:lnTo>
                        <a:pt x="18671" y="211377"/>
                      </a:lnTo>
                      <a:lnTo>
                        <a:pt x="7031" y="193892"/>
                      </a:lnTo>
                      <a:cubicBezTo>
                        <a:pt x="2421" y="183387"/>
                        <a:pt x="0" y="172510"/>
                        <a:pt x="0" y="161370"/>
                      </a:cubicBezTo>
                      <a:cubicBezTo>
                        <a:pt x="0" y="72248"/>
                        <a:pt x="154943" y="0"/>
                        <a:pt x="346075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0DD99E77-4840-4C4E-9EEC-7731A23EFDB6}"/>
                    </a:ext>
                  </a:extLst>
                </p:cNvPr>
                <p:cNvSpPr/>
                <p:nvPr/>
              </p:nvSpPr>
              <p:spPr>
                <a:xfrm>
                  <a:off x="6352097" y="4341020"/>
                  <a:ext cx="1148842" cy="352670"/>
                </a:xfrm>
                <a:custGeom>
                  <a:avLst/>
                  <a:gdLst>
                    <a:gd name="connsiteX0" fmla="*/ 579437 w 1148842"/>
                    <a:gd name="connsiteY0" fmla="*/ 102944 h 352670"/>
                    <a:gd name="connsiteX1" fmla="*/ 294736 w 1148842"/>
                    <a:gd name="connsiteY1" fmla="*/ 176170 h 352670"/>
                    <a:gd name="connsiteX2" fmla="*/ 579437 w 1148842"/>
                    <a:gd name="connsiteY2" fmla="*/ 249397 h 352670"/>
                    <a:gd name="connsiteX3" fmla="*/ 864139 w 1148842"/>
                    <a:gd name="connsiteY3" fmla="*/ 176170 h 352670"/>
                    <a:gd name="connsiteX4" fmla="*/ 579437 w 1148842"/>
                    <a:gd name="connsiteY4" fmla="*/ 102944 h 352670"/>
                    <a:gd name="connsiteX5" fmla="*/ 574422 w 1148842"/>
                    <a:gd name="connsiteY5" fmla="*/ 0 h 352670"/>
                    <a:gd name="connsiteX6" fmla="*/ 751328 w 1148842"/>
                    <a:gd name="connsiteY6" fmla="*/ 69851 h 352670"/>
                    <a:gd name="connsiteX7" fmla="*/ 1035069 w 1148842"/>
                    <a:gd name="connsiteY7" fmla="*/ 69851 h 352670"/>
                    <a:gd name="connsiteX8" fmla="*/ 971932 w 1148842"/>
                    <a:gd name="connsiteY8" fmla="*/ 156953 h 352670"/>
                    <a:gd name="connsiteX9" fmla="*/ 1148842 w 1148842"/>
                    <a:gd name="connsiteY9" fmla="*/ 226804 h 352670"/>
                    <a:gd name="connsiteX10" fmla="*/ 893199 w 1148842"/>
                    <a:gd name="connsiteY10" fmla="*/ 265568 h 352670"/>
                    <a:gd name="connsiteX11" fmla="*/ 830060 w 1148842"/>
                    <a:gd name="connsiteY11" fmla="*/ 352670 h 352670"/>
                    <a:gd name="connsiteX12" fmla="*/ 574422 w 1148842"/>
                    <a:gd name="connsiteY12" fmla="*/ 313906 h 352670"/>
                    <a:gd name="connsiteX13" fmla="*/ 318783 w 1148842"/>
                    <a:gd name="connsiteY13" fmla="*/ 352670 h 352670"/>
                    <a:gd name="connsiteX14" fmla="*/ 255644 w 1148842"/>
                    <a:gd name="connsiteY14" fmla="*/ 265568 h 352670"/>
                    <a:gd name="connsiteX15" fmla="*/ 0 w 1148842"/>
                    <a:gd name="connsiteY15" fmla="*/ 226804 h 352670"/>
                    <a:gd name="connsiteX16" fmla="*/ 176911 w 1148842"/>
                    <a:gd name="connsiteY16" fmla="*/ 156953 h 352670"/>
                    <a:gd name="connsiteX17" fmla="*/ 113773 w 1148842"/>
                    <a:gd name="connsiteY17" fmla="*/ 69851 h 352670"/>
                    <a:gd name="connsiteX18" fmla="*/ 397515 w 1148842"/>
                    <a:gd name="connsiteY18" fmla="*/ 69851 h 352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48842" h="352670">
                      <a:moveTo>
                        <a:pt x="579437" y="102944"/>
                      </a:moveTo>
                      <a:cubicBezTo>
                        <a:pt x="422201" y="102944"/>
                        <a:pt x="294736" y="135729"/>
                        <a:pt x="294736" y="176170"/>
                      </a:cubicBezTo>
                      <a:cubicBezTo>
                        <a:pt x="294736" y="216612"/>
                        <a:pt x="422201" y="249397"/>
                        <a:pt x="579437" y="249397"/>
                      </a:cubicBezTo>
                      <a:cubicBezTo>
                        <a:pt x="736674" y="249397"/>
                        <a:pt x="864139" y="216612"/>
                        <a:pt x="864139" y="176170"/>
                      </a:cubicBezTo>
                      <a:cubicBezTo>
                        <a:pt x="864139" y="135729"/>
                        <a:pt x="736674" y="102944"/>
                        <a:pt x="579437" y="102944"/>
                      </a:cubicBezTo>
                      <a:close/>
                      <a:moveTo>
                        <a:pt x="574422" y="0"/>
                      </a:moveTo>
                      <a:lnTo>
                        <a:pt x="751328" y="69851"/>
                      </a:lnTo>
                      <a:lnTo>
                        <a:pt x="1035069" y="69851"/>
                      </a:lnTo>
                      <a:lnTo>
                        <a:pt x="971932" y="156953"/>
                      </a:lnTo>
                      <a:lnTo>
                        <a:pt x="1148842" y="226804"/>
                      </a:lnTo>
                      <a:lnTo>
                        <a:pt x="893199" y="265568"/>
                      </a:lnTo>
                      <a:lnTo>
                        <a:pt x="830060" y="352670"/>
                      </a:lnTo>
                      <a:lnTo>
                        <a:pt x="574422" y="313906"/>
                      </a:lnTo>
                      <a:lnTo>
                        <a:pt x="318783" y="352670"/>
                      </a:lnTo>
                      <a:lnTo>
                        <a:pt x="255644" y="265568"/>
                      </a:lnTo>
                      <a:lnTo>
                        <a:pt x="0" y="226804"/>
                      </a:lnTo>
                      <a:lnTo>
                        <a:pt x="176911" y="156953"/>
                      </a:lnTo>
                      <a:lnTo>
                        <a:pt x="113773" y="69851"/>
                      </a:lnTo>
                      <a:lnTo>
                        <a:pt x="397515" y="69851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BA42FBA5-1A03-466C-B025-EB1A3EC27F2A}"/>
                </a:ext>
              </a:extLst>
            </p:cNvPr>
            <p:cNvGrpSpPr/>
            <p:nvPr/>
          </p:nvGrpSpPr>
          <p:grpSpPr>
            <a:xfrm>
              <a:off x="3833535" y="4736495"/>
              <a:ext cx="608126" cy="212210"/>
              <a:chOff x="3833535" y="4736494"/>
              <a:chExt cx="1280758" cy="446929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36F0FCBE-D1F2-4254-B2EC-F1E91D2CAF2C}"/>
                  </a:ext>
                </a:extLst>
              </p:cNvPr>
              <p:cNvSpPr/>
              <p:nvPr/>
            </p:nvSpPr>
            <p:spPr>
              <a:xfrm>
                <a:off x="3833535" y="4738860"/>
                <a:ext cx="1280758" cy="444563"/>
              </a:xfrm>
              <a:custGeom>
                <a:avLst/>
                <a:gdLst>
                  <a:gd name="connsiteX0" fmla="*/ 704347 w 1396499"/>
                  <a:gd name="connsiteY0" fmla="*/ 222178 h 878783"/>
                  <a:gd name="connsiteX1" fmla="*/ 358272 w 1396499"/>
                  <a:gd name="connsiteY1" fmla="*/ 383548 h 878783"/>
                  <a:gd name="connsiteX2" fmla="*/ 704347 w 1396499"/>
                  <a:gd name="connsiteY2" fmla="*/ 544918 h 878783"/>
                  <a:gd name="connsiteX3" fmla="*/ 1050422 w 1396499"/>
                  <a:gd name="connsiteY3" fmla="*/ 383548 h 878783"/>
                  <a:gd name="connsiteX4" fmla="*/ 704347 w 1396499"/>
                  <a:gd name="connsiteY4" fmla="*/ 222178 h 878783"/>
                  <a:gd name="connsiteX5" fmla="*/ 698250 w 1396499"/>
                  <a:gd name="connsiteY5" fmla="*/ 0 h 878783"/>
                  <a:gd name="connsiteX6" fmla="*/ 913292 w 1396499"/>
                  <a:gd name="connsiteY6" fmla="*/ 153931 h 878783"/>
                  <a:gd name="connsiteX7" fmla="*/ 1258200 w 1396499"/>
                  <a:gd name="connsiteY7" fmla="*/ 153930 h 878783"/>
                  <a:gd name="connsiteX8" fmla="*/ 1258200 w 1396499"/>
                  <a:gd name="connsiteY8" fmla="*/ 255530 h 878783"/>
                  <a:gd name="connsiteX9" fmla="*/ 1213036 w 1396499"/>
                  <a:gd name="connsiteY9" fmla="*/ 368487 h 878783"/>
                  <a:gd name="connsiteX10" fmla="*/ 1396499 w 1396499"/>
                  <a:gd name="connsiteY10" fmla="*/ 499809 h 878783"/>
                  <a:gd name="connsiteX11" fmla="*/ 1396499 w 1396499"/>
                  <a:gd name="connsiteY11" fmla="*/ 601409 h 878783"/>
                  <a:gd name="connsiteX12" fmla="*/ 1085746 w 1396499"/>
                  <a:gd name="connsiteY12" fmla="*/ 686834 h 878783"/>
                  <a:gd name="connsiteX13" fmla="*/ 1008996 w 1396499"/>
                  <a:gd name="connsiteY13" fmla="*/ 878783 h 878783"/>
                  <a:gd name="connsiteX14" fmla="*/ 698250 w 1396499"/>
                  <a:gd name="connsiteY14" fmla="*/ 793357 h 878783"/>
                  <a:gd name="connsiteX15" fmla="*/ 387503 w 1396499"/>
                  <a:gd name="connsiteY15" fmla="*/ 878783 h 878783"/>
                  <a:gd name="connsiteX16" fmla="*/ 310753 w 1396499"/>
                  <a:gd name="connsiteY16" fmla="*/ 686834 h 878783"/>
                  <a:gd name="connsiteX17" fmla="*/ 0 w 1396499"/>
                  <a:gd name="connsiteY17" fmla="*/ 601409 h 878783"/>
                  <a:gd name="connsiteX18" fmla="*/ 0 w 1396499"/>
                  <a:gd name="connsiteY18" fmla="*/ 499809 h 878783"/>
                  <a:gd name="connsiteX19" fmla="*/ 183463 w 1396499"/>
                  <a:gd name="connsiteY19" fmla="*/ 368487 h 878783"/>
                  <a:gd name="connsiteX20" fmla="*/ 138299 w 1396499"/>
                  <a:gd name="connsiteY20" fmla="*/ 255530 h 878783"/>
                  <a:gd name="connsiteX21" fmla="*/ 138299 w 1396499"/>
                  <a:gd name="connsiteY21" fmla="*/ 153930 h 878783"/>
                  <a:gd name="connsiteX22" fmla="*/ 483207 w 1396499"/>
                  <a:gd name="connsiteY22" fmla="*/ 153931 h 878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396499" h="878783">
                    <a:moveTo>
                      <a:pt x="704347" y="222178"/>
                    </a:moveTo>
                    <a:cubicBezTo>
                      <a:pt x="513215" y="222178"/>
                      <a:pt x="358272" y="294426"/>
                      <a:pt x="358272" y="383548"/>
                    </a:cubicBezTo>
                    <a:cubicBezTo>
                      <a:pt x="358272" y="472670"/>
                      <a:pt x="513215" y="544918"/>
                      <a:pt x="704347" y="544918"/>
                    </a:cubicBezTo>
                    <a:cubicBezTo>
                      <a:pt x="895479" y="544918"/>
                      <a:pt x="1050422" y="472670"/>
                      <a:pt x="1050422" y="383548"/>
                    </a:cubicBezTo>
                    <a:cubicBezTo>
                      <a:pt x="1050422" y="294426"/>
                      <a:pt x="895479" y="222178"/>
                      <a:pt x="704347" y="222178"/>
                    </a:cubicBezTo>
                    <a:close/>
                    <a:moveTo>
                      <a:pt x="698250" y="0"/>
                    </a:moveTo>
                    <a:lnTo>
                      <a:pt x="913292" y="153931"/>
                    </a:lnTo>
                    <a:lnTo>
                      <a:pt x="1258200" y="153930"/>
                    </a:lnTo>
                    <a:lnTo>
                      <a:pt x="1258200" y="255530"/>
                    </a:lnTo>
                    <a:lnTo>
                      <a:pt x="1213036" y="368487"/>
                    </a:lnTo>
                    <a:lnTo>
                      <a:pt x="1396499" y="499809"/>
                    </a:lnTo>
                    <a:lnTo>
                      <a:pt x="1396499" y="601409"/>
                    </a:lnTo>
                    <a:lnTo>
                      <a:pt x="1085746" y="686834"/>
                    </a:lnTo>
                    <a:lnTo>
                      <a:pt x="1008996" y="878783"/>
                    </a:lnTo>
                    <a:lnTo>
                      <a:pt x="698250" y="793357"/>
                    </a:lnTo>
                    <a:lnTo>
                      <a:pt x="387503" y="878783"/>
                    </a:lnTo>
                    <a:lnTo>
                      <a:pt x="310753" y="686834"/>
                    </a:lnTo>
                    <a:lnTo>
                      <a:pt x="0" y="601409"/>
                    </a:lnTo>
                    <a:lnTo>
                      <a:pt x="0" y="499809"/>
                    </a:lnTo>
                    <a:lnTo>
                      <a:pt x="183463" y="368487"/>
                    </a:lnTo>
                    <a:lnTo>
                      <a:pt x="138299" y="255530"/>
                    </a:lnTo>
                    <a:lnTo>
                      <a:pt x="138299" y="153930"/>
                    </a:lnTo>
                    <a:lnTo>
                      <a:pt x="483207" y="153931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7C466FE4-183C-4605-8EFD-1B1EB21A76E9}"/>
                  </a:ext>
                </a:extLst>
              </p:cNvPr>
              <p:cNvSpPr/>
              <p:nvPr/>
            </p:nvSpPr>
            <p:spPr>
              <a:xfrm>
                <a:off x="4162114" y="4850095"/>
                <a:ext cx="634785" cy="106933"/>
              </a:xfrm>
              <a:custGeom>
                <a:avLst/>
                <a:gdLst>
                  <a:gd name="connsiteX0" fmla="*/ 346075 w 692150"/>
                  <a:gd name="connsiteY0" fmla="*/ 0 h 211377"/>
                  <a:gd name="connsiteX1" fmla="*/ 692150 w 692150"/>
                  <a:gd name="connsiteY1" fmla="*/ 161370 h 211377"/>
                  <a:gd name="connsiteX2" fmla="*/ 685119 w 692150"/>
                  <a:gd name="connsiteY2" fmla="*/ 193892 h 211377"/>
                  <a:gd name="connsiteX3" fmla="*/ 673479 w 692150"/>
                  <a:gd name="connsiteY3" fmla="*/ 211377 h 211377"/>
                  <a:gd name="connsiteX4" fmla="*/ 664954 w 692150"/>
                  <a:gd name="connsiteY4" fmla="*/ 198571 h 211377"/>
                  <a:gd name="connsiteX5" fmla="*/ 346075 w 692150"/>
                  <a:gd name="connsiteY5" fmla="*/ 100013 h 211377"/>
                  <a:gd name="connsiteX6" fmla="*/ 27197 w 692150"/>
                  <a:gd name="connsiteY6" fmla="*/ 198571 h 211377"/>
                  <a:gd name="connsiteX7" fmla="*/ 18671 w 692150"/>
                  <a:gd name="connsiteY7" fmla="*/ 211377 h 211377"/>
                  <a:gd name="connsiteX8" fmla="*/ 7031 w 692150"/>
                  <a:gd name="connsiteY8" fmla="*/ 193892 h 211377"/>
                  <a:gd name="connsiteX9" fmla="*/ 0 w 692150"/>
                  <a:gd name="connsiteY9" fmla="*/ 161370 h 211377"/>
                  <a:gd name="connsiteX10" fmla="*/ 346075 w 692150"/>
                  <a:gd name="connsiteY10" fmla="*/ 0 h 21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2150" h="211377">
                    <a:moveTo>
                      <a:pt x="346075" y="0"/>
                    </a:moveTo>
                    <a:cubicBezTo>
                      <a:pt x="537207" y="0"/>
                      <a:pt x="692150" y="72248"/>
                      <a:pt x="692150" y="161370"/>
                    </a:cubicBezTo>
                    <a:cubicBezTo>
                      <a:pt x="692150" y="172510"/>
                      <a:pt x="689729" y="183387"/>
                      <a:pt x="685119" y="193892"/>
                    </a:cubicBezTo>
                    <a:lnTo>
                      <a:pt x="673479" y="211377"/>
                    </a:lnTo>
                    <a:lnTo>
                      <a:pt x="664954" y="198571"/>
                    </a:lnTo>
                    <a:cubicBezTo>
                      <a:pt x="612417" y="140653"/>
                      <a:pt x="489424" y="100013"/>
                      <a:pt x="346075" y="100013"/>
                    </a:cubicBezTo>
                    <a:cubicBezTo>
                      <a:pt x="202726" y="100013"/>
                      <a:pt x="79734" y="140653"/>
                      <a:pt x="27197" y="198571"/>
                    </a:cubicBezTo>
                    <a:lnTo>
                      <a:pt x="18671" y="211377"/>
                    </a:lnTo>
                    <a:lnTo>
                      <a:pt x="7031" y="193892"/>
                    </a:lnTo>
                    <a:cubicBezTo>
                      <a:pt x="2421" y="183387"/>
                      <a:pt x="0" y="172510"/>
                      <a:pt x="0" y="161370"/>
                    </a:cubicBezTo>
                    <a:cubicBezTo>
                      <a:pt x="0" y="72248"/>
                      <a:pt x="154943" y="0"/>
                      <a:pt x="34607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E70F0935-DD9E-47BA-A7A0-77699746ACD5}"/>
                  </a:ext>
                </a:extLst>
              </p:cNvPr>
              <p:cNvSpPr/>
              <p:nvPr/>
            </p:nvSpPr>
            <p:spPr>
              <a:xfrm>
                <a:off x="3833535" y="4736494"/>
                <a:ext cx="1280758" cy="393165"/>
              </a:xfrm>
              <a:custGeom>
                <a:avLst/>
                <a:gdLst>
                  <a:gd name="connsiteX0" fmla="*/ 579437 w 1148842"/>
                  <a:gd name="connsiteY0" fmla="*/ 102944 h 352670"/>
                  <a:gd name="connsiteX1" fmla="*/ 294736 w 1148842"/>
                  <a:gd name="connsiteY1" fmla="*/ 176170 h 352670"/>
                  <a:gd name="connsiteX2" fmla="*/ 579437 w 1148842"/>
                  <a:gd name="connsiteY2" fmla="*/ 249397 h 352670"/>
                  <a:gd name="connsiteX3" fmla="*/ 864139 w 1148842"/>
                  <a:gd name="connsiteY3" fmla="*/ 176170 h 352670"/>
                  <a:gd name="connsiteX4" fmla="*/ 579437 w 1148842"/>
                  <a:gd name="connsiteY4" fmla="*/ 102944 h 352670"/>
                  <a:gd name="connsiteX5" fmla="*/ 574422 w 1148842"/>
                  <a:gd name="connsiteY5" fmla="*/ 0 h 352670"/>
                  <a:gd name="connsiteX6" fmla="*/ 751328 w 1148842"/>
                  <a:gd name="connsiteY6" fmla="*/ 69851 h 352670"/>
                  <a:gd name="connsiteX7" fmla="*/ 1035069 w 1148842"/>
                  <a:gd name="connsiteY7" fmla="*/ 69851 h 352670"/>
                  <a:gd name="connsiteX8" fmla="*/ 971932 w 1148842"/>
                  <a:gd name="connsiteY8" fmla="*/ 156953 h 352670"/>
                  <a:gd name="connsiteX9" fmla="*/ 1148842 w 1148842"/>
                  <a:gd name="connsiteY9" fmla="*/ 226804 h 352670"/>
                  <a:gd name="connsiteX10" fmla="*/ 893199 w 1148842"/>
                  <a:gd name="connsiteY10" fmla="*/ 265568 h 352670"/>
                  <a:gd name="connsiteX11" fmla="*/ 830060 w 1148842"/>
                  <a:gd name="connsiteY11" fmla="*/ 352670 h 352670"/>
                  <a:gd name="connsiteX12" fmla="*/ 574422 w 1148842"/>
                  <a:gd name="connsiteY12" fmla="*/ 313906 h 352670"/>
                  <a:gd name="connsiteX13" fmla="*/ 318783 w 1148842"/>
                  <a:gd name="connsiteY13" fmla="*/ 352670 h 352670"/>
                  <a:gd name="connsiteX14" fmla="*/ 255644 w 1148842"/>
                  <a:gd name="connsiteY14" fmla="*/ 265568 h 352670"/>
                  <a:gd name="connsiteX15" fmla="*/ 0 w 1148842"/>
                  <a:gd name="connsiteY15" fmla="*/ 226804 h 352670"/>
                  <a:gd name="connsiteX16" fmla="*/ 176911 w 1148842"/>
                  <a:gd name="connsiteY16" fmla="*/ 156953 h 352670"/>
                  <a:gd name="connsiteX17" fmla="*/ 113773 w 1148842"/>
                  <a:gd name="connsiteY17" fmla="*/ 69851 h 352670"/>
                  <a:gd name="connsiteX18" fmla="*/ 397515 w 1148842"/>
                  <a:gd name="connsiteY18" fmla="*/ 69851 h 352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48842" h="352670">
                    <a:moveTo>
                      <a:pt x="579437" y="102944"/>
                    </a:moveTo>
                    <a:cubicBezTo>
                      <a:pt x="422201" y="102944"/>
                      <a:pt x="294736" y="135729"/>
                      <a:pt x="294736" y="176170"/>
                    </a:cubicBezTo>
                    <a:cubicBezTo>
                      <a:pt x="294736" y="216612"/>
                      <a:pt x="422201" y="249397"/>
                      <a:pt x="579437" y="249397"/>
                    </a:cubicBezTo>
                    <a:cubicBezTo>
                      <a:pt x="736674" y="249397"/>
                      <a:pt x="864139" y="216612"/>
                      <a:pt x="864139" y="176170"/>
                    </a:cubicBezTo>
                    <a:cubicBezTo>
                      <a:pt x="864139" y="135729"/>
                      <a:pt x="736674" y="102944"/>
                      <a:pt x="579437" y="102944"/>
                    </a:cubicBezTo>
                    <a:close/>
                    <a:moveTo>
                      <a:pt x="574422" y="0"/>
                    </a:moveTo>
                    <a:lnTo>
                      <a:pt x="751328" y="69851"/>
                    </a:lnTo>
                    <a:lnTo>
                      <a:pt x="1035069" y="69851"/>
                    </a:lnTo>
                    <a:lnTo>
                      <a:pt x="971932" y="156953"/>
                    </a:lnTo>
                    <a:lnTo>
                      <a:pt x="1148842" y="226804"/>
                    </a:lnTo>
                    <a:lnTo>
                      <a:pt x="893199" y="265568"/>
                    </a:lnTo>
                    <a:lnTo>
                      <a:pt x="830060" y="352670"/>
                    </a:lnTo>
                    <a:lnTo>
                      <a:pt x="574422" y="313906"/>
                    </a:lnTo>
                    <a:lnTo>
                      <a:pt x="318783" y="352670"/>
                    </a:lnTo>
                    <a:lnTo>
                      <a:pt x="255644" y="265568"/>
                    </a:lnTo>
                    <a:lnTo>
                      <a:pt x="0" y="226804"/>
                    </a:lnTo>
                    <a:lnTo>
                      <a:pt x="176911" y="156953"/>
                    </a:lnTo>
                    <a:lnTo>
                      <a:pt x="113773" y="69851"/>
                    </a:lnTo>
                    <a:lnTo>
                      <a:pt x="397515" y="6985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0F025DE-E703-45EB-BAE5-04029F7B24A2}"/>
              </a:ext>
            </a:extLst>
          </p:cNvPr>
          <p:cNvGrpSpPr/>
          <p:nvPr/>
        </p:nvGrpSpPr>
        <p:grpSpPr>
          <a:xfrm>
            <a:off x="728148" y="1031974"/>
            <a:ext cx="2574846" cy="2440982"/>
            <a:chOff x="875834" y="1319214"/>
            <a:chExt cx="2309640" cy="2189565"/>
          </a:xfrm>
        </p:grpSpPr>
        <p:sp>
          <p:nvSpPr>
            <p:cNvPr id="3" name="楕円 8">
              <a:extLst>
                <a:ext uri="{FF2B5EF4-FFF2-40B4-BE49-F238E27FC236}">
                  <a16:creationId xmlns:a16="http://schemas.microsoft.com/office/drawing/2014/main" id="{98E16040-8486-4FA8-93D5-1E4E971F67A6}"/>
                </a:ext>
              </a:extLst>
            </p:cNvPr>
            <p:cNvSpPr/>
            <p:nvPr/>
          </p:nvSpPr>
          <p:spPr>
            <a:xfrm>
              <a:off x="1581151" y="1862137"/>
              <a:ext cx="895349" cy="1033461"/>
            </a:xfrm>
            <a:custGeom>
              <a:avLst/>
              <a:gdLst>
                <a:gd name="connsiteX0" fmla="*/ 0 w 1066801"/>
                <a:gd name="connsiteY0" fmla="*/ 647700 h 1295400"/>
                <a:gd name="connsiteX1" fmla="*/ 533401 w 1066801"/>
                <a:gd name="connsiteY1" fmla="*/ 0 h 1295400"/>
                <a:gd name="connsiteX2" fmla="*/ 1066802 w 1066801"/>
                <a:gd name="connsiteY2" fmla="*/ 647700 h 1295400"/>
                <a:gd name="connsiteX3" fmla="*/ 533401 w 1066801"/>
                <a:gd name="connsiteY3" fmla="*/ 1295400 h 1295400"/>
                <a:gd name="connsiteX4" fmla="*/ 0 w 1066801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923925 h 1571625"/>
                <a:gd name="connsiteX1" fmla="*/ 538163 w 1066802"/>
                <a:gd name="connsiteY1" fmla="*/ 0 h 1571625"/>
                <a:gd name="connsiteX2" fmla="*/ 1066802 w 1066802"/>
                <a:gd name="connsiteY2" fmla="*/ 923925 h 1571625"/>
                <a:gd name="connsiteX3" fmla="*/ 533401 w 1066802"/>
                <a:gd name="connsiteY3" fmla="*/ 1571625 h 1571625"/>
                <a:gd name="connsiteX4" fmla="*/ 0 w 1066802"/>
                <a:gd name="connsiteY4" fmla="*/ 923925 h 1571625"/>
                <a:gd name="connsiteX0" fmla="*/ 0 w 1066802"/>
                <a:gd name="connsiteY0" fmla="*/ 923925 h 1428750"/>
                <a:gd name="connsiteX1" fmla="*/ 538163 w 1066802"/>
                <a:gd name="connsiteY1" fmla="*/ 0 h 1428750"/>
                <a:gd name="connsiteX2" fmla="*/ 1066802 w 1066802"/>
                <a:gd name="connsiteY2" fmla="*/ 923925 h 1428750"/>
                <a:gd name="connsiteX3" fmla="*/ 538163 w 1066802"/>
                <a:gd name="connsiteY3" fmla="*/ 1428750 h 1428750"/>
                <a:gd name="connsiteX4" fmla="*/ 0 w 1066802"/>
                <a:gd name="connsiteY4" fmla="*/ 923925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6802" h="1428750">
                  <a:moveTo>
                    <a:pt x="0" y="923925"/>
                  </a:moveTo>
                  <a:cubicBezTo>
                    <a:pt x="0" y="566210"/>
                    <a:pt x="243574" y="0"/>
                    <a:pt x="538163" y="0"/>
                  </a:cubicBezTo>
                  <a:cubicBezTo>
                    <a:pt x="832752" y="0"/>
                    <a:pt x="1066802" y="566210"/>
                    <a:pt x="1066802" y="923925"/>
                  </a:cubicBezTo>
                  <a:cubicBezTo>
                    <a:pt x="1066802" y="1281640"/>
                    <a:pt x="832752" y="1428750"/>
                    <a:pt x="538163" y="1428750"/>
                  </a:cubicBezTo>
                  <a:cubicBezTo>
                    <a:pt x="243574" y="1428750"/>
                    <a:pt x="0" y="1281640"/>
                    <a:pt x="0" y="923925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二等辺三角形 3">
              <a:extLst>
                <a:ext uri="{FF2B5EF4-FFF2-40B4-BE49-F238E27FC236}">
                  <a16:creationId xmlns:a16="http://schemas.microsoft.com/office/drawing/2014/main" id="{801ABD16-44A7-4F0F-BEB2-61EF5FFE0DC0}"/>
                </a:ext>
              </a:extLst>
            </p:cNvPr>
            <p:cNvSpPr/>
            <p:nvPr/>
          </p:nvSpPr>
          <p:spPr>
            <a:xfrm rot="10800000">
              <a:off x="1852612" y="1964530"/>
              <a:ext cx="347664" cy="414337"/>
            </a:xfrm>
            <a:prstGeom prst="triangle">
              <a:avLst/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284">
              <a:extLst>
                <a:ext uri="{FF2B5EF4-FFF2-40B4-BE49-F238E27FC236}">
                  <a16:creationId xmlns:a16="http://schemas.microsoft.com/office/drawing/2014/main" id="{F9F3711E-9D6D-405D-A18F-E598475CCEA6}"/>
                </a:ext>
              </a:extLst>
            </p:cNvPr>
            <p:cNvSpPr/>
            <p:nvPr/>
          </p:nvSpPr>
          <p:spPr>
            <a:xfrm rot="19800000">
              <a:off x="1369394" y="2714393"/>
              <a:ext cx="552467" cy="324383"/>
            </a:xfrm>
            <a:custGeom>
              <a:avLst/>
              <a:gdLst>
                <a:gd name="connsiteX0" fmla="*/ 0 w 600075"/>
                <a:gd name="connsiteY0" fmla="*/ 159543 h 319085"/>
                <a:gd name="connsiteX1" fmla="*/ 159543 w 600075"/>
                <a:gd name="connsiteY1" fmla="*/ 0 h 319085"/>
                <a:gd name="connsiteX2" fmla="*/ 440533 w 600075"/>
                <a:gd name="connsiteY2" fmla="*/ 0 h 319085"/>
                <a:gd name="connsiteX3" fmla="*/ 600076 w 600075"/>
                <a:gd name="connsiteY3" fmla="*/ 159543 h 319085"/>
                <a:gd name="connsiteX4" fmla="*/ 600075 w 600075"/>
                <a:gd name="connsiteY4" fmla="*/ 159543 h 319085"/>
                <a:gd name="connsiteX5" fmla="*/ 440532 w 600075"/>
                <a:gd name="connsiteY5" fmla="*/ 319086 h 319085"/>
                <a:gd name="connsiteX6" fmla="*/ 159543 w 600075"/>
                <a:gd name="connsiteY6" fmla="*/ 319085 h 319085"/>
                <a:gd name="connsiteX7" fmla="*/ 0 w 600075"/>
                <a:gd name="connsiteY7" fmla="*/ 159542 h 319085"/>
                <a:gd name="connsiteX8" fmla="*/ 0 w 600075"/>
                <a:gd name="connsiteY8" fmla="*/ 159543 h 319085"/>
                <a:gd name="connsiteX0" fmla="*/ 600075 w 691515"/>
                <a:gd name="connsiteY0" fmla="*/ 159543 h 319086"/>
                <a:gd name="connsiteX1" fmla="*/ 440532 w 691515"/>
                <a:gd name="connsiteY1" fmla="*/ 319086 h 319086"/>
                <a:gd name="connsiteX2" fmla="*/ 159543 w 691515"/>
                <a:gd name="connsiteY2" fmla="*/ 319085 h 319086"/>
                <a:gd name="connsiteX3" fmla="*/ 0 w 691515"/>
                <a:gd name="connsiteY3" fmla="*/ 159542 h 319086"/>
                <a:gd name="connsiteX4" fmla="*/ 0 w 691515"/>
                <a:gd name="connsiteY4" fmla="*/ 159543 h 319086"/>
                <a:gd name="connsiteX5" fmla="*/ 159543 w 691515"/>
                <a:gd name="connsiteY5" fmla="*/ 0 h 319086"/>
                <a:gd name="connsiteX6" fmla="*/ 440533 w 691515"/>
                <a:gd name="connsiteY6" fmla="*/ 0 h 319086"/>
                <a:gd name="connsiteX7" fmla="*/ 600076 w 691515"/>
                <a:gd name="connsiteY7" fmla="*/ 159543 h 319086"/>
                <a:gd name="connsiteX8" fmla="*/ 691515 w 691515"/>
                <a:gd name="connsiteY8" fmla="*/ 250983 h 319086"/>
                <a:gd name="connsiteX0" fmla="*/ 600075 w 600076"/>
                <a:gd name="connsiteY0" fmla="*/ 159543 h 319086"/>
                <a:gd name="connsiteX1" fmla="*/ 440532 w 600076"/>
                <a:gd name="connsiteY1" fmla="*/ 319086 h 319086"/>
                <a:gd name="connsiteX2" fmla="*/ 159543 w 600076"/>
                <a:gd name="connsiteY2" fmla="*/ 319085 h 319086"/>
                <a:gd name="connsiteX3" fmla="*/ 0 w 600076"/>
                <a:gd name="connsiteY3" fmla="*/ 159542 h 319086"/>
                <a:gd name="connsiteX4" fmla="*/ 0 w 600076"/>
                <a:gd name="connsiteY4" fmla="*/ 159543 h 319086"/>
                <a:gd name="connsiteX5" fmla="*/ 159543 w 600076"/>
                <a:gd name="connsiteY5" fmla="*/ 0 h 319086"/>
                <a:gd name="connsiteX6" fmla="*/ 440533 w 600076"/>
                <a:gd name="connsiteY6" fmla="*/ 0 h 319086"/>
                <a:gd name="connsiteX7" fmla="*/ 600076 w 600076"/>
                <a:gd name="connsiteY7" fmla="*/ 159543 h 319086"/>
                <a:gd name="connsiteX0" fmla="*/ 600075 w 600075"/>
                <a:gd name="connsiteY0" fmla="*/ 159543 h 319086"/>
                <a:gd name="connsiteX1" fmla="*/ 440532 w 600075"/>
                <a:gd name="connsiteY1" fmla="*/ 319086 h 319086"/>
                <a:gd name="connsiteX2" fmla="*/ 159543 w 600075"/>
                <a:gd name="connsiteY2" fmla="*/ 319085 h 319086"/>
                <a:gd name="connsiteX3" fmla="*/ 0 w 600075"/>
                <a:gd name="connsiteY3" fmla="*/ 159542 h 319086"/>
                <a:gd name="connsiteX4" fmla="*/ 0 w 600075"/>
                <a:gd name="connsiteY4" fmla="*/ 159543 h 319086"/>
                <a:gd name="connsiteX5" fmla="*/ 159543 w 600075"/>
                <a:gd name="connsiteY5" fmla="*/ 0 h 319086"/>
                <a:gd name="connsiteX6" fmla="*/ 440533 w 600075"/>
                <a:gd name="connsiteY6" fmla="*/ 0 h 319086"/>
                <a:gd name="connsiteX0" fmla="*/ 440532 w 440533"/>
                <a:gd name="connsiteY0" fmla="*/ 319086 h 319086"/>
                <a:gd name="connsiteX1" fmla="*/ 159543 w 440533"/>
                <a:gd name="connsiteY1" fmla="*/ 319085 h 319086"/>
                <a:gd name="connsiteX2" fmla="*/ 0 w 440533"/>
                <a:gd name="connsiteY2" fmla="*/ 159542 h 319086"/>
                <a:gd name="connsiteX3" fmla="*/ 0 w 440533"/>
                <a:gd name="connsiteY3" fmla="*/ 159543 h 319086"/>
                <a:gd name="connsiteX4" fmla="*/ 159543 w 440533"/>
                <a:gd name="connsiteY4" fmla="*/ 0 h 319086"/>
                <a:gd name="connsiteX5" fmla="*/ 440533 w 440533"/>
                <a:gd name="connsiteY5" fmla="*/ 0 h 319086"/>
                <a:gd name="connsiteX0" fmla="*/ 552467 w 552467"/>
                <a:gd name="connsiteY0" fmla="*/ 320470 h 320470"/>
                <a:gd name="connsiteX1" fmla="*/ 159543 w 552467"/>
                <a:gd name="connsiteY1" fmla="*/ 319085 h 320470"/>
                <a:gd name="connsiteX2" fmla="*/ 0 w 552467"/>
                <a:gd name="connsiteY2" fmla="*/ 159542 h 320470"/>
                <a:gd name="connsiteX3" fmla="*/ 0 w 552467"/>
                <a:gd name="connsiteY3" fmla="*/ 159543 h 320470"/>
                <a:gd name="connsiteX4" fmla="*/ 159543 w 552467"/>
                <a:gd name="connsiteY4" fmla="*/ 0 h 320470"/>
                <a:gd name="connsiteX5" fmla="*/ 440533 w 552467"/>
                <a:gd name="connsiteY5" fmla="*/ 0 h 320470"/>
                <a:gd name="connsiteX0" fmla="*/ 552467 w 552467"/>
                <a:gd name="connsiteY0" fmla="*/ 324383 h 324383"/>
                <a:gd name="connsiteX1" fmla="*/ 159543 w 552467"/>
                <a:gd name="connsiteY1" fmla="*/ 322998 h 324383"/>
                <a:gd name="connsiteX2" fmla="*/ 0 w 552467"/>
                <a:gd name="connsiteY2" fmla="*/ 163455 h 324383"/>
                <a:gd name="connsiteX3" fmla="*/ 0 w 552467"/>
                <a:gd name="connsiteY3" fmla="*/ 163456 h 324383"/>
                <a:gd name="connsiteX4" fmla="*/ 159543 w 552467"/>
                <a:gd name="connsiteY4" fmla="*/ 3913 h 324383"/>
                <a:gd name="connsiteX5" fmla="*/ 357554 w 552467"/>
                <a:gd name="connsiteY5" fmla="*/ 0 h 324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2467" h="324383">
                  <a:moveTo>
                    <a:pt x="552467" y="324383"/>
                  </a:moveTo>
                  <a:lnTo>
                    <a:pt x="159543" y="322998"/>
                  </a:lnTo>
                  <a:cubicBezTo>
                    <a:pt x="71430" y="322998"/>
                    <a:pt x="0" y="251568"/>
                    <a:pt x="0" y="163455"/>
                  </a:cubicBezTo>
                  <a:lnTo>
                    <a:pt x="0" y="163456"/>
                  </a:lnTo>
                  <a:cubicBezTo>
                    <a:pt x="0" y="75343"/>
                    <a:pt x="71430" y="3913"/>
                    <a:pt x="159543" y="3913"/>
                  </a:cubicBezTo>
                  <a:lnTo>
                    <a:pt x="357554" y="0"/>
                  </a:lnTo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5D285080-BB63-457A-A7A5-D89BC7F0F784}"/>
                </a:ext>
              </a:extLst>
            </p:cNvPr>
            <p:cNvSpPr/>
            <p:nvPr/>
          </p:nvSpPr>
          <p:spPr>
            <a:xfrm rot="10800000">
              <a:off x="1404935" y="3025262"/>
              <a:ext cx="300039" cy="346588"/>
            </a:xfrm>
            <a:prstGeom prst="trapezoid">
              <a:avLst/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角を丸くする 284">
              <a:extLst>
                <a:ext uri="{FF2B5EF4-FFF2-40B4-BE49-F238E27FC236}">
                  <a16:creationId xmlns:a16="http://schemas.microsoft.com/office/drawing/2014/main" id="{8ECBD4F8-9058-4319-BE8D-CCF84B44EF0A}"/>
                </a:ext>
              </a:extLst>
            </p:cNvPr>
            <p:cNvSpPr/>
            <p:nvPr/>
          </p:nvSpPr>
          <p:spPr>
            <a:xfrm rot="1800000" flipH="1">
              <a:off x="2157404" y="2714393"/>
              <a:ext cx="552467" cy="324383"/>
            </a:xfrm>
            <a:custGeom>
              <a:avLst/>
              <a:gdLst>
                <a:gd name="connsiteX0" fmla="*/ 0 w 600075"/>
                <a:gd name="connsiteY0" fmla="*/ 159543 h 319085"/>
                <a:gd name="connsiteX1" fmla="*/ 159543 w 600075"/>
                <a:gd name="connsiteY1" fmla="*/ 0 h 319085"/>
                <a:gd name="connsiteX2" fmla="*/ 440533 w 600075"/>
                <a:gd name="connsiteY2" fmla="*/ 0 h 319085"/>
                <a:gd name="connsiteX3" fmla="*/ 600076 w 600075"/>
                <a:gd name="connsiteY3" fmla="*/ 159543 h 319085"/>
                <a:gd name="connsiteX4" fmla="*/ 600075 w 600075"/>
                <a:gd name="connsiteY4" fmla="*/ 159543 h 319085"/>
                <a:gd name="connsiteX5" fmla="*/ 440532 w 600075"/>
                <a:gd name="connsiteY5" fmla="*/ 319086 h 319085"/>
                <a:gd name="connsiteX6" fmla="*/ 159543 w 600075"/>
                <a:gd name="connsiteY6" fmla="*/ 319085 h 319085"/>
                <a:gd name="connsiteX7" fmla="*/ 0 w 600075"/>
                <a:gd name="connsiteY7" fmla="*/ 159542 h 319085"/>
                <a:gd name="connsiteX8" fmla="*/ 0 w 600075"/>
                <a:gd name="connsiteY8" fmla="*/ 159543 h 319085"/>
                <a:gd name="connsiteX0" fmla="*/ 600075 w 691515"/>
                <a:gd name="connsiteY0" fmla="*/ 159543 h 319086"/>
                <a:gd name="connsiteX1" fmla="*/ 440532 w 691515"/>
                <a:gd name="connsiteY1" fmla="*/ 319086 h 319086"/>
                <a:gd name="connsiteX2" fmla="*/ 159543 w 691515"/>
                <a:gd name="connsiteY2" fmla="*/ 319085 h 319086"/>
                <a:gd name="connsiteX3" fmla="*/ 0 w 691515"/>
                <a:gd name="connsiteY3" fmla="*/ 159542 h 319086"/>
                <a:gd name="connsiteX4" fmla="*/ 0 w 691515"/>
                <a:gd name="connsiteY4" fmla="*/ 159543 h 319086"/>
                <a:gd name="connsiteX5" fmla="*/ 159543 w 691515"/>
                <a:gd name="connsiteY5" fmla="*/ 0 h 319086"/>
                <a:gd name="connsiteX6" fmla="*/ 440533 w 691515"/>
                <a:gd name="connsiteY6" fmla="*/ 0 h 319086"/>
                <a:gd name="connsiteX7" fmla="*/ 600076 w 691515"/>
                <a:gd name="connsiteY7" fmla="*/ 159543 h 319086"/>
                <a:gd name="connsiteX8" fmla="*/ 691515 w 691515"/>
                <a:gd name="connsiteY8" fmla="*/ 250983 h 319086"/>
                <a:gd name="connsiteX0" fmla="*/ 600075 w 600076"/>
                <a:gd name="connsiteY0" fmla="*/ 159543 h 319086"/>
                <a:gd name="connsiteX1" fmla="*/ 440532 w 600076"/>
                <a:gd name="connsiteY1" fmla="*/ 319086 h 319086"/>
                <a:gd name="connsiteX2" fmla="*/ 159543 w 600076"/>
                <a:gd name="connsiteY2" fmla="*/ 319085 h 319086"/>
                <a:gd name="connsiteX3" fmla="*/ 0 w 600076"/>
                <a:gd name="connsiteY3" fmla="*/ 159542 h 319086"/>
                <a:gd name="connsiteX4" fmla="*/ 0 w 600076"/>
                <a:gd name="connsiteY4" fmla="*/ 159543 h 319086"/>
                <a:gd name="connsiteX5" fmla="*/ 159543 w 600076"/>
                <a:gd name="connsiteY5" fmla="*/ 0 h 319086"/>
                <a:gd name="connsiteX6" fmla="*/ 440533 w 600076"/>
                <a:gd name="connsiteY6" fmla="*/ 0 h 319086"/>
                <a:gd name="connsiteX7" fmla="*/ 600076 w 600076"/>
                <a:gd name="connsiteY7" fmla="*/ 159543 h 319086"/>
                <a:gd name="connsiteX0" fmla="*/ 600075 w 600075"/>
                <a:gd name="connsiteY0" fmla="*/ 159543 h 319086"/>
                <a:gd name="connsiteX1" fmla="*/ 440532 w 600075"/>
                <a:gd name="connsiteY1" fmla="*/ 319086 h 319086"/>
                <a:gd name="connsiteX2" fmla="*/ 159543 w 600075"/>
                <a:gd name="connsiteY2" fmla="*/ 319085 h 319086"/>
                <a:gd name="connsiteX3" fmla="*/ 0 w 600075"/>
                <a:gd name="connsiteY3" fmla="*/ 159542 h 319086"/>
                <a:gd name="connsiteX4" fmla="*/ 0 w 600075"/>
                <a:gd name="connsiteY4" fmla="*/ 159543 h 319086"/>
                <a:gd name="connsiteX5" fmla="*/ 159543 w 600075"/>
                <a:gd name="connsiteY5" fmla="*/ 0 h 319086"/>
                <a:gd name="connsiteX6" fmla="*/ 440533 w 600075"/>
                <a:gd name="connsiteY6" fmla="*/ 0 h 319086"/>
                <a:gd name="connsiteX0" fmla="*/ 440532 w 440533"/>
                <a:gd name="connsiteY0" fmla="*/ 319086 h 319086"/>
                <a:gd name="connsiteX1" fmla="*/ 159543 w 440533"/>
                <a:gd name="connsiteY1" fmla="*/ 319085 h 319086"/>
                <a:gd name="connsiteX2" fmla="*/ 0 w 440533"/>
                <a:gd name="connsiteY2" fmla="*/ 159542 h 319086"/>
                <a:gd name="connsiteX3" fmla="*/ 0 w 440533"/>
                <a:gd name="connsiteY3" fmla="*/ 159543 h 319086"/>
                <a:gd name="connsiteX4" fmla="*/ 159543 w 440533"/>
                <a:gd name="connsiteY4" fmla="*/ 0 h 319086"/>
                <a:gd name="connsiteX5" fmla="*/ 440533 w 440533"/>
                <a:gd name="connsiteY5" fmla="*/ 0 h 319086"/>
                <a:gd name="connsiteX0" fmla="*/ 552467 w 552467"/>
                <a:gd name="connsiteY0" fmla="*/ 320470 h 320470"/>
                <a:gd name="connsiteX1" fmla="*/ 159543 w 552467"/>
                <a:gd name="connsiteY1" fmla="*/ 319085 h 320470"/>
                <a:gd name="connsiteX2" fmla="*/ 0 w 552467"/>
                <a:gd name="connsiteY2" fmla="*/ 159542 h 320470"/>
                <a:gd name="connsiteX3" fmla="*/ 0 w 552467"/>
                <a:gd name="connsiteY3" fmla="*/ 159543 h 320470"/>
                <a:gd name="connsiteX4" fmla="*/ 159543 w 552467"/>
                <a:gd name="connsiteY4" fmla="*/ 0 h 320470"/>
                <a:gd name="connsiteX5" fmla="*/ 440533 w 552467"/>
                <a:gd name="connsiteY5" fmla="*/ 0 h 320470"/>
                <a:gd name="connsiteX0" fmla="*/ 552467 w 552467"/>
                <a:gd name="connsiteY0" fmla="*/ 324383 h 324383"/>
                <a:gd name="connsiteX1" fmla="*/ 159543 w 552467"/>
                <a:gd name="connsiteY1" fmla="*/ 322998 h 324383"/>
                <a:gd name="connsiteX2" fmla="*/ 0 w 552467"/>
                <a:gd name="connsiteY2" fmla="*/ 163455 h 324383"/>
                <a:gd name="connsiteX3" fmla="*/ 0 w 552467"/>
                <a:gd name="connsiteY3" fmla="*/ 163456 h 324383"/>
                <a:gd name="connsiteX4" fmla="*/ 159543 w 552467"/>
                <a:gd name="connsiteY4" fmla="*/ 3913 h 324383"/>
                <a:gd name="connsiteX5" fmla="*/ 357554 w 552467"/>
                <a:gd name="connsiteY5" fmla="*/ 0 h 324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2467" h="324383">
                  <a:moveTo>
                    <a:pt x="552467" y="324383"/>
                  </a:moveTo>
                  <a:lnTo>
                    <a:pt x="159543" y="322998"/>
                  </a:lnTo>
                  <a:cubicBezTo>
                    <a:pt x="71430" y="322998"/>
                    <a:pt x="0" y="251568"/>
                    <a:pt x="0" y="163455"/>
                  </a:cubicBezTo>
                  <a:lnTo>
                    <a:pt x="0" y="163456"/>
                  </a:lnTo>
                  <a:cubicBezTo>
                    <a:pt x="0" y="75343"/>
                    <a:pt x="71430" y="3913"/>
                    <a:pt x="159543" y="3913"/>
                  </a:cubicBezTo>
                  <a:lnTo>
                    <a:pt x="357554" y="0"/>
                  </a:lnTo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9C5E46A2-4468-4D7D-BBC4-1205FDC7B872}"/>
                </a:ext>
              </a:extLst>
            </p:cNvPr>
            <p:cNvSpPr/>
            <p:nvPr/>
          </p:nvSpPr>
          <p:spPr>
            <a:xfrm rot="10800000" flipH="1">
              <a:off x="2371725" y="3025262"/>
              <a:ext cx="300039" cy="346588"/>
            </a:xfrm>
            <a:prstGeom prst="trapezoid">
              <a:avLst/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 48">
              <a:extLst>
                <a:ext uri="{FF2B5EF4-FFF2-40B4-BE49-F238E27FC236}">
                  <a16:creationId xmlns:a16="http://schemas.microsoft.com/office/drawing/2014/main" id="{08B5A7A0-84D9-493E-821A-3F5ECDAF96EF}"/>
                </a:ext>
              </a:extLst>
            </p:cNvPr>
            <p:cNvSpPr/>
            <p:nvPr/>
          </p:nvSpPr>
          <p:spPr>
            <a:xfrm rot="16200000" flipV="1">
              <a:off x="2917738" y="2003809"/>
              <a:ext cx="242548" cy="292924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" name="四角形: 角を丸くする 26">
              <a:extLst>
                <a:ext uri="{FF2B5EF4-FFF2-40B4-BE49-F238E27FC236}">
                  <a16:creationId xmlns:a16="http://schemas.microsoft.com/office/drawing/2014/main" id="{9C7ABFD9-F2E9-47B0-83BE-E402D8331414}"/>
                </a:ext>
              </a:extLst>
            </p:cNvPr>
            <p:cNvSpPr/>
            <p:nvPr/>
          </p:nvSpPr>
          <p:spPr>
            <a:xfrm>
              <a:off x="2277113" y="2019302"/>
              <a:ext cx="465448" cy="181141"/>
            </a:xfrm>
            <a:custGeom>
              <a:avLst/>
              <a:gdLst>
                <a:gd name="connsiteX0" fmla="*/ 0 w 507203"/>
                <a:gd name="connsiteY0" fmla="*/ 41755 h 178759"/>
                <a:gd name="connsiteX1" fmla="*/ 41755 w 507203"/>
                <a:gd name="connsiteY1" fmla="*/ 0 h 178759"/>
                <a:gd name="connsiteX2" fmla="*/ 465448 w 507203"/>
                <a:gd name="connsiteY2" fmla="*/ 0 h 178759"/>
                <a:gd name="connsiteX3" fmla="*/ 507203 w 507203"/>
                <a:gd name="connsiteY3" fmla="*/ 41755 h 178759"/>
                <a:gd name="connsiteX4" fmla="*/ 507203 w 507203"/>
                <a:gd name="connsiteY4" fmla="*/ 137004 h 178759"/>
                <a:gd name="connsiteX5" fmla="*/ 465448 w 507203"/>
                <a:gd name="connsiteY5" fmla="*/ 178759 h 178759"/>
                <a:gd name="connsiteX6" fmla="*/ 41755 w 507203"/>
                <a:gd name="connsiteY6" fmla="*/ 178759 h 178759"/>
                <a:gd name="connsiteX7" fmla="*/ 0 w 507203"/>
                <a:gd name="connsiteY7" fmla="*/ 137004 h 178759"/>
                <a:gd name="connsiteX8" fmla="*/ 0 w 507203"/>
                <a:gd name="connsiteY8" fmla="*/ 41755 h 178759"/>
                <a:gd name="connsiteX0" fmla="*/ 0 w 507203"/>
                <a:gd name="connsiteY0" fmla="*/ 137004 h 228444"/>
                <a:gd name="connsiteX1" fmla="*/ 0 w 507203"/>
                <a:gd name="connsiteY1" fmla="*/ 41755 h 228444"/>
                <a:gd name="connsiteX2" fmla="*/ 41755 w 507203"/>
                <a:gd name="connsiteY2" fmla="*/ 0 h 228444"/>
                <a:gd name="connsiteX3" fmla="*/ 465448 w 507203"/>
                <a:gd name="connsiteY3" fmla="*/ 0 h 228444"/>
                <a:gd name="connsiteX4" fmla="*/ 507203 w 507203"/>
                <a:gd name="connsiteY4" fmla="*/ 41755 h 228444"/>
                <a:gd name="connsiteX5" fmla="*/ 507203 w 507203"/>
                <a:gd name="connsiteY5" fmla="*/ 137004 h 228444"/>
                <a:gd name="connsiteX6" fmla="*/ 465448 w 507203"/>
                <a:gd name="connsiteY6" fmla="*/ 178759 h 228444"/>
                <a:gd name="connsiteX7" fmla="*/ 41755 w 507203"/>
                <a:gd name="connsiteY7" fmla="*/ 178759 h 228444"/>
                <a:gd name="connsiteX8" fmla="*/ 91440 w 507203"/>
                <a:gd name="connsiteY8" fmla="*/ 228444 h 228444"/>
                <a:gd name="connsiteX0" fmla="*/ 0 w 507203"/>
                <a:gd name="connsiteY0" fmla="*/ 41755 h 228444"/>
                <a:gd name="connsiteX1" fmla="*/ 41755 w 507203"/>
                <a:gd name="connsiteY1" fmla="*/ 0 h 228444"/>
                <a:gd name="connsiteX2" fmla="*/ 465448 w 507203"/>
                <a:gd name="connsiteY2" fmla="*/ 0 h 228444"/>
                <a:gd name="connsiteX3" fmla="*/ 507203 w 507203"/>
                <a:gd name="connsiteY3" fmla="*/ 41755 h 228444"/>
                <a:gd name="connsiteX4" fmla="*/ 507203 w 507203"/>
                <a:gd name="connsiteY4" fmla="*/ 137004 h 228444"/>
                <a:gd name="connsiteX5" fmla="*/ 465448 w 507203"/>
                <a:gd name="connsiteY5" fmla="*/ 178759 h 228444"/>
                <a:gd name="connsiteX6" fmla="*/ 41755 w 507203"/>
                <a:gd name="connsiteY6" fmla="*/ 178759 h 228444"/>
                <a:gd name="connsiteX7" fmla="*/ 91440 w 507203"/>
                <a:gd name="connsiteY7" fmla="*/ 228444 h 228444"/>
                <a:gd name="connsiteX0" fmla="*/ 18919 w 484367"/>
                <a:gd name="connsiteY0" fmla="*/ 0 h 228444"/>
                <a:gd name="connsiteX1" fmla="*/ 442612 w 484367"/>
                <a:gd name="connsiteY1" fmla="*/ 0 h 228444"/>
                <a:gd name="connsiteX2" fmla="*/ 484367 w 484367"/>
                <a:gd name="connsiteY2" fmla="*/ 41755 h 228444"/>
                <a:gd name="connsiteX3" fmla="*/ 484367 w 484367"/>
                <a:gd name="connsiteY3" fmla="*/ 137004 h 228444"/>
                <a:gd name="connsiteX4" fmla="*/ 442612 w 484367"/>
                <a:gd name="connsiteY4" fmla="*/ 178759 h 228444"/>
                <a:gd name="connsiteX5" fmla="*/ 18919 w 484367"/>
                <a:gd name="connsiteY5" fmla="*/ 178759 h 228444"/>
                <a:gd name="connsiteX6" fmla="*/ 68604 w 484367"/>
                <a:gd name="connsiteY6" fmla="*/ 228444 h 228444"/>
                <a:gd name="connsiteX0" fmla="*/ 0 w 465448"/>
                <a:gd name="connsiteY0" fmla="*/ 0 h 178759"/>
                <a:gd name="connsiteX1" fmla="*/ 423693 w 465448"/>
                <a:gd name="connsiteY1" fmla="*/ 0 h 178759"/>
                <a:gd name="connsiteX2" fmla="*/ 465448 w 465448"/>
                <a:gd name="connsiteY2" fmla="*/ 41755 h 178759"/>
                <a:gd name="connsiteX3" fmla="*/ 465448 w 465448"/>
                <a:gd name="connsiteY3" fmla="*/ 137004 h 178759"/>
                <a:gd name="connsiteX4" fmla="*/ 423693 w 465448"/>
                <a:gd name="connsiteY4" fmla="*/ 178759 h 178759"/>
                <a:gd name="connsiteX5" fmla="*/ 0 w 465448"/>
                <a:gd name="connsiteY5" fmla="*/ 178759 h 178759"/>
                <a:gd name="connsiteX0" fmla="*/ 0 w 465448"/>
                <a:gd name="connsiteY0" fmla="*/ 0 h 181141"/>
                <a:gd name="connsiteX1" fmla="*/ 423693 w 465448"/>
                <a:gd name="connsiteY1" fmla="*/ 0 h 181141"/>
                <a:gd name="connsiteX2" fmla="*/ 465448 w 465448"/>
                <a:gd name="connsiteY2" fmla="*/ 41755 h 181141"/>
                <a:gd name="connsiteX3" fmla="*/ 465448 w 465448"/>
                <a:gd name="connsiteY3" fmla="*/ 137004 h 181141"/>
                <a:gd name="connsiteX4" fmla="*/ 423693 w 465448"/>
                <a:gd name="connsiteY4" fmla="*/ 178759 h 181141"/>
                <a:gd name="connsiteX5" fmla="*/ 109538 w 465448"/>
                <a:gd name="connsiteY5" fmla="*/ 181141 h 181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448" h="181141">
                  <a:moveTo>
                    <a:pt x="0" y="0"/>
                  </a:moveTo>
                  <a:lnTo>
                    <a:pt x="423693" y="0"/>
                  </a:lnTo>
                  <a:cubicBezTo>
                    <a:pt x="446754" y="0"/>
                    <a:pt x="465448" y="18694"/>
                    <a:pt x="465448" y="41755"/>
                  </a:cubicBezTo>
                  <a:lnTo>
                    <a:pt x="465448" y="137004"/>
                  </a:lnTo>
                  <a:cubicBezTo>
                    <a:pt x="465448" y="160065"/>
                    <a:pt x="446754" y="178759"/>
                    <a:pt x="423693" y="178759"/>
                  </a:cubicBezTo>
                  <a:lnTo>
                    <a:pt x="109538" y="181141"/>
                  </a:lnTo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0BA48899-FB9D-447D-AE2A-23A468A29C31}"/>
                </a:ext>
              </a:extLst>
            </p:cNvPr>
            <p:cNvSpPr/>
            <p:nvPr/>
          </p:nvSpPr>
          <p:spPr>
            <a:xfrm rot="5400000">
              <a:off x="2735191" y="2019813"/>
              <a:ext cx="158353" cy="178759"/>
            </a:xfrm>
            <a:prstGeom prst="trapezoid">
              <a:avLst>
                <a:gd name="adj" fmla="val 14473"/>
              </a:avLst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4608D3B8-B0A7-40BE-89E9-E2F8050E2C20}"/>
                </a:ext>
              </a:extLst>
            </p:cNvPr>
            <p:cNvSpPr/>
            <p:nvPr/>
          </p:nvSpPr>
          <p:spPr>
            <a:xfrm rot="5400000">
              <a:off x="2906999" y="2058644"/>
              <a:ext cx="104134" cy="10292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 48">
              <a:extLst>
                <a:ext uri="{FF2B5EF4-FFF2-40B4-BE49-F238E27FC236}">
                  <a16:creationId xmlns:a16="http://schemas.microsoft.com/office/drawing/2014/main" id="{C668F5A7-6D2C-442D-909D-E96AD582AF6B}"/>
                </a:ext>
              </a:extLst>
            </p:cNvPr>
            <p:cNvSpPr/>
            <p:nvPr/>
          </p:nvSpPr>
          <p:spPr>
            <a:xfrm rot="5400000" flipH="1" flipV="1">
              <a:off x="901022" y="2003809"/>
              <a:ext cx="242548" cy="292924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四角形: 角を丸くする 26">
              <a:extLst>
                <a:ext uri="{FF2B5EF4-FFF2-40B4-BE49-F238E27FC236}">
                  <a16:creationId xmlns:a16="http://schemas.microsoft.com/office/drawing/2014/main" id="{CAFB092B-54A4-405E-8CAE-C5E8DC097072}"/>
                </a:ext>
              </a:extLst>
            </p:cNvPr>
            <p:cNvSpPr/>
            <p:nvPr/>
          </p:nvSpPr>
          <p:spPr>
            <a:xfrm flipH="1">
              <a:off x="1318747" y="2019302"/>
              <a:ext cx="465448" cy="181141"/>
            </a:xfrm>
            <a:custGeom>
              <a:avLst/>
              <a:gdLst>
                <a:gd name="connsiteX0" fmla="*/ 0 w 507203"/>
                <a:gd name="connsiteY0" fmla="*/ 41755 h 178759"/>
                <a:gd name="connsiteX1" fmla="*/ 41755 w 507203"/>
                <a:gd name="connsiteY1" fmla="*/ 0 h 178759"/>
                <a:gd name="connsiteX2" fmla="*/ 465448 w 507203"/>
                <a:gd name="connsiteY2" fmla="*/ 0 h 178759"/>
                <a:gd name="connsiteX3" fmla="*/ 507203 w 507203"/>
                <a:gd name="connsiteY3" fmla="*/ 41755 h 178759"/>
                <a:gd name="connsiteX4" fmla="*/ 507203 w 507203"/>
                <a:gd name="connsiteY4" fmla="*/ 137004 h 178759"/>
                <a:gd name="connsiteX5" fmla="*/ 465448 w 507203"/>
                <a:gd name="connsiteY5" fmla="*/ 178759 h 178759"/>
                <a:gd name="connsiteX6" fmla="*/ 41755 w 507203"/>
                <a:gd name="connsiteY6" fmla="*/ 178759 h 178759"/>
                <a:gd name="connsiteX7" fmla="*/ 0 w 507203"/>
                <a:gd name="connsiteY7" fmla="*/ 137004 h 178759"/>
                <a:gd name="connsiteX8" fmla="*/ 0 w 507203"/>
                <a:gd name="connsiteY8" fmla="*/ 41755 h 178759"/>
                <a:gd name="connsiteX0" fmla="*/ 0 w 507203"/>
                <a:gd name="connsiteY0" fmla="*/ 137004 h 228444"/>
                <a:gd name="connsiteX1" fmla="*/ 0 w 507203"/>
                <a:gd name="connsiteY1" fmla="*/ 41755 h 228444"/>
                <a:gd name="connsiteX2" fmla="*/ 41755 w 507203"/>
                <a:gd name="connsiteY2" fmla="*/ 0 h 228444"/>
                <a:gd name="connsiteX3" fmla="*/ 465448 w 507203"/>
                <a:gd name="connsiteY3" fmla="*/ 0 h 228444"/>
                <a:gd name="connsiteX4" fmla="*/ 507203 w 507203"/>
                <a:gd name="connsiteY4" fmla="*/ 41755 h 228444"/>
                <a:gd name="connsiteX5" fmla="*/ 507203 w 507203"/>
                <a:gd name="connsiteY5" fmla="*/ 137004 h 228444"/>
                <a:gd name="connsiteX6" fmla="*/ 465448 w 507203"/>
                <a:gd name="connsiteY6" fmla="*/ 178759 h 228444"/>
                <a:gd name="connsiteX7" fmla="*/ 41755 w 507203"/>
                <a:gd name="connsiteY7" fmla="*/ 178759 h 228444"/>
                <a:gd name="connsiteX8" fmla="*/ 91440 w 507203"/>
                <a:gd name="connsiteY8" fmla="*/ 228444 h 228444"/>
                <a:gd name="connsiteX0" fmla="*/ 0 w 507203"/>
                <a:gd name="connsiteY0" fmla="*/ 41755 h 228444"/>
                <a:gd name="connsiteX1" fmla="*/ 41755 w 507203"/>
                <a:gd name="connsiteY1" fmla="*/ 0 h 228444"/>
                <a:gd name="connsiteX2" fmla="*/ 465448 w 507203"/>
                <a:gd name="connsiteY2" fmla="*/ 0 h 228444"/>
                <a:gd name="connsiteX3" fmla="*/ 507203 w 507203"/>
                <a:gd name="connsiteY3" fmla="*/ 41755 h 228444"/>
                <a:gd name="connsiteX4" fmla="*/ 507203 w 507203"/>
                <a:gd name="connsiteY4" fmla="*/ 137004 h 228444"/>
                <a:gd name="connsiteX5" fmla="*/ 465448 w 507203"/>
                <a:gd name="connsiteY5" fmla="*/ 178759 h 228444"/>
                <a:gd name="connsiteX6" fmla="*/ 41755 w 507203"/>
                <a:gd name="connsiteY6" fmla="*/ 178759 h 228444"/>
                <a:gd name="connsiteX7" fmla="*/ 91440 w 507203"/>
                <a:gd name="connsiteY7" fmla="*/ 228444 h 228444"/>
                <a:gd name="connsiteX0" fmla="*/ 18919 w 484367"/>
                <a:gd name="connsiteY0" fmla="*/ 0 h 228444"/>
                <a:gd name="connsiteX1" fmla="*/ 442612 w 484367"/>
                <a:gd name="connsiteY1" fmla="*/ 0 h 228444"/>
                <a:gd name="connsiteX2" fmla="*/ 484367 w 484367"/>
                <a:gd name="connsiteY2" fmla="*/ 41755 h 228444"/>
                <a:gd name="connsiteX3" fmla="*/ 484367 w 484367"/>
                <a:gd name="connsiteY3" fmla="*/ 137004 h 228444"/>
                <a:gd name="connsiteX4" fmla="*/ 442612 w 484367"/>
                <a:gd name="connsiteY4" fmla="*/ 178759 h 228444"/>
                <a:gd name="connsiteX5" fmla="*/ 18919 w 484367"/>
                <a:gd name="connsiteY5" fmla="*/ 178759 h 228444"/>
                <a:gd name="connsiteX6" fmla="*/ 68604 w 484367"/>
                <a:gd name="connsiteY6" fmla="*/ 228444 h 228444"/>
                <a:gd name="connsiteX0" fmla="*/ 0 w 465448"/>
                <a:gd name="connsiteY0" fmla="*/ 0 h 178759"/>
                <a:gd name="connsiteX1" fmla="*/ 423693 w 465448"/>
                <a:gd name="connsiteY1" fmla="*/ 0 h 178759"/>
                <a:gd name="connsiteX2" fmla="*/ 465448 w 465448"/>
                <a:gd name="connsiteY2" fmla="*/ 41755 h 178759"/>
                <a:gd name="connsiteX3" fmla="*/ 465448 w 465448"/>
                <a:gd name="connsiteY3" fmla="*/ 137004 h 178759"/>
                <a:gd name="connsiteX4" fmla="*/ 423693 w 465448"/>
                <a:gd name="connsiteY4" fmla="*/ 178759 h 178759"/>
                <a:gd name="connsiteX5" fmla="*/ 0 w 465448"/>
                <a:gd name="connsiteY5" fmla="*/ 178759 h 178759"/>
                <a:gd name="connsiteX0" fmla="*/ 0 w 465448"/>
                <a:gd name="connsiteY0" fmla="*/ 0 h 181141"/>
                <a:gd name="connsiteX1" fmla="*/ 423693 w 465448"/>
                <a:gd name="connsiteY1" fmla="*/ 0 h 181141"/>
                <a:gd name="connsiteX2" fmla="*/ 465448 w 465448"/>
                <a:gd name="connsiteY2" fmla="*/ 41755 h 181141"/>
                <a:gd name="connsiteX3" fmla="*/ 465448 w 465448"/>
                <a:gd name="connsiteY3" fmla="*/ 137004 h 181141"/>
                <a:gd name="connsiteX4" fmla="*/ 423693 w 465448"/>
                <a:gd name="connsiteY4" fmla="*/ 178759 h 181141"/>
                <a:gd name="connsiteX5" fmla="*/ 109538 w 465448"/>
                <a:gd name="connsiteY5" fmla="*/ 181141 h 181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448" h="181141">
                  <a:moveTo>
                    <a:pt x="0" y="0"/>
                  </a:moveTo>
                  <a:lnTo>
                    <a:pt x="423693" y="0"/>
                  </a:lnTo>
                  <a:cubicBezTo>
                    <a:pt x="446754" y="0"/>
                    <a:pt x="465448" y="18694"/>
                    <a:pt x="465448" y="41755"/>
                  </a:cubicBezTo>
                  <a:lnTo>
                    <a:pt x="465448" y="137004"/>
                  </a:lnTo>
                  <a:cubicBezTo>
                    <a:pt x="465448" y="160065"/>
                    <a:pt x="446754" y="178759"/>
                    <a:pt x="423693" y="178759"/>
                  </a:cubicBezTo>
                  <a:lnTo>
                    <a:pt x="109538" y="181141"/>
                  </a:lnTo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台形 14">
              <a:extLst>
                <a:ext uri="{FF2B5EF4-FFF2-40B4-BE49-F238E27FC236}">
                  <a16:creationId xmlns:a16="http://schemas.microsoft.com/office/drawing/2014/main" id="{B62177D0-19AF-4266-A683-7F79D3EFF326}"/>
                </a:ext>
              </a:extLst>
            </p:cNvPr>
            <p:cNvSpPr/>
            <p:nvPr/>
          </p:nvSpPr>
          <p:spPr>
            <a:xfrm rot="16200000" flipH="1">
              <a:off x="1167764" y="2019813"/>
              <a:ext cx="158353" cy="178759"/>
            </a:xfrm>
            <a:prstGeom prst="trapezoid">
              <a:avLst>
                <a:gd name="adj" fmla="val 14473"/>
              </a:avLst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四角形: 上の 2 つの角を丸める 15">
              <a:extLst>
                <a:ext uri="{FF2B5EF4-FFF2-40B4-BE49-F238E27FC236}">
                  <a16:creationId xmlns:a16="http://schemas.microsoft.com/office/drawing/2014/main" id="{EC6B7432-F669-4807-81DB-83752D673D35}"/>
                </a:ext>
              </a:extLst>
            </p:cNvPr>
            <p:cNvSpPr/>
            <p:nvPr/>
          </p:nvSpPr>
          <p:spPr>
            <a:xfrm rot="16200000" flipH="1">
              <a:off x="1050175" y="2058644"/>
              <a:ext cx="104134" cy="10292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四角形: 対角を丸める 16">
              <a:extLst>
                <a:ext uri="{FF2B5EF4-FFF2-40B4-BE49-F238E27FC236}">
                  <a16:creationId xmlns:a16="http://schemas.microsoft.com/office/drawing/2014/main" id="{BC0C6A0C-8EBD-4E7A-97A0-B9254C61E4D1}"/>
                </a:ext>
              </a:extLst>
            </p:cNvPr>
            <p:cNvSpPr/>
            <p:nvPr/>
          </p:nvSpPr>
          <p:spPr>
            <a:xfrm>
              <a:off x="1284061" y="3371850"/>
              <a:ext cx="385195" cy="136929"/>
            </a:xfrm>
            <a:prstGeom prst="round2DiagRect">
              <a:avLst>
                <a:gd name="adj1" fmla="val 50000"/>
                <a:gd name="adj2" fmla="val 29333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対角を丸める 17">
              <a:extLst>
                <a:ext uri="{FF2B5EF4-FFF2-40B4-BE49-F238E27FC236}">
                  <a16:creationId xmlns:a16="http://schemas.microsoft.com/office/drawing/2014/main" id="{4BBD82B7-3E6E-4A15-9528-C8AF54182354}"/>
                </a:ext>
              </a:extLst>
            </p:cNvPr>
            <p:cNvSpPr/>
            <p:nvPr/>
          </p:nvSpPr>
          <p:spPr>
            <a:xfrm flipH="1">
              <a:off x="2407442" y="3371850"/>
              <a:ext cx="385195" cy="136929"/>
            </a:xfrm>
            <a:prstGeom prst="round2DiagRect">
              <a:avLst>
                <a:gd name="adj1" fmla="val 50000"/>
                <a:gd name="adj2" fmla="val 29333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E24FA27-E4AE-4293-B3B4-5680A1B00764}"/>
                </a:ext>
              </a:extLst>
            </p:cNvPr>
            <p:cNvSpPr/>
            <p:nvPr/>
          </p:nvSpPr>
          <p:spPr>
            <a:xfrm>
              <a:off x="1695449" y="1319214"/>
              <a:ext cx="738187" cy="700088"/>
            </a:xfrm>
            <a:custGeom>
              <a:avLst/>
              <a:gdLst>
                <a:gd name="connsiteX0" fmla="*/ 235469 w 738187"/>
                <a:gd name="connsiteY0" fmla="*/ 0 h 700088"/>
                <a:gd name="connsiteX1" fmla="*/ 257672 w 738187"/>
                <a:gd name="connsiteY1" fmla="*/ 0 h 700088"/>
                <a:gd name="connsiteX2" fmla="*/ 404316 w 738187"/>
                <a:gd name="connsiteY2" fmla="*/ 0 h 700088"/>
                <a:gd name="connsiteX3" fmla="*/ 643212 w 738187"/>
                <a:gd name="connsiteY3" fmla="*/ 0 h 700088"/>
                <a:gd name="connsiteX4" fmla="*/ 738187 w 738187"/>
                <a:gd name="connsiteY4" fmla="*/ 141747 h 700088"/>
                <a:gd name="connsiteX5" fmla="*/ 649120 w 738187"/>
                <a:gd name="connsiteY5" fmla="*/ 181153 h 700088"/>
                <a:gd name="connsiteX6" fmla="*/ 656753 w 738187"/>
                <a:gd name="connsiteY6" fmla="*/ 205742 h 700088"/>
                <a:gd name="connsiteX7" fmla="*/ 661988 w 738187"/>
                <a:gd name="connsiteY7" fmla="*/ 257672 h 700088"/>
                <a:gd name="connsiteX8" fmla="*/ 661988 w 738187"/>
                <a:gd name="connsiteY8" fmla="*/ 442416 h 700088"/>
                <a:gd name="connsiteX9" fmla="*/ 404316 w 738187"/>
                <a:gd name="connsiteY9" fmla="*/ 700088 h 700088"/>
                <a:gd name="connsiteX10" fmla="*/ 257672 w 738187"/>
                <a:gd name="connsiteY10" fmla="*/ 700088 h 700088"/>
                <a:gd name="connsiteX11" fmla="*/ 0 w 738187"/>
                <a:gd name="connsiteY11" fmla="*/ 442416 h 700088"/>
                <a:gd name="connsiteX12" fmla="*/ 0 w 738187"/>
                <a:gd name="connsiteY12" fmla="*/ 257672 h 700088"/>
                <a:gd name="connsiteX13" fmla="*/ 205742 w 738187"/>
                <a:gd name="connsiteY13" fmla="*/ 5235 h 700088"/>
                <a:gd name="connsiteX14" fmla="*/ 224306 w 738187"/>
                <a:gd name="connsiteY14" fmla="*/ 3364 h 70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38187" h="700088">
                  <a:moveTo>
                    <a:pt x="235469" y="0"/>
                  </a:moveTo>
                  <a:lnTo>
                    <a:pt x="257672" y="0"/>
                  </a:lnTo>
                  <a:lnTo>
                    <a:pt x="404316" y="0"/>
                  </a:lnTo>
                  <a:lnTo>
                    <a:pt x="643212" y="0"/>
                  </a:lnTo>
                  <a:cubicBezTo>
                    <a:pt x="695666" y="0"/>
                    <a:pt x="738187" y="63462"/>
                    <a:pt x="738187" y="141747"/>
                  </a:cubicBezTo>
                  <a:lnTo>
                    <a:pt x="649120" y="181153"/>
                  </a:lnTo>
                  <a:lnTo>
                    <a:pt x="656753" y="205742"/>
                  </a:lnTo>
                  <a:cubicBezTo>
                    <a:pt x="660186" y="222516"/>
                    <a:pt x="661988" y="239884"/>
                    <a:pt x="661988" y="257672"/>
                  </a:cubicBezTo>
                  <a:lnTo>
                    <a:pt x="661988" y="442416"/>
                  </a:lnTo>
                  <a:cubicBezTo>
                    <a:pt x="661988" y="584724"/>
                    <a:pt x="546624" y="700088"/>
                    <a:pt x="404316" y="700088"/>
                  </a:cubicBezTo>
                  <a:lnTo>
                    <a:pt x="257672" y="700088"/>
                  </a:lnTo>
                  <a:cubicBezTo>
                    <a:pt x="115364" y="700088"/>
                    <a:pt x="0" y="584724"/>
                    <a:pt x="0" y="442416"/>
                  </a:cubicBezTo>
                  <a:lnTo>
                    <a:pt x="0" y="257672"/>
                  </a:lnTo>
                  <a:cubicBezTo>
                    <a:pt x="0" y="133153"/>
                    <a:pt x="88326" y="29262"/>
                    <a:pt x="205742" y="5235"/>
                  </a:cubicBezTo>
                  <a:lnTo>
                    <a:pt x="224306" y="3364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6D171FF7-6A48-40BC-8953-752A258BE77D}"/>
                </a:ext>
              </a:extLst>
            </p:cNvPr>
            <p:cNvSpPr/>
            <p:nvPr/>
          </p:nvSpPr>
          <p:spPr>
            <a:xfrm>
              <a:off x="1771648" y="1428750"/>
              <a:ext cx="509590" cy="566738"/>
            </a:xfrm>
            <a:prstGeom prst="roundRect">
              <a:avLst>
                <a:gd name="adj" fmla="val 37055"/>
              </a:avLst>
            </a:prstGeom>
            <a:solidFill>
              <a:srgbClr val="FFCC9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AB0561BC-27A7-4BB6-9D5D-E680C3A5B0ED}"/>
                </a:ext>
              </a:extLst>
            </p:cNvPr>
            <p:cNvSpPr/>
            <p:nvPr/>
          </p:nvSpPr>
          <p:spPr>
            <a:xfrm>
              <a:off x="1771647" y="1707192"/>
              <a:ext cx="509590" cy="288297"/>
            </a:xfrm>
            <a:custGeom>
              <a:avLst/>
              <a:gdLst>
                <a:gd name="connsiteX0" fmla="*/ 0 w 509590"/>
                <a:gd name="connsiteY0" fmla="*/ 0 h 288297"/>
                <a:gd name="connsiteX1" fmla="*/ 73984 w 509590"/>
                <a:gd name="connsiteY1" fmla="*/ 73984 h 288297"/>
                <a:gd name="connsiteX2" fmla="*/ 435606 w 509590"/>
                <a:gd name="connsiteY2" fmla="*/ 73984 h 288297"/>
                <a:gd name="connsiteX3" fmla="*/ 509590 w 509590"/>
                <a:gd name="connsiteY3" fmla="*/ 0 h 288297"/>
                <a:gd name="connsiteX4" fmla="*/ 509590 w 509590"/>
                <a:gd name="connsiteY4" fmla="*/ 99468 h 288297"/>
                <a:gd name="connsiteX5" fmla="*/ 320761 w 509590"/>
                <a:gd name="connsiteY5" fmla="*/ 288297 h 288297"/>
                <a:gd name="connsiteX6" fmla="*/ 188829 w 509590"/>
                <a:gd name="connsiteY6" fmla="*/ 288297 h 288297"/>
                <a:gd name="connsiteX7" fmla="*/ 0 w 509590"/>
                <a:gd name="connsiteY7" fmla="*/ 99468 h 288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9590" h="288297">
                  <a:moveTo>
                    <a:pt x="0" y="0"/>
                  </a:moveTo>
                  <a:cubicBezTo>
                    <a:pt x="0" y="40860"/>
                    <a:pt x="33124" y="73984"/>
                    <a:pt x="73984" y="73984"/>
                  </a:cubicBezTo>
                  <a:lnTo>
                    <a:pt x="435606" y="73984"/>
                  </a:lnTo>
                  <a:cubicBezTo>
                    <a:pt x="476466" y="73984"/>
                    <a:pt x="509590" y="40860"/>
                    <a:pt x="509590" y="0"/>
                  </a:cubicBezTo>
                  <a:lnTo>
                    <a:pt x="509590" y="99468"/>
                  </a:lnTo>
                  <a:cubicBezTo>
                    <a:pt x="509590" y="203755"/>
                    <a:pt x="425048" y="288297"/>
                    <a:pt x="320761" y="288297"/>
                  </a:cubicBezTo>
                  <a:lnTo>
                    <a:pt x="188829" y="288297"/>
                  </a:lnTo>
                  <a:cubicBezTo>
                    <a:pt x="84542" y="288297"/>
                    <a:pt x="0" y="203755"/>
                    <a:pt x="0" y="9946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31CD09B4-5DAE-47AF-85DB-6774BC635BAB}"/>
                </a:ext>
              </a:extLst>
            </p:cNvPr>
            <p:cNvSpPr/>
            <p:nvPr/>
          </p:nvSpPr>
          <p:spPr>
            <a:xfrm>
              <a:off x="1808559" y="1591783"/>
              <a:ext cx="177404" cy="12748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3A72BAB8-C0CB-46D0-A1BF-F45D4F5F9044}"/>
                </a:ext>
              </a:extLst>
            </p:cNvPr>
            <p:cNvSpPr/>
            <p:nvPr/>
          </p:nvSpPr>
          <p:spPr>
            <a:xfrm>
              <a:off x="2063353" y="1591783"/>
              <a:ext cx="177404" cy="12748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9B446EEF-B72E-4A29-9703-815228922D63}"/>
                </a:ext>
              </a:extLst>
            </p:cNvPr>
            <p:cNvSpPr/>
            <p:nvPr/>
          </p:nvSpPr>
          <p:spPr>
            <a:xfrm>
              <a:off x="1886367" y="1599616"/>
              <a:ext cx="81380" cy="8138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5C159026-58F7-40B8-B176-5E8559546AE5}"/>
                </a:ext>
              </a:extLst>
            </p:cNvPr>
            <p:cNvSpPr/>
            <p:nvPr/>
          </p:nvSpPr>
          <p:spPr>
            <a:xfrm>
              <a:off x="2136398" y="1599616"/>
              <a:ext cx="81380" cy="8138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780E2BE7-547E-4110-B43A-6E85301FC9EC}"/>
                </a:ext>
              </a:extLst>
            </p:cNvPr>
            <p:cNvSpPr/>
            <p:nvPr/>
          </p:nvSpPr>
          <p:spPr>
            <a:xfrm>
              <a:off x="1771647" y="1404938"/>
              <a:ext cx="509590" cy="22145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380E0AEE-6781-4045-BA6C-12E159DE44C2}"/>
                </a:ext>
              </a:extLst>
            </p:cNvPr>
            <p:cNvSpPr/>
            <p:nvPr/>
          </p:nvSpPr>
          <p:spPr>
            <a:xfrm>
              <a:off x="1759921" y="1961984"/>
              <a:ext cx="518936" cy="135897"/>
            </a:xfrm>
            <a:custGeom>
              <a:avLst/>
              <a:gdLst>
                <a:gd name="connsiteX0" fmla="*/ 46517 w 518936"/>
                <a:gd name="connsiteY0" fmla="*/ 0 h 135897"/>
                <a:gd name="connsiteX1" fmla="*/ 472419 w 518936"/>
                <a:gd name="connsiteY1" fmla="*/ 0 h 135897"/>
                <a:gd name="connsiteX2" fmla="*/ 518936 w 518936"/>
                <a:gd name="connsiteY2" fmla="*/ 46517 h 135897"/>
                <a:gd name="connsiteX3" fmla="*/ 510059 w 518936"/>
                <a:gd name="connsiteY3" fmla="*/ 67949 h 135897"/>
                <a:gd name="connsiteX4" fmla="*/ 518936 w 518936"/>
                <a:gd name="connsiteY4" fmla="*/ 89380 h 135897"/>
                <a:gd name="connsiteX5" fmla="*/ 472419 w 518936"/>
                <a:gd name="connsiteY5" fmla="*/ 135897 h 135897"/>
                <a:gd name="connsiteX6" fmla="*/ 46517 w 518936"/>
                <a:gd name="connsiteY6" fmla="*/ 135897 h 135897"/>
                <a:gd name="connsiteX7" fmla="*/ 0 w 518936"/>
                <a:gd name="connsiteY7" fmla="*/ 89380 h 135897"/>
                <a:gd name="connsiteX8" fmla="*/ 8877 w 518936"/>
                <a:gd name="connsiteY8" fmla="*/ 67949 h 135897"/>
                <a:gd name="connsiteX9" fmla="*/ 0 w 518936"/>
                <a:gd name="connsiteY9" fmla="*/ 46517 h 135897"/>
                <a:gd name="connsiteX10" fmla="*/ 46517 w 518936"/>
                <a:gd name="connsiteY10" fmla="*/ 0 h 13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8936" h="135897">
                  <a:moveTo>
                    <a:pt x="46517" y="0"/>
                  </a:moveTo>
                  <a:lnTo>
                    <a:pt x="472419" y="0"/>
                  </a:lnTo>
                  <a:cubicBezTo>
                    <a:pt x="498110" y="0"/>
                    <a:pt x="518936" y="20826"/>
                    <a:pt x="518936" y="46517"/>
                  </a:cubicBezTo>
                  <a:lnTo>
                    <a:pt x="510059" y="67949"/>
                  </a:lnTo>
                  <a:lnTo>
                    <a:pt x="518936" y="89380"/>
                  </a:lnTo>
                  <a:cubicBezTo>
                    <a:pt x="518936" y="115071"/>
                    <a:pt x="498110" y="135897"/>
                    <a:pt x="472419" y="135897"/>
                  </a:cubicBezTo>
                  <a:lnTo>
                    <a:pt x="46517" y="135897"/>
                  </a:lnTo>
                  <a:cubicBezTo>
                    <a:pt x="20826" y="135897"/>
                    <a:pt x="0" y="115071"/>
                    <a:pt x="0" y="89380"/>
                  </a:cubicBezTo>
                  <a:lnTo>
                    <a:pt x="8877" y="67949"/>
                  </a:lnTo>
                  <a:lnTo>
                    <a:pt x="0" y="46517"/>
                  </a:lnTo>
                  <a:cubicBezTo>
                    <a:pt x="0" y="20826"/>
                    <a:pt x="20826" y="0"/>
                    <a:pt x="4651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DBF1F152-02F8-4B8B-9A9B-A0F952D31117}"/>
              </a:ext>
            </a:extLst>
          </p:cNvPr>
          <p:cNvGrpSpPr/>
          <p:nvPr/>
        </p:nvGrpSpPr>
        <p:grpSpPr>
          <a:xfrm>
            <a:off x="6927448" y="1115704"/>
            <a:ext cx="1972712" cy="2243796"/>
            <a:chOff x="7003914" y="1428750"/>
            <a:chExt cx="1769525" cy="2012688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B9D056EF-149B-4491-AC9E-9FC27656D5B9}"/>
                </a:ext>
              </a:extLst>
            </p:cNvPr>
            <p:cNvGrpSpPr/>
            <p:nvPr/>
          </p:nvGrpSpPr>
          <p:grpSpPr>
            <a:xfrm rot="19800000">
              <a:off x="7673693" y="1851605"/>
              <a:ext cx="908361" cy="252243"/>
              <a:chOff x="2724788" y="2019302"/>
              <a:chExt cx="908361" cy="252243"/>
            </a:xfrm>
          </p:grpSpPr>
          <p:sp>
            <p:nvSpPr>
              <p:cNvPr id="53" name="フリーフォーム 48">
                <a:extLst>
                  <a:ext uri="{FF2B5EF4-FFF2-40B4-BE49-F238E27FC236}">
                    <a16:creationId xmlns:a16="http://schemas.microsoft.com/office/drawing/2014/main" id="{3CB04132-7689-4AF4-A10A-57E3A76056B3}"/>
                  </a:ext>
                </a:extLst>
              </p:cNvPr>
              <p:cNvSpPr/>
              <p:nvPr/>
            </p:nvSpPr>
            <p:spPr>
              <a:xfrm rot="16200000" flipV="1">
                <a:off x="3365413" y="2003809"/>
                <a:ext cx="242548" cy="292924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四角形: 角を丸くする 26">
                <a:extLst>
                  <a:ext uri="{FF2B5EF4-FFF2-40B4-BE49-F238E27FC236}">
                    <a16:creationId xmlns:a16="http://schemas.microsoft.com/office/drawing/2014/main" id="{E4E63BCC-FAE5-41A4-A925-362693AD7F7A}"/>
                  </a:ext>
                </a:extLst>
              </p:cNvPr>
              <p:cNvSpPr/>
              <p:nvPr/>
            </p:nvSpPr>
            <p:spPr>
              <a:xfrm>
                <a:off x="2724788" y="2019302"/>
                <a:ext cx="465448" cy="181141"/>
              </a:xfrm>
              <a:custGeom>
                <a:avLst/>
                <a:gdLst>
                  <a:gd name="connsiteX0" fmla="*/ 0 w 507203"/>
                  <a:gd name="connsiteY0" fmla="*/ 41755 h 178759"/>
                  <a:gd name="connsiteX1" fmla="*/ 41755 w 507203"/>
                  <a:gd name="connsiteY1" fmla="*/ 0 h 178759"/>
                  <a:gd name="connsiteX2" fmla="*/ 465448 w 507203"/>
                  <a:gd name="connsiteY2" fmla="*/ 0 h 178759"/>
                  <a:gd name="connsiteX3" fmla="*/ 507203 w 507203"/>
                  <a:gd name="connsiteY3" fmla="*/ 41755 h 178759"/>
                  <a:gd name="connsiteX4" fmla="*/ 507203 w 507203"/>
                  <a:gd name="connsiteY4" fmla="*/ 137004 h 178759"/>
                  <a:gd name="connsiteX5" fmla="*/ 465448 w 507203"/>
                  <a:gd name="connsiteY5" fmla="*/ 178759 h 178759"/>
                  <a:gd name="connsiteX6" fmla="*/ 41755 w 507203"/>
                  <a:gd name="connsiteY6" fmla="*/ 178759 h 178759"/>
                  <a:gd name="connsiteX7" fmla="*/ 0 w 507203"/>
                  <a:gd name="connsiteY7" fmla="*/ 137004 h 178759"/>
                  <a:gd name="connsiteX8" fmla="*/ 0 w 507203"/>
                  <a:gd name="connsiteY8" fmla="*/ 41755 h 178759"/>
                  <a:gd name="connsiteX0" fmla="*/ 0 w 507203"/>
                  <a:gd name="connsiteY0" fmla="*/ 137004 h 228444"/>
                  <a:gd name="connsiteX1" fmla="*/ 0 w 507203"/>
                  <a:gd name="connsiteY1" fmla="*/ 41755 h 228444"/>
                  <a:gd name="connsiteX2" fmla="*/ 41755 w 507203"/>
                  <a:gd name="connsiteY2" fmla="*/ 0 h 228444"/>
                  <a:gd name="connsiteX3" fmla="*/ 465448 w 507203"/>
                  <a:gd name="connsiteY3" fmla="*/ 0 h 228444"/>
                  <a:gd name="connsiteX4" fmla="*/ 507203 w 507203"/>
                  <a:gd name="connsiteY4" fmla="*/ 41755 h 228444"/>
                  <a:gd name="connsiteX5" fmla="*/ 507203 w 507203"/>
                  <a:gd name="connsiteY5" fmla="*/ 137004 h 228444"/>
                  <a:gd name="connsiteX6" fmla="*/ 465448 w 507203"/>
                  <a:gd name="connsiteY6" fmla="*/ 178759 h 228444"/>
                  <a:gd name="connsiteX7" fmla="*/ 41755 w 507203"/>
                  <a:gd name="connsiteY7" fmla="*/ 178759 h 228444"/>
                  <a:gd name="connsiteX8" fmla="*/ 91440 w 507203"/>
                  <a:gd name="connsiteY8" fmla="*/ 228444 h 228444"/>
                  <a:gd name="connsiteX0" fmla="*/ 0 w 507203"/>
                  <a:gd name="connsiteY0" fmla="*/ 41755 h 228444"/>
                  <a:gd name="connsiteX1" fmla="*/ 41755 w 507203"/>
                  <a:gd name="connsiteY1" fmla="*/ 0 h 228444"/>
                  <a:gd name="connsiteX2" fmla="*/ 465448 w 507203"/>
                  <a:gd name="connsiteY2" fmla="*/ 0 h 228444"/>
                  <a:gd name="connsiteX3" fmla="*/ 507203 w 507203"/>
                  <a:gd name="connsiteY3" fmla="*/ 41755 h 228444"/>
                  <a:gd name="connsiteX4" fmla="*/ 507203 w 507203"/>
                  <a:gd name="connsiteY4" fmla="*/ 137004 h 228444"/>
                  <a:gd name="connsiteX5" fmla="*/ 465448 w 507203"/>
                  <a:gd name="connsiteY5" fmla="*/ 178759 h 228444"/>
                  <a:gd name="connsiteX6" fmla="*/ 41755 w 507203"/>
                  <a:gd name="connsiteY6" fmla="*/ 178759 h 228444"/>
                  <a:gd name="connsiteX7" fmla="*/ 91440 w 507203"/>
                  <a:gd name="connsiteY7" fmla="*/ 228444 h 228444"/>
                  <a:gd name="connsiteX0" fmla="*/ 18919 w 484367"/>
                  <a:gd name="connsiteY0" fmla="*/ 0 h 228444"/>
                  <a:gd name="connsiteX1" fmla="*/ 442612 w 484367"/>
                  <a:gd name="connsiteY1" fmla="*/ 0 h 228444"/>
                  <a:gd name="connsiteX2" fmla="*/ 484367 w 484367"/>
                  <a:gd name="connsiteY2" fmla="*/ 41755 h 228444"/>
                  <a:gd name="connsiteX3" fmla="*/ 484367 w 484367"/>
                  <a:gd name="connsiteY3" fmla="*/ 137004 h 228444"/>
                  <a:gd name="connsiteX4" fmla="*/ 442612 w 484367"/>
                  <a:gd name="connsiteY4" fmla="*/ 178759 h 228444"/>
                  <a:gd name="connsiteX5" fmla="*/ 18919 w 484367"/>
                  <a:gd name="connsiteY5" fmla="*/ 178759 h 228444"/>
                  <a:gd name="connsiteX6" fmla="*/ 68604 w 484367"/>
                  <a:gd name="connsiteY6" fmla="*/ 228444 h 228444"/>
                  <a:gd name="connsiteX0" fmla="*/ 0 w 465448"/>
                  <a:gd name="connsiteY0" fmla="*/ 0 h 178759"/>
                  <a:gd name="connsiteX1" fmla="*/ 423693 w 465448"/>
                  <a:gd name="connsiteY1" fmla="*/ 0 h 178759"/>
                  <a:gd name="connsiteX2" fmla="*/ 465448 w 465448"/>
                  <a:gd name="connsiteY2" fmla="*/ 41755 h 178759"/>
                  <a:gd name="connsiteX3" fmla="*/ 465448 w 465448"/>
                  <a:gd name="connsiteY3" fmla="*/ 137004 h 178759"/>
                  <a:gd name="connsiteX4" fmla="*/ 423693 w 465448"/>
                  <a:gd name="connsiteY4" fmla="*/ 178759 h 178759"/>
                  <a:gd name="connsiteX5" fmla="*/ 0 w 465448"/>
                  <a:gd name="connsiteY5" fmla="*/ 178759 h 178759"/>
                  <a:gd name="connsiteX0" fmla="*/ 0 w 465448"/>
                  <a:gd name="connsiteY0" fmla="*/ 0 h 181141"/>
                  <a:gd name="connsiteX1" fmla="*/ 423693 w 465448"/>
                  <a:gd name="connsiteY1" fmla="*/ 0 h 181141"/>
                  <a:gd name="connsiteX2" fmla="*/ 465448 w 465448"/>
                  <a:gd name="connsiteY2" fmla="*/ 41755 h 181141"/>
                  <a:gd name="connsiteX3" fmla="*/ 465448 w 465448"/>
                  <a:gd name="connsiteY3" fmla="*/ 137004 h 181141"/>
                  <a:gd name="connsiteX4" fmla="*/ 423693 w 465448"/>
                  <a:gd name="connsiteY4" fmla="*/ 178759 h 181141"/>
                  <a:gd name="connsiteX5" fmla="*/ 109538 w 465448"/>
                  <a:gd name="connsiteY5" fmla="*/ 181141 h 181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5448" h="181141">
                    <a:moveTo>
                      <a:pt x="0" y="0"/>
                    </a:moveTo>
                    <a:lnTo>
                      <a:pt x="423693" y="0"/>
                    </a:lnTo>
                    <a:cubicBezTo>
                      <a:pt x="446754" y="0"/>
                      <a:pt x="465448" y="18694"/>
                      <a:pt x="465448" y="41755"/>
                    </a:cubicBezTo>
                    <a:lnTo>
                      <a:pt x="465448" y="137004"/>
                    </a:lnTo>
                    <a:cubicBezTo>
                      <a:pt x="465448" y="160065"/>
                      <a:pt x="446754" y="178759"/>
                      <a:pt x="423693" y="178759"/>
                    </a:cubicBezTo>
                    <a:lnTo>
                      <a:pt x="109538" y="181141"/>
                    </a:lnTo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台形 54">
                <a:extLst>
                  <a:ext uri="{FF2B5EF4-FFF2-40B4-BE49-F238E27FC236}">
                    <a16:creationId xmlns:a16="http://schemas.microsoft.com/office/drawing/2014/main" id="{FABFE209-1941-4C7E-8288-E64D5C518FD6}"/>
                  </a:ext>
                </a:extLst>
              </p:cNvPr>
              <p:cNvSpPr/>
              <p:nvPr/>
            </p:nvSpPr>
            <p:spPr>
              <a:xfrm rot="5400000">
                <a:off x="3182866" y="2019813"/>
                <a:ext cx="158353" cy="178759"/>
              </a:xfrm>
              <a:prstGeom prst="trapezoid">
                <a:avLst>
                  <a:gd name="adj" fmla="val 14473"/>
                </a:avLst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F3ED94A7-B768-4F79-8FE9-41AC61462CA0}"/>
                  </a:ext>
                </a:extLst>
              </p:cNvPr>
              <p:cNvSpPr/>
              <p:nvPr/>
            </p:nvSpPr>
            <p:spPr>
              <a:xfrm rot="5400000">
                <a:off x="3354674" y="2058644"/>
                <a:ext cx="104134" cy="10292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楕円 8">
              <a:extLst>
                <a:ext uri="{FF2B5EF4-FFF2-40B4-BE49-F238E27FC236}">
                  <a16:creationId xmlns:a16="http://schemas.microsoft.com/office/drawing/2014/main" id="{585705C2-BE33-4228-8F82-4B0330723FB9}"/>
                </a:ext>
              </a:extLst>
            </p:cNvPr>
            <p:cNvSpPr/>
            <p:nvPr/>
          </p:nvSpPr>
          <p:spPr>
            <a:xfrm rot="19800000">
              <a:off x="7324317" y="1904915"/>
              <a:ext cx="721680" cy="1033461"/>
            </a:xfrm>
            <a:custGeom>
              <a:avLst/>
              <a:gdLst>
                <a:gd name="connsiteX0" fmla="*/ 0 w 1066801"/>
                <a:gd name="connsiteY0" fmla="*/ 647700 h 1295400"/>
                <a:gd name="connsiteX1" fmla="*/ 533401 w 1066801"/>
                <a:gd name="connsiteY1" fmla="*/ 0 h 1295400"/>
                <a:gd name="connsiteX2" fmla="*/ 1066802 w 1066801"/>
                <a:gd name="connsiteY2" fmla="*/ 647700 h 1295400"/>
                <a:gd name="connsiteX3" fmla="*/ 533401 w 1066801"/>
                <a:gd name="connsiteY3" fmla="*/ 1295400 h 1295400"/>
                <a:gd name="connsiteX4" fmla="*/ 0 w 1066801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923925 h 1571625"/>
                <a:gd name="connsiteX1" fmla="*/ 538163 w 1066802"/>
                <a:gd name="connsiteY1" fmla="*/ 0 h 1571625"/>
                <a:gd name="connsiteX2" fmla="*/ 1066802 w 1066802"/>
                <a:gd name="connsiteY2" fmla="*/ 923925 h 1571625"/>
                <a:gd name="connsiteX3" fmla="*/ 533401 w 1066802"/>
                <a:gd name="connsiteY3" fmla="*/ 1571625 h 1571625"/>
                <a:gd name="connsiteX4" fmla="*/ 0 w 1066802"/>
                <a:gd name="connsiteY4" fmla="*/ 923925 h 1571625"/>
                <a:gd name="connsiteX0" fmla="*/ 0 w 1066802"/>
                <a:gd name="connsiteY0" fmla="*/ 923925 h 1428750"/>
                <a:gd name="connsiteX1" fmla="*/ 538163 w 1066802"/>
                <a:gd name="connsiteY1" fmla="*/ 0 h 1428750"/>
                <a:gd name="connsiteX2" fmla="*/ 1066802 w 1066802"/>
                <a:gd name="connsiteY2" fmla="*/ 923925 h 1428750"/>
                <a:gd name="connsiteX3" fmla="*/ 538163 w 1066802"/>
                <a:gd name="connsiteY3" fmla="*/ 1428750 h 1428750"/>
                <a:gd name="connsiteX4" fmla="*/ 0 w 1066802"/>
                <a:gd name="connsiteY4" fmla="*/ 923925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6802" h="1428750">
                  <a:moveTo>
                    <a:pt x="0" y="923925"/>
                  </a:moveTo>
                  <a:cubicBezTo>
                    <a:pt x="0" y="566210"/>
                    <a:pt x="243574" y="0"/>
                    <a:pt x="538163" y="0"/>
                  </a:cubicBezTo>
                  <a:cubicBezTo>
                    <a:pt x="832752" y="0"/>
                    <a:pt x="1066802" y="566210"/>
                    <a:pt x="1066802" y="923925"/>
                  </a:cubicBezTo>
                  <a:cubicBezTo>
                    <a:pt x="1066802" y="1281640"/>
                    <a:pt x="832752" y="1428750"/>
                    <a:pt x="538163" y="1428750"/>
                  </a:cubicBezTo>
                  <a:cubicBezTo>
                    <a:pt x="243574" y="1428750"/>
                    <a:pt x="0" y="1281640"/>
                    <a:pt x="0" y="923925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二等辺三角形 30">
              <a:extLst>
                <a:ext uri="{FF2B5EF4-FFF2-40B4-BE49-F238E27FC236}">
                  <a16:creationId xmlns:a16="http://schemas.microsoft.com/office/drawing/2014/main" id="{415754BA-16EB-45CA-B565-FFDAEBB3C022}"/>
                </a:ext>
              </a:extLst>
            </p:cNvPr>
            <p:cNvSpPr/>
            <p:nvPr/>
          </p:nvSpPr>
          <p:spPr>
            <a:xfrm rot="9000000">
              <a:off x="7377623" y="2082996"/>
              <a:ext cx="241850" cy="414337"/>
            </a:xfrm>
            <a:prstGeom prst="triangle">
              <a:avLst>
                <a:gd name="adj" fmla="val 77397"/>
              </a:avLst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CEB6A569-674D-4B20-97AB-54C89F3519D1}"/>
                </a:ext>
              </a:extLst>
            </p:cNvPr>
            <p:cNvGrpSpPr/>
            <p:nvPr/>
          </p:nvGrpSpPr>
          <p:grpSpPr>
            <a:xfrm>
              <a:off x="7003914" y="1428750"/>
              <a:ext cx="750950" cy="700088"/>
              <a:chOff x="6203886" y="1319214"/>
              <a:chExt cx="750950" cy="700088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93AF0DC2-6315-4A64-A87B-3B06A5DF0963}"/>
                  </a:ext>
                </a:extLst>
              </p:cNvPr>
              <p:cNvGrpSpPr/>
              <p:nvPr/>
            </p:nvGrpSpPr>
            <p:grpSpPr>
              <a:xfrm>
                <a:off x="6203888" y="1319214"/>
                <a:ext cx="750948" cy="700088"/>
                <a:chOff x="6203888" y="1319214"/>
                <a:chExt cx="750948" cy="700088"/>
              </a:xfrm>
            </p:grpSpPr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FDC08B65-B1A3-4604-ACB9-2CB979ECDD7A}"/>
                    </a:ext>
                  </a:extLst>
                </p:cNvPr>
                <p:cNvSpPr/>
                <p:nvPr/>
              </p:nvSpPr>
              <p:spPr>
                <a:xfrm>
                  <a:off x="6216649" y="1319214"/>
                  <a:ext cx="738187" cy="700088"/>
                </a:xfrm>
                <a:custGeom>
                  <a:avLst/>
                  <a:gdLst>
                    <a:gd name="connsiteX0" fmla="*/ 235469 w 738187"/>
                    <a:gd name="connsiteY0" fmla="*/ 0 h 700088"/>
                    <a:gd name="connsiteX1" fmla="*/ 257672 w 738187"/>
                    <a:gd name="connsiteY1" fmla="*/ 0 h 700088"/>
                    <a:gd name="connsiteX2" fmla="*/ 404316 w 738187"/>
                    <a:gd name="connsiteY2" fmla="*/ 0 h 700088"/>
                    <a:gd name="connsiteX3" fmla="*/ 643212 w 738187"/>
                    <a:gd name="connsiteY3" fmla="*/ 0 h 700088"/>
                    <a:gd name="connsiteX4" fmla="*/ 738187 w 738187"/>
                    <a:gd name="connsiteY4" fmla="*/ 141747 h 700088"/>
                    <a:gd name="connsiteX5" fmla="*/ 649120 w 738187"/>
                    <a:gd name="connsiteY5" fmla="*/ 181153 h 700088"/>
                    <a:gd name="connsiteX6" fmla="*/ 656753 w 738187"/>
                    <a:gd name="connsiteY6" fmla="*/ 205742 h 700088"/>
                    <a:gd name="connsiteX7" fmla="*/ 661988 w 738187"/>
                    <a:gd name="connsiteY7" fmla="*/ 257672 h 700088"/>
                    <a:gd name="connsiteX8" fmla="*/ 661988 w 738187"/>
                    <a:gd name="connsiteY8" fmla="*/ 442416 h 700088"/>
                    <a:gd name="connsiteX9" fmla="*/ 404316 w 738187"/>
                    <a:gd name="connsiteY9" fmla="*/ 700088 h 700088"/>
                    <a:gd name="connsiteX10" fmla="*/ 257672 w 738187"/>
                    <a:gd name="connsiteY10" fmla="*/ 700088 h 700088"/>
                    <a:gd name="connsiteX11" fmla="*/ 0 w 738187"/>
                    <a:gd name="connsiteY11" fmla="*/ 442416 h 700088"/>
                    <a:gd name="connsiteX12" fmla="*/ 0 w 738187"/>
                    <a:gd name="connsiteY12" fmla="*/ 257672 h 700088"/>
                    <a:gd name="connsiteX13" fmla="*/ 205742 w 738187"/>
                    <a:gd name="connsiteY13" fmla="*/ 5235 h 700088"/>
                    <a:gd name="connsiteX14" fmla="*/ 224306 w 738187"/>
                    <a:gd name="connsiteY14" fmla="*/ 3364 h 700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38187" h="700088">
                      <a:moveTo>
                        <a:pt x="235469" y="0"/>
                      </a:moveTo>
                      <a:lnTo>
                        <a:pt x="257672" y="0"/>
                      </a:lnTo>
                      <a:lnTo>
                        <a:pt x="404316" y="0"/>
                      </a:lnTo>
                      <a:lnTo>
                        <a:pt x="643212" y="0"/>
                      </a:lnTo>
                      <a:cubicBezTo>
                        <a:pt x="695666" y="0"/>
                        <a:pt x="738187" y="63462"/>
                        <a:pt x="738187" y="141747"/>
                      </a:cubicBezTo>
                      <a:lnTo>
                        <a:pt x="649120" y="181153"/>
                      </a:lnTo>
                      <a:lnTo>
                        <a:pt x="656753" y="205742"/>
                      </a:lnTo>
                      <a:cubicBezTo>
                        <a:pt x="660186" y="222516"/>
                        <a:pt x="661988" y="239884"/>
                        <a:pt x="661988" y="257672"/>
                      </a:cubicBezTo>
                      <a:lnTo>
                        <a:pt x="661988" y="442416"/>
                      </a:lnTo>
                      <a:cubicBezTo>
                        <a:pt x="661988" y="584724"/>
                        <a:pt x="546624" y="700088"/>
                        <a:pt x="404316" y="700088"/>
                      </a:cubicBezTo>
                      <a:lnTo>
                        <a:pt x="257672" y="700088"/>
                      </a:lnTo>
                      <a:cubicBezTo>
                        <a:pt x="115364" y="700088"/>
                        <a:pt x="0" y="584724"/>
                        <a:pt x="0" y="442416"/>
                      </a:cubicBezTo>
                      <a:lnTo>
                        <a:pt x="0" y="257672"/>
                      </a:lnTo>
                      <a:cubicBezTo>
                        <a:pt x="0" y="133153"/>
                        <a:pt x="88326" y="29262"/>
                        <a:pt x="205742" y="5235"/>
                      </a:cubicBezTo>
                      <a:lnTo>
                        <a:pt x="224306" y="3364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F2782CF5-703D-429D-8ADA-2371DDF3C531}"/>
                    </a:ext>
                  </a:extLst>
                </p:cNvPr>
                <p:cNvSpPr/>
                <p:nvPr/>
              </p:nvSpPr>
              <p:spPr>
                <a:xfrm>
                  <a:off x="6203889" y="1428750"/>
                  <a:ext cx="291745" cy="566738"/>
                </a:xfrm>
                <a:prstGeom prst="roundRect">
                  <a:avLst>
                    <a:gd name="adj" fmla="val 37055"/>
                  </a:avLst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931FF739-A070-4338-B596-A68A311E7626}"/>
                    </a:ext>
                  </a:extLst>
                </p:cNvPr>
                <p:cNvSpPr/>
                <p:nvPr/>
              </p:nvSpPr>
              <p:spPr>
                <a:xfrm>
                  <a:off x="6227542" y="1591783"/>
                  <a:ext cx="177404" cy="1274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F702A9ED-800C-4C75-BA66-74470155BCD7}"/>
                    </a:ext>
                  </a:extLst>
                </p:cNvPr>
                <p:cNvSpPr/>
                <p:nvPr/>
              </p:nvSpPr>
              <p:spPr>
                <a:xfrm>
                  <a:off x="6239398" y="1599616"/>
                  <a:ext cx="81380" cy="8138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四角形: 上の 2 つの角を丸める 51">
                  <a:extLst>
                    <a:ext uri="{FF2B5EF4-FFF2-40B4-BE49-F238E27FC236}">
                      <a16:creationId xmlns:a16="http://schemas.microsoft.com/office/drawing/2014/main" id="{0BDD2D5B-2CFA-4C52-9207-D9F29DF53AA6}"/>
                    </a:ext>
                  </a:extLst>
                </p:cNvPr>
                <p:cNvSpPr/>
                <p:nvPr/>
              </p:nvSpPr>
              <p:spPr>
                <a:xfrm>
                  <a:off x="6203888" y="1404938"/>
                  <a:ext cx="291745" cy="22145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DE8644A4-33CF-469F-A311-B051BA92D8D6}"/>
                  </a:ext>
                </a:extLst>
              </p:cNvPr>
              <p:cNvSpPr/>
              <p:nvPr/>
            </p:nvSpPr>
            <p:spPr>
              <a:xfrm rot="10800000">
                <a:off x="6203886" y="1726241"/>
                <a:ext cx="291746" cy="288381"/>
              </a:xfrm>
              <a:custGeom>
                <a:avLst/>
                <a:gdLst>
                  <a:gd name="connsiteX0" fmla="*/ 6797 w 291746"/>
                  <a:gd name="connsiteY0" fmla="*/ 288381 h 288381"/>
                  <a:gd name="connsiteX1" fmla="*/ 0 w 291746"/>
                  <a:gd name="connsiteY1" fmla="*/ 288381 h 288381"/>
                  <a:gd name="connsiteX2" fmla="*/ 0 w 291746"/>
                  <a:gd name="connsiteY2" fmla="*/ 144191 h 288381"/>
                  <a:gd name="connsiteX3" fmla="*/ 144191 w 291746"/>
                  <a:gd name="connsiteY3" fmla="*/ 0 h 288381"/>
                  <a:gd name="connsiteX4" fmla="*/ 147555 w 291746"/>
                  <a:gd name="connsiteY4" fmla="*/ 0 h 288381"/>
                  <a:gd name="connsiteX5" fmla="*/ 291746 w 291746"/>
                  <a:gd name="connsiteY5" fmla="*/ 144191 h 288381"/>
                  <a:gd name="connsiteX6" fmla="*/ 291746 w 291746"/>
                  <a:gd name="connsiteY6" fmla="*/ 231948 h 288381"/>
                  <a:gd name="connsiteX7" fmla="*/ 250315 w 291746"/>
                  <a:gd name="connsiteY7" fmla="*/ 227954 h 288381"/>
                  <a:gd name="connsiteX8" fmla="*/ 38999 w 291746"/>
                  <a:gd name="connsiteY8" fmla="*/ 269746 h 28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1746" h="288381">
                    <a:moveTo>
                      <a:pt x="6797" y="288381"/>
                    </a:moveTo>
                    <a:lnTo>
                      <a:pt x="0" y="288381"/>
                    </a:lnTo>
                    <a:lnTo>
                      <a:pt x="0" y="144191"/>
                    </a:lnTo>
                    <a:cubicBezTo>
                      <a:pt x="0" y="64557"/>
                      <a:pt x="64557" y="0"/>
                      <a:pt x="144191" y="0"/>
                    </a:cubicBezTo>
                    <a:lnTo>
                      <a:pt x="147555" y="0"/>
                    </a:lnTo>
                    <a:cubicBezTo>
                      <a:pt x="227189" y="0"/>
                      <a:pt x="291746" y="64557"/>
                      <a:pt x="291746" y="144191"/>
                    </a:cubicBezTo>
                    <a:lnTo>
                      <a:pt x="291746" y="231948"/>
                    </a:lnTo>
                    <a:lnTo>
                      <a:pt x="250315" y="227954"/>
                    </a:lnTo>
                    <a:cubicBezTo>
                      <a:pt x="167791" y="227954"/>
                      <a:pt x="93080" y="243925"/>
                      <a:pt x="38999" y="26974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87AAE119-BFE3-42DD-A206-DF9D1D8D71CB}"/>
                </a:ext>
              </a:extLst>
            </p:cNvPr>
            <p:cNvSpPr/>
            <p:nvPr/>
          </p:nvSpPr>
          <p:spPr>
            <a:xfrm rot="19800000">
              <a:off x="7266681" y="2042585"/>
              <a:ext cx="518936" cy="135897"/>
            </a:xfrm>
            <a:custGeom>
              <a:avLst/>
              <a:gdLst>
                <a:gd name="connsiteX0" fmla="*/ 46517 w 518936"/>
                <a:gd name="connsiteY0" fmla="*/ 0 h 135897"/>
                <a:gd name="connsiteX1" fmla="*/ 472419 w 518936"/>
                <a:gd name="connsiteY1" fmla="*/ 0 h 135897"/>
                <a:gd name="connsiteX2" fmla="*/ 518936 w 518936"/>
                <a:gd name="connsiteY2" fmla="*/ 46517 h 135897"/>
                <a:gd name="connsiteX3" fmla="*/ 510059 w 518936"/>
                <a:gd name="connsiteY3" fmla="*/ 67949 h 135897"/>
                <a:gd name="connsiteX4" fmla="*/ 518936 w 518936"/>
                <a:gd name="connsiteY4" fmla="*/ 89380 h 135897"/>
                <a:gd name="connsiteX5" fmla="*/ 472419 w 518936"/>
                <a:gd name="connsiteY5" fmla="*/ 135897 h 135897"/>
                <a:gd name="connsiteX6" fmla="*/ 46517 w 518936"/>
                <a:gd name="connsiteY6" fmla="*/ 135897 h 135897"/>
                <a:gd name="connsiteX7" fmla="*/ 0 w 518936"/>
                <a:gd name="connsiteY7" fmla="*/ 89380 h 135897"/>
                <a:gd name="connsiteX8" fmla="*/ 8877 w 518936"/>
                <a:gd name="connsiteY8" fmla="*/ 67949 h 135897"/>
                <a:gd name="connsiteX9" fmla="*/ 0 w 518936"/>
                <a:gd name="connsiteY9" fmla="*/ 46517 h 135897"/>
                <a:gd name="connsiteX10" fmla="*/ 46517 w 518936"/>
                <a:gd name="connsiteY10" fmla="*/ 0 h 13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8936" h="135897">
                  <a:moveTo>
                    <a:pt x="46517" y="0"/>
                  </a:moveTo>
                  <a:lnTo>
                    <a:pt x="472419" y="0"/>
                  </a:lnTo>
                  <a:cubicBezTo>
                    <a:pt x="498110" y="0"/>
                    <a:pt x="518936" y="20826"/>
                    <a:pt x="518936" y="46517"/>
                  </a:cubicBezTo>
                  <a:lnTo>
                    <a:pt x="510059" y="67949"/>
                  </a:lnTo>
                  <a:lnTo>
                    <a:pt x="518936" y="89380"/>
                  </a:lnTo>
                  <a:cubicBezTo>
                    <a:pt x="518936" y="115071"/>
                    <a:pt x="498110" y="135897"/>
                    <a:pt x="472419" y="135897"/>
                  </a:cubicBezTo>
                  <a:lnTo>
                    <a:pt x="46517" y="135897"/>
                  </a:lnTo>
                  <a:cubicBezTo>
                    <a:pt x="20826" y="135897"/>
                    <a:pt x="0" y="115071"/>
                    <a:pt x="0" y="89380"/>
                  </a:cubicBezTo>
                  <a:lnTo>
                    <a:pt x="8877" y="67949"/>
                  </a:lnTo>
                  <a:lnTo>
                    <a:pt x="0" y="46517"/>
                  </a:lnTo>
                  <a:cubicBezTo>
                    <a:pt x="0" y="20826"/>
                    <a:pt x="20826" y="0"/>
                    <a:pt x="4651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5821F0A1-802A-418E-A3E6-B72E0B19038E}"/>
                </a:ext>
              </a:extLst>
            </p:cNvPr>
            <p:cNvGrpSpPr/>
            <p:nvPr/>
          </p:nvGrpSpPr>
          <p:grpSpPr>
            <a:xfrm>
              <a:off x="7706857" y="2111079"/>
              <a:ext cx="908361" cy="252243"/>
              <a:chOff x="2724788" y="2019302"/>
              <a:chExt cx="908361" cy="252243"/>
            </a:xfrm>
          </p:grpSpPr>
          <p:sp>
            <p:nvSpPr>
              <p:cNvPr id="43" name="フリーフォーム 48">
                <a:extLst>
                  <a:ext uri="{FF2B5EF4-FFF2-40B4-BE49-F238E27FC236}">
                    <a16:creationId xmlns:a16="http://schemas.microsoft.com/office/drawing/2014/main" id="{EF779A73-1484-4EEE-928D-CAEB959EB282}"/>
                  </a:ext>
                </a:extLst>
              </p:cNvPr>
              <p:cNvSpPr/>
              <p:nvPr/>
            </p:nvSpPr>
            <p:spPr>
              <a:xfrm rot="16200000" flipV="1">
                <a:off x="3365413" y="2003809"/>
                <a:ext cx="242548" cy="292924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四角形: 角を丸くする 26">
                <a:extLst>
                  <a:ext uri="{FF2B5EF4-FFF2-40B4-BE49-F238E27FC236}">
                    <a16:creationId xmlns:a16="http://schemas.microsoft.com/office/drawing/2014/main" id="{87760E51-5A4B-4314-9F8B-8BDD28633E68}"/>
                  </a:ext>
                </a:extLst>
              </p:cNvPr>
              <p:cNvSpPr/>
              <p:nvPr/>
            </p:nvSpPr>
            <p:spPr>
              <a:xfrm>
                <a:off x="2724788" y="2019302"/>
                <a:ext cx="465448" cy="181141"/>
              </a:xfrm>
              <a:custGeom>
                <a:avLst/>
                <a:gdLst>
                  <a:gd name="connsiteX0" fmla="*/ 0 w 507203"/>
                  <a:gd name="connsiteY0" fmla="*/ 41755 h 178759"/>
                  <a:gd name="connsiteX1" fmla="*/ 41755 w 507203"/>
                  <a:gd name="connsiteY1" fmla="*/ 0 h 178759"/>
                  <a:gd name="connsiteX2" fmla="*/ 465448 w 507203"/>
                  <a:gd name="connsiteY2" fmla="*/ 0 h 178759"/>
                  <a:gd name="connsiteX3" fmla="*/ 507203 w 507203"/>
                  <a:gd name="connsiteY3" fmla="*/ 41755 h 178759"/>
                  <a:gd name="connsiteX4" fmla="*/ 507203 w 507203"/>
                  <a:gd name="connsiteY4" fmla="*/ 137004 h 178759"/>
                  <a:gd name="connsiteX5" fmla="*/ 465448 w 507203"/>
                  <a:gd name="connsiteY5" fmla="*/ 178759 h 178759"/>
                  <a:gd name="connsiteX6" fmla="*/ 41755 w 507203"/>
                  <a:gd name="connsiteY6" fmla="*/ 178759 h 178759"/>
                  <a:gd name="connsiteX7" fmla="*/ 0 w 507203"/>
                  <a:gd name="connsiteY7" fmla="*/ 137004 h 178759"/>
                  <a:gd name="connsiteX8" fmla="*/ 0 w 507203"/>
                  <a:gd name="connsiteY8" fmla="*/ 41755 h 178759"/>
                  <a:gd name="connsiteX0" fmla="*/ 0 w 507203"/>
                  <a:gd name="connsiteY0" fmla="*/ 137004 h 228444"/>
                  <a:gd name="connsiteX1" fmla="*/ 0 w 507203"/>
                  <a:gd name="connsiteY1" fmla="*/ 41755 h 228444"/>
                  <a:gd name="connsiteX2" fmla="*/ 41755 w 507203"/>
                  <a:gd name="connsiteY2" fmla="*/ 0 h 228444"/>
                  <a:gd name="connsiteX3" fmla="*/ 465448 w 507203"/>
                  <a:gd name="connsiteY3" fmla="*/ 0 h 228444"/>
                  <a:gd name="connsiteX4" fmla="*/ 507203 w 507203"/>
                  <a:gd name="connsiteY4" fmla="*/ 41755 h 228444"/>
                  <a:gd name="connsiteX5" fmla="*/ 507203 w 507203"/>
                  <a:gd name="connsiteY5" fmla="*/ 137004 h 228444"/>
                  <a:gd name="connsiteX6" fmla="*/ 465448 w 507203"/>
                  <a:gd name="connsiteY6" fmla="*/ 178759 h 228444"/>
                  <a:gd name="connsiteX7" fmla="*/ 41755 w 507203"/>
                  <a:gd name="connsiteY7" fmla="*/ 178759 h 228444"/>
                  <a:gd name="connsiteX8" fmla="*/ 91440 w 507203"/>
                  <a:gd name="connsiteY8" fmla="*/ 228444 h 228444"/>
                  <a:gd name="connsiteX0" fmla="*/ 0 w 507203"/>
                  <a:gd name="connsiteY0" fmla="*/ 41755 h 228444"/>
                  <a:gd name="connsiteX1" fmla="*/ 41755 w 507203"/>
                  <a:gd name="connsiteY1" fmla="*/ 0 h 228444"/>
                  <a:gd name="connsiteX2" fmla="*/ 465448 w 507203"/>
                  <a:gd name="connsiteY2" fmla="*/ 0 h 228444"/>
                  <a:gd name="connsiteX3" fmla="*/ 507203 w 507203"/>
                  <a:gd name="connsiteY3" fmla="*/ 41755 h 228444"/>
                  <a:gd name="connsiteX4" fmla="*/ 507203 w 507203"/>
                  <a:gd name="connsiteY4" fmla="*/ 137004 h 228444"/>
                  <a:gd name="connsiteX5" fmla="*/ 465448 w 507203"/>
                  <a:gd name="connsiteY5" fmla="*/ 178759 h 228444"/>
                  <a:gd name="connsiteX6" fmla="*/ 41755 w 507203"/>
                  <a:gd name="connsiteY6" fmla="*/ 178759 h 228444"/>
                  <a:gd name="connsiteX7" fmla="*/ 91440 w 507203"/>
                  <a:gd name="connsiteY7" fmla="*/ 228444 h 228444"/>
                  <a:gd name="connsiteX0" fmla="*/ 18919 w 484367"/>
                  <a:gd name="connsiteY0" fmla="*/ 0 h 228444"/>
                  <a:gd name="connsiteX1" fmla="*/ 442612 w 484367"/>
                  <a:gd name="connsiteY1" fmla="*/ 0 h 228444"/>
                  <a:gd name="connsiteX2" fmla="*/ 484367 w 484367"/>
                  <a:gd name="connsiteY2" fmla="*/ 41755 h 228444"/>
                  <a:gd name="connsiteX3" fmla="*/ 484367 w 484367"/>
                  <a:gd name="connsiteY3" fmla="*/ 137004 h 228444"/>
                  <a:gd name="connsiteX4" fmla="*/ 442612 w 484367"/>
                  <a:gd name="connsiteY4" fmla="*/ 178759 h 228444"/>
                  <a:gd name="connsiteX5" fmla="*/ 18919 w 484367"/>
                  <a:gd name="connsiteY5" fmla="*/ 178759 h 228444"/>
                  <a:gd name="connsiteX6" fmla="*/ 68604 w 484367"/>
                  <a:gd name="connsiteY6" fmla="*/ 228444 h 228444"/>
                  <a:gd name="connsiteX0" fmla="*/ 0 w 465448"/>
                  <a:gd name="connsiteY0" fmla="*/ 0 h 178759"/>
                  <a:gd name="connsiteX1" fmla="*/ 423693 w 465448"/>
                  <a:gd name="connsiteY1" fmla="*/ 0 h 178759"/>
                  <a:gd name="connsiteX2" fmla="*/ 465448 w 465448"/>
                  <a:gd name="connsiteY2" fmla="*/ 41755 h 178759"/>
                  <a:gd name="connsiteX3" fmla="*/ 465448 w 465448"/>
                  <a:gd name="connsiteY3" fmla="*/ 137004 h 178759"/>
                  <a:gd name="connsiteX4" fmla="*/ 423693 w 465448"/>
                  <a:gd name="connsiteY4" fmla="*/ 178759 h 178759"/>
                  <a:gd name="connsiteX5" fmla="*/ 0 w 465448"/>
                  <a:gd name="connsiteY5" fmla="*/ 178759 h 178759"/>
                  <a:gd name="connsiteX0" fmla="*/ 0 w 465448"/>
                  <a:gd name="connsiteY0" fmla="*/ 0 h 181141"/>
                  <a:gd name="connsiteX1" fmla="*/ 423693 w 465448"/>
                  <a:gd name="connsiteY1" fmla="*/ 0 h 181141"/>
                  <a:gd name="connsiteX2" fmla="*/ 465448 w 465448"/>
                  <a:gd name="connsiteY2" fmla="*/ 41755 h 181141"/>
                  <a:gd name="connsiteX3" fmla="*/ 465448 w 465448"/>
                  <a:gd name="connsiteY3" fmla="*/ 137004 h 181141"/>
                  <a:gd name="connsiteX4" fmla="*/ 423693 w 465448"/>
                  <a:gd name="connsiteY4" fmla="*/ 178759 h 181141"/>
                  <a:gd name="connsiteX5" fmla="*/ 109538 w 465448"/>
                  <a:gd name="connsiteY5" fmla="*/ 181141 h 181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5448" h="181141">
                    <a:moveTo>
                      <a:pt x="0" y="0"/>
                    </a:moveTo>
                    <a:lnTo>
                      <a:pt x="423693" y="0"/>
                    </a:lnTo>
                    <a:cubicBezTo>
                      <a:pt x="446754" y="0"/>
                      <a:pt x="465448" y="18694"/>
                      <a:pt x="465448" y="41755"/>
                    </a:cubicBezTo>
                    <a:lnTo>
                      <a:pt x="465448" y="137004"/>
                    </a:lnTo>
                    <a:cubicBezTo>
                      <a:pt x="465448" y="160065"/>
                      <a:pt x="446754" y="178759"/>
                      <a:pt x="423693" y="178759"/>
                    </a:cubicBezTo>
                    <a:lnTo>
                      <a:pt x="109538" y="181141"/>
                    </a:lnTo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台形 44">
                <a:extLst>
                  <a:ext uri="{FF2B5EF4-FFF2-40B4-BE49-F238E27FC236}">
                    <a16:creationId xmlns:a16="http://schemas.microsoft.com/office/drawing/2014/main" id="{C21CEAF4-7510-42B0-A96C-D3F74F7E8F53}"/>
                  </a:ext>
                </a:extLst>
              </p:cNvPr>
              <p:cNvSpPr/>
              <p:nvPr/>
            </p:nvSpPr>
            <p:spPr>
              <a:xfrm rot="5400000">
                <a:off x="3182866" y="2019813"/>
                <a:ext cx="158353" cy="178759"/>
              </a:xfrm>
              <a:prstGeom prst="trapezoid">
                <a:avLst>
                  <a:gd name="adj" fmla="val 14473"/>
                </a:avLst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A709FDEB-F535-46EC-AD22-D321315AAC98}"/>
                </a:ext>
              </a:extLst>
            </p:cNvPr>
            <p:cNvGrpSpPr/>
            <p:nvPr/>
          </p:nvGrpSpPr>
          <p:grpSpPr>
            <a:xfrm>
              <a:off x="7112509" y="2745382"/>
              <a:ext cx="672321" cy="696056"/>
              <a:chOff x="5150981" y="2714393"/>
              <a:chExt cx="672321" cy="696056"/>
            </a:xfrm>
          </p:grpSpPr>
          <p:sp>
            <p:nvSpPr>
              <p:cNvPr id="40" name="四角形: 角を丸くする 284">
                <a:extLst>
                  <a:ext uri="{FF2B5EF4-FFF2-40B4-BE49-F238E27FC236}">
                    <a16:creationId xmlns:a16="http://schemas.microsoft.com/office/drawing/2014/main" id="{161AEE27-D31E-4DB4-9533-7CFB660813F1}"/>
                  </a:ext>
                </a:extLst>
              </p:cNvPr>
              <p:cNvSpPr/>
              <p:nvPr/>
            </p:nvSpPr>
            <p:spPr>
              <a:xfrm rot="19800000">
                <a:off x="5270835" y="2714393"/>
                <a:ext cx="552467" cy="324383"/>
              </a:xfrm>
              <a:custGeom>
                <a:avLst/>
                <a:gdLst>
                  <a:gd name="connsiteX0" fmla="*/ 0 w 600075"/>
                  <a:gd name="connsiteY0" fmla="*/ 159543 h 319085"/>
                  <a:gd name="connsiteX1" fmla="*/ 159543 w 600075"/>
                  <a:gd name="connsiteY1" fmla="*/ 0 h 319085"/>
                  <a:gd name="connsiteX2" fmla="*/ 440533 w 600075"/>
                  <a:gd name="connsiteY2" fmla="*/ 0 h 319085"/>
                  <a:gd name="connsiteX3" fmla="*/ 600076 w 600075"/>
                  <a:gd name="connsiteY3" fmla="*/ 159543 h 319085"/>
                  <a:gd name="connsiteX4" fmla="*/ 600075 w 600075"/>
                  <a:gd name="connsiteY4" fmla="*/ 159543 h 319085"/>
                  <a:gd name="connsiteX5" fmla="*/ 440532 w 600075"/>
                  <a:gd name="connsiteY5" fmla="*/ 319086 h 319085"/>
                  <a:gd name="connsiteX6" fmla="*/ 159543 w 600075"/>
                  <a:gd name="connsiteY6" fmla="*/ 319085 h 319085"/>
                  <a:gd name="connsiteX7" fmla="*/ 0 w 600075"/>
                  <a:gd name="connsiteY7" fmla="*/ 159542 h 319085"/>
                  <a:gd name="connsiteX8" fmla="*/ 0 w 600075"/>
                  <a:gd name="connsiteY8" fmla="*/ 159543 h 319085"/>
                  <a:gd name="connsiteX0" fmla="*/ 600075 w 691515"/>
                  <a:gd name="connsiteY0" fmla="*/ 159543 h 319086"/>
                  <a:gd name="connsiteX1" fmla="*/ 440532 w 691515"/>
                  <a:gd name="connsiteY1" fmla="*/ 319086 h 319086"/>
                  <a:gd name="connsiteX2" fmla="*/ 159543 w 691515"/>
                  <a:gd name="connsiteY2" fmla="*/ 319085 h 319086"/>
                  <a:gd name="connsiteX3" fmla="*/ 0 w 691515"/>
                  <a:gd name="connsiteY3" fmla="*/ 159542 h 319086"/>
                  <a:gd name="connsiteX4" fmla="*/ 0 w 691515"/>
                  <a:gd name="connsiteY4" fmla="*/ 159543 h 319086"/>
                  <a:gd name="connsiteX5" fmla="*/ 159543 w 691515"/>
                  <a:gd name="connsiteY5" fmla="*/ 0 h 319086"/>
                  <a:gd name="connsiteX6" fmla="*/ 440533 w 691515"/>
                  <a:gd name="connsiteY6" fmla="*/ 0 h 319086"/>
                  <a:gd name="connsiteX7" fmla="*/ 600076 w 691515"/>
                  <a:gd name="connsiteY7" fmla="*/ 159543 h 319086"/>
                  <a:gd name="connsiteX8" fmla="*/ 691515 w 691515"/>
                  <a:gd name="connsiteY8" fmla="*/ 250983 h 319086"/>
                  <a:gd name="connsiteX0" fmla="*/ 600075 w 600076"/>
                  <a:gd name="connsiteY0" fmla="*/ 159543 h 319086"/>
                  <a:gd name="connsiteX1" fmla="*/ 440532 w 600076"/>
                  <a:gd name="connsiteY1" fmla="*/ 319086 h 319086"/>
                  <a:gd name="connsiteX2" fmla="*/ 159543 w 600076"/>
                  <a:gd name="connsiteY2" fmla="*/ 319085 h 319086"/>
                  <a:gd name="connsiteX3" fmla="*/ 0 w 600076"/>
                  <a:gd name="connsiteY3" fmla="*/ 159542 h 319086"/>
                  <a:gd name="connsiteX4" fmla="*/ 0 w 600076"/>
                  <a:gd name="connsiteY4" fmla="*/ 159543 h 319086"/>
                  <a:gd name="connsiteX5" fmla="*/ 159543 w 600076"/>
                  <a:gd name="connsiteY5" fmla="*/ 0 h 319086"/>
                  <a:gd name="connsiteX6" fmla="*/ 440533 w 600076"/>
                  <a:gd name="connsiteY6" fmla="*/ 0 h 319086"/>
                  <a:gd name="connsiteX7" fmla="*/ 600076 w 600076"/>
                  <a:gd name="connsiteY7" fmla="*/ 159543 h 319086"/>
                  <a:gd name="connsiteX0" fmla="*/ 600075 w 600075"/>
                  <a:gd name="connsiteY0" fmla="*/ 159543 h 319086"/>
                  <a:gd name="connsiteX1" fmla="*/ 440532 w 600075"/>
                  <a:gd name="connsiteY1" fmla="*/ 319086 h 319086"/>
                  <a:gd name="connsiteX2" fmla="*/ 159543 w 600075"/>
                  <a:gd name="connsiteY2" fmla="*/ 319085 h 319086"/>
                  <a:gd name="connsiteX3" fmla="*/ 0 w 600075"/>
                  <a:gd name="connsiteY3" fmla="*/ 159542 h 319086"/>
                  <a:gd name="connsiteX4" fmla="*/ 0 w 600075"/>
                  <a:gd name="connsiteY4" fmla="*/ 159543 h 319086"/>
                  <a:gd name="connsiteX5" fmla="*/ 159543 w 600075"/>
                  <a:gd name="connsiteY5" fmla="*/ 0 h 319086"/>
                  <a:gd name="connsiteX6" fmla="*/ 440533 w 600075"/>
                  <a:gd name="connsiteY6" fmla="*/ 0 h 319086"/>
                  <a:gd name="connsiteX0" fmla="*/ 440532 w 440533"/>
                  <a:gd name="connsiteY0" fmla="*/ 319086 h 319086"/>
                  <a:gd name="connsiteX1" fmla="*/ 159543 w 440533"/>
                  <a:gd name="connsiteY1" fmla="*/ 319085 h 319086"/>
                  <a:gd name="connsiteX2" fmla="*/ 0 w 440533"/>
                  <a:gd name="connsiteY2" fmla="*/ 159542 h 319086"/>
                  <a:gd name="connsiteX3" fmla="*/ 0 w 440533"/>
                  <a:gd name="connsiteY3" fmla="*/ 159543 h 319086"/>
                  <a:gd name="connsiteX4" fmla="*/ 159543 w 440533"/>
                  <a:gd name="connsiteY4" fmla="*/ 0 h 319086"/>
                  <a:gd name="connsiteX5" fmla="*/ 440533 w 440533"/>
                  <a:gd name="connsiteY5" fmla="*/ 0 h 319086"/>
                  <a:gd name="connsiteX0" fmla="*/ 552467 w 552467"/>
                  <a:gd name="connsiteY0" fmla="*/ 320470 h 320470"/>
                  <a:gd name="connsiteX1" fmla="*/ 159543 w 552467"/>
                  <a:gd name="connsiteY1" fmla="*/ 319085 h 320470"/>
                  <a:gd name="connsiteX2" fmla="*/ 0 w 552467"/>
                  <a:gd name="connsiteY2" fmla="*/ 159542 h 320470"/>
                  <a:gd name="connsiteX3" fmla="*/ 0 w 552467"/>
                  <a:gd name="connsiteY3" fmla="*/ 159543 h 320470"/>
                  <a:gd name="connsiteX4" fmla="*/ 159543 w 552467"/>
                  <a:gd name="connsiteY4" fmla="*/ 0 h 320470"/>
                  <a:gd name="connsiteX5" fmla="*/ 440533 w 552467"/>
                  <a:gd name="connsiteY5" fmla="*/ 0 h 320470"/>
                  <a:gd name="connsiteX0" fmla="*/ 552467 w 552467"/>
                  <a:gd name="connsiteY0" fmla="*/ 324383 h 324383"/>
                  <a:gd name="connsiteX1" fmla="*/ 159543 w 552467"/>
                  <a:gd name="connsiteY1" fmla="*/ 322998 h 324383"/>
                  <a:gd name="connsiteX2" fmla="*/ 0 w 552467"/>
                  <a:gd name="connsiteY2" fmla="*/ 163455 h 324383"/>
                  <a:gd name="connsiteX3" fmla="*/ 0 w 552467"/>
                  <a:gd name="connsiteY3" fmla="*/ 163456 h 324383"/>
                  <a:gd name="connsiteX4" fmla="*/ 159543 w 552467"/>
                  <a:gd name="connsiteY4" fmla="*/ 3913 h 324383"/>
                  <a:gd name="connsiteX5" fmla="*/ 357554 w 552467"/>
                  <a:gd name="connsiteY5" fmla="*/ 0 h 324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2467" h="324383">
                    <a:moveTo>
                      <a:pt x="552467" y="324383"/>
                    </a:moveTo>
                    <a:lnTo>
                      <a:pt x="159543" y="322998"/>
                    </a:lnTo>
                    <a:cubicBezTo>
                      <a:pt x="71430" y="322998"/>
                      <a:pt x="0" y="251568"/>
                      <a:pt x="0" y="163455"/>
                    </a:cubicBezTo>
                    <a:lnTo>
                      <a:pt x="0" y="163456"/>
                    </a:lnTo>
                    <a:cubicBezTo>
                      <a:pt x="0" y="75343"/>
                      <a:pt x="71430" y="3913"/>
                      <a:pt x="159543" y="3913"/>
                    </a:cubicBezTo>
                    <a:lnTo>
                      <a:pt x="357554" y="0"/>
                    </a:lnTo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台形 40">
                <a:extLst>
                  <a:ext uri="{FF2B5EF4-FFF2-40B4-BE49-F238E27FC236}">
                    <a16:creationId xmlns:a16="http://schemas.microsoft.com/office/drawing/2014/main" id="{96ECF560-010A-4EF8-B80E-1E5C91804E4F}"/>
                  </a:ext>
                </a:extLst>
              </p:cNvPr>
              <p:cNvSpPr/>
              <p:nvPr/>
            </p:nvSpPr>
            <p:spPr>
              <a:xfrm rot="10800000">
                <a:off x="5306376" y="3025262"/>
                <a:ext cx="300039" cy="346588"/>
              </a:xfrm>
              <a:prstGeom prst="trapezoid">
                <a:avLst/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四角形: 対角を丸める 41">
                <a:extLst>
                  <a:ext uri="{FF2B5EF4-FFF2-40B4-BE49-F238E27FC236}">
                    <a16:creationId xmlns:a16="http://schemas.microsoft.com/office/drawing/2014/main" id="{0043A3DD-60CF-4548-8E08-ABE460C9D12B}"/>
                  </a:ext>
                </a:extLst>
              </p:cNvPr>
              <p:cNvSpPr/>
              <p:nvPr/>
            </p:nvSpPr>
            <p:spPr>
              <a:xfrm rot="1499620">
                <a:off x="5150981" y="3273520"/>
                <a:ext cx="385195" cy="136929"/>
              </a:xfrm>
              <a:prstGeom prst="round2DiagRect">
                <a:avLst>
                  <a:gd name="adj1" fmla="val 50000"/>
                  <a:gd name="adj2" fmla="val 29333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65572F8E-06FA-46B5-ACAC-8ADBB3902F27}"/>
                </a:ext>
              </a:extLst>
            </p:cNvPr>
            <p:cNvGrpSpPr/>
            <p:nvPr/>
          </p:nvGrpSpPr>
          <p:grpSpPr>
            <a:xfrm rot="16200000">
              <a:off x="8327260" y="2800221"/>
              <a:ext cx="404055" cy="488303"/>
              <a:chOff x="5202360" y="3025262"/>
              <a:chExt cx="404055" cy="488303"/>
            </a:xfrm>
          </p:grpSpPr>
          <p:sp>
            <p:nvSpPr>
              <p:cNvPr id="38" name="台形 37">
                <a:extLst>
                  <a:ext uri="{FF2B5EF4-FFF2-40B4-BE49-F238E27FC236}">
                    <a16:creationId xmlns:a16="http://schemas.microsoft.com/office/drawing/2014/main" id="{7930B277-B3D9-48A2-ABD2-974AFB72F18F}"/>
                  </a:ext>
                </a:extLst>
              </p:cNvPr>
              <p:cNvSpPr/>
              <p:nvPr/>
            </p:nvSpPr>
            <p:spPr>
              <a:xfrm rot="10800000">
                <a:off x="5306376" y="3025262"/>
                <a:ext cx="300039" cy="346588"/>
              </a:xfrm>
              <a:prstGeom prst="trapezoid">
                <a:avLst/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対角を丸める 38">
                <a:extLst>
                  <a:ext uri="{FF2B5EF4-FFF2-40B4-BE49-F238E27FC236}">
                    <a16:creationId xmlns:a16="http://schemas.microsoft.com/office/drawing/2014/main" id="{076D03B2-2BE8-4DFE-A9C8-E86CB3FF2CA9}"/>
                  </a:ext>
                </a:extLst>
              </p:cNvPr>
              <p:cNvSpPr/>
              <p:nvPr/>
            </p:nvSpPr>
            <p:spPr>
              <a:xfrm rot="19800000">
                <a:off x="5202360" y="3376636"/>
                <a:ext cx="385195" cy="136929"/>
              </a:xfrm>
              <a:prstGeom prst="round2DiagRect">
                <a:avLst>
                  <a:gd name="adj1" fmla="val 50000"/>
                  <a:gd name="adj2" fmla="val 29333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" name="四角形: 角を丸くする 284">
              <a:extLst>
                <a:ext uri="{FF2B5EF4-FFF2-40B4-BE49-F238E27FC236}">
                  <a16:creationId xmlns:a16="http://schemas.microsoft.com/office/drawing/2014/main" id="{99158187-486A-42F2-BD86-8EB16C24FED7}"/>
                </a:ext>
              </a:extLst>
            </p:cNvPr>
            <p:cNvSpPr/>
            <p:nvPr/>
          </p:nvSpPr>
          <p:spPr>
            <a:xfrm rot="14400000">
              <a:off x="7842353" y="2729183"/>
              <a:ext cx="575574" cy="325634"/>
            </a:xfrm>
            <a:custGeom>
              <a:avLst/>
              <a:gdLst>
                <a:gd name="connsiteX0" fmla="*/ 0 w 600075"/>
                <a:gd name="connsiteY0" fmla="*/ 159543 h 319085"/>
                <a:gd name="connsiteX1" fmla="*/ 159543 w 600075"/>
                <a:gd name="connsiteY1" fmla="*/ 0 h 319085"/>
                <a:gd name="connsiteX2" fmla="*/ 440533 w 600075"/>
                <a:gd name="connsiteY2" fmla="*/ 0 h 319085"/>
                <a:gd name="connsiteX3" fmla="*/ 600076 w 600075"/>
                <a:gd name="connsiteY3" fmla="*/ 159543 h 319085"/>
                <a:gd name="connsiteX4" fmla="*/ 600075 w 600075"/>
                <a:gd name="connsiteY4" fmla="*/ 159543 h 319085"/>
                <a:gd name="connsiteX5" fmla="*/ 440532 w 600075"/>
                <a:gd name="connsiteY5" fmla="*/ 319086 h 319085"/>
                <a:gd name="connsiteX6" fmla="*/ 159543 w 600075"/>
                <a:gd name="connsiteY6" fmla="*/ 319085 h 319085"/>
                <a:gd name="connsiteX7" fmla="*/ 0 w 600075"/>
                <a:gd name="connsiteY7" fmla="*/ 159542 h 319085"/>
                <a:gd name="connsiteX8" fmla="*/ 0 w 600075"/>
                <a:gd name="connsiteY8" fmla="*/ 159543 h 319085"/>
                <a:gd name="connsiteX0" fmla="*/ 600075 w 691515"/>
                <a:gd name="connsiteY0" fmla="*/ 159543 h 319086"/>
                <a:gd name="connsiteX1" fmla="*/ 440532 w 691515"/>
                <a:gd name="connsiteY1" fmla="*/ 319086 h 319086"/>
                <a:gd name="connsiteX2" fmla="*/ 159543 w 691515"/>
                <a:gd name="connsiteY2" fmla="*/ 319085 h 319086"/>
                <a:gd name="connsiteX3" fmla="*/ 0 w 691515"/>
                <a:gd name="connsiteY3" fmla="*/ 159542 h 319086"/>
                <a:gd name="connsiteX4" fmla="*/ 0 w 691515"/>
                <a:gd name="connsiteY4" fmla="*/ 159543 h 319086"/>
                <a:gd name="connsiteX5" fmla="*/ 159543 w 691515"/>
                <a:gd name="connsiteY5" fmla="*/ 0 h 319086"/>
                <a:gd name="connsiteX6" fmla="*/ 440533 w 691515"/>
                <a:gd name="connsiteY6" fmla="*/ 0 h 319086"/>
                <a:gd name="connsiteX7" fmla="*/ 600076 w 691515"/>
                <a:gd name="connsiteY7" fmla="*/ 159543 h 319086"/>
                <a:gd name="connsiteX8" fmla="*/ 691515 w 691515"/>
                <a:gd name="connsiteY8" fmla="*/ 250983 h 319086"/>
                <a:gd name="connsiteX0" fmla="*/ 600075 w 600076"/>
                <a:gd name="connsiteY0" fmla="*/ 159543 h 319086"/>
                <a:gd name="connsiteX1" fmla="*/ 440532 w 600076"/>
                <a:gd name="connsiteY1" fmla="*/ 319086 h 319086"/>
                <a:gd name="connsiteX2" fmla="*/ 159543 w 600076"/>
                <a:gd name="connsiteY2" fmla="*/ 319085 h 319086"/>
                <a:gd name="connsiteX3" fmla="*/ 0 w 600076"/>
                <a:gd name="connsiteY3" fmla="*/ 159542 h 319086"/>
                <a:gd name="connsiteX4" fmla="*/ 0 w 600076"/>
                <a:gd name="connsiteY4" fmla="*/ 159543 h 319086"/>
                <a:gd name="connsiteX5" fmla="*/ 159543 w 600076"/>
                <a:gd name="connsiteY5" fmla="*/ 0 h 319086"/>
                <a:gd name="connsiteX6" fmla="*/ 440533 w 600076"/>
                <a:gd name="connsiteY6" fmla="*/ 0 h 319086"/>
                <a:gd name="connsiteX7" fmla="*/ 600076 w 600076"/>
                <a:gd name="connsiteY7" fmla="*/ 159543 h 319086"/>
                <a:gd name="connsiteX0" fmla="*/ 600075 w 600075"/>
                <a:gd name="connsiteY0" fmla="*/ 159543 h 319086"/>
                <a:gd name="connsiteX1" fmla="*/ 440532 w 600075"/>
                <a:gd name="connsiteY1" fmla="*/ 319086 h 319086"/>
                <a:gd name="connsiteX2" fmla="*/ 159543 w 600075"/>
                <a:gd name="connsiteY2" fmla="*/ 319085 h 319086"/>
                <a:gd name="connsiteX3" fmla="*/ 0 w 600075"/>
                <a:gd name="connsiteY3" fmla="*/ 159542 h 319086"/>
                <a:gd name="connsiteX4" fmla="*/ 0 w 600075"/>
                <a:gd name="connsiteY4" fmla="*/ 159543 h 319086"/>
                <a:gd name="connsiteX5" fmla="*/ 159543 w 600075"/>
                <a:gd name="connsiteY5" fmla="*/ 0 h 319086"/>
                <a:gd name="connsiteX6" fmla="*/ 440533 w 600075"/>
                <a:gd name="connsiteY6" fmla="*/ 0 h 319086"/>
                <a:gd name="connsiteX0" fmla="*/ 440532 w 440533"/>
                <a:gd name="connsiteY0" fmla="*/ 319086 h 319086"/>
                <a:gd name="connsiteX1" fmla="*/ 159543 w 440533"/>
                <a:gd name="connsiteY1" fmla="*/ 319085 h 319086"/>
                <a:gd name="connsiteX2" fmla="*/ 0 w 440533"/>
                <a:gd name="connsiteY2" fmla="*/ 159542 h 319086"/>
                <a:gd name="connsiteX3" fmla="*/ 0 w 440533"/>
                <a:gd name="connsiteY3" fmla="*/ 159543 h 319086"/>
                <a:gd name="connsiteX4" fmla="*/ 159543 w 440533"/>
                <a:gd name="connsiteY4" fmla="*/ 0 h 319086"/>
                <a:gd name="connsiteX5" fmla="*/ 440533 w 440533"/>
                <a:gd name="connsiteY5" fmla="*/ 0 h 319086"/>
                <a:gd name="connsiteX0" fmla="*/ 552467 w 552467"/>
                <a:gd name="connsiteY0" fmla="*/ 320470 h 320470"/>
                <a:gd name="connsiteX1" fmla="*/ 159543 w 552467"/>
                <a:gd name="connsiteY1" fmla="*/ 319085 h 320470"/>
                <a:gd name="connsiteX2" fmla="*/ 0 w 552467"/>
                <a:gd name="connsiteY2" fmla="*/ 159542 h 320470"/>
                <a:gd name="connsiteX3" fmla="*/ 0 w 552467"/>
                <a:gd name="connsiteY3" fmla="*/ 159543 h 320470"/>
                <a:gd name="connsiteX4" fmla="*/ 159543 w 552467"/>
                <a:gd name="connsiteY4" fmla="*/ 0 h 320470"/>
                <a:gd name="connsiteX5" fmla="*/ 440533 w 552467"/>
                <a:gd name="connsiteY5" fmla="*/ 0 h 320470"/>
                <a:gd name="connsiteX0" fmla="*/ 552467 w 552467"/>
                <a:gd name="connsiteY0" fmla="*/ 324383 h 324383"/>
                <a:gd name="connsiteX1" fmla="*/ 159543 w 552467"/>
                <a:gd name="connsiteY1" fmla="*/ 322998 h 324383"/>
                <a:gd name="connsiteX2" fmla="*/ 0 w 552467"/>
                <a:gd name="connsiteY2" fmla="*/ 163455 h 324383"/>
                <a:gd name="connsiteX3" fmla="*/ 0 w 552467"/>
                <a:gd name="connsiteY3" fmla="*/ 163456 h 324383"/>
                <a:gd name="connsiteX4" fmla="*/ 159543 w 552467"/>
                <a:gd name="connsiteY4" fmla="*/ 3913 h 324383"/>
                <a:gd name="connsiteX5" fmla="*/ 357554 w 552467"/>
                <a:gd name="connsiteY5" fmla="*/ 0 h 324383"/>
                <a:gd name="connsiteX0" fmla="*/ 552467 w 552467"/>
                <a:gd name="connsiteY0" fmla="*/ 325634 h 325634"/>
                <a:gd name="connsiteX1" fmla="*/ 159543 w 552467"/>
                <a:gd name="connsiteY1" fmla="*/ 324249 h 325634"/>
                <a:gd name="connsiteX2" fmla="*/ 0 w 552467"/>
                <a:gd name="connsiteY2" fmla="*/ 164706 h 325634"/>
                <a:gd name="connsiteX3" fmla="*/ 0 w 552467"/>
                <a:gd name="connsiteY3" fmla="*/ 164707 h 325634"/>
                <a:gd name="connsiteX4" fmla="*/ 159543 w 552467"/>
                <a:gd name="connsiteY4" fmla="*/ 5164 h 325634"/>
                <a:gd name="connsiteX5" fmla="*/ 407771 w 552467"/>
                <a:gd name="connsiteY5" fmla="*/ 0 h 32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2467" h="325634">
                  <a:moveTo>
                    <a:pt x="552467" y="325634"/>
                  </a:moveTo>
                  <a:lnTo>
                    <a:pt x="159543" y="324249"/>
                  </a:lnTo>
                  <a:cubicBezTo>
                    <a:pt x="71430" y="324249"/>
                    <a:pt x="0" y="252819"/>
                    <a:pt x="0" y="164706"/>
                  </a:cubicBezTo>
                  <a:lnTo>
                    <a:pt x="0" y="164707"/>
                  </a:lnTo>
                  <a:cubicBezTo>
                    <a:pt x="0" y="76594"/>
                    <a:pt x="71430" y="5164"/>
                    <a:pt x="159543" y="5164"/>
                  </a:cubicBezTo>
                  <a:lnTo>
                    <a:pt x="407771" y="0"/>
                  </a:lnTo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DF90E674-C94B-441D-8B0C-7B2D7565191E}"/>
              </a:ext>
            </a:extLst>
          </p:cNvPr>
          <p:cNvGrpSpPr/>
          <p:nvPr/>
        </p:nvGrpSpPr>
        <p:grpSpPr>
          <a:xfrm>
            <a:off x="745809" y="3760243"/>
            <a:ext cx="2458356" cy="2685006"/>
            <a:chOff x="812978" y="4165931"/>
            <a:chExt cx="2205150" cy="2408454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53E49CD8-35D4-4B5C-B71D-F37376FB369B}"/>
                </a:ext>
              </a:extLst>
            </p:cNvPr>
            <p:cNvGrpSpPr/>
            <p:nvPr/>
          </p:nvGrpSpPr>
          <p:grpSpPr>
            <a:xfrm flipV="1">
              <a:off x="2673041" y="5214749"/>
              <a:ext cx="292924" cy="188810"/>
              <a:chOff x="5032362" y="1791371"/>
              <a:chExt cx="644453" cy="415395"/>
            </a:xfrm>
          </p:grpSpPr>
          <p:sp>
            <p:nvSpPr>
              <p:cNvPr id="95" name="角丸四角形 88">
                <a:extLst>
                  <a:ext uri="{FF2B5EF4-FFF2-40B4-BE49-F238E27FC236}">
                    <a16:creationId xmlns:a16="http://schemas.microsoft.com/office/drawing/2014/main" id="{75A1D818-EC73-4FDD-B294-C35A205E033A}"/>
                  </a:ext>
                </a:extLst>
              </p:cNvPr>
              <p:cNvSpPr/>
              <p:nvPr/>
            </p:nvSpPr>
            <p:spPr>
              <a:xfrm rot="900000">
                <a:off x="5422184" y="1847724"/>
                <a:ext cx="77676" cy="199632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" name="角丸四角形 90">
                <a:extLst>
                  <a:ext uri="{FF2B5EF4-FFF2-40B4-BE49-F238E27FC236}">
                    <a16:creationId xmlns:a16="http://schemas.microsoft.com/office/drawing/2014/main" id="{0E5DAC38-06D6-4A1A-A6DA-42DED1DE4F26}"/>
                  </a:ext>
                </a:extLst>
              </p:cNvPr>
              <p:cNvSpPr/>
              <p:nvPr/>
            </p:nvSpPr>
            <p:spPr>
              <a:xfrm rot="3861336">
                <a:off x="5461300" y="1847974"/>
                <a:ext cx="92267" cy="338762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角丸四角形 86">
                <a:extLst>
                  <a:ext uri="{FF2B5EF4-FFF2-40B4-BE49-F238E27FC236}">
                    <a16:creationId xmlns:a16="http://schemas.microsoft.com/office/drawing/2014/main" id="{A9CA7A2F-FFC4-47BA-B67C-BB37BD525458}"/>
                  </a:ext>
                </a:extLst>
              </p:cNvPr>
              <p:cNvSpPr/>
              <p:nvPr/>
            </p:nvSpPr>
            <p:spPr>
              <a:xfrm rot="2700000">
                <a:off x="5090601" y="1733132"/>
                <a:ext cx="415395" cy="531874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5395" h="53187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423028" y="235994"/>
                      <a:pt x="418320" y="281967"/>
                      <a:pt x="387061" y="307419"/>
                    </a:cubicBezTo>
                    <a:lnTo>
                      <a:pt x="345858" y="389430"/>
                    </a:lnTo>
                    <a:lnTo>
                      <a:pt x="345858" y="492560"/>
                    </a:lnTo>
                    <a:cubicBezTo>
                      <a:pt x="345858" y="514273"/>
                      <a:pt x="328257" y="531874"/>
                      <a:pt x="306544" y="531874"/>
                    </a:cubicBezTo>
                    <a:lnTo>
                      <a:pt x="148369" y="531874"/>
                    </a:lnTo>
                    <a:cubicBezTo>
                      <a:pt x="126656" y="531874"/>
                      <a:pt x="109055" y="514273"/>
                      <a:pt x="109055" y="492560"/>
                    </a:cubicBezTo>
                    <a:lnTo>
                      <a:pt x="109055" y="418490"/>
                    </a:ln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9" name="台形 58">
              <a:extLst>
                <a:ext uri="{FF2B5EF4-FFF2-40B4-BE49-F238E27FC236}">
                  <a16:creationId xmlns:a16="http://schemas.microsoft.com/office/drawing/2014/main" id="{9FEC284B-79F3-40A1-9799-699097174DC4}"/>
                </a:ext>
              </a:extLst>
            </p:cNvPr>
            <p:cNvSpPr/>
            <p:nvPr/>
          </p:nvSpPr>
          <p:spPr>
            <a:xfrm rot="7200000">
              <a:off x="2603303" y="5140523"/>
              <a:ext cx="134606" cy="114779"/>
            </a:xfrm>
            <a:prstGeom prst="trapezoid">
              <a:avLst>
                <a:gd name="adj" fmla="val 14473"/>
              </a:avLst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B2A04B70-333A-4DBC-A97F-0607129606EB}"/>
                </a:ext>
              </a:extLst>
            </p:cNvPr>
            <p:cNvGrpSpPr/>
            <p:nvPr/>
          </p:nvGrpSpPr>
          <p:grpSpPr>
            <a:xfrm>
              <a:off x="2026442" y="6102541"/>
              <a:ext cx="991686" cy="257814"/>
              <a:chOff x="276224" y="4483604"/>
              <a:chExt cx="1107284" cy="325097"/>
            </a:xfrm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A9067774-B876-4BA4-9B49-928FBF5CC250}"/>
                  </a:ext>
                </a:extLst>
              </p:cNvPr>
              <p:cNvSpPr/>
              <p:nvPr/>
            </p:nvSpPr>
            <p:spPr>
              <a:xfrm>
                <a:off x="276224" y="4483604"/>
                <a:ext cx="1107284" cy="325097"/>
              </a:xfrm>
              <a:custGeom>
                <a:avLst/>
                <a:gdLst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089026 w 1107284"/>
                  <a:gd name="connsiteY2" fmla="*/ 128449 h 287501"/>
                  <a:gd name="connsiteX3" fmla="*/ 1089026 w 1107284"/>
                  <a:gd name="connsiteY3" fmla="*/ 159053 h 287501"/>
                  <a:gd name="connsiteX4" fmla="*/ 1107284 w 1107284"/>
                  <a:gd name="connsiteY4" fmla="*/ 177088 h 287501"/>
                  <a:gd name="connsiteX5" fmla="*/ 553642 w 1107284"/>
                  <a:gd name="connsiteY5" fmla="*/ 287501 h 287501"/>
                  <a:gd name="connsiteX6" fmla="*/ 0 w 1107284"/>
                  <a:gd name="connsiteY6" fmla="*/ 177088 h 287501"/>
                  <a:gd name="connsiteX7" fmla="*/ 19050 w 1107284"/>
                  <a:gd name="connsiteY7" fmla="*/ 158270 h 287501"/>
                  <a:gd name="connsiteX8" fmla="*/ 19050 w 1107284"/>
                  <a:gd name="connsiteY8" fmla="*/ 129231 h 287501"/>
                  <a:gd name="connsiteX9" fmla="*/ 0 w 1107284"/>
                  <a:gd name="connsiteY9" fmla="*/ 110413 h 287501"/>
                  <a:gd name="connsiteX10" fmla="*/ 553642 w 1107284"/>
                  <a:gd name="connsiteY10" fmla="*/ 0 h 287501"/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089026 w 1107284"/>
                  <a:gd name="connsiteY2" fmla="*/ 128449 h 287501"/>
                  <a:gd name="connsiteX3" fmla="*/ 1089026 w 1107284"/>
                  <a:gd name="connsiteY3" fmla="*/ 159053 h 287501"/>
                  <a:gd name="connsiteX4" fmla="*/ 1107284 w 1107284"/>
                  <a:gd name="connsiteY4" fmla="*/ 177088 h 287501"/>
                  <a:gd name="connsiteX5" fmla="*/ 553642 w 1107284"/>
                  <a:gd name="connsiteY5" fmla="*/ 287501 h 287501"/>
                  <a:gd name="connsiteX6" fmla="*/ 0 w 1107284"/>
                  <a:gd name="connsiteY6" fmla="*/ 177088 h 287501"/>
                  <a:gd name="connsiteX7" fmla="*/ 19050 w 1107284"/>
                  <a:gd name="connsiteY7" fmla="*/ 129231 h 287501"/>
                  <a:gd name="connsiteX8" fmla="*/ 0 w 1107284"/>
                  <a:gd name="connsiteY8" fmla="*/ 110413 h 287501"/>
                  <a:gd name="connsiteX9" fmla="*/ 553642 w 1107284"/>
                  <a:gd name="connsiteY9" fmla="*/ 0 h 287501"/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089026 w 1107284"/>
                  <a:gd name="connsiteY2" fmla="*/ 128449 h 287501"/>
                  <a:gd name="connsiteX3" fmla="*/ 1089026 w 1107284"/>
                  <a:gd name="connsiteY3" fmla="*/ 159053 h 287501"/>
                  <a:gd name="connsiteX4" fmla="*/ 1107284 w 1107284"/>
                  <a:gd name="connsiteY4" fmla="*/ 177088 h 287501"/>
                  <a:gd name="connsiteX5" fmla="*/ 553642 w 1107284"/>
                  <a:gd name="connsiteY5" fmla="*/ 287501 h 287501"/>
                  <a:gd name="connsiteX6" fmla="*/ 0 w 1107284"/>
                  <a:gd name="connsiteY6" fmla="*/ 177088 h 287501"/>
                  <a:gd name="connsiteX7" fmla="*/ 0 w 1107284"/>
                  <a:gd name="connsiteY7" fmla="*/ 110413 h 287501"/>
                  <a:gd name="connsiteX8" fmla="*/ 553642 w 1107284"/>
                  <a:gd name="connsiteY8" fmla="*/ 0 h 287501"/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089026 w 1107284"/>
                  <a:gd name="connsiteY2" fmla="*/ 159053 h 287501"/>
                  <a:gd name="connsiteX3" fmla="*/ 1107284 w 1107284"/>
                  <a:gd name="connsiteY3" fmla="*/ 177088 h 287501"/>
                  <a:gd name="connsiteX4" fmla="*/ 553642 w 1107284"/>
                  <a:gd name="connsiteY4" fmla="*/ 287501 h 287501"/>
                  <a:gd name="connsiteX5" fmla="*/ 0 w 1107284"/>
                  <a:gd name="connsiteY5" fmla="*/ 177088 h 287501"/>
                  <a:gd name="connsiteX6" fmla="*/ 0 w 1107284"/>
                  <a:gd name="connsiteY6" fmla="*/ 110413 h 287501"/>
                  <a:gd name="connsiteX7" fmla="*/ 553642 w 1107284"/>
                  <a:gd name="connsiteY7" fmla="*/ 0 h 287501"/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107284 w 1107284"/>
                  <a:gd name="connsiteY2" fmla="*/ 177088 h 287501"/>
                  <a:gd name="connsiteX3" fmla="*/ 553642 w 1107284"/>
                  <a:gd name="connsiteY3" fmla="*/ 287501 h 287501"/>
                  <a:gd name="connsiteX4" fmla="*/ 0 w 1107284"/>
                  <a:gd name="connsiteY4" fmla="*/ 177088 h 287501"/>
                  <a:gd name="connsiteX5" fmla="*/ 0 w 1107284"/>
                  <a:gd name="connsiteY5" fmla="*/ 110413 h 287501"/>
                  <a:gd name="connsiteX6" fmla="*/ 553642 w 1107284"/>
                  <a:gd name="connsiteY6" fmla="*/ 0 h 287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7284" h="287501">
                    <a:moveTo>
                      <a:pt x="553642" y="0"/>
                    </a:moveTo>
                    <a:cubicBezTo>
                      <a:pt x="859410" y="0"/>
                      <a:pt x="1107284" y="49434"/>
                      <a:pt x="1107284" y="110413"/>
                    </a:cubicBezTo>
                    <a:lnTo>
                      <a:pt x="1107284" y="177088"/>
                    </a:lnTo>
                    <a:cubicBezTo>
                      <a:pt x="1107284" y="238067"/>
                      <a:pt x="859410" y="287501"/>
                      <a:pt x="553642" y="287501"/>
                    </a:cubicBezTo>
                    <a:cubicBezTo>
                      <a:pt x="247874" y="287501"/>
                      <a:pt x="0" y="238067"/>
                      <a:pt x="0" y="177088"/>
                    </a:cubicBezTo>
                    <a:lnTo>
                      <a:pt x="0" y="110413"/>
                    </a:lnTo>
                    <a:cubicBezTo>
                      <a:pt x="0" y="49434"/>
                      <a:pt x="247874" y="0"/>
                      <a:pt x="553642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89DE5D84-9A25-4561-A108-D9E04E80D29E}"/>
                  </a:ext>
                </a:extLst>
              </p:cNvPr>
              <p:cNvSpPr/>
              <p:nvPr/>
            </p:nvSpPr>
            <p:spPr>
              <a:xfrm>
                <a:off x="421484" y="4530461"/>
                <a:ext cx="816766" cy="10616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3DB8695F-A0B3-4CC0-93F2-2C4844F00008}"/>
                  </a:ext>
                </a:extLst>
              </p:cNvPr>
              <p:cNvSpPr/>
              <p:nvPr/>
            </p:nvSpPr>
            <p:spPr>
              <a:xfrm>
                <a:off x="752678" y="4530461"/>
                <a:ext cx="142582" cy="106166"/>
              </a:xfrm>
              <a:custGeom>
                <a:avLst/>
                <a:gdLst>
                  <a:gd name="connsiteX0" fmla="*/ 77189 w 142582"/>
                  <a:gd name="connsiteY0" fmla="*/ 0 h 106166"/>
                  <a:gd name="connsiteX1" fmla="*/ 104904 w 142582"/>
                  <a:gd name="connsiteY1" fmla="*/ 727 h 106166"/>
                  <a:gd name="connsiteX2" fmla="*/ 142582 w 142582"/>
                  <a:gd name="connsiteY2" fmla="*/ 104450 h 106166"/>
                  <a:gd name="connsiteX3" fmla="*/ 77189 w 142582"/>
                  <a:gd name="connsiteY3" fmla="*/ 106166 h 106166"/>
                  <a:gd name="connsiteX4" fmla="*/ 0 w 142582"/>
                  <a:gd name="connsiteY4" fmla="*/ 104141 h 106166"/>
                  <a:gd name="connsiteX5" fmla="*/ 37451 w 142582"/>
                  <a:gd name="connsiteY5" fmla="*/ 1043 h 106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582" h="106166">
                    <a:moveTo>
                      <a:pt x="77189" y="0"/>
                    </a:moveTo>
                    <a:lnTo>
                      <a:pt x="104904" y="727"/>
                    </a:lnTo>
                    <a:lnTo>
                      <a:pt x="142582" y="104450"/>
                    </a:lnTo>
                    <a:lnTo>
                      <a:pt x="77189" y="106166"/>
                    </a:lnTo>
                    <a:lnTo>
                      <a:pt x="0" y="104141"/>
                    </a:lnTo>
                    <a:lnTo>
                      <a:pt x="37451" y="1043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四角形: 角を丸くする 93">
                <a:extLst>
                  <a:ext uri="{FF2B5EF4-FFF2-40B4-BE49-F238E27FC236}">
                    <a16:creationId xmlns:a16="http://schemas.microsoft.com/office/drawing/2014/main" id="{6FBE1C99-B642-4271-B49A-E04DB0DB8E86}"/>
                  </a:ext>
                </a:extLst>
              </p:cNvPr>
              <p:cNvSpPr/>
              <p:nvPr/>
            </p:nvSpPr>
            <p:spPr>
              <a:xfrm>
                <a:off x="446718" y="4561052"/>
                <a:ext cx="766297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3E0076F7-5971-4543-B5C8-BCA2B2731977}"/>
                </a:ext>
              </a:extLst>
            </p:cNvPr>
            <p:cNvGrpSpPr/>
            <p:nvPr/>
          </p:nvGrpSpPr>
          <p:grpSpPr>
            <a:xfrm>
              <a:off x="812978" y="6227855"/>
              <a:ext cx="1332934" cy="346530"/>
              <a:chOff x="276224" y="4483604"/>
              <a:chExt cx="1107284" cy="325097"/>
            </a:xfrm>
          </p:grpSpPr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1805EE15-1584-4229-9551-77C6CC0E1EDC}"/>
                  </a:ext>
                </a:extLst>
              </p:cNvPr>
              <p:cNvSpPr/>
              <p:nvPr/>
            </p:nvSpPr>
            <p:spPr>
              <a:xfrm>
                <a:off x="276224" y="4483604"/>
                <a:ext cx="1107284" cy="325097"/>
              </a:xfrm>
              <a:custGeom>
                <a:avLst/>
                <a:gdLst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089026 w 1107284"/>
                  <a:gd name="connsiteY2" fmla="*/ 128449 h 287501"/>
                  <a:gd name="connsiteX3" fmla="*/ 1089026 w 1107284"/>
                  <a:gd name="connsiteY3" fmla="*/ 159053 h 287501"/>
                  <a:gd name="connsiteX4" fmla="*/ 1107284 w 1107284"/>
                  <a:gd name="connsiteY4" fmla="*/ 177088 h 287501"/>
                  <a:gd name="connsiteX5" fmla="*/ 553642 w 1107284"/>
                  <a:gd name="connsiteY5" fmla="*/ 287501 h 287501"/>
                  <a:gd name="connsiteX6" fmla="*/ 0 w 1107284"/>
                  <a:gd name="connsiteY6" fmla="*/ 177088 h 287501"/>
                  <a:gd name="connsiteX7" fmla="*/ 19050 w 1107284"/>
                  <a:gd name="connsiteY7" fmla="*/ 158270 h 287501"/>
                  <a:gd name="connsiteX8" fmla="*/ 19050 w 1107284"/>
                  <a:gd name="connsiteY8" fmla="*/ 129231 h 287501"/>
                  <a:gd name="connsiteX9" fmla="*/ 0 w 1107284"/>
                  <a:gd name="connsiteY9" fmla="*/ 110413 h 287501"/>
                  <a:gd name="connsiteX10" fmla="*/ 553642 w 1107284"/>
                  <a:gd name="connsiteY10" fmla="*/ 0 h 287501"/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089026 w 1107284"/>
                  <a:gd name="connsiteY2" fmla="*/ 128449 h 287501"/>
                  <a:gd name="connsiteX3" fmla="*/ 1089026 w 1107284"/>
                  <a:gd name="connsiteY3" fmla="*/ 159053 h 287501"/>
                  <a:gd name="connsiteX4" fmla="*/ 1107284 w 1107284"/>
                  <a:gd name="connsiteY4" fmla="*/ 177088 h 287501"/>
                  <a:gd name="connsiteX5" fmla="*/ 553642 w 1107284"/>
                  <a:gd name="connsiteY5" fmla="*/ 287501 h 287501"/>
                  <a:gd name="connsiteX6" fmla="*/ 0 w 1107284"/>
                  <a:gd name="connsiteY6" fmla="*/ 177088 h 287501"/>
                  <a:gd name="connsiteX7" fmla="*/ 19050 w 1107284"/>
                  <a:gd name="connsiteY7" fmla="*/ 129231 h 287501"/>
                  <a:gd name="connsiteX8" fmla="*/ 0 w 1107284"/>
                  <a:gd name="connsiteY8" fmla="*/ 110413 h 287501"/>
                  <a:gd name="connsiteX9" fmla="*/ 553642 w 1107284"/>
                  <a:gd name="connsiteY9" fmla="*/ 0 h 287501"/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089026 w 1107284"/>
                  <a:gd name="connsiteY2" fmla="*/ 128449 h 287501"/>
                  <a:gd name="connsiteX3" fmla="*/ 1089026 w 1107284"/>
                  <a:gd name="connsiteY3" fmla="*/ 159053 h 287501"/>
                  <a:gd name="connsiteX4" fmla="*/ 1107284 w 1107284"/>
                  <a:gd name="connsiteY4" fmla="*/ 177088 h 287501"/>
                  <a:gd name="connsiteX5" fmla="*/ 553642 w 1107284"/>
                  <a:gd name="connsiteY5" fmla="*/ 287501 h 287501"/>
                  <a:gd name="connsiteX6" fmla="*/ 0 w 1107284"/>
                  <a:gd name="connsiteY6" fmla="*/ 177088 h 287501"/>
                  <a:gd name="connsiteX7" fmla="*/ 0 w 1107284"/>
                  <a:gd name="connsiteY7" fmla="*/ 110413 h 287501"/>
                  <a:gd name="connsiteX8" fmla="*/ 553642 w 1107284"/>
                  <a:gd name="connsiteY8" fmla="*/ 0 h 287501"/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089026 w 1107284"/>
                  <a:gd name="connsiteY2" fmla="*/ 159053 h 287501"/>
                  <a:gd name="connsiteX3" fmla="*/ 1107284 w 1107284"/>
                  <a:gd name="connsiteY3" fmla="*/ 177088 h 287501"/>
                  <a:gd name="connsiteX4" fmla="*/ 553642 w 1107284"/>
                  <a:gd name="connsiteY4" fmla="*/ 287501 h 287501"/>
                  <a:gd name="connsiteX5" fmla="*/ 0 w 1107284"/>
                  <a:gd name="connsiteY5" fmla="*/ 177088 h 287501"/>
                  <a:gd name="connsiteX6" fmla="*/ 0 w 1107284"/>
                  <a:gd name="connsiteY6" fmla="*/ 110413 h 287501"/>
                  <a:gd name="connsiteX7" fmla="*/ 553642 w 1107284"/>
                  <a:gd name="connsiteY7" fmla="*/ 0 h 287501"/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107284 w 1107284"/>
                  <a:gd name="connsiteY2" fmla="*/ 177088 h 287501"/>
                  <a:gd name="connsiteX3" fmla="*/ 553642 w 1107284"/>
                  <a:gd name="connsiteY3" fmla="*/ 287501 h 287501"/>
                  <a:gd name="connsiteX4" fmla="*/ 0 w 1107284"/>
                  <a:gd name="connsiteY4" fmla="*/ 177088 h 287501"/>
                  <a:gd name="connsiteX5" fmla="*/ 0 w 1107284"/>
                  <a:gd name="connsiteY5" fmla="*/ 110413 h 287501"/>
                  <a:gd name="connsiteX6" fmla="*/ 553642 w 1107284"/>
                  <a:gd name="connsiteY6" fmla="*/ 0 h 287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7284" h="287501">
                    <a:moveTo>
                      <a:pt x="553642" y="0"/>
                    </a:moveTo>
                    <a:cubicBezTo>
                      <a:pt x="859410" y="0"/>
                      <a:pt x="1107284" y="49434"/>
                      <a:pt x="1107284" y="110413"/>
                    </a:cubicBezTo>
                    <a:lnTo>
                      <a:pt x="1107284" y="177088"/>
                    </a:lnTo>
                    <a:cubicBezTo>
                      <a:pt x="1107284" y="238067"/>
                      <a:pt x="859410" y="287501"/>
                      <a:pt x="553642" y="287501"/>
                    </a:cubicBezTo>
                    <a:cubicBezTo>
                      <a:pt x="247874" y="287501"/>
                      <a:pt x="0" y="238067"/>
                      <a:pt x="0" y="177088"/>
                    </a:cubicBezTo>
                    <a:lnTo>
                      <a:pt x="0" y="110413"/>
                    </a:lnTo>
                    <a:cubicBezTo>
                      <a:pt x="0" y="49434"/>
                      <a:pt x="247874" y="0"/>
                      <a:pt x="553642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527005E7-C665-4DB0-B76B-430265C7AB82}"/>
                  </a:ext>
                </a:extLst>
              </p:cNvPr>
              <p:cNvSpPr/>
              <p:nvPr/>
            </p:nvSpPr>
            <p:spPr>
              <a:xfrm>
                <a:off x="421484" y="4530461"/>
                <a:ext cx="816766" cy="10616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F7839E37-425E-4E4F-937D-5AD75AB79C64}"/>
                  </a:ext>
                </a:extLst>
              </p:cNvPr>
              <p:cNvSpPr/>
              <p:nvPr/>
            </p:nvSpPr>
            <p:spPr>
              <a:xfrm>
                <a:off x="752678" y="4530461"/>
                <a:ext cx="142582" cy="106166"/>
              </a:xfrm>
              <a:custGeom>
                <a:avLst/>
                <a:gdLst>
                  <a:gd name="connsiteX0" fmla="*/ 77189 w 142582"/>
                  <a:gd name="connsiteY0" fmla="*/ 0 h 106166"/>
                  <a:gd name="connsiteX1" fmla="*/ 104904 w 142582"/>
                  <a:gd name="connsiteY1" fmla="*/ 727 h 106166"/>
                  <a:gd name="connsiteX2" fmla="*/ 142582 w 142582"/>
                  <a:gd name="connsiteY2" fmla="*/ 104450 h 106166"/>
                  <a:gd name="connsiteX3" fmla="*/ 77189 w 142582"/>
                  <a:gd name="connsiteY3" fmla="*/ 106166 h 106166"/>
                  <a:gd name="connsiteX4" fmla="*/ 0 w 142582"/>
                  <a:gd name="connsiteY4" fmla="*/ 104141 h 106166"/>
                  <a:gd name="connsiteX5" fmla="*/ 37451 w 142582"/>
                  <a:gd name="connsiteY5" fmla="*/ 1043 h 106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582" h="106166">
                    <a:moveTo>
                      <a:pt x="77189" y="0"/>
                    </a:moveTo>
                    <a:lnTo>
                      <a:pt x="104904" y="727"/>
                    </a:lnTo>
                    <a:lnTo>
                      <a:pt x="142582" y="104450"/>
                    </a:lnTo>
                    <a:lnTo>
                      <a:pt x="77189" y="106166"/>
                    </a:lnTo>
                    <a:lnTo>
                      <a:pt x="0" y="104141"/>
                    </a:lnTo>
                    <a:lnTo>
                      <a:pt x="37451" y="1043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四角形: 角を丸くする 89">
                <a:extLst>
                  <a:ext uri="{FF2B5EF4-FFF2-40B4-BE49-F238E27FC236}">
                    <a16:creationId xmlns:a16="http://schemas.microsoft.com/office/drawing/2014/main" id="{20E5FE1A-9D48-495B-86CF-7088D69A9A2D}"/>
                  </a:ext>
                </a:extLst>
              </p:cNvPr>
              <p:cNvSpPr/>
              <p:nvPr/>
            </p:nvSpPr>
            <p:spPr>
              <a:xfrm>
                <a:off x="446718" y="4561052"/>
                <a:ext cx="766297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" name="楕円 8">
              <a:extLst>
                <a:ext uri="{FF2B5EF4-FFF2-40B4-BE49-F238E27FC236}">
                  <a16:creationId xmlns:a16="http://schemas.microsoft.com/office/drawing/2014/main" id="{3ADE88D4-7154-4BC2-84E9-1C7D5CFA3CEC}"/>
                </a:ext>
              </a:extLst>
            </p:cNvPr>
            <p:cNvSpPr/>
            <p:nvPr/>
          </p:nvSpPr>
          <p:spPr>
            <a:xfrm>
              <a:off x="1581151" y="4708854"/>
              <a:ext cx="895349" cy="1033461"/>
            </a:xfrm>
            <a:custGeom>
              <a:avLst/>
              <a:gdLst>
                <a:gd name="connsiteX0" fmla="*/ 0 w 1066801"/>
                <a:gd name="connsiteY0" fmla="*/ 647700 h 1295400"/>
                <a:gd name="connsiteX1" fmla="*/ 533401 w 1066801"/>
                <a:gd name="connsiteY1" fmla="*/ 0 h 1295400"/>
                <a:gd name="connsiteX2" fmla="*/ 1066802 w 1066801"/>
                <a:gd name="connsiteY2" fmla="*/ 647700 h 1295400"/>
                <a:gd name="connsiteX3" fmla="*/ 533401 w 1066801"/>
                <a:gd name="connsiteY3" fmla="*/ 1295400 h 1295400"/>
                <a:gd name="connsiteX4" fmla="*/ 0 w 1066801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923925 h 1571625"/>
                <a:gd name="connsiteX1" fmla="*/ 538163 w 1066802"/>
                <a:gd name="connsiteY1" fmla="*/ 0 h 1571625"/>
                <a:gd name="connsiteX2" fmla="*/ 1066802 w 1066802"/>
                <a:gd name="connsiteY2" fmla="*/ 923925 h 1571625"/>
                <a:gd name="connsiteX3" fmla="*/ 533401 w 1066802"/>
                <a:gd name="connsiteY3" fmla="*/ 1571625 h 1571625"/>
                <a:gd name="connsiteX4" fmla="*/ 0 w 1066802"/>
                <a:gd name="connsiteY4" fmla="*/ 923925 h 1571625"/>
                <a:gd name="connsiteX0" fmla="*/ 0 w 1066802"/>
                <a:gd name="connsiteY0" fmla="*/ 923925 h 1428750"/>
                <a:gd name="connsiteX1" fmla="*/ 538163 w 1066802"/>
                <a:gd name="connsiteY1" fmla="*/ 0 h 1428750"/>
                <a:gd name="connsiteX2" fmla="*/ 1066802 w 1066802"/>
                <a:gd name="connsiteY2" fmla="*/ 923925 h 1428750"/>
                <a:gd name="connsiteX3" fmla="*/ 538163 w 1066802"/>
                <a:gd name="connsiteY3" fmla="*/ 1428750 h 1428750"/>
                <a:gd name="connsiteX4" fmla="*/ 0 w 1066802"/>
                <a:gd name="connsiteY4" fmla="*/ 923925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6802" h="1428750">
                  <a:moveTo>
                    <a:pt x="0" y="923925"/>
                  </a:moveTo>
                  <a:cubicBezTo>
                    <a:pt x="0" y="566210"/>
                    <a:pt x="243574" y="0"/>
                    <a:pt x="538163" y="0"/>
                  </a:cubicBezTo>
                  <a:cubicBezTo>
                    <a:pt x="832752" y="0"/>
                    <a:pt x="1066802" y="566210"/>
                    <a:pt x="1066802" y="923925"/>
                  </a:cubicBezTo>
                  <a:cubicBezTo>
                    <a:pt x="1066802" y="1281640"/>
                    <a:pt x="832752" y="1428750"/>
                    <a:pt x="538163" y="1428750"/>
                  </a:cubicBezTo>
                  <a:cubicBezTo>
                    <a:pt x="243574" y="1428750"/>
                    <a:pt x="0" y="1281640"/>
                    <a:pt x="0" y="923925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二等辺三角形 62">
              <a:extLst>
                <a:ext uri="{FF2B5EF4-FFF2-40B4-BE49-F238E27FC236}">
                  <a16:creationId xmlns:a16="http://schemas.microsoft.com/office/drawing/2014/main" id="{D7EFE86C-2220-47EF-B0B2-A72E2AC4601F}"/>
                </a:ext>
              </a:extLst>
            </p:cNvPr>
            <p:cNvSpPr/>
            <p:nvPr/>
          </p:nvSpPr>
          <p:spPr>
            <a:xfrm rot="10800000">
              <a:off x="1852612" y="4811247"/>
              <a:ext cx="347664" cy="414337"/>
            </a:xfrm>
            <a:prstGeom prst="triangle">
              <a:avLst/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四角形: 角を丸くする 284">
              <a:extLst>
                <a:ext uri="{FF2B5EF4-FFF2-40B4-BE49-F238E27FC236}">
                  <a16:creationId xmlns:a16="http://schemas.microsoft.com/office/drawing/2014/main" id="{E3A12CCF-A371-41F5-A28D-D81CFD5B7326}"/>
                </a:ext>
              </a:extLst>
            </p:cNvPr>
            <p:cNvSpPr/>
            <p:nvPr/>
          </p:nvSpPr>
          <p:spPr>
            <a:xfrm rot="19800000">
              <a:off x="1369394" y="5561110"/>
              <a:ext cx="552467" cy="324383"/>
            </a:xfrm>
            <a:custGeom>
              <a:avLst/>
              <a:gdLst>
                <a:gd name="connsiteX0" fmla="*/ 0 w 600075"/>
                <a:gd name="connsiteY0" fmla="*/ 159543 h 319085"/>
                <a:gd name="connsiteX1" fmla="*/ 159543 w 600075"/>
                <a:gd name="connsiteY1" fmla="*/ 0 h 319085"/>
                <a:gd name="connsiteX2" fmla="*/ 440533 w 600075"/>
                <a:gd name="connsiteY2" fmla="*/ 0 h 319085"/>
                <a:gd name="connsiteX3" fmla="*/ 600076 w 600075"/>
                <a:gd name="connsiteY3" fmla="*/ 159543 h 319085"/>
                <a:gd name="connsiteX4" fmla="*/ 600075 w 600075"/>
                <a:gd name="connsiteY4" fmla="*/ 159543 h 319085"/>
                <a:gd name="connsiteX5" fmla="*/ 440532 w 600075"/>
                <a:gd name="connsiteY5" fmla="*/ 319086 h 319085"/>
                <a:gd name="connsiteX6" fmla="*/ 159543 w 600075"/>
                <a:gd name="connsiteY6" fmla="*/ 319085 h 319085"/>
                <a:gd name="connsiteX7" fmla="*/ 0 w 600075"/>
                <a:gd name="connsiteY7" fmla="*/ 159542 h 319085"/>
                <a:gd name="connsiteX8" fmla="*/ 0 w 600075"/>
                <a:gd name="connsiteY8" fmla="*/ 159543 h 319085"/>
                <a:gd name="connsiteX0" fmla="*/ 600075 w 691515"/>
                <a:gd name="connsiteY0" fmla="*/ 159543 h 319086"/>
                <a:gd name="connsiteX1" fmla="*/ 440532 w 691515"/>
                <a:gd name="connsiteY1" fmla="*/ 319086 h 319086"/>
                <a:gd name="connsiteX2" fmla="*/ 159543 w 691515"/>
                <a:gd name="connsiteY2" fmla="*/ 319085 h 319086"/>
                <a:gd name="connsiteX3" fmla="*/ 0 w 691515"/>
                <a:gd name="connsiteY3" fmla="*/ 159542 h 319086"/>
                <a:gd name="connsiteX4" fmla="*/ 0 w 691515"/>
                <a:gd name="connsiteY4" fmla="*/ 159543 h 319086"/>
                <a:gd name="connsiteX5" fmla="*/ 159543 w 691515"/>
                <a:gd name="connsiteY5" fmla="*/ 0 h 319086"/>
                <a:gd name="connsiteX6" fmla="*/ 440533 w 691515"/>
                <a:gd name="connsiteY6" fmla="*/ 0 h 319086"/>
                <a:gd name="connsiteX7" fmla="*/ 600076 w 691515"/>
                <a:gd name="connsiteY7" fmla="*/ 159543 h 319086"/>
                <a:gd name="connsiteX8" fmla="*/ 691515 w 691515"/>
                <a:gd name="connsiteY8" fmla="*/ 250983 h 319086"/>
                <a:gd name="connsiteX0" fmla="*/ 600075 w 600076"/>
                <a:gd name="connsiteY0" fmla="*/ 159543 h 319086"/>
                <a:gd name="connsiteX1" fmla="*/ 440532 w 600076"/>
                <a:gd name="connsiteY1" fmla="*/ 319086 h 319086"/>
                <a:gd name="connsiteX2" fmla="*/ 159543 w 600076"/>
                <a:gd name="connsiteY2" fmla="*/ 319085 h 319086"/>
                <a:gd name="connsiteX3" fmla="*/ 0 w 600076"/>
                <a:gd name="connsiteY3" fmla="*/ 159542 h 319086"/>
                <a:gd name="connsiteX4" fmla="*/ 0 w 600076"/>
                <a:gd name="connsiteY4" fmla="*/ 159543 h 319086"/>
                <a:gd name="connsiteX5" fmla="*/ 159543 w 600076"/>
                <a:gd name="connsiteY5" fmla="*/ 0 h 319086"/>
                <a:gd name="connsiteX6" fmla="*/ 440533 w 600076"/>
                <a:gd name="connsiteY6" fmla="*/ 0 h 319086"/>
                <a:gd name="connsiteX7" fmla="*/ 600076 w 600076"/>
                <a:gd name="connsiteY7" fmla="*/ 159543 h 319086"/>
                <a:gd name="connsiteX0" fmla="*/ 600075 w 600075"/>
                <a:gd name="connsiteY0" fmla="*/ 159543 h 319086"/>
                <a:gd name="connsiteX1" fmla="*/ 440532 w 600075"/>
                <a:gd name="connsiteY1" fmla="*/ 319086 h 319086"/>
                <a:gd name="connsiteX2" fmla="*/ 159543 w 600075"/>
                <a:gd name="connsiteY2" fmla="*/ 319085 h 319086"/>
                <a:gd name="connsiteX3" fmla="*/ 0 w 600075"/>
                <a:gd name="connsiteY3" fmla="*/ 159542 h 319086"/>
                <a:gd name="connsiteX4" fmla="*/ 0 w 600075"/>
                <a:gd name="connsiteY4" fmla="*/ 159543 h 319086"/>
                <a:gd name="connsiteX5" fmla="*/ 159543 w 600075"/>
                <a:gd name="connsiteY5" fmla="*/ 0 h 319086"/>
                <a:gd name="connsiteX6" fmla="*/ 440533 w 600075"/>
                <a:gd name="connsiteY6" fmla="*/ 0 h 319086"/>
                <a:gd name="connsiteX0" fmla="*/ 440532 w 440533"/>
                <a:gd name="connsiteY0" fmla="*/ 319086 h 319086"/>
                <a:gd name="connsiteX1" fmla="*/ 159543 w 440533"/>
                <a:gd name="connsiteY1" fmla="*/ 319085 h 319086"/>
                <a:gd name="connsiteX2" fmla="*/ 0 w 440533"/>
                <a:gd name="connsiteY2" fmla="*/ 159542 h 319086"/>
                <a:gd name="connsiteX3" fmla="*/ 0 w 440533"/>
                <a:gd name="connsiteY3" fmla="*/ 159543 h 319086"/>
                <a:gd name="connsiteX4" fmla="*/ 159543 w 440533"/>
                <a:gd name="connsiteY4" fmla="*/ 0 h 319086"/>
                <a:gd name="connsiteX5" fmla="*/ 440533 w 440533"/>
                <a:gd name="connsiteY5" fmla="*/ 0 h 319086"/>
                <a:gd name="connsiteX0" fmla="*/ 552467 w 552467"/>
                <a:gd name="connsiteY0" fmla="*/ 320470 h 320470"/>
                <a:gd name="connsiteX1" fmla="*/ 159543 w 552467"/>
                <a:gd name="connsiteY1" fmla="*/ 319085 h 320470"/>
                <a:gd name="connsiteX2" fmla="*/ 0 w 552467"/>
                <a:gd name="connsiteY2" fmla="*/ 159542 h 320470"/>
                <a:gd name="connsiteX3" fmla="*/ 0 w 552467"/>
                <a:gd name="connsiteY3" fmla="*/ 159543 h 320470"/>
                <a:gd name="connsiteX4" fmla="*/ 159543 w 552467"/>
                <a:gd name="connsiteY4" fmla="*/ 0 h 320470"/>
                <a:gd name="connsiteX5" fmla="*/ 440533 w 552467"/>
                <a:gd name="connsiteY5" fmla="*/ 0 h 320470"/>
                <a:gd name="connsiteX0" fmla="*/ 552467 w 552467"/>
                <a:gd name="connsiteY0" fmla="*/ 324383 h 324383"/>
                <a:gd name="connsiteX1" fmla="*/ 159543 w 552467"/>
                <a:gd name="connsiteY1" fmla="*/ 322998 h 324383"/>
                <a:gd name="connsiteX2" fmla="*/ 0 w 552467"/>
                <a:gd name="connsiteY2" fmla="*/ 163455 h 324383"/>
                <a:gd name="connsiteX3" fmla="*/ 0 w 552467"/>
                <a:gd name="connsiteY3" fmla="*/ 163456 h 324383"/>
                <a:gd name="connsiteX4" fmla="*/ 159543 w 552467"/>
                <a:gd name="connsiteY4" fmla="*/ 3913 h 324383"/>
                <a:gd name="connsiteX5" fmla="*/ 357554 w 552467"/>
                <a:gd name="connsiteY5" fmla="*/ 0 h 324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2467" h="324383">
                  <a:moveTo>
                    <a:pt x="552467" y="324383"/>
                  </a:moveTo>
                  <a:lnTo>
                    <a:pt x="159543" y="322998"/>
                  </a:lnTo>
                  <a:cubicBezTo>
                    <a:pt x="71430" y="322998"/>
                    <a:pt x="0" y="251568"/>
                    <a:pt x="0" y="163455"/>
                  </a:cubicBezTo>
                  <a:lnTo>
                    <a:pt x="0" y="163456"/>
                  </a:lnTo>
                  <a:cubicBezTo>
                    <a:pt x="0" y="75343"/>
                    <a:pt x="71430" y="3913"/>
                    <a:pt x="159543" y="3913"/>
                  </a:cubicBezTo>
                  <a:lnTo>
                    <a:pt x="357554" y="0"/>
                  </a:lnTo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台形 64">
              <a:extLst>
                <a:ext uri="{FF2B5EF4-FFF2-40B4-BE49-F238E27FC236}">
                  <a16:creationId xmlns:a16="http://schemas.microsoft.com/office/drawing/2014/main" id="{1067ABD2-E1BF-4323-AEC5-E482F240E526}"/>
                </a:ext>
              </a:extLst>
            </p:cNvPr>
            <p:cNvSpPr/>
            <p:nvPr/>
          </p:nvSpPr>
          <p:spPr>
            <a:xfrm rot="10800000">
              <a:off x="1404935" y="5871979"/>
              <a:ext cx="300039" cy="346588"/>
            </a:xfrm>
            <a:prstGeom prst="trapezoid">
              <a:avLst/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四角形: 対角を丸める 65">
              <a:extLst>
                <a:ext uri="{FF2B5EF4-FFF2-40B4-BE49-F238E27FC236}">
                  <a16:creationId xmlns:a16="http://schemas.microsoft.com/office/drawing/2014/main" id="{150C3161-3C7E-4626-95D0-2BAFDE0B278A}"/>
                </a:ext>
              </a:extLst>
            </p:cNvPr>
            <p:cNvSpPr/>
            <p:nvPr/>
          </p:nvSpPr>
          <p:spPr>
            <a:xfrm>
              <a:off x="1284061" y="6218567"/>
              <a:ext cx="385195" cy="136929"/>
            </a:xfrm>
            <a:prstGeom prst="round2DiagRect">
              <a:avLst>
                <a:gd name="adj1" fmla="val 50000"/>
                <a:gd name="adj2" fmla="val 29333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3E2A2263-C276-4163-92E9-702D3B945EA3}"/>
                </a:ext>
              </a:extLst>
            </p:cNvPr>
            <p:cNvGrpSpPr/>
            <p:nvPr/>
          </p:nvGrpSpPr>
          <p:grpSpPr>
            <a:xfrm>
              <a:off x="2199716" y="5593921"/>
              <a:ext cx="465449" cy="582064"/>
              <a:chOff x="2157404" y="5561110"/>
              <a:chExt cx="635233" cy="794386"/>
            </a:xfrm>
          </p:grpSpPr>
          <p:sp>
            <p:nvSpPr>
              <p:cNvPr id="84" name="四角形: 角を丸くする 284">
                <a:extLst>
                  <a:ext uri="{FF2B5EF4-FFF2-40B4-BE49-F238E27FC236}">
                    <a16:creationId xmlns:a16="http://schemas.microsoft.com/office/drawing/2014/main" id="{5D3A8AB1-86C3-423C-964F-953CCBB0BC2A}"/>
                  </a:ext>
                </a:extLst>
              </p:cNvPr>
              <p:cNvSpPr/>
              <p:nvPr/>
            </p:nvSpPr>
            <p:spPr>
              <a:xfrm rot="1800000" flipH="1">
                <a:off x="2157404" y="5561110"/>
                <a:ext cx="552467" cy="324383"/>
              </a:xfrm>
              <a:custGeom>
                <a:avLst/>
                <a:gdLst>
                  <a:gd name="connsiteX0" fmla="*/ 0 w 600075"/>
                  <a:gd name="connsiteY0" fmla="*/ 159543 h 319085"/>
                  <a:gd name="connsiteX1" fmla="*/ 159543 w 600075"/>
                  <a:gd name="connsiteY1" fmla="*/ 0 h 319085"/>
                  <a:gd name="connsiteX2" fmla="*/ 440533 w 600075"/>
                  <a:gd name="connsiteY2" fmla="*/ 0 h 319085"/>
                  <a:gd name="connsiteX3" fmla="*/ 600076 w 600075"/>
                  <a:gd name="connsiteY3" fmla="*/ 159543 h 319085"/>
                  <a:gd name="connsiteX4" fmla="*/ 600075 w 600075"/>
                  <a:gd name="connsiteY4" fmla="*/ 159543 h 319085"/>
                  <a:gd name="connsiteX5" fmla="*/ 440532 w 600075"/>
                  <a:gd name="connsiteY5" fmla="*/ 319086 h 319085"/>
                  <a:gd name="connsiteX6" fmla="*/ 159543 w 600075"/>
                  <a:gd name="connsiteY6" fmla="*/ 319085 h 319085"/>
                  <a:gd name="connsiteX7" fmla="*/ 0 w 600075"/>
                  <a:gd name="connsiteY7" fmla="*/ 159542 h 319085"/>
                  <a:gd name="connsiteX8" fmla="*/ 0 w 600075"/>
                  <a:gd name="connsiteY8" fmla="*/ 159543 h 319085"/>
                  <a:gd name="connsiteX0" fmla="*/ 600075 w 691515"/>
                  <a:gd name="connsiteY0" fmla="*/ 159543 h 319086"/>
                  <a:gd name="connsiteX1" fmla="*/ 440532 w 691515"/>
                  <a:gd name="connsiteY1" fmla="*/ 319086 h 319086"/>
                  <a:gd name="connsiteX2" fmla="*/ 159543 w 691515"/>
                  <a:gd name="connsiteY2" fmla="*/ 319085 h 319086"/>
                  <a:gd name="connsiteX3" fmla="*/ 0 w 691515"/>
                  <a:gd name="connsiteY3" fmla="*/ 159542 h 319086"/>
                  <a:gd name="connsiteX4" fmla="*/ 0 w 691515"/>
                  <a:gd name="connsiteY4" fmla="*/ 159543 h 319086"/>
                  <a:gd name="connsiteX5" fmla="*/ 159543 w 691515"/>
                  <a:gd name="connsiteY5" fmla="*/ 0 h 319086"/>
                  <a:gd name="connsiteX6" fmla="*/ 440533 w 691515"/>
                  <a:gd name="connsiteY6" fmla="*/ 0 h 319086"/>
                  <a:gd name="connsiteX7" fmla="*/ 600076 w 691515"/>
                  <a:gd name="connsiteY7" fmla="*/ 159543 h 319086"/>
                  <a:gd name="connsiteX8" fmla="*/ 691515 w 691515"/>
                  <a:gd name="connsiteY8" fmla="*/ 250983 h 319086"/>
                  <a:gd name="connsiteX0" fmla="*/ 600075 w 600076"/>
                  <a:gd name="connsiteY0" fmla="*/ 159543 h 319086"/>
                  <a:gd name="connsiteX1" fmla="*/ 440532 w 600076"/>
                  <a:gd name="connsiteY1" fmla="*/ 319086 h 319086"/>
                  <a:gd name="connsiteX2" fmla="*/ 159543 w 600076"/>
                  <a:gd name="connsiteY2" fmla="*/ 319085 h 319086"/>
                  <a:gd name="connsiteX3" fmla="*/ 0 w 600076"/>
                  <a:gd name="connsiteY3" fmla="*/ 159542 h 319086"/>
                  <a:gd name="connsiteX4" fmla="*/ 0 w 600076"/>
                  <a:gd name="connsiteY4" fmla="*/ 159543 h 319086"/>
                  <a:gd name="connsiteX5" fmla="*/ 159543 w 600076"/>
                  <a:gd name="connsiteY5" fmla="*/ 0 h 319086"/>
                  <a:gd name="connsiteX6" fmla="*/ 440533 w 600076"/>
                  <a:gd name="connsiteY6" fmla="*/ 0 h 319086"/>
                  <a:gd name="connsiteX7" fmla="*/ 600076 w 600076"/>
                  <a:gd name="connsiteY7" fmla="*/ 159543 h 319086"/>
                  <a:gd name="connsiteX0" fmla="*/ 600075 w 600075"/>
                  <a:gd name="connsiteY0" fmla="*/ 159543 h 319086"/>
                  <a:gd name="connsiteX1" fmla="*/ 440532 w 600075"/>
                  <a:gd name="connsiteY1" fmla="*/ 319086 h 319086"/>
                  <a:gd name="connsiteX2" fmla="*/ 159543 w 600075"/>
                  <a:gd name="connsiteY2" fmla="*/ 319085 h 319086"/>
                  <a:gd name="connsiteX3" fmla="*/ 0 w 600075"/>
                  <a:gd name="connsiteY3" fmla="*/ 159542 h 319086"/>
                  <a:gd name="connsiteX4" fmla="*/ 0 w 600075"/>
                  <a:gd name="connsiteY4" fmla="*/ 159543 h 319086"/>
                  <a:gd name="connsiteX5" fmla="*/ 159543 w 600075"/>
                  <a:gd name="connsiteY5" fmla="*/ 0 h 319086"/>
                  <a:gd name="connsiteX6" fmla="*/ 440533 w 600075"/>
                  <a:gd name="connsiteY6" fmla="*/ 0 h 319086"/>
                  <a:gd name="connsiteX0" fmla="*/ 440532 w 440533"/>
                  <a:gd name="connsiteY0" fmla="*/ 319086 h 319086"/>
                  <a:gd name="connsiteX1" fmla="*/ 159543 w 440533"/>
                  <a:gd name="connsiteY1" fmla="*/ 319085 h 319086"/>
                  <a:gd name="connsiteX2" fmla="*/ 0 w 440533"/>
                  <a:gd name="connsiteY2" fmla="*/ 159542 h 319086"/>
                  <a:gd name="connsiteX3" fmla="*/ 0 w 440533"/>
                  <a:gd name="connsiteY3" fmla="*/ 159543 h 319086"/>
                  <a:gd name="connsiteX4" fmla="*/ 159543 w 440533"/>
                  <a:gd name="connsiteY4" fmla="*/ 0 h 319086"/>
                  <a:gd name="connsiteX5" fmla="*/ 440533 w 440533"/>
                  <a:gd name="connsiteY5" fmla="*/ 0 h 319086"/>
                  <a:gd name="connsiteX0" fmla="*/ 552467 w 552467"/>
                  <a:gd name="connsiteY0" fmla="*/ 320470 h 320470"/>
                  <a:gd name="connsiteX1" fmla="*/ 159543 w 552467"/>
                  <a:gd name="connsiteY1" fmla="*/ 319085 h 320470"/>
                  <a:gd name="connsiteX2" fmla="*/ 0 w 552467"/>
                  <a:gd name="connsiteY2" fmla="*/ 159542 h 320470"/>
                  <a:gd name="connsiteX3" fmla="*/ 0 w 552467"/>
                  <a:gd name="connsiteY3" fmla="*/ 159543 h 320470"/>
                  <a:gd name="connsiteX4" fmla="*/ 159543 w 552467"/>
                  <a:gd name="connsiteY4" fmla="*/ 0 h 320470"/>
                  <a:gd name="connsiteX5" fmla="*/ 440533 w 552467"/>
                  <a:gd name="connsiteY5" fmla="*/ 0 h 320470"/>
                  <a:gd name="connsiteX0" fmla="*/ 552467 w 552467"/>
                  <a:gd name="connsiteY0" fmla="*/ 324383 h 324383"/>
                  <a:gd name="connsiteX1" fmla="*/ 159543 w 552467"/>
                  <a:gd name="connsiteY1" fmla="*/ 322998 h 324383"/>
                  <a:gd name="connsiteX2" fmla="*/ 0 w 552467"/>
                  <a:gd name="connsiteY2" fmla="*/ 163455 h 324383"/>
                  <a:gd name="connsiteX3" fmla="*/ 0 w 552467"/>
                  <a:gd name="connsiteY3" fmla="*/ 163456 h 324383"/>
                  <a:gd name="connsiteX4" fmla="*/ 159543 w 552467"/>
                  <a:gd name="connsiteY4" fmla="*/ 3913 h 324383"/>
                  <a:gd name="connsiteX5" fmla="*/ 357554 w 552467"/>
                  <a:gd name="connsiteY5" fmla="*/ 0 h 324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2467" h="324383">
                    <a:moveTo>
                      <a:pt x="552467" y="324383"/>
                    </a:moveTo>
                    <a:lnTo>
                      <a:pt x="159543" y="322998"/>
                    </a:lnTo>
                    <a:cubicBezTo>
                      <a:pt x="71430" y="322998"/>
                      <a:pt x="0" y="251568"/>
                      <a:pt x="0" y="163455"/>
                    </a:cubicBezTo>
                    <a:lnTo>
                      <a:pt x="0" y="163456"/>
                    </a:lnTo>
                    <a:cubicBezTo>
                      <a:pt x="0" y="75343"/>
                      <a:pt x="71430" y="3913"/>
                      <a:pt x="159543" y="3913"/>
                    </a:cubicBezTo>
                    <a:lnTo>
                      <a:pt x="357554" y="0"/>
                    </a:lnTo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台形 84">
                <a:extLst>
                  <a:ext uri="{FF2B5EF4-FFF2-40B4-BE49-F238E27FC236}">
                    <a16:creationId xmlns:a16="http://schemas.microsoft.com/office/drawing/2014/main" id="{84581776-F645-41EC-8FB3-8A8155A8B008}"/>
                  </a:ext>
                </a:extLst>
              </p:cNvPr>
              <p:cNvSpPr/>
              <p:nvPr/>
            </p:nvSpPr>
            <p:spPr>
              <a:xfrm rot="10800000" flipH="1">
                <a:off x="2371725" y="5871979"/>
                <a:ext cx="300039" cy="346588"/>
              </a:xfrm>
              <a:prstGeom prst="trapezoid">
                <a:avLst/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四角形: 対角を丸める 85">
                <a:extLst>
                  <a:ext uri="{FF2B5EF4-FFF2-40B4-BE49-F238E27FC236}">
                    <a16:creationId xmlns:a16="http://schemas.microsoft.com/office/drawing/2014/main" id="{51220260-7507-448C-A397-D814A3176342}"/>
                  </a:ext>
                </a:extLst>
              </p:cNvPr>
              <p:cNvSpPr/>
              <p:nvPr/>
            </p:nvSpPr>
            <p:spPr>
              <a:xfrm flipH="1">
                <a:off x="2407442" y="6218567"/>
                <a:ext cx="385195" cy="136929"/>
              </a:xfrm>
              <a:prstGeom prst="round2DiagRect">
                <a:avLst>
                  <a:gd name="adj1" fmla="val 50000"/>
                  <a:gd name="adj2" fmla="val 29333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02952386-2AE5-4029-8B6D-266DDF12418E}"/>
                </a:ext>
              </a:extLst>
            </p:cNvPr>
            <p:cNvSpPr/>
            <p:nvPr/>
          </p:nvSpPr>
          <p:spPr>
            <a:xfrm>
              <a:off x="1695449" y="4165931"/>
              <a:ext cx="738187" cy="700088"/>
            </a:xfrm>
            <a:custGeom>
              <a:avLst/>
              <a:gdLst>
                <a:gd name="connsiteX0" fmla="*/ 235469 w 738187"/>
                <a:gd name="connsiteY0" fmla="*/ 0 h 700088"/>
                <a:gd name="connsiteX1" fmla="*/ 257672 w 738187"/>
                <a:gd name="connsiteY1" fmla="*/ 0 h 700088"/>
                <a:gd name="connsiteX2" fmla="*/ 404316 w 738187"/>
                <a:gd name="connsiteY2" fmla="*/ 0 h 700088"/>
                <a:gd name="connsiteX3" fmla="*/ 643212 w 738187"/>
                <a:gd name="connsiteY3" fmla="*/ 0 h 700088"/>
                <a:gd name="connsiteX4" fmla="*/ 738187 w 738187"/>
                <a:gd name="connsiteY4" fmla="*/ 141747 h 700088"/>
                <a:gd name="connsiteX5" fmla="*/ 649120 w 738187"/>
                <a:gd name="connsiteY5" fmla="*/ 181153 h 700088"/>
                <a:gd name="connsiteX6" fmla="*/ 656753 w 738187"/>
                <a:gd name="connsiteY6" fmla="*/ 205742 h 700088"/>
                <a:gd name="connsiteX7" fmla="*/ 661988 w 738187"/>
                <a:gd name="connsiteY7" fmla="*/ 257672 h 700088"/>
                <a:gd name="connsiteX8" fmla="*/ 661988 w 738187"/>
                <a:gd name="connsiteY8" fmla="*/ 442416 h 700088"/>
                <a:gd name="connsiteX9" fmla="*/ 404316 w 738187"/>
                <a:gd name="connsiteY9" fmla="*/ 700088 h 700088"/>
                <a:gd name="connsiteX10" fmla="*/ 257672 w 738187"/>
                <a:gd name="connsiteY10" fmla="*/ 700088 h 700088"/>
                <a:gd name="connsiteX11" fmla="*/ 0 w 738187"/>
                <a:gd name="connsiteY11" fmla="*/ 442416 h 700088"/>
                <a:gd name="connsiteX12" fmla="*/ 0 w 738187"/>
                <a:gd name="connsiteY12" fmla="*/ 257672 h 700088"/>
                <a:gd name="connsiteX13" fmla="*/ 205742 w 738187"/>
                <a:gd name="connsiteY13" fmla="*/ 5235 h 700088"/>
                <a:gd name="connsiteX14" fmla="*/ 224306 w 738187"/>
                <a:gd name="connsiteY14" fmla="*/ 3364 h 70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38187" h="700088">
                  <a:moveTo>
                    <a:pt x="235469" y="0"/>
                  </a:moveTo>
                  <a:lnTo>
                    <a:pt x="257672" y="0"/>
                  </a:lnTo>
                  <a:lnTo>
                    <a:pt x="404316" y="0"/>
                  </a:lnTo>
                  <a:lnTo>
                    <a:pt x="643212" y="0"/>
                  </a:lnTo>
                  <a:cubicBezTo>
                    <a:pt x="695666" y="0"/>
                    <a:pt x="738187" y="63462"/>
                    <a:pt x="738187" y="141747"/>
                  </a:cubicBezTo>
                  <a:lnTo>
                    <a:pt x="649120" y="181153"/>
                  </a:lnTo>
                  <a:lnTo>
                    <a:pt x="656753" y="205742"/>
                  </a:lnTo>
                  <a:cubicBezTo>
                    <a:pt x="660186" y="222516"/>
                    <a:pt x="661988" y="239884"/>
                    <a:pt x="661988" y="257672"/>
                  </a:cubicBezTo>
                  <a:lnTo>
                    <a:pt x="661988" y="442416"/>
                  </a:lnTo>
                  <a:cubicBezTo>
                    <a:pt x="661988" y="584724"/>
                    <a:pt x="546624" y="700088"/>
                    <a:pt x="404316" y="700088"/>
                  </a:cubicBezTo>
                  <a:lnTo>
                    <a:pt x="257672" y="700088"/>
                  </a:lnTo>
                  <a:cubicBezTo>
                    <a:pt x="115364" y="700088"/>
                    <a:pt x="0" y="584724"/>
                    <a:pt x="0" y="442416"/>
                  </a:cubicBezTo>
                  <a:lnTo>
                    <a:pt x="0" y="257672"/>
                  </a:lnTo>
                  <a:cubicBezTo>
                    <a:pt x="0" y="133153"/>
                    <a:pt x="88326" y="29262"/>
                    <a:pt x="205742" y="5235"/>
                  </a:cubicBezTo>
                  <a:lnTo>
                    <a:pt x="224306" y="3364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四角形: 角を丸くする 68">
              <a:extLst>
                <a:ext uri="{FF2B5EF4-FFF2-40B4-BE49-F238E27FC236}">
                  <a16:creationId xmlns:a16="http://schemas.microsoft.com/office/drawing/2014/main" id="{C2F36A88-C20C-4998-A3A3-669E81FF475D}"/>
                </a:ext>
              </a:extLst>
            </p:cNvPr>
            <p:cNvSpPr/>
            <p:nvPr/>
          </p:nvSpPr>
          <p:spPr>
            <a:xfrm>
              <a:off x="1771648" y="4275467"/>
              <a:ext cx="509590" cy="566738"/>
            </a:xfrm>
            <a:prstGeom prst="roundRect">
              <a:avLst>
                <a:gd name="adj" fmla="val 37055"/>
              </a:avLst>
            </a:prstGeom>
            <a:solidFill>
              <a:srgbClr val="FFCC9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18B9777F-9B44-4568-BDF8-6F30C62EDB98}"/>
                </a:ext>
              </a:extLst>
            </p:cNvPr>
            <p:cNvSpPr/>
            <p:nvPr/>
          </p:nvSpPr>
          <p:spPr>
            <a:xfrm>
              <a:off x="1771647" y="4553909"/>
              <a:ext cx="509590" cy="288297"/>
            </a:xfrm>
            <a:custGeom>
              <a:avLst/>
              <a:gdLst>
                <a:gd name="connsiteX0" fmla="*/ 0 w 509590"/>
                <a:gd name="connsiteY0" fmla="*/ 0 h 288297"/>
                <a:gd name="connsiteX1" fmla="*/ 73984 w 509590"/>
                <a:gd name="connsiteY1" fmla="*/ 73984 h 288297"/>
                <a:gd name="connsiteX2" fmla="*/ 435606 w 509590"/>
                <a:gd name="connsiteY2" fmla="*/ 73984 h 288297"/>
                <a:gd name="connsiteX3" fmla="*/ 509590 w 509590"/>
                <a:gd name="connsiteY3" fmla="*/ 0 h 288297"/>
                <a:gd name="connsiteX4" fmla="*/ 509590 w 509590"/>
                <a:gd name="connsiteY4" fmla="*/ 99468 h 288297"/>
                <a:gd name="connsiteX5" fmla="*/ 320761 w 509590"/>
                <a:gd name="connsiteY5" fmla="*/ 288297 h 288297"/>
                <a:gd name="connsiteX6" fmla="*/ 188829 w 509590"/>
                <a:gd name="connsiteY6" fmla="*/ 288297 h 288297"/>
                <a:gd name="connsiteX7" fmla="*/ 0 w 509590"/>
                <a:gd name="connsiteY7" fmla="*/ 99468 h 288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9590" h="288297">
                  <a:moveTo>
                    <a:pt x="0" y="0"/>
                  </a:moveTo>
                  <a:cubicBezTo>
                    <a:pt x="0" y="40860"/>
                    <a:pt x="33124" y="73984"/>
                    <a:pt x="73984" y="73984"/>
                  </a:cubicBezTo>
                  <a:lnTo>
                    <a:pt x="435606" y="73984"/>
                  </a:lnTo>
                  <a:cubicBezTo>
                    <a:pt x="476466" y="73984"/>
                    <a:pt x="509590" y="40860"/>
                    <a:pt x="509590" y="0"/>
                  </a:cubicBezTo>
                  <a:lnTo>
                    <a:pt x="509590" y="99468"/>
                  </a:lnTo>
                  <a:cubicBezTo>
                    <a:pt x="509590" y="203755"/>
                    <a:pt x="425048" y="288297"/>
                    <a:pt x="320761" y="288297"/>
                  </a:cubicBezTo>
                  <a:lnTo>
                    <a:pt x="188829" y="288297"/>
                  </a:lnTo>
                  <a:cubicBezTo>
                    <a:pt x="84542" y="288297"/>
                    <a:pt x="0" y="203755"/>
                    <a:pt x="0" y="9946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四角形: 角を丸くする 70">
              <a:extLst>
                <a:ext uri="{FF2B5EF4-FFF2-40B4-BE49-F238E27FC236}">
                  <a16:creationId xmlns:a16="http://schemas.microsoft.com/office/drawing/2014/main" id="{BC867BF0-2B0C-45E5-8C8E-B754779590E8}"/>
                </a:ext>
              </a:extLst>
            </p:cNvPr>
            <p:cNvSpPr/>
            <p:nvPr/>
          </p:nvSpPr>
          <p:spPr>
            <a:xfrm>
              <a:off x="1808559" y="4438500"/>
              <a:ext cx="177404" cy="12748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四角形: 角を丸くする 71">
              <a:extLst>
                <a:ext uri="{FF2B5EF4-FFF2-40B4-BE49-F238E27FC236}">
                  <a16:creationId xmlns:a16="http://schemas.microsoft.com/office/drawing/2014/main" id="{ABAA9417-2917-4175-8E65-8E486BE3F0E7}"/>
                </a:ext>
              </a:extLst>
            </p:cNvPr>
            <p:cNvSpPr/>
            <p:nvPr/>
          </p:nvSpPr>
          <p:spPr>
            <a:xfrm>
              <a:off x="2063353" y="4438500"/>
              <a:ext cx="177404" cy="12748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AD91BC76-6482-4B50-A61A-E0E39166CA08}"/>
                </a:ext>
              </a:extLst>
            </p:cNvPr>
            <p:cNvSpPr/>
            <p:nvPr/>
          </p:nvSpPr>
          <p:spPr>
            <a:xfrm>
              <a:off x="1855191" y="4483604"/>
              <a:ext cx="81380" cy="8138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0A58F7A4-1758-4397-8793-90C73DB142B2}"/>
                </a:ext>
              </a:extLst>
            </p:cNvPr>
            <p:cNvSpPr/>
            <p:nvPr/>
          </p:nvSpPr>
          <p:spPr>
            <a:xfrm>
              <a:off x="2105222" y="4483604"/>
              <a:ext cx="81380" cy="8138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813940B4-0DDA-4842-AFA4-D27098EA6EC9}"/>
                </a:ext>
              </a:extLst>
            </p:cNvPr>
            <p:cNvSpPr/>
            <p:nvPr/>
          </p:nvSpPr>
          <p:spPr>
            <a:xfrm>
              <a:off x="1771647" y="4251655"/>
              <a:ext cx="509590" cy="22145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05104700-7E4C-4FD3-A401-EFF29AF2E15E}"/>
                </a:ext>
              </a:extLst>
            </p:cNvPr>
            <p:cNvSpPr/>
            <p:nvPr/>
          </p:nvSpPr>
          <p:spPr>
            <a:xfrm>
              <a:off x="1759921" y="4808701"/>
              <a:ext cx="518936" cy="135897"/>
            </a:xfrm>
            <a:custGeom>
              <a:avLst/>
              <a:gdLst>
                <a:gd name="connsiteX0" fmla="*/ 46517 w 518936"/>
                <a:gd name="connsiteY0" fmla="*/ 0 h 135897"/>
                <a:gd name="connsiteX1" fmla="*/ 472419 w 518936"/>
                <a:gd name="connsiteY1" fmla="*/ 0 h 135897"/>
                <a:gd name="connsiteX2" fmla="*/ 518936 w 518936"/>
                <a:gd name="connsiteY2" fmla="*/ 46517 h 135897"/>
                <a:gd name="connsiteX3" fmla="*/ 510059 w 518936"/>
                <a:gd name="connsiteY3" fmla="*/ 67949 h 135897"/>
                <a:gd name="connsiteX4" fmla="*/ 518936 w 518936"/>
                <a:gd name="connsiteY4" fmla="*/ 89380 h 135897"/>
                <a:gd name="connsiteX5" fmla="*/ 472419 w 518936"/>
                <a:gd name="connsiteY5" fmla="*/ 135897 h 135897"/>
                <a:gd name="connsiteX6" fmla="*/ 46517 w 518936"/>
                <a:gd name="connsiteY6" fmla="*/ 135897 h 135897"/>
                <a:gd name="connsiteX7" fmla="*/ 0 w 518936"/>
                <a:gd name="connsiteY7" fmla="*/ 89380 h 135897"/>
                <a:gd name="connsiteX8" fmla="*/ 8877 w 518936"/>
                <a:gd name="connsiteY8" fmla="*/ 67949 h 135897"/>
                <a:gd name="connsiteX9" fmla="*/ 0 w 518936"/>
                <a:gd name="connsiteY9" fmla="*/ 46517 h 135897"/>
                <a:gd name="connsiteX10" fmla="*/ 46517 w 518936"/>
                <a:gd name="connsiteY10" fmla="*/ 0 h 13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8936" h="135897">
                  <a:moveTo>
                    <a:pt x="46517" y="0"/>
                  </a:moveTo>
                  <a:lnTo>
                    <a:pt x="472419" y="0"/>
                  </a:lnTo>
                  <a:cubicBezTo>
                    <a:pt x="498110" y="0"/>
                    <a:pt x="518936" y="20826"/>
                    <a:pt x="518936" y="46517"/>
                  </a:cubicBezTo>
                  <a:lnTo>
                    <a:pt x="510059" y="67949"/>
                  </a:lnTo>
                  <a:lnTo>
                    <a:pt x="518936" y="89380"/>
                  </a:lnTo>
                  <a:cubicBezTo>
                    <a:pt x="518936" y="115071"/>
                    <a:pt x="498110" y="135897"/>
                    <a:pt x="472419" y="135897"/>
                  </a:cubicBezTo>
                  <a:lnTo>
                    <a:pt x="46517" y="135897"/>
                  </a:lnTo>
                  <a:cubicBezTo>
                    <a:pt x="20826" y="135897"/>
                    <a:pt x="0" y="115071"/>
                    <a:pt x="0" y="89380"/>
                  </a:cubicBezTo>
                  <a:lnTo>
                    <a:pt x="8877" y="67949"/>
                  </a:lnTo>
                  <a:lnTo>
                    <a:pt x="0" y="46517"/>
                  </a:lnTo>
                  <a:cubicBezTo>
                    <a:pt x="0" y="20826"/>
                    <a:pt x="20826" y="0"/>
                    <a:pt x="4651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四角形: 角を丸くする 26">
              <a:extLst>
                <a:ext uri="{FF2B5EF4-FFF2-40B4-BE49-F238E27FC236}">
                  <a16:creationId xmlns:a16="http://schemas.microsoft.com/office/drawing/2014/main" id="{05898765-1472-4C1F-8BC3-5AFA97B232A7}"/>
                </a:ext>
              </a:extLst>
            </p:cNvPr>
            <p:cNvSpPr/>
            <p:nvPr/>
          </p:nvSpPr>
          <p:spPr>
            <a:xfrm rot="19800000" flipH="1">
              <a:off x="1350427" y="5011043"/>
              <a:ext cx="465448" cy="181141"/>
            </a:xfrm>
            <a:custGeom>
              <a:avLst/>
              <a:gdLst>
                <a:gd name="connsiteX0" fmla="*/ 0 w 507203"/>
                <a:gd name="connsiteY0" fmla="*/ 41755 h 178759"/>
                <a:gd name="connsiteX1" fmla="*/ 41755 w 507203"/>
                <a:gd name="connsiteY1" fmla="*/ 0 h 178759"/>
                <a:gd name="connsiteX2" fmla="*/ 465448 w 507203"/>
                <a:gd name="connsiteY2" fmla="*/ 0 h 178759"/>
                <a:gd name="connsiteX3" fmla="*/ 507203 w 507203"/>
                <a:gd name="connsiteY3" fmla="*/ 41755 h 178759"/>
                <a:gd name="connsiteX4" fmla="*/ 507203 w 507203"/>
                <a:gd name="connsiteY4" fmla="*/ 137004 h 178759"/>
                <a:gd name="connsiteX5" fmla="*/ 465448 w 507203"/>
                <a:gd name="connsiteY5" fmla="*/ 178759 h 178759"/>
                <a:gd name="connsiteX6" fmla="*/ 41755 w 507203"/>
                <a:gd name="connsiteY6" fmla="*/ 178759 h 178759"/>
                <a:gd name="connsiteX7" fmla="*/ 0 w 507203"/>
                <a:gd name="connsiteY7" fmla="*/ 137004 h 178759"/>
                <a:gd name="connsiteX8" fmla="*/ 0 w 507203"/>
                <a:gd name="connsiteY8" fmla="*/ 41755 h 178759"/>
                <a:gd name="connsiteX0" fmla="*/ 0 w 507203"/>
                <a:gd name="connsiteY0" fmla="*/ 137004 h 228444"/>
                <a:gd name="connsiteX1" fmla="*/ 0 w 507203"/>
                <a:gd name="connsiteY1" fmla="*/ 41755 h 228444"/>
                <a:gd name="connsiteX2" fmla="*/ 41755 w 507203"/>
                <a:gd name="connsiteY2" fmla="*/ 0 h 228444"/>
                <a:gd name="connsiteX3" fmla="*/ 465448 w 507203"/>
                <a:gd name="connsiteY3" fmla="*/ 0 h 228444"/>
                <a:gd name="connsiteX4" fmla="*/ 507203 w 507203"/>
                <a:gd name="connsiteY4" fmla="*/ 41755 h 228444"/>
                <a:gd name="connsiteX5" fmla="*/ 507203 w 507203"/>
                <a:gd name="connsiteY5" fmla="*/ 137004 h 228444"/>
                <a:gd name="connsiteX6" fmla="*/ 465448 w 507203"/>
                <a:gd name="connsiteY6" fmla="*/ 178759 h 228444"/>
                <a:gd name="connsiteX7" fmla="*/ 41755 w 507203"/>
                <a:gd name="connsiteY7" fmla="*/ 178759 h 228444"/>
                <a:gd name="connsiteX8" fmla="*/ 91440 w 507203"/>
                <a:gd name="connsiteY8" fmla="*/ 228444 h 228444"/>
                <a:gd name="connsiteX0" fmla="*/ 0 w 507203"/>
                <a:gd name="connsiteY0" fmla="*/ 41755 h 228444"/>
                <a:gd name="connsiteX1" fmla="*/ 41755 w 507203"/>
                <a:gd name="connsiteY1" fmla="*/ 0 h 228444"/>
                <a:gd name="connsiteX2" fmla="*/ 465448 w 507203"/>
                <a:gd name="connsiteY2" fmla="*/ 0 h 228444"/>
                <a:gd name="connsiteX3" fmla="*/ 507203 w 507203"/>
                <a:gd name="connsiteY3" fmla="*/ 41755 h 228444"/>
                <a:gd name="connsiteX4" fmla="*/ 507203 w 507203"/>
                <a:gd name="connsiteY4" fmla="*/ 137004 h 228444"/>
                <a:gd name="connsiteX5" fmla="*/ 465448 w 507203"/>
                <a:gd name="connsiteY5" fmla="*/ 178759 h 228444"/>
                <a:gd name="connsiteX6" fmla="*/ 41755 w 507203"/>
                <a:gd name="connsiteY6" fmla="*/ 178759 h 228444"/>
                <a:gd name="connsiteX7" fmla="*/ 91440 w 507203"/>
                <a:gd name="connsiteY7" fmla="*/ 228444 h 228444"/>
                <a:gd name="connsiteX0" fmla="*/ 18919 w 484367"/>
                <a:gd name="connsiteY0" fmla="*/ 0 h 228444"/>
                <a:gd name="connsiteX1" fmla="*/ 442612 w 484367"/>
                <a:gd name="connsiteY1" fmla="*/ 0 h 228444"/>
                <a:gd name="connsiteX2" fmla="*/ 484367 w 484367"/>
                <a:gd name="connsiteY2" fmla="*/ 41755 h 228444"/>
                <a:gd name="connsiteX3" fmla="*/ 484367 w 484367"/>
                <a:gd name="connsiteY3" fmla="*/ 137004 h 228444"/>
                <a:gd name="connsiteX4" fmla="*/ 442612 w 484367"/>
                <a:gd name="connsiteY4" fmla="*/ 178759 h 228444"/>
                <a:gd name="connsiteX5" fmla="*/ 18919 w 484367"/>
                <a:gd name="connsiteY5" fmla="*/ 178759 h 228444"/>
                <a:gd name="connsiteX6" fmla="*/ 68604 w 484367"/>
                <a:gd name="connsiteY6" fmla="*/ 228444 h 228444"/>
                <a:gd name="connsiteX0" fmla="*/ 0 w 465448"/>
                <a:gd name="connsiteY0" fmla="*/ 0 h 178759"/>
                <a:gd name="connsiteX1" fmla="*/ 423693 w 465448"/>
                <a:gd name="connsiteY1" fmla="*/ 0 h 178759"/>
                <a:gd name="connsiteX2" fmla="*/ 465448 w 465448"/>
                <a:gd name="connsiteY2" fmla="*/ 41755 h 178759"/>
                <a:gd name="connsiteX3" fmla="*/ 465448 w 465448"/>
                <a:gd name="connsiteY3" fmla="*/ 137004 h 178759"/>
                <a:gd name="connsiteX4" fmla="*/ 423693 w 465448"/>
                <a:gd name="connsiteY4" fmla="*/ 178759 h 178759"/>
                <a:gd name="connsiteX5" fmla="*/ 0 w 465448"/>
                <a:gd name="connsiteY5" fmla="*/ 178759 h 178759"/>
                <a:gd name="connsiteX0" fmla="*/ 0 w 465448"/>
                <a:gd name="connsiteY0" fmla="*/ 0 h 181141"/>
                <a:gd name="connsiteX1" fmla="*/ 423693 w 465448"/>
                <a:gd name="connsiteY1" fmla="*/ 0 h 181141"/>
                <a:gd name="connsiteX2" fmla="*/ 465448 w 465448"/>
                <a:gd name="connsiteY2" fmla="*/ 41755 h 181141"/>
                <a:gd name="connsiteX3" fmla="*/ 465448 w 465448"/>
                <a:gd name="connsiteY3" fmla="*/ 137004 h 181141"/>
                <a:gd name="connsiteX4" fmla="*/ 423693 w 465448"/>
                <a:gd name="connsiteY4" fmla="*/ 178759 h 181141"/>
                <a:gd name="connsiteX5" fmla="*/ 109538 w 465448"/>
                <a:gd name="connsiteY5" fmla="*/ 181141 h 181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448" h="181141">
                  <a:moveTo>
                    <a:pt x="0" y="0"/>
                  </a:moveTo>
                  <a:lnTo>
                    <a:pt x="423693" y="0"/>
                  </a:lnTo>
                  <a:cubicBezTo>
                    <a:pt x="446754" y="0"/>
                    <a:pt x="465448" y="18694"/>
                    <a:pt x="465448" y="41755"/>
                  </a:cubicBezTo>
                  <a:lnTo>
                    <a:pt x="465448" y="137004"/>
                  </a:lnTo>
                  <a:cubicBezTo>
                    <a:pt x="465448" y="160065"/>
                    <a:pt x="446754" y="178759"/>
                    <a:pt x="423693" y="178759"/>
                  </a:cubicBezTo>
                  <a:lnTo>
                    <a:pt x="109538" y="181141"/>
                  </a:lnTo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四角形: 上の 2 つの角を丸める 36">
              <a:extLst>
                <a:ext uri="{FF2B5EF4-FFF2-40B4-BE49-F238E27FC236}">
                  <a16:creationId xmlns:a16="http://schemas.microsoft.com/office/drawing/2014/main" id="{5732BCEB-5DAC-4807-8BED-A7CACB2C58EE}"/>
                </a:ext>
              </a:extLst>
            </p:cNvPr>
            <p:cNvSpPr/>
            <p:nvPr/>
          </p:nvSpPr>
          <p:spPr>
            <a:xfrm rot="5400000">
              <a:off x="1508700" y="5018324"/>
              <a:ext cx="189498" cy="332684"/>
            </a:xfrm>
            <a:custGeom>
              <a:avLst/>
              <a:gdLst>
                <a:gd name="connsiteX0" fmla="*/ 31584 w 189498"/>
                <a:gd name="connsiteY0" fmla="*/ 0 h 332684"/>
                <a:gd name="connsiteX1" fmla="*/ 157914 w 189498"/>
                <a:gd name="connsiteY1" fmla="*/ 0 h 332684"/>
                <a:gd name="connsiteX2" fmla="*/ 189498 w 189498"/>
                <a:gd name="connsiteY2" fmla="*/ 31584 h 332684"/>
                <a:gd name="connsiteX3" fmla="*/ 189498 w 189498"/>
                <a:gd name="connsiteY3" fmla="*/ 332684 h 332684"/>
                <a:gd name="connsiteX4" fmla="*/ 189498 w 189498"/>
                <a:gd name="connsiteY4" fmla="*/ 332684 h 332684"/>
                <a:gd name="connsiteX5" fmla="*/ 0 w 189498"/>
                <a:gd name="connsiteY5" fmla="*/ 332684 h 332684"/>
                <a:gd name="connsiteX6" fmla="*/ 0 w 189498"/>
                <a:gd name="connsiteY6" fmla="*/ 332684 h 332684"/>
                <a:gd name="connsiteX7" fmla="*/ 0 w 189498"/>
                <a:gd name="connsiteY7" fmla="*/ 31584 h 332684"/>
                <a:gd name="connsiteX8" fmla="*/ 31584 w 189498"/>
                <a:gd name="connsiteY8" fmla="*/ 0 h 332684"/>
                <a:gd name="connsiteX0" fmla="*/ 189498 w 280938"/>
                <a:gd name="connsiteY0" fmla="*/ 332684 h 424124"/>
                <a:gd name="connsiteX1" fmla="*/ 0 w 280938"/>
                <a:gd name="connsiteY1" fmla="*/ 332684 h 424124"/>
                <a:gd name="connsiteX2" fmla="*/ 0 w 280938"/>
                <a:gd name="connsiteY2" fmla="*/ 332684 h 424124"/>
                <a:gd name="connsiteX3" fmla="*/ 0 w 280938"/>
                <a:gd name="connsiteY3" fmla="*/ 31584 h 424124"/>
                <a:gd name="connsiteX4" fmla="*/ 31584 w 280938"/>
                <a:gd name="connsiteY4" fmla="*/ 0 h 424124"/>
                <a:gd name="connsiteX5" fmla="*/ 157914 w 280938"/>
                <a:gd name="connsiteY5" fmla="*/ 0 h 424124"/>
                <a:gd name="connsiteX6" fmla="*/ 189498 w 280938"/>
                <a:gd name="connsiteY6" fmla="*/ 31584 h 424124"/>
                <a:gd name="connsiteX7" fmla="*/ 189498 w 280938"/>
                <a:gd name="connsiteY7" fmla="*/ 332684 h 424124"/>
                <a:gd name="connsiteX8" fmla="*/ 280938 w 280938"/>
                <a:gd name="connsiteY8" fmla="*/ 424124 h 424124"/>
                <a:gd name="connsiteX0" fmla="*/ 189498 w 189498"/>
                <a:gd name="connsiteY0" fmla="*/ 332684 h 332684"/>
                <a:gd name="connsiteX1" fmla="*/ 0 w 189498"/>
                <a:gd name="connsiteY1" fmla="*/ 332684 h 332684"/>
                <a:gd name="connsiteX2" fmla="*/ 0 w 189498"/>
                <a:gd name="connsiteY2" fmla="*/ 332684 h 332684"/>
                <a:gd name="connsiteX3" fmla="*/ 0 w 189498"/>
                <a:gd name="connsiteY3" fmla="*/ 31584 h 332684"/>
                <a:gd name="connsiteX4" fmla="*/ 31584 w 189498"/>
                <a:gd name="connsiteY4" fmla="*/ 0 h 332684"/>
                <a:gd name="connsiteX5" fmla="*/ 157914 w 189498"/>
                <a:gd name="connsiteY5" fmla="*/ 0 h 332684"/>
                <a:gd name="connsiteX6" fmla="*/ 189498 w 189498"/>
                <a:gd name="connsiteY6" fmla="*/ 31584 h 332684"/>
                <a:gd name="connsiteX7" fmla="*/ 189498 w 189498"/>
                <a:gd name="connsiteY7" fmla="*/ 332684 h 332684"/>
                <a:gd name="connsiteX0" fmla="*/ 189498 w 189498"/>
                <a:gd name="connsiteY0" fmla="*/ 332684 h 475058"/>
                <a:gd name="connsiteX1" fmla="*/ 92366 w 189498"/>
                <a:gd name="connsiteY1" fmla="*/ 475058 h 475058"/>
                <a:gd name="connsiteX2" fmla="*/ 0 w 189498"/>
                <a:gd name="connsiteY2" fmla="*/ 332684 h 475058"/>
                <a:gd name="connsiteX3" fmla="*/ 0 w 189498"/>
                <a:gd name="connsiteY3" fmla="*/ 332684 h 475058"/>
                <a:gd name="connsiteX4" fmla="*/ 0 w 189498"/>
                <a:gd name="connsiteY4" fmla="*/ 31584 h 475058"/>
                <a:gd name="connsiteX5" fmla="*/ 31584 w 189498"/>
                <a:gd name="connsiteY5" fmla="*/ 0 h 475058"/>
                <a:gd name="connsiteX6" fmla="*/ 157914 w 189498"/>
                <a:gd name="connsiteY6" fmla="*/ 0 h 475058"/>
                <a:gd name="connsiteX7" fmla="*/ 189498 w 189498"/>
                <a:gd name="connsiteY7" fmla="*/ 31584 h 475058"/>
                <a:gd name="connsiteX8" fmla="*/ 189498 w 189498"/>
                <a:gd name="connsiteY8" fmla="*/ 332684 h 475058"/>
                <a:gd name="connsiteX0" fmla="*/ 189498 w 189498"/>
                <a:gd name="connsiteY0" fmla="*/ 332684 h 475058"/>
                <a:gd name="connsiteX1" fmla="*/ 92366 w 189498"/>
                <a:gd name="connsiteY1" fmla="*/ 475058 h 475058"/>
                <a:gd name="connsiteX2" fmla="*/ 0 w 189498"/>
                <a:gd name="connsiteY2" fmla="*/ 332684 h 475058"/>
                <a:gd name="connsiteX3" fmla="*/ 0 w 189498"/>
                <a:gd name="connsiteY3" fmla="*/ 332684 h 475058"/>
                <a:gd name="connsiteX4" fmla="*/ 0 w 189498"/>
                <a:gd name="connsiteY4" fmla="*/ 31584 h 475058"/>
                <a:gd name="connsiteX5" fmla="*/ 31584 w 189498"/>
                <a:gd name="connsiteY5" fmla="*/ 0 h 475058"/>
                <a:gd name="connsiteX6" fmla="*/ 157914 w 189498"/>
                <a:gd name="connsiteY6" fmla="*/ 0 h 475058"/>
                <a:gd name="connsiteX7" fmla="*/ 189498 w 189498"/>
                <a:gd name="connsiteY7" fmla="*/ 31584 h 475058"/>
                <a:gd name="connsiteX8" fmla="*/ 189498 w 189498"/>
                <a:gd name="connsiteY8" fmla="*/ 332684 h 475058"/>
                <a:gd name="connsiteX9" fmla="*/ 189498 w 189498"/>
                <a:gd name="connsiteY9" fmla="*/ 332684 h 475058"/>
                <a:gd name="connsiteX0" fmla="*/ 92366 w 189498"/>
                <a:gd name="connsiteY0" fmla="*/ 475058 h 566498"/>
                <a:gd name="connsiteX1" fmla="*/ 0 w 189498"/>
                <a:gd name="connsiteY1" fmla="*/ 332684 h 566498"/>
                <a:gd name="connsiteX2" fmla="*/ 0 w 189498"/>
                <a:gd name="connsiteY2" fmla="*/ 332684 h 566498"/>
                <a:gd name="connsiteX3" fmla="*/ 0 w 189498"/>
                <a:gd name="connsiteY3" fmla="*/ 31584 h 566498"/>
                <a:gd name="connsiteX4" fmla="*/ 31584 w 189498"/>
                <a:gd name="connsiteY4" fmla="*/ 0 h 566498"/>
                <a:gd name="connsiteX5" fmla="*/ 157914 w 189498"/>
                <a:gd name="connsiteY5" fmla="*/ 0 h 566498"/>
                <a:gd name="connsiteX6" fmla="*/ 189498 w 189498"/>
                <a:gd name="connsiteY6" fmla="*/ 31584 h 566498"/>
                <a:gd name="connsiteX7" fmla="*/ 189498 w 189498"/>
                <a:gd name="connsiteY7" fmla="*/ 332684 h 566498"/>
                <a:gd name="connsiteX8" fmla="*/ 189498 w 189498"/>
                <a:gd name="connsiteY8" fmla="*/ 332684 h 566498"/>
                <a:gd name="connsiteX9" fmla="*/ 183806 w 189498"/>
                <a:gd name="connsiteY9" fmla="*/ 566498 h 566498"/>
                <a:gd name="connsiteX0" fmla="*/ 0 w 189498"/>
                <a:gd name="connsiteY0" fmla="*/ 332684 h 566498"/>
                <a:gd name="connsiteX1" fmla="*/ 0 w 189498"/>
                <a:gd name="connsiteY1" fmla="*/ 332684 h 566498"/>
                <a:gd name="connsiteX2" fmla="*/ 0 w 189498"/>
                <a:gd name="connsiteY2" fmla="*/ 31584 h 566498"/>
                <a:gd name="connsiteX3" fmla="*/ 31584 w 189498"/>
                <a:gd name="connsiteY3" fmla="*/ 0 h 566498"/>
                <a:gd name="connsiteX4" fmla="*/ 157914 w 189498"/>
                <a:gd name="connsiteY4" fmla="*/ 0 h 566498"/>
                <a:gd name="connsiteX5" fmla="*/ 189498 w 189498"/>
                <a:gd name="connsiteY5" fmla="*/ 31584 h 566498"/>
                <a:gd name="connsiteX6" fmla="*/ 189498 w 189498"/>
                <a:gd name="connsiteY6" fmla="*/ 332684 h 566498"/>
                <a:gd name="connsiteX7" fmla="*/ 189498 w 189498"/>
                <a:gd name="connsiteY7" fmla="*/ 332684 h 566498"/>
                <a:gd name="connsiteX8" fmla="*/ 183806 w 189498"/>
                <a:gd name="connsiteY8" fmla="*/ 566498 h 566498"/>
                <a:gd name="connsiteX0" fmla="*/ 0 w 189498"/>
                <a:gd name="connsiteY0" fmla="*/ 332684 h 332684"/>
                <a:gd name="connsiteX1" fmla="*/ 0 w 189498"/>
                <a:gd name="connsiteY1" fmla="*/ 332684 h 332684"/>
                <a:gd name="connsiteX2" fmla="*/ 0 w 189498"/>
                <a:gd name="connsiteY2" fmla="*/ 31584 h 332684"/>
                <a:gd name="connsiteX3" fmla="*/ 31584 w 189498"/>
                <a:gd name="connsiteY3" fmla="*/ 0 h 332684"/>
                <a:gd name="connsiteX4" fmla="*/ 157914 w 189498"/>
                <a:gd name="connsiteY4" fmla="*/ 0 h 332684"/>
                <a:gd name="connsiteX5" fmla="*/ 189498 w 189498"/>
                <a:gd name="connsiteY5" fmla="*/ 31584 h 332684"/>
                <a:gd name="connsiteX6" fmla="*/ 189498 w 189498"/>
                <a:gd name="connsiteY6" fmla="*/ 332684 h 332684"/>
                <a:gd name="connsiteX7" fmla="*/ 189498 w 189498"/>
                <a:gd name="connsiteY7" fmla="*/ 332684 h 332684"/>
                <a:gd name="connsiteX0" fmla="*/ 0 w 189498"/>
                <a:gd name="connsiteY0" fmla="*/ 332684 h 332684"/>
                <a:gd name="connsiteX1" fmla="*/ 0 w 189498"/>
                <a:gd name="connsiteY1" fmla="*/ 254103 h 332684"/>
                <a:gd name="connsiteX2" fmla="*/ 0 w 189498"/>
                <a:gd name="connsiteY2" fmla="*/ 31584 h 332684"/>
                <a:gd name="connsiteX3" fmla="*/ 31584 w 189498"/>
                <a:gd name="connsiteY3" fmla="*/ 0 h 332684"/>
                <a:gd name="connsiteX4" fmla="*/ 157914 w 189498"/>
                <a:gd name="connsiteY4" fmla="*/ 0 h 332684"/>
                <a:gd name="connsiteX5" fmla="*/ 189498 w 189498"/>
                <a:gd name="connsiteY5" fmla="*/ 31584 h 332684"/>
                <a:gd name="connsiteX6" fmla="*/ 189498 w 189498"/>
                <a:gd name="connsiteY6" fmla="*/ 332684 h 332684"/>
                <a:gd name="connsiteX7" fmla="*/ 189498 w 189498"/>
                <a:gd name="connsiteY7" fmla="*/ 332684 h 332684"/>
                <a:gd name="connsiteX0" fmla="*/ 7144 w 189498"/>
                <a:gd name="connsiteY0" fmla="*/ 332684 h 332684"/>
                <a:gd name="connsiteX1" fmla="*/ 0 w 189498"/>
                <a:gd name="connsiteY1" fmla="*/ 254103 h 332684"/>
                <a:gd name="connsiteX2" fmla="*/ 0 w 189498"/>
                <a:gd name="connsiteY2" fmla="*/ 31584 h 332684"/>
                <a:gd name="connsiteX3" fmla="*/ 31584 w 189498"/>
                <a:gd name="connsiteY3" fmla="*/ 0 h 332684"/>
                <a:gd name="connsiteX4" fmla="*/ 157914 w 189498"/>
                <a:gd name="connsiteY4" fmla="*/ 0 h 332684"/>
                <a:gd name="connsiteX5" fmla="*/ 189498 w 189498"/>
                <a:gd name="connsiteY5" fmla="*/ 31584 h 332684"/>
                <a:gd name="connsiteX6" fmla="*/ 189498 w 189498"/>
                <a:gd name="connsiteY6" fmla="*/ 332684 h 332684"/>
                <a:gd name="connsiteX7" fmla="*/ 189498 w 189498"/>
                <a:gd name="connsiteY7" fmla="*/ 332684 h 332684"/>
                <a:gd name="connsiteX0" fmla="*/ 0 w 189498"/>
                <a:gd name="connsiteY0" fmla="*/ 254103 h 332684"/>
                <a:gd name="connsiteX1" fmla="*/ 0 w 189498"/>
                <a:gd name="connsiteY1" fmla="*/ 31584 h 332684"/>
                <a:gd name="connsiteX2" fmla="*/ 31584 w 189498"/>
                <a:gd name="connsiteY2" fmla="*/ 0 h 332684"/>
                <a:gd name="connsiteX3" fmla="*/ 157914 w 189498"/>
                <a:gd name="connsiteY3" fmla="*/ 0 h 332684"/>
                <a:gd name="connsiteX4" fmla="*/ 189498 w 189498"/>
                <a:gd name="connsiteY4" fmla="*/ 31584 h 332684"/>
                <a:gd name="connsiteX5" fmla="*/ 189498 w 189498"/>
                <a:gd name="connsiteY5" fmla="*/ 332684 h 332684"/>
                <a:gd name="connsiteX6" fmla="*/ 189498 w 189498"/>
                <a:gd name="connsiteY6" fmla="*/ 332684 h 33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9498" h="332684">
                  <a:moveTo>
                    <a:pt x="0" y="254103"/>
                  </a:moveTo>
                  <a:lnTo>
                    <a:pt x="0" y="31584"/>
                  </a:lnTo>
                  <a:cubicBezTo>
                    <a:pt x="0" y="14141"/>
                    <a:pt x="14141" y="0"/>
                    <a:pt x="31584" y="0"/>
                  </a:cubicBezTo>
                  <a:lnTo>
                    <a:pt x="157914" y="0"/>
                  </a:lnTo>
                  <a:cubicBezTo>
                    <a:pt x="175357" y="0"/>
                    <a:pt x="189498" y="14141"/>
                    <a:pt x="189498" y="31584"/>
                  </a:cubicBezTo>
                  <a:lnTo>
                    <a:pt x="189498" y="332684"/>
                  </a:lnTo>
                  <a:lnTo>
                    <a:pt x="189498" y="332684"/>
                  </a:lnTo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台形 78">
              <a:extLst>
                <a:ext uri="{FF2B5EF4-FFF2-40B4-BE49-F238E27FC236}">
                  <a16:creationId xmlns:a16="http://schemas.microsoft.com/office/drawing/2014/main" id="{C4D7C1CE-F6ED-4CEA-B19C-C3BC4DF2881A}"/>
                </a:ext>
              </a:extLst>
            </p:cNvPr>
            <p:cNvSpPr/>
            <p:nvPr/>
          </p:nvSpPr>
          <p:spPr>
            <a:xfrm rot="5400000">
              <a:off x="1762472" y="5109479"/>
              <a:ext cx="158353" cy="153944"/>
            </a:xfrm>
            <a:prstGeom prst="trapezoid">
              <a:avLst>
                <a:gd name="adj" fmla="val 14473"/>
              </a:avLst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DDA60DB2-FE65-4B28-99ED-9D0CCB055F00}"/>
                </a:ext>
              </a:extLst>
            </p:cNvPr>
            <p:cNvSpPr/>
            <p:nvPr/>
          </p:nvSpPr>
          <p:spPr>
            <a:xfrm flipH="1">
              <a:off x="1908554" y="5058985"/>
              <a:ext cx="251886" cy="229858"/>
            </a:xfrm>
            <a:custGeom>
              <a:avLst/>
              <a:gdLst>
                <a:gd name="connsiteX0" fmla="*/ 133090 w 482132"/>
                <a:gd name="connsiteY0" fmla="*/ 575 h 439969"/>
                <a:gd name="connsiteX1" fmla="*/ 82902 w 482132"/>
                <a:gd name="connsiteY1" fmla="*/ 44918 h 439969"/>
                <a:gd name="connsiteX2" fmla="*/ 81397 w 482132"/>
                <a:gd name="connsiteY2" fmla="*/ 68929 h 439969"/>
                <a:gd name="connsiteX3" fmla="*/ 87213 w 482132"/>
                <a:gd name="connsiteY3" fmla="*/ 85832 h 439969"/>
                <a:gd name="connsiteX4" fmla="*/ 76278 w 482132"/>
                <a:gd name="connsiteY4" fmla="*/ 82902 h 439969"/>
                <a:gd name="connsiteX5" fmla="*/ 2079 w 482132"/>
                <a:gd name="connsiteY5" fmla="*/ 125740 h 439969"/>
                <a:gd name="connsiteX6" fmla="*/ 44918 w 482132"/>
                <a:gd name="connsiteY6" fmla="*/ 199939 h 439969"/>
                <a:gd name="connsiteX7" fmla="*/ 61068 w 482132"/>
                <a:gd name="connsiteY7" fmla="*/ 204267 h 439969"/>
                <a:gd name="connsiteX8" fmla="*/ 39448 w 482132"/>
                <a:gd name="connsiteY8" fmla="*/ 211706 h 439969"/>
                <a:gd name="connsiteX9" fmla="*/ 9971 w 482132"/>
                <a:gd name="connsiteY9" fmla="*/ 250122 h 439969"/>
                <a:gd name="connsiteX10" fmla="*/ 54707 w 482132"/>
                <a:gd name="connsiteY10" fmla="*/ 327606 h 439969"/>
                <a:gd name="connsiteX11" fmla="*/ 65082 w 482132"/>
                <a:gd name="connsiteY11" fmla="*/ 330386 h 439969"/>
                <a:gd name="connsiteX12" fmla="*/ 56078 w 482132"/>
                <a:gd name="connsiteY12" fmla="*/ 343739 h 439969"/>
                <a:gd name="connsiteX13" fmla="*/ 51107 w 482132"/>
                <a:gd name="connsiteY13" fmla="*/ 368365 h 439969"/>
                <a:gd name="connsiteX14" fmla="*/ 114373 w 482132"/>
                <a:gd name="connsiteY14" fmla="*/ 431631 h 439969"/>
                <a:gd name="connsiteX15" fmla="*/ 215029 w 482132"/>
                <a:gd name="connsiteY15" fmla="*/ 431631 h 439969"/>
                <a:gd name="connsiteX16" fmla="*/ 228050 w 482132"/>
                <a:gd name="connsiteY16" fmla="*/ 435673 h 439969"/>
                <a:gd name="connsiteX17" fmla="*/ 270667 w 482132"/>
                <a:gd name="connsiteY17" fmla="*/ 439969 h 439969"/>
                <a:gd name="connsiteX18" fmla="*/ 482132 w 482132"/>
                <a:gd name="connsiteY18" fmla="*/ 228504 h 439969"/>
                <a:gd name="connsiteX19" fmla="*/ 482132 w 482132"/>
                <a:gd name="connsiteY19" fmla="*/ 224698 h 439969"/>
                <a:gd name="connsiteX20" fmla="*/ 270667 w 482132"/>
                <a:gd name="connsiteY20" fmla="*/ 13233 h 439969"/>
                <a:gd name="connsiteX21" fmla="*/ 228050 w 482132"/>
                <a:gd name="connsiteY21" fmla="*/ 17529 h 439969"/>
                <a:gd name="connsiteX22" fmla="*/ 221891 w 482132"/>
                <a:gd name="connsiteY22" fmla="*/ 19441 h 439969"/>
                <a:gd name="connsiteX23" fmla="*/ 157100 w 482132"/>
                <a:gd name="connsiteY23" fmla="*/ 2079 h 439969"/>
                <a:gd name="connsiteX24" fmla="*/ 133090 w 482132"/>
                <a:gd name="connsiteY24" fmla="*/ 575 h 439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2132" h="439969">
                  <a:moveTo>
                    <a:pt x="133090" y="575"/>
                  </a:moveTo>
                  <a:cubicBezTo>
                    <a:pt x="109706" y="3831"/>
                    <a:pt x="89396" y="20679"/>
                    <a:pt x="82902" y="44918"/>
                  </a:cubicBezTo>
                  <a:cubicBezTo>
                    <a:pt x="80737" y="52998"/>
                    <a:pt x="80312" y="61134"/>
                    <a:pt x="81397" y="68929"/>
                  </a:cubicBezTo>
                  <a:lnTo>
                    <a:pt x="87213" y="85832"/>
                  </a:lnTo>
                  <a:lnTo>
                    <a:pt x="76278" y="82902"/>
                  </a:lnTo>
                  <a:cubicBezTo>
                    <a:pt x="43959" y="74242"/>
                    <a:pt x="10739" y="93421"/>
                    <a:pt x="2079" y="125740"/>
                  </a:cubicBezTo>
                  <a:cubicBezTo>
                    <a:pt x="-6581" y="158059"/>
                    <a:pt x="12599" y="191279"/>
                    <a:pt x="44918" y="199939"/>
                  </a:cubicBezTo>
                  <a:lnTo>
                    <a:pt x="61068" y="204267"/>
                  </a:lnTo>
                  <a:lnTo>
                    <a:pt x="39448" y="211706"/>
                  </a:lnTo>
                  <a:cubicBezTo>
                    <a:pt x="25426" y="219802"/>
                    <a:pt x="14493" y="233247"/>
                    <a:pt x="9971" y="250122"/>
                  </a:cubicBezTo>
                  <a:cubicBezTo>
                    <a:pt x="927" y="283872"/>
                    <a:pt x="20956" y="318563"/>
                    <a:pt x="54707" y="327606"/>
                  </a:cubicBezTo>
                  <a:lnTo>
                    <a:pt x="65082" y="330386"/>
                  </a:lnTo>
                  <a:lnTo>
                    <a:pt x="56078" y="343739"/>
                  </a:lnTo>
                  <a:cubicBezTo>
                    <a:pt x="52877" y="351308"/>
                    <a:pt x="51107" y="359630"/>
                    <a:pt x="51107" y="368365"/>
                  </a:cubicBezTo>
                  <a:cubicBezTo>
                    <a:pt x="51107" y="403306"/>
                    <a:pt x="79432" y="431631"/>
                    <a:pt x="114373" y="431631"/>
                  </a:cubicBezTo>
                  <a:lnTo>
                    <a:pt x="215029" y="431631"/>
                  </a:lnTo>
                  <a:lnTo>
                    <a:pt x="228050" y="435673"/>
                  </a:lnTo>
                  <a:cubicBezTo>
                    <a:pt x="241815" y="438490"/>
                    <a:pt x="256069" y="439969"/>
                    <a:pt x="270667" y="439969"/>
                  </a:cubicBezTo>
                  <a:cubicBezTo>
                    <a:pt x="387456" y="439969"/>
                    <a:pt x="482132" y="345293"/>
                    <a:pt x="482132" y="228504"/>
                  </a:cubicBezTo>
                  <a:lnTo>
                    <a:pt x="482132" y="224698"/>
                  </a:lnTo>
                  <a:cubicBezTo>
                    <a:pt x="482132" y="107909"/>
                    <a:pt x="387456" y="13233"/>
                    <a:pt x="270667" y="13233"/>
                  </a:cubicBezTo>
                  <a:cubicBezTo>
                    <a:pt x="256069" y="13233"/>
                    <a:pt x="241815" y="14712"/>
                    <a:pt x="228050" y="17529"/>
                  </a:cubicBezTo>
                  <a:lnTo>
                    <a:pt x="221891" y="19441"/>
                  </a:lnTo>
                  <a:lnTo>
                    <a:pt x="157100" y="2079"/>
                  </a:lnTo>
                  <a:cubicBezTo>
                    <a:pt x="149021" y="-86"/>
                    <a:pt x="140884" y="-511"/>
                    <a:pt x="133090" y="575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3EFA0A99-3EC2-4B87-B88A-F3F2768DB990}"/>
                </a:ext>
              </a:extLst>
            </p:cNvPr>
            <p:cNvSpPr/>
            <p:nvPr/>
          </p:nvSpPr>
          <p:spPr>
            <a:xfrm rot="5400000">
              <a:off x="1923768" y="5111231"/>
              <a:ext cx="108899" cy="14274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四角形: 角を丸くする 26">
              <a:extLst>
                <a:ext uri="{FF2B5EF4-FFF2-40B4-BE49-F238E27FC236}">
                  <a16:creationId xmlns:a16="http://schemas.microsoft.com/office/drawing/2014/main" id="{2333A03E-3481-4C68-9C42-29213DB28C95}"/>
                </a:ext>
              </a:extLst>
            </p:cNvPr>
            <p:cNvSpPr/>
            <p:nvPr/>
          </p:nvSpPr>
          <p:spPr>
            <a:xfrm rot="1800000">
              <a:off x="2220341" y="4980853"/>
              <a:ext cx="465448" cy="181499"/>
            </a:xfrm>
            <a:custGeom>
              <a:avLst/>
              <a:gdLst>
                <a:gd name="connsiteX0" fmla="*/ 0 w 507203"/>
                <a:gd name="connsiteY0" fmla="*/ 41755 h 178759"/>
                <a:gd name="connsiteX1" fmla="*/ 41755 w 507203"/>
                <a:gd name="connsiteY1" fmla="*/ 0 h 178759"/>
                <a:gd name="connsiteX2" fmla="*/ 465448 w 507203"/>
                <a:gd name="connsiteY2" fmla="*/ 0 h 178759"/>
                <a:gd name="connsiteX3" fmla="*/ 507203 w 507203"/>
                <a:gd name="connsiteY3" fmla="*/ 41755 h 178759"/>
                <a:gd name="connsiteX4" fmla="*/ 507203 w 507203"/>
                <a:gd name="connsiteY4" fmla="*/ 137004 h 178759"/>
                <a:gd name="connsiteX5" fmla="*/ 465448 w 507203"/>
                <a:gd name="connsiteY5" fmla="*/ 178759 h 178759"/>
                <a:gd name="connsiteX6" fmla="*/ 41755 w 507203"/>
                <a:gd name="connsiteY6" fmla="*/ 178759 h 178759"/>
                <a:gd name="connsiteX7" fmla="*/ 0 w 507203"/>
                <a:gd name="connsiteY7" fmla="*/ 137004 h 178759"/>
                <a:gd name="connsiteX8" fmla="*/ 0 w 507203"/>
                <a:gd name="connsiteY8" fmla="*/ 41755 h 178759"/>
                <a:gd name="connsiteX0" fmla="*/ 0 w 507203"/>
                <a:gd name="connsiteY0" fmla="*/ 137004 h 228444"/>
                <a:gd name="connsiteX1" fmla="*/ 0 w 507203"/>
                <a:gd name="connsiteY1" fmla="*/ 41755 h 228444"/>
                <a:gd name="connsiteX2" fmla="*/ 41755 w 507203"/>
                <a:gd name="connsiteY2" fmla="*/ 0 h 228444"/>
                <a:gd name="connsiteX3" fmla="*/ 465448 w 507203"/>
                <a:gd name="connsiteY3" fmla="*/ 0 h 228444"/>
                <a:gd name="connsiteX4" fmla="*/ 507203 w 507203"/>
                <a:gd name="connsiteY4" fmla="*/ 41755 h 228444"/>
                <a:gd name="connsiteX5" fmla="*/ 507203 w 507203"/>
                <a:gd name="connsiteY5" fmla="*/ 137004 h 228444"/>
                <a:gd name="connsiteX6" fmla="*/ 465448 w 507203"/>
                <a:gd name="connsiteY6" fmla="*/ 178759 h 228444"/>
                <a:gd name="connsiteX7" fmla="*/ 41755 w 507203"/>
                <a:gd name="connsiteY7" fmla="*/ 178759 h 228444"/>
                <a:gd name="connsiteX8" fmla="*/ 91440 w 507203"/>
                <a:gd name="connsiteY8" fmla="*/ 228444 h 228444"/>
                <a:gd name="connsiteX0" fmla="*/ 0 w 507203"/>
                <a:gd name="connsiteY0" fmla="*/ 41755 h 228444"/>
                <a:gd name="connsiteX1" fmla="*/ 41755 w 507203"/>
                <a:gd name="connsiteY1" fmla="*/ 0 h 228444"/>
                <a:gd name="connsiteX2" fmla="*/ 465448 w 507203"/>
                <a:gd name="connsiteY2" fmla="*/ 0 h 228444"/>
                <a:gd name="connsiteX3" fmla="*/ 507203 w 507203"/>
                <a:gd name="connsiteY3" fmla="*/ 41755 h 228444"/>
                <a:gd name="connsiteX4" fmla="*/ 507203 w 507203"/>
                <a:gd name="connsiteY4" fmla="*/ 137004 h 228444"/>
                <a:gd name="connsiteX5" fmla="*/ 465448 w 507203"/>
                <a:gd name="connsiteY5" fmla="*/ 178759 h 228444"/>
                <a:gd name="connsiteX6" fmla="*/ 41755 w 507203"/>
                <a:gd name="connsiteY6" fmla="*/ 178759 h 228444"/>
                <a:gd name="connsiteX7" fmla="*/ 91440 w 507203"/>
                <a:gd name="connsiteY7" fmla="*/ 228444 h 228444"/>
                <a:gd name="connsiteX0" fmla="*/ 18919 w 484367"/>
                <a:gd name="connsiteY0" fmla="*/ 0 h 228444"/>
                <a:gd name="connsiteX1" fmla="*/ 442612 w 484367"/>
                <a:gd name="connsiteY1" fmla="*/ 0 h 228444"/>
                <a:gd name="connsiteX2" fmla="*/ 484367 w 484367"/>
                <a:gd name="connsiteY2" fmla="*/ 41755 h 228444"/>
                <a:gd name="connsiteX3" fmla="*/ 484367 w 484367"/>
                <a:gd name="connsiteY3" fmla="*/ 137004 h 228444"/>
                <a:gd name="connsiteX4" fmla="*/ 442612 w 484367"/>
                <a:gd name="connsiteY4" fmla="*/ 178759 h 228444"/>
                <a:gd name="connsiteX5" fmla="*/ 18919 w 484367"/>
                <a:gd name="connsiteY5" fmla="*/ 178759 h 228444"/>
                <a:gd name="connsiteX6" fmla="*/ 68604 w 484367"/>
                <a:gd name="connsiteY6" fmla="*/ 228444 h 228444"/>
                <a:gd name="connsiteX0" fmla="*/ 0 w 465448"/>
                <a:gd name="connsiteY0" fmla="*/ 0 h 178759"/>
                <a:gd name="connsiteX1" fmla="*/ 423693 w 465448"/>
                <a:gd name="connsiteY1" fmla="*/ 0 h 178759"/>
                <a:gd name="connsiteX2" fmla="*/ 465448 w 465448"/>
                <a:gd name="connsiteY2" fmla="*/ 41755 h 178759"/>
                <a:gd name="connsiteX3" fmla="*/ 465448 w 465448"/>
                <a:gd name="connsiteY3" fmla="*/ 137004 h 178759"/>
                <a:gd name="connsiteX4" fmla="*/ 423693 w 465448"/>
                <a:gd name="connsiteY4" fmla="*/ 178759 h 178759"/>
                <a:gd name="connsiteX5" fmla="*/ 0 w 465448"/>
                <a:gd name="connsiteY5" fmla="*/ 178759 h 178759"/>
                <a:gd name="connsiteX0" fmla="*/ 0 w 465448"/>
                <a:gd name="connsiteY0" fmla="*/ 0 h 181141"/>
                <a:gd name="connsiteX1" fmla="*/ 423693 w 465448"/>
                <a:gd name="connsiteY1" fmla="*/ 0 h 181141"/>
                <a:gd name="connsiteX2" fmla="*/ 465448 w 465448"/>
                <a:gd name="connsiteY2" fmla="*/ 41755 h 181141"/>
                <a:gd name="connsiteX3" fmla="*/ 465448 w 465448"/>
                <a:gd name="connsiteY3" fmla="*/ 137004 h 181141"/>
                <a:gd name="connsiteX4" fmla="*/ 423693 w 465448"/>
                <a:gd name="connsiteY4" fmla="*/ 178759 h 181141"/>
                <a:gd name="connsiteX5" fmla="*/ 109538 w 465448"/>
                <a:gd name="connsiteY5" fmla="*/ 181141 h 181141"/>
                <a:gd name="connsiteX0" fmla="*/ 0 w 465448"/>
                <a:gd name="connsiteY0" fmla="*/ 0 h 181499"/>
                <a:gd name="connsiteX1" fmla="*/ 423693 w 465448"/>
                <a:gd name="connsiteY1" fmla="*/ 0 h 181499"/>
                <a:gd name="connsiteX2" fmla="*/ 465448 w 465448"/>
                <a:gd name="connsiteY2" fmla="*/ 41755 h 181499"/>
                <a:gd name="connsiteX3" fmla="*/ 465448 w 465448"/>
                <a:gd name="connsiteY3" fmla="*/ 137004 h 181499"/>
                <a:gd name="connsiteX4" fmla="*/ 423693 w 465448"/>
                <a:gd name="connsiteY4" fmla="*/ 178759 h 181499"/>
                <a:gd name="connsiteX5" fmla="*/ 227978 w 465448"/>
                <a:gd name="connsiteY5" fmla="*/ 181499 h 18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448" h="181499">
                  <a:moveTo>
                    <a:pt x="0" y="0"/>
                  </a:moveTo>
                  <a:lnTo>
                    <a:pt x="423693" y="0"/>
                  </a:lnTo>
                  <a:cubicBezTo>
                    <a:pt x="446754" y="0"/>
                    <a:pt x="465448" y="18694"/>
                    <a:pt x="465448" y="41755"/>
                  </a:cubicBezTo>
                  <a:lnTo>
                    <a:pt x="465448" y="137004"/>
                  </a:lnTo>
                  <a:cubicBezTo>
                    <a:pt x="465448" y="160065"/>
                    <a:pt x="446754" y="178759"/>
                    <a:pt x="423693" y="178759"/>
                  </a:cubicBezTo>
                  <a:lnTo>
                    <a:pt x="227978" y="181499"/>
                  </a:lnTo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A41D69B0-300E-4963-9965-77E5D8E6456C}"/>
                </a:ext>
              </a:extLst>
            </p:cNvPr>
            <p:cNvSpPr/>
            <p:nvPr/>
          </p:nvSpPr>
          <p:spPr>
            <a:xfrm rot="7200000">
              <a:off x="2777036" y="5176400"/>
              <a:ext cx="26204" cy="9938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58DFD71C-A114-4C34-8930-7DB9AD00EE01}"/>
              </a:ext>
            </a:extLst>
          </p:cNvPr>
          <p:cNvGrpSpPr/>
          <p:nvPr/>
        </p:nvGrpSpPr>
        <p:grpSpPr>
          <a:xfrm>
            <a:off x="4193866" y="1000921"/>
            <a:ext cx="1487082" cy="2444298"/>
            <a:chOff x="3829827" y="1319214"/>
            <a:chExt cx="1333913" cy="2192539"/>
          </a:xfrm>
        </p:grpSpPr>
        <p:sp>
          <p:nvSpPr>
            <p:cNvPr id="99" name="楕円 8">
              <a:extLst>
                <a:ext uri="{FF2B5EF4-FFF2-40B4-BE49-F238E27FC236}">
                  <a16:creationId xmlns:a16="http://schemas.microsoft.com/office/drawing/2014/main" id="{B96C04B4-1D8C-401C-BE1E-C29F49BDF13D}"/>
                </a:ext>
              </a:extLst>
            </p:cNvPr>
            <p:cNvSpPr/>
            <p:nvPr/>
          </p:nvSpPr>
          <p:spPr>
            <a:xfrm>
              <a:off x="4057651" y="1862137"/>
              <a:ext cx="895349" cy="1033461"/>
            </a:xfrm>
            <a:custGeom>
              <a:avLst/>
              <a:gdLst>
                <a:gd name="connsiteX0" fmla="*/ 0 w 1066801"/>
                <a:gd name="connsiteY0" fmla="*/ 647700 h 1295400"/>
                <a:gd name="connsiteX1" fmla="*/ 533401 w 1066801"/>
                <a:gd name="connsiteY1" fmla="*/ 0 h 1295400"/>
                <a:gd name="connsiteX2" fmla="*/ 1066802 w 1066801"/>
                <a:gd name="connsiteY2" fmla="*/ 647700 h 1295400"/>
                <a:gd name="connsiteX3" fmla="*/ 533401 w 1066801"/>
                <a:gd name="connsiteY3" fmla="*/ 1295400 h 1295400"/>
                <a:gd name="connsiteX4" fmla="*/ 0 w 1066801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923925 h 1571625"/>
                <a:gd name="connsiteX1" fmla="*/ 538163 w 1066802"/>
                <a:gd name="connsiteY1" fmla="*/ 0 h 1571625"/>
                <a:gd name="connsiteX2" fmla="*/ 1066802 w 1066802"/>
                <a:gd name="connsiteY2" fmla="*/ 923925 h 1571625"/>
                <a:gd name="connsiteX3" fmla="*/ 533401 w 1066802"/>
                <a:gd name="connsiteY3" fmla="*/ 1571625 h 1571625"/>
                <a:gd name="connsiteX4" fmla="*/ 0 w 1066802"/>
                <a:gd name="connsiteY4" fmla="*/ 923925 h 1571625"/>
                <a:gd name="connsiteX0" fmla="*/ 0 w 1066802"/>
                <a:gd name="connsiteY0" fmla="*/ 923925 h 1428750"/>
                <a:gd name="connsiteX1" fmla="*/ 538163 w 1066802"/>
                <a:gd name="connsiteY1" fmla="*/ 0 h 1428750"/>
                <a:gd name="connsiteX2" fmla="*/ 1066802 w 1066802"/>
                <a:gd name="connsiteY2" fmla="*/ 923925 h 1428750"/>
                <a:gd name="connsiteX3" fmla="*/ 538163 w 1066802"/>
                <a:gd name="connsiteY3" fmla="*/ 1428750 h 1428750"/>
                <a:gd name="connsiteX4" fmla="*/ 0 w 1066802"/>
                <a:gd name="connsiteY4" fmla="*/ 923925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6802" h="1428750">
                  <a:moveTo>
                    <a:pt x="0" y="923925"/>
                  </a:moveTo>
                  <a:cubicBezTo>
                    <a:pt x="0" y="566210"/>
                    <a:pt x="243574" y="0"/>
                    <a:pt x="538163" y="0"/>
                  </a:cubicBezTo>
                  <a:cubicBezTo>
                    <a:pt x="832752" y="0"/>
                    <a:pt x="1066802" y="566210"/>
                    <a:pt x="1066802" y="923925"/>
                  </a:cubicBezTo>
                  <a:cubicBezTo>
                    <a:pt x="1066802" y="1281640"/>
                    <a:pt x="832752" y="1428750"/>
                    <a:pt x="538163" y="1428750"/>
                  </a:cubicBezTo>
                  <a:cubicBezTo>
                    <a:pt x="243574" y="1428750"/>
                    <a:pt x="0" y="1281640"/>
                    <a:pt x="0" y="923925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二等辺三角形 99">
              <a:extLst>
                <a:ext uri="{FF2B5EF4-FFF2-40B4-BE49-F238E27FC236}">
                  <a16:creationId xmlns:a16="http://schemas.microsoft.com/office/drawing/2014/main" id="{6DC06FC4-4AAC-4ECE-9E2D-3F061395578F}"/>
                </a:ext>
              </a:extLst>
            </p:cNvPr>
            <p:cNvSpPr/>
            <p:nvPr/>
          </p:nvSpPr>
          <p:spPr>
            <a:xfrm rot="10800000">
              <a:off x="4329112" y="1964530"/>
              <a:ext cx="347664" cy="414337"/>
            </a:xfrm>
            <a:prstGeom prst="triangle">
              <a:avLst/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DC0CAD1F-A5B0-42BF-BA1F-1F11BF54CFFE}"/>
                </a:ext>
              </a:extLst>
            </p:cNvPr>
            <p:cNvSpPr/>
            <p:nvPr/>
          </p:nvSpPr>
          <p:spPr>
            <a:xfrm>
              <a:off x="4171949" y="1319214"/>
              <a:ext cx="738187" cy="700088"/>
            </a:xfrm>
            <a:custGeom>
              <a:avLst/>
              <a:gdLst>
                <a:gd name="connsiteX0" fmla="*/ 235469 w 738187"/>
                <a:gd name="connsiteY0" fmla="*/ 0 h 700088"/>
                <a:gd name="connsiteX1" fmla="*/ 257672 w 738187"/>
                <a:gd name="connsiteY1" fmla="*/ 0 h 700088"/>
                <a:gd name="connsiteX2" fmla="*/ 404316 w 738187"/>
                <a:gd name="connsiteY2" fmla="*/ 0 h 700088"/>
                <a:gd name="connsiteX3" fmla="*/ 643212 w 738187"/>
                <a:gd name="connsiteY3" fmla="*/ 0 h 700088"/>
                <a:gd name="connsiteX4" fmla="*/ 738187 w 738187"/>
                <a:gd name="connsiteY4" fmla="*/ 141747 h 700088"/>
                <a:gd name="connsiteX5" fmla="*/ 649120 w 738187"/>
                <a:gd name="connsiteY5" fmla="*/ 181153 h 700088"/>
                <a:gd name="connsiteX6" fmla="*/ 656753 w 738187"/>
                <a:gd name="connsiteY6" fmla="*/ 205742 h 700088"/>
                <a:gd name="connsiteX7" fmla="*/ 661988 w 738187"/>
                <a:gd name="connsiteY7" fmla="*/ 257672 h 700088"/>
                <a:gd name="connsiteX8" fmla="*/ 661988 w 738187"/>
                <a:gd name="connsiteY8" fmla="*/ 442416 h 700088"/>
                <a:gd name="connsiteX9" fmla="*/ 404316 w 738187"/>
                <a:gd name="connsiteY9" fmla="*/ 700088 h 700088"/>
                <a:gd name="connsiteX10" fmla="*/ 257672 w 738187"/>
                <a:gd name="connsiteY10" fmla="*/ 700088 h 700088"/>
                <a:gd name="connsiteX11" fmla="*/ 0 w 738187"/>
                <a:gd name="connsiteY11" fmla="*/ 442416 h 700088"/>
                <a:gd name="connsiteX12" fmla="*/ 0 w 738187"/>
                <a:gd name="connsiteY12" fmla="*/ 257672 h 700088"/>
                <a:gd name="connsiteX13" fmla="*/ 205742 w 738187"/>
                <a:gd name="connsiteY13" fmla="*/ 5235 h 700088"/>
                <a:gd name="connsiteX14" fmla="*/ 224306 w 738187"/>
                <a:gd name="connsiteY14" fmla="*/ 3364 h 70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38187" h="700088">
                  <a:moveTo>
                    <a:pt x="235469" y="0"/>
                  </a:moveTo>
                  <a:lnTo>
                    <a:pt x="257672" y="0"/>
                  </a:lnTo>
                  <a:lnTo>
                    <a:pt x="404316" y="0"/>
                  </a:lnTo>
                  <a:lnTo>
                    <a:pt x="643212" y="0"/>
                  </a:lnTo>
                  <a:cubicBezTo>
                    <a:pt x="695666" y="0"/>
                    <a:pt x="738187" y="63462"/>
                    <a:pt x="738187" y="141747"/>
                  </a:cubicBezTo>
                  <a:lnTo>
                    <a:pt x="649120" y="181153"/>
                  </a:lnTo>
                  <a:lnTo>
                    <a:pt x="656753" y="205742"/>
                  </a:lnTo>
                  <a:cubicBezTo>
                    <a:pt x="660186" y="222516"/>
                    <a:pt x="661988" y="239884"/>
                    <a:pt x="661988" y="257672"/>
                  </a:cubicBezTo>
                  <a:lnTo>
                    <a:pt x="661988" y="442416"/>
                  </a:lnTo>
                  <a:cubicBezTo>
                    <a:pt x="661988" y="584724"/>
                    <a:pt x="546624" y="700088"/>
                    <a:pt x="404316" y="700088"/>
                  </a:cubicBezTo>
                  <a:lnTo>
                    <a:pt x="257672" y="700088"/>
                  </a:lnTo>
                  <a:cubicBezTo>
                    <a:pt x="115364" y="700088"/>
                    <a:pt x="0" y="584724"/>
                    <a:pt x="0" y="442416"/>
                  </a:cubicBezTo>
                  <a:lnTo>
                    <a:pt x="0" y="257672"/>
                  </a:lnTo>
                  <a:cubicBezTo>
                    <a:pt x="0" y="133153"/>
                    <a:pt x="88326" y="29262"/>
                    <a:pt x="205742" y="5235"/>
                  </a:cubicBezTo>
                  <a:lnTo>
                    <a:pt x="224306" y="3364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四角形: 角を丸くする 101">
              <a:extLst>
                <a:ext uri="{FF2B5EF4-FFF2-40B4-BE49-F238E27FC236}">
                  <a16:creationId xmlns:a16="http://schemas.microsoft.com/office/drawing/2014/main" id="{4262D99E-9F68-4889-860E-08959BD96D15}"/>
                </a:ext>
              </a:extLst>
            </p:cNvPr>
            <p:cNvSpPr/>
            <p:nvPr/>
          </p:nvSpPr>
          <p:spPr>
            <a:xfrm>
              <a:off x="4248148" y="1428750"/>
              <a:ext cx="509590" cy="566738"/>
            </a:xfrm>
            <a:prstGeom prst="roundRect">
              <a:avLst>
                <a:gd name="adj" fmla="val 37055"/>
              </a:avLst>
            </a:prstGeom>
            <a:solidFill>
              <a:srgbClr val="FFCC9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ED5BF61C-CCC0-48B4-B218-7A2AD400546C}"/>
                </a:ext>
              </a:extLst>
            </p:cNvPr>
            <p:cNvSpPr/>
            <p:nvPr/>
          </p:nvSpPr>
          <p:spPr>
            <a:xfrm>
              <a:off x="4248147" y="1707192"/>
              <a:ext cx="509590" cy="288297"/>
            </a:xfrm>
            <a:custGeom>
              <a:avLst/>
              <a:gdLst>
                <a:gd name="connsiteX0" fmla="*/ 0 w 509590"/>
                <a:gd name="connsiteY0" fmla="*/ 0 h 288297"/>
                <a:gd name="connsiteX1" fmla="*/ 73984 w 509590"/>
                <a:gd name="connsiteY1" fmla="*/ 73984 h 288297"/>
                <a:gd name="connsiteX2" fmla="*/ 435606 w 509590"/>
                <a:gd name="connsiteY2" fmla="*/ 73984 h 288297"/>
                <a:gd name="connsiteX3" fmla="*/ 509590 w 509590"/>
                <a:gd name="connsiteY3" fmla="*/ 0 h 288297"/>
                <a:gd name="connsiteX4" fmla="*/ 509590 w 509590"/>
                <a:gd name="connsiteY4" fmla="*/ 99468 h 288297"/>
                <a:gd name="connsiteX5" fmla="*/ 320761 w 509590"/>
                <a:gd name="connsiteY5" fmla="*/ 288297 h 288297"/>
                <a:gd name="connsiteX6" fmla="*/ 188829 w 509590"/>
                <a:gd name="connsiteY6" fmla="*/ 288297 h 288297"/>
                <a:gd name="connsiteX7" fmla="*/ 0 w 509590"/>
                <a:gd name="connsiteY7" fmla="*/ 99468 h 288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9590" h="288297">
                  <a:moveTo>
                    <a:pt x="0" y="0"/>
                  </a:moveTo>
                  <a:cubicBezTo>
                    <a:pt x="0" y="40860"/>
                    <a:pt x="33124" y="73984"/>
                    <a:pt x="73984" y="73984"/>
                  </a:cubicBezTo>
                  <a:lnTo>
                    <a:pt x="435606" y="73984"/>
                  </a:lnTo>
                  <a:cubicBezTo>
                    <a:pt x="476466" y="73984"/>
                    <a:pt x="509590" y="40860"/>
                    <a:pt x="509590" y="0"/>
                  </a:cubicBezTo>
                  <a:lnTo>
                    <a:pt x="509590" y="99468"/>
                  </a:lnTo>
                  <a:cubicBezTo>
                    <a:pt x="509590" y="203755"/>
                    <a:pt x="425048" y="288297"/>
                    <a:pt x="320761" y="288297"/>
                  </a:cubicBezTo>
                  <a:lnTo>
                    <a:pt x="188829" y="288297"/>
                  </a:lnTo>
                  <a:cubicBezTo>
                    <a:pt x="84542" y="288297"/>
                    <a:pt x="0" y="203755"/>
                    <a:pt x="0" y="9946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四角形: 角を丸くする 103">
              <a:extLst>
                <a:ext uri="{FF2B5EF4-FFF2-40B4-BE49-F238E27FC236}">
                  <a16:creationId xmlns:a16="http://schemas.microsoft.com/office/drawing/2014/main" id="{9DF5368C-84FA-4794-A3B7-F27D05DECCD0}"/>
                </a:ext>
              </a:extLst>
            </p:cNvPr>
            <p:cNvSpPr/>
            <p:nvPr/>
          </p:nvSpPr>
          <p:spPr>
            <a:xfrm>
              <a:off x="4285059" y="1591783"/>
              <a:ext cx="177404" cy="12748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四角形: 角を丸くする 104">
              <a:extLst>
                <a:ext uri="{FF2B5EF4-FFF2-40B4-BE49-F238E27FC236}">
                  <a16:creationId xmlns:a16="http://schemas.microsoft.com/office/drawing/2014/main" id="{2E732A7B-21B6-410A-BE44-B72E170293EB}"/>
                </a:ext>
              </a:extLst>
            </p:cNvPr>
            <p:cNvSpPr/>
            <p:nvPr/>
          </p:nvSpPr>
          <p:spPr>
            <a:xfrm>
              <a:off x="4539853" y="1591783"/>
              <a:ext cx="177404" cy="12748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B2CE2E84-DC7E-44B1-BFD7-25872571A1D2}"/>
                </a:ext>
              </a:extLst>
            </p:cNvPr>
            <p:cNvSpPr/>
            <p:nvPr/>
          </p:nvSpPr>
          <p:spPr>
            <a:xfrm>
              <a:off x="4334292" y="1615469"/>
              <a:ext cx="81380" cy="8138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E2A6EC0B-38BC-43D6-97BE-FCE0F90C22AE}"/>
                </a:ext>
              </a:extLst>
            </p:cNvPr>
            <p:cNvSpPr/>
            <p:nvPr/>
          </p:nvSpPr>
          <p:spPr>
            <a:xfrm>
              <a:off x="4584323" y="1615469"/>
              <a:ext cx="81380" cy="8138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80BA1BEF-2727-4FB8-8750-EA2BB12F5D6D}"/>
                </a:ext>
              </a:extLst>
            </p:cNvPr>
            <p:cNvSpPr/>
            <p:nvPr/>
          </p:nvSpPr>
          <p:spPr>
            <a:xfrm>
              <a:off x="4248147" y="1404938"/>
              <a:ext cx="509590" cy="22145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0067B6A2-2B2A-4619-82D8-A26332A947E3}"/>
                </a:ext>
              </a:extLst>
            </p:cNvPr>
            <p:cNvSpPr/>
            <p:nvPr/>
          </p:nvSpPr>
          <p:spPr>
            <a:xfrm>
              <a:off x="4234834" y="1942934"/>
              <a:ext cx="518936" cy="135897"/>
            </a:xfrm>
            <a:custGeom>
              <a:avLst/>
              <a:gdLst>
                <a:gd name="connsiteX0" fmla="*/ 46517 w 518936"/>
                <a:gd name="connsiteY0" fmla="*/ 0 h 135897"/>
                <a:gd name="connsiteX1" fmla="*/ 472419 w 518936"/>
                <a:gd name="connsiteY1" fmla="*/ 0 h 135897"/>
                <a:gd name="connsiteX2" fmla="*/ 518936 w 518936"/>
                <a:gd name="connsiteY2" fmla="*/ 46517 h 135897"/>
                <a:gd name="connsiteX3" fmla="*/ 510059 w 518936"/>
                <a:gd name="connsiteY3" fmla="*/ 67949 h 135897"/>
                <a:gd name="connsiteX4" fmla="*/ 518936 w 518936"/>
                <a:gd name="connsiteY4" fmla="*/ 89380 h 135897"/>
                <a:gd name="connsiteX5" fmla="*/ 472419 w 518936"/>
                <a:gd name="connsiteY5" fmla="*/ 135897 h 135897"/>
                <a:gd name="connsiteX6" fmla="*/ 46517 w 518936"/>
                <a:gd name="connsiteY6" fmla="*/ 135897 h 135897"/>
                <a:gd name="connsiteX7" fmla="*/ 0 w 518936"/>
                <a:gd name="connsiteY7" fmla="*/ 89380 h 135897"/>
                <a:gd name="connsiteX8" fmla="*/ 8877 w 518936"/>
                <a:gd name="connsiteY8" fmla="*/ 67949 h 135897"/>
                <a:gd name="connsiteX9" fmla="*/ 0 w 518936"/>
                <a:gd name="connsiteY9" fmla="*/ 46517 h 135897"/>
                <a:gd name="connsiteX10" fmla="*/ 46517 w 518936"/>
                <a:gd name="connsiteY10" fmla="*/ 0 h 13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8936" h="135897">
                  <a:moveTo>
                    <a:pt x="46517" y="0"/>
                  </a:moveTo>
                  <a:lnTo>
                    <a:pt x="472419" y="0"/>
                  </a:lnTo>
                  <a:cubicBezTo>
                    <a:pt x="498110" y="0"/>
                    <a:pt x="518936" y="20826"/>
                    <a:pt x="518936" y="46517"/>
                  </a:cubicBezTo>
                  <a:lnTo>
                    <a:pt x="510059" y="67949"/>
                  </a:lnTo>
                  <a:lnTo>
                    <a:pt x="518936" y="89380"/>
                  </a:lnTo>
                  <a:cubicBezTo>
                    <a:pt x="518936" y="115071"/>
                    <a:pt x="498110" y="135897"/>
                    <a:pt x="472419" y="135897"/>
                  </a:cubicBezTo>
                  <a:lnTo>
                    <a:pt x="46517" y="135897"/>
                  </a:lnTo>
                  <a:cubicBezTo>
                    <a:pt x="20826" y="135897"/>
                    <a:pt x="0" y="115071"/>
                    <a:pt x="0" y="89380"/>
                  </a:cubicBezTo>
                  <a:lnTo>
                    <a:pt x="8877" y="67949"/>
                  </a:lnTo>
                  <a:lnTo>
                    <a:pt x="0" y="46517"/>
                  </a:lnTo>
                  <a:cubicBezTo>
                    <a:pt x="0" y="20826"/>
                    <a:pt x="20826" y="0"/>
                    <a:pt x="4651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四角形: 角を丸くする 284">
              <a:extLst>
                <a:ext uri="{FF2B5EF4-FFF2-40B4-BE49-F238E27FC236}">
                  <a16:creationId xmlns:a16="http://schemas.microsoft.com/office/drawing/2014/main" id="{A566BCDE-74E4-4F8A-BCE0-C19C49642AD7}"/>
                </a:ext>
              </a:extLst>
            </p:cNvPr>
            <p:cNvSpPr/>
            <p:nvPr/>
          </p:nvSpPr>
          <p:spPr>
            <a:xfrm rot="5400000" flipH="1">
              <a:off x="4099977" y="2807494"/>
              <a:ext cx="443451" cy="329147"/>
            </a:xfrm>
            <a:custGeom>
              <a:avLst/>
              <a:gdLst>
                <a:gd name="connsiteX0" fmla="*/ 0 w 600075"/>
                <a:gd name="connsiteY0" fmla="*/ 159543 h 319085"/>
                <a:gd name="connsiteX1" fmla="*/ 159543 w 600075"/>
                <a:gd name="connsiteY1" fmla="*/ 0 h 319085"/>
                <a:gd name="connsiteX2" fmla="*/ 440533 w 600075"/>
                <a:gd name="connsiteY2" fmla="*/ 0 h 319085"/>
                <a:gd name="connsiteX3" fmla="*/ 600076 w 600075"/>
                <a:gd name="connsiteY3" fmla="*/ 159543 h 319085"/>
                <a:gd name="connsiteX4" fmla="*/ 600075 w 600075"/>
                <a:gd name="connsiteY4" fmla="*/ 159543 h 319085"/>
                <a:gd name="connsiteX5" fmla="*/ 440532 w 600075"/>
                <a:gd name="connsiteY5" fmla="*/ 319086 h 319085"/>
                <a:gd name="connsiteX6" fmla="*/ 159543 w 600075"/>
                <a:gd name="connsiteY6" fmla="*/ 319085 h 319085"/>
                <a:gd name="connsiteX7" fmla="*/ 0 w 600075"/>
                <a:gd name="connsiteY7" fmla="*/ 159542 h 319085"/>
                <a:gd name="connsiteX8" fmla="*/ 0 w 600075"/>
                <a:gd name="connsiteY8" fmla="*/ 159543 h 319085"/>
                <a:gd name="connsiteX0" fmla="*/ 600075 w 691515"/>
                <a:gd name="connsiteY0" fmla="*/ 159543 h 319086"/>
                <a:gd name="connsiteX1" fmla="*/ 440532 w 691515"/>
                <a:gd name="connsiteY1" fmla="*/ 319086 h 319086"/>
                <a:gd name="connsiteX2" fmla="*/ 159543 w 691515"/>
                <a:gd name="connsiteY2" fmla="*/ 319085 h 319086"/>
                <a:gd name="connsiteX3" fmla="*/ 0 w 691515"/>
                <a:gd name="connsiteY3" fmla="*/ 159542 h 319086"/>
                <a:gd name="connsiteX4" fmla="*/ 0 w 691515"/>
                <a:gd name="connsiteY4" fmla="*/ 159543 h 319086"/>
                <a:gd name="connsiteX5" fmla="*/ 159543 w 691515"/>
                <a:gd name="connsiteY5" fmla="*/ 0 h 319086"/>
                <a:gd name="connsiteX6" fmla="*/ 440533 w 691515"/>
                <a:gd name="connsiteY6" fmla="*/ 0 h 319086"/>
                <a:gd name="connsiteX7" fmla="*/ 600076 w 691515"/>
                <a:gd name="connsiteY7" fmla="*/ 159543 h 319086"/>
                <a:gd name="connsiteX8" fmla="*/ 691515 w 691515"/>
                <a:gd name="connsiteY8" fmla="*/ 250983 h 319086"/>
                <a:gd name="connsiteX0" fmla="*/ 600075 w 600076"/>
                <a:gd name="connsiteY0" fmla="*/ 159543 h 319086"/>
                <a:gd name="connsiteX1" fmla="*/ 440532 w 600076"/>
                <a:gd name="connsiteY1" fmla="*/ 319086 h 319086"/>
                <a:gd name="connsiteX2" fmla="*/ 159543 w 600076"/>
                <a:gd name="connsiteY2" fmla="*/ 319085 h 319086"/>
                <a:gd name="connsiteX3" fmla="*/ 0 w 600076"/>
                <a:gd name="connsiteY3" fmla="*/ 159542 h 319086"/>
                <a:gd name="connsiteX4" fmla="*/ 0 w 600076"/>
                <a:gd name="connsiteY4" fmla="*/ 159543 h 319086"/>
                <a:gd name="connsiteX5" fmla="*/ 159543 w 600076"/>
                <a:gd name="connsiteY5" fmla="*/ 0 h 319086"/>
                <a:gd name="connsiteX6" fmla="*/ 440533 w 600076"/>
                <a:gd name="connsiteY6" fmla="*/ 0 h 319086"/>
                <a:gd name="connsiteX7" fmla="*/ 600076 w 600076"/>
                <a:gd name="connsiteY7" fmla="*/ 159543 h 319086"/>
                <a:gd name="connsiteX0" fmla="*/ 600075 w 600075"/>
                <a:gd name="connsiteY0" fmla="*/ 159543 h 319086"/>
                <a:gd name="connsiteX1" fmla="*/ 440532 w 600075"/>
                <a:gd name="connsiteY1" fmla="*/ 319086 h 319086"/>
                <a:gd name="connsiteX2" fmla="*/ 159543 w 600075"/>
                <a:gd name="connsiteY2" fmla="*/ 319085 h 319086"/>
                <a:gd name="connsiteX3" fmla="*/ 0 w 600075"/>
                <a:gd name="connsiteY3" fmla="*/ 159542 h 319086"/>
                <a:gd name="connsiteX4" fmla="*/ 0 w 600075"/>
                <a:gd name="connsiteY4" fmla="*/ 159543 h 319086"/>
                <a:gd name="connsiteX5" fmla="*/ 159543 w 600075"/>
                <a:gd name="connsiteY5" fmla="*/ 0 h 319086"/>
                <a:gd name="connsiteX6" fmla="*/ 440533 w 600075"/>
                <a:gd name="connsiteY6" fmla="*/ 0 h 319086"/>
                <a:gd name="connsiteX0" fmla="*/ 440532 w 440533"/>
                <a:gd name="connsiteY0" fmla="*/ 319086 h 319086"/>
                <a:gd name="connsiteX1" fmla="*/ 159543 w 440533"/>
                <a:gd name="connsiteY1" fmla="*/ 319085 h 319086"/>
                <a:gd name="connsiteX2" fmla="*/ 0 w 440533"/>
                <a:gd name="connsiteY2" fmla="*/ 159542 h 319086"/>
                <a:gd name="connsiteX3" fmla="*/ 0 w 440533"/>
                <a:gd name="connsiteY3" fmla="*/ 159543 h 319086"/>
                <a:gd name="connsiteX4" fmla="*/ 159543 w 440533"/>
                <a:gd name="connsiteY4" fmla="*/ 0 h 319086"/>
                <a:gd name="connsiteX5" fmla="*/ 440533 w 440533"/>
                <a:gd name="connsiteY5" fmla="*/ 0 h 319086"/>
                <a:gd name="connsiteX0" fmla="*/ 552467 w 552467"/>
                <a:gd name="connsiteY0" fmla="*/ 320470 h 320470"/>
                <a:gd name="connsiteX1" fmla="*/ 159543 w 552467"/>
                <a:gd name="connsiteY1" fmla="*/ 319085 h 320470"/>
                <a:gd name="connsiteX2" fmla="*/ 0 w 552467"/>
                <a:gd name="connsiteY2" fmla="*/ 159542 h 320470"/>
                <a:gd name="connsiteX3" fmla="*/ 0 w 552467"/>
                <a:gd name="connsiteY3" fmla="*/ 159543 h 320470"/>
                <a:gd name="connsiteX4" fmla="*/ 159543 w 552467"/>
                <a:gd name="connsiteY4" fmla="*/ 0 h 320470"/>
                <a:gd name="connsiteX5" fmla="*/ 440533 w 552467"/>
                <a:gd name="connsiteY5" fmla="*/ 0 h 320470"/>
                <a:gd name="connsiteX0" fmla="*/ 552467 w 552467"/>
                <a:gd name="connsiteY0" fmla="*/ 324383 h 324383"/>
                <a:gd name="connsiteX1" fmla="*/ 159543 w 552467"/>
                <a:gd name="connsiteY1" fmla="*/ 322998 h 324383"/>
                <a:gd name="connsiteX2" fmla="*/ 0 w 552467"/>
                <a:gd name="connsiteY2" fmla="*/ 163455 h 324383"/>
                <a:gd name="connsiteX3" fmla="*/ 0 w 552467"/>
                <a:gd name="connsiteY3" fmla="*/ 163456 h 324383"/>
                <a:gd name="connsiteX4" fmla="*/ 159543 w 552467"/>
                <a:gd name="connsiteY4" fmla="*/ 3913 h 324383"/>
                <a:gd name="connsiteX5" fmla="*/ 357554 w 552467"/>
                <a:gd name="connsiteY5" fmla="*/ 0 h 324383"/>
                <a:gd name="connsiteX0" fmla="*/ 457217 w 457217"/>
                <a:gd name="connsiteY0" fmla="*/ 329146 h 329146"/>
                <a:gd name="connsiteX1" fmla="*/ 159543 w 457217"/>
                <a:gd name="connsiteY1" fmla="*/ 322998 h 329146"/>
                <a:gd name="connsiteX2" fmla="*/ 0 w 457217"/>
                <a:gd name="connsiteY2" fmla="*/ 163455 h 329146"/>
                <a:gd name="connsiteX3" fmla="*/ 0 w 457217"/>
                <a:gd name="connsiteY3" fmla="*/ 163456 h 329146"/>
                <a:gd name="connsiteX4" fmla="*/ 159543 w 457217"/>
                <a:gd name="connsiteY4" fmla="*/ 3913 h 329146"/>
                <a:gd name="connsiteX5" fmla="*/ 357554 w 457217"/>
                <a:gd name="connsiteY5" fmla="*/ 0 h 329146"/>
                <a:gd name="connsiteX0" fmla="*/ 457217 w 457217"/>
                <a:gd name="connsiteY0" fmla="*/ 329147 h 329147"/>
                <a:gd name="connsiteX1" fmla="*/ 159543 w 457217"/>
                <a:gd name="connsiteY1" fmla="*/ 322999 h 329147"/>
                <a:gd name="connsiteX2" fmla="*/ 0 w 457217"/>
                <a:gd name="connsiteY2" fmla="*/ 163456 h 329147"/>
                <a:gd name="connsiteX3" fmla="*/ 0 w 457217"/>
                <a:gd name="connsiteY3" fmla="*/ 163457 h 329147"/>
                <a:gd name="connsiteX4" fmla="*/ 159543 w 457217"/>
                <a:gd name="connsiteY4" fmla="*/ 3914 h 329147"/>
                <a:gd name="connsiteX5" fmla="*/ 313361 w 457217"/>
                <a:gd name="connsiteY5" fmla="*/ 0 h 329147"/>
                <a:gd name="connsiteX0" fmla="*/ 457217 w 457217"/>
                <a:gd name="connsiteY0" fmla="*/ 329147 h 329147"/>
                <a:gd name="connsiteX1" fmla="*/ 159543 w 457217"/>
                <a:gd name="connsiteY1" fmla="*/ 322999 h 329147"/>
                <a:gd name="connsiteX2" fmla="*/ 0 w 457217"/>
                <a:gd name="connsiteY2" fmla="*/ 163456 h 329147"/>
                <a:gd name="connsiteX3" fmla="*/ 0 w 457217"/>
                <a:gd name="connsiteY3" fmla="*/ 163457 h 329147"/>
                <a:gd name="connsiteX4" fmla="*/ 159543 w 457217"/>
                <a:gd name="connsiteY4" fmla="*/ 3914 h 329147"/>
                <a:gd name="connsiteX5" fmla="*/ 313361 w 457217"/>
                <a:gd name="connsiteY5" fmla="*/ 0 h 329147"/>
                <a:gd name="connsiteX0" fmla="*/ 457217 w 457217"/>
                <a:gd name="connsiteY0" fmla="*/ 329147 h 329147"/>
                <a:gd name="connsiteX1" fmla="*/ 159543 w 457217"/>
                <a:gd name="connsiteY1" fmla="*/ 322999 h 329147"/>
                <a:gd name="connsiteX2" fmla="*/ 0 w 457217"/>
                <a:gd name="connsiteY2" fmla="*/ 163456 h 329147"/>
                <a:gd name="connsiteX3" fmla="*/ 0 w 457217"/>
                <a:gd name="connsiteY3" fmla="*/ 163457 h 329147"/>
                <a:gd name="connsiteX4" fmla="*/ 159543 w 457217"/>
                <a:gd name="connsiteY4" fmla="*/ 3914 h 329147"/>
                <a:gd name="connsiteX5" fmla="*/ 318272 w 457217"/>
                <a:gd name="connsiteY5" fmla="*/ 0 h 329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217" h="329147">
                  <a:moveTo>
                    <a:pt x="457217" y="329147"/>
                  </a:moveTo>
                  <a:lnTo>
                    <a:pt x="159543" y="322999"/>
                  </a:lnTo>
                  <a:cubicBezTo>
                    <a:pt x="71430" y="322999"/>
                    <a:pt x="0" y="251569"/>
                    <a:pt x="0" y="163456"/>
                  </a:cubicBezTo>
                  <a:lnTo>
                    <a:pt x="0" y="163457"/>
                  </a:lnTo>
                  <a:cubicBezTo>
                    <a:pt x="0" y="75344"/>
                    <a:pt x="71430" y="3914"/>
                    <a:pt x="159543" y="3914"/>
                  </a:cubicBezTo>
                  <a:lnTo>
                    <a:pt x="318272" y="0"/>
                  </a:lnTo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台形 353">
              <a:extLst>
                <a:ext uri="{FF2B5EF4-FFF2-40B4-BE49-F238E27FC236}">
                  <a16:creationId xmlns:a16="http://schemas.microsoft.com/office/drawing/2014/main" id="{9A5BEBAE-84B2-44BA-9B44-947D59A02455}"/>
                </a:ext>
              </a:extLst>
            </p:cNvPr>
            <p:cNvSpPr/>
            <p:nvPr/>
          </p:nvSpPr>
          <p:spPr>
            <a:xfrm rot="10800000">
              <a:off x="4205551" y="3143247"/>
              <a:ext cx="246059" cy="346588"/>
            </a:xfrm>
            <a:custGeom>
              <a:avLst/>
              <a:gdLst>
                <a:gd name="connsiteX0" fmla="*/ 0 w 242354"/>
                <a:gd name="connsiteY0" fmla="*/ 346588 h 346588"/>
                <a:gd name="connsiteX1" fmla="*/ 60589 w 242354"/>
                <a:gd name="connsiteY1" fmla="*/ 0 h 346588"/>
                <a:gd name="connsiteX2" fmla="*/ 181766 w 242354"/>
                <a:gd name="connsiteY2" fmla="*/ 0 h 346588"/>
                <a:gd name="connsiteX3" fmla="*/ 242354 w 242354"/>
                <a:gd name="connsiteY3" fmla="*/ 346588 h 346588"/>
                <a:gd name="connsiteX4" fmla="*/ 0 w 242354"/>
                <a:gd name="connsiteY4" fmla="*/ 346588 h 346588"/>
                <a:gd name="connsiteX0" fmla="*/ 3705 w 246059"/>
                <a:gd name="connsiteY0" fmla="*/ 346588 h 346588"/>
                <a:gd name="connsiteX1" fmla="*/ 0 w 246059"/>
                <a:gd name="connsiteY1" fmla="*/ 0 h 346588"/>
                <a:gd name="connsiteX2" fmla="*/ 185471 w 246059"/>
                <a:gd name="connsiteY2" fmla="*/ 0 h 346588"/>
                <a:gd name="connsiteX3" fmla="*/ 246059 w 246059"/>
                <a:gd name="connsiteY3" fmla="*/ 346588 h 346588"/>
                <a:gd name="connsiteX4" fmla="*/ 3705 w 246059"/>
                <a:gd name="connsiteY4" fmla="*/ 346588 h 346588"/>
                <a:gd name="connsiteX0" fmla="*/ 3705 w 246059"/>
                <a:gd name="connsiteY0" fmla="*/ 346588 h 346588"/>
                <a:gd name="connsiteX1" fmla="*/ 0 w 246059"/>
                <a:gd name="connsiteY1" fmla="*/ 0 h 346588"/>
                <a:gd name="connsiteX2" fmla="*/ 144990 w 246059"/>
                <a:gd name="connsiteY2" fmla="*/ 0 h 346588"/>
                <a:gd name="connsiteX3" fmla="*/ 246059 w 246059"/>
                <a:gd name="connsiteY3" fmla="*/ 346588 h 346588"/>
                <a:gd name="connsiteX4" fmla="*/ 3705 w 246059"/>
                <a:gd name="connsiteY4" fmla="*/ 346588 h 346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6059" h="346588">
                  <a:moveTo>
                    <a:pt x="3705" y="346588"/>
                  </a:moveTo>
                  <a:lnTo>
                    <a:pt x="0" y="0"/>
                  </a:lnTo>
                  <a:lnTo>
                    <a:pt x="144990" y="0"/>
                  </a:lnTo>
                  <a:lnTo>
                    <a:pt x="246059" y="346588"/>
                  </a:lnTo>
                  <a:lnTo>
                    <a:pt x="3705" y="346588"/>
                  </a:lnTo>
                  <a:close/>
                </a:path>
              </a:pathLst>
            </a:cu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11A3C07B-698E-4E6B-A15C-CADFA886E52F}"/>
                </a:ext>
              </a:extLst>
            </p:cNvPr>
            <p:cNvSpPr/>
            <p:nvPr/>
          </p:nvSpPr>
          <p:spPr>
            <a:xfrm>
              <a:off x="4156866" y="3368878"/>
              <a:ext cx="329146" cy="142875"/>
            </a:xfrm>
            <a:prstGeom prst="round2SameRect">
              <a:avLst>
                <a:gd name="adj1" fmla="val 50000"/>
                <a:gd name="adj2" fmla="val 22315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705859EC-C45B-432B-B851-477BA387CCAA}"/>
                </a:ext>
              </a:extLst>
            </p:cNvPr>
            <p:cNvGrpSpPr/>
            <p:nvPr/>
          </p:nvGrpSpPr>
          <p:grpSpPr>
            <a:xfrm flipH="1">
              <a:off x="4504527" y="2788442"/>
              <a:ext cx="329410" cy="723311"/>
              <a:chOff x="4664866" y="2788442"/>
              <a:chExt cx="329410" cy="723311"/>
            </a:xfrm>
          </p:grpSpPr>
          <p:sp>
            <p:nvSpPr>
              <p:cNvPr id="124" name="四角形: 角を丸くする 284">
                <a:extLst>
                  <a:ext uri="{FF2B5EF4-FFF2-40B4-BE49-F238E27FC236}">
                    <a16:creationId xmlns:a16="http://schemas.microsoft.com/office/drawing/2014/main" id="{A6C76C9E-73A8-44B7-8097-87A9CDBC50FF}"/>
                  </a:ext>
                </a:extLst>
              </p:cNvPr>
              <p:cNvSpPr/>
              <p:nvPr/>
            </p:nvSpPr>
            <p:spPr>
              <a:xfrm rot="5400000" flipH="1">
                <a:off x="4627027" y="2826544"/>
                <a:ext cx="405351" cy="329147"/>
              </a:xfrm>
              <a:custGeom>
                <a:avLst/>
                <a:gdLst>
                  <a:gd name="connsiteX0" fmla="*/ 0 w 600075"/>
                  <a:gd name="connsiteY0" fmla="*/ 159543 h 319085"/>
                  <a:gd name="connsiteX1" fmla="*/ 159543 w 600075"/>
                  <a:gd name="connsiteY1" fmla="*/ 0 h 319085"/>
                  <a:gd name="connsiteX2" fmla="*/ 440533 w 600075"/>
                  <a:gd name="connsiteY2" fmla="*/ 0 h 319085"/>
                  <a:gd name="connsiteX3" fmla="*/ 600076 w 600075"/>
                  <a:gd name="connsiteY3" fmla="*/ 159543 h 319085"/>
                  <a:gd name="connsiteX4" fmla="*/ 600075 w 600075"/>
                  <a:gd name="connsiteY4" fmla="*/ 159543 h 319085"/>
                  <a:gd name="connsiteX5" fmla="*/ 440532 w 600075"/>
                  <a:gd name="connsiteY5" fmla="*/ 319086 h 319085"/>
                  <a:gd name="connsiteX6" fmla="*/ 159543 w 600075"/>
                  <a:gd name="connsiteY6" fmla="*/ 319085 h 319085"/>
                  <a:gd name="connsiteX7" fmla="*/ 0 w 600075"/>
                  <a:gd name="connsiteY7" fmla="*/ 159542 h 319085"/>
                  <a:gd name="connsiteX8" fmla="*/ 0 w 600075"/>
                  <a:gd name="connsiteY8" fmla="*/ 159543 h 319085"/>
                  <a:gd name="connsiteX0" fmla="*/ 600075 w 691515"/>
                  <a:gd name="connsiteY0" fmla="*/ 159543 h 319086"/>
                  <a:gd name="connsiteX1" fmla="*/ 440532 w 691515"/>
                  <a:gd name="connsiteY1" fmla="*/ 319086 h 319086"/>
                  <a:gd name="connsiteX2" fmla="*/ 159543 w 691515"/>
                  <a:gd name="connsiteY2" fmla="*/ 319085 h 319086"/>
                  <a:gd name="connsiteX3" fmla="*/ 0 w 691515"/>
                  <a:gd name="connsiteY3" fmla="*/ 159542 h 319086"/>
                  <a:gd name="connsiteX4" fmla="*/ 0 w 691515"/>
                  <a:gd name="connsiteY4" fmla="*/ 159543 h 319086"/>
                  <a:gd name="connsiteX5" fmla="*/ 159543 w 691515"/>
                  <a:gd name="connsiteY5" fmla="*/ 0 h 319086"/>
                  <a:gd name="connsiteX6" fmla="*/ 440533 w 691515"/>
                  <a:gd name="connsiteY6" fmla="*/ 0 h 319086"/>
                  <a:gd name="connsiteX7" fmla="*/ 600076 w 691515"/>
                  <a:gd name="connsiteY7" fmla="*/ 159543 h 319086"/>
                  <a:gd name="connsiteX8" fmla="*/ 691515 w 691515"/>
                  <a:gd name="connsiteY8" fmla="*/ 250983 h 319086"/>
                  <a:gd name="connsiteX0" fmla="*/ 600075 w 600076"/>
                  <a:gd name="connsiteY0" fmla="*/ 159543 h 319086"/>
                  <a:gd name="connsiteX1" fmla="*/ 440532 w 600076"/>
                  <a:gd name="connsiteY1" fmla="*/ 319086 h 319086"/>
                  <a:gd name="connsiteX2" fmla="*/ 159543 w 600076"/>
                  <a:gd name="connsiteY2" fmla="*/ 319085 h 319086"/>
                  <a:gd name="connsiteX3" fmla="*/ 0 w 600076"/>
                  <a:gd name="connsiteY3" fmla="*/ 159542 h 319086"/>
                  <a:gd name="connsiteX4" fmla="*/ 0 w 600076"/>
                  <a:gd name="connsiteY4" fmla="*/ 159543 h 319086"/>
                  <a:gd name="connsiteX5" fmla="*/ 159543 w 600076"/>
                  <a:gd name="connsiteY5" fmla="*/ 0 h 319086"/>
                  <a:gd name="connsiteX6" fmla="*/ 440533 w 600076"/>
                  <a:gd name="connsiteY6" fmla="*/ 0 h 319086"/>
                  <a:gd name="connsiteX7" fmla="*/ 600076 w 600076"/>
                  <a:gd name="connsiteY7" fmla="*/ 159543 h 319086"/>
                  <a:gd name="connsiteX0" fmla="*/ 600075 w 600075"/>
                  <a:gd name="connsiteY0" fmla="*/ 159543 h 319086"/>
                  <a:gd name="connsiteX1" fmla="*/ 440532 w 600075"/>
                  <a:gd name="connsiteY1" fmla="*/ 319086 h 319086"/>
                  <a:gd name="connsiteX2" fmla="*/ 159543 w 600075"/>
                  <a:gd name="connsiteY2" fmla="*/ 319085 h 319086"/>
                  <a:gd name="connsiteX3" fmla="*/ 0 w 600075"/>
                  <a:gd name="connsiteY3" fmla="*/ 159542 h 319086"/>
                  <a:gd name="connsiteX4" fmla="*/ 0 w 600075"/>
                  <a:gd name="connsiteY4" fmla="*/ 159543 h 319086"/>
                  <a:gd name="connsiteX5" fmla="*/ 159543 w 600075"/>
                  <a:gd name="connsiteY5" fmla="*/ 0 h 319086"/>
                  <a:gd name="connsiteX6" fmla="*/ 440533 w 600075"/>
                  <a:gd name="connsiteY6" fmla="*/ 0 h 319086"/>
                  <a:gd name="connsiteX0" fmla="*/ 440532 w 440533"/>
                  <a:gd name="connsiteY0" fmla="*/ 319086 h 319086"/>
                  <a:gd name="connsiteX1" fmla="*/ 159543 w 440533"/>
                  <a:gd name="connsiteY1" fmla="*/ 319085 h 319086"/>
                  <a:gd name="connsiteX2" fmla="*/ 0 w 440533"/>
                  <a:gd name="connsiteY2" fmla="*/ 159542 h 319086"/>
                  <a:gd name="connsiteX3" fmla="*/ 0 w 440533"/>
                  <a:gd name="connsiteY3" fmla="*/ 159543 h 319086"/>
                  <a:gd name="connsiteX4" fmla="*/ 159543 w 440533"/>
                  <a:gd name="connsiteY4" fmla="*/ 0 h 319086"/>
                  <a:gd name="connsiteX5" fmla="*/ 440533 w 440533"/>
                  <a:gd name="connsiteY5" fmla="*/ 0 h 319086"/>
                  <a:gd name="connsiteX0" fmla="*/ 552467 w 552467"/>
                  <a:gd name="connsiteY0" fmla="*/ 320470 h 320470"/>
                  <a:gd name="connsiteX1" fmla="*/ 159543 w 552467"/>
                  <a:gd name="connsiteY1" fmla="*/ 319085 h 320470"/>
                  <a:gd name="connsiteX2" fmla="*/ 0 w 552467"/>
                  <a:gd name="connsiteY2" fmla="*/ 159542 h 320470"/>
                  <a:gd name="connsiteX3" fmla="*/ 0 w 552467"/>
                  <a:gd name="connsiteY3" fmla="*/ 159543 h 320470"/>
                  <a:gd name="connsiteX4" fmla="*/ 159543 w 552467"/>
                  <a:gd name="connsiteY4" fmla="*/ 0 h 320470"/>
                  <a:gd name="connsiteX5" fmla="*/ 440533 w 552467"/>
                  <a:gd name="connsiteY5" fmla="*/ 0 h 320470"/>
                  <a:gd name="connsiteX0" fmla="*/ 552467 w 552467"/>
                  <a:gd name="connsiteY0" fmla="*/ 324383 h 324383"/>
                  <a:gd name="connsiteX1" fmla="*/ 159543 w 552467"/>
                  <a:gd name="connsiteY1" fmla="*/ 322998 h 324383"/>
                  <a:gd name="connsiteX2" fmla="*/ 0 w 552467"/>
                  <a:gd name="connsiteY2" fmla="*/ 163455 h 324383"/>
                  <a:gd name="connsiteX3" fmla="*/ 0 w 552467"/>
                  <a:gd name="connsiteY3" fmla="*/ 163456 h 324383"/>
                  <a:gd name="connsiteX4" fmla="*/ 159543 w 552467"/>
                  <a:gd name="connsiteY4" fmla="*/ 3913 h 324383"/>
                  <a:gd name="connsiteX5" fmla="*/ 357554 w 552467"/>
                  <a:gd name="connsiteY5" fmla="*/ 0 h 324383"/>
                  <a:gd name="connsiteX0" fmla="*/ 457217 w 457217"/>
                  <a:gd name="connsiteY0" fmla="*/ 329146 h 329146"/>
                  <a:gd name="connsiteX1" fmla="*/ 159543 w 457217"/>
                  <a:gd name="connsiteY1" fmla="*/ 322998 h 329146"/>
                  <a:gd name="connsiteX2" fmla="*/ 0 w 457217"/>
                  <a:gd name="connsiteY2" fmla="*/ 163455 h 329146"/>
                  <a:gd name="connsiteX3" fmla="*/ 0 w 457217"/>
                  <a:gd name="connsiteY3" fmla="*/ 163456 h 329146"/>
                  <a:gd name="connsiteX4" fmla="*/ 159543 w 457217"/>
                  <a:gd name="connsiteY4" fmla="*/ 3913 h 329146"/>
                  <a:gd name="connsiteX5" fmla="*/ 357554 w 457217"/>
                  <a:gd name="connsiteY5" fmla="*/ 0 h 329146"/>
                  <a:gd name="connsiteX0" fmla="*/ 457217 w 457217"/>
                  <a:gd name="connsiteY0" fmla="*/ 329147 h 329147"/>
                  <a:gd name="connsiteX1" fmla="*/ 159543 w 457217"/>
                  <a:gd name="connsiteY1" fmla="*/ 322999 h 329147"/>
                  <a:gd name="connsiteX2" fmla="*/ 0 w 457217"/>
                  <a:gd name="connsiteY2" fmla="*/ 163456 h 329147"/>
                  <a:gd name="connsiteX3" fmla="*/ 0 w 457217"/>
                  <a:gd name="connsiteY3" fmla="*/ 163457 h 329147"/>
                  <a:gd name="connsiteX4" fmla="*/ 159543 w 457217"/>
                  <a:gd name="connsiteY4" fmla="*/ 3914 h 329147"/>
                  <a:gd name="connsiteX5" fmla="*/ 313361 w 457217"/>
                  <a:gd name="connsiteY5" fmla="*/ 0 h 329147"/>
                  <a:gd name="connsiteX0" fmla="*/ 457217 w 457217"/>
                  <a:gd name="connsiteY0" fmla="*/ 329147 h 329147"/>
                  <a:gd name="connsiteX1" fmla="*/ 159543 w 457217"/>
                  <a:gd name="connsiteY1" fmla="*/ 322999 h 329147"/>
                  <a:gd name="connsiteX2" fmla="*/ 0 w 457217"/>
                  <a:gd name="connsiteY2" fmla="*/ 163456 h 329147"/>
                  <a:gd name="connsiteX3" fmla="*/ 0 w 457217"/>
                  <a:gd name="connsiteY3" fmla="*/ 163457 h 329147"/>
                  <a:gd name="connsiteX4" fmla="*/ 159543 w 457217"/>
                  <a:gd name="connsiteY4" fmla="*/ 3914 h 329147"/>
                  <a:gd name="connsiteX5" fmla="*/ 313361 w 457217"/>
                  <a:gd name="connsiteY5" fmla="*/ 0 h 329147"/>
                  <a:gd name="connsiteX0" fmla="*/ 457217 w 457217"/>
                  <a:gd name="connsiteY0" fmla="*/ 329147 h 329147"/>
                  <a:gd name="connsiteX1" fmla="*/ 159543 w 457217"/>
                  <a:gd name="connsiteY1" fmla="*/ 322999 h 329147"/>
                  <a:gd name="connsiteX2" fmla="*/ 0 w 457217"/>
                  <a:gd name="connsiteY2" fmla="*/ 163456 h 329147"/>
                  <a:gd name="connsiteX3" fmla="*/ 0 w 457217"/>
                  <a:gd name="connsiteY3" fmla="*/ 163457 h 329147"/>
                  <a:gd name="connsiteX4" fmla="*/ 159543 w 457217"/>
                  <a:gd name="connsiteY4" fmla="*/ 3914 h 329147"/>
                  <a:gd name="connsiteX5" fmla="*/ 318272 w 457217"/>
                  <a:gd name="connsiteY5" fmla="*/ 0 h 329147"/>
                  <a:gd name="connsiteX0" fmla="*/ 417934 w 417934"/>
                  <a:gd name="connsiteY0" fmla="*/ 329147 h 329147"/>
                  <a:gd name="connsiteX1" fmla="*/ 159543 w 417934"/>
                  <a:gd name="connsiteY1" fmla="*/ 322999 h 329147"/>
                  <a:gd name="connsiteX2" fmla="*/ 0 w 417934"/>
                  <a:gd name="connsiteY2" fmla="*/ 163456 h 329147"/>
                  <a:gd name="connsiteX3" fmla="*/ 0 w 417934"/>
                  <a:gd name="connsiteY3" fmla="*/ 163457 h 329147"/>
                  <a:gd name="connsiteX4" fmla="*/ 159543 w 417934"/>
                  <a:gd name="connsiteY4" fmla="*/ 3914 h 329147"/>
                  <a:gd name="connsiteX5" fmla="*/ 318272 w 417934"/>
                  <a:gd name="connsiteY5" fmla="*/ 0 h 32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7934" h="329147">
                    <a:moveTo>
                      <a:pt x="417934" y="329147"/>
                    </a:moveTo>
                    <a:lnTo>
                      <a:pt x="159543" y="322999"/>
                    </a:lnTo>
                    <a:cubicBezTo>
                      <a:pt x="71430" y="322999"/>
                      <a:pt x="0" y="251569"/>
                      <a:pt x="0" y="163456"/>
                    </a:cubicBezTo>
                    <a:lnTo>
                      <a:pt x="0" y="163457"/>
                    </a:lnTo>
                    <a:cubicBezTo>
                      <a:pt x="0" y="75344"/>
                      <a:pt x="71430" y="3914"/>
                      <a:pt x="159543" y="3914"/>
                    </a:cubicBezTo>
                    <a:lnTo>
                      <a:pt x="318272" y="0"/>
                    </a:lnTo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台形 353">
                <a:extLst>
                  <a:ext uri="{FF2B5EF4-FFF2-40B4-BE49-F238E27FC236}">
                    <a16:creationId xmlns:a16="http://schemas.microsoft.com/office/drawing/2014/main" id="{037C1E8B-2640-422A-B92C-0DFACD6B845A}"/>
                  </a:ext>
                </a:extLst>
              </p:cNvPr>
              <p:cNvSpPr/>
              <p:nvPr/>
            </p:nvSpPr>
            <p:spPr>
              <a:xfrm rot="10800000">
                <a:off x="4713551" y="3143247"/>
                <a:ext cx="246059" cy="346588"/>
              </a:xfrm>
              <a:custGeom>
                <a:avLst/>
                <a:gdLst>
                  <a:gd name="connsiteX0" fmla="*/ 0 w 242354"/>
                  <a:gd name="connsiteY0" fmla="*/ 346588 h 346588"/>
                  <a:gd name="connsiteX1" fmla="*/ 60589 w 242354"/>
                  <a:gd name="connsiteY1" fmla="*/ 0 h 346588"/>
                  <a:gd name="connsiteX2" fmla="*/ 181766 w 242354"/>
                  <a:gd name="connsiteY2" fmla="*/ 0 h 346588"/>
                  <a:gd name="connsiteX3" fmla="*/ 242354 w 242354"/>
                  <a:gd name="connsiteY3" fmla="*/ 346588 h 346588"/>
                  <a:gd name="connsiteX4" fmla="*/ 0 w 242354"/>
                  <a:gd name="connsiteY4" fmla="*/ 346588 h 346588"/>
                  <a:gd name="connsiteX0" fmla="*/ 3705 w 246059"/>
                  <a:gd name="connsiteY0" fmla="*/ 346588 h 346588"/>
                  <a:gd name="connsiteX1" fmla="*/ 0 w 246059"/>
                  <a:gd name="connsiteY1" fmla="*/ 0 h 346588"/>
                  <a:gd name="connsiteX2" fmla="*/ 185471 w 246059"/>
                  <a:gd name="connsiteY2" fmla="*/ 0 h 346588"/>
                  <a:gd name="connsiteX3" fmla="*/ 246059 w 246059"/>
                  <a:gd name="connsiteY3" fmla="*/ 346588 h 346588"/>
                  <a:gd name="connsiteX4" fmla="*/ 3705 w 246059"/>
                  <a:gd name="connsiteY4" fmla="*/ 346588 h 346588"/>
                  <a:gd name="connsiteX0" fmla="*/ 3705 w 246059"/>
                  <a:gd name="connsiteY0" fmla="*/ 346588 h 346588"/>
                  <a:gd name="connsiteX1" fmla="*/ 0 w 246059"/>
                  <a:gd name="connsiteY1" fmla="*/ 0 h 346588"/>
                  <a:gd name="connsiteX2" fmla="*/ 144990 w 246059"/>
                  <a:gd name="connsiteY2" fmla="*/ 0 h 346588"/>
                  <a:gd name="connsiteX3" fmla="*/ 246059 w 246059"/>
                  <a:gd name="connsiteY3" fmla="*/ 346588 h 346588"/>
                  <a:gd name="connsiteX4" fmla="*/ 3705 w 246059"/>
                  <a:gd name="connsiteY4" fmla="*/ 346588 h 346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6059" h="346588">
                    <a:moveTo>
                      <a:pt x="3705" y="346588"/>
                    </a:moveTo>
                    <a:lnTo>
                      <a:pt x="0" y="0"/>
                    </a:lnTo>
                    <a:lnTo>
                      <a:pt x="144990" y="0"/>
                    </a:lnTo>
                    <a:lnTo>
                      <a:pt x="246059" y="346588"/>
                    </a:lnTo>
                    <a:lnTo>
                      <a:pt x="3705" y="346588"/>
                    </a:lnTo>
                    <a:close/>
                  </a:path>
                </a:pathLst>
              </a:cu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四角形: 上の 2 つの角を丸める 125">
                <a:extLst>
                  <a:ext uri="{FF2B5EF4-FFF2-40B4-BE49-F238E27FC236}">
                    <a16:creationId xmlns:a16="http://schemas.microsoft.com/office/drawing/2014/main" id="{9B8043FD-D033-4820-9DFF-E56A348AC8C4}"/>
                  </a:ext>
                </a:extLst>
              </p:cNvPr>
              <p:cNvSpPr/>
              <p:nvPr/>
            </p:nvSpPr>
            <p:spPr>
              <a:xfrm>
                <a:off x="4664866" y="3368878"/>
                <a:ext cx="329146" cy="142875"/>
              </a:xfrm>
              <a:prstGeom prst="round2SameRect">
                <a:avLst>
                  <a:gd name="adj1" fmla="val 50000"/>
                  <a:gd name="adj2" fmla="val 22315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4" name="四角形: 角を丸くする 26">
              <a:extLst>
                <a:ext uri="{FF2B5EF4-FFF2-40B4-BE49-F238E27FC236}">
                  <a16:creationId xmlns:a16="http://schemas.microsoft.com/office/drawing/2014/main" id="{09396666-FC93-447C-A6C7-1440E8A319D9}"/>
                </a:ext>
              </a:extLst>
            </p:cNvPr>
            <p:cNvSpPr/>
            <p:nvPr/>
          </p:nvSpPr>
          <p:spPr>
            <a:xfrm rot="1800000">
              <a:off x="4698292" y="2131428"/>
              <a:ext cx="465448" cy="181141"/>
            </a:xfrm>
            <a:custGeom>
              <a:avLst/>
              <a:gdLst>
                <a:gd name="connsiteX0" fmla="*/ 0 w 507203"/>
                <a:gd name="connsiteY0" fmla="*/ 41755 h 178759"/>
                <a:gd name="connsiteX1" fmla="*/ 41755 w 507203"/>
                <a:gd name="connsiteY1" fmla="*/ 0 h 178759"/>
                <a:gd name="connsiteX2" fmla="*/ 465448 w 507203"/>
                <a:gd name="connsiteY2" fmla="*/ 0 h 178759"/>
                <a:gd name="connsiteX3" fmla="*/ 507203 w 507203"/>
                <a:gd name="connsiteY3" fmla="*/ 41755 h 178759"/>
                <a:gd name="connsiteX4" fmla="*/ 507203 w 507203"/>
                <a:gd name="connsiteY4" fmla="*/ 137004 h 178759"/>
                <a:gd name="connsiteX5" fmla="*/ 465448 w 507203"/>
                <a:gd name="connsiteY5" fmla="*/ 178759 h 178759"/>
                <a:gd name="connsiteX6" fmla="*/ 41755 w 507203"/>
                <a:gd name="connsiteY6" fmla="*/ 178759 h 178759"/>
                <a:gd name="connsiteX7" fmla="*/ 0 w 507203"/>
                <a:gd name="connsiteY7" fmla="*/ 137004 h 178759"/>
                <a:gd name="connsiteX8" fmla="*/ 0 w 507203"/>
                <a:gd name="connsiteY8" fmla="*/ 41755 h 178759"/>
                <a:gd name="connsiteX0" fmla="*/ 0 w 507203"/>
                <a:gd name="connsiteY0" fmla="*/ 137004 h 228444"/>
                <a:gd name="connsiteX1" fmla="*/ 0 w 507203"/>
                <a:gd name="connsiteY1" fmla="*/ 41755 h 228444"/>
                <a:gd name="connsiteX2" fmla="*/ 41755 w 507203"/>
                <a:gd name="connsiteY2" fmla="*/ 0 h 228444"/>
                <a:gd name="connsiteX3" fmla="*/ 465448 w 507203"/>
                <a:gd name="connsiteY3" fmla="*/ 0 h 228444"/>
                <a:gd name="connsiteX4" fmla="*/ 507203 w 507203"/>
                <a:gd name="connsiteY4" fmla="*/ 41755 h 228444"/>
                <a:gd name="connsiteX5" fmla="*/ 507203 w 507203"/>
                <a:gd name="connsiteY5" fmla="*/ 137004 h 228444"/>
                <a:gd name="connsiteX6" fmla="*/ 465448 w 507203"/>
                <a:gd name="connsiteY6" fmla="*/ 178759 h 228444"/>
                <a:gd name="connsiteX7" fmla="*/ 41755 w 507203"/>
                <a:gd name="connsiteY7" fmla="*/ 178759 h 228444"/>
                <a:gd name="connsiteX8" fmla="*/ 91440 w 507203"/>
                <a:gd name="connsiteY8" fmla="*/ 228444 h 228444"/>
                <a:gd name="connsiteX0" fmla="*/ 0 w 507203"/>
                <a:gd name="connsiteY0" fmla="*/ 41755 h 228444"/>
                <a:gd name="connsiteX1" fmla="*/ 41755 w 507203"/>
                <a:gd name="connsiteY1" fmla="*/ 0 h 228444"/>
                <a:gd name="connsiteX2" fmla="*/ 465448 w 507203"/>
                <a:gd name="connsiteY2" fmla="*/ 0 h 228444"/>
                <a:gd name="connsiteX3" fmla="*/ 507203 w 507203"/>
                <a:gd name="connsiteY3" fmla="*/ 41755 h 228444"/>
                <a:gd name="connsiteX4" fmla="*/ 507203 w 507203"/>
                <a:gd name="connsiteY4" fmla="*/ 137004 h 228444"/>
                <a:gd name="connsiteX5" fmla="*/ 465448 w 507203"/>
                <a:gd name="connsiteY5" fmla="*/ 178759 h 228444"/>
                <a:gd name="connsiteX6" fmla="*/ 41755 w 507203"/>
                <a:gd name="connsiteY6" fmla="*/ 178759 h 228444"/>
                <a:gd name="connsiteX7" fmla="*/ 91440 w 507203"/>
                <a:gd name="connsiteY7" fmla="*/ 228444 h 228444"/>
                <a:gd name="connsiteX0" fmla="*/ 18919 w 484367"/>
                <a:gd name="connsiteY0" fmla="*/ 0 h 228444"/>
                <a:gd name="connsiteX1" fmla="*/ 442612 w 484367"/>
                <a:gd name="connsiteY1" fmla="*/ 0 h 228444"/>
                <a:gd name="connsiteX2" fmla="*/ 484367 w 484367"/>
                <a:gd name="connsiteY2" fmla="*/ 41755 h 228444"/>
                <a:gd name="connsiteX3" fmla="*/ 484367 w 484367"/>
                <a:gd name="connsiteY3" fmla="*/ 137004 h 228444"/>
                <a:gd name="connsiteX4" fmla="*/ 442612 w 484367"/>
                <a:gd name="connsiteY4" fmla="*/ 178759 h 228444"/>
                <a:gd name="connsiteX5" fmla="*/ 18919 w 484367"/>
                <a:gd name="connsiteY5" fmla="*/ 178759 h 228444"/>
                <a:gd name="connsiteX6" fmla="*/ 68604 w 484367"/>
                <a:gd name="connsiteY6" fmla="*/ 228444 h 228444"/>
                <a:gd name="connsiteX0" fmla="*/ 0 w 465448"/>
                <a:gd name="connsiteY0" fmla="*/ 0 h 178759"/>
                <a:gd name="connsiteX1" fmla="*/ 423693 w 465448"/>
                <a:gd name="connsiteY1" fmla="*/ 0 h 178759"/>
                <a:gd name="connsiteX2" fmla="*/ 465448 w 465448"/>
                <a:gd name="connsiteY2" fmla="*/ 41755 h 178759"/>
                <a:gd name="connsiteX3" fmla="*/ 465448 w 465448"/>
                <a:gd name="connsiteY3" fmla="*/ 137004 h 178759"/>
                <a:gd name="connsiteX4" fmla="*/ 423693 w 465448"/>
                <a:gd name="connsiteY4" fmla="*/ 178759 h 178759"/>
                <a:gd name="connsiteX5" fmla="*/ 0 w 465448"/>
                <a:gd name="connsiteY5" fmla="*/ 178759 h 178759"/>
                <a:gd name="connsiteX0" fmla="*/ 0 w 465448"/>
                <a:gd name="connsiteY0" fmla="*/ 0 h 181141"/>
                <a:gd name="connsiteX1" fmla="*/ 423693 w 465448"/>
                <a:gd name="connsiteY1" fmla="*/ 0 h 181141"/>
                <a:gd name="connsiteX2" fmla="*/ 465448 w 465448"/>
                <a:gd name="connsiteY2" fmla="*/ 41755 h 181141"/>
                <a:gd name="connsiteX3" fmla="*/ 465448 w 465448"/>
                <a:gd name="connsiteY3" fmla="*/ 137004 h 181141"/>
                <a:gd name="connsiteX4" fmla="*/ 423693 w 465448"/>
                <a:gd name="connsiteY4" fmla="*/ 178759 h 181141"/>
                <a:gd name="connsiteX5" fmla="*/ 109538 w 465448"/>
                <a:gd name="connsiteY5" fmla="*/ 181141 h 181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448" h="181141">
                  <a:moveTo>
                    <a:pt x="0" y="0"/>
                  </a:moveTo>
                  <a:lnTo>
                    <a:pt x="423693" y="0"/>
                  </a:lnTo>
                  <a:cubicBezTo>
                    <a:pt x="446754" y="0"/>
                    <a:pt x="465448" y="18694"/>
                    <a:pt x="465448" y="41755"/>
                  </a:cubicBezTo>
                  <a:lnTo>
                    <a:pt x="465448" y="137004"/>
                  </a:lnTo>
                  <a:cubicBezTo>
                    <a:pt x="465448" y="160065"/>
                    <a:pt x="446754" y="178759"/>
                    <a:pt x="423693" y="178759"/>
                  </a:cubicBezTo>
                  <a:lnTo>
                    <a:pt x="109538" y="181141"/>
                  </a:lnTo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四角形: 上の 2 つの角を丸める 36">
              <a:extLst>
                <a:ext uri="{FF2B5EF4-FFF2-40B4-BE49-F238E27FC236}">
                  <a16:creationId xmlns:a16="http://schemas.microsoft.com/office/drawing/2014/main" id="{7792BA36-B5BD-4053-B742-EAA0AF78101C}"/>
                </a:ext>
              </a:extLst>
            </p:cNvPr>
            <p:cNvSpPr/>
            <p:nvPr/>
          </p:nvSpPr>
          <p:spPr>
            <a:xfrm rot="17283484" flipH="1">
              <a:off x="4831258" y="2088526"/>
              <a:ext cx="189498" cy="332684"/>
            </a:xfrm>
            <a:custGeom>
              <a:avLst/>
              <a:gdLst>
                <a:gd name="connsiteX0" fmla="*/ 31584 w 189498"/>
                <a:gd name="connsiteY0" fmla="*/ 0 h 332684"/>
                <a:gd name="connsiteX1" fmla="*/ 157914 w 189498"/>
                <a:gd name="connsiteY1" fmla="*/ 0 h 332684"/>
                <a:gd name="connsiteX2" fmla="*/ 189498 w 189498"/>
                <a:gd name="connsiteY2" fmla="*/ 31584 h 332684"/>
                <a:gd name="connsiteX3" fmla="*/ 189498 w 189498"/>
                <a:gd name="connsiteY3" fmla="*/ 332684 h 332684"/>
                <a:gd name="connsiteX4" fmla="*/ 189498 w 189498"/>
                <a:gd name="connsiteY4" fmla="*/ 332684 h 332684"/>
                <a:gd name="connsiteX5" fmla="*/ 0 w 189498"/>
                <a:gd name="connsiteY5" fmla="*/ 332684 h 332684"/>
                <a:gd name="connsiteX6" fmla="*/ 0 w 189498"/>
                <a:gd name="connsiteY6" fmla="*/ 332684 h 332684"/>
                <a:gd name="connsiteX7" fmla="*/ 0 w 189498"/>
                <a:gd name="connsiteY7" fmla="*/ 31584 h 332684"/>
                <a:gd name="connsiteX8" fmla="*/ 31584 w 189498"/>
                <a:gd name="connsiteY8" fmla="*/ 0 h 332684"/>
                <a:gd name="connsiteX0" fmla="*/ 189498 w 280938"/>
                <a:gd name="connsiteY0" fmla="*/ 332684 h 424124"/>
                <a:gd name="connsiteX1" fmla="*/ 0 w 280938"/>
                <a:gd name="connsiteY1" fmla="*/ 332684 h 424124"/>
                <a:gd name="connsiteX2" fmla="*/ 0 w 280938"/>
                <a:gd name="connsiteY2" fmla="*/ 332684 h 424124"/>
                <a:gd name="connsiteX3" fmla="*/ 0 w 280938"/>
                <a:gd name="connsiteY3" fmla="*/ 31584 h 424124"/>
                <a:gd name="connsiteX4" fmla="*/ 31584 w 280938"/>
                <a:gd name="connsiteY4" fmla="*/ 0 h 424124"/>
                <a:gd name="connsiteX5" fmla="*/ 157914 w 280938"/>
                <a:gd name="connsiteY5" fmla="*/ 0 h 424124"/>
                <a:gd name="connsiteX6" fmla="*/ 189498 w 280938"/>
                <a:gd name="connsiteY6" fmla="*/ 31584 h 424124"/>
                <a:gd name="connsiteX7" fmla="*/ 189498 w 280938"/>
                <a:gd name="connsiteY7" fmla="*/ 332684 h 424124"/>
                <a:gd name="connsiteX8" fmla="*/ 280938 w 280938"/>
                <a:gd name="connsiteY8" fmla="*/ 424124 h 424124"/>
                <a:gd name="connsiteX0" fmla="*/ 189498 w 189498"/>
                <a:gd name="connsiteY0" fmla="*/ 332684 h 332684"/>
                <a:gd name="connsiteX1" fmla="*/ 0 w 189498"/>
                <a:gd name="connsiteY1" fmla="*/ 332684 h 332684"/>
                <a:gd name="connsiteX2" fmla="*/ 0 w 189498"/>
                <a:gd name="connsiteY2" fmla="*/ 332684 h 332684"/>
                <a:gd name="connsiteX3" fmla="*/ 0 w 189498"/>
                <a:gd name="connsiteY3" fmla="*/ 31584 h 332684"/>
                <a:gd name="connsiteX4" fmla="*/ 31584 w 189498"/>
                <a:gd name="connsiteY4" fmla="*/ 0 h 332684"/>
                <a:gd name="connsiteX5" fmla="*/ 157914 w 189498"/>
                <a:gd name="connsiteY5" fmla="*/ 0 h 332684"/>
                <a:gd name="connsiteX6" fmla="*/ 189498 w 189498"/>
                <a:gd name="connsiteY6" fmla="*/ 31584 h 332684"/>
                <a:gd name="connsiteX7" fmla="*/ 189498 w 189498"/>
                <a:gd name="connsiteY7" fmla="*/ 332684 h 332684"/>
                <a:gd name="connsiteX0" fmla="*/ 189498 w 189498"/>
                <a:gd name="connsiteY0" fmla="*/ 332684 h 475058"/>
                <a:gd name="connsiteX1" fmla="*/ 92366 w 189498"/>
                <a:gd name="connsiteY1" fmla="*/ 475058 h 475058"/>
                <a:gd name="connsiteX2" fmla="*/ 0 w 189498"/>
                <a:gd name="connsiteY2" fmla="*/ 332684 h 475058"/>
                <a:gd name="connsiteX3" fmla="*/ 0 w 189498"/>
                <a:gd name="connsiteY3" fmla="*/ 332684 h 475058"/>
                <a:gd name="connsiteX4" fmla="*/ 0 w 189498"/>
                <a:gd name="connsiteY4" fmla="*/ 31584 h 475058"/>
                <a:gd name="connsiteX5" fmla="*/ 31584 w 189498"/>
                <a:gd name="connsiteY5" fmla="*/ 0 h 475058"/>
                <a:gd name="connsiteX6" fmla="*/ 157914 w 189498"/>
                <a:gd name="connsiteY6" fmla="*/ 0 h 475058"/>
                <a:gd name="connsiteX7" fmla="*/ 189498 w 189498"/>
                <a:gd name="connsiteY7" fmla="*/ 31584 h 475058"/>
                <a:gd name="connsiteX8" fmla="*/ 189498 w 189498"/>
                <a:gd name="connsiteY8" fmla="*/ 332684 h 475058"/>
                <a:gd name="connsiteX0" fmla="*/ 189498 w 189498"/>
                <a:gd name="connsiteY0" fmla="*/ 332684 h 475058"/>
                <a:gd name="connsiteX1" fmla="*/ 92366 w 189498"/>
                <a:gd name="connsiteY1" fmla="*/ 475058 h 475058"/>
                <a:gd name="connsiteX2" fmla="*/ 0 w 189498"/>
                <a:gd name="connsiteY2" fmla="*/ 332684 h 475058"/>
                <a:gd name="connsiteX3" fmla="*/ 0 w 189498"/>
                <a:gd name="connsiteY3" fmla="*/ 332684 h 475058"/>
                <a:gd name="connsiteX4" fmla="*/ 0 w 189498"/>
                <a:gd name="connsiteY4" fmla="*/ 31584 h 475058"/>
                <a:gd name="connsiteX5" fmla="*/ 31584 w 189498"/>
                <a:gd name="connsiteY5" fmla="*/ 0 h 475058"/>
                <a:gd name="connsiteX6" fmla="*/ 157914 w 189498"/>
                <a:gd name="connsiteY6" fmla="*/ 0 h 475058"/>
                <a:gd name="connsiteX7" fmla="*/ 189498 w 189498"/>
                <a:gd name="connsiteY7" fmla="*/ 31584 h 475058"/>
                <a:gd name="connsiteX8" fmla="*/ 189498 w 189498"/>
                <a:gd name="connsiteY8" fmla="*/ 332684 h 475058"/>
                <a:gd name="connsiteX9" fmla="*/ 189498 w 189498"/>
                <a:gd name="connsiteY9" fmla="*/ 332684 h 475058"/>
                <a:gd name="connsiteX0" fmla="*/ 92366 w 189498"/>
                <a:gd name="connsiteY0" fmla="*/ 475058 h 566498"/>
                <a:gd name="connsiteX1" fmla="*/ 0 w 189498"/>
                <a:gd name="connsiteY1" fmla="*/ 332684 h 566498"/>
                <a:gd name="connsiteX2" fmla="*/ 0 w 189498"/>
                <a:gd name="connsiteY2" fmla="*/ 332684 h 566498"/>
                <a:gd name="connsiteX3" fmla="*/ 0 w 189498"/>
                <a:gd name="connsiteY3" fmla="*/ 31584 h 566498"/>
                <a:gd name="connsiteX4" fmla="*/ 31584 w 189498"/>
                <a:gd name="connsiteY4" fmla="*/ 0 h 566498"/>
                <a:gd name="connsiteX5" fmla="*/ 157914 w 189498"/>
                <a:gd name="connsiteY5" fmla="*/ 0 h 566498"/>
                <a:gd name="connsiteX6" fmla="*/ 189498 w 189498"/>
                <a:gd name="connsiteY6" fmla="*/ 31584 h 566498"/>
                <a:gd name="connsiteX7" fmla="*/ 189498 w 189498"/>
                <a:gd name="connsiteY7" fmla="*/ 332684 h 566498"/>
                <a:gd name="connsiteX8" fmla="*/ 189498 w 189498"/>
                <a:gd name="connsiteY8" fmla="*/ 332684 h 566498"/>
                <a:gd name="connsiteX9" fmla="*/ 183806 w 189498"/>
                <a:gd name="connsiteY9" fmla="*/ 566498 h 566498"/>
                <a:gd name="connsiteX0" fmla="*/ 0 w 189498"/>
                <a:gd name="connsiteY0" fmla="*/ 332684 h 566498"/>
                <a:gd name="connsiteX1" fmla="*/ 0 w 189498"/>
                <a:gd name="connsiteY1" fmla="*/ 332684 h 566498"/>
                <a:gd name="connsiteX2" fmla="*/ 0 w 189498"/>
                <a:gd name="connsiteY2" fmla="*/ 31584 h 566498"/>
                <a:gd name="connsiteX3" fmla="*/ 31584 w 189498"/>
                <a:gd name="connsiteY3" fmla="*/ 0 h 566498"/>
                <a:gd name="connsiteX4" fmla="*/ 157914 w 189498"/>
                <a:gd name="connsiteY4" fmla="*/ 0 h 566498"/>
                <a:gd name="connsiteX5" fmla="*/ 189498 w 189498"/>
                <a:gd name="connsiteY5" fmla="*/ 31584 h 566498"/>
                <a:gd name="connsiteX6" fmla="*/ 189498 w 189498"/>
                <a:gd name="connsiteY6" fmla="*/ 332684 h 566498"/>
                <a:gd name="connsiteX7" fmla="*/ 189498 w 189498"/>
                <a:gd name="connsiteY7" fmla="*/ 332684 h 566498"/>
                <a:gd name="connsiteX8" fmla="*/ 183806 w 189498"/>
                <a:gd name="connsiteY8" fmla="*/ 566498 h 566498"/>
                <a:gd name="connsiteX0" fmla="*/ 0 w 189498"/>
                <a:gd name="connsiteY0" fmla="*/ 332684 h 332684"/>
                <a:gd name="connsiteX1" fmla="*/ 0 w 189498"/>
                <a:gd name="connsiteY1" fmla="*/ 332684 h 332684"/>
                <a:gd name="connsiteX2" fmla="*/ 0 w 189498"/>
                <a:gd name="connsiteY2" fmla="*/ 31584 h 332684"/>
                <a:gd name="connsiteX3" fmla="*/ 31584 w 189498"/>
                <a:gd name="connsiteY3" fmla="*/ 0 h 332684"/>
                <a:gd name="connsiteX4" fmla="*/ 157914 w 189498"/>
                <a:gd name="connsiteY4" fmla="*/ 0 h 332684"/>
                <a:gd name="connsiteX5" fmla="*/ 189498 w 189498"/>
                <a:gd name="connsiteY5" fmla="*/ 31584 h 332684"/>
                <a:gd name="connsiteX6" fmla="*/ 189498 w 189498"/>
                <a:gd name="connsiteY6" fmla="*/ 332684 h 332684"/>
                <a:gd name="connsiteX7" fmla="*/ 189498 w 189498"/>
                <a:gd name="connsiteY7" fmla="*/ 332684 h 332684"/>
                <a:gd name="connsiteX0" fmla="*/ 0 w 189498"/>
                <a:gd name="connsiteY0" fmla="*/ 332684 h 332684"/>
                <a:gd name="connsiteX1" fmla="*/ 0 w 189498"/>
                <a:gd name="connsiteY1" fmla="*/ 254103 h 332684"/>
                <a:gd name="connsiteX2" fmla="*/ 0 w 189498"/>
                <a:gd name="connsiteY2" fmla="*/ 31584 h 332684"/>
                <a:gd name="connsiteX3" fmla="*/ 31584 w 189498"/>
                <a:gd name="connsiteY3" fmla="*/ 0 h 332684"/>
                <a:gd name="connsiteX4" fmla="*/ 157914 w 189498"/>
                <a:gd name="connsiteY4" fmla="*/ 0 h 332684"/>
                <a:gd name="connsiteX5" fmla="*/ 189498 w 189498"/>
                <a:gd name="connsiteY5" fmla="*/ 31584 h 332684"/>
                <a:gd name="connsiteX6" fmla="*/ 189498 w 189498"/>
                <a:gd name="connsiteY6" fmla="*/ 332684 h 332684"/>
                <a:gd name="connsiteX7" fmla="*/ 189498 w 189498"/>
                <a:gd name="connsiteY7" fmla="*/ 332684 h 332684"/>
                <a:gd name="connsiteX0" fmla="*/ 7144 w 189498"/>
                <a:gd name="connsiteY0" fmla="*/ 332684 h 332684"/>
                <a:gd name="connsiteX1" fmla="*/ 0 w 189498"/>
                <a:gd name="connsiteY1" fmla="*/ 254103 h 332684"/>
                <a:gd name="connsiteX2" fmla="*/ 0 w 189498"/>
                <a:gd name="connsiteY2" fmla="*/ 31584 h 332684"/>
                <a:gd name="connsiteX3" fmla="*/ 31584 w 189498"/>
                <a:gd name="connsiteY3" fmla="*/ 0 h 332684"/>
                <a:gd name="connsiteX4" fmla="*/ 157914 w 189498"/>
                <a:gd name="connsiteY4" fmla="*/ 0 h 332684"/>
                <a:gd name="connsiteX5" fmla="*/ 189498 w 189498"/>
                <a:gd name="connsiteY5" fmla="*/ 31584 h 332684"/>
                <a:gd name="connsiteX6" fmla="*/ 189498 w 189498"/>
                <a:gd name="connsiteY6" fmla="*/ 332684 h 332684"/>
                <a:gd name="connsiteX7" fmla="*/ 189498 w 189498"/>
                <a:gd name="connsiteY7" fmla="*/ 332684 h 332684"/>
                <a:gd name="connsiteX0" fmla="*/ 0 w 189498"/>
                <a:gd name="connsiteY0" fmla="*/ 254103 h 332684"/>
                <a:gd name="connsiteX1" fmla="*/ 0 w 189498"/>
                <a:gd name="connsiteY1" fmla="*/ 31584 h 332684"/>
                <a:gd name="connsiteX2" fmla="*/ 31584 w 189498"/>
                <a:gd name="connsiteY2" fmla="*/ 0 h 332684"/>
                <a:gd name="connsiteX3" fmla="*/ 157914 w 189498"/>
                <a:gd name="connsiteY3" fmla="*/ 0 h 332684"/>
                <a:gd name="connsiteX4" fmla="*/ 189498 w 189498"/>
                <a:gd name="connsiteY4" fmla="*/ 31584 h 332684"/>
                <a:gd name="connsiteX5" fmla="*/ 189498 w 189498"/>
                <a:gd name="connsiteY5" fmla="*/ 332684 h 332684"/>
                <a:gd name="connsiteX6" fmla="*/ 189498 w 189498"/>
                <a:gd name="connsiteY6" fmla="*/ 332684 h 33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9498" h="332684">
                  <a:moveTo>
                    <a:pt x="0" y="254103"/>
                  </a:moveTo>
                  <a:lnTo>
                    <a:pt x="0" y="31584"/>
                  </a:lnTo>
                  <a:cubicBezTo>
                    <a:pt x="0" y="14141"/>
                    <a:pt x="14141" y="0"/>
                    <a:pt x="31584" y="0"/>
                  </a:cubicBezTo>
                  <a:lnTo>
                    <a:pt x="157914" y="0"/>
                  </a:lnTo>
                  <a:cubicBezTo>
                    <a:pt x="175357" y="0"/>
                    <a:pt x="189498" y="14141"/>
                    <a:pt x="189498" y="31584"/>
                  </a:cubicBezTo>
                  <a:lnTo>
                    <a:pt x="189498" y="332684"/>
                  </a:lnTo>
                  <a:lnTo>
                    <a:pt x="189498" y="332684"/>
                  </a:lnTo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台形 115">
              <a:extLst>
                <a:ext uri="{FF2B5EF4-FFF2-40B4-BE49-F238E27FC236}">
                  <a16:creationId xmlns:a16="http://schemas.microsoft.com/office/drawing/2014/main" id="{466AB5A2-64AF-448E-AC2F-C29F0CC58DE7}"/>
                </a:ext>
              </a:extLst>
            </p:cNvPr>
            <p:cNvSpPr/>
            <p:nvPr/>
          </p:nvSpPr>
          <p:spPr>
            <a:xfrm rot="17283484" flipH="1">
              <a:off x="4619811" y="2105755"/>
              <a:ext cx="158353" cy="153944"/>
            </a:xfrm>
            <a:prstGeom prst="trapezoid">
              <a:avLst>
                <a:gd name="adj" fmla="val 14473"/>
              </a:avLst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C2CE350E-6665-4808-AF94-43CC5797A238}"/>
                </a:ext>
              </a:extLst>
            </p:cNvPr>
            <p:cNvGrpSpPr/>
            <p:nvPr/>
          </p:nvGrpSpPr>
          <p:grpSpPr>
            <a:xfrm>
              <a:off x="3829827" y="2166367"/>
              <a:ext cx="810013" cy="277800"/>
              <a:chOff x="3758346" y="5011043"/>
              <a:chExt cx="810013" cy="277800"/>
            </a:xfrm>
          </p:grpSpPr>
          <p:sp>
            <p:nvSpPr>
              <p:cNvPr id="119" name="四角形: 角を丸くする 26">
                <a:extLst>
                  <a:ext uri="{FF2B5EF4-FFF2-40B4-BE49-F238E27FC236}">
                    <a16:creationId xmlns:a16="http://schemas.microsoft.com/office/drawing/2014/main" id="{E1FDE7FC-73DB-4026-88F1-B394043AF343}"/>
                  </a:ext>
                </a:extLst>
              </p:cNvPr>
              <p:cNvSpPr/>
              <p:nvPr/>
            </p:nvSpPr>
            <p:spPr>
              <a:xfrm rot="19800000" flipH="1">
                <a:off x="3758346" y="5011043"/>
                <a:ext cx="465448" cy="181141"/>
              </a:xfrm>
              <a:custGeom>
                <a:avLst/>
                <a:gdLst>
                  <a:gd name="connsiteX0" fmla="*/ 0 w 507203"/>
                  <a:gd name="connsiteY0" fmla="*/ 41755 h 178759"/>
                  <a:gd name="connsiteX1" fmla="*/ 41755 w 507203"/>
                  <a:gd name="connsiteY1" fmla="*/ 0 h 178759"/>
                  <a:gd name="connsiteX2" fmla="*/ 465448 w 507203"/>
                  <a:gd name="connsiteY2" fmla="*/ 0 h 178759"/>
                  <a:gd name="connsiteX3" fmla="*/ 507203 w 507203"/>
                  <a:gd name="connsiteY3" fmla="*/ 41755 h 178759"/>
                  <a:gd name="connsiteX4" fmla="*/ 507203 w 507203"/>
                  <a:gd name="connsiteY4" fmla="*/ 137004 h 178759"/>
                  <a:gd name="connsiteX5" fmla="*/ 465448 w 507203"/>
                  <a:gd name="connsiteY5" fmla="*/ 178759 h 178759"/>
                  <a:gd name="connsiteX6" fmla="*/ 41755 w 507203"/>
                  <a:gd name="connsiteY6" fmla="*/ 178759 h 178759"/>
                  <a:gd name="connsiteX7" fmla="*/ 0 w 507203"/>
                  <a:gd name="connsiteY7" fmla="*/ 137004 h 178759"/>
                  <a:gd name="connsiteX8" fmla="*/ 0 w 507203"/>
                  <a:gd name="connsiteY8" fmla="*/ 41755 h 178759"/>
                  <a:gd name="connsiteX0" fmla="*/ 0 w 507203"/>
                  <a:gd name="connsiteY0" fmla="*/ 137004 h 228444"/>
                  <a:gd name="connsiteX1" fmla="*/ 0 w 507203"/>
                  <a:gd name="connsiteY1" fmla="*/ 41755 h 228444"/>
                  <a:gd name="connsiteX2" fmla="*/ 41755 w 507203"/>
                  <a:gd name="connsiteY2" fmla="*/ 0 h 228444"/>
                  <a:gd name="connsiteX3" fmla="*/ 465448 w 507203"/>
                  <a:gd name="connsiteY3" fmla="*/ 0 h 228444"/>
                  <a:gd name="connsiteX4" fmla="*/ 507203 w 507203"/>
                  <a:gd name="connsiteY4" fmla="*/ 41755 h 228444"/>
                  <a:gd name="connsiteX5" fmla="*/ 507203 w 507203"/>
                  <a:gd name="connsiteY5" fmla="*/ 137004 h 228444"/>
                  <a:gd name="connsiteX6" fmla="*/ 465448 w 507203"/>
                  <a:gd name="connsiteY6" fmla="*/ 178759 h 228444"/>
                  <a:gd name="connsiteX7" fmla="*/ 41755 w 507203"/>
                  <a:gd name="connsiteY7" fmla="*/ 178759 h 228444"/>
                  <a:gd name="connsiteX8" fmla="*/ 91440 w 507203"/>
                  <a:gd name="connsiteY8" fmla="*/ 228444 h 228444"/>
                  <a:gd name="connsiteX0" fmla="*/ 0 w 507203"/>
                  <a:gd name="connsiteY0" fmla="*/ 41755 h 228444"/>
                  <a:gd name="connsiteX1" fmla="*/ 41755 w 507203"/>
                  <a:gd name="connsiteY1" fmla="*/ 0 h 228444"/>
                  <a:gd name="connsiteX2" fmla="*/ 465448 w 507203"/>
                  <a:gd name="connsiteY2" fmla="*/ 0 h 228444"/>
                  <a:gd name="connsiteX3" fmla="*/ 507203 w 507203"/>
                  <a:gd name="connsiteY3" fmla="*/ 41755 h 228444"/>
                  <a:gd name="connsiteX4" fmla="*/ 507203 w 507203"/>
                  <a:gd name="connsiteY4" fmla="*/ 137004 h 228444"/>
                  <a:gd name="connsiteX5" fmla="*/ 465448 w 507203"/>
                  <a:gd name="connsiteY5" fmla="*/ 178759 h 228444"/>
                  <a:gd name="connsiteX6" fmla="*/ 41755 w 507203"/>
                  <a:gd name="connsiteY6" fmla="*/ 178759 h 228444"/>
                  <a:gd name="connsiteX7" fmla="*/ 91440 w 507203"/>
                  <a:gd name="connsiteY7" fmla="*/ 228444 h 228444"/>
                  <a:gd name="connsiteX0" fmla="*/ 18919 w 484367"/>
                  <a:gd name="connsiteY0" fmla="*/ 0 h 228444"/>
                  <a:gd name="connsiteX1" fmla="*/ 442612 w 484367"/>
                  <a:gd name="connsiteY1" fmla="*/ 0 h 228444"/>
                  <a:gd name="connsiteX2" fmla="*/ 484367 w 484367"/>
                  <a:gd name="connsiteY2" fmla="*/ 41755 h 228444"/>
                  <a:gd name="connsiteX3" fmla="*/ 484367 w 484367"/>
                  <a:gd name="connsiteY3" fmla="*/ 137004 h 228444"/>
                  <a:gd name="connsiteX4" fmla="*/ 442612 w 484367"/>
                  <a:gd name="connsiteY4" fmla="*/ 178759 h 228444"/>
                  <a:gd name="connsiteX5" fmla="*/ 18919 w 484367"/>
                  <a:gd name="connsiteY5" fmla="*/ 178759 h 228444"/>
                  <a:gd name="connsiteX6" fmla="*/ 68604 w 484367"/>
                  <a:gd name="connsiteY6" fmla="*/ 228444 h 228444"/>
                  <a:gd name="connsiteX0" fmla="*/ 0 w 465448"/>
                  <a:gd name="connsiteY0" fmla="*/ 0 h 178759"/>
                  <a:gd name="connsiteX1" fmla="*/ 423693 w 465448"/>
                  <a:gd name="connsiteY1" fmla="*/ 0 h 178759"/>
                  <a:gd name="connsiteX2" fmla="*/ 465448 w 465448"/>
                  <a:gd name="connsiteY2" fmla="*/ 41755 h 178759"/>
                  <a:gd name="connsiteX3" fmla="*/ 465448 w 465448"/>
                  <a:gd name="connsiteY3" fmla="*/ 137004 h 178759"/>
                  <a:gd name="connsiteX4" fmla="*/ 423693 w 465448"/>
                  <a:gd name="connsiteY4" fmla="*/ 178759 h 178759"/>
                  <a:gd name="connsiteX5" fmla="*/ 0 w 465448"/>
                  <a:gd name="connsiteY5" fmla="*/ 178759 h 178759"/>
                  <a:gd name="connsiteX0" fmla="*/ 0 w 465448"/>
                  <a:gd name="connsiteY0" fmla="*/ 0 h 181141"/>
                  <a:gd name="connsiteX1" fmla="*/ 423693 w 465448"/>
                  <a:gd name="connsiteY1" fmla="*/ 0 h 181141"/>
                  <a:gd name="connsiteX2" fmla="*/ 465448 w 465448"/>
                  <a:gd name="connsiteY2" fmla="*/ 41755 h 181141"/>
                  <a:gd name="connsiteX3" fmla="*/ 465448 w 465448"/>
                  <a:gd name="connsiteY3" fmla="*/ 137004 h 181141"/>
                  <a:gd name="connsiteX4" fmla="*/ 423693 w 465448"/>
                  <a:gd name="connsiteY4" fmla="*/ 178759 h 181141"/>
                  <a:gd name="connsiteX5" fmla="*/ 109538 w 465448"/>
                  <a:gd name="connsiteY5" fmla="*/ 181141 h 181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5448" h="181141">
                    <a:moveTo>
                      <a:pt x="0" y="0"/>
                    </a:moveTo>
                    <a:lnTo>
                      <a:pt x="423693" y="0"/>
                    </a:lnTo>
                    <a:cubicBezTo>
                      <a:pt x="446754" y="0"/>
                      <a:pt x="465448" y="18694"/>
                      <a:pt x="465448" y="41755"/>
                    </a:cubicBezTo>
                    <a:lnTo>
                      <a:pt x="465448" y="137004"/>
                    </a:lnTo>
                    <a:cubicBezTo>
                      <a:pt x="465448" y="160065"/>
                      <a:pt x="446754" y="178759"/>
                      <a:pt x="423693" y="178759"/>
                    </a:cubicBezTo>
                    <a:lnTo>
                      <a:pt x="109538" y="181141"/>
                    </a:lnTo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四角形: 上の 2 つの角を丸める 36">
                <a:extLst>
                  <a:ext uri="{FF2B5EF4-FFF2-40B4-BE49-F238E27FC236}">
                    <a16:creationId xmlns:a16="http://schemas.microsoft.com/office/drawing/2014/main" id="{CD1249A5-AC0B-4EB0-9E80-8401E1A53EF4}"/>
                  </a:ext>
                </a:extLst>
              </p:cNvPr>
              <p:cNvSpPr/>
              <p:nvPr/>
            </p:nvSpPr>
            <p:spPr>
              <a:xfrm rot="5400000">
                <a:off x="3916619" y="5018324"/>
                <a:ext cx="189498" cy="332684"/>
              </a:xfrm>
              <a:custGeom>
                <a:avLst/>
                <a:gdLst>
                  <a:gd name="connsiteX0" fmla="*/ 31584 w 189498"/>
                  <a:gd name="connsiteY0" fmla="*/ 0 h 332684"/>
                  <a:gd name="connsiteX1" fmla="*/ 157914 w 189498"/>
                  <a:gd name="connsiteY1" fmla="*/ 0 h 332684"/>
                  <a:gd name="connsiteX2" fmla="*/ 189498 w 189498"/>
                  <a:gd name="connsiteY2" fmla="*/ 31584 h 332684"/>
                  <a:gd name="connsiteX3" fmla="*/ 189498 w 189498"/>
                  <a:gd name="connsiteY3" fmla="*/ 332684 h 332684"/>
                  <a:gd name="connsiteX4" fmla="*/ 189498 w 189498"/>
                  <a:gd name="connsiteY4" fmla="*/ 332684 h 332684"/>
                  <a:gd name="connsiteX5" fmla="*/ 0 w 189498"/>
                  <a:gd name="connsiteY5" fmla="*/ 332684 h 332684"/>
                  <a:gd name="connsiteX6" fmla="*/ 0 w 189498"/>
                  <a:gd name="connsiteY6" fmla="*/ 332684 h 332684"/>
                  <a:gd name="connsiteX7" fmla="*/ 0 w 189498"/>
                  <a:gd name="connsiteY7" fmla="*/ 31584 h 332684"/>
                  <a:gd name="connsiteX8" fmla="*/ 31584 w 189498"/>
                  <a:gd name="connsiteY8" fmla="*/ 0 h 332684"/>
                  <a:gd name="connsiteX0" fmla="*/ 189498 w 280938"/>
                  <a:gd name="connsiteY0" fmla="*/ 332684 h 424124"/>
                  <a:gd name="connsiteX1" fmla="*/ 0 w 280938"/>
                  <a:gd name="connsiteY1" fmla="*/ 332684 h 424124"/>
                  <a:gd name="connsiteX2" fmla="*/ 0 w 280938"/>
                  <a:gd name="connsiteY2" fmla="*/ 332684 h 424124"/>
                  <a:gd name="connsiteX3" fmla="*/ 0 w 280938"/>
                  <a:gd name="connsiteY3" fmla="*/ 31584 h 424124"/>
                  <a:gd name="connsiteX4" fmla="*/ 31584 w 280938"/>
                  <a:gd name="connsiteY4" fmla="*/ 0 h 424124"/>
                  <a:gd name="connsiteX5" fmla="*/ 157914 w 280938"/>
                  <a:gd name="connsiteY5" fmla="*/ 0 h 424124"/>
                  <a:gd name="connsiteX6" fmla="*/ 189498 w 280938"/>
                  <a:gd name="connsiteY6" fmla="*/ 31584 h 424124"/>
                  <a:gd name="connsiteX7" fmla="*/ 189498 w 280938"/>
                  <a:gd name="connsiteY7" fmla="*/ 332684 h 424124"/>
                  <a:gd name="connsiteX8" fmla="*/ 280938 w 280938"/>
                  <a:gd name="connsiteY8" fmla="*/ 424124 h 424124"/>
                  <a:gd name="connsiteX0" fmla="*/ 189498 w 189498"/>
                  <a:gd name="connsiteY0" fmla="*/ 332684 h 332684"/>
                  <a:gd name="connsiteX1" fmla="*/ 0 w 189498"/>
                  <a:gd name="connsiteY1" fmla="*/ 332684 h 332684"/>
                  <a:gd name="connsiteX2" fmla="*/ 0 w 189498"/>
                  <a:gd name="connsiteY2" fmla="*/ 332684 h 332684"/>
                  <a:gd name="connsiteX3" fmla="*/ 0 w 189498"/>
                  <a:gd name="connsiteY3" fmla="*/ 31584 h 332684"/>
                  <a:gd name="connsiteX4" fmla="*/ 31584 w 189498"/>
                  <a:gd name="connsiteY4" fmla="*/ 0 h 332684"/>
                  <a:gd name="connsiteX5" fmla="*/ 157914 w 189498"/>
                  <a:gd name="connsiteY5" fmla="*/ 0 h 332684"/>
                  <a:gd name="connsiteX6" fmla="*/ 189498 w 189498"/>
                  <a:gd name="connsiteY6" fmla="*/ 31584 h 332684"/>
                  <a:gd name="connsiteX7" fmla="*/ 189498 w 189498"/>
                  <a:gd name="connsiteY7" fmla="*/ 332684 h 332684"/>
                  <a:gd name="connsiteX0" fmla="*/ 189498 w 189498"/>
                  <a:gd name="connsiteY0" fmla="*/ 332684 h 475058"/>
                  <a:gd name="connsiteX1" fmla="*/ 92366 w 189498"/>
                  <a:gd name="connsiteY1" fmla="*/ 475058 h 475058"/>
                  <a:gd name="connsiteX2" fmla="*/ 0 w 189498"/>
                  <a:gd name="connsiteY2" fmla="*/ 332684 h 475058"/>
                  <a:gd name="connsiteX3" fmla="*/ 0 w 189498"/>
                  <a:gd name="connsiteY3" fmla="*/ 332684 h 475058"/>
                  <a:gd name="connsiteX4" fmla="*/ 0 w 189498"/>
                  <a:gd name="connsiteY4" fmla="*/ 31584 h 475058"/>
                  <a:gd name="connsiteX5" fmla="*/ 31584 w 189498"/>
                  <a:gd name="connsiteY5" fmla="*/ 0 h 475058"/>
                  <a:gd name="connsiteX6" fmla="*/ 157914 w 189498"/>
                  <a:gd name="connsiteY6" fmla="*/ 0 h 475058"/>
                  <a:gd name="connsiteX7" fmla="*/ 189498 w 189498"/>
                  <a:gd name="connsiteY7" fmla="*/ 31584 h 475058"/>
                  <a:gd name="connsiteX8" fmla="*/ 189498 w 189498"/>
                  <a:gd name="connsiteY8" fmla="*/ 332684 h 475058"/>
                  <a:gd name="connsiteX0" fmla="*/ 189498 w 189498"/>
                  <a:gd name="connsiteY0" fmla="*/ 332684 h 475058"/>
                  <a:gd name="connsiteX1" fmla="*/ 92366 w 189498"/>
                  <a:gd name="connsiteY1" fmla="*/ 475058 h 475058"/>
                  <a:gd name="connsiteX2" fmla="*/ 0 w 189498"/>
                  <a:gd name="connsiteY2" fmla="*/ 332684 h 475058"/>
                  <a:gd name="connsiteX3" fmla="*/ 0 w 189498"/>
                  <a:gd name="connsiteY3" fmla="*/ 332684 h 475058"/>
                  <a:gd name="connsiteX4" fmla="*/ 0 w 189498"/>
                  <a:gd name="connsiteY4" fmla="*/ 31584 h 475058"/>
                  <a:gd name="connsiteX5" fmla="*/ 31584 w 189498"/>
                  <a:gd name="connsiteY5" fmla="*/ 0 h 475058"/>
                  <a:gd name="connsiteX6" fmla="*/ 157914 w 189498"/>
                  <a:gd name="connsiteY6" fmla="*/ 0 h 475058"/>
                  <a:gd name="connsiteX7" fmla="*/ 189498 w 189498"/>
                  <a:gd name="connsiteY7" fmla="*/ 31584 h 475058"/>
                  <a:gd name="connsiteX8" fmla="*/ 189498 w 189498"/>
                  <a:gd name="connsiteY8" fmla="*/ 332684 h 475058"/>
                  <a:gd name="connsiteX9" fmla="*/ 189498 w 189498"/>
                  <a:gd name="connsiteY9" fmla="*/ 332684 h 475058"/>
                  <a:gd name="connsiteX0" fmla="*/ 92366 w 189498"/>
                  <a:gd name="connsiteY0" fmla="*/ 475058 h 566498"/>
                  <a:gd name="connsiteX1" fmla="*/ 0 w 189498"/>
                  <a:gd name="connsiteY1" fmla="*/ 332684 h 566498"/>
                  <a:gd name="connsiteX2" fmla="*/ 0 w 189498"/>
                  <a:gd name="connsiteY2" fmla="*/ 332684 h 566498"/>
                  <a:gd name="connsiteX3" fmla="*/ 0 w 189498"/>
                  <a:gd name="connsiteY3" fmla="*/ 31584 h 566498"/>
                  <a:gd name="connsiteX4" fmla="*/ 31584 w 189498"/>
                  <a:gd name="connsiteY4" fmla="*/ 0 h 566498"/>
                  <a:gd name="connsiteX5" fmla="*/ 157914 w 189498"/>
                  <a:gd name="connsiteY5" fmla="*/ 0 h 566498"/>
                  <a:gd name="connsiteX6" fmla="*/ 189498 w 189498"/>
                  <a:gd name="connsiteY6" fmla="*/ 31584 h 566498"/>
                  <a:gd name="connsiteX7" fmla="*/ 189498 w 189498"/>
                  <a:gd name="connsiteY7" fmla="*/ 332684 h 566498"/>
                  <a:gd name="connsiteX8" fmla="*/ 189498 w 189498"/>
                  <a:gd name="connsiteY8" fmla="*/ 332684 h 566498"/>
                  <a:gd name="connsiteX9" fmla="*/ 183806 w 189498"/>
                  <a:gd name="connsiteY9" fmla="*/ 566498 h 566498"/>
                  <a:gd name="connsiteX0" fmla="*/ 0 w 189498"/>
                  <a:gd name="connsiteY0" fmla="*/ 332684 h 566498"/>
                  <a:gd name="connsiteX1" fmla="*/ 0 w 189498"/>
                  <a:gd name="connsiteY1" fmla="*/ 332684 h 566498"/>
                  <a:gd name="connsiteX2" fmla="*/ 0 w 189498"/>
                  <a:gd name="connsiteY2" fmla="*/ 31584 h 566498"/>
                  <a:gd name="connsiteX3" fmla="*/ 31584 w 189498"/>
                  <a:gd name="connsiteY3" fmla="*/ 0 h 566498"/>
                  <a:gd name="connsiteX4" fmla="*/ 157914 w 189498"/>
                  <a:gd name="connsiteY4" fmla="*/ 0 h 566498"/>
                  <a:gd name="connsiteX5" fmla="*/ 189498 w 189498"/>
                  <a:gd name="connsiteY5" fmla="*/ 31584 h 566498"/>
                  <a:gd name="connsiteX6" fmla="*/ 189498 w 189498"/>
                  <a:gd name="connsiteY6" fmla="*/ 332684 h 566498"/>
                  <a:gd name="connsiteX7" fmla="*/ 189498 w 189498"/>
                  <a:gd name="connsiteY7" fmla="*/ 332684 h 566498"/>
                  <a:gd name="connsiteX8" fmla="*/ 183806 w 189498"/>
                  <a:gd name="connsiteY8" fmla="*/ 566498 h 566498"/>
                  <a:gd name="connsiteX0" fmla="*/ 0 w 189498"/>
                  <a:gd name="connsiteY0" fmla="*/ 332684 h 332684"/>
                  <a:gd name="connsiteX1" fmla="*/ 0 w 189498"/>
                  <a:gd name="connsiteY1" fmla="*/ 332684 h 332684"/>
                  <a:gd name="connsiteX2" fmla="*/ 0 w 189498"/>
                  <a:gd name="connsiteY2" fmla="*/ 31584 h 332684"/>
                  <a:gd name="connsiteX3" fmla="*/ 31584 w 189498"/>
                  <a:gd name="connsiteY3" fmla="*/ 0 h 332684"/>
                  <a:gd name="connsiteX4" fmla="*/ 157914 w 189498"/>
                  <a:gd name="connsiteY4" fmla="*/ 0 h 332684"/>
                  <a:gd name="connsiteX5" fmla="*/ 189498 w 189498"/>
                  <a:gd name="connsiteY5" fmla="*/ 31584 h 332684"/>
                  <a:gd name="connsiteX6" fmla="*/ 189498 w 189498"/>
                  <a:gd name="connsiteY6" fmla="*/ 332684 h 332684"/>
                  <a:gd name="connsiteX7" fmla="*/ 189498 w 189498"/>
                  <a:gd name="connsiteY7" fmla="*/ 332684 h 332684"/>
                  <a:gd name="connsiteX0" fmla="*/ 0 w 189498"/>
                  <a:gd name="connsiteY0" fmla="*/ 332684 h 332684"/>
                  <a:gd name="connsiteX1" fmla="*/ 0 w 189498"/>
                  <a:gd name="connsiteY1" fmla="*/ 254103 h 332684"/>
                  <a:gd name="connsiteX2" fmla="*/ 0 w 189498"/>
                  <a:gd name="connsiteY2" fmla="*/ 31584 h 332684"/>
                  <a:gd name="connsiteX3" fmla="*/ 31584 w 189498"/>
                  <a:gd name="connsiteY3" fmla="*/ 0 h 332684"/>
                  <a:gd name="connsiteX4" fmla="*/ 157914 w 189498"/>
                  <a:gd name="connsiteY4" fmla="*/ 0 h 332684"/>
                  <a:gd name="connsiteX5" fmla="*/ 189498 w 189498"/>
                  <a:gd name="connsiteY5" fmla="*/ 31584 h 332684"/>
                  <a:gd name="connsiteX6" fmla="*/ 189498 w 189498"/>
                  <a:gd name="connsiteY6" fmla="*/ 332684 h 332684"/>
                  <a:gd name="connsiteX7" fmla="*/ 189498 w 189498"/>
                  <a:gd name="connsiteY7" fmla="*/ 332684 h 332684"/>
                  <a:gd name="connsiteX0" fmla="*/ 7144 w 189498"/>
                  <a:gd name="connsiteY0" fmla="*/ 332684 h 332684"/>
                  <a:gd name="connsiteX1" fmla="*/ 0 w 189498"/>
                  <a:gd name="connsiteY1" fmla="*/ 254103 h 332684"/>
                  <a:gd name="connsiteX2" fmla="*/ 0 w 189498"/>
                  <a:gd name="connsiteY2" fmla="*/ 31584 h 332684"/>
                  <a:gd name="connsiteX3" fmla="*/ 31584 w 189498"/>
                  <a:gd name="connsiteY3" fmla="*/ 0 h 332684"/>
                  <a:gd name="connsiteX4" fmla="*/ 157914 w 189498"/>
                  <a:gd name="connsiteY4" fmla="*/ 0 h 332684"/>
                  <a:gd name="connsiteX5" fmla="*/ 189498 w 189498"/>
                  <a:gd name="connsiteY5" fmla="*/ 31584 h 332684"/>
                  <a:gd name="connsiteX6" fmla="*/ 189498 w 189498"/>
                  <a:gd name="connsiteY6" fmla="*/ 332684 h 332684"/>
                  <a:gd name="connsiteX7" fmla="*/ 189498 w 189498"/>
                  <a:gd name="connsiteY7" fmla="*/ 332684 h 332684"/>
                  <a:gd name="connsiteX0" fmla="*/ 0 w 189498"/>
                  <a:gd name="connsiteY0" fmla="*/ 254103 h 332684"/>
                  <a:gd name="connsiteX1" fmla="*/ 0 w 189498"/>
                  <a:gd name="connsiteY1" fmla="*/ 31584 h 332684"/>
                  <a:gd name="connsiteX2" fmla="*/ 31584 w 189498"/>
                  <a:gd name="connsiteY2" fmla="*/ 0 h 332684"/>
                  <a:gd name="connsiteX3" fmla="*/ 157914 w 189498"/>
                  <a:gd name="connsiteY3" fmla="*/ 0 h 332684"/>
                  <a:gd name="connsiteX4" fmla="*/ 189498 w 189498"/>
                  <a:gd name="connsiteY4" fmla="*/ 31584 h 332684"/>
                  <a:gd name="connsiteX5" fmla="*/ 189498 w 189498"/>
                  <a:gd name="connsiteY5" fmla="*/ 332684 h 332684"/>
                  <a:gd name="connsiteX6" fmla="*/ 189498 w 189498"/>
                  <a:gd name="connsiteY6" fmla="*/ 332684 h 33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9498" h="332684">
                    <a:moveTo>
                      <a:pt x="0" y="254103"/>
                    </a:moveTo>
                    <a:lnTo>
                      <a:pt x="0" y="31584"/>
                    </a:lnTo>
                    <a:cubicBezTo>
                      <a:pt x="0" y="14141"/>
                      <a:pt x="14141" y="0"/>
                      <a:pt x="31584" y="0"/>
                    </a:cubicBezTo>
                    <a:lnTo>
                      <a:pt x="157914" y="0"/>
                    </a:lnTo>
                    <a:cubicBezTo>
                      <a:pt x="175357" y="0"/>
                      <a:pt x="189498" y="14141"/>
                      <a:pt x="189498" y="31584"/>
                    </a:cubicBezTo>
                    <a:lnTo>
                      <a:pt x="189498" y="332684"/>
                    </a:lnTo>
                    <a:lnTo>
                      <a:pt x="189498" y="332684"/>
                    </a:lnTo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台形 120">
                <a:extLst>
                  <a:ext uri="{FF2B5EF4-FFF2-40B4-BE49-F238E27FC236}">
                    <a16:creationId xmlns:a16="http://schemas.microsoft.com/office/drawing/2014/main" id="{26A80BE5-5AC3-4ABD-AE6B-804A80C9E2BB}"/>
                  </a:ext>
                </a:extLst>
              </p:cNvPr>
              <p:cNvSpPr/>
              <p:nvPr/>
            </p:nvSpPr>
            <p:spPr>
              <a:xfrm rot="5400000">
                <a:off x="4170391" y="5109479"/>
                <a:ext cx="158353" cy="153944"/>
              </a:xfrm>
              <a:prstGeom prst="trapezoid">
                <a:avLst>
                  <a:gd name="adj" fmla="val 14473"/>
                </a:avLst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B3DDB7CE-413A-4A48-A80E-663E9EBF0019}"/>
                  </a:ext>
                </a:extLst>
              </p:cNvPr>
              <p:cNvSpPr/>
              <p:nvPr/>
            </p:nvSpPr>
            <p:spPr>
              <a:xfrm flipH="1">
                <a:off x="4316473" y="5058985"/>
                <a:ext cx="251886" cy="229858"/>
              </a:xfrm>
              <a:custGeom>
                <a:avLst/>
                <a:gdLst>
                  <a:gd name="connsiteX0" fmla="*/ 133090 w 482132"/>
                  <a:gd name="connsiteY0" fmla="*/ 575 h 439969"/>
                  <a:gd name="connsiteX1" fmla="*/ 82902 w 482132"/>
                  <a:gd name="connsiteY1" fmla="*/ 44918 h 439969"/>
                  <a:gd name="connsiteX2" fmla="*/ 81397 w 482132"/>
                  <a:gd name="connsiteY2" fmla="*/ 68929 h 439969"/>
                  <a:gd name="connsiteX3" fmla="*/ 87213 w 482132"/>
                  <a:gd name="connsiteY3" fmla="*/ 85832 h 439969"/>
                  <a:gd name="connsiteX4" fmla="*/ 76278 w 482132"/>
                  <a:gd name="connsiteY4" fmla="*/ 82902 h 439969"/>
                  <a:gd name="connsiteX5" fmla="*/ 2079 w 482132"/>
                  <a:gd name="connsiteY5" fmla="*/ 125740 h 439969"/>
                  <a:gd name="connsiteX6" fmla="*/ 44918 w 482132"/>
                  <a:gd name="connsiteY6" fmla="*/ 199939 h 439969"/>
                  <a:gd name="connsiteX7" fmla="*/ 61068 w 482132"/>
                  <a:gd name="connsiteY7" fmla="*/ 204267 h 439969"/>
                  <a:gd name="connsiteX8" fmla="*/ 39448 w 482132"/>
                  <a:gd name="connsiteY8" fmla="*/ 211706 h 439969"/>
                  <a:gd name="connsiteX9" fmla="*/ 9971 w 482132"/>
                  <a:gd name="connsiteY9" fmla="*/ 250122 h 439969"/>
                  <a:gd name="connsiteX10" fmla="*/ 54707 w 482132"/>
                  <a:gd name="connsiteY10" fmla="*/ 327606 h 439969"/>
                  <a:gd name="connsiteX11" fmla="*/ 65082 w 482132"/>
                  <a:gd name="connsiteY11" fmla="*/ 330386 h 439969"/>
                  <a:gd name="connsiteX12" fmla="*/ 56078 w 482132"/>
                  <a:gd name="connsiteY12" fmla="*/ 343739 h 439969"/>
                  <a:gd name="connsiteX13" fmla="*/ 51107 w 482132"/>
                  <a:gd name="connsiteY13" fmla="*/ 368365 h 439969"/>
                  <a:gd name="connsiteX14" fmla="*/ 114373 w 482132"/>
                  <a:gd name="connsiteY14" fmla="*/ 431631 h 439969"/>
                  <a:gd name="connsiteX15" fmla="*/ 215029 w 482132"/>
                  <a:gd name="connsiteY15" fmla="*/ 431631 h 439969"/>
                  <a:gd name="connsiteX16" fmla="*/ 228050 w 482132"/>
                  <a:gd name="connsiteY16" fmla="*/ 435673 h 439969"/>
                  <a:gd name="connsiteX17" fmla="*/ 270667 w 482132"/>
                  <a:gd name="connsiteY17" fmla="*/ 439969 h 439969"/>
                  <a:gd name="connsiteX18" fmla="*/ 482132 w 482132"/>
                  <a:gd name="connsiteY18" fmla="*/ 228504 h 439969"/>
                  <a:gd name="connsiteX19" fmla="*/ 482132 w 482132"/>
                  <a:gd name="connsiteY19" fmla="*/ 224698 h 439969"/>
                  <a:gd name="connsiteX20" fmla="*/ 270667 w 482132"/>
                  <a:gd name="connsiteY20" fmla="*/ 13233 h 439969"/>
                  <a:gd name="connsiteX21" fmla="*/ 228050 w 482132"/>
                  <a:gd name="connsiteY21" fmla="*/ 17529 h 439969"/>
                  <a:gd name="connsiteX22" fmla="*/ 221891 w 482132"/>
                  <a:gd name="connsiteY22" fmla="*/ 19441 h 439969"/>
                  <a:gd name="connsiteX23" fmla="*/ 157100 w 482132"/>
                  <a:gd name="connsiteY23" fmla="*/ 2079 h 439969"/>
                  <a:gd name="connsiteX24" fmla="*/ 133090 w 482132"/>
                  <a:gd name="connsiteY24" fmla="*/ 575 h 439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82132" h="439969">
                    <a:moveTo>
                      <a:pt x="133090" y="575"/>
                    </a:moveTo>
                    <a:cubicBezTo>
                      <a:pt x="109706" y="3831"/>
                      <a:pt x="89396" y="20679"/>
                      <a:pt x="82902" y="44918"/>
                    </a:cubicBezTo>
                    <a:cubicBezTo>
                      <a:pt x="80737" y="52998"/>
                      <a:pt x="80312" y="61134"/>
                      <a:pt x="81397" y="68929"/>
                    </a:cubicBezTo>
                    <a:lnTo>
                      <a:pt x="87213" y="85832"/>
                    </a:lnTo>
                    <a:lnTo>
                      <a:pt x="76278" y="82902"/>
                    </a:lnTo>
                    <a:cubicBezTo>
                      <a:pt x="43959" y="74242"/>
                      <a:pt x="10739" y="93421"/>
                      <a:pt x="2079" y="125740"/>
                    </a:cubicBezTo>
                    <a:cubicBezTo>
                      <a:pt x="-6581" y="158059"/>
                      <a:pt x="12599" y="191279"/>
                      <a:pt x="44918" y="199939"/>
                    </a:cubicBezTo>
                    <a:lnTo>
                      <a:pt x="61068" y="204267"/>
                    </a:lnTo>
                    <a:lnTo>
                      <a:pt x="39448" y="211706"/>
                    </a:lnTo>
                    <a:cubicBezTo>
                      <a:pt x="25426" y="219802"/>
                      <a:pt x="14493" y="233247"/>
                      <a:pt x="9971" y="250122"/>
                    </a:cubicBezTo>
                    <a:cubicBezTo>
                      <a:pt x="927" y="283872"/>
                      <a:pt x="20956" y="318563"/>
                      <a:pt x="54707" y="327606"/>
                    </a:cubicBezTo>
                    <a:lnTo>
                      <a:pt x="65082" y="330386"/>
                    </a:lnTo>
                    <a:lnTo>
                      <a:pt x="56078" y="343739"/>
                    </a:lnTo>
                    <a:cubicBezTo>
                      <a:pt x="52877" y="351308"/>
                      <a:pt x="51107" y="359630"/>
                      <a:pt x="51107" y="368365"/>
                    </a:cubicBezTo>
                    <a:cubicBezTo>
                      <a:pt x="51107" y="403306"/>
                      <a:pt x="79432" y="431631"/>
                      <a:pt x="114373" y="431631"/>
                    </a:cubicBezTo>
                    <a:lnTo>
                      <a:pt x="215029" y="431631"/>
                    </a:lnTo>
                    <a:lnTo>
                      <a:pt x="228050" y="435673"/>
                    </a:lnTo>
                    <a:cubicBezTo>
                      <a:pt x="241815" y="438490"/>
                      <a:pt x="256069" y="439969"/>
                      <a:pt x="270667" y="439969"/>
                    </a:cubicBezTo>
                    <a:cubicBezTo>
                      <a:pt x="387456" y="439969"/>
                      <a:pt x="482132" y="345293"/>
                      <a:pt x="482132" y="228504"/>
                    </a:cubicBezTo>
                    <a:lnTo>
                      <a:pt x="482132" y="224698"/>
                    </a:lnTo>
                    <a:cubicBezTo>
                      <a:pt x="482132" y="107909"/>
                      <a:pt x="387456" y="13233"/>
                      <a:pt x="270667" y="13233"/>
                    </a:cubicBezTo>
                    <a:cubicBezTo>
                      <a:pt x="256069" y="13233"/>
                      <a:pt x="241815" y="14712"/>
                      <a:pt x="228050" y="17529"/>
                    </a:cubicBezTo>
                    <a:lnTo>
                      <a:pt x="221891" y="19441"/>
                    </a:lnTo>
                    <a:lnTo>
                      <a:pt x="157100" y="2079"/>
                    </a:lnTo>
                    <a:cubicBezTo>
                      <a:pt x="149021" y="-86"/>
                      <a:pt x="140884" y="-511"/>
                      <a:pt x="133090" y="57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" name="四角形: 上の 2 つの角を丸める 122">
                <a:extLst>
                  <a:ext uri="{FF2B5EF4-FFF2-40B4-BE49-F238E27FC236}">
                    <a16:creationId xmlns:a16="http://schemas.microsoft.com/office/drawing/2014/main" id="{C25F36CF-B768-4F3A-9342-823EC1AB0F88}"/>
                  </a:ext>
                </a:extLst>
              </p:cNvPr>
              <p:cNvSpPr/>
              <p:nvPr/>
            </p:nvSpPr>
            <p:spPr>
              <a:xfrm rot="5400000">
                <a:off x="4331687" y="5111231"/>
                <a:ext cx="108899" cy="1427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BA56AABC-9DB6-4880-9C6C-155FDDE02CDA}"/>
                </a:ext>
              </a:extLst>
            </p:cNvPr>
            <p:cNvSpPr/>
            <p:nvPr/>
          </p:nvSpPr>
          <p:spPr>
            <a:xfrm>
              <a:off x="4388279" y="1822553"/>
              <a:ext cx="265615" cy="401917"/>
            </a:xfrm>
            <a:custGeom>
              <a:avLst/>
              <a:gdLst>
                <a:gd name="connsiteX0" fmla="*/ 210542 w 508409"/>
                <a:gd name="connsiteY0" fmla="*/ 2075 h 769304"/>
                <a:gd name="connsiteX1" fmla="*/ 284626 w 508409"/>
                <a:gd name="connsiteY1" fmla="*/ 44847 h 769304"/>
                <a:gd name="connsiteX2" fmla="*/ 364971 w 508409"/>
                <a:gd name="connsiteY2" fmla="*/ 344703 h 769304"/>
                <a:gd name="connsiteX3" fmla="*/ 426245 w 508409"/>
                <a:gd name="connsiteY3" fmla="*/ 385392 h 769304"/>
                <a:gd name="connsiteX4" fmla="*/ 445915 w 508409"/>
                <a:gd name="connsiteY4" fmla="*/ 405062 h 769304"/>
                <a:gd name="connsiteX5" fmla="*/ 445915 w 508409"/>
                <a:gd name="connsiteY5" fmla="*/ 706810 h 769304"/>
                <a:gd name="connsiteX6" fmla="*/ 144167 w 508409"/>
                <a:gd name="connsiteY6" fmla="*/ 706810 h 769304"/>
                <a:gd name="connsiteX7" fmla="*/ 124497 w 508409"/>
                <a:gd name="connsiteY7" fmla="*/ 687140 h 769304"/>
                <a:gd name="connsiteX8" fmla="*/ 91541 w 508409"/>
                <a:gd name="connsiteY8" fmla="*/ 644684 h 769304"/>
                <a:gd name="connsiteX9" fmla="*/ 89775 w 508409"/>
                <a:gd name="connsiteY9" fmla="*/ 640627 h 769304"/>
                <a:gd name="connsiteX10" fmla="*/ 18530 w 508409"/>
                <a:gd name="connsiteY10" fmla="*/ 569382 h 769304"/>
                <a:gd name="connsiteX11" fmla="*/ 18530 w 508409"/>
                <a:gd name="connsiteY11" fmla="*/ 479910 h 769304"/>
                <a:gd name="connsiteX12" fmla="*/ 39459 w 508409"/>
                <a:gd name="connsiteY12" fmla="*/ 466012 h 769304"/>
                <a:gd name="connsiteX13" fmla="*/ 55267 w 508409"/>
                <a:gd name="connsiteY13" fmla="*/ 462936 h 769304"/>
                <a:gd name="connsiteX14" fmla="*/ 49896 w 508409"/>
                <a:gd name="connsiteY14" fmla="*/ 453635 h 769304"/>
                <a:gd name="connsiteX15" fmla="*/ 73053 w 508409"/>
                <a:gd name="connsiteY15" fmla="*/ 367212 h 769304"/>
                <a:gd name="connsiteX16" fmla="*/ 121060 w 508409"/>
                <a:gd name="connsiteY16" fmla="*/ 360891 h 769304"/>
                <a:gd name="connsiteX17" fmla="*/ 141609 w 508409"/>
                <a:gd name="connsiteY17" fmla="*/ 370919 h 769304"/>
                <a:gd name="connsiteX18" fmla="*/ 133249 w 508409"/>
                <a:gd name="connsiteY18" fmla="*/ 356439 h 769304"/>
                <a:gd name="connsiteX19" fmla="*/ 155423 w 508409"/>
                <a:gd name="connsiteY19" fmla="*/ 273681 h 769304"/>
                <a:gd name="connsiteX20" fmla="*/ 178226 w 508409"/>
                <a:gd name="connsiteY20" fmla="*/ 266013 h 769304"/>
                <a:gd name="connsiteX21" fmla="*/ 212285 w 508409"/>
                <a:gd name="connsiteY21" fmla="*/ 271694 h 769304"/>
                <a:gd name="connsiteX22" fmla="*/ 222789 w 508409"/>
                <a:gd name="connsiteY22" fmla="*/ 281495 h 769304"/>
                <a:gd name="connsiteX23" fmla="*/ 167769 w 508409"/>
                <a:gd name="connsiteY23" fmla="*/ 76159 h 769304"/>
                <a:gd name="connsiteX24" fmla="*/ 210542 w 508409"/>
                <a:gd name="connsiteY24" fmla="*/ 2075 h 76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08409" h="769304">
                  <a:moveTo>
                    <a:pt x="210542" y="2075"/>
                  </a:moveTo>
                  <a:cubicBezTo>
                    <a:pt x="242811" y="-6571"/>
                    <a:pt x="275979" y="12579"/>
                    <a:pt x="284626" y="44847"/>
                  </a:cubicBezTo>
                  <a:lnTo>
                    <a:pt x="364971" y="344703"/>
                  </a:lnTo>
                  <a:lnTo>
                    <a:pt x="426245" y="385392"/>
                  </a:lnTo>
                  <a:lnTo>
                    <a:pt x="445915" y="405062"/>
                  </a:lnTo>
                  <a:cubicBezTo>
                    <a:pt x="529241" y="488388"/>
                    <a:pt x="529241" y="623485"/>
                    <a:pt x="445915" y="706810"/>
                  </a:cubicBezTo>
                  <a:cubicBezTo>
                    <a:pt x="362590" y="790136"/>
                    <a:pt x="227492" y="790136"/>
                    <a:pt x="144167" y="706810"/>
                  </a:cubicBezTo>
                  <a:lnTo>
                    <a:pt x="124497" y="687140"/>
                  </a:lnTo>
                  <a:cubicBezTo>
                    <a:pt x="111477" y="674120"/>
                    <a:pt x="100492" y="659837"/>
                    <a:pt x="91541" y="644684"/>
                  </a:cubicBezTo>
                  <a:lnTo>
                    <a:pt x="89775" y="640627"/>
                  </a:lnTo>
                  <a:lnTo>
                    <a:pt x="18530" y="569382"/>
                  </a:lnTo>
                  <a:cubicBezTo>
                    <a:pt x="-6177" y="544675"/>
                    <a:pt x="-6177" y="504617"/>
                    <a:pt x="18530" y="479910"/>
                  </a:cubicBezTo>
                  <a:cubicBezTo>
                    <a:pt x="24707" y="473733"/>
                    <a:pt x="31843" y="469101"/>
                    <a:pt x="39459" y="466012"/>
                  </a:cubicBezTo>
                  <a:lnTo>
                    <a:pt x="55267" y="462936"/>
                  </a:lnTo>
                  <a:lnTo>
                    <a:pt x="49896" y="453635"/>
                  </a:lnTo>
                  <a:cubicBezTo>
                    <a:pt x="32426" y="423375"/>
                    <a:pt x="42793" y="384682"/>
                    <a:pt x="73053" y="367212"/>
                  </a:cubicBezTo>
                  <a:cubicBezTo>
                    <a:pt x="88183" y="358477"/>
                    <a:pt x="105421" y="356701"/>
                    <a:pt x="121060" y="360891"/>
                  </a:cubicBezTo>
                  <a:lnTo>
                    <a:pt x="141609" y="370919"/>
                  </a:lnTo>
                  <a:lnTo>
                    <a:pt x="133249" y="356439"/>
                  </a:lnTo>
                  <a:cubicBezTo>
                    <a:pt x="116519" y="327462"/>
                    <a:pt x="126447" y="290410"/>
                    <a:pt x="155423" y="273681"/>
                  </a:cubicBezTo>
                  <a:cubicBezTo>
                    <a:pt x="162667" y="269498"/>
                    <a:pt x="170416" y="266982"/>
                    <a:pt x="178226" y="266013"/>
                  </a:cubicBezTo>
                  <a:cubicBezTo>
                    <a:pt x="189941" y="264559"/>
                    <a:pt x="201793" y="266587"/>
                    <a:pt x="212285" y="271694"/>
                  </a:cubicBezTo>
                  <a:lnTo>
                    <a:pt x="222789" y="281495"/>
                  </a:lnTo>
                  <a:lnTo>
                    <a:pt x="167769" y="76159"/>
                  </a:lnTo>
                  <a:cubicBezTo>
                    <a:pt x="159123" y="43890"/>
                    <a:pt x="178273" y="10722"/>
                    <a:pt x="210542" y="2075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048B7B7A-CA51-42EF-9930-47A1B8069B03}"/>
              </a:ext>
            </a:extLst>
          </p:cNvPr>
          <p:cNvGrpSpPr/>
          <p:nvPr/>
        </p:nvGrpSpPr>
        <p:grpSpPr>
          <a:xfrm>
            <a:off x="6924055" y="3979748"/>
            <a:ext cx="1859980" cy="2287170"/>
            <a:chOff x="6511268" y="4309110"/>
            <a:chExt cx="1668404" cy="2051595"/>
          </a:xfrm>
        </p:grpSpPr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9A3C46AF-5BEA-43CC-B915-D7EB45473E05}"/>
                </a:ext>
              </a:extLst>
            </p:cNvPr>
            <p:cNvGrpSpPr/>
            <p:nvPr/>
          </p:nvGrpSpPr>
          <p:grpSpPr>
            <a:xfrm rot="12600000" flipV="1">
              <a:off x="6618579" y="4929381"/>
              <a:ext cx="333254" cy="216807"/>
              <a:chOff x="3111191" y="5212989"/>
              <a:chExt cx="292924" cy="190570"/>
            </a:xfrm>
          </p:grpSpPr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673D2280-BBAE-468E-A11D-B58C198BEED1}"/>
                  </a:ext>
                </a:extLst>
              </p:cNvPr>
              <p:cNvGrpSpPr/>
              <p:nvPr/>
            </p:nvGrpSpPr>
            <p:grpSpPr>
              <a:xfrm flipV="1">
                <a:off x="3111191" y="5214749"/>
                <a:ext cx="292924" cy="188810"/>
                <a:chOff x="5032362" y="1791371"/>
                <a:chExt cx="644453" cy="415395"/>
              </a:xfrm>
            </p:grpSpPr>
            <p:sp>
              <p:nvSpPr>
                <p:cNvPr id="162" name="角丸四角形 88">
                  <a:extLst>
                    <a:ext uri="{FF2B5EF4-FFF2-40B4-BE49-F238E27FC236}">
                      <a16:creationId xmlns:a16="http://schemas.microsoft.com/office/drawing/2014/main" id="{DBE0E573-7E32-4C72-9020-18D64DA9EFAF}"/>
                    </a:ext>
                  </a:extLst>
                </p:cNvPr>
                <p:cNvSpPr/>
                <p:nvPr/>
              </p:nvSpPr>
              <p:spPr>
                <a:xfrm rot="900000">
                  <a:off x="5422184" y="1847724"/>
                  <a:ext cx="77676" cy="1996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3" name="角丸四角形 90">
                  <a:extLst>
                    <a:ext uri="{FF2B5EF4-FFF2-40B4-BE49-F238E27FC236}">
                      <a16:creationId xmlns:a16="http://schemas.microsoft.com/office/drawing/2014/main" id="{14F65F9F-AA3E-4385-9A28-6D46CA6685D7}"/>
                    </a:ext>
                  </a:extLst>
                </p:cNvPr>
                <p:cNvSpPr/>
                <p:nvPr/>
              </p:nvSpPr>
              <p:spPr>
                <a:xfrm rot="3861336">
                  <a:off x="5461300" y="1847974"/>
                  <a:ext cx="92267" cy="3387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角丸四角形 86">
                  <a:extLst>
                    <a:ext uri="{FF2B5EF4-FFF2-40B4-BE49-F238E27FC236}">
                      <a16:creationId xmlns:a16="http://schemas.microsoft.com/office/drawing/2014/main" id="{58F22E6A-DED1-401F-8601-3996C630C77D}"/>
                    </a:ext>
                  </a:extLst>
                </p:cNvPr>
                <p:cNvSpPr/>
                <p:nvPr/>
              </p:nvSpPr>
              <p:spPr>
                <a:xfrm rot="2700000">
                  <a:off x="5090601" y="1733132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1" name="四角形: 上の 2 つの角を丸める 160">
                <a:extLst>
                  <a:ext uri="{FF2B5EF4-FFF2-40B4-BE49-F238E27FC236}">
                    <a16:creationId xmlns:a16="http://schemas.microsoft.com/office/drawing/2014/main" id="{908DDB43-DF03-465F-ACC4-F156BD6EC1FF}"/>
                  </a:ext>
                </a:extLst>
              </p:cNvPr>
              <p:cNvSpPr/>
              <p:nvPr/>
            </p:nvSpPr>
            <p:spPr>
              <a:xfrm rot="7200000">
                <a:off x="3215186" y="5176400"/>
                <a:ext cx="26204" cy="9938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EFAE7B74-4161-45F4-8F29-AD2E3F3987F6}"/>
                </a:ext>
              </a:extLst>
            </p:cNvPr>
            <p:cNvGrpSpPr/>
            <p:nvPr/>
          </p:nvGrpSpPr>
          <p:grpSpPr>
            <a:xfrm rot="900000" flipV="1">
              <a:off x="6917526" y="5006927"/>
              <a:ext cx="574733" cy="183598"/>
              <a:chOff x="4100786" y="4762502"/>
              <a:chExt cx="626634" cy="184526"/>
            </a:xfrm>
          </p:grpSpPr>
          <p:sp>
            <p:nvSpPr>
              <p:cNvPr id="158" name="四角形: 角を丸くする 26">
                <a:extLst>
                  <a:ext uri="{FF2B5EF4-FFF2-40B4-BE49-F238E27FC236}">
                    <a16:creationId xmlns:a16="http://schemas.microsoft.com/office/drawing/2014/main" id="{91FFB27A-CE3A-4B0A-86DE-B2B84FA7E579}"/>
                  </a:ext>
                </a:extLst>
              </p:cNvPr>
              <p:cNvSpPr/>
              <p:nvPr/>
            </p:nvSpPr>
            <p:spPr>
              <a:xfrm flipH="1">
                <a:off x="4261972" y="4762502"/>
                <a:ext cx="465448" cy="184526"/>
              </a:xfrm>
              <a:custGeom>
                <a:avLst/>
                <a:gdLst>
                  <a:gd name="connsiteX0" fmla="*/ 0 w 507203"/>
                  <a:gd name="connsiteY0" fmla="*/ 41755 h 178759"/>
                  <a:gd name="connsiteX1" fmla="*/ 41755 w 507203"/>
                  <a:gd name="connsiteY1" fmla="*/ 0 h 178759"/>
                  <a:gd name="connsiteX2" fmla="*/ 465448 w 507203"/>
                  <a:gd name="connsiteY2" fmla="*/ 0 h 178759"/>
                  <a:gd name="connsiteX3" fmla="*/ 507203 w 507203"/>
                  <a:gd name="connsiteY3" fmla="*/ 41755 h 178759"/>
                  <a:gd name="connsiteX4" fmla="*/ 507203 w 507203"/>
                  <a:gd name="connsiteY4" fmla="*/ 137004 h 178759"/>
                  <a:gd name="connsiteX5" fmla="*/ 465448 w 507203"/>
                  <a:gd name="connsiteY5" fmla="*/ 178759 h 178759"/>
                  <a:gd name="connsiteX6" fmla="*/ 41755 w 507203"/>
                  <a:gd name="connsiteY6" fmla="*/ 178759 h 178759"/>
                  <a:gd name="connsiteX7" fmla="*/ 0 w 507203"/>
                  <a:gd name="connsiteY7" fmla="*/ 137004 h 178759"/>
                  <a:gd name="connsiteX8" fmla="*/ 0 w 507203"/>
                  <a:gd name="connsiteY8" fmla="*/ 41755 h 178759"/>
                  <a:gd name="connsiteX0" fmla="*/ 0 w 507203"/>
                  <a:gd name="connsiteY0" fmla="*/ 137004 h 228444"/>
                  <a:gd name="connsiteX1" fmla="*/ 0 w 507203"/>
                  <a:gd name="connsiteY1" fmla="*/ 41755 h 228444"/>
                  <a:gd name="connsiteX2" fmla="*/ 41755 w 507203"/>
                  <a:gd name="connsiteY2" fmla="*/ 0 h 228444"/>
                  <a:gd name="connsiteX3" fmla="*/ 465448 w 507203"/>
                  <a:gd name="connsiteY3" fmla="*/ 0 h 228444"/>
                  <a:gd name="connsiteX4" fmla="*/ 507203 w 507203"/>
                  <a:gd name="connsiteY4" fmla="*/ 41755 h 228444"/>
                  <a:gd name="connsiteX5" fmla="*/ 507203 w 507203"/>
                  <a:gd name="connsiteY5" fmla="*/ 137004 h 228444"/>
                  <a:gd name="connsiteX6" fmla="*/ 465448 w 507203"/>
                  <a:gd name="connsiteY6" fmla="*/ 178759 h 228444"/>
                  <a:gd name="connsiteX7" fmla="*/ 41755 w 507203"/>
                  <a:gd name="connsiteY7" fmla="*/ 178759 h 228444"/>
                  <a:gd name="connsiteX8" fmla="*/ 91440 w 507203"/>
                  <a:gd name="connsiteY8" fmla="*/ 228444 h 228444"/>
                  <a:gd name="connsiteX0" fmla="*/ 0 w 507203"/>
                  <a:gd name="connsiteY0" fmla="*/ 41755 h 228444"/>
                  <a:gd name="connsiteX1" fmla="*/ 41755 w 507203"/>
                  <a:gd name="connsiteY1" fmla="*/ 0 h 228444"/>
                  <a:gd name="connsiteX2" fmla="*/ 465448 w 507203"/>
                  <a:gd name="connsiteY2" fmla="*/ 0 h 228444"/>
                  <a:gd name="connsiteX3" fmla="*/ 507203 w 507203"/>
                  <a:gd name="connsiteY3" fmla="*/ 41755 h 228444"/>
                  <a:gd name="connsiteX4" fmla="*/ 507203 w 507203"/>
                  <a:gd name="connsiteY4" fmla="*/ 137004 h 228444"/>
                  <a:gd name="connsiteX5" fmla="*/ 465448 w 507203"/>
                  <a:gd name="connsiteY5" fmla="*/ 178759 h 228444"/>
                  <a:gd name="connsiteX6" fmla="*/ 41755 w 507203"/>
                  <a:gd name="connsiteY6" fmla="*/ 178759 h 228444"/>
                  <a:gd name="connsiteX7" fmla="*/ 91440 w 507203"/>
                  <a:gd name="connsiteY7" fmla="*/ 228444 h 228444"/>
                  <a:gd name="connsiteX0" fmla="*/ 18919 w 484367"/>
                  <a:gd name="connsiteY0" fmla="*/ 0 h 228444"/>
                  <a:gd name="connsiteX1" fmla="*/ 442612 w 484367"/>
                  <a:gd name="connsiteY1" fmla="*/ 0 h 228444"/>
                  <a:gd name="connsiteX2" fmla="*/ 484367 w 484367"/>
                  <a:gd name="connsiteY2" fmla="*/ 41755 h 228444"/>
                  <a:gd name="connsiteX3" fmla="*/ 484367 w 484367"/>
                  <a:gd name="connsiteY3" fmla="*/ 137004 h 228444"/>
                  <a:gd name="connsiteX4" fmla="*/ 442612 w 484367"/>
                  <a:gd name="connsiteY4" fmla="*/ 178759 h 228444"/>
                  <a:gd name="connsiteX5" fmla="*/ 18919 w 484367"/>
                  <a:gd name="connsiteY5" fmla="*/ 178759 h 228444"/>
                  <a:gd name="connsiteX6" fmla="*/ 68604 w 484367"/>
                  <a:gd name="connsiteY6" fmla="*/ 228444 h 228444"/>
                  <a:gd name="connsiteX0" fmla="*/ 0 w 465448"/>
                  <a:gd name="connsiteY0" fmla="*/ 0 h 178759"/>
                  <a:gd name="connsiteX1" fmla="*/ 423693 w 465448"/>
                  <a:gd name="connsiteY1" fmla="*/ 0 h 178759"/>
                  <a:gd name="connsiteX2" fmla="*/ 465448 w 465448"/>
                  <a:gd name="connsiteY2" fmla="*/ 41755 h 178759"/>
                  <a:gd name="connsiteX3" fmla="*/ 465448 w 465448"/>
                  <a:gd name="connsiteY3" fmla="*/ 137004 h 178759"/>
                  <a:gd name="connsiteX4" fmla="*/ 423693 w 465448"/>
                  <a:gd name="connsiteY4" fmla="*/ 178759 h 178759"/>
                  <a:gd name="connsiteX5" fmla="*/ 0 w 465448"/>
                  <a:gd name="connsiteY5" fmla="*/ 178759 h 178759"/>
                  <a:gd name="connsiteX0" fmla="*/ 0 w 465448"/>
                  <a:gd name="connsiteY0" fmla="*/ 0 h 181141"/>
                  <a:gd name="connsiteX1" fmla="*/ 423693 w 465448"/>
                  <a:gd name="connsiteY1" fmla="*/ 0 h 181141"/>
                  <a:gd name="connsiteX2" fmla="*/ 465448 w 465448"/>
                  <a:gd name="connsiteY2" fmla="*/ 41755 h 181141"/>
                  <a:gd name="connsiteX3" fmla="*/ 465448 w 465448"/>
                  <a:gd name="connsiteY3" fmla="*/ 137004 h 181141"/>
                  <a:gd name="connsiteX4" fmla="*/ 423693 w 465448"/>
                  <a:gd name="connsiteY4" fmla="*/ 178759 h 181141"/>
                  <a:gd name="connsiteX5" fmla="*/ 109538 w 465448"/>
                  <a:gd name="connsiteY5" fmla="*/ 181141 h 181141"/>
                  <a:gd name="connsiteX0" fmla="*/ 0 w 465448"/>
                  <a:gd name="connsiteY0" fmla="*/ 0 h 184526"/>
                  <a:gd name="connsiteX1" fmla="*/ 423693 w 465448"/>
                  <a:gd name="connsiteY1" fmla="*/ 0 h 184526"/>
                  <a:gd name="connsiteX2" fmla="*/ 465448 w 465448"/>
                  <a:gd name="connsiteY2" fmla="*/ 41755 h 184526"/>
                  <a:gd name="connsiteX3" fmla="*/ 465448 w 465448"/>
                  <a:gd name="connsiteY3" fmla="*/ 137004 h 184526"/>
                  <a:gd name="connsiteX4" fmla="*/ 423693 w 465448"/>
                  <a:gd name="connsiteY4" fmla="*/ 178759 h 184526"/>
                  <a:gd name="connsiteX5" fmla="*/ 58134 w 465448"/>
                  <a:gd name="connsiteY5" fmla="*/ 184526 h 184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5448" h="184526">
                    <a:moveTo>
                      <a:pt x="0" y="0"/>
                    </a:moveTo>
                    <a:lnTo>
                      <a:pt x="423693" y="0"/>
                    </a:lnTo>
                    <a:cubicBezTo>
                      <a:pt x="446754" y="0"/>
                      <a:pt x="465448" y="18694"/>
                      <a:pt x="465448" y="41755"/>
                    </a:cubicBezTo>
                    <a:lnTo>
                      <a:pt x="465448" y="137004"/>
                    </a:lnTo>
                    <a:cubicBezTo>
                      <a:pt x="465448" y="160065"/>
                      <a:pt x="446754" y="178759"/>
                      <a:pt x="423693" y="178759"/>
                    </a:cubicBezTo>
                    <a:lnTo>
                      <a:pt x="58134" y="184526"/>
                    </a:lnTo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台形 158">
                <a:extLst>
                  <a:ext uri="{FF2B5EF4-FFF2-40B4-BE49-F238E27FC236}">
                    <a16:creationId xmlns:a16="http://schemas.microsoft.com/office/drawing/2014/main" id="{FD3C6DD9-F7A3-4857-9DAE-6B9656C564B1}"/>
                  </a:ext>
                </a:extLst>
              </p:cNvPr>
              <p:cNvSpPr/>
              <p:nvPr/>
            </p:nvSpPr>
            <p:spPr>
              <a:xfrm rot="16200000" flipH="1">
                <a:off x="4110989" y="4763013"/>
                <a:ext cx="158353" cy="178759"/>
              </a:xfrm>
              <a:prstGeom prst="trapezoid">
                <a:avLst>
                  <a:gd name="adj" fmla="val 14473"/>
                </a:avLst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0" name="楕円 8">
              <a:extLst>
                <a:ext uri="{FF2B5EF4-FFF2-40B4-BE49-F238E27FC236}">
                  <a16:creationId xmlns:a16="http://schemas.microsoft.com/office/drawing/2014/main" id="{2511EC13-EAA4-4F40-BA86-70FD179311FF}"/>
                </a:ext>
              </a:extLst>
            </p:cNvPr>
            <p:cNvSpPr/>
            <p:nvPr/>
          </p:nvSpPr>
          <p:spPr>
            <a:xfrm rot="19800000">
              <a:off x="7324317" y="4785275"/>
              <a:ext cx="721680" cy="1033461"/>
            </a:xfrm>
            <a:custGeom>
              <a:avLst/>
              <a:gdLst>
                <a:gd name="connsiteX0" fmla="*/ 0 w 1066801"/>
                <a:gd name="connsiteY0" fmla="*/ 647700 h 1295400"/>
                <a:gd name="connsiteX1" fmla="*/ 533401 w 1066801"/>
                <a:gd name="connsiteY1" fmla="*/ 0 h 1295400"/>
                <a:gd name="connsiteX2" fmla="*/ 1066802 w 1066801"/>
                <a:gd name="connsiteY2" fmla="*/ 647700 h 1295400"/>
                <a:gd name="connsiteX3" fmla="*/ 533401 w 1066801"/>
                <a:gd name="connsiteY3" fmla="*/ 1295400 h 1295400"/>
                <a:gd name="connsiteX4" fmla="*/ 0 w 1066801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923925 h 1571625"/>
                <a:gd name="connsiteX1" fmla="*/ 538163 w 1066802"/>
                <a:gd name="connsiteY1" fmla="*/ 0 h 1571625"/>
                <a:gd name="connsiteX2" fmla="*/ 1066802 w 1066802"/>
                <a:gd name="connsiteY2" fmla="*/ 923925 h 1571625"/>
                <a:gd name="connsiteX3" fmla="*/ 533401 w 1066802"/>
                <a:gd name="connsiteY3" fmla="*/ 1571625 h 1571625"/>
                <a:gd name="connsiteX4" fmla="*/ 0 w 1066802"/>
                <a:gd name="connsiteY4" fmla="*/ 923925 h 1571625"/>
                <a:gd name="connsiteX0" fmla="*/ 0 w 1066802"/>
                <a:gd name="connsiteY0" fmla="*/ 923925 h 1428750"/>
                <a:gd name="connsiteX1" fmla="*/ 538163 w 1066802"/>
                <a:gd name="connsiteY1" fmla="*/ 0 h 1428750"/>
                <a:gd name="connsiteX2" fmla="*/ 1066802 w 1066802"/>
                <a:gd name="connsiteY2" fmla="*/ 923925 h 1428750"/>
                <a:gd name="connsiteX3" fmla="*/ 538163 w 1066802"/>
                <a:gd name="connsiteY3" fmla="*/ 1428750 h 1428750"/>
                <a:gd name="connsiteX4" fmla="*/ 0 w 1066802"/>
                <a:gd name="connsiteY4" fmla="*/ 923925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6802" h="1428750">
                  <a:moveTo>
                    <a:pt x="0" y="923925"/>
                  </a:moveTo>
                  <a:cubicBezTo>
                    <a:pt x="0" y="566210"/>
                    <a:pt x="243574" y="0"/>
                    <a:pt x="538163" y="0"/>
                  </a:cubicBezTo>
                  <a:cubicBezTo>
                    <a:pt x="832752" y="0"/>
                    <a:pt x="1066802" y="566210"/>
                    <a:pt x="1066802" y="923925"/>
                  </a:cubicBezTo>
                  <a:cubicBezTo>
                    <a:pt x="1066802" y="1281640"/>
                    <a:pt x="832752" y="1428750"/>
                    <a:pt x="538163" y="1428750"/>
                  </a:cubicBezTo>
                  <a:cubicBezTo>
                    <a:pt x="243574" y="1428750"/>
                    <a:pt x="0" y="1281640"/>
                    <a:pt x="0" y="923925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二等辺三角形 130">
              <a:extLst>
                <a:ext uri="{FF2B5EF4-FFF2-40B4-BE49-F238E27FC236}">
                  <a16:creationId xmlns:a16="http://schemas.microsoft.com/office/drawing/2014/main" id="{0948A4D0-DAAB-4003-A6F1-C5016EA79814}"/>
                </a:ext>
              </a:extLst>
            </p:cNvPr>
            <p:cNvSpPr/>
            <p:nvPr/>
          </p:nvSpPr>
          <p:spPr>
            <a:xfrm rot="9000000">
              <a:off x="7377623" y="4963356"/>
              <a:ext cx="241850" cy="414337"/>
            </a:xfrm>
            <a:prstGeom prst="triangle">
              <a:avLst>
                <a:gd name="adj" fmla="val 77397"/>
              </a:avLst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B8A0A9F8-65C9-4FC0-A841-59071FD247E7}"/>
                </a:ext>
              </a:extLst>
            </p:cNvPr>
            <p:cNvGrpSpPr/>
            <p:nvPr/>
          </p:nvGrpSpPr>
          <p:grpSpPr>
            <a:xfrm>
              <a:off x="7003914" y="4309110"/>
              <a:ext cx="750950" cy="700088"/>
              <a:chOff x="6203886" y="1319214"/>
              <a:chExt cx="750950" cy="700088"/>
            </a:xfrm>
          </p:grpSpPr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DBAB5CD0-B91B-40B5-9D8A-64B272AEF40C}"/>
                  </a:ext>
                </a:extLst>
              </p:cNvPr>
              <p:cNvGrpSpPr/>
              <p:nvPr/>
            </p:nvGrpSpPr>
            <p:grpSpPr>
              <a:xfrm>
                <a:off x="6203888" y="1319214"/>
                <a:ext cx="750948" cy="700088"/>
                <a:chOff x="6203888" y="1319214"/>
                <a:chExt cx="750948" cy="700088"/>
              </a:xfrm>
            </p:grpSpPr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C798FD81-A52E-42B3-B770-38FAB1413312}"/>
                    </a:ext>
                  </a:extLst>
                </p:cNvPr>
                <p:cNvSpPr/>
                <p:nvPr/>
              </p:nvSpPr>
              <p:spPr>
                <a:xfrm>
                  <a:off x="6216649" y="1319214"/>
                  <a:ext cx="738187" cy="700088"/>
                </a:xfrm>
                <a:custGeom>
                  <a:avLst/>
                  <a:gdLst>
                    <a:gd name="connsiteX0" fmla="*/ 235469 w 738187"/>
                    <a:gd name="connsiteY0" fmla="*/ 0 h 700088"/>
                    <a:gd name="connsiteX1" fmla="*/ 257672 w 738187"/>
                    <a:gd name="connsiteY1" fmla="*/ 0 h 700088"/>
                    <a:gd name="connsiteX2" fmla="*/ 404316 w 738187"/>
                    <a:gd name="connsiteY2" fmla="*/ 0 h 700088"/>
                    <a:gd name="connsiteX3" fmla="*/ 643212 w 738187"/>
                    <a:gd name="connsiteY3" fmla="*/ 0 h 700088"/>
                    <a:gd name="connsiteX4" fmla="*/ 738187 w 738187"/>
                    <a:gd name="connsiteY4" fmla="*/ 141747 h 700088"/>
                    <a:gd name="connsiteX5" fmla="*/ 649120 w 738187"/>
                    <a:gd name="connsiteY5" fmla="*/ 181153 h 700088"/>
                    <a:gd name="connsiteX6" fmla="*/ 656753 w 738187"/>
                    <a:gd name="connsiteY6" fmla="*/ 205742 h 700088"/>
                    <a:gd name="connsiteX7" fmla="*/ 661988 w 738187"/>
                    <a:gd name="connsiteY7" fmla="*/ 257672 h 700088"/>
                    <a:gd name="connsiteX8" fmla="*/ 661988 w 738187"/>
                    <a:gd name="connsiteY8" fmla="*/ 442416 h 700088"/>
                    <a:gd name="connsiteX9" fmla="*/ 404316 w 738187"/>
                    <a:gd name="connsiteY9" fmla="*/ 700088 h 700088"/>
                    <a:gd name="connsiteX10" fmla="*/ 257672 w 738187"/>
                    <a:gd name="connsiteY10" fmla="*/ 700088 h 700088"/>
                    <a:gd name="connsiteX11" fmla="*/ 0 w 738187"/>
                    <a:gd name="connsiteY11" fmla="*/ 442416 h 700088"/>
                    <a:gd name="connsiteX12" fmla="*/ 0 w 738187"/>
                    <a:gd name="connsiteY12" fmla="*/ 257672 h 700088"/>
                    <a:gd name="connsiteX13" fmla="*/ 205742 w 738187"/>
                    <a:gd name="connsiteY13" fmla="*/ 5235 h 700088"/>
                    <a:gd name="connsiteX14" fmla="*/ 224306 w 738187"/>
                    <a:gd name="connsiteY14" fmla="*/ 3364 h 700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38187" h="700088">
                      <a:moveTo>
                        <a:pt x="235469" y="0"/>
                      </a:moveTo>
                      <a:lnTo>
                        <a:pt x="257672" y="0"/>
                      </a:lnTo>
                      <a:lnTo>
                        <a:pt x="404316" y="0"/>
                      </a:lnTo>
                      <a:lnTo>
                        <a:pt x="643212" y="0"/>
                      </a:lnTo>
                      <a:cubicBezTo>
                        <a:pt x="695666" y="0"/>
                        <a:pt x="738187" y="63462"/>
                        <a:pt x="738187" y="141747"/>
                      </a:cubicBezTo>
                      <a:lnTo>
                        <a:pt x="649120" y="181153"/>
                      </a:lnTo>
                      <a:lnTo>
                        <a:pt x="656753" y="205742"/>
                      </a:lnTo>
                      <a:cubicBezTo>
                        <a:pt x="660186" y="222516"/>
                        <a:pt x="661988" y="239884"/>
                        <a:pt x="661988" y="257672"/>
                      </a:cubicBezTo>
                      <a:lnTo>
                        <a:pt x="661988" y="442416"/>
                      </a:lnTo>
                      <a:cubicBezTo>
                        <a:pt x="661988" y="584724"/>
                        <a:pt x="546624" y="700088"/>
                        <a:pt x="404316" y="700088"/>
                      </a:cubicBezTo>
                      <a:lnTo>
                        <a:pt x="257672" y="700088"/>
                      </a:lnTo>
                      <a:cubicBezTo>
                        <a:pt x="115364" y="700088"/>
                        <a:pt x="0" y="584724"/>
                        <a:pt x="0" y="442416"/>
                      </a:cubicBezTo>
                      <a:lnTo>
                        <a:pt x="0" y="257672"/>
                      </a:lnTo>
                      <a:cubicBezTo>
                        <a:pt x="0" y="133153"/>
                        <a:pt x="88326" y="29262"/>
                        <a:pt x="205742" y="5235"/>
                      </a:cubicBezTo>
                      <a:lnTo>
                        <a:pt x="224306" y="3364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四角形: 角を丸くする 153">
                  <a:extLst>
                    <a:ext uri="{FF2B5EF4-FFF2-40B4-BE49-F238E27FC236}">
                      <a16:creationId xmlns:a16="http://schemas.microsoft.com/office/drawing/2014/main" id="{7D42501B-1C4C-4DAC-842A-D86F15C21647}"/>
                    </a:ext>
                  </a:extLst>
                </p:cNvPr>
                <p:cNvSpPr/>
                <p:nvPr/>
              </p:nvSpPr>
              <p:spPr>
                <a:xfrm>
                  <a:off x="6203889" y="1428750"/>
                  <a:ext cx="291745" cy="566738"/>
                </a:xfrm>
                <a:prstGeom prst="roundRect">
                  <a:avLst>
                    <a:gd name="adj" fmla="val 37055"/>
                  </a:avLst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5" name="四角形: 角を丸くする 154">
                  <a:extLst>
                    <a:ext uri="{FF2B5EF4-FFF2-40B4-BE49-F238E27FC236}">
                      <a16:creationId xmlns:a16="http://schemas.microsoft.com/office/drawing/2014/main" id="{FBEBE982-7B82-40CC-9554-BDFA556CD6E0}"/>
                    </a:ext>
                  </a:extLst>
                </p:cNvPr>
                <p:cNvSpPr/>
                <p:nvPr/>
              </p:nvSpPr>
              <p:spPr>
                <a:xfrm>
                  <a:off x="6227542" y="1591783"/>
                  <a:ext cx="177404" cy="1274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83D786E7-21BA-415F-B900-D489FEF82176}"/>
                    </a:ext>
                  </a:extLst>
                </p:cNvPr>
                <p:cNvSpPr/>
                <p:nvPr/>
              </p:nvSpPr>
              <p:spPr>
                <a:xfrm>
                  <a:off x="6239398" y="1599616"/>
                  <a:ext cx="81380" cy="8138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四角形: 上の 2 つの角を丸める 156">
                  <a:extLst>
                    <a:ext uri="{FF2B5EF4-FFF2-40B4-BE49-F238E27FC236}">
                      <a16:creationId xmlns:a16="http://schemas.microsoft.com/office/drawing/2014/main" id="{C12724A2-F94D-4751-8E8B-8A91B2FB20D6}"/>
                    </a:ext>
                  </a:extLst>
                </p:cNvPr>
                <p:cNvSpPr/>
                <p:nvPr/>
              </p:nvSpPr>
              <p:spPr>
                <a:xfrm>
                  <a:off x="6203888" y="1404938"/>
                  <a:ext cx="291745" cy="22145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5285FC1C-5933-4BA7-86C9-53F52BA531BF}"/>
                  </a:ext>
                </a:extLst>
              </p:cNvPr>
              <p:cNvSpPr/>
              <p:nvPr/>
            </p:nvSpPr>
            <p:spPr>
              <a:xfrm rot="10800000">
                <a:off x="6203886" y="1726241"/>
                <a:ext cx="291746" cy="288381"/>
              </a:xfrm>
              <a:custGeom>
                <a:avLst/>
                <a:gdLst>
                  <a:gd name="connsiteX0" fmla="*/ 6797 w 291746"/>
                  <a:gd name="connsiteY0" fmla="*/ 288381 h 288381"/>
                  <a:gd name="connsiteX1" fmla="*/ 0 w 291746"/>
                  <a:gd name="connsiteY1" fmla="*/ 288381 h 288381"/>
                  <a:gd name="connsiteX2" fmla="*/ 0 w 291746"/>
                  <a:gd name="connsiteY2" fmla="*/ 144191 h 288381"/>
                  <a:gd name="connsiteX3" fmla="*/ 144191 w 291746"/>
                  <a:gd name="connsiteY3" fmla="*/ 0 h 288381"/>
                  <a:gd name="connsiteX4" fmla="*/ 147555 w 291746"/>
                  <a:gd name="connsiteY4" fmla="*/ 0 h 288381"/>
                  <a:gd name="connsiteX5" fmla="*/ 291746 w 291746"/>
                  <a:gd name="connsiteY5" fmla="*/ 144191 h 288381"/>
                  <a:gd name="connsiteX6" fmla="*/ 291746 w 291746"/>
                  <a:gd name="connsiteY6" fmla="*/ 231948 h 288381"/>
                  <a:gd name="connsiteX7" fmla="*/ 250315 w 291746"/>
                  <a:gd name="connsiteY7" fmla="*/ 227954 h 288381"/>
                  <a:gd name="connsiteX8" fmla="*/ 38999 w 291746"/>
                  <a:gd name="connsiteY8" fmla="*/ 269746 h 28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1746" h="288381">
                    <a:moveTo>
                      <a:pt x="6797" y="288381"/>
                    </a:moveTo>
                    <a:lnTo>
                      <a:pt x="0" y="288381"/>
                    </a:lnTo>
                    <a:lnTo>
                      <a:pt x="0" y="144191"/>
                    </a:lnTo>
                    <a:cubicBezTo>
                      <a:pt x="0" y="64557"/>
                      <a:pt x="64557" y="0"/>
                      <a:pt x="144191" y="0"/>
                    </a:cubicBezTo>
                    <a:lnTo>
                      <a:pt x="147555" y="0"/>
                    </a:lnTo>
                    <a:cubicBezTo>
                      <a:pt x="227189" y="0"/>
                      <a:pt x="291746" y="64557"/>
                      <a:pt x="291746" y="144191"/>
                    </a:cubicBezTo>
                    <a:lnTo>
                      <a:pt x="291746" y="231948"/>
                    </a:lnTo>
                    <a:lnTo>
                      <a:pt x="250315" y="227954"/>
                    </a:lnTo>
                    <a:cubicBezTo>
                      <a:pt x="167791" y="227954"/>
                      <a:pt x="93080" y="243925"/>
                      <a:pt x="38999" y="26974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0210E72F-2911-426D-BADD-CA8C19C95442}"/>
                </a:ext>
              </a:extLst>
            </p:cNvPr>
            <p:cNvSpPr/>
            <p:nvPr/>
          </p:nvSpPr>
          <p:spPr>
            <a:xfrm rot="19800000">
              <a:off x="7266681" y="4922945"/>
              <a:ext cx="518936" cy="135897"/>
            </a:xfrm>
            <a:custGeom>
              <a:avLst/>
              <a:gdLst>
                <a:gd name="connsiteX0" fmla="*/ 46517 w 518936"/>
                <a:gd name="connsiteY0" fmla="*/ 0 h 135897"/>
                <a:gd name="connsiteX1" fmla="*/ 472419 w 518936"/>
                <a:gd name="connsiteY1" fmla="*/ 0 h 135897"/>
                <a:gd name="connsiteX2" fmla="*/ 518936 w 518936"/>
                <a:gd name="connsiteY2" fmla="*/ 46517 h 135897"/>
                <a:gd name="connsiteX3" fmla="*/ 510059 w 518936"/>
                <a:gd name="connsiteY3" fmla="*/ 67949 h 135897"/>
                <a:gd name="connsiteX4" fmla="*/ 518936 w 518936"/>
                <a:gd name="connsiteY4" fmla="*/ 89380 h 135897"/>
                <a:gd name="connsiteX5" fmla="*/ 472419 w 518936"/>
                <a:gd name="connsiteY5" fmla="*/ 135897 h 135897"/>
                <a:gd name="connsiteX6" fmla="*/ 46517 w 518936"/>
                <a:gd name="connsiteY6" fmla="*/ 135897 h 135897"/>
                <a:gd name="connsiteX7" fmla="*/ 0 w 518936"/>
                <a:gd name="connsiteY7" fmla="*/ 89380 h 135897"/>
                <a:gd name="connsiteX8" fmla="*/ 8877 w 518936"/>
                <a:gd name="connsiteY8" fmla="*/ 67949 h 135897"/>
                <a:gd name="connsiteX9" fmla="*/ 0 w 518936"/>
                <a:gd name="connsiteY9" fmla="*/ 46517 h 135897"/>
                <a:gd name="connsiteX10" fmla="*/ 46517 w 518936"/>
                <a:gd name="connsiteY10" fmla="*/ 0 h 13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8936" h="135897">
                  <a:moveTo>
                    <a:pt x="46517" y="0"/>
                  </a:moveTo>
                  <a:lnTo>
                    <a:pt x="472419" y="0"/>
                  </a:lnTo>
                  <a:cubicBezTo>
                    <a:pt x="498110" y="0"/>
                    <a:pt x="518936" y="20826"/>
                    <a:pt x="518936" y="46517"/>
                  </a:cubicBezTo>
                  <a:lnTo>
                    <a:pt x="510059" y="67949"/>
                  </a:lnTo>
                  <a:lnTo>
                    <a:pt x="518936" y="89380"/>
                  </a:lnTo>
                  <a:cubicBezTo>
                    <a:pt x="518936" y="115071"/>
                    <a:pt x="498110" y="135897"/>
                    <a:pt x="472419" y="135897"/>
                  </a:cubicBezTo>
                  <a:lnTo>
                    <a:pt x="46517" y="135897"/>
                  </a:lnTo>
                  <a:cubicBezTo>
                    <a:pt x="20826" y="135897"/>
                    <a:pt x="0" y="115071"/>
                    <a:pt x="0" y="89380"/>
                  </a:cubicBezTo>
                  <a:lnTo>
                    <a:pt x="8877" y="67949"/>
                  </a:lnTo>
                  <a:lnTo>
                    <a:pt x="0" y="46517"/>
                  </a:lnTo>
                  <a:cubicBezTo>
                    <a:pt x="0" y="20826"/>
                    <a:pt x="20826" y="0"/>
                    <a:pt x="4651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02D00A3D-479D-4900-878B-8D36CB452FF2}"/>
                </a:ext>
              </a:extLst>
            </p:cNvPr>
            <p:cNvGrpSpPr/>
            <p:nvPr/>
          </p:nvGrpSpPr>
          <p:grpSpPr>
            <a:xfrm rot="2045136">
              <a:off x="6839126" y="5602248"/>
              <a:ext cx="399376" cy="488074"/>
              <a:chOff x="5207039" y="3025262"/>
              <a:chExt cx="399376" cy="488074"/>
            </a:xfrm>
          </p:grpSpPr>
          <p:sp>
            <p:nvSpPr>
              <p:cNvPr id="149" name="台形 148">
                <a:extLst>
                  <a:ext uri="{FF2B5EF4-FFF2-40B4-BE49-F238E27FC236}">
                    <a16:creationId xmlns:a16="http://schemas.microsoft.com/office/drawing/2014/main" id="{72F6DDD4-C60C-4B15-B7C1-C3C599E914CC}"/>
                  </a:ext>
                </a:extLst>
              </p:cNvPr>
              <p:cNvSpPr/>
              <p:nvPr/>
            </p:nvSpPr>
            <p:spPr>
              <a:xfrm rot="10800000">
                <a:off x="5306376" y="3025262"/>
                <a:ext cx="300039" cy="346588"/>
              </a:xfrm>
              <a:prstGeom prst="trapezoid">
                <a:avLst/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四角形: 対角を丸める 149">
                <a:extLst>
                  <a:ext uri="{FF2B5EF4-FFF2-40B4-BE49-F238E27FC236}">
                    <a16:creationId xmlns:a16="http://schemas.microsoft.com/office/drawing/2014/main" id="{DFC3F59E-7614-4DF4-993E-B89A792743E3}"/>
                  </a:ext>
                </a:extLst>
              </p:cNvPr>
              <p:cNvSpPr/>
              <p:nvPr/>
            </p:nvSpPr>
            <p:spPr>
              <a:xfrm rot="20454864">
                <a:off x="5207039" y="3376407"/>
                <a:ext cx="385195" cy="136929"/>
              </a:xfrm>
              <a:prstGeom prst="round2DiagRect">
                <a:avLst>
                  <a:gd name="adj1" fmla="val 50000"/>
                  <a:gd name="adj2" fmla="val 29333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7BD69BEB-5D28-444E-AD99-57AF0B021434}"/>
                </a:ext>
              </a:extLst>
            </p:cNvPr>
            <p:cNvGrpSpPr/>
            <p:nvPr/>
          </p:nvGrpSpPr>
          <p:grpSpPr>
            <a:xfrm rot="3600000">
              <a:off x="7559684" y="5639244"/>
              <a:ext cx="664402" cy="575574"/>
              <a:chOff x="7967323" y="5484573"/>
              <a:chExt cx="664402" cy="575574"/>
            </a:xfrm>
          </p:grpSpPr>
          <p:sp>
            <p:nvSpPr>
              <p:cNvPr id="147" name="台形 146">
                <a:extLst>
                  <a:ext uri="{FF2B5EF4-FFF2-40B4-BE49-F238E27FC236}">
                    <a16:creationId xmlns:a16="http://schemas.microsoft.com/office/drawing/2014/main" id="{32A62B86-B369-4E73-988D-31C0F6D409F0}"/>
                  </a:ext>
                </a:extLst>
              </p:cNvPr>
              <p:cNvSpPr/>
              <p:nvPr/>
            </p:nvSpPr>
            <p:spPr>
              <a:xfrm rot="5400000">
                <a:off x="8308411" y="5699431"/>
                <a:ext cx="300039" cy="346588"/>
              </a:xfrm>
              <a:prstGeom prst="trapezoid">
                <a:avLst/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四角形: 角を丸くする 284">
                <a:extLst>
                  <a:ext uri="{FF2B5EF4-FFF2-40B4-BE49-F238E27FC236}">
                    <a16:creationId xmlns:a16="http://schemas.microsoft.com/office/drawing/2014/main" id="{97DDCD24-2E01-4B72-82AD-E8764043F541}"/>
                  </a:ext>
                </a:extLst>
              </p:cNvPr>
              <p:cNvSpPr/>
              <p:nvPr/>
            </p:nvSpPr>
            <p:spPr>
              <a:xfrm rot="14400000">
                <a:off x="7842353" y="5609543"/>
                <a:ext cx="575574" cy="325634"/>
              </a:xfrm>
              <a:custGeom>
                <a:avLst/>
                <a:gdLst>
                  <a:gd name="connsiteX0" fmla="*/ 0 w 600075"/>
                  <a:gd name="connsiteY0" fmla="*/ 159543 h 319085"/>
                  <a:gd name="connsiteX1" fmla="*/ 159543 w 600075"/>
                  <a:gd name="connsiteY1" fmla="*/ 0 h 319085"/>
                  <a:gd name="connsiteX2" fmla="*/ 440533 w 600075"/>
                  <a:gd name="connsiteY2" fmla="*/ 0 h 319085"/>
                  <a:gd name="connsiteX3" fmla="*/ 600076 w 600075"/>
                  <a:gd name="connsiteY3" fmla="*/ 159543 h 319085"/>
                  <a:gd name="connsiteX4" fmla="*/ 600075 w 600075"/>
                  <a:gd name="connsiteY4" fmla="*/ 159543 h 319085"/>
                  <a:gd name="connsiteX5" fmla="*/ 440532 w 600075"/>
                  <a:gd name="connsiteY5" fmla="*/ 319086 h 319085"/>
                  <a:gd name="connsiteX6" fmla="*/ 159543 w 600075"/>
                  <a:gd name="connsiteY6" fmla="*/ 319085 h 319085"/>
                  <a:gd name="connsiteX7" fmla="*/ 0 w 600075"/>
                  <a:gd name="connsiteY7" fmla="*/ 159542 h 319085"/>
                  <a:gd name="connsiteX8" fmla="*/ 0 w 600075"/>
                  <a:gd name="connsiteY8" fmla="*/ 159543 h 319085"/>
                  <a:gd name="connsiteX0" fmla="*/ 600075 w 691515"/>
                  <a:gd name="connsiteY0" fmla="*/ 159543 h 319086"/>
                  <a:gd name="connsiteX1" fmla="*/ 440532 w 691515"/>
                  <a:gd name="connsiteY1" fmla="*/ 319086 h 319086"/>
                  <a:gd name="connsiteX2" fmla="*/ 159543 w 691515"/>
                  <a:gd name="connsiteY2" fmla="*/ 319085 h 319086"/>
                  <a:gd name="connsiteX3" fmla="*/ 0 w 691515"/>
                  <a:gd name="connsiteY3" fmla="*/ 159542 h 319086"/>
                  <a:gd name="connsiteX4" fmla="*/ 0 w 691515"/>
                  <a:gd name="connsiteY4" fmla="*/ 159543 h 319086"/>
                  <a:gd name="connsiteX5" fmla="*/ 159543 w 691515"/>
                  <a:gd name="connsiteY5" fmla="*/ 0 h 319086"/>
                  <a:gd name="connsiteX6" fmla="*/ 440533 w 691515"/>
                  <a:gd name="connsiteY6" fmla="*/ 0 h 319086"/>
                  <a:gd name="connsiteX7" fmla="*/ 600076 w 691515"/>
                  <a:gd name="connsiteY7" fmla="*/ 159543 h 319086"/>
                  <a:gd name="connsiteX8" fmla="*/ 691515 w 691515"/>
                  <a:gd name="connsiteY8" fmla="*/ 250983 h 319086"/>
                  <a:gd name="connsiteX0" fmla="*/ 600075 w 600076"/>
                  <a:gd name="connsiteY0" fmla="*/ 159543 h 319086"/>
                  <a:gd name="connsiteX1" fmla="*/ 440532 w 600076"/>
                  <a:gd name="connsiteY1" fmla="*/ 319086 h 319086"/>
                  <a:gd name="connsiteX2" fmla="*/ 159543 w 600076"/>
                  <a:gd name="connsiteY2" fmla="*/ 319085 h 319086"/>
                  <a:gd name="connsiteX3" fmla="*/ 0 w 600076"/>
                  <a:gd name="connsiteY3" fmla="*/ 159542 h 319086"/>
                  <a:gd name="connsiteX4" fmla="*/ 0 w 600076"/>
                  <a:gd name="connsiteY4" fmla="*/ 159543 h 319086"/>
                  <a:gd name="connsiteX5" fmla="*/ 159543 w 600076"/>
                  <a:gd name="connsiteY5" fmla="*/ 0 h 319086"/>
                  <a:gd name="connsiteX6" fmla="*/ 440533 w 600076"/>
                  <a:gd name="connsiteY6" fmla="*/ 0 h 319086"/>
                  <a:gd name="connsiteX7" fmla="*/ 600076 w 600076"/>
                  <a:gd name="connsiteY7" fmla="*/ 159543 h 319086"/>
                  <a:gd name="connsiteX0" fmla="*/ 600075 w 600075"/>
                  <a:gd name="connsiteY0" fmla="*/ 159543 h 319086"/>
                  <a:gd name="connsiteX1" fmla="*/ 440532 w 600075"/>
                  <a:gd name="connsiteY1" fmla="*/ 319086 h 319086"/>
                  <a:gd name="connsiteX2" fmla="*/ 159543 w 600075"/>
                  <a:gd name="connsiteY2" fmla="*/ 319085 h 319086"/>
                  <a:gd name="connsiteX3" fmla="*/ 0 w 600075"/>
                  <a:gd name="connsiteY3" fmla="*/ 159542 h 319086"/>
                  <a:gd name="connsiteX4" fmla="*/ 0 w 600075"/>
                  <a:gd name="connsiteY4" fmla="*/ 159543 h 319086"/>
                  <a:gd name="connsiteX5" fmla="*/ 159543 w 600075"/>
                  <a:gd name="connsiteY5" fmla="*/ 0 h 319086"/>
                  <a:gd name="connsiteX6" fmla="*/ 440533 w 600075"/>
                  <a:gd name="connsiteY6" fmla="*/ 0 h 319086"/>
                  <a:gd name="connsiteX0" fmla="*/ 440532 w 440533"/>
                  <a:gd name="connsiteY0" fmla="*/ 319086 h 319086"/>
                  <a:gd name="connsiteX1" fmla="*/ 159543 w 440533"/>
                  <a:gd name="connsiteY1" fmla="*/ 319085 h 319086"/>
                  <a:gd name="connsiteX2" fmla="*/ 0 w 440533"/>
                  <a:gd name="connsiteY2" fmla="*/ 159542 h 319086"/>
                  <a:gd name="connsiteX3" fmla="*/ 0 w 440533"/>
                  <a:gd name="connsiteY3" fmla="*/ 159543 h 319086"/>
                  <a:gd name="connsiteX4" fmla="*/ 159543 w 440533"/>
                  <a:gd name="connsiteY4" fmla="*/ 0 h 319086"/>
                  <a:gd name="connsiteX5" fmla="*/ 440533 w 440533"/>
                  <a:gd name="connsiteY5" fmla="*/ 0 h 319086"/>
                  <a:gd name="connsiteX0" fmla="*/ 552467 w 552467"/>
                  <a:gd name="connsiteY0" fmla="*/ 320470 h 320470"/>
                  <a:gd name="connsiteX1" fmla="*/ 159543 w 552467"/>
                  <a:gd name="connsiteY1" fmla="*/ 319085 h 320470"/>
                  <a:gd name="connsiteX2" fmla="*/ 0 w 552467"/>
                  <a:gd name="connsiteY2" fmla="*/ 159542 h 320470"/>
                  <a:gd name="connsiteX3" fmla="*/ 0 w 552467"/>
                  <a:gd name="connsiteY3" fmla="*/ 159543 h 320470"/>
                  <a:gd name="connsiteX4" fmla="*/ 159543 w 552467"/>
                  <a:gd name="connsiteY4" fmla="*/ 0 h 320470"/>
                  <a:gd name="connsiteX5" fmla="*/ 440533 w 552467"/>
                  <a:gd name="connsiteY5" fmla="*/ 0 h 320470"/>
                  <a:gd name="connsiteX0" fmla="*/ 552467 w 552467"/>
                  <a:gd name="connsiteY0" fmla="*/ 324383 h 324383"/>
                  <a:gd name="connsiteX1" fmla="*/ 159543 w 552467"/>
                  <a:gd name="connsiteY1" fmla="*/ 322998 h 324383"/>
                  <a:gd name="connsiteX2" fmla="*/ 0 w 552467"/>
                  <a:gd name="connsiteY2" fmla="*/ 163455 h 324383"/>
                  <a:gd name="connsiteX3" fmla="*/ 0 w 552467"/>
                  <a:gd name="connsiteY3" fmla="*/ 163456 h 324383"/>
                  <a:gd name="connsiteX4" fmla="*/ 159543 w 552467"/>
                  <a:gd name="connsiteY4" fmla="*/ 3913 h 324383"/>
                  <a:gd name="connsiteX5" fmla="*/ 357554 w 552467"/>
                  <a:gd name="connsiteY5" fmla="*/ 0 h 324383"/>
                  <a:gd name="connsiteX0" fmla="*/ 552467 w 552467"/>
                  <a:gd name="connsiteY0" fmla="*/ 325634 h 325634"/>
                  <a:gd name="connsiteX1" fmla="*/ 159543 w 552467"/>
                  <a:gd name="connsiteY1" fmla="*/ 324249 h 325634"/>
                  <a:gd name="connsiteX2" fmla="*/ 0 w 552467"/>
                  <a:gd name="connsiteY2" fmla="*/ 164706 h 325634"/>
                  <a:gd name="connsiteX3" fmla="*/ 0 w 552467"/>
                  <a:gd name="connsiteY3" fmla="*/ 164707 h 325634"/>
                  <a:gd name="connsiteX4" fmla="*/ 159543 w 552467"/>
                  <a:gd name="connsiteY4" fmla="*/ 5164 h 325634"/>
                  <a:gd name="connsiteX5" fmla="*/ 407771 w 552467"/>
                  <a:gd name="connsiteY5" fmla="*/ 0 h 32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2467" h="325634">
                    <a:moveTo>
                      <a:pt x="552467" y="325634"/>
                    </a:moveTo>
                    <a:lnTo>
                      <a:pt x="159543" y="324249"/>
                    </a:lnTo>
                    <a:cubicBezTo>
                      <a:pt x="71430" y="324249"/>
                      <a:pt x="0" y="252819"/>
                      <a:pt x="0" y="164706"/>
                    </a:cubicBezTo>
                    <a:lnTo>
                      <a:pt x="0" y="164707"/>
                    </a:lnTo>
                    <a:cubicBezTo>
                      <a:pt x="0" y="76594"/>
                      <a:pt x="71430" y="5164"/>
                      <a:pt x="159543" y="5164"/>
                    </a:cubicBezTo>
                    <a:lnTo>
                      <a:pt x="407771" y="0"/>
                    </a:lnTo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6" name="四角形: 対角を丸める 135">
              <a:extLst>
                <a:ext uri="{FF2B5EF4-FFF2-40B4-BE49-F238E27FC236}">
                  <a16:creationId xmlns:a16="http://schemas.microsoft.com/office/drawing/2014/main" id="{BB0E4D8C-9DD7-4AA9-9296-E41A89291D34}"/>
                </a:ext>
              </a:extLst>
            </p:cNvPr>
            <p:cNvSpPr/>
            <p:nvPr/>
          </p:nvSpPr>
          <p:spPr>
            <a:xfrm>
              <a:off x="7667851" y="6223776"/>
              <a:ext cx="385195" cy="136929"/>
            </a:xfrm>
            <a:prstGeom prst="round2DiagRect">
              <a:avLst>
                <a:gd name="adj1" fmla="val 50000"/>
                <a:gd name="adj2" fmla="val 29333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四角形: 角を丸くする 284">
              <a:extLst>
                <a:ext uri="{FF2B5EF4-FFF2-40B4-BE49-F238E27FC236}">
                  <a16:creationId xmlns:a16="http://schemas.microsoft.com/office/drawing/2014/main" id="{71C11C74-9821-46D4-BCA4-CF22AF7F42EB}"/>
                </a:ext>
              </a:extLst>
            </p:cNvPr>
            <p:cNvSpPr/>
            <p:nvPr/>
          </p:nvSpPr>
          <p:spPr>
            <a:xfrm rot="245136">
              <a:off x="7098889" y="5437837"/>
              <a:ext cx="552467" cy="324044"/>
            </a:xfrm>
            <a:custGeom>
              <a:avLst/>
              <a:gdLst>
                <a:gd name="connsiteX0" fmla="*/ 0 w 600075"/>
                <a:gd name="connsiteY0" fmla="*/ 159543 h 319085"/>
                <a:gd name="connsiteX1" fmla="*/ 159543 w 600075"/>
                <a:gd name="connsiteY1" fmla="*/ 0 h 319085"/>
                <a:gd name="connsiteX2" fmla="*/ 440533 w 600075"/>
                <a:gd name="connsiteY2" fmla="*/ 0 h 319085"/>
                <a:gd name="connsiteX3" fmla="*/ 600076 w 600075"/>
                <a:gd name="connsiteY3" fmla="*/ 159543 h 319085"/>
                <a:gd name="connsiteX4" fmla="*/ 600075 w 600075"/>
                <a:gd name="connsiteY4" fmla="*/ 159543 h 319085"/>
                <a:gd name="connsiteX5" fmla="*/ 440532 w 600075"/>
                <a:gd name="connsiteY5" fmla="*/ 319086 h 319085"/>
                <a:gd name="connsiteX6" fmla="*/ 159543 w 600075"/>
                <a:gd name="connsiteY6" fmla="*/ 319085 h 319085"/>
                <a:gd name="connsiteX7" fmla="*/ 0 w 600075"/>
                <a:gd name="connsiteY7" fmla="*/ 159542 h 319085"/>
                <a:gd name="connsiteX8" fmla="*/ 0 w 600075"/>
                <a:gd name="connsiteY8" fmla="*/ 159543 h 319085"/>
                <a:gd name="connsiteX0" fmla="*/ 600075 w 691515"/>
                <a:gd name="connsiteY0" fmla="*/ 159543 h 319086"/>
                <a:gd name="connsiteX1" fmla="*/ 440532 w 691515"/>
                <a:gd name="connsiteY1" fmla="*/ 319086 h 319086"/>
                <a:gd name="connsiteX2" fmla="*/ 159543 w 691515"/>
                <a:gd name="connsiteY2" fmla="*/ 319085 h 319086"/>
                <a:gd name="connsiteX3" fmla="*/ 0 w 691515"/>
                <a:gd name="connsiteY3" fmla="*/ 159542 h 319086"/>
                <a:gd name="connsiteX4" fmla="*/ 0 w 691515"/>
                <a:gd name="connsiteY4" fmla="*/ 159543 h 319086"/>
                <a:gd name="connsiteX5" fmla="*/ 159543 w 691515"/>
                <a:gd name="connsiteY5" fmla="*/ 0 h 319086"/>
                <a:gd name="connsiteX6" fmla="*/ 440533 w 691515"/>
                <a:gd name="connsiteY6" fmla="*/ 0 h 319086"/>
                <a:gd name="connsiteX7" fmla="*/ 600076 w 691515"/>
                <a:gd name="connsiteY7" fmla="*/ 159543 h 319086"/>
                <a:gd name="connsiteX8" fmla="*/ 691515 w 691515"/>
                <a:gd name="connsiteY8" fmla="*/ 250983 h 319086"/>
                <a:gd name="connsiteX0" fmla="*/ 600075 w 600076"/>
                <a:gd name="connsiteY0" fmla="*/ 159543 h 319086"/>
                <a:gd name="connsiteX1" fmla="*/ 440532 w 600076"/>
                <a:gd name="connsiteY1" fmla="*/ 319086 h 319086"/>
                <a:gd name="connsiteX2" fmla="*/ 159543 w 600076"/>
                <a:gd name="connsiteY2" fmla="*/ 319085 h 319086"/>
                <a:gd name="connsiteX3" fmla="*/ 0 w 600076"/>
                <a:gd name="connsiteY3" fmla="*/ 159542 h 319086"/>
                <a:gd name="connsiteX4" fmla="*/ 0 w 600076"/>
                <a:gd name="connsiteY4" fmla="*/ 159543 h 319086"/>
                <a:gd name="connsiteX5" fmla="*/ 159543 w 600076"/>
                <a:gd name="connsiteY5" fmla="*/ 0 h 319086"/>
                <a:gd name="connsiteX6" fmla="*/ 440533 w 600076"/>
                <a:gd name="connsiteY6" fmla="*/ 0 h 319086"/>
                <a:gd name="connsiteX7" fmla="*/ 600076 w 600076"/>
                <a:gd name="connsiteY7" fmla="*/ 159543 h 319086"/>
                <a:gd name="connsiteX0" fmla="*/ 600075 w 600075"/>
                <a:gd name="connsiteY0" fmla="*/ 159543 h 319086"/>
                <a:gd name="connsiteX1" fmla="*/ 440532 w 600075"/>
                <a:gd name="connsiteY1" fmla="*/ 319086 h 319086"/>
                <a:gd name="connsiteX2" fmla="*/ 159543 w 600075"/>
                <a:gd name="connsiteY2" fmla="*/ 319085 h 319086"/>
                <a:gd name="connsiteX3" fmla="*/ 0 w 600075"/>
                <a:gd name="connsiteY3" fmla="*/ 159542 h 319086"/>
                <a:gd name="connsiteX4" fmla="*/ 0 w 600075"/>
                <a:gd name="connsiteY4" fmla="*/ 159543 h 319086"/>
                <a:gd name="connsiteX5" fmla="*/ 159543 w 600075"/>
                <a:gd name="connsiteY5" fmla="*/ 0 h 319086"/>
                <a:gd name="connsiteX6" fmla="*/ 440533 w 600075"/>
                <a:gd name="connsiteY6" fmla="*/ 0 h 319086"/>
                <a:gd name="connsiteX0" fmla="*/ 440532 w 440533"/>
                <a:gd name="connsiteY0" fmla="*/ 319086 h 319086"/>
                <a:gd name="connsiteX1" fmla="*/ 159543 w 440533"/>
                <a:gd name="connsiteY1" fmla="*/ 319085 h 319086"/>
                <a:gd name="connsiteX2" fmla="*/ 0 w 440533"/>
                <a:gd name="connsiteY2" fmla="*/ 159542 h 319086"/>
                <a:gd name="connsiteX3" fmla="*/ 0 w 440533"/>
                <a:gd name="connsiteY3" fmla="*/ 159543 h 319086"/>
                <a:gd name="connsiteX4" fmla="*/ 159543 w 440533"/>
                <a:gd name="connsiteY4" fmla="*/ 0 h 319086"/>
                <a:gd name="connsiteX5" fmla="*/ 440533 w 440533"/>
                <a:gd name="connsiteY5" fmla="*/ 0 h 319086"/>
                <a:gd name="connsiteX0" fmla="*/ 552467 w 552467"/>
                <a:gd name="connsiteY0" fmla="*/ 320470 h 320470"/>
                <a:gd name="connsiteX1" fmla="*/ 159543 w 552467"/>
                <a:gd name="connsiteY1" fmla="*/ 319085 h 320470"/>
                <a:gd name="connsiteX2" fmla="*/ 0 w 552467"/>
                <a:gd name="connsiteY2" fmla="*/ 159542 h 320470"/>
                <a:gd name="connsiteX3" fmla="*/ 0 w 552467"/>
                <a:gd name="connsiteY3" fmla="*/ 159543 h 320470"/>
                <a:gd name="connsiteX4" fmla="*/ 159543 w 552467"/>
                <a:gd name="connsiteY4" fmla="*/ 0 h 320470"/>
                <a:gd name="connsiteX5" fmla="*/ 440533 w 552467"/>
                <a:gd name="connsiteY5" fmla="*/ 0 h 320470"/>
                <a:gd name="connsiteX0" fmla="*/ 552467 w 552467"/>
                <a:gd name="connsiteY0" fmla="*/ 324383 h 324383"/>
                <a:gd name="connsiteX1" fmla="*/ 159543 w 552467"/>
                <a:gd name="connsiteY1" fmla="*/ 322998 h 324383"/>
                <a:gd name="connsiteX2" fmla="*/ 0 w 552467"/>
                <a:gd name="connsiteY2" fmla="*/ 163455 h 324383"/>
                <a:gd name="connsiteX3" fmla="*/ 0 w 552467"/>
                <a:gd name="connsiteY3" fmla="*/ 163456 h 324383"/>
                <a:gd name="connsiteX4" fmla="*/ 159543 w 552467"/>
                <a:gd name="connsiteY4" fmla="*/ 3913 h 324383"/>
                <a:gd name="connsiteX5" fmla="*/ 357554 w 552467"/>
                <a:gd name="connsiteY5" fmla="*/ 0 h 324383"/>
                <a:gd name="connsiteX0" fmla="*/ 552467 w 552467"/>
                <a:gd name="connsiteY0" fmla="*/ 324044 h 324044"/>
                <a:gd name="connsiteX1" fmla="*/ 159543 w 552467"/>
                <a:gd name="connsiteY1" fmla="*/ 322659 h 324044"/>
                <a:gd name="connsiteX2" fmla="*/ 0 w 552467"/>
                <a:gd name="connsiteY2" fmla="*/ 163116 h 324044"/>
                <a:gd name="connsiteX3" fmla="*/ 0 w 552467"/>
                <a:gd name="connsiteY3" fmla="*/ 163117 h 324044"/>
                <a:gd name="connsiteX4" fmla="*/ 159543 w 552467"/>
                <a:gd name="connsiteY4" fmla="*/ 3574 h 324044"/>
                <a:gd name="connsiteX5" fmla="*/ 285958 w 552467"/>
                <a:gd name="connsiteY5" fmla="*/ 0 h 32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2467" h="324044">
                  <a:moveTo>
                    <a:pt x="552467" y="324044"/>
                  </a:moveTo>
                  <a:lnTo>
                    <a:pt x="159543" y="322659"/>
                  </a:lnTo>
                  <a:cubicBezTo>
                    <a:pt x="71430" y="322659"/>
                    <a:pt x="0" y="251229"/>
                    <a:pt x="0" y="163116"/>
                  </a:cubicBezTo>
                  <a:lnTo>
                    <a:pt x="0" y="163117"/>
                  </a:lnTo>
                  <a:cubicBezTo>
                    <a:pt x="0" y="75004"/>
                    <a:pt x="71430" y="3574"/>
                    <a:pt x="159543" y="3574"/>
                  </a:cubicBezTo>
                  <a:lnTo>
                    <a:pt x="285958" y="0"/>
                  </a:lnTo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45A43844-02B4-4ECC-A9AB-DA5865242939}"/>
                </a:ext>
              </a:extLst>
            </p:cNvPr>
            <p:cNvGrpSpPr/>
            <p:nvPr/>
          </p:nvGrpSpPr>
          <p:grpSpPr>
            <a:xfrm rot="20299031">
              <a:off x="6511268" y="5065503"/>
              <a:ext cx="1138429" cy="335934"/>
              <a:chOff x="5734868" y="3990007"/>
              <a:chExt cx="1138429" cy="335934"/>
            </a:xfrm>
          </p:grpSpPr>
          <p:sp>
            <p:nvSpPr>
              <p:cNvPr id="139" name="角丸四角形 88">
                <a:extLst>
                  <a:ext uri="{FF2B5EF4-FFF2-40B4-BE49-F238E27FC236}">
                    <a16:creationId xmlns:a16="http://schemas.microsoft.com/office/drawing/2014/main" id="{13308AA4-68C0-4661-B03F-83BEC8682042}"/>
                  </a:ext>
                </a:extLst>
              </p:cNvPr>
              <p:cNvSpPr/>
              <p:nvPr/>
            </p:nvSpPr>
            <p:spPr>
              <a:xfrm rot="14261547">
                <a:off x="5954972" y="4073799"/>
                <a:ext cx="80013" cy="15183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0" name="角丸四角形 88">
                <a:extLst>
                  <a:ext uri="{FF2B5EF4-FFF2-40B4-BE49-F238E27FC236}">
                    <a16:creationId xmlns:a16="http://schemas.microsoft.com/office/drawing/2014/main" id="{CAB85031-E2DB-4EC2-BD05-CBD3F782D8C2}"/>
                  </a:ext>
                </a:extLst>
              </p:cNvPr>
              <p:cNvSpPr/>
              <p:nvPr/>
            </p:nvSpPr>
            <p:spPr>
              <a:xfrm rot="14858100">
                <a:off x="5777108" y="4020820"/>
                <a:ext cx="53806" cy="13828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1" name="角丸四角形 90">
                <a:extLst>
                  <a:ext uri="{FF2B5EF4-FFF2-40B4-BE49-F238E27FC236}">
                    <a16:creationId xmlns:a16="http://schemas.microsoft.com/office/drawing/2014/main" id="{129ACFDF-49AC-4E01-9926-433E851E0889}"/>
                  </a:ext>
                </a:extLst>
              </p:cNvPr>
              <p:cNvSpPr/>
              <p:nvPr/>
            </p:nvSpPr>
            <p:spPr>
              <a:xfrm rot="16461336">
                <a:off x="5823860" y="3931857"/>
                <a:ext cx="63913" cy="23466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2" name="角丸四角形 86">
                <a:extLst>
                  <a:ext uri="{FF2B5EF4-FFF2-40B4-BE49-F238E27FC236}">
                    <a16:creationId xmlns:a16="http://schemas.microsoft.com/office/drawing/2014/main" id="{A0C67E41-3A04-4891-84BE-DB76E35421AB}"/>
                  </a:ext>
                </a:extLst>
              </p:cNvPr>
              <p:cNvSpPr/>
              <p:nvPr/>
            </p:nvSpPr>
            <p:spPr>
              <a:xfrm rot="15300000">
                <a:off x="5859065" y="3911893"/>
                <a:ext cx="212202" cy="368430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  <a:gd name="connsiteX0" fmla="*/ 12187 w 415395"/>
                  <a:gd name="connsiteY0" fmla="*/ 269739 h 531874"/>
                  <a:gd name="connsiteX1" fmla="*/ 154540 w 415395"/>
                  <a:gd name="connsiteY1" fmla="*/ 313540 h 531874"/>
                  <a:gd name="connsiteX2" fmla="*/ 167095 w 415395"/>
                  <a:gd name="connsiteY2" fmla="*/ 298273 h 531874"/>
                  <a:gd name="connsiteX3" fmla="*/ 264962 w 415395"/>
                  <a:gd name="connsiteY3" fmla="*/ 218590 h 531874"/>
                  <a:gd name="connsiteX4" fmla="*/ 322233 w 415395"/>
                  <a:gd name="connsiteY4" fmla="*/ 33699 h 531874"/>
                  <a:gd name="connsiteX5" fmla="*/ 383240 w 415395"/>
                  <a:gd name="connsiteY5" fmla="*/ 4226 h 531874"/>
                  <a:gd name="connsiteX6" fmla="*/ 412714 w 415395"/>
                  <a:gd name="connsiteY6" fmla="*/ 65233 h 531874"/>
                  <a:gd name="connsiteX7" fmla="*/ 397577 w 415395"/>
                  <a:gd name="connsiteY7" fmla="*/ 204735 h 531874"/>
                  <a:gd name="connsiteX8" fmla="*/ 387061 w 415395"/>
                  <a:gd name="connsiteY8" fmla="*/ 307419 h 531874"/>
                  <a:gd name="connsiteX9" fmla="*/ 345858 w 415395"/>
                  <a:gd name="connsiteY9" fmla="*/ 389430 h 531874"/>
                  <a:gd name="connsiteX10" fmla="*/ 345858 w 415395"/>
                  <a:gd name="connsiteY10" fmla="*/ 492560 h 531874"/>
                  <a:gd name="connsiteX11" fmla="*/ 306544 w 415395"/>
                  <a:gd name="connsiteY11" fmla="*/ 531874 h 531874"/>
                  <a:gd name="connsiteX12" fmla="*/ 148369 w 415395"/>
                  <a:gd name="connsiteY12" fmla="*/ 531874 h 531874"/>
                  <a:gd name="connsiteX13" fmla="*/ 109055 w 415395"/>
                  <a:gd name="connsiteY13" fmla="*/ 492560 h 531874"/>
                  <a:gd name="connsiteX14" fmla="*/ 109055 w 415395"/>
                  <a:gd name="connsiteY14" fmla="*/ 418490 h 531874"/>
                  <a:gd name="connsiteX15" fmla="*/ 20566 w 415395"/>
                  <a:gd name="connsiteY15" fmla="*/ 347264 h 531874"/>
                  <a:gd name="connsiteX16" fmla="*/ 12187 w 415395"/>
                  <a:gd name="connsiteY16" fmla="*/ 269739 h 531874"/>
                  <a:gd name="connsiteX0" fmla="*/ 0 w 394829"/>
                  <a:gd name="connsiteY0" fmla="*/ 347264 h 531874"/>
                  <a:gd name="connsiteX1" fmla="*/ 133974 w 394829"/>
                  <a:gd name="connsiteY1" fmla="*/ 313540 h 531874"/>
                  <a:gd name="connsiteX2" fmla="*/ 146529 w 394829"/>
                  <a:gd name="connsiteY2" fmla="*/ 298273 h 531874"/>
                  <a:gd name="connsiteX3" fmla="*/ 244396 w 394829"/>
                  <a:gd name="connsiteY3" fmla="*/ 218590 h 531874"/>
                  <a:gd name="connsiteX4" fmla="*/ 301667 w 394829"/>
                  <a:gd name="connsiteY4" fmla="*/ 33699 h 531874"/>
                  <a:gd name="connsiteX5" fmla="*/ 362674 w 394829"/>
                  <a:gd name="connsiteY5" fmla="*/ 4226 h 531874"/>
                  <a:gd name="connsiteX6" fmla="*/ 392148 w 394829"/>
                  <a:gd name="connsiteY6" fmla="*/ 65233 h 531874"/>
                  <a:gd name="connsiteX7" fmla="*/ 377011 w 394829"/>
                  <a:gd name="connsiteY7" fmla="*/ 204735 h 531874"/>
                  <a:gd name="connsiteX8" fmla="*/ 366495 w 394829"/>
                  <a:gd name="connsiteY8" fmla="*/ 307419 h 531874"/>
                  <a:gd name="connsiteX9" fmla="*/ 325292 w 394829"/>
                  <a:gd name="connsiteY9" fmla="*/ 389430 h 531874"/>
                  <a:gd name="connsiteX10" fmla="*/ 325292 w 394829"/>
                  <a:gd name="connsiteY10" fmla="*/ 492560 h 531874"/>
                  <a:gd name="connsiteX11" fmla="*/ 285978 w 394829"/>
                  <a:gd name="connsiteY11" fmla="*/ 531874 h 531874"/>
                  <a:gd name="connsiteX12" fmla="*/ 127803 w 394829"/>
                  <a:gd name="connsiteY12" fmla="*/ 531874 h 531874"/>
                  <a:gd name="connsiteX13" fmla="*/ 88489 w 394829"/>
                  <a:gd name="connsiteY13" fmla="*/ 492560 h 531874"/>
                  <a:gd name="connsiteX14" fmla="*/ 88489 w 394829"/>
                  <a:gd name="connsiteY14" fmla="*/ 418490 h 531874"/>
                  <a:gd name="connsiteX15" fmla="*/ 0 w 394829"/>
                  <a:gd name="connsiteY15" fmla="*/ 347264 h 531874"/>
                  <a:gd name="connsiteX0" fmla="*/ 0 w 306340"/>
                  <a:gd name="connsiteY0" fmla="*/ 418490 h 531874"/>
                  <a:gd name="connsiteX1" fmla="*/ 45485 w 306340"/>
                  <a:gd name="connsiteY1" fmla="*/ 313540 h 531874"/>
                  <a:gd name="connsiteX2" fmla="*/ 58040 w 306340"/>
                  <a:gd name="connsiteY2" fmla="*/ 298273 h 531874"/>
                  <a:gd name="connsiteX3" fmla="*/ 155907 w 306340"/>
                  <a:gd name="connsiteY3" fmla="*/ 218590 h 531874"/>
                  <a:gd name="connsiteX4" fmla="*/ 213178 w 306340"/>
                  <a:gd name="connsiteY4" fmla="*/ 33699 h 531874"/>
                  <a:gd name="connsiteX5" fmla="*/ 274185 w 306340"/>
                  <a:gd name="connsiteY5" fmla="*/ 4226 h 531874"/>
                  <a:gd name="connsiteX6" fmla="*/ 303659 w 306340"/>
                  <a:gd name="connsiteY6" fmla="*/ 65233 h 531874"/>
                  <a:gd name="connsiteX7" fmla="*/ 288522 w 306340"/>
                  <a:gd name="connsiteY7" fmla="*/ 204735 h 531874"/>
                  <a:gd name="connsiteX8" fmla="*/ 278006 w 306340"/>
                  <a:gd name="connsiteY8" fmla="*/ 307419 h 531874"/>
                  <a:gd name="connsiteX9" fmla="*/ 236803 w 306340"/>
                  <a:gd name="connsiteY9" fmla="*/ 389430 h 531874"/>
                  <a:gd name="connsiteX10" fmla="*/ 236803 w 306340"/>
                  <a:gd name="connsiteY10" fmla="*/ 492560 h 531874"/>
                  <a:gd name="connsiteX11" fmla="*/ 197489 w 306340"/>
                  <a:gd name="connsiteY11" fmla="*/ 531874 h 531874"/>
                  <a:gd name="connsiteX12" fmla="*/ 39314 w 306340"/>
                  <a:gd name="connsiteY12" fmla="*/ 531874 h 531874"/>
                  <a:gd name="connsiteX13" fmla="*/ 0 w 306340"/>
                  <a:gd name="connsiteY13" fmla="*/ 492560 h 531874"/>
                  <a:gd name="connsiteX14" fmla="*/ 0 w 306340"/>
                  <a:gd name="connsiteY14" fmla="*/ 418490 h 531874"/>
                  <a:gd name="connsiteX0" fmla="*/ 0 w 306340"/>
                  <a:gd name="connsiteY0" fmla="*/ 418490 h 531874"/>
                  <a:gd name="connsiteX1" fmla="*/ 45485 w 306340"/>
                  <a:gd name="connsiteY1" fmla="*/ 313540 h 531874"/>
                  <a:gd name="connsiteX2" fmla="*/ 58040 w 306340"/>
                  <a:gd name="connsiteY2" fmla="*/ 298273 h 531874"/>
                  <a:gd name="connsiteX3" fmla="*/ 155907 w 306340"/>
                  <a:gd name="connsiteY3" fmla="*/ 218590 h 531874"/>
                  <a:gd name="connsiteX4" fmla="*/ 213178 w 306340"/>
                  <a:gd name="connsiteY4" fmla="*/ 33699 h 531874"/>
                  <a:gd name="connsiteX5" fmla="*/ 274185 w 306340"/>
                  <a:gd name="connsiteY5" fmla="*/ 4226 h 531874"/>
                  <a:gd name="connsiteX6" fmla="*/ 303659 w 306340"/>
                  <a:gd name="connsiteY6" fmla="*/ 65233 h 531874"/>
                  <a:gd name="connsiteX7" fmla="*/ 288522 w 306340"/>
                  <a:gd name="connsiteY7" fmla="*/ 204735 h 531874"/>
                  <a:gd name="connsiteX8" fmla="*/ 278006 w 306340"/>
                  <a:gd name="connsiteY8" fmla="*/ 307419 h 531874"/>
                  <a:gd name="connsiteX9" fmla="*/ 236803 w 306340"/>
                  <a:gd name="connsiteY9" fmla="*/ 389430 h 531874"/>
                  <a:gd name="connsiteX10" fmla="*/ 197489 w 306340"/>
                  <a:gd name="connsiteY10" fmla="*/ 531874 h 531874"/>
                  <a:gd name="connsiteX11" fmla="*/ 39314 w 306340"/>
                  <a:gd name="connsiteY11" fmla="*/ 531874 h 531874"/>
                  <a:gd name="connsiteX12" fmla="*/ 0 w 306340"/>
                  <a:gd name="connsiteY12" fmla="*/ 492560 h 531874"/>
                  <a:gd name="connsiteX13" fmla="*/ 0 w 306340"/>
                  <a:gd name="connsiteY13" fmla="*/ 418490 h 531874"/>
                  <a:gd name="connsiteX0" fmla="*/ 0 w 306340"/>
                  <a:gd name="connsiteY0" fmla="*/ 418490 h 531874"/>
                  <a:gd name="connsiteX1" fmla="*/ 45485 w 306340"/>
                  <a:gd name="connsiteY1" fmla="*/ 313540 h 531874"/>
                  <a:gd name="connsiteX2" fmla="*/ 58040 w 306340"/>
                  <a:gd name="connsiteY2" fmla="*/ 298273 h 531874"/>
                  <a:gd name="connsiteX3" fmla="*/ 155907 w 306340"/>
                  <a:gd name="connsiteY3" fmla="*/ 218590 h 531874"/>
                  <a:gd name="connsiteX4" fmla="*/ 213178 w 306340"/>
                  <a:gd name="connsiteY4" fmla="*/ 33699 h 531874"/>
                  <a:gd name="connsiteX5" fmla="*/ 274185 w 306340"/>
                  <a:gd name="connsiteY5" fmla="*/ 4226 h 531874"/>
                  <a:gd name="connsiteX6" fmla="*/ 303659 w 306340"/>
                  <a:gd name="connsiteY6" fmla="*/ 65233 h 531874"/>
                  <a:gd name="connsiteX7" fmla="*/ 288522 w 306340"/>
                  <a:gd name="connsiteY7" fmla="*/ 204735 h 531874"/>
                  <a:gd name="connsiteX8" fmla="*/ 278006 w 306340"/>
                  <a:gd name="connsiteY8" fmla="*/ 307419 h 531874"/>
                  <a:gd name="connsiteX9" fmla="*/ 236803 w 306340"/>
                  <a:gd name="connsiteY9" fmla="*/ 389430 h 531874"/>
                  <a:gd name="connsiteX10" fmla="*/ 167605 w 306340"/>
                  <a:gd name="connsiteY10" fmla="*/ 523867 h 531874"/>
                  <a:gd name="connsiteX11" fmla="*/ 39314 w 306340"/>
                  <a:gd name="connsiteY11" fmla="*/ 531874 h 531874"/>
                  <a:gd name="connsiteX12" fmla="*/ 0 w 306340"/>
                  <a:gd name="connsiteY12" fmla="*/ 492560 h 531874"/>
                  <a:gd name="connsiteX13" fmla="*/ 0 w 306340"/>
                  <a:gd name="connsiteY13" fmla="*/ 418490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6340" h="531874">
                    <a:moveTo>
                      <a:pt x="0" y="418490"/>
                    </a:moveTo>
                    <a:lnTo>
                      <a:pt x="45485" y="313540"/>
                    </a:lnTo>
                    <a:cubicBezTo>
                      <a:pt x="48207" y="307490"/>
                      <a:pt x="52742" y="302586"/>
                      <a:pt x="58040" y="298273"/>
                    </a:cubicBezTo>
                    <a:lnTo>
                      <a:pt x="155907" y="218590"/>
                    </a:lnTo>
                    <a:cubicBezTo>
                      <a:pt x="181763" y="174494"/>
                      <a:pt x="193465" y="69426"/>
                      <a:pt x="213178" y="33699"/>
                    </a:cubicBezTo>
                    <a:cubicBezTo>
                      <a:pt x="232891" y="-2028"/>
                      <a:pt x="249200" y="-4482"/>
                      <a:pt x="274185" y="4226"/>
                    </a:cubicBezTo>
                    <a:cubicBezTo>
                      <a:pt x="299171" y="12934"/>
                      <a:pt x="312367" y="40248"/>
                      <a:pt x="303659" y="65233"/>
                    </a:cubicBezTo>
                    <a:lnTo>
                      <a:pt x="288522" y="204735"/>
                    </a:lnTo>
                    <a:cubicBezTo>
                      <a:pt x="313973" y="235994"/>
                      <a:pt x="309265" y="281967"/>
                      <a:pt x="278006" y="307419"/>
                    </a:cubicBezTo>
                    <a:lnTo>
                      <a:pt x="236803" y="389430"/>
                    </a:lnTo>
                    <a:lnTo>
                      <a:pt x="167605" y="523867"/>
                    </a:lnTo>
                    <a:lnTo>
                      <a:pt x="39314" y="531874"/>
                    </a:lnTo>
                    <a:cubicBezTo>
                      <a:pt x="17601" y="531874"/>
                      <a:pt x="0" y="514273"/>
                      <a:pt x="0" y="492560"/>
                    </a:cubicBezTo>
                    <a:lnTo>
                      <a:pt x="0" y="41849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" name="四角形: 上の 2 つの角を丸める 142">
                <a:extLst>
                  <a:ext uri="{FF2B5EF4-FFF2-40B4-BE49-F238E27FC236}">
                    <a16:creationId xmlns:a16="http://schemas.microsoft.com/office/drawing/2014/main" id="{9A281AA8-1BA0-4F52-AAD3-E1EE3458CE2F}"/>
                  </a:ext>
                </a:extLst>
              </p:cNvPr>
              <p:cNvSpPr/>
              <p:nvPr/>
            </p:nvSpPr>
            <p:spPr>
              <a:xfrm rot="6561561" flipV="1">
                <a:off x="6035163" y="3954879"/>
                <a:ext cx="39935" cy="15145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62C4D1AF-3410-4D7B-A055-130BF6405E6B}"/>
                  </a:ext>
                </a:extLst>
              </p:cNvPr>
              <p:cNvGrpSpPr/>
              <p:nvPr/>
            </p:nvGrpSpPr>
            <p:grpSpPr>
              <a:xfrm rot="900000" flipV="1">
                <a:off x="6103408" y="4080001"/>
                <a:ext cx="769889" cy="245940"/>
                <a:chOff x="4100786" y="4762502"/>
                <a:chExt cx="626634" cy="184526"/>
              </a:xfrm>
            </p:grpSpPr>
            <p:sp>
              <p:nvSpPr>
                <p:cNvPr id="145" name="四角形: 角を丸くする 26">
                  <a:extLst>
                    <a:ext uri="{FF2B5EF4-FFF2-40B4-BE49-F238E27FC236}">
                      <a16:creationId xmlns:a16="http://schemas.microsoft.com/office/drawing/2014/main" id="{030A8399-0FD0-479B-A29F-9BF2536C690B}"/>
                    </a:ext>
                  </a:extLst>
                </p:cNvPr>
                <p:cNvSpPr/>
                <p:nvPr/>
              </p:nvSpPr>
              <p:spPr>
                <a:xfrm flipH="1">
                  <a:off x="4261972" y="4762502"/>
                  <a:ext cx="465448" cy="184526"/>
                </a:xfrm>
                <a:custGeom>
                  <a:avLst/>
                  <a:gdLst>
                    <a:gd name="connsiteX0" fmla="*/ 0 w 507203"/>
                    <a:gd name="connsiteY0" fmla="*/ 41755 h 178759"/>
                    <a:gd name="connsiteX1" fmla="*/ 41755 w 507203"/>
                    <a:gd name="connsiteY1" fmla="*/ 0 h 178759"/>
                    <a:gd name="connsiteX2" fmla="*/ 465448 w 507203"/>
                    <a:gd name="connsiteY2" fmla="*/ 0 h 178759"/>
                    <a:gd name="connsiteX3" fmla="*/ 507203 w 507203"/>
                    <a:gd name="connsiteY3" fmla="*/ 41755 h 178759"/>
                    <a:gd name="connsiteX4" fmla="*/ 507203 w 507203"/>
                    <a:gd name="connsiteY4" fmla="*/ 137004 h 178759"/>
                    <a:gd name="connsiteX5" fmla="*/ 465448 w 507203"/>
                    <a:gd name="connsiteY5" fmla="*/ 178759 h 178759"/>
                    <a:gd name="connsiteX6" fmla="*/ 41755 w 507203"/>
                    <a:gd name="connsiteY6" fmla="*/ 178759 h 178759"/>
                    <a:gd name="connsiteX7" fmla="*/ 0 w 507203"/>
                    <a:gd name="connsiteY7" fmla="*/ 137004 h 178759"/>
                    <a:gd name="connsiteX8" fmla="*/ 0 w 507203"/>
                    <a:gd name="connsiteY8" fmla="*/ 41755 h 178759"/>
                    <a:gd name="connsiteX0" fmla="*/ 0 w 507203"/>
                    <a:gd name="connsiteY0" fmla="*/ 137004 h 228444"/>
                    <a:gd name="connsiteX1" fmla="*/ 0 w 507203"/>
                    <a:gd name="connsiteY1" fmla="*/ 41755 h 228444"/>
                    <a:gd name="connsiteX2" fmla="*/ 41755 w 507203"/>
                    <a:gd name="connsiteY2" fmla="*/ 0 h 228444"/>
                    <a:gd name="connsiteX3" fmla="*/ 465448 w 507203"/>
                    <a:gd name="connsiteY3" fmla="*/ 0 h 228444"/>
                    <a:gd name="connsiteX4" fmla="*/ 507203 w 507203"/>
                    <a:gd name="connsiteY4" fmla="*/ 41755 h 228444"/>
                    <a:gd name="connsiteX5" fmla="*/ 507203 w 507203"/>
                    <a:gd name="connsiteY5" fmla="*/ 137004 h 228444"/>
                    <a:gd name="connsiteX6" fmla="*/ 465448 w 507203"/>
                    <a:gd name="connsiteY6" fmla="*/ 178759 h 228444"/>
                    <a:gd name="connsiteX7" fmla="*/ 41755 w 507203"/>
                    <a:gd name="connsiteY7" fmla="*/ 178759 h 228444"/>
                    <a:gd name="connsiteX8" fmla="*/ 91440 w 507203"/>
                    <a:gd name="connsiteY8" fmla="*/ 228444 h 228444"/>
                    <a:gd name="connsiteX0" fmla="*/ 0 w 507203"/>
                    <a:gd name="connsiteY0" fmla="*/ 41755 h 228444"/>
                    <a:gd name="connsiteX1" fmla="*/ 41755 w 507203"/>
                    <a:gd name="connsiteY1" fmla="*/ 0 h 228444"/>
                    <a:gd name="connsiteX2" fmla="*/ 465448 w 507203"/>
                    <a:gd name="connsiteY2" fmla="*/ 0 h 228444"/>
                    <a:gd name="connsiteX3" fmla="*/ 507203 w 507203"/>
                    <a:gd name="connsiteY3" fmla="*/ 41755 h 228444"/>
                    <a:gd name="connsiteX4" fmla="*/ 507203 w 507203"/>
                    <a:gd name="connsiteY4" fmla="*/ 137004 h 228444"/>
                    <a:gd name="connsiteX5" fmla="*/ 465448 w 507203"/>
                    <a:gd name="connsiteY5" fmla="*/ 178759 h 228444"/>
                    <a:gd name="connsiteX6" fmla="*/ 41755 w 507203"/>
                    <a:gd name="connsiteY6" fmla="*/ 178759 h 228444"/>
                    <a:gd name="connsiteX7" fmla="*/ 91440 w 507203"/>
                    <a:gd name="connsiteY7" fmla="*/ 228444 h 228444"/>
                    <a:gd name="connsiteX0" fmla="*/ 18919 w 484367"/>
                    <a:gd name="connsiteY0" fmla="*/ 0 h 228444"/>
                    <a:gd name="connsiteX1" fmla="*/ 442612 w 484367"/>
                    <a:gd name="connsiteY1" fmla="*/ 0 h 228444"/>
                    <a:gd name="connsiteX2" fmla="*/ 484367 w 484367"/>
                    <a:gd name="connsiteY2" fmla="*/ 41755 h 228444"/>
                    <a:gd name="connsiteX3" fmla="*/ 484367 w 484367"/>
                    <a:gd name="connsiteY3" fmla="*/ 137004 h 228444"/>
                    <a:gd name="connsiteX4" fmla="*/ 442612 w 484367"/>
                    <a:gd name="connsiteY4" fmla="*/ 178759 h 228444"/>
                    <a:gd name="connsiteX5" fmla="*/ 18919 w 484367"/>
                    <a:gd name="connsiteY5" fmla="*/ 178759 h 228444"/>
                    <a:gd name="connsiteX6" fmla="*/ 68604 w 484367"/>
                    <a:gd name="connsiteY6" fmla="*/ 228444 h 228444"/>
                    <a:gd name="connsiteX0" fmla="*/ 0 w 465448"/>
                    <a:gd name="connsiteY0" fmla="*/ 0 h 178759"/>
                    <a:gd name="connsiteX1" fmla="*/ 423693 w 465448"/>
                    <a:gd name="connsiteY1" fmla="*/ 0 h 178759"/>
                    <a:gd name="connsiteX2" fmla="*/ 465448 w 465448"/>
                    <a:gd name="connsiteY2" fmla="*/ 41755 h 178759"/>
                    <a:gd name="connsiteX3" fmla="*/ 465448 w 465448"/>
                    <a:gd name="connsiteY3" fmla="*/ 137004 h 178759"/>
                    <a:gd name="connsiteX4" fmla="*/ 423693 w 465448"/>
                    <a:gd name="connsiteY4" fmla="*/ 178759 h 178759"/>
                    <a:gd name="connsiteX5" fmla="*/ 0 w 465448"/>
                    <a:gd name="connsiteY5" fmla="*/ 178759 h 178759"/>
                    <a:gd name="connsiteX0" fmla="*/ 0 w 465448"/>
                    <a:gd name="connsiteY0" fmla="*/ 0 h 181141"/>
                    <a:gd name="connsiteX1" fmla="*/ 423693 w 465448"/>
                    <a:gd name="connsiteY1" fmla="*/ 0 h 181141"/>
                    <a:gd name="connsiteX2" fmla="*/ 465448 w 465448"/>
                    <a:gd name="connsiteY2" fmla="*/ 41755 h 181141"/>
                    <a:gd name="connsiteX3" fmla="*/ 465448 w 465448"/>
                    <a:gd name="connsiteY3" fmla="*/ 137004 h 181141"/>
                    <a:gd name="connsiteX4" fmla="*/ 423693 w 465448"/>
                    <a:gd name="connsiteY4" fmla="*/ 178759 h 181141"/>
                    <a:gd name="connsiteX5" fmla="*/ 109538 w 465448"/>
                    <a:gd name="connsiteY5" fmla="*/ 181141 h 181141"/>
                    <a:gd name="connsiteX0" fmla="*/ 0 w 465448"/>
                    <a:gd name="connsiteY0" fmla="*/ 0 h 184526"/>
                    <a:gd name="connsiteX1" fmla="*/ 423693 w 465448"/>
                    <a:gd name="connsiteY1" fmla="*/ 0 h 184526"/>
                    <a:gd name="connsiteX2" fmla="*/ 465448 w 465448"/>
                    <a:gd name="connsiteY2" fmla="*/ 41755 h 184526"/>
                    <a:gd name="connsiteX3" fmla="*/ 465448 w 465448"/>
                    <a:gd name="connsiteY3" fmla="*/ 137004 h 184526"/>
                    <a:gd name="connsiteX4" fmla="*/ 423693 w 465448"/>
                    <a:gd name="connsiteY4" fmla="*/ 178759 h 184526"/>
                    <a:gd name="connsiteX5" fmla="*/ 58134 w 465448"/>
                    <a:gd name="connsiteY5" fmla="*/ 184526 h 184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5448" h="184526">
                      <a:moveTo>
                        <a:pt x="0" y="0"/>
                      </a:moveTo>
                      <a:lnTo>
                        <a:pt x="423693" y="0"/>
                      </a:lnTo>
                      <a:cubicBezTo>
                        <a:pt x="446754" y="0"/>
                        <a:pt x="465448" y="18694"/>
                        <a:pt x="465448" y="41755"/>
                      </a:cubicBezTo>
                      <a:lnTo>
                        <a:pt x="465448" y="137004"/>
                      </a:lnTo>
                      <a:cubicBezTo>
                        <a:pt x="465448" y="160065"/>
                        <a:pt x="446754" y="178759"/>
                        <a:pt x="423693" y="178759"/>
                      </a:cubicBezTo>
                      <a:lnTo>
                        <a:pt x="58134" y="184526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台形 145">
                  <a:extLst>
                    <a:ext uri="{FF2B5EF4-FFF2-40B4-BE49-F238E27FC236}">
                      <a16:creationId xmlns:a16="http://schemas.microsoft.com/office/drawing/2014/main" id="{88F659E9-26E3-441F-AF64-BB7463BDA37D}"/>
                    </a:ext>
                  </a:extLst>
                </p:cNvPr>
                <p:cNvSpPr/>
                <p:nvPr/>
              </p:nvSpPr>
              <p:spPr>
                <a:xfrm rot="16200000" flipH="1">
                  <a:off x="4110989" y="4763013"/>
                  <a:ext cx="158353" cy="178759"/>
                </a:xfrm>
                <a:prstGeom prst="trapezoid">
                  <a:avLst>
                    <a:gd name="adj" fmla="val 14473"/>
                  </a:avLst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C1B9A052-1B4E-46A7-B863-0BD941FBD8D3}"/>
              </a:ext>
            </a:extLst>
          </p:cNvPr>
          <p:cNvGrpSpPr/>
          <p:nvPr/>
        </p:nvGrpSpPr>
        <p:grpSpPr>
          <a:xfrm>
            <a:off x="3833535" y="3914212"/>
            <a:ext cx="2187224" cy="2429600"/>
            <a:chOff x="3833535" y="3914212"/>
            <a:chExt cx="2187224" cy="2429600"/>
          </a:xfrm>
        </p:grpSpPr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5E00F914-821D-4017-A2CC-934AA5F6CBEC}"/>
                </a:ext>
              </a:extLst>
            </p:cNvPr>
            <p:cNvGrpSpPr/>
            <p:nvPr/>
          </p:nvGrpSpPr>
          <p:grpSpPr>
            <a:xfrm>
              <a:off x="3833535" y="3914212"/>
              <a:ext cx="2187224" cy="2429600"/>
              <a:chOff x="3671633" y="4076410"/>
              <a:chExt cx="1961943" cy="2179357"/>
            </a:xfrm>
          </p:grpSpPr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1898D0B9-7835-4C8F-A1C9-F68BDA16735E}"/>
                  </a:ext>
                </a:extLst>
              </p:cNvPr>
              <p:cNvGrpSpPr/>
              <p:nvPr/>
            </p:nvGrpSpPr>
            <p:grpSpPr>
              <a:xfrm rot="14400000" flipV="1">
                <a:off x="3975909" y="4330796"/>
                <a:ext cx="333254" cy="216807"/>
                <a:chOff x="3111191" y="5212989"/>
                <a:chExt cx="292924" cy="190570"/>
              </a:xfrm>
            </p:grpSpPr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9032366D-2D87-4A84-BB91-59EC1B867EC2}"/>
                    </a:ext>
                  </a:extLst>
                </p:cNvPr>
                <p:cNvGrpSpPr/>
                <p:nvPr/>
              </p:nvGrpSpPr>
              <p:grpSpPr>
                <a:xfrm flipV="1">
                  <a:off x="3111191" y="5214749"/>
                  <a:ext cx="292924" cy="188810"/>
                  <a:chOff x="5032362" y="1791371"/>
                  <a:chExt cx="644453" cy="415395"/>
                </a:xfrm>
              </p:grpSpPr>
              <p:sp>
                <p:nvSpPr>
                  <p:cNvPr id="210" name="角丸四角形 88">
                    <a:extLst>
                      <a:ext uri="{FF2B5EF4-FFF2-40B4-BE49-F238E27FC236}">
                        <a16:creationId xmlns:a16="http://schemas.microsoft.com/office/drawing/2014/main" id="{DD0EAE9D-D949-456C-A3F7-FAD54C305D9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5422184" y="1847724"/>
                    <a:ext cx="77676" cy="19963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1" name="角丸四角形 90">
                    <a:extLst>
                      <a:ext uri="{FF2B5EF4-FFF2-40B4-BE49-F238E27FC236}">
                        <a16:creationId xmlns:a16="http://schemas.microsoft.com/office/drawing/2014/main" id="{8EF591B1-9BC9-4788-8E81-0543E12AADE5}"/>
                      </a:ext>
                    </a:extLst>
                  </p:cNvPr>
                  <p:cNvSpPr/>
                  <p:nvPr/>
                </p:nvSpPr>
                <p:spPr>
                  <a:xfrm rot="3861336">
                    <a:off x="5461300" y="1847974"/>
                    <a:ext cx="92267" cy="3387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2" name="角丸四角形 86">
                    <a:extLst>
                      <a:ext uri="{FF2B5EF4-FFF2-40B4-BE49-F238E27FC236}">
                        <a16:creationId xmlns:a16="http://schemas.microsoft.com/office/drawing/2014/main" id="{B4337987-764F-45D3-A912-F4D779C4DDD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090601" y="1733132"/>
                    <a:ext cx="415395" cy="531874"/>
                  </a:xfrm>
                  <a:custGeom>
                    <a:avLst/>
                    <a:gdLst>
                      <a:gd name="connsiteX0" fmla="*/ 12187 w 415395"/>
                      <a:gd name="connsiteY0" fmla="*/ 268194 h 530329"/>
                      <a:gd name="connsiteX1" fmla="*/ 89712 w 415395"/>
                      <a:gd name="connsiteY1" fmla="*/ 259814 h 530329"/>
                      <a:gd name="connsiteX2" fmla="*/ 154540 w 415395"/>
                      <a:gd name="connsiteY2" fmla="*/ 311995 h 530329"/>
                      <a:gd name="connsiteX3" fmla="*/ 167095 w 415395"/>
                      <a:gd name="connsiteY3" fmla="*/ 296728 h 530329"/>
                      <a:gd name="connsiteX4" fmla="*/ 264962 w 415395"/>
                      <a:gd name="connsiteY4" fmla="*/ 217045 h 530329"/>
                      <a:gd name="connsiteX5" fmla="*/ 263948 w 415395"/>
                      <a:gd name="connsiteY5" fmla="*/ 199392 h 530329"/>
                      <a:gd name="connsiteX6" fmla="*/ 322233 w 415395"/>
                      <a:gd name="connsiteY6" fmla="*/ 32154 h 530329"/>
                      <a:gd name="connsiteX7" fmla="*/ 383240 w 415395"/>
                      <a:gd name="connsiteY7" fmla="*/ 2681 h 530329"/>
                      <a:gd name="connsiteX8" fmla="*/ 412714 w 415395"/>
                      <a:gd name="connsiteY8" fmla="*/ 63688 h 530329"/>
                      <a:gd name="connsiteX9" fmla="*/ 370958 w 415395"/>
                      <a:gd name="connsiteY9" fmla="*/ 183497 h 530329"/>
                      <a:gd name="connsiteX10" fmla="*/ 397577 w 415395"/>
                      <a:gd name="connsiteY10" fmla="*/ 203190 h 530329"/>
                      <a:gd name="connsiteX11" fmla="*/ 387061 w 415395"/>
                      <a:gd name="connsiteY11" fmla="*/ 305874 h 530329"/>
                      <a:gd name="connsiteX12" fmla="*/ 345858 w 415395"/>
                      <a:gd name="connsiteY12" fmla="*/ 387885 h 530329"/>
                      <a:gd name="connsiteX13" fmla="*/ 345858 w 415395"/>
                      <a:gd name="connsiteY13" fmla="*/ 491015 h 530329"/>
                      <a:gd name="connsiteX14" fmla="*/ 306544 w 415395"/>
                      <a:gd name="connsiteY14" fmla="*/ 530329 h 530329"/>
                      <a:gd name="connsiteX15" fmla="*/ 148369 w 415395"/>
                      <a:gd name="connsiteY15" fmla="*/ 530329 h 530329"/>
                      <a:gd name="connsiteX16" fmla="*/ 109055 w 415395"/>
                      <a:gd name="connsiteY16" fmla="*/ 491015 h 530329"/>
                      <a:gd name="connsiteX17" fmla="*/ 109055 w 415395"/>
                      <a:gd name="connsiteY17" fmla="*/ 416945 h 530329"/>
                      <a:gd name="connsiteX18" fmla="*/ 20566 w 415395"/>
                      <a:gd name="connsiteY18" fmla="*/ 345719 h 530329"/>
                      <a:gd name="connsiteX19" fmla="*/ 12187 w 415395"/>
                      <a:gd name="connsiteY19" fmla="*/ 268194 h 530329"/>
                      <a:gd name="connsiteX0" fmla="*/ 12187 w 415395"/>
                      <a:gd name="connsiteY0" fmla="*/ 269739 h 531874"/>
                      <a:gd name="connsiteX1" fmla="*/ 89712 w 415395"/>
                      <a:gd name="connsiteY1" fmla="*/ 261359 h 531874"/>
                      <a:gd name="connsiteX2" fmla="*/ 154540 w 415395"/>
                      <a:gd name="connsiteY2" fmla="*/ 313540 h 531874"/>
                      <a:gd name="connsiteX3" fmla="*/ 167095 w 415395"/>
                      <a:gd name="connsiteY3" fmla="*/ 298273 h 531874"/>
                      <a:gd name="connsiteX4" fmla="*/ 264962 w 415395"/>
                      <a:gd name="connsiteY4" fmla="*/ 218590 h 531874"/>
                      <a:gd name="connsiteX5" fmla="*/ 322233 w 415395"/>
                      <a:gd name="connsiteY5" fmla="*/ 33699 h 531874"/>
                      <a:gd name="connsiteX6" fmla="*/ 383240 w 415395"/>
                      <a:gd name="connsiteY6" fmla="*/ 4226 h 531874"/>
                      <a:gd name="connsiteX7" fmla="*/ 412714 w 415395"/>
                      <a:gd name="connsiteY7" fmla="*/ 65233 h 531874"/>
                      <a:gd name="connsiteX8" fmla="*/ 370958 w 415395"/>
                      <a:gd name="connsiteY8" fmla="*/ 185042 h 531874"/>
                      <a:gd name="connsiteX9" fmla="*/ 397577 w 415395"/>
                      <a:gd name="connsiteY9" fmla="*/ 204735 h 531874"/>
                      <a:gd name="connsiteX10" fmla="*/ 387061 w 415395"/>
                      <a:gd name="connsiteY10" fmla="*/ 307419 h 531874"/>
                      <a:gd name="connsiteX11" fmla="*/ 345858 w 415395"/>
                      <a:gd name="connsiteY11" fmla="*/ 389430 h 531874"/>
                      <a:gd name="connsiteX12" fmla="*/ 345858 w 415395"/>
                      <a:gd name="connsiteY12" fmla="*/ 492560 h 531874"/>
                      <a:gd name="connsiteX13" fmla="*/ 306544 w 415395"/>
                      <a:gd name="connsiteY13" fmla="*/ 531874 h 531874"/>
                      <a:gd name="connsiteX14" fmla="*/ 148369 w 415395"/>
                      <a:gd name="connsiteY14" fmla="*/ 531874 h 531874"/>
                      <a:gd name="connsiteX15" fmla="*/ 109055 w 415395"/>
                      <a:gd name="connsiteY15" fmla="*/ 492560 h 531874"/>
                      <a:gd name="connsiteX16" fmla="*/ 109055 w 415395"/>
                      <a:gd name="connsiteY16" fmla="*/ 418490 h 531874"/>
                      <a:gd name="connsiteX17" fmla="*/ 20566 w 415395"/>
                      <a:gd name="connsiteY17" fmla="*/ 347264 h 531874"/>
                      <a:gd name="connsiteX18" fmla="*/ 12187 w 415395"/>
                      <a:gd name="connsiteY18" fmla="*/ 269739 h 531874"/>
                      <a:gd name="connsiteX0" fmla="*/ 12187 w 415395"/>
                      <a:gd name="connsiteY0" fmla="*/ 269739 h 531874"/>
                      <a:gd name="connsiteX1" fmla="*/ 89712 w 415395"/>
                      <a:gd name="connsiteY1" fmla="*/ 261359 h 531874"/>
                      <a:gd name="connsiteX2" fmla="*/ 154540 w 415395"/>
                      <a:gd name="connsiteY2" fmla="*/ 313540 h 531874"/>
                      <a:gd name="connsiteX3" fmla="*/ 167095 w 415395"/>
                      <a:gd name="connsiteY3" fmla="*/ 298273 h 531874"/>
                      <a:gd name="connsiteX4" fmla="*/ 264962 w 415395"/>
                      <a:gd name="connsiteY4" fmla="*/ 218590 h 531874"/>
                      <a:gd name="connsiteX5" fmla="*/ 322233 w 415395"/>
                      <a:gd name="connsiteY5" fmla="*/ 33699 h 531874"/>
                      <a:gd name="connsiteX6" fmla="*/ 383240 w 415395"/>
                      <a:gd name="connsiteY6" fmla="*/ 4226 h 531874"/>
                      <a:gd name="connsiteX7" fmla="*/ 412714 w 415395"/>
                      <a:gd name="connsiteY7" fmla="*/ 65233 h 531874"/>
                      <a:gd name="connsiteX8" fmla="*/ 397577 w 415395"/>
                      <a:gd name="connsiteY8" fmla="*/ 204735 h 531874"/>
                      <a:gd name="connsiteX9" fmla="*/ 387061 w 415395"/>
                      <a:gd name="connsiteY9" fmla="*/ 307419 h 531874"/>
                      <a:gd name="connsiteX10" fmla="*/ 345858 w 415395"/>
                      <a:gd name="connsiteY10" fmla="*/ 389430 h 531874"/>
                      <a:gd name="connsiteX11" fmla="*/ 345858 w 415395"/>
                      <a:gd name="connsiteY11" fmla="*/ 492560 h 531874"/>
                      <a:gd name="connsiteX12" fmla="*/ 306544 w 415395"/>
                      <a:gd name="connsiteY12" fmla="*/ 531874 h 531874"/>
                      <a:gd name="connsiteX13" fmla="*/ 148369 w 415395"/>
                      <a:gd name="connsiteY13" fmla="*/ 531874 h 531874"/>
                      <a:gd name="connsiteX14" fmla="*/ 109055 w 415395"/>
                      <a:gd name="connsiteY14" fmla="*/ 492560 h 531874"/>
                      <a:gd name="connsiteX15" fmla="*/ 109055 w 415395"/>
                      <a:gd name="connsiteY15" fmla="*/ 418490 h 531874"/>
                      <a:gd name="connsiteX16" fmla="*/ 20566 w 415395"/>
                      <a:gd name="connsiteY16" fmla="*/ 347264 h 531874"/>
                      <a:gd name="connsiteX17" fmla="*/ 12187 w 415395"/>
                      <a:gd name="connsiteY17" fmla="*/ 269739 h 5318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15395" h="531874">
                        <a:moveTo>
                          <a:pt x="12187" y="269739"/>
                        </a:moveTo>
                        <a:cubicBezTo>
                          <a:pt x="31281" y="246017"/>
                          <a:pt x="65990" y="242265"/>
                          <a:pt x="89712" y="261359"/>
                        </a:cubicBezTo>
                        <a:lnTo>
                          <a:pt x="154540" y="313540"/>
                        </a:lnTo>
                        <a:cubicBezTo>
                          <a:pt x="157262" y="307490"/>
                          <a:pt x="161797" y="302586"/>
                          <a:pt x="167095" y="298273"/>
                        </a:cubicBezTo>
                        <a:lnTo>
                          <a:pt x="264962" y="218590"/>
                        </a:lnTo>
                        <a:cubicBezTo>
                          <a:pt x="290818" y="174494"/>
                          <a:pt x="302520" y="69426"/>
                          <a:pt x="322233" y="33699"/>
                        </a:cubicBezTo>
                        <a:cubicBezTo>
                          <a:pt x="341946" y="-2028"/>
                          <a:pt x="358255" y="-4482"/>
                          <a:pt x="383240" y="4226"/>
                        </a:cubicBezTo>
                        <a:cubicBezTo>
                          <a:pt x="408226" y="12934"/>
                          <a:pt x="421422" y="40248"/>
                          <a:pt x="412714" y="65233"/>
                        </a:cubicBezTo>
                        <a:lnTo>
                          <a:pt x="397577" y="204735"/>
                        </a:lnTo>
                        <a:cubicBezTo>
                          <a:pt x="423028" y="235994"/>
                          <a:pt x="418320" y="281967"/>
                          <a:pt x="387061" y="307419"/>
                        </a:cubicBezTo>
                        <a:lnTo>
                          <a:pt x="345858" y="389430"/>
                        </a:lnTo>
                        <a:lnTo>
                          <a:pt x="345858" y="492560"/>
                        </a:lnTo>
                        <a:cubicBezTo>
                          <a:pt x="345858" y="514273"/>
                          <a:pt x="328257" y="531874"/>
                          <a:pt x="306544" y="531874"/>
                        </a:cubicBezTo>
                        <a:lnTo>
                          <a:pt x="148369" y="531874"/>
                        </a:lnTo>
                        <a:cubicBezTo>
                          <a:pt x="126656" y="531874"/>
                          <a:pt x="109055" y="514273"/>
                          <a:pt x="109055" y="492560"/>
                        </a:cubicBezTo>
                        <a:lnTo>
                          <a:pt x="109055" y="418490"/>
                        </a:lnTo>
                        <a:lnTo>
                          <a:pt x="20566" y="347264"/>
                        </a:lnTo>
                        <a:cubicBezTo>
                          <a:pt x="-3156" y="328170"/>
                          <a:pt x="-6907" y="293461"/>
                          <a:pt x="12187" y="2697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09" name="四角形: 上の 2 つの角を丸める 208">
                  <a:extLst>
                    <a:ext uri="{FF2B5EF4-FFF2-40B4-BE49-F238E27FC236}">
                      <a16:creationId xmlns:a16="http://schemas.microsoft.com/office/drawing/2014/main" id="{FDD7E0BE-5A14-4820-9F3A-014A6E17CD44}"/>
                    </a:ext>
                  </a:extLst>
                </p:cNvPr>
                <p:cNvSpPr/>
                <p:nvPr/>
              </p:nvSpPr>
              <p:spPr>
                <a:xfrm rot="7200000">
                  <a:off x="3215186" y="5176400"/>
                  <a:ext cx="26204" cy="993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2" name="楕円 8">
                <a:extLst>
                  <a:ext uri="{FF2B5EF4-FFF2-40B4-BE49-F238E27FC236}">
                    <a16:creationId xmlns:a16="http://schemas.microsoft.com/office/drawing/2014/main" id="{0F858612-F21B-44FD-918D-1A4BEC4A69E2}"/>
                  </a:ext>
                </a:extLst>
              </p:cNvPr>
              <p:cNvSpPr/>
              <p:nvPr/>
            </p:nvSpPr>
            <p:spPr>
              <a:xfrm>
                <a:off x="4524376" y="4605337"/>
                <a:ext cx="895349" cy="1033461"/>
              </a:xfrm>
              <a:custGeom>
                <a:avLst/>
                <a:gdLst>
                  <a:gd name="connsiteX0" fmla="*/ 0 w 1066801"/>
                  <a:gd name="connsiteY0" fmla="*/ 647700 h 1295400"/>
                  <a:gd name="connsiteX1" fmla="*/ 533401 w 1066801"/>
                  <a:gd name="connsiteY1" fmla="*/ 0 h 1295400"/>
                  <a:gd name="connsiteX2" fmla="*/ 1066802 w 1066801"/>
                  <a:gd name="connsiteY2" fmla="*/ 647700 h 1295400"/>
                  <a:gd name="connsiteX3" fmla="*/ 533401 w 1066801"/>
                  <a:gd name="connsiteY3" fmla="*/ 1295400 h 1295400"/>
                  <a:gd name="connsiteX4" fmla="*/ 0 w 1066801"/>
                  <a:gd name="connsiteY4" fmla="*/ 647700 h 1295400"/>
                  <a:gd name="connsiteX0" fmla="*/ 0 w 1066802"/>
                  <a:gd name="connsiteY0" fmla="*/ 647700 h 1295400"/>
                  <a:gd name="connsiteX1" fmla="*/ 533401 w 1066802"/>
                  <a:gd name="connsiteY1" fmla="*/ 0 h 1295400"/>
                  <a:gd name="connsiteX2" fmla="*/ 1066802 w 1066802"/>
                  <a:gd name="connsiteY2" fmla="*/ 647700 h 1295400"/>
                  <a:gd name="connsiteX3" fmla="*/ 533401 w 1066802"/>
                  <a:gd name="connsiteY3" fmla="*/ 1295400 h 1295400"/>
                  <a:gd name="connsiteX4" fmla="*/ 0 w 1066802"/>
                  <a:gd name="connsiteY4" fmla="*/ 647700 h 1295400"/>
                  <a:gd name="connsiteX0" fmla="*/ 0 w 1066802"/>
                  <a:gd name="connsiteY0" fmla="*/ 647700 h 1295400"/>
                  <a:gd name="connsiteX1" fmla="*/ 533401 w 1066802"/>
                  <a:gd name="connsiteY1" fmla="*/ 0 h 1295400"/>
                  <a:gd name="connsiteX2" fmla="*/ 1066802 w 1066802"/>
                  <a:gd name="connsiteY2" fmla="*/ 647700 h 1295400"/>
                  <a:gd name="connsiteX3" fmla="*/ 533401 w 1066802"/>
                  <a:gd name="connsiteY3" fmla="*/ 1295400 h 1295400"/>
                  <a:gd name="connsiteX4" fmla="*/ 0 w 1066802"/>
                  <a:gd name="connsiteY4" fmla="*/ 647700 h 1295400"/>
                  <a:gd name="connsiteX0" fmla="*/ 0 w 1066802"/>
                  <a:gd name="connsiteY0" fmla="*/ 647700 h 1295400"/>
                  <a:gd name="connsiteX1" fmla="*/ 533401 w 1066802"/>
                  <a:gd name="connsiteY1" fmla="*/ 0 h 1295400"/>
                  <a:gd name="connsiteX2" fmla="*/ 1066802 w 1066802"/>
                  <a:gd name="connsiteY2" fmla="*/ 647700 h 1295400"/>
                  <a:gd name="connsiteX3" fmla="*/ 533401 w 1066802"/>
                  <a:gd name="connsiteY3" fmla="*/ 1295400 h 1295400"/>
                  <a:gd name="connsiteX4" fmla="*/ 0 w 1066802"/>
                  <a:gd name="connsiteY4" fmla="*/ 647700 h 1295400"/>
                  <a:gd name="connsiteX0" fmla="*/ 0 w 1066802"/>
                  <a:gd name="connsiteY0" fmla="*/ 923925 h 1571625"/>
                  <a:gd name="connsiteX1" fmla="*/ 538163 w 1066802"/>
                  <a:gd name="connsiteY1" fmla="*/ 0 h 1571625"/>
                  <a:gd name="connsiteX2" fmla="*/ 1066802 w 1066802"/>
                  <a:gd name="connsiteY2" fmla="*/ 923925 h 1571625"/>
                  <a:gd name="connsiteX3" fmla="*/ 533401 w 1066802"/>
                  <a:gd name="connsiteY3" fmla="*/ 1571625 h 1571625"/>
                  <a:gd name="connsiteX4" fmla="*/ 0 w 1066802"/>
                  <a:gd name="connsiteY4" fmla="*/ 923925 h 1571625"/>
                  <a:gd name="connsiteX0" fmla="*/ 0 w 1066802"/>
                  <a:gd name="connsiteY0" fmla="*/ 923925 h 1428750"/>
                  <a:gd name="connsiteX1" fmla="*/ 538163 w 1066802"/>
                  <a:gd name="connsiteY1" fmla="*/ 0 h 1428750"/>
                  <a:gd name="connsiteX2" fmla="*/ 1066802 w 1066802"/>
                  <a:gd name="connsiteY2" fmla="*/ 923925 h 1428750"/>
                  <a:gd name="connsiteX3" fmla="*/ 538163 w 1066802"/>
                  <a:gd name="connsiteY3" fmla="*/ 1428750 h 1428750"/>
                  <a:gd name="connsiteX4" fmla="*/ 0 w 1066802"/>
                  <a:gd name="connsiteY4" fmla="*/ 923925 h 142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6802" h="1428750">
                    <a:moveTo>
                      <a:pt x="0" y="923925"/>
                    </a:moveTo>
                    <a:cubicBezTo>
                      <a:pt x="0" y="566210"/>
                      <a:pt x="243574" y="0"/>
                      <a:pt x="538163" y="0"/>
                    </a:cubicBezTo>
                    <a:cubicBezTo>
                      <a:pt x="832752" y="0"/>
                      <a:pt x="1066802" y="566210"/>
                      <a:pt x="1066802" y="923925"/>
                    </a:cubicBezTo>
                    <a:cubicBezTo>
                      <a:pt x="1066802" y="1281640"/>
                      <a:pt x="832752" y="1428750"/>
                      <a:pt x="538163" y="1428750"/>
                    </a:cubicBezTo>
                    <a:cubicBezTo>
                      <a:pt x="243574" y="1428750"/>
                      <a:pt x="0" y="1281640"/>
                      <a:pt x="0" y="92392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二等辺三角形 172">
                <a:extLst>
                  <a:ext uri="{FF2B5EF4-FFF2-40B4-BE49-F238E27FC236}">
                    <a16:creationId xmlns:a16="http://schemas.microsoft.com/office/drawing/2014/main" id="{34511101-0790-42C4-B6CA-358F91AF6DAB}"/>
                  </a:ext>
                </a:extLst>
              </p:cNvPr>
              <p:cNvSpPr/>
              <p:nvPr/>
            </p:nvSpPr>
            <p:spPr>
              <a:xfrm rot="10800000">
                <a:off x="4795837" y="4707730"/>
                <a:ext cx="347664" cy="414337"/>
              </a:xfrm>
              <a:prstGeom prst="triangle">
                <a:avLst/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7904DAE8-EC15-4267-ABAF-A8CF549FFEA6}"/>
                  </a:ext>
                </a:extLst>
              </p:cNvPr>
              <p:cNvGrpSpPr/>
              <p:nvPr/>
            </p:nvGrpSpPr>
            <p:grpSpPr>
              <a:xfrm rot="2700000" flipV="1">
                <a:off x="4193132" y="4599083"/>
                <a:ext cx="574733" cy="183598"/>
                <a:chOff x="4100786" y="4762502"/>
                <a:chExt cx="626634" cy="184526"/>
              </a:xfrm>
            </p:grpSpPr>
            <p:sp>
              <p:nvSpPr>
                <p:cNvPr id="206" name="四角形: 角を丸くする 26">
                  <a:extLst>
                    <a:ext uri="{FF2B5EF4-FFF2-40B4-BE49-F238E27FC236}">
                      <a16:creationId xmlns:a16="http://schemas.microsoft.com/office/drawing/2014/main" id="{14E77AC8-6D23-4C00-8074-2774A0CEBEBA}"/>
                    </a:ext>
                  </a:extLst>
                </p:cNvPr>
                <p:cNvSpPr/>
                <p:nvPr/>
              </p:nvSpPr>
              <p:spPr>
                <a:xfrm flipH="1">
                  <a:off x="4261972" y="4762502"/>
                  <a:ext cx="465448" cy="184526"/>
                </a:xfrm>
                <a:custGeom>
                  <a:avLst/>
                  <a:gdLst>
                    <a:gd name="connsiteX0" fmla="*/ 0 w 507203"/>
                    <a:gd name="connsiteY0" fmla="*/ 41755 h 178759"/>
                    <a:gd name="connsiteX1" fmla="*/ 41755 w 507203"/>
                    <a:gd name="connsiteY1" fmla="*/ 0 h 178759"/>
                    <a:gd name="connsiteX2" fmla="*/ 465448 w 507203"/>
                    <a:gd name="connsiteY2" fmla="*/ 0 h 178759"/>
                    <a:gd name="connsiteX3" fmla="*/ 507203 w 507203"/>
                    <a:gd name="connsiteY3" fmla="*/ 41755 h 178759"/>
                    <a:gd name="connsiteX4" fmla="*/ 507203 w 507203"/>
                    <a:gd name="connsiteY4" fmla="*/ 137004 h 178759"/>
                    <a:gd name="connsiteX5" fmla="*/ 465448 w 507203"/>
                    <a:gd name="connsiteY5" fmla="*/ 178759 h 178759"/>
                    <a:gd name="connsiteX6" fmla="*/ 41755 w 507203"/>
                    <a:gd name="connsiteY6" fmla="*/ 178759 h 178759"/>
                    <a:gd name="connsiteX7" fmla="*/ 0 w 507203"/>
                    <a:gd name="connsiteY7" fmla="*/ 137004 h 178759"/>
                    <a:gd name="connsiteX8" fmla="*/ 0 w 507203"/>
                    <a:gd name="connsiteY8" fmla="*/ 41755 h 178759"/>
                    <a:gd name="connsiteX0" fmla="*/ 0 w 507203"/>
                    <a:gd name="connsiteY0" fmla="*/ 137004 h 228444"/>
                    <a:gd name="connsiteX1" fmla="*/ 0 w 507203"/>
                    <a:gd name="connsiteY1" fmla="*/ 41755 h 228444"/>
                    <a:gd name="connsiteX2" fmla="*/ 41755 w 507203"/>
                    <a:gd name="connsiteY2" fmla="*/ 0 h 228444"/>
                    <a:gd name="connsiteX3" fmla="*/ 465448 w 507203"/>
                    <a:gd name="connsiteY3" fmla="*/ 0 h 228444"/>
                    <a:gd name="connsiteX4" fmla="*/ 507203 w 507203"/>
                    <a:gd name="connsiteY4" fmla="*/ 41755 h 228444"/>
                    <a:gd name="connsiteX5" fmla="*/ 507203 w 507203"/>
                    <a:gd name="connsiteY5" fmla="*/ 137004 h 228444"/>
                    <a:gd name="connsiteX6" fmla="*/ 465448 w 507203"/>
                    <a:gd name="connsiteY6" fmla="*/ 178759 h 228444"/>
                    <a:gd name="connsiteX7" fmla="*/ 41755 w 507203"/>
                    <a:gd name="connsiteY7" fmla="*/ 178759 h 228444"/>
                    <a:gd name="connsiteX8" fmla="*/ 91440 w 507203"/>
                    <a:gd name="connsiteY8" fmla="*/ 228444 h 228444"/>
                    <a:gd name="connsiteX0" fmla="*/ 0 w 507203"/>
                    <a:gd name="connsiteY0" fmla="*/ 41755 h 228444"/>
                    <a:gd name="connsiteX1" fmla="*/ 41755 w 507203"/>
                    <a:gd name="connsiteY1" fmla="*/ 0 h 228444"/>
                    <a:gd name="connsiteX2" fmla="*/ 465448 w 507203"/>
                    <a:gd name="connsiteY2" fmla="*/ 0 h 228444"/>
                    <a:gd name="connsiteX3" fmla="*/ 507203 w 507203"/>
                    <a:gd name="connsiteY3" fmla="*/ 41755 h 228444"/>
                    <a:gd name="connsiteX4" fmla="*/ 507203 w 507203"/>
                    <a:gd name="connsiteY4" fmla="*/ 137004 h 228444"/>
                    <a:gd name="connsiteX5" fmla="*/ 465448 w 507203"/>
                    <a:gd name="connsiteY5" fmla="*/ 178759 h 228444"/>
                    <a:gd name="connsiteX6" fmla="*/ 41755 w 507203"/>
                    <a:gd name="connsiteY6" fmla="*/ 178759 h 228444"/>
                    <a:gd name="connsiteX7" fmla="*/ 91440 w 507203"/>
                    <a:gd name="connsiteY7" fmla="*/ 228444 h 228444"/>
                    <a:gd name="connsiteX0" fmla="*/ 18919 w 484367"/>
                    <a:gd name="connsiteY0" fmla="*/ 0 h 228444"/>
                    <a:gd name="connsiteX1" fmla="*/ 442612 w 484367"/>
                    <a:gd name="connsiteY1" fmla="*/ 0 h 228444"/>
                    <a:gd name="connsiteX2" fmla="*/ 484367 w 484367"/>
                    <a:gd name="connsiteY2" fmla="*/ 41755 h 228444"/>
                    <a:gd name="connsiteX3" fmla="*/ 484367 w 484367"/>
                    <a:gd name="connsiteY3" fmla="*/ 137004 h 228444"/>
                    <a:gd name="connsiteX4" fmla="*/ 442612 w 484367"/>
                    <a:gd name="connsiteY4" fmla="*/ 178759 h 228444"/>
                    <a:gd name="connsiteX5" fmla="*/ 18919 w 484367"/>
                    <a:gd name="connsiteY5" fmla="*/ 178759 h 228444"/>
                    <a:gd name="connsiteX6" fmla="*/ 68604 w 484367"/>
                    <a:gd name="connsiteY6" fmla="*/ 228444 h 228444"/>
                    <a:gd name="connsiteX0" fmla="*/ 0 w 465448"/>
                    <a:gd name="connsiteY0" fmla="*/ 0 h 178759"/>
                    <a:gd name="connsiteX1" fmla="*/ 423693 w 465448"/>
                    <a:gd name="connsiteY1" fmla="*/ 0 h 178759"/>
                    <a:gd name="connsiteX2" fmla="*/ 465448 w 465448"/>
                    <a:gd name="connsiteY2" fmla="*/ 41755 h 178759"/>
                    <a:gd name="connsiteX3" fmla="*/ 465448 w 465448"/>
                    <a:gd name="connsiteY3" fmla="*/ 137004 h 178759"/>
                    <a:gd name="connsiteX4" fmla="*/ 423693 w 465448"/>
                    <a:gd name="connsiteY4" fmla="*/ 178759 h 178759"/>
                    <a:gd name="connsiteX5" fmla="*/ 0 w 465448"/>
                    <a:gd name="connsiteY5" fmla="*/ 178759 h 178759"/>
                    <a:gd name="connsiteX0" fmla="*/ 0 w 465448"/>
                    <a:gd name="connsiteY0" fmla="*/ 0 h 181141"/>
                    <a:gd name="connsiteX1" fmla="*/ 423693 w 465448"/>
                    <a:gd name="connsiteY1" fmla="*/ 0 h 181141"/>
                    <a:gd name="connsiteX2" fmla="*/ 465448 w 465448"/>
                    <a:gd name="connsiteY2" fmla="*/ 41755 h 181141"/>
                    <a:gd name="connsiteX3" fmla="*/ 465448 w 465448"/>
                    <a:gd name="connsiteY3" fmla="*/ 137004 h 181141"/>
                    <a:gd name="connsiteX4" fmla="*/ 423693 w 465448"/>
                    <a:gd name="connsiteY4" fmla="*/ 178759 h 181141"/>
                    <a:gd name="connsiteX5" fmla="*/ 109538 w 465448"/>
                    <a:gd name="connsiteY5" fmla="*/ 181141 h 181141"/>
                    <a:gd name="connsiteX0" fmla="*/ 0 w 465448"/>
                    <a:gd name="connsiteY0" fmla="*/ 0 h 184526"/>
                    <a:gd name="connsiteX1" fmla="*/ 423693 w 465448"/>
                    <a:gd name="connsiteY1" fmla="*/ 0 h 184526"/>
                    <a:gd name="connsiteX2" fmla="*/ 465448 w 465448"/>
                    <a:gd name="connsiteY2" fmla="*/ 41755 h 184526"/>
                    <a:gd name="connsiteX3" fmla="*/ 465448 w 465448"/>
                    <a:gd name="connsiteY3" fmla="*/ 137004 h 184526"/>
                    <a:gd name="connsiteX4" fmla="*/ 423693 w 465448"/>
                    <a:gd name="connsiteY4" fmla="*/ 178759 h 184526"/>
                    <a:gd name="connsiteX5" fmla="*/ 58134 w 465448"/>
                    <a:gd name="connsiteY5" fmla="*/ 184526 h 184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5448" h="184526">
                      <a:moveTo>
                        <a:pt x="0" y="0"/>
                      </a:moveTo>
                      <a:lnTo>
                        <a:pt x="423693" y="0"/>
                      </a:lnTo>
                      <a:cubicBezTo>
                        <a:pt x="446754" y="0"/>
                        <a:pt x="465448" y="18694"/>
                        <a:pt x="465448" y="41755"/>
                      </a:cubicBezTo>
                      <a:lnTo>
                        <a:pt x="465448" y="137004"/>
                      </a:lnTo>
                      <a:cubicBezTo>
                        <a:pt x="465448" y="160065"/>
                        <a:pt x="446754" y="178759"/>
                        <a:pt x="423693" y="178759"/>
                      </a:cubicBezTo>
                      <a:lnTo>
                        <a:pt x="58134" y="184526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台形 206">
                  <a:extLst>
                    <a:ext uri="{FF2B5EF4-FFF2-40B4-BE49-F238E27FC236}">
                      <a16:creationId xmlns:a16="http://schemas.microsoft.com/office/drawing/2014/main" id="{8E6954B5-CC18-43FA-B3C4-8B6F3679999F}"/>
                    </a:ext>
                  </a:extLst>
                </p:cNvPr>
                <p:cNvSpPr/>
                <p:nvPr/>
              </p:nvSpPr>
              <p:spPr>
                <a:xfrm rot="16200000" flipH="1">
                  <a:off x="4110989" y="4763013"/>
                  <a:ext cx="158353" cy="178759"/>
                </a:xfrm>
                <a:prstGeom prst="trapezoid">
                  <a:avLst>
                    <a:gd name="adj" fmla="val 14473"/>
                  </a:avLst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5" name="四角形: 角を丸くする 26">
                <a:extLst>
                  <a:ext uri="{FF2B5EF4-FFF2-40B4-BE49-F238E27FC236}">
                    <a16:creationId xmlns:a16="http://schemas.microsoft.com/office/drawing/2014/main" id="{10C9F2A0-2085-4D6A-8383-BB14CBA2EDEE}"/>
                  </a:ext>
                </a:extLst>
              </p:cNvPr>
              <p:cNvSpPr/>
              <p:nvPr/>
            </p:nvSpPr>
            <p:spPr>
              <a:xfrm rot="1800000">
                <a:off x="5168128" y="4890254"/>
                <a:ext cx="465448" cy="181141"/>
              </a:xfrm>
              <a:custGeom>
                <a:avLst/>
                <a:gdLst>
                  <a:gd name="connsiteX0" fmla="*/ 0 w 507203"/>
                  <a:gd name="connsiteY0" fmla="*/ 41755 h 178759"/>
                  <a:gd name="connsiteX1" fmla="*/ 41755 w 507203"/>
                  <a:gd name="connsiteY1" fmla="*/ 0 h 178759"/>
                  <a:gd name="connsiteX2" fmla="*/ 465448 w 507203"/>
                  <a:gd name="connsiteY2" fmla="*/ 0 h 178759"/>
                  <a:gd name="connsiteX3" fmla="*/ 507203 w 507203"/>
                  <a:gd name="connsiteY3" fmla="*/ 41755 h 178759"/>
                  <a:gd name="connsiteX4" fmla="*/ 507203 w 507203"/>
                  <a:gd name="connsiteY4" fmla="*/ 137004 h 178759"/>
                  <a:gd name="connsiteX5" fmla="*/ 465448 w 507203"/>
                  <a:gd name="connsiteY5" fmla="*/ 178759 h 178759"/>
                  <a:gd name="connsiteX6" fmla="*/ 41755 w 507203"/>
                  <a:gd name="connsiteY6" fmla="*/ 178759 h 178759"/>
                  <a:gd name="connsiteX7" fmla="*/ 0 w 507203"/>
                  <a:gd name="connsiteY7" fmla="*/ 137004 h 178759"/>
                  <a:gd name="connsiteX8" fmla="*/ 0 w 507203"/>
                  <a:gd name="connsiteY8" fmla="*/ 41755 h 178759"/>
                  <a:gd name="connsiteX0" fmla="*/ 0 w 507203"/>
                  <a:gd name="connsiteY0" fmla="*/ 137004 h 228444"/>
                  <a:gd name="connsiteX1" fmla="*/ 0 w 507203"/>
                  <a:gd name="connsiteY1" fmla="*/ 41755 h 228444"/>
                  <a:gd name="connsiteX2" fmla="*/ 41755 w 507203"/>
                  <a:gd name="connsiteY2" fmla="*/ 0 h 228444"/>
                  <a:gd name="connsiteX3" fmla="*/ 465448 w 507203"/>
                  <a:gd name="connsiteY3" fmla="*/ 0 h 228444"/>
                  <a:gd name="connsiteX4" fmla="*/ 507203 w 507203"/>
                  <a:gd name="connsiteY4" fmla="*/ 41755 h 228444"/>
                  <a:gd name="connsiteX5" fmla="*/ 507203 w 507203"/>
                  <a:gd name="connsiteY5" fmla="*/ 137004 h 228444"/>
                  <a:gd name="connsiteX6" fmla="*/ 465448 w 507203"/>
                  <a:gd name="connsiteY6" fmla="*/ 178759 h 228444"/>
                  <a:gd name="connsiteX7" fmla="*/ 41755 w 507203"/>
                  <a:gd name="connsiteY7" fmla="*/ 178759 h 228444"/>
                  <a:gd name="connsiteX8" fmla="*/ 91440 w 507203"/>
                  <a:gd name="connsiteY8" fmla="*/ 228444 h 228444"/>
                  <a:gd name="connsiteX0" fmla="*/ 0 w 507203"/>
                  <a:gd name="connsiteY0" fmla="*/ 41755 h 228444"/>
                  <a:gd name="connsiteX1" fmla="*/ 41755 w 507203"/>
                  <a:gd name="connsiteY1" fmla="*/ 0 h 228444"/>
                  <a:gd name="connsiteX2" fmla="*/ 465448 w 507203"/>
                  <a:gd name="connsiteY2" fmla="*/ 0 h 228444"/>
                  <a:gd name="connsiteX3" fmla="*/ 507203 w 507203"/>
                  <a:gd name="connsiteY3" fmla="*/ 41755 h 228444"/>
                  <a:gd name="connsiteX4" fmla="*/ 507203 w 507203"/>
                  <a:gd name="connsiteY4" fmla="*/ 137004 h 228444"/>
                  <a:gd name="connsiteX5" fmla="*/ 465448 w 507203"/>
                  <a:gd name="connsiteY5" fmla="*/ 178759 h 228444"/>
                  <a:gd name="connsiteX6" fmla="*/ 41755 w 507203"/>
                  <a:gd name="connsiteY6" fmla="*/ 178759 h 228444"/>
                  <a:gd name="connsiteX7" fmla="*/ 91440 w 507203"/>
                  <a:gd name="connsiteY7" fmla="*/ 228444 h 228444"/>
                  <a:gd name="connsiteX0" fmla="*/ 18919 w 484367"/>
                  <a:gd name="connsiteY0" fmla="*/ 0 h 228444"/>
                  <a:gd name="connsiteX1" fmla="*/ 442612 w 484367"/>
                  <a:gd name="connsiteY1" fmla="*/ 0 h 228444"/>
                  <a:gd name="connsiteX2" fmla="*/ 484367 w 484367"/>
                  <a:gd name="connsiteY2" fmla="*/ 41755 h 228444"/>
                  <a:gd name="connsiteX3" fmla="*/ 484367 w 484367"/>
                  <a:gd name="connsiteY3" fmla="*/ 137004 h 228444"/>
                  <a:gd name="connsiteX4" fmla="*/ 442612 w 484367"/>
                  <a:gd name="connsiteY4" fmla="*/ 178759 h 228444"/>
                  <a:gd name="connsiteX5" fmla="*/ 18919 w 484367"/>
                  <a:gd name="connsiteY5" fmla="*/ 178759 h 228444"/>
                  <a:gd name="connsiteX6" fmla="*/ 68604 w 484367"/>
                  <a:gd name="connsiteY6" fmla="*/ 228444 h 228444"/>
                  <a:gd name="connsiteX0" fmla="*/ 0 w 465448"/>
                  <a:gd name="connsiteY0" fmla="*/ 0 h 178759"/>
                  <a:gd name="connsiteX1" fmla="*/ 423693 w 465448"/>
                  <a:gd name="connsiteY1" fmla="*/ 0 h 178759"/>
                  <a:gd name="connsiteX2" fmla="*/ 465448 w 465448"/>
                  <a:gd name="connsiteY2" fmla="*/ 41755 h 178759"/>
                  <a:gd name="connsiteX3" fmla="*/ 465448 w 465448"/>
                  <a:gd name="connsiteY3" fmla="*/ 137004 h 178759"/>
                  <a:gd name="connsiteX4" fmla="*/ 423693 w 465448"/>
                  <a:gd name="connsiteY4" fmla="*/ 178759 h 178759"/>
                  <a:gd name="connsiteX5" fmla="*/ 0 w 465448"/>
                  <a:gd name="connsiteY5" fmla="*/ 178759 h 178759"/>
                  <a:gd name="connsiteX0" fmla="*/ 0 w 465448"/>
                  <a:gd name="connsiteY0" fmla="*/ 0 h 181141"/>
                  <a:gd name="connsiteX1" fmla="*/ 423693 w 465448"/>
                  <a:gd name="connsiteY1" fmla="*/ 0 h 181141"/>
                  <a:gd name="connsiteX2" fmla="*/ 465448 w 465448"/>
                  <a:gd name="connsiteY2" fmla="*/ 41755 h 181141"/>
                  <a:gd name="connsiteX3" fmla="*/ 465448 w 465448"/>
                  <a:gd name="connsiteY3" fmla="*/ 137004 h 181141"/>
                  <a:gd name="connsiteX4" fmla="*/ 423693 w 465448"/>
                  <a:gd name="connsiteY4" fmla="*/ 178759 h 181141"/>
                  <a:gd name="connsiteX5" fmla="*/ 109538 w 465448"/>
                  <a:gd name="connsiteY5" fmla="*/ 181141 h 181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5448" h="181141">
                    <a:moveTo>
                      <a:pt x="0" y="0"/>
                    </a:moveTo>
                    <a:lnTo>
                      <a:pt x="423693" y="0"/>
                    </a:lnTo>
                    <a:cubicBezTo>
                      <a:pt x="446754" y="0"/>
                      <a:pt x="465448" y="18694"/>
                      <a:pt x="465448" y="41755"/>
                    </a:cubicBezTo>
                    <a:lnTo>
                      <a:pt x="465448" y="137004"/>
                    </a:lnTo>
                    <a:cubicBezTo>
                      <a:pt x="465448" y="160065"/>
                      <a:pt x="446754" y="178759"/>
                      <a:pt x="423693" y="178759"/>
                    </a:cubicBezTo>
                    <a:lnTo>
                      <a:pt x="109538" y="181141"/>
                    </a:lnTo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001FD8F2-FA19-4516-A2EE-1B13A6707222}"/>
                  </a:ext>
                </a:extLst>
              </p:cNvPr>
              <p:cNvSpPr/>
              <p:nvPr/>
            </p:nvSpPr>
            <p:spPr>
              <a:xfrm>
                <a:off x="4703146" y="4705184"/>
                <a:ext cx="518936" cy="135897"/>
              </a:xfrm>
              <a:custGeom>
                <a:avLst/>
                <a:gdLst>
                  <a:gd name="connsiteX0" fmla="*/ 46517 w 518936"/>
                  <a:gd name="connsiteY0" fmla="*/ 0 h 135897"/>
                  <a:gd name="connsiteX1" fmla="*/ 472419 w 518936"/>
                  <a:gd name="connsiteY1" fmla="*/ 0 h 135897"/>
                  <a:gd name="connsiteX2" fmla="*/ 518936 w 518936"/>
                  <a:gd name="connsiteY2" fmla="*/ 46517 h 135897"/>
                  <a:gd name="connsiteX3" fmla="*/ 510059 w 518936"/>
                  <a:gd name="connsiteY3" fmla="*/ 67949 h 135897"/>
                  <a:gd name="connsiteX4" fmla="*/ 518936 w 518936"/>
                  <a:gd name="connsiteY4" fmla="*/ 89380 h 135897"/>
                  <a:gd name="connsiteX5" fmla="*/ 472419 w 518936"/>
                  <a:gd name="connsiteY5" fmla="*/ 135897 h 135897"/>
                  <a:gd name="connsiteX6" fmla="*/ 46517 w 518936"/>
                  <a:gd name="connsiteY6" fmla="*/ 135897 h 135897"/>
                  <a:gd name="connsiteX7" fmla="*/ 0 w 518936"/>
                  <a:gd name="connsiteY7" fmla="*/ 89380 h 135897"/>
                  <a:gd name="connsiteX8" fmla="*/ 8877 w 518936"/>
                  <a:gd name="connsiteY8" fmla="*/ 67949 h 135897"/>
                  <a:gd name="connsiteX9" fmla="*/ 0 w 518936"/>
                  <a:gd name="connsiteY9" fmla="*/ 46517 h 135897"/>
                  <a:gd name="connsiteX10" fmla="*/ 46517 w 518936"/>
                  <a:gd name="connsiteY10" fmla="*/ 0 h 135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8936" h="135897">
                    <a:moveTo>
                      <a:pt x="46517" y="0"/>
                    </a:moveTo>
                    <a:lnTo>
                      <a:pt x="472419" y="0"/>
                    </a:lnTo>
                    <a:cubicBezTo>
                      <a:pt x="498110" y="0"/>
                      <a:pt x="518936" y="20826"/>
                      <a:pt x="518936" y="46517"/>
                    </a:cubicBezTo>
                    <a:lnTo>
                      <a:pt x="510059" y="67949"/>
                    </a:lnTo>
                    <a:lnTo>
                      <a:pt x="518936" y="89380"/>
                    </a:lnTo>
                    <a:cubicBezTo>
                      <a:pt x="518936" y="115071"/>
                      <a:pt x="498110" y="135897"/>
                      <a:pt x="472419" y="135897"/>
                    </a:cubicBezTo>
                    <a:lnTo>
                      <a:pt x="46517" y="135897"/>
                    </a:lnTo>
                    <a:cubicBezTo>
                      <a:pt x="20826" y="135897"/>
                      <a:pt x="0" y="115071"/>
                      <a:pt x="0" y="89380"/>
                    </a:cubicBezTo>
                    <a:lnTo>
                      <a:pt x="8877" y="67949"/>
                    </a:lnTo>
                    <a:lnTo>
                      <a:pt x="0" y="46517"/>
                    </a:lnTo>
                    <a:cubicBezTo>
                      <a:pt x="0" y="20826"/>
                      <a:pt x="20826" y="0"/>
                      <a:pt x="4651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D94691EC-2729-4C71-A32E-E56FC9038A54}"/>
                  </a:ext>
                </a:extLst>
              </p:cNvPr>
              <p:cNvSpPr/>
              <p:nvPr/>
            </p:nvSpPr>
            <p:spPr>
              <a:xfrm>
                <a:off x="4638674" y="4076410"/>
                <a:ext cx="738187" cy="700088"/>
              </a:xfrm>
              <a:custGeom>
                <a:avLst/>
                <a:gdLst>
                  <a:gd name="connsiteX0" fmla="*/ 235469 w 738187"/>
                  <a:gd name="connsiteY0" fmla="*/ 0 h 700088"/>
                  <a:gd name="connsiteX1" fmla="*/ 257672 w 738187"/>
                  <a:gd name="connsiteY1" fmla="*/ 0 h 700088"/>
                  <a:gd name="connsiteX2" fmla="*/ 404316 w 738187"/>
                  <a:gd name="connsiteY2" fmla="*/ 0 h 700088"/>
                  <a:gd name="connsiteX3" fmla="*/ 643212 w 738187"/>
                  <a:gd name="connsiteY3" fmla="*/ 0 h 700088"/>
                  <a:gd name="connsiteX4" fmla="*/ 738187 w 738187"/>
                  <a:gd name="connsiteY4" fmla="*/ 141747 h 700088"/>
                  <a:gd name="connsiteX5" fmla="*/ 649120 w 738187"/>
                  <a:gd name="connsiteY5" fmla="*/ 181153 h 700088"/>
                  <a:gd name="connsiteX6" fmla="*/ 656753 w 738187"/>
                  <a:gd name="connsiteY6" fmla="*/ 205742 h 700088"/>
                  <a:gd name="connsiteX7" fmla="*/ 661988 w 738187"/>
                  <a:gd name="connsiteY7" fmla="*/ 257672 h 700088"/>
                  <a:gd name="connsiteX8" fmla="*/ 661988 w 738187"/>
                  <a:gd name="connsiteY8" fmla="*/ 442416 h 700088"/>
                  <a:gd name="connsiteX9" fmla="*/ 404316 w 738187"/>
                  <a:gd name="connsiteY9" fmla="*/ 700088 h 700088"/>
                  <a:gd name="connsiteX10" fmla="*/ 257672 w 738187"/>
                  <a:gd name="connsiteY10" fmla="*/ 700088 h 700088"/>
                  <a:gd name="connsiteX11" fmla="*/ 0 w 738187"/>
                  <a:gd name="connsiteY11" fmla="*/ 442416 h 700088"/>
                  <a:gd name="connsiteX12" fmla="*/ 0 w 738187"/>
                  <a:gd name="connsiteY12" fmla="*/ 257672 h 700088"/>
                  <a:gd name="connsiteX13" fmla="*/ 205742 w 738187"/>
                  <a:gd name="connsiteY13" fmla="*/ 5235 h 700088"/>
                  <a:gd name="connsiteX14" fmla="*/ 224306 w 738187"/>
                  <a:gd name="connsiteY14" fmla="*/ 3364 h 700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38187" h="700088">
                    <a:moveTo>
                      <a:pt x="235469" y="0"/>
                    </a:moveTo>
                    <a:lnTo>
                      <a:pt x="257672" y="0"/>
                    </a:lnTo>
                    <a:lnTo>
                      <a:pt x="404316" y="0"/>
                    </a:lnTo>
                    <a:lnTo>
                      <a:pt x="643212" y="0"/>
                    </a:lnTo>
                    <a:cubicBezTo>
                      <a:pt x="695666" y="0"/>
                      <a:pt x="738187" y="63462"/>
                      <a:pt x="738187" y="141747"/>
                    </a:cubicBezTo>
                    <a:lnTo>
                      <a:pt x="649120" y="181153"/>
                    </a:lnTo>
                    <a:lnTo>
                      <a:pt x="656753" y="205742"/>
                    </a:lnTo>
                    <a:cubicBezTo>
                      <a:pt x="660186" y="222516"/>
                      <a:pt x="661988" y="239884"/>
                      <a:pt x="661988" y="257672"/>
                    </a:cubicBezTo>
                    <a:lnTo>
                      <a:pt x="661988" y="442416"/>
                    </a:lnTo>
                    <a:cubicBezTo>
                      <a:pt x="661988" y="584724"/>
                      <a:pt x="546624" y="700088"/>
                      <a:pt x="404316" y="700088"/>
                    </a:cubicBezTo>
                    <a:lnTo>
                      <a:pt x="257672" y="700088"/>
                    </a:lnTo>
                    <a:cubicBezTo>
                      <a:pt x="115364" y="700088"/>
                      <a:pt x="0" y="584724"/>
                      <a:pt x="0" y="442416"/>
                    </a:cubicBezTo>
                    <a:lnTo>
                      <a:pt x="0" y="257672"/>
                    </a:lnTo>
                    <a:cubicBezTo>
                      <a:pt x="0" y="133153"/>
                      <a:pt x="88326" y="29262"/>
                      <a:pt x="205742" y="5235"/>
                    </a:cubicBezTo>
                    <a:lnTo>
                      <a:pt x="224306" y="3364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四角形: 角を丸くする 177">
                <a:extLst>
                  <a:ext uri="{FF2B5EF4-FFF2-40B4-BE49-F238E27FC236}">
                    <a16:creationId xmlns:a16="http://schemas.microsoft.com/office/drawing/2014/main" id="{DC5153E7-0170-4DF4-B468-F0690CE01A80}"/>
                  </a:ext>
                </a:extLst>
              </p:cNvPr>
              <p:cNvSpPr/>
              <p:nvPr/>
            </p:nvSpPr>
            <p:spPr>
              <a:xfrm>
                <a:off x="4714873" y="4185946"/>
                <a:ext cx="509590" cy="566738"/>
              </a:xfrm>
              <a:prstGeom prst="roundRect">
                <a:avLst>
                  <a:gd name="adj" fmla="val 37055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8724BBD5-A168-4C6A-8FF3-9731D25827B4}"/>
                  </a:ext>
                </a:extLst>
              </p:cNvPr>
              <p:cNvSpPr/>
              <p:nvPr/>
            </p:nvSpPr>
            <p:spPr>
              <a:xfrm>
                <a:off x="4714872" y="4464388"/>
                <a:ext cx="509590" cy="288297"/>
              </a:xfrm>
              <a:custGeom>
                <a:avLst/>
                <a:gdLst>
                  <a:gd name="connsiteX0" fmla="*/ 0 w 509590"/>
                  <a:gd name="connsiteY0" fmla="*/ 0 h 288297"/>
                  <a:gd name="connsiteX1" fmla="*/ 73984 w 509590"/>
                  <a:gd name="connsiteY1" fmla="*/ 73984 h 288297"/>
                  <a:gd name="connsiteX2" fmla="*/ 435606 w 509590"/>
                  <a:gd name="connsiteY2" fmla="*/ 73984 h 288297"/>
                  <a:gd name="connsiteX3" fmla="*/ 509590 w 509590"/>
                  <a:gd name="connsiteY3" fmla="*/ 0 h 288297"/>
                  <a:gd name="connsiteX4" fmla="*/ 509590 w 509590"/>
                  <a:gd name="connsiteY4" fmla="*/ 99468 h 288297"/>
                  <a:gd name="connsiteX5" fmla="*/ 320761 w 509590"/>
                  <a:gd name="connsiteY5" fmla="*/ 288297 h 288297"/>
                  <a:gd name="connsiteX6" fmla="*/ 188829 w 509590"/>
                  <a:gd name="connsiteY6" fmla="*/ 288297 h 288297"/>
                  <a:gd name="connsiteX7" fmla="*/ 0 w 509590"/>
                  <a:gd name="connsiteY7" fmla="*/ 99468 h 288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9590" h="288297">
                    <a:moveTo>
                      <a:pt x="0" y="0"/>
                    </a:moveTo>
                    <a:cubicBezTo>
                      <a:pt x="0" y="40860"/>
                      <a:pt x="33124" y="73984"/>
                      <a:pt x="73984" y="73984"/>
                    </a:cubicBezTo>
                    <a:lnTo>
                      <a:pt x="435606" y="73984"/>
                    </a:lnTo>
                    <a:cubicBezTo>
                      <a:pt x="476466" y="73984"/>
                      <a:pt x="509590" y="40860"/>
                      <a:pt x="509590" y="0"/>
                    </a:cubicBezTo>
                    <a:lnTo>
                      <a:pt x="509590" y="99468"/>
                    </a:lnTo>
                    <a:cubicBezTo>
                      <a:pt x="509590" y="203755"/>
                      <a:pt x="425048" y="288297"/>
                      <a:pt x="320761" y="288297"/>
                    </a:cubicBezTo>
                    <a:lnTo>
                      <a:pt x="188829" y="288297"/>
                    </a:lnTo>
                    <a:cubicBezTo>
                      <a:pt x="84542" y="288297"/>
                      <a:pt x="0" y="203755"/>
                      <a:pt x="0" y="99468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四角形: 角を丸くする 179">
                <a:extLst>
                  <a:ext uri="{FF2B5EF4-FFF2-40B4-BE49-F238E27FC236}">
                    <a16:creationId xmlns:a16="http://schemas.microsoft.com/office/drawing/2014/main" id="{BE879DCA-98FA-4C37-A469-E724A07E6F4A}"/>
                  </a:ext>
                </a:extLst>
              </p:cNvPr>
              <p:cNvSpPr/>
              <p:nvPr/>
            </p:nvSpPr>
            <p:spPr>
              <a:xfrm>
                <a:off x="4751784" y="4348979"/>
                <a:ext cx="177404" cy="1274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四角形: 角を丸くする 180">
                <a:extLst>
                  <a:ext uri="{FF2B5EF4-FFF2-40B4-BE49-F238E27FC236}">
                    <a16:creationId xmlns:a16="http://schemas.microsoft.com/office/drawing/2014/main" id="{5AE290A1-A917-4E31-BF01-BD263DF86720}"/>
                  </a:ext>
                </a:extLst>
              </p:cNvPr>
              <p:cNvSpPr/>
              <p:nvPr/>
            </p:nvSpPr>
            <p:spPr>
              <a:xfrm>
                <a:off x="5006578" y="4348979"/>
                <a:ext cx="177404" cy="1274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93758C08-C2F5-42EB-9540-D40A6955460E}"/>
                  </a:ext>
                </a:extLst>
              </p:cNvPr>
              <p:cNvSpPr/>
              <p:nvPr/>
            </p:nvSpPr>
            <p:spPr>
              <a:xfrm>
                <a:off x="4801374" y="4361829"/>
                <a:ext cx="81380" cy="8138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6F87A158-7B12-40DB-A86F-B0DBCAD83F7E}"/>
                  </a:ext>
                </a:extLst>
              </p:cNvPr>
              <p:cNvSpPr/>
              <p:nvPr/>
            </p:nvSpPr>
            <p:spPr>
              <a:xfrm>
                <a:off x="5051405" y="4361829"/>
                <a:ext cx="81380" cy="8138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四角形: 上の 2 つの角を丸める 183">
                <a:extLst>
                  <a:ext uri="{FF2B5EF4-FFF2-40B4-BE49-F238E27FC236}">
                    <a16:creationId xmlns:a16="http://schemas.microsoft.com/office/drawing/2014/main" id="{A4E66D93-0341-49F9-8BE9-A66ADA86DCDD}"/>
                  </a:ext>
                </a:extLst>
              </p:cNvPr>
              <p:cNvSpPr/>
              <p:nvPr/>
            </p:nvSpPr>
            <p:spPr>
              <a:xfrm>
                <a:off x="4714872" y="4162134"/>
                <a:ext cx="509590" cy="22145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64451FA4-6194-4187-ACB8-AEA894F8D23A}"/>
                  </a:ext>
                </a:extLst>
              </p:cNvPr>
              <p:cNvGrpSpPr/>
              <p:nvPr/>
            </p:nvGrpSpPr>
            <p:grpSpPr>
              <a:xfrm rot="9000000">
                <a:off x="4702431" y="4896288"/>
                <a:ext cx="390881" cy="254298"/>
                <a:chOff x="3111191" y="5212989"/>
                <a:chExt cx="292924" cy="190570"/>
              </a:xfrm>
            </p:grpSpPr>
            <p:grpSp>
              <p:nvGrpSpPr>
                <p:cNvPr id="201" name="グループ化 200">
                  <a:extLst>
                    <a:ext uri="{FF2B5EF4-FFF2-40B4-BE49-F238E27FC236}">
                      <a16:creationId xmlns:a16="http://schemas.microsoft.com/office/drawing/2014/main" id="{38723839-1193-4A53-A24F-02B605BE9B9F}"/>
                    </a:ext>
                  </a:extLst>
                </p:cNvPr>
                <p:cNvGrpSpPr/>
                <p:nvPr/>
              </p:nvGrpSpPr>
              <p:grpSpPr>
                <a:xfrm flipV="1">
                  <a:off x="3111191" y="5214749"/>
                  <a:ext cx="292924" cy="188810"/>
                  <a:chOff x="5032362" y="1791371"/>
                  <a:chExt cx="644453" cy="415395"/>
                </a:xfrm>
              </p:grpSpPr>
              <p:sp>
                <p:nvSpPr>
                  <p:cNvPr id="203" name="角丸四角形 88">
                    <a:extLst>
                      <a:ext uri="{FF2B5EF4-FFF2-40B4-BE49-F238E27FC236}">
                        <a16:creationId xmlns:a16="http://schemas.microsoft.com/office/drawing/2014/main" id="{33DDD456-A49F-4078-865C-58260460EA3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5422184" y="1847724"/>
                    <a:ext cx="77676" cy="19963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4" name="角丸四角形 90">
                    <a:extLst>
                      <a:ext uri="{FF2B5EF4-FFF2-40B4-BE49-F238E27FC236}">
                        <a16:creationId xmlns:a16="http://schemas.microsoft.com/office/drawing/2014/main" id="{2862C19D-E8AC-44CC-B2E5-7690D0F944F3}"/>
                      </a:ext>
                    </a:extLst>
                  </p:cNvPr>
                  <p:cNvSpPr/>
                  <p:nvPr/>
                </p:nvSpPr>
                <p:spPr>
                  <a:xfrm rot="3861336">
                    <a:off x="5461300" y="1847974"/>
                    <a:ext cx="92267" cy="3387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5" name="角丸四角形 86">
                    <a:extLst>
                      <a:ext uri="{FF2B5EF4-FFF2-40B4-BE49-F238E27FC236}">
                        <a16:creationId xmlns:a16="http://schemas.microsoft.com/office/drawing/2014/main" id="{366F7C2A-342C-462D-9076-BD22280371F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090601" y="1733132"/>
                    <a:ext cx="415395" cy="531874"/>
                  </a:xfrm>
                  <a:custGeom>
                    <a:avLst/>
                    <a:gdLst>
                      <a:gd name="connsiteX0" fmla="*/ 12187 w 415395"/>
                      <a:gd name="connsiteY0" fmla="*/ 268194 h 530329"/>
                      <a:gd name="connsiteX1" fmla="*/ 89712 w 415395"/>
                      <a:gd name="connsiteY1" fmla="*/ 259814 h 530329"/>
                      <a:gd name="connsiteX2" fmla="*/ 154540 w 415395"/>
                      <a:gd name="connsiteY2" fmla="*/ 311995 h 530329"/>
                      <a:gd name="connsiteX3" fmla="*/ 167095 w 415395"/>
                      <a:gd name="connsiteY3" fmla="*/ 296728 h 530329"/>
                      <a:gd name="connsiteX4" fmla="*/ 264962 w 415395"/>
                      <a:gd name="connsiteY4" fmla="*/ 217045 h 530329"/>
                      <a:gd name="connsiteX5" fmla="*/ 263948 w 415395"/>
                      <a:gd name="connsiteY5" fmla="*/ 199392 h 530329"/>
                      <a:gd name="connsiteX6" fmla="*/ 322233 w 415395"/>
                      <a:gd name="connsiteY6" fmla="*/ 32154 h 530329"/>
                      <a:gd name="connsiteX7" fmla="*/ 383240 w 415395"/>
                      <a:gd name="connsiteY7" fmla="*/ 2681 h 530329"/>
                      <a:gd name="connsiteX8" fmla="*/ 412714 w 415395"/>
                      <a:gd name="connsiteY8" fmla="*/ 63688 h 530329"/>
                      <a:gd name="connsiteX9" fmla="*/ 370958 w 415395"/>
                      <a:gd name="connsiteY9" fmla="*/ 183497 h 530329"/>
                      <a:gd name="connsiteX10" fmla="*/ 397577 w 415395"/>
                      <a:gd name="connsiteY10" fmla="*/ 203190 h 530329"/>
                      <a:gd name="connsiteX11" fmla="*/ 387061 w 415395"/>
                      <a:gd name="connsiteY11" fmla="*/ 305874 h 530329"/>
                      <a:gd name="connsiteX12" fmla="*/ 345858 w 415395"/>
                      <a:gd name="connsiteY12" fmla="*/ 387885 h 530329"/>
                      <a:gd name="connsiteX13" fmla="*/ 345858 w 415395"/>
                      <a:gd name="connsiteY13" fmla="*/ 491015 h 530329"/>
                      <a:gd name="connsiteX14" fmla="*/ 306544 w 415395"/>
                      <a:gd name="connsiteY14" fmla="*/ 530329 h 530329"/>
                      <a:gd name="connsiteX15" fmla="*/ 148369 w 415395"/>
                      <a:gd name="connsiteY15" fmla="*/ 530329 h 530329"/>
                      <a:gd name="connsiteX16" fmla="*/ 109055 w 415395"/>
                      <a:gd name="connsiteY16" fmla="*/ 491015 h 530329"/>
                      <a:gd name="connsiteX17" fmla="*/ 109055 w 415395"/>
                      <a:gd name="connsiteY17" fmla="*/ 416945 h 530329"/>
                      <a:gd name="connsiteX18" fmla="*/ 20566 w 415395"/>
                      <a:gd name="connsiteY18" fmla="*/ 345719 h 530329"/>
                      <a:gd name="connsiteX19" fmla="*/ 12187 w 415395"/>
                      <a:gd name="connsiteY19" fmla="*/ 268194 h 530329"/>
                      <a:gd name="connsiteX0" fmla="*/ 12187 w 415395"/>
                      <a:gd name="connsiteY0" fmla="*/ 269739 h 531874"/>
                      <a:gd name="connsiteX1" fmla="*/ 89712 w 415395"/>
                      <a:gd name="connsiteY1" fmla="*/ 261359 h 531874"/>
                      <a:gd name="connsiteX2" fmla="*/ 154540 w 415395"/>
                      <a:gd name="connsiteY2" fmla="*/ 313540 h 531874"/>
                      <a:gd name="connsiteX3" fmla="*/ 167095 w 415395"/>
                      <a:gd name="connsiteY3" fmla="*/ 298273 h 531874"/>
                      <a:gd name="connsiteX4" fmla="*/ 264962 w 415395"/>
                      <a:gd name="connsiteY4" fmla="*/ 218590 h 531874"/>
                      <a:gd name="connsiteX5" fmla="*/ 322233 w 415395"/>
                      <a:gd name="connsiteY5" fmla="*/ 33699 h 531874"/>
                      <a:gd name="connsiteX6" fmla="*/ 383240 w 415395"/>
                      <a:gd name="connsiteY6" fmla="*/ 4226 h 531874"/>
                      <a:gd name="connsiteX7" fmla="*/ 412714 w 415395"/>
                      <a:gd name="connsiteY7" fmla="*/ 65233 h 531874"/>
                      <a:gd name="connsiteX8" fmla="*/ 370958 w 415395"/>
                      <a:gd name="connsiteY8" fmla="*/ 185042 h 531874"/>
                      <a:gd name="connsiteX9" fmla="*/ 397577 w 415395"/>
                      <a:gd name="connsiteY9" fmla="*/ 204735 h 531874"/>
                      <a:gd name="connsiteX10" fmla="*/ 387061 w 415395"/>
                      <a:gd name="connsiteY10" fmla="*/ 307419 h 531874"/>
                      <a:gd name="connsiteX11" fmla="*/ 345858 w 415395"/>
                      <a:gd name="connsiteY11" fmla="*/ 389430 h 531874"/>
                      <a:gd name="connsiteX12" fmla="*/ 345858 w 415395"/>
                      <a:gd name="connsiteY12" fmla="*/ 492560 h 531874"/>
                      <a:gd name="connsiteX13" fmla="*/ 306544 w 415395"/>
                      <a:gd name="connsiteY13" fmla="*/ 531874 h 531874"/>
                      <a:gd name="connsiteX14" fmla="*/ 148369 w 415395"/>
                      <a:gd name="connsiteY14" fmla="*/ 531874 h 531874"/>
                      <a:gd name="connsiteX15" fmla="*/ 109055 w 415395"/>
                      <a:gd name="connsiteY15" fmla="*/ 492560 h 531874"/>
                      <a:gd name="connsiteX16" fmla="*/ 109055 w 415395"/>
                      <a:gd name="connsiteY16" fmla="*/ 418490 h 531874"/>
                      <a:gd name="connsiteX17" fmla="*/ 20566 w 415395"/>
                      <a:gd name="connsiteY17" fmla="*/ 347264 h 531874"/>
                      <a:gd name="connsiteX18" fmla="*/ 12187 w 415395"/>
                      <a:gd name="connsiteY18" fmla="*/ 269739 h 531874"/>
                      <a:gd name="connsiteX0" fmla="*/ 12187 w 415395"/>
                      <a:gd name="connsiteY0" fmla="*/ 269739 h 531874"/>
                      <a:gd name="connsiteX1" fmla="*/ 89712 w 415395"/>
                      <a:gd name="connsiteY1" fmla="*/ 261359 h 531874"/>
                      <a:gd name="connsiteX2" fmla="*/ 154540 w 415395"/>
                      <a:gd name="connsiteY2" fmla="*/ 313540 h 531874"/>
                      <a:gd name="connsiteX3" fmla="*/ 167095 w 415395"/>
                      <a:gd name="connsiteY3" fmla="*/ 298273 h 531874"/>
                      <a:gd name="connsiteX4" fmla="*/ 264962 w 415395"/>
                      <a:gd name="connsiteY4" fmla="*/ 218590 h 531874"/>
                      <a:gd name="connsiteX5" fmla="*/ 322233 w 415395"/>
                      <a:gd name="connsiteY5" fmla="*/ 33699 h 531874"/>
                      <a:gd name="connsiteX6" fmla="*/ 383240 w 415395"/>
                      <a:gd name="connsiteY6" fmla="*/ 4226 h 531874"/>
                      <a:gd name="connsiteX7" fmla="*/ 412714 w 415395"/>
                      <a:gd name="connsiteY7" fmla="*/ 65233 h 531874"/>
                      <a:gd name="connsiteX8" fmla="*/ 397577 w 415395"/>
                      <a:gd name="connsiteY8" fmla="*/ 204735 h 531874"/>
                      <a:gd name="connsiteX9" fmla="*/ 387061 w 415395"/>
                      <a:gd name="connsiteY9" fmla="*/ 307419 h 531874"/>
                      <a:gd name="connsiteX10" fmla="*/ 345858 w 415395"/>
                      <a:gd name="connsiteY10" fmla="*/ 389430 h 531874"/>
                      <a:gd name="connsiteX11" fmla="*/ 345858 w 415395"/>
                      <a:gd name="connsiteY11" fmla="*/ 492560 h 531874"/>
                      <a:gd name="connsiteX12" fmla="*/ 306544 w 415395"/>
                      <a:gd name="connsiteY12" fmla="*/ 531874 h 531874"/>
                      <a:gd name="connsiteX13" fmla="*/ 148369 w 415395"/>
                      <a:gd name="connsiteY13" fmla="*/ 531874 h 531874"/>
                      <a:gd name="connsiteX14" fmla="*/ 109055 w 415395"/>
                      <a:gd name="connsiteY14" fmla="*/ 492560 h 531874"/>
                      <a:gd name="connsiteX15" fmla="*/ 109055 w 415395"/>
                      <a:gd name="connsiteY15" fmla="*/ 418490 h 531874"/>
                      <a:gd name="connsiteX16" fmla="*/ 20566 w 415395"/>
                      <a:gd name="connsiteY16" fmla="*/ 347264 h 531874"/>
                      <a:gd name="connsiteX17" fmla="*/ 12187 w 415395"/>
                      <a:gd name="connsiteY17" fmla="*/ 269739 h 5318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15395" h="531874">
                        <a:moveTo>
                          <a:pt x="12187" y="269739"/>
                        </a:moveTo>
                        <a:cubicBezTo>
                          <a:pt x="31281" y="246017"/>
                          <a:pt x="65990" y="242265"/>
                          <a:pt x="89712" y="261359"/>
                        </a:cubicBezTo>
                        <a:lnTo>
                          <a:pt x="154540" y="313540"/>
                        </a:lnTo>
                        <a:cubicBezTo>
                          <a:pt x="157262" y="307490"/>
                          <a:pt x="161797" y="302586"/>
                          <a:pt x="167095" y="298273"/>
                        </a:cubicBezTo>
                        <a:lnTo>
                          <a:pt x="264962" y="218590"/>
                        </a:lnTo>
                        <a:cubicBezTo>
                          <a:pt x="290818" y="174494"/>
                          <a:pt x="302520" y="69426"/>
                          <a:pt x="322233" y="33699"/>
                        </a:cubicBezTo>
                        <a:cubicBezTo>
                          <a:pt x="341946" y="-2028"/>
                          <a:pt x="358255" y="-4482"/>
                          <a:pt x="383240" y="4226"/>
                        </a:cubicBezTo>
                        <a:cubicBezTo>
                          <a:pt x="408226" y="12934"/>
                          <a:pt x="421422" y="40248"/>
                          <a:pt x="412714" y="65233"/>
                        </a:cubicBezTo>
                        <a:lnTo>
                          <a:pt x="397577" y="204735"/>
                        </a:lnTo>
                        <a:cubicBezTo>
                          <a:pt x="423028" y="235994"/>
                          <a:pt x="418320" y="281967"/>
                          <a:pt x="387061" y="307419"/>
                        </a:cubicBezTo>
                        <a:lnTo>
                          <a:pt x="345858" y="389430"/>
                        </a:lnTo>
                        <a:lnTo>
                          <a:pt x="345858" y="492560"/>
                        </a:lnTo>
                        <a:cubicBezTo>
                          <a:pt x="345858" y="514273"/>
                          <a:pt x="328257" y="531874"/>
                          <a:pt x="306544" y="531874"/>
                        </a:cubicBezTo>
                        <a:lnTo>
                          <a:pt x="148369" y="531874"/>
                        </a:lnTo>
                        <a:cubicBezTo>
                          <a:pt x="126656" y="531874"/>
                          <a:pt x="109055" y="514273"/>
                          <a:pt x="109055" y="492560"/>
                        </a:cubicBezTo>
                        <a:lnTo>
                          <a:pt x="109055" y="418490"/>
                        </a:lnTo>
                        <a:lnTo>
                          <a:pt x="20566" y="347264"/>
                        </a:lnTo>
                        <a:cubicBezTo>
                          <a:pt x="-3156" y="328170"/>
                          <a:pt x="-6907" y="293461"/>
                          <a:pt x="12187" y="2697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02" name="四角形: 上の 2 つの角を丸める 201">
                  <a:extLst>
                    <a:ext uri="{FF2B5EF4-FFF2-40B4-BE49-F238E27FC236}">
                      <a16:creationId xmlns:a16="http://schemas.microsoft.com/office/drawing/2014/main" id="{3A817E1E-C803-457E-A797-09E248DADAA9}"/>
                    </a:ext>
                  </a:extLst>
                </p:cNvPr>
                <p:cNvSpPr/>
                <p:nvPr/>
              </p:nvSpPr>
              <p:spPr>
                <a:xfrm rot="7200000">
                  <a:off x="3215186" y="5176400"/>
                  <a:ext cx="26204" cy="993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E7D88319-1B38-41A7-A596-B5397108CE47}"/>
                  </a:ext>
                </a:extLst>
              </p:cNvPr>
              <p:cNvGrpSpPr/>
              <p:nvPr/>
            </p:nvGrpSpPr>
            <p:grpSpPr>
              <a:xfrm rot="20700000">
                <a:off x="5080372" y="4923965"/>
                <a:ext cx="470333" cy="246067"/>
                <a:chOff x="5622141" y="5103924"/>
                <a:chExt cx="470333" cy="246067"/>
              </a:xfrm>
            </p:grpSpPr>
            <p:sp>
              <p:nvSpPr>
                <p:cNvPr id="199" name="四角形: 上の 2 つの角を丸める 36">
                  <a:extLst>
                    <a:ext uri="{FF2B5EF4-FFF2-40B4-BE49-F238E27FC236}">
                      <a16:creationId xmlns:a16="http://schemas.microsoft.com/office/drawing/2014/main" id="{8E110D1B-9882-494A-81C8-D385D67475DD}"/>
                    </a:ext>
                  </a:extLst>
                </p:cNvPr>
                <p:cNvSpPr/>
                <p:nvPr/>
              </p:nvSpPr>
              <p:spPr>
                <a:xfrm rot="17283484" flipH="1">
                  <a:off x="5831383" y="5088900"/>
                  <a:ext cx="189498" cy="332684"/>
                </a:xfrm>
                <a:custGeom>
                  <a:avLst/>
                  <a:gdLst>
                    <a:gd name="connsiteX0" fmla="*/ 31584 w 189498"/>
                    <a:gd name="connsiteY0" fmla="*/ 0 h 332684"/>
                    <a:gd name="connsiteX1" fmla="*/ 157914 w 189498"/>
                    <a:gd name="connsiteY1" fmla="*/ 0 h 332684"/>
                    <a:gd name="connsiteX2" fmla="*/ 189498 w 189498"/>
                    <a:gd name="connsiteY2" fmla="*/ 31584 h 332684"/>
                    <a:gd name="connsiteX3" fmla="*/ 189498 w 189498"/>
                    <a:gd name="connsiteY3" fmla="*/ 332684 h 332684"/>
                    <a:gd name="connsiteX4" fmla="*/ 189498 w 189498"/>
                    <a:gd name="connsiteY4" fmla="*/ 332684 h 332684"/>
                    <a:gd name="connsiteX5" fmla="*/ 0 w 189498"/>
                    <a:gd name="connsiteY5" fmla="*/ 332684 h 332684"/>
                    <a:gd name="connsiteX6" fmla="*/ 0 w 189498"/>
                    <a:gd name="connsiteY6" fmla="*/ 332684 h 332684"/>
                    <a:gd name="connsiteX7" fmla="*/ 0 w 189498"/>
                    <a:gd name="connsiteY7" fmla="*/ 31584 h 332684"/>
                    <a:gd name="connsiteX8" fmla="*/ 31584 w 189498"/>
                    <a:gd name="connsiteY8" fmla="*/ 0 h 332684"/>
                    <a:gd name="connsiteX0" fmla="*/ 189498 w 280938"/>
                    <a:gd name="connsiteY0" fmla="*/ 332684 h 424124"/>
                    <a:gd name="connsiteX1" fmla="*/ 0 w 280938"/>
                    <a:gd name="connsiteY1" fmla="*/ 332684 h 424124"/>
                    <a:gd name="connsiteX2" fmla="*/ 0 w 280938"/>
                    <a:gd name="connsiteY2" fmla="*/ 332684 h 424124"/>
                    <a:gd name="connsiteX3" fmla="*/ 0 w 280938"/>
                    <a:gd name="connsiteY3" fmla="*/ 31584 h 424124"/>
                    <a:gd name="connsiteX4" fmla="*/ 31584 w 280938"/>
                    <a:gd name="connsiteY4" fmla="*/ 0 h 424124"/>
                    <a:gd name="connsiteX5" fmla="*/ 157914 w 280938"/>
                    <a:gd name="connsiteY5" fmla="*/ 0 h 424124"/>
                    <a:gd name="connsiteX6" fmla="*/ 189498 w 280938"/>
                    <a:gd name="connsiteY6" fmla="*/ 31584 h 424124"/>
                    <a:gd name="connsiteX7" fmla="*/ 189498 w 280938"/>
                    <a:gd name="connsiteY7" fmla="*/ 332684 h 424124"/>
                    <a:gd name="connsiteX8" fmla="*/ 280938 w 280938"/>
                    <a:gd name="connsiteY8" fmla="*/ 424124 h 424124"/>
                    <a:gd name="connsiteX0" fmla="*/ 189498 w 189498"/>
                    <a:gd name="connsiteY0" fmla="*/ 332684 h 332684"/>
                    <a:gd name="connsiteX1" fmla="*/ 0 w 189498"/>
                    <a:gd name="connsiteY1" fmla="*/ 332684 h 332684"/>
                    <a:gd name="connsiteX2" fmla="*/ 0 w 189498"/>
                    <a:gd name="connsiteY2" fmla="*/ 332684 h 332684"/>
                    <a:gd name="connsiteX3" fmla="*/ 0 w 189498"/>
                    <a:gd name="connsiteY3" fmla="*/ 31584 h 332684"/>
                    <a:gd name="connsiteX4" fmla="*/ 31584 w 189498"/>
                    <a:gd name="connsiteY4" fmla="*/ 0 h 332684"/>
                    <a:gd name="connsiteX5" fmla="*/ 157914 w 189498"/>
                    <a:gd name="connsiteY5" fmla="*/ 0 h 332684"/>
                    <a:gd name="connsiteX6" fmla="*/ 189498 w 189498"/>
                    <a:gd name="connsiteY6" fmla="*/ 31584 h 332684"/>
                    <a:gd name="connsiteX7" fmla="*/ 189498 w 189498"/>
                    <a:gd name="connsiteY7" fmla="*/ 332684 h 332684"/>
                    <a:gd name="connsiteX0" fmla="*/ 189498 w 189498"/>
                    <a:gd name="connsiteY0" fmla="*/ 332684 h 475058"/>
                    <a:gd name="connsiteX1" fmla="*/ 92366 w 189498"/>
                    <a:gd name="connsiteY1" fmla="*/ 475058 h 475058"/>
                    <a:gd name="connsiteX2" fmla="*/ 0 w 189498"/>
                    <a:gd name="connsiteY2" fmla="*/ 332684 h 475058"/>
                    <a:gd name="connsiteX3" fmla="*/ 0 w 189498"/>
                    <a:gd name="connsiteY3" fmla="*/ 332684 h 475058"/>
                    <a:gd name="connsiteX4" fmla="*/ 0 w 189498"/>
                    <a:gd name="connsiteY4" fmla="*/ 31584 h 475058"/>
                    <a:gd name="connsiteX5" fmla="*/ 31584 w 189498"/>
                    <a:gd name="connsiteY5" fmla="*/ 0 h 475058"/>
                    <a:gd name="connsiteX6" fmla="*/ 157914 w 189498"/>
                    <a:gd name="connsiteY6" fmla="*/ 0 h 475058"/>
                    <a:gd name="connsiteX7" fmla="*/ 189498 w 189498"/>
                    <a:gd name="connsiteY7" fmla="*/ 31584 h 475058"/>
                    <a:gd name="connsiteX8" fmla="*/ 189498 w 189498"/>
                    <a:gd name="connsiteY8" fmla="*/ 332684 h 475058"/>
                    <a:gd name="connsiteX0" fmla="*/ 189498 w 189498"/>
                    <a:gd name="connsiteY0" fmla="*/ 332684 h 475058"/>
                    <a:gd name="connsiteX1" fmla="*/ 92366 w 189498"/>
                    <a:gd name="connsiteY1" fmla="*/ 475058 h 475058"/>
                    <a:gd name="connsiteX2" fmla="*/ 0 w 189498"/>
                    <a:gd name="connsiteY2" fmla="*/ 332684 h 475058"/>
                    <a:gd name="connsiteX3" fmla="*/ 0 w 189498"/>
                    <a:gd name="connsiteY3" fmla="*/ 332684 h 475058"/>
                    <a:gd name="connsiteX4" fmla="*/ 0 w 189498"/>
                    <a:gd name="connsiteY4" fmla="*/ 31584 h 475058"/>
                    <a:gd name="connsiteX5" fmla="*/ 31584 w 189498"/>
                    <a:gd name="connsiteY5" fmla="*/ 0 h 475058"/>
                    <a:gd name="connsiteX6" fmla="*/ 157914 w 189498"/>
                    <a:gd name="connsiteY6" fmla="*/ 0 h 475058"/>
                    <a:gd name="connsiteX7" fmla="*/ 189498 w 189498"/>
                    <a:gd name="connsiteY7" fmla="*/ 31584 h 475058"/>
                    <a:gd name="connsiteX8" fmla="*/ 189498 w 189498"/>
                    <a:gd name="connsiteY8" fmla="*/ 332684 h 475058"/>
                    <a:gd name="connsiteX9" fmla="*/ 189498 w 189498"/>
                    <a:gd name="connsiteY9" fmla="*/ 332684 h 475058"/>
                    <a:gd name="connsiteX0" fmla="*/ 92366 w 189498"/>
                    <a:gd name="connsiteY0" fmla="*/ 475058 h 566498"/>
                    <a:gd name="connsiteX1" fmla="*/ 0 w 189498"/>
                    <a:gd name="connsiteY1" fmla="*/ 332684 h 566498"/>
                    <a:gd name="connsiteX2" fmla="*/ 0 w 189498"/>
                    <a:gd name="connsiteY2" fmla="*/ 332684 h 566498"/>
                    <a:gd name="connsiteX3" fmla="*/ 0 w 189498"/>
                    <a:gd name="connsiteY3" fmla="*/ 31584 h 566498"/>
                    <a:gd name="connsiteX4" fmla="*/ 31584 w 189498"/>
                    <a:gd name="connsiteY4" fmla="*/ 0 h 566498"/>
                    <a:gd name="connsiteX5" fmla="*/ 157914 w 189498"/>
                    <a:gd name="connsiteY5" fmla="*/ 0 h 566498"/>
                    <a:gd name="connsiteX6" fmla="*/ 189498 w 189498"/>
                    <a:gd name="connsiteY6" fmla="*/ 31584 h 566498"/>
                    <a:gd name="connsiteX7" fmla="*/ 189498 w 189498"/>
                    <a:gd name="connsiteY7" fmla="*/ 332684 h 566498"/>
                    <a:gd name="connsiteX8" fmla="*/ 189498 w 189498"/>
                    <a:gd name="connsiteY8" fmla="*/ 332684 h 566498"/>
                    <a:gd name="connsiteX9" fmla="*/ 183806 w 189498"/>
                    <a:gd name="connsiteY9" fmla="*/ 566498 h 566498"/>
                    <a:gd name="connsiteX0" fmla="*/ 0 w 189498"/>
                    <a:gd name="connsiteY0" fmla="*/ 332684 h 566498"/>
                    <a:gd name="connsiteX1" fmla="*/ 0 w 189498"/>
                    <a:gd name="connsiteY1" fmla="*/ 332684 h 566498"/>
                    <a:gd name="connsiteX2" fmla="*/ 0 w 189498"/>
                    <a:gd name="connsiteY2" fmla="*/ 31584 h 566498"/>
                    <a:gd name="connsiteX3" fmla="*/ 31584 w 189498"/>
                    <a:gd name="connsiteY3" fmla="*/ 0 h 566498"/>
                    <a:gd name="connsiteX4" fmla="*/ 157914 w 189498"/>
                    <a:gd name="connsiteY4" fmla="*/ 0 h 566498"/>
                    <a:gd name="connsiteX5" fmla="*/ 189498 w 189498"/>
                    <a:gd name="connsiteY5" fmla="*/ 31584 h 566498"/>
                    <a:gd name="connsiteX6" fmla="*/ 189498 w 189498"/>
                    <a:gd name="connsiteY6" fmla="*/ 332684 h 566498"/>
                    <a:gd name="connsiteX7" fmla="*/ 189498 w 189498"/>
                    <a:gd name="connsiteY7" fmla="*/ 332684 h 566498"/>
                    <a:gd name="connsiteX8" fmla="*/ 183806 w 189498"/>
                    <a:gd name="connsiteY8" fmla="*/ 566498 h 566498"/>
                    <a:gd name="connsiteX0" fmla="*/ 0 w 189498"/>
                    <a:gd name="connsiteY0" fmla="*/ 332684 h 332684"/>
                    <a:gd name="connsiteX1" fmla="*/ 0 w 189498"/>
                    <a:gd name="connsiteY1" fmla="*/ 332684 h 332684"/>
                    <a:gd name="connsiteX2" fmla="*/ 0 w 189498"/>
                    <a:gd name="connsiteY2" fmla="*/ 31584 h 332684"/>
                    <a:gd name="connsiteX3" fmla="*/ 31584 w 189498"/>
                    <a:gd name="connsiteY3" fmla="*/ 0 h 332684"/>
                    <a:gd name="connsiteX4" fmla="*/ 157914 w 189498"/>
                    <a:gd name="connsiteY4" fmla="*/ 0 h 332684"/>
                    <a:gd name="connsiteX5" fmla="*/ 189498 w 189498"/>
                    <a:gd name="connsiteY5" fmla="*/ 31584 h 332684"/>
                    <a:gd name="connsiteX6" fmla="*/ 189498 w 189498"/>
                    <a:gd name="connsiteY6" fmla="*/ 332684 h 332684"/>
                    <a:gd name="connsiteX7" fmla="*/ 189498 w 189498"/>
                    <a:gd name="connsiteY7" fmla="*/ 332684 h 332684"/>
                    <a:gd name="connsiteX0" fmla="*/ 0 w 189498"/>
                    <a:gd name="connsiteY0" fmla="*/ 332684 h 332684"/>
                    <a:gd name="connsiteX1" fmla="*/ 0 w 189498"/>
                    <a:gd name="connsiteY1" fmla="*/ 254103 h 332684"/>
                    <a:gd name="connsiteX2" fmla="*/ 0 w 189498"/>
                    <a:gd name="connsiteY2" fmla="*/ 31584 h 332684"/>
                    <a:gd name="connsiteX3" fmla="*/ 31584 w 189498"/>
                    <a:gd name="connsiteY3" fmla="*/ 0 h 332684"/>
                    <a:gd name="connsiteX4" fmla="*/ 157914 w 189498"/>
                    <a:gd name="connsiteY4" fmla="*/ 0 h 332684"/>
                    <a:gd name="connsiteX5" fmla="*/ 189498 w 189498"/>
                    <a:gd name="connsiteY5" fmla="*/ 31584 h 332684"/>
                    <a:gd name="connsiteX6" fmla="*/ 189498 w 189498"/>
                    <a:gd name="connsiteY6" fmla="*/ 332684 h 332684"/>
                    <a:gd name="connsiteX7" fmla="*/ 189498 w 189498"/>
                    <a:gd name="connsiteY7" fmla="*/ 332684 h 332684"/>
                    <a:gd name="connsiteX0" fmla="*/ 7144 w 189498"/>
                    <a:gd name="connsiteY0" fmla="*/ 332684 h 332684"/>
                    <a:gd name="connsiteX1" fmla="*/ 0 w 189498"/>
                    <a:gd name="connsiteY1" fmla="*/ 254103 h 332684"/>
                    <a:gd name="connsiteX2" fmla="*/ 0 w 189498"/>
                    <a:gd name="connsiteY2" fmla="*/ 31584 h 332684"/>
                    <a:gd name="connsiteX3" fmla="*/ 31584 w 189498"/>
                    <a:gd name="connsiteY3" fmla="*/ 0 h 332684"/>
                    <a:gd name="connsiteX4" fmla="*/ 157914 w 189498"/>
                    <a:gd name="connsiteY4" fmla="*/ 0 h 332684"/>
                    <a:gd name="connsiteX5" fmla="*/ 189498 w 189498"/>
                    <a:gd name="connsiteY5" fmla="*/ 31584 h 332684"/>
                    <a:gd name="connsiteX6" fmla="*/ 189498 w 189498"/>
                    <a:gd name="connsiteY6" fmla="*/ 332684 h 332684"/>
                    <a:gd name="connsiteX7" fmla="*/ 189498 w 189498"/>
                    <a:gd name="connsiteY7" fmla="*/ 332684 h 332684"/>
                    <a:gd name="connsiteX0" fmla="*/ 0 w 189498"/>
                    <a:gd name="connsiteY0" fmla="*/ 254103 h 332684"/>
                    <a:gd name="connsiteX1" fmla="*/ 0 w 189498"/>
                    <a:gd name="connsiteY1" fmla="*/ 31584 h 332684"/>
                    <a:gd name="connsiteX2" fmla="*/ 31584 w 189498"/>
                    <a:gd name="connsiteY2" fmla="*/ 0 h 332684"/>
                    <a:gd name="connsiteX3" fmla="*/ 157914 w 189498"/>
                    <a:gd name="connsiteY3" fmla="*/ 0 h 332684"/>
                    <a:gd name="connsiteX4" fmla="*/ 189498 w 189498"/>
                    <a:gd name="connsiteY4" fmla="*/ 31584 h 332684"/>
                    <a:gd name="connsiteX5" fmla="*/ 189498 w 189498"/>
                    <a:gd name="connsiteY5" fmla="*/ 332684 h 332684"/>
                    <a:gd name="connsiteX6" fmla="*/ 189498 w 189498"/>
                    <a:gd name="connsiteY6" fmla="*/ 332684 h 332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9498" h="332684">
                      <a:moveTo>
                        <a:pt x="0" y="254103"/>
                      </a:moveTo>
                      <a:lnTo>
                        <a:pt x="0" y="31584"/>
                      </a:lnTo>
                      <a:cubicBezTo>
                        <a:pt x="0" y="14141"/>
                        <a:pt x="14141" y="0"/>
                        <a:pt x="31584" y="0"/>
                      </a:cubicBezTo>
                      <a:lnTo>
                        <a:pt x="157914" y="0"/>
                      </a:lnTo>
                      <a:cubicBezTo>
                        <a:pt x="175357" y="0"/>
                        <a:pt x="189498" y="14141"/>
                        <a:pt x="189498" y="31584"/>
                      </a:cubicBezTo>
                      <a:lnTo>
                        <a:pt x="189498" y="332684"/>
                      </a:lnTo>
                      <a:lnTo>
                        <a:pt x="189498" y="332684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台形 199">
                  <a:extLst>
                    <a:ext uri="{FF2B5EF4-FFF2-40B4-BE49-F238E27FC236}">
                      <a16:creationId xmlns:a16="http://schemas.microsoft.com/office/drawing/2014/main" id="{598A602C-8282-4873-A660-C5228F752FDC}"/>
                    </a:ext>
                  </a:extLst>
                </p:cNvPr>
                <p:cNvSpPr/>
                <p:nvPr/>
              </p:nvSpPr>
              <p:spPr>
                <a:xfrm rot="17283484" flipH="1">
                  <a:off x="5619936" y="5106129"/>
                  <a:ext cx="158353" cy="153944"/>
                </a:xfrm>
                <a:prstGeom prst="trapezoid">
                  <a:avLst>
                    <a:gd name="adj" fmla="val 14473"/>
                  </a:avLst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89319E16-5D8B-4966-A7E9-070B9AAA67C4}"/>
                  </a:ext>
                </a:extLst>
              </p:cNvPr>
              <p:cNvGrpSpPr/>
              <p:nvPr/>
            </p:nvGrpSpPr>
            <p:grpSpPr>
              <a:xfrm>
                <a:off x="4219584" y="5461381"/>
                <a:ext cx="1381104" cy="794386"/>
                <a:chOff x="6694261" y="5561110"/>
                <a:chExt cx="1381104" cy="794386"/>
              </a:xfrm>
            </p:grpSpPr>
            <p:sp>
              <p:nvSpPr>
                <p:cNvPr id="192" name="四角形: 角を丸くする 284">
                  <a:extLst>
                    <a:ext uri="{FF2B5EF4-FFF2-40B4-BE49-F238E27FC236}">
                      <a16:creationId xmlns:a16="http://schemas.microsoft.com/office/drawing/2014/main" id="{F567B5ED-9569-4609-80F4-3C1C682BD56C}"/>
                    </a:ext>
                  </a:extLst>
                </p:cNvPr>
                <p:cNvSpPr/>
                <p:nvPr/>
              </p:nvSpPr>
              <p:spPr>
                <a:xfrm rot="19800000">
                  <a:off x="6779594" y="5561110"/>
                  <a:ext cx="552467" cy="324383"/>
                </a:xfrm>
                <a:custGeom>
                  <a:avLst/>
                  <a:gdLst>
                    <a:gd name="connsiteX0" fmla="*/ 0 w 600075"/>
                    <a:gd name="connsiteY0" fmla="*/ 159543 h 319085"/>
                    <a:gd name="connsiteX1" fmla="*/ 159543 w 600075"/>
                    <a:gd name="connsiteY1" fmla="*/ 0 h 319085"/>
                    <a:gd name="connsiteX2" fmla="*/ 440533 w 600075"/>
                    <a:gd name="connsiteY2" fmla="*/ 0 h 319085"/>
                    <a:gd name="connsiteX3" fmla="*/ 600076 w 600075"/>
                    <a:gd name="connsiteY3" fmla="*/ 159543 h 319085"/>
                    <a:gd name="connsiteX4" fmla="*/ 600075 w 600075"/>
                    <a:gd name="connsiteY4" fmla="*/ 159543 h 319085"/>
                    <a:gd name="connsiteX5" fmla="*/ 440532 w 600075"/>
                    <a:gd name="connsiteY5" fmla="*/ 319086 h 319085"/>
                    <a:gd name="connsiteX6" fmla="*/ 159543 w 600075"/>
                    <a:gd name="connsiteY6" fmla="*/ 319085 h 319085"/>
                    <a:gd name="connsiteX7" fmla="*/ 0 w 600075"/>
                    <a:gd name="connsiteY7" fmla="*/ 159542 h 319085"/>
                    <a:gd name="connsiteX8" fmla="*/ 0 w 600075"/>
                    <a:gd name="connsiteY8" fmla="*/ 159543 h 319085"/>
                    <a:gd name="connsiteX0" fmla="*/ 600075 w 691515"/>
                    <a:gd name="connsiteY0" fmla="*/ 159543 h 319086"/>
                    <a:gd name="connsiteX1" fmla="*/ 440532 w 691515"/>
                    <a:gd name="connsiteY1" fmla="*/ 319086 h 319086"/>
                    <a:gd name="connsiteX2" fmla="*/ 159543 w 691515"/>
                    <a:gd name="connsiteY2" fmla="*/ 319085 h 319086"/>
                    <a:gd name="connsiteX3" fmla="*/ 0 w 691515"/>
                    <a:gd name="connsiteY3" fmla="*/ 159542 h 319086"/>
                    <a:gd name="connsiteX4" fmla="*/ 0 w 691515"/>
                    <a:gd name="connsiteY4" fmla="*/ 159543 h 319086"/>
                    <a:gd name="connsiteX5" fmla="*/ 159543 w 691515"/>
                    <a:gd name="connsiteY5" fmla="*/ 0 h 319086"/>
                    <a:gd name="connsiteX6" fmla="*/ 440533 w 691515"/>
                    <a:gd name="connsiteY6" fmla="*/ 0 h 319086"/>
                    <a:gd name="connsiteX7" fmla="*/ 600076 w 691515"/>
                    <a:gd name="connsiteY7" fmla="*/ 159543 h 319086"/>
                    <a:gd name="connsiteX8" fmla="*/ 691515 w 691515"/>
                    <a:gd name="connsiteY8" fmla="*/ 250983 h 319086"/>
                    <a:gd name="connsiteX0" fmla="*/ 600075 w 600076"/>
                    <a:gd name="connsiteY0" fmla="*/ 159543 h 319086"/>
                    <a:gd name="connsiteX1" fmla="*/ 440532 w 600076"/>
                    <a:gd name="connsiteY1" fmla="*/ 319086 h 319086"/>
                    <a:gd name="connsiteX2" fmla="*/ 159543 w 600076"/>
                    <a:gd name="connsiteY2" fmla="*/ 319085 h 319086"/>
                    <a:gd name="connsiteX3" fmla="*/ 0 w 600076"/>
                    <a:gd name="connsiteY3" fmla="*/ 159542 h 319086"/>
                    <a:gd name="connsiteX4" fmla="*/ 0 w 600076"/>
                    <a:gd name="connsiteY4" fmla="*/ 159543 h 319086"/>
                    <a:gd name="connsiteX5" fmla="*/ 159543 w 600076"/>
                    <a:gd name="connsiteY5" fmla="*/ 0 h 319086"/>
                    <a:gd name="connsiteX6" fmla="*/ 440533 w 600076"/>
                    <a:gd name="connsiteY6" fmla="*/ 0 h 319086"/>
                    <a:gd name="connsiteX7" fmla="*/ 600076 w 600076"/>
                    <a:gd name="connsiteY7" fmla="*/ 159543 h 319086"/>
                    <a:gd name="connsiteX0" fmla="*/ 600075 w 600075"/>
                    <a:gd name="connsiteY0" fmla="*/ 159543 h 319086"/>
                    <a:gd name="connsiteX1" fmla="*/ 440532 w 600075"/>
                    <a:gd name="connsiteY1" fmla="*/ 319086 h 319086"/>
                    <a:gd name="connsiteX2" fmla="*/ 159543 w 600075"/>
                    <a:gd name="connsiteY2" fmla="*/ 319085 h 319086"/>
                    <a:gd name="connsiteX3" fmla="*/ 0 w 600075"/>
                    <a:gd name="connsiteY3" fmla="*/ 159542 h 319086"/>
                    <a:gd name="connsiteX4" fmla="*/ 0 w 600075"/>
                    <a:gd name="connsiteY4" fmla="*/ 159543 h 319086"/>
                    <a:gd name="connsiteX5" fmla="*/ 159543 w 600075"/>
                    <a:gd name="connsiteY5" fmla="*/ 0 h 319086"/>
                    <a:gd name="connsiteX6" fmla="*/ 440533 w 600075"/>
                    <a:gd name="connsiteY6" fmla="*/ 0 h 319086"/>
                    <a:gd name="connsiteX0" fmla="*/ 440532 w 440533"/>
                    <a:gd name="connsiteY0" fmla="*/ 319086 h 319086"/>
                    <a:gd name="connsiteX1" fmla="*/ 159543 w 440533"/>
                    <a:gd name="connsiteY1" fmla="*/ 319085 h 319086"/>
                    <a:gd name="connsiteX2" fmla="*/ 0 w 440533"/>
                    <a:gd name="connsiteY2" fmla="*/ 159542 h 319086"/>
                    <a:gd name="connsiteX3" fmla="*/ 0 w 440533"/>
                    <a:gd name="connsiteY3" fmla="*/ 159543 h 319086"/>
                    <a:gd name="connsiteX4" fmla="*/ 159543 w 440533"/>
                    <a:gd name="connsiteY4" fmla="*/ 0 h 319086"/>
                    <a:gd name="connsiteX5" fmla="*/ 440533 w 440533"/>
                    <a:gd name="connsiteY5" fmla="*/ 0 h 319086"/>
                    <a:gd name="connsiteX0" fmla="*/ 552467 w 552467"/>
                    <a:gd name="connsiteY0" fmla="*/ 320470 h 320470"/>
                    <a:gd name="connsiteX1" fmla="*/ 159543 w 552467"/>
                    <a:gd name="connsiteY1" fmla="*/ 319085 h 320470"/>
                    <a:gd name="connsiteX2" fmla="*/ 0 w 552467"/>
                    <a:gd name="connsiteY2" fmla="*/ 159542 h 320470"/>
                    <a:gd name="connsiteX3" fmla="*/ 0 w 552467"/>
                    <a:gd name="connsiteY3" fmla="*/ 159543 h 320470"/>
                    <a:gd name="connsiteX4" fmla="*/ 159543 w 552467"/>
                    <a:gd name="connsiteY4" fmla="*/ 0 h 320470"/>
                    <a:gd name="connsiteX5" fmla="*/ 440533 w 552467"/>
                    <a:gd name="connsiteY5" fmla="*/ 0 h 320470"/>
                    <a:gd name="connsiteX0" fmla="*/ 552467 w 552467"/>
                    <a:gd name="connsiteY0" fmla="*/ 324383 h 324383"/>
                    <a:gd name="connsiteX1" fmla="*/ 159543 w 552467"/>
                    <a:gd name="connsiteY1" fmla="*/ 322998 h 324383"/>
                    <a:gd name="connsiteX2" fmla="*/ 0 w 552467"/>
                    <a:gd name="connsiteY2" fmla="*/ 163455 h 324383"/>
                    <a:gd name="connsiteX3" fmla="*/ 0 w 552467"/>
                    <a:gd name="connsiteY3" fmla="*/ 163456 h 324383"/>
                    <a:gd name="connsiteX4" fmla="*/ 159543 w 552467"/>
                    <a:gd name="connsiteY4" fmla="*/ 3913 h 324383"/>
                    <a:gd name="connsiteX5" fmla="*/ 357554 w 552467"/>
                    <a:gd name="connsiteY5" fmla="*/ 0 h 3243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2467" h="324383">
                      <a:moveTo>
                        <a:pt x="552467" y="324383"/>
                      </a:moveTo>
                      <a:lnTo>
                        <a:pt x="159543" y="322998"/>
                      </a:lnTo>
                      <a:cubicBezTo>
                        <a:pt x="71430" y="322998"/>
                        <a:pt x="0" y="251568"/>
                        <a:pt x="0" y="163455"/>
                      </a:cubicBezTo>
                      <a:lnTo>
                        <a:pt x="0" y="163456"/>
                      </a:lnTo>
                      <a:cubicBezTo>
                        <a:pt x="0" y="75343"/>
                        <a:pt x="71430" y="3913"/>
                        <a:pt x="159543" y="3913"/>
                      </a:cubicBezTo>
                      <a:lnTo>
                        <a:pt x="357554" y="0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台形 192">
                  <a:extLst>
                    <a:ext uri="{FF2B5EF4-FFF2-40B4-BE49-F238E27FC236}">
                      <a16:creationId xmlns:a16="http://schemas.microsoft.com/office/drawing/2014/main" id="{8AACB54D-8232-4318-889D-5A195060EFE8}"/>
                    </a:ext>
                  </a:extLst>
                </p:cNvPr>
                <p:cNvSpPr/>
                <p:nvPr/>
              </p:nvSpPr>
              <p:spPr>
                <a:xfrm rot="10800000">
                  <a:off x="6815135" y="5871979"/>
                  <a:ext cx="300039" cy="346588"/>
                </a:xfrm>
                <a:prstGeom prst="trapezoid">
                  <a:avLst/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四角形: 対角を丸める 193">
                  <a:extLst>
                    <a:ext uri="{FF2B5EF4-FFF2-40B4-BE49-F238E27FC236}">
                      <a16:creationId xmlns:a16="http://schemas.microsoft.com/office/drawing/2014/main" id="{32FFA252-EF2A-4B4F-8CD5-57DBFBB3204B}"/>
                    </a:ext>
                  </a:extLst>
                </p:cNvPr>
                <p:cNvSpPr/>
                <p:nvPr/>
              </p:nvSpPr>
              <p:spPr>
                <a:xfrm>
                  <a:off x="6694261" y="6218567"/>
                  <a:ext cx="385195" cy="136929"/>
                </a:xfrm>
                <a:prstGeom prst="round2DiagRect">
                  <a:avLst>
                    <a:gd name="adj1" fmla="val 50000"/>
                    <a:gd name="adj2" fmla="val 29333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5" name="グループ化 194">
                  <a:extLst>
                    <a:ext uri="{FF2B5EF4-FFF2-40B4-BE49-F238E27FC236}">
                      <a16:creationId xmlns:a16="http://schemas.microsoft.com/office/drawing/2014/main" id="{75A7F022-5433-4CE3-9212-97E03AE2A6B8}"/>
                    </a:ext>
                  </a:extLst>
                </p:cNvPr>
                <p:cNvGrpSpPr/>
                <p:nvPr/>
              </p:nvGrpSpPr>
              <p:grpSpPr>
                <a:xfrm>
                  <a:off x="7609916" y="5593921"/>
                  <a:ext cx="465449" cy="582064"/>
                  <a:chOff x="2157404" y="5561110"/>
                  <a:chExt cx="635233" cy="794386"/>
                </a:xfrm>
              </p:grpSpPr>
              <p:sp>
                <p:nvSpPr>
                  <p:cNvPr id="196" name="四角形: 角を丸くする 284">
                    <a:extLst>
                      <a:ext uri="{FF2B5EF4-FFF2-40B4-BE49-F238E27FC236}">
                        <a16:creationId xmlns:a16="http://schemas.microsoft.com/office/drawing/2014/main" id="{AAAC14EA-8003-469C-A031-7B67E52493FB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2157404" y="5561110"/>
                    <a:ext cx="552467" cy="324383"/>
                  </a:xfrm>
                  <a:custGeom>
                    <a:avLst/>
                    <a:gdLst>
                      <a:gd name="connsiteX0" fmla="*/ 0 w 600075"/>
                      <a:gd name="connsiteY0" fmla="*/ 159543 h 319085"/>
                      <a:gd name="connsiteX1" fmla="*/ 159543 w 600075"/>
                      <a:gd name="connsiteY1" fmla="*/ 0 h 319085"/>
                      <a:gd name="connsiteX2" fmla="*/ 440533 w 600075"/>
                      <a:gd name="connsiteY2" fmla="*/ 0 h 319085"/>
                      <a:gd name="connsiteX3" fmla="*/ 600076 w 600075"/>
                      <a:gd name="connsiteY3" fmla="*/ 159543 h 319085"/>
                      <a:gd name="connsiteX4" fmla="*/ 600075 w 600075"/>
                      <a:gd name="connsiteY4" fmla="*/ 159543 h 319085"/>
                      <a:gd name="connsiteX5" fmla="*/ 440532 w 600075"/>
                      <a:gd name="connsiteY5" fmla="*/ 319086 h 319085"/>
                      <a:gd name="connsiteX6" fmla="*/ 159543 w 600075"/>
                      <a:gd name="connsiteY6" fmla="*/ 319085 h 319085"/>
                      <a:gd name="connsiteX7" fmla="*/ 0 w 600075"/>
                      <a:gd name="connsiteY7" fmla="*/ 159542 h 319085"/>
                      <a:gd name="connsiteX8" fmla="*/ 0 w 600075"/>
                      <a:gd name="connsiteY8" fmla="*/ 159543 h 319085"/>
                      <a:gd name="connsiteX0" fmla="*/ 600075 w 691515"/>
                      <a:gd name="connsiteY0" fmla="*/ 159543 h 319086"/>
                      <a:gd name="connsiteX1" fmla="*/ 440532 w 691515"/>
                      <a:gd name="connsiteY1" fmla="*/ 319086 h 319086"/>
                      <a:gd name="connsiteX2" fmla="*/ 159543 w 691515"/>
                      <a:gd name="connsiteY2" fmla="*/ 319085 h 319086"/>
                      <a:gd name="connsiteX3" fmla="*/ 0 w 691515"/>
                      <a:gd name="connsiteY3" fmla="*/ 159542 h 319086"/>
                      <a:gd name="connsiteX4" fmla="*/ 0 w 691515"/>
                      <a:gd name="connsiteY4" fmla="*/ 159543 h 319086"/>
                      <a:gd name="connsiteX5" fmla="*/ 159543 w 691515"/>
                      <a:gd name="connsiteY5" fmla="*/ 0 h 319086"/>
                      <a:gd name="connsiteX6" fmla="*/ 440533 w 691515"/>
                      <a:gd name="connsiteY6" fmla="*/ 0 h 319086"/>
                      <a:gd name="connsiteX7" fmla="*/ 600076 w 691515"/>
                      <a:gd name="connsiteY7" fmla="*/ 159543 h 319086"/>
                      <a:gd name="connsiteX8" fmla="*/ 691515 w 691515"/>
                      <a:gd name="connsiteY8" fmla="*/ 250983 h 319086"/>
                      <a:gd name="connsiteX0" fmla="*/ 600075 w 600076"/>
                      <a:gd name="connsiteY0" fmla="*/ 159543 h 319086"/>
                      <a:gd name="connsiteX1" fmla="*/ 440532 w 600076"/>
                      <a:gd name="connsiteY1" fmla="*/ 319086 h 319086"/>
                      <a:gd name="connsiteX2" fmla="*/ 159543 w 600076"/>
                      <a:gd name="connsiteY2" fmla="*/ 319085 h 319086"/>
                      <a:gd name="connsiteX3" fmla="*/ 0 w 600076"/>
                      <a:gd name="connsiteY3" fmla="*/ 159542 h 319086"/>
                      <a:gd name="connsiteX4" fmla="*/ 0 w 600076"/>
                      <a:gd name="connsiteY4" fmla="*/ 159543 h 319086"/>
                      <a:gd name="connsiteX5" fmla="*/ 159543 w 600076"/>
                      <a:gd name="connsiteY5" fmla="*/ 0 h 319086"/>
                      <a:gd name="connsiteX6" fmla="*/ 440533 w 600076"/>
                      <a:gd name="connsiteY6" fmla="*/ 0 h 319086"/>
                      <a:gd name="connsiteX7" fmla="*/ 600076 w 600076"/>
                      <a:gd name="connsiteY7" fmla="*/ 159543 h 319086"/>
                      <a:gd name="connsiteX0" fmla="*/ 600075 w 600075"/>
                      <a:gd name="connsiteY0" fmla="*/ 159543 h 319086"/>
                      <a:gd name="connsiteX1" fmla="*/ 440532 w 600075"/>
                      <a:gd name="connsiteY1" fmla="*/ 319086 h 319086"/>
                      <a:gd name="connsiteX2" fmla="*/ 159543 w 600075"/>
                      <a:gd name="connsiteY2" fmla="*/ 319085 h 319086"/>
                      <a:gd name="connsiteX3" fmla="*/ 0 w 600075"/>
                      <a:gd name="connsiteY3" fmla="*/ 159542 h 319086"/>
                      <a:gd name="connsiteX4" fmla="*/ 0 w 600075"/>
                      <a:gd name="connsiteY4" fmla="*/ 159543 h 319086"/>
                      <a:gd name="connsiteX5" fmla="*/ 159543 w 600075"/>
                      <a:gd name="connsiteY5" fmla="*/ 0 h 319086"/>
                      <a:gd name="connsiteX6" fmla="*/ 440533 w 600075"/>
                      <a:gd name="connsiteY6" fmla="*/ 0 h 319086"/>
                      <a:gd name="connsiteX0" fmla="*/ 440532 w 440533"/>
                      <a:gd name="connsiteY0" fmla="*/ 319086 h 319086"/>
                      <a:gd name="connsiteX1" fmla="*/ 159543 w 440533"/>
                      <a:gd name="connsiteY1" fmla="*/ 319085 h 319086"/>
                      <a:gd name="connsiteX2" fmla="*/ 0 w 440533"/>
                      <a:gd name="connsiteY2" fmla="*/ 159542 h 319086"/>
                      <a:gd name="connsiteX3" fmla="*/ 0 w 440533"/>
                      <a:gd name="connsiteY3" fmla="*/ 159543 h 319086"/>
                      <a:gd name="connsiteX4" fmla="*/ 159543 w 440533"/>
                      <a:gd name="connsiteY4" fmla="*/ 0 h 319086"/>
                      <a:gd name="connsiteX5" fmla="*/ 440533 w 440533"/>
                      <a:gd name="connsiteY5" fmla="*/ 0 h 319086"/>
                      <a:gd name="connsiteX0" fmla="*/ 552467 w 552467"/>
                      <a:gd name="connsiteY0" fmla="*/ 320470 h 320470"/>
                      <a:gd name="connsiteX1" fmla="*/ 159543 w 552467"/>
                      <a:gd name="connsiteY1" fmla="*/ 319085 h 320470"/>
                      <a:gd name="connsiteX2" fmla="*/ 0 w 552467"/>
                      <a:gd name="connsiteY2" fmla="*/ 159542 h 320470"/>
                      <a:gd name="connsiteX3" fmla="*/ 0 w 552467"/>
                      <a:gd name="connsiteY3" fmla="*/ 159543 h 320470"/>
                      <a:gd name="connsiteX4" fmla="*/ 159543 w 552467"/>
                      <a:gd name="connsiteY4" fmla="*/ 0 h 320470"/>
                      <a:gd name="connsiteX5" fmla="*/ 440533 w 552467"/>
                      <a:gd name="connsiteY5" fmla="*/ 0 h 320470"/>
                      <a:gd name="connsiteX0" fmla="*/ 552467 w 552467"/>
                      <a:gd name="connsiteY0" fmla="*/ 324383 h 324383"/>
                      <a:gd name="connsiteX1" fmla="*/ 159543 w 552467"/>
                      <a:gd name="connsiteY1" fmla="*/ 322998 h 324383"/>
                      <a:gd name="connsiteX2" fmla="*/ 0 w 552467"/>
                      <a:gd name="connsiteY2" fmla="*/ 163455 h 324383"/>
                      <a:gd name="connsiteX3" fmla="*/ 0 w 552467"/>
                      <a:gd name="connsiteY3" fmla="*/ 163456 h 324383"/>
                      <a:gd name="connsiteX4" fmla="*/ 159543 w 552467"/>
                      <a:gd name="connsiteY4" fmla="*/ 3913 h 324383"/>
                      <a:gd name="connsiteX5" fmla="*/ 357554 w 552467"/>
                      <a:gd name="connsiteY5" fmla="*/ 0 h 3243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52467" h="324383">
                        <a:moveTo>
                          <a:pt x="552467" y="324383"/>
                        </a:moveTo>
                        <a:lnTo>
                          <a:pt x="159543" y="322998"/>
                        </a:lnTo>
                        <a:cubicBezTo>
                          <a:pt x="71430" y="322998"/>
                          <a:pt x="0" y="251568"/>
                          <a:pt x="0" y="163455"/>
                        </a:cubicBezTo>
                        <a:lnTo>
                          <a:pt x="0" y="163456"/>
                        </a:lnTo>
                        <a:cubicBezTo>
                          <a:pt x="0" y="75343"/>
                          <a:pt x="71430" y="3913"/>
                          <a:pt x="159543" y="3913"/>
                        </a:cubicBezTo>
                        <a:lnTo>
                          <a:pt x="357554" y="0"/>
                        </a:lnTo>
                      </a:path>
                    </a:pathLst>
                  </a:custGeom>
                  <a:solidFill>
                    <a:srgbClr val="00206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7" name="台形 196">
                    <a:extLst>
                      <a:ext uri="{FF2B5EF4-FFF2-40B4-BE49-F238E27FC236}">
                        <a16:creationId xmlns:a16="http://schemas.microsoft.com/office/drawing/2014/main" id="{F0D3F252-EA9A-4675-936F-D42C80452D46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2371725" y="5871979"/>
                    <a:ext cx="300039" cy="346588"/>
                  </a:xfrm>
                  <a:prstGeom prst="trapezoid">
                    <a:avLst/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8" name="四角形: 対角を丸める 197">
                    <a:extLst>
                      <a:ext uri="{FF2B5EF4-FFF2-40B4-BE49-F238E27FC236}">
                        <a16:creationId xmlns:a16="http://schemas.microsoft.com/office/drawing/2014/main" id="{6445C781-5D62-46C4-A90E-E75EFBF54C4D}"/>
                      </a:ext>
                    </a:extLst>
                  </p:cNvPr>
                  <p:cNvSpPr/>
                  <p:nvPr/>
                </p:nvSpPr>
                <p:spPr>
                  <a:xfrm flipH="1">
                    <a:off x="2407442" y="6218567"/>
                    <a:ext cx="385195" cy="136929"/>
                  </a:xfrm>
                  <a:prstGeom prst="round2DiagRect">
                    <a:avLst>
                      <a:gd name="adj1" fmla="val 50000"/>
                      <a:gd name="adj2" fmla="val 29333"/>
                    </a:avLst>
                  </a:prstGeom>
                  <a:solidFill>
                    <a:schemeClr val="tx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D172DA01-5500-4E2D-A928-09AF8B0096D9}"/>
                  </a:ext>
                </a:extLst>
              </p:cNvPr>
              <p:cNvGrpSpPr/>
              <p:nvPr/>
            </p:nvGrpSpPr>
            <p:grpSpPr>
              <a:xfrm>
                <a:off x="3671633" y="5087405"/>
                <a:ext cx="1148842" cy="400896"/>
                <a:chOff x="6352097" y="4341020"/>
                <a:chExt cx="1148842" cy="400896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A4DA0F75-1EA3-4FD6-A68B-67562FDBF8ED}"/>
                    </a:ext>
                  </a:extLst>
                </p:cNvPr>
                <p:cNvSpPr/>
                <p:nvPr/>
              </p:nvSpPr>
              <p:spPr>
                <a:xfrm>
                  <a:off x="6352097" y="4343142"/>
                  <a:ext cx="1148842" cy="398774"/>
                </a:xfrm>
                <a:custGeom>
                  <a:avLst/>
                  <a:gdLst>
                    <a:gd name="connsiteX0" fmla="*/ 704347 w 1396499"/>
                    <a:gd name="connsiteY0" fmla="*/ 222178 h 878783"/>
                    <a:gd name="connsiteX1" fmla="*/ 358272 w 1396499"/>
                    <a:gd name="connsiteY1" fmla="*/ 383548 h 878783"/>
                    <a:gd name="connsiteX2" fmla="*/ 704347 w 1396499"/>
                    <a:gd name="connsiteY2" fmla="*/ 544918 h 878783"/>
                    <a:gd name="connsiteX3" fmla="*/ 1050422 w 1396499"/>
                    <a:gd name="connsiteY3" fmla="*/ 383548 h 878783"/>
                    <a:gd name="connsiteX4" fmla="*/ 704347 w 1396499"/>
                    <a:gd name="connsiteY4" fmla="*/ 222178 h 878783"/>
                    <a:gd name="connsiteX5" fmla="*/ 698250 w 1396499"/>
                    <a:gd name="connsiteY5" fmla="*/ 0 h 878783"/>
                    <a:gd name="connsiteX6" fmla="*/ 913292 w 1396499"/>
                    <a:gd name="connsiteY6" fmla="*/ 153931 h 878783"/>
                    <a:gd name="connsiteX7" fmla="*/ 1258200 w 1396499"/>
                    <a:gd name="connsiteY7" fmla="*/ 153930 h 878783"/>
                    <a:gd name="connsiteX8" fmla="*/ 1258200 w 1396499"/>
                    <a:gd name="connsiteY8" fmla="*/ 255530 h 878783"/>
                    <a:gd name="connsiteX9" fmla="*/ 1213036 w 1396499"/>
                    <a:gd name="connsiteY9" fmla="*/ 368487 h 878783"/>
                    <a:gd name="connsiteX10" fmla="*/ 1396499 w 1396499"/>
                    <a:gd name="connsiteY10" fmla="*/ 499809 h 878783"/>
                    <a:gd name="connsiteX11" fmla="*/ 1396499 w 1396499"/>
                    <a:gd name="connsiteY11" fmla="*/ 601409 h 878783"/>
                    <a:gd name="connsiteX12" fmla="*/ 1085746 w 1396499"/>
                    <a:gd name="connsiteY12" fmla="*/ 686834 h 878783"/>
                    <a:gd name="connsiteX13" fmla="*/ 1008996 w 1396499"/>
                    <a:gd name="connsiteY13" fmla="*/ 878783 h 878783"/>
                    <a:gd name="connsiteX14" fmla="*/ 698250 w 1396499"/>
                    <a:gd name="connsiteY14" fmla="*/ 793357 h 878783"/>
                    <a:gd name="connsiteX15" fmla="*/ 387503 w 1396499"/>
                    <a:gd name="connsiteY15" fmla="*/ 878783 h 878783"/>
                    <a:gd name="connsiteX16" fmla="*/ 310753 w 1396499"/>
                    <a:gd name="connsiteY16" fmla="*/ 686834 h 878783"/>
                    <a:gd name="connsiteX17" fmla="*/ 0 w 1396499"/>
                    <a:gd name="connsiteY17" fmla="*/ 601409 h 878783"/>
                    <a:gd name="connsiteX18" fmla="*/ 0 w 1396499"/>
                    <a:gd name="connsiteY18" fmla="*/ 499809 h 878783"/>
                    <a:gd name="connsiteX19" fmla="*/ 183463 w 1396499"/>
                    <a:gd name="connsiteY19" fmla="*/ 368487 h 878783"/>
                    <a:gd name="connsiteX20" fmla="*/ 138299 w 1396499"/>
                    <a:gd name="connsiteY20" fmla="*/ 255530 h 878783"/>
                    <a:gd name="connsiteX21" fmla="*/ 138299 w 1396499"/>
                    <a:gd name="connsiteY21" fmla="*/ 153930 h 878783"/>
                    <a:gd name="connsiteX22" fmla="*/ 483207 w 1396499"/>
                    <a:gd name="connsiteY22" fmla="*/ 153931 h 878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396499" h="878783">
                      <a:moveTo>
                        <a:pt x="704347" y="222178"/>
                      </a:moveTo>
                      <a:cubicBezTo>
                        <a:pt x="513215" y="222178"/>
                        <a:pt x="358272" y="294426"/>
                        <a:pt x="358272" y="383548"/>
                      </a:cubicBezTo>
                      <a:cubicBezTo>
                        <a:pt x="358272" y="472670"/>
                        <a:pt x="513215" y="544918"/>
                        <a:pt x="704347" y="544918"/>
                      </a:cubicBezTo>
                      <a:cubicBezTo>
                        <a:pt x="895479" y="544918"/>
                        <a:pt x="1050422" y="472670"/>
                        <a:pt x="1050422" y="383548"/>
                      </a:cubicBezTo>
                      <a:cubicBezTo>
                        <a:pt x="1050422" y="294426"/>
                        <a:pt x="895479" y="222178"/>
                        <a:pt x="704347" y="222178"/>
                      </a:cubicBezTo>
                      <a:close/>
                      <a:moveTo>
                        <a:pt x="698250" y="0"/>
                      </a:moveTo>
                      <a:lnTo>
                        <a:pt x="913292" y="153931"/>
                      </a:lnTo>
                      <a:lnTo>
                        <a:pt x="1258200" y="153930"/>
                      </a:lnTo>
                      <a:lnTo>
                        <a:pt x="1258200" y="255530"/>
                      </a:lnTo>
                      <a:lnTo>
                        <a:pt x="1213036" y="368487"/>
                      </a:lnTo>
                      <a:lnTo>
                        <a:pt x="1396499" y="499809"/>
                      </a:lnTo>
                      <a:lnTo>
                        <a:pt x="1396499" y="601409"/>
                      </a:lnTo>
                      <a:lnTo>
                        <a:pt x="1085746" y="686834"/>
                      </a:lnTo>
                      <a:lnTo>
                        <a:pt x="1008996" y="878783"/>
                      </a:lnTo>
                      <a:lnTo>
                        <a:pt x="698250" y="793357"/>
                      </a:lnTo>
                      <a:lnTo>
                        <a:pt x="387503" y="878783"/>
                      </a:lnTo>
                      <a:lnTo>
                        <a:pt x="310753" y="686834"/>
                      </a:lnTo>
                      <a:lnTo>
                        <a:pt x="0" y="601409"/>
                      </a:lnTo>
                      <a:lnTo>
                        <a:pt x="0" y="499809"/>
                      </a:lnTo>
                      <a:lnTo>
                        <a:pt x="183463" y="368487"/>
                      </a:lnTo>
                      <a:lnTo>
                        <a:pt x="138299" y="255530"/>
                      </a:lnTo>
                      <a:lnTo>
                        <a:pt x="138299" y="153930"/>
                      </a:lnTo>
                      <a:lnTo>
                        <a:pt x="483207" y="153931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AAEECBD9-8352-44FD-B5D7-B219D713C4AE}"/>
                    </a:ext>
                  </a:extLst>
                </p:cNvPr>
                <p:cNvSpPr/>
                <p:nvPr/>
              </p:nvSpPr>
              <p:spPr>
                <a:xfrm>
                  <a:off x="6646833" y="4442920"/>
                  <a:ext cx="569403" cy="95919"/>
                </a:xfrm>
                <a:custGeom>
                  <a:avLst/>
                  <a:gdLst>
                    <a:gd name="connsiteX0" fmla="*/ 346075 w 692150"/>
                    <a:gd name="connsiteY0" fmla="*/ 0 h 211377"/>
                    <a:gd name="connsiteX1" fmla="*/ 692150 w 692150"/>
                    <a:gd name="connsiteY1" fmla="*/ 161370 h 211377"/>
                    <a:gd name="connsiteX2" fmla="*/ 685119 w 692150"/>
                    <a:gd name="connsiteY2" fmla="*/ 193892 h 211377"/>
                    <a:gd name="connsiteX3" fmla="*/ 673479 w 692150"/>
                    <a:gd name="connsiteY3" fmla="*/ 211377 h 211377"/>
                    <a:gd name="connsiteX4" fmla="*/ 664954 w 692150"/>
                    <a:gd name="connsiteY4" fmla="*/ 198571 h 211377"/>
                    <a:gd name="connsiteX5" fmla="*/ 346075 w 692150"/>
                    <a:gd name="connsiteY5" fmla="*/ 100013 h 211377"/>
                    <a:gd name="connsiteX6" fmla="*/ 27197 w 692150"/>
                    <a:gd name="connsiteY6" fmla="*/ 198571 h 211377"/>
                    <a:gd name="connsiteX7" fmla="*/ 18671 w 692150"/>
                    <a:gd name="connsiteY7" fmla="*/ 211377 h 211377"/>
                    <a:gd name="connsiteX8" fmla="*/ 7031 w 692150"/>
                    <a:gd name="connsiteY8" fmla="*/ 193892 h 211377"/>
                    <a:gd name="connsiteX9" fmla="*/ 0 w 692150"/>
                    <a:gd name="connsiteY9" fmla="*/ 161370 h 211377"/>
                    <a:gd name="connsiteX10" fmla="*/ 346075 w 692150"/>
                    <a:gd name="connsiteY10" fmla="*/ 0 h 211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2150" h="211377">
                      <a:moveTo>
                        <a:pt x="346075" y="0"/>
                      </a:moveTo>
                      <a:cubicBezTo>
                        <a:pt x="537207" y="0"/>
                        <a:pt x="692150" y="72248"/>
                        <a:pt x="692150" y="161370"/>
                      </a:cubicBezTo>
                      <a:cubicBezTo>
                        <a:pt x="692150" y="172510"/>
                        <a:pt x="689729" y="183387"/>
                        <a:pt x="685119" y="193892"/>
                      </a:cubicBezTo>
                      <a:lnTo>
                        <a:pt x="673479" y="211377"/>
                      </a:lnTo>
                      <a:lnTo>
                        <a:pt x="664954" y="198571"/>
                      </a:lnTo>
                      <a:cubicBezTo>
                        <a:pt x="612417" y="140653"/>
                        <a:pt x="489424" y="100013"/>
                        <a:pt x="346075" y="100013"/>
                      </a:cubicBezTo>
                      <a:cubicBezTo>
                        <a:pt x="202726" y="100013"/>
                        <a:pt x="79734" y="140653"/>
                        <a:pt x="27197" y="198571"/>
                      </a:cubicBezTo>
                      <a:lnTo>
                        <a:pt x="18671" y="211377"/>
                      </a:lnTo>
                      <a:lnTo>
                        <a:pt x="7031" y="193892"/>
                      </a:lnTo>
                      <a:cubicBezTo>
                        <a:pt x="2421" y="183387"/>
                        <a:pt x="0" y="172510"/>
                        <a:pt x="0" y="161370"/>
                      </a:cubicBezTo>
                      <a:cubicBezTo>
                        <a:pt x="0" y="72248"/>
                        <a:pt x="154943" y="0"/>
                        <a:pt x="346075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09E265C2-779D-475E-9177-521F4C912313}"/>
                    </a:ext>
                  </a:extLst>
                </p:cNvPr>
                <p:cNvSpPr/>
                <p:nvPr/>
              </p:nvSpPr>
              <p:spPr>
                <a:xfrm>
                  <a:off x="6352097" y="4341020"/>
                  <a:ext cx="1148842" cy="352670"/>
                </a:xfrm>
                <a:custGeom>
                  <a:avLst/>
                  <a:gdLst>
                    <a:gd name="connsiteX0" fmla="*/ 579437 w 1148842"/>
                    <a:gd name="connsiteY0" fmla="*/ 102944 h 352670"/>
                    <a:gd name="connsiteX1" fmla="*/ 294736 w 1148842"/>
                    <a:gd name="connsiteY1" fmla="*/ 176170 h 352670"/>
                    <a:gd name="connsiteX2" fmla="*/ 579437 w 1148842"/>
                    <a:gd name="connsiteY2" fmla="*/ 249397 h 352670"/>
                    <a:gd name="connsiteX3" fmla="*/ 864139 w 1148842"/>
                    <a:gd name="connsiteY3" fmla="*/ 176170 h 352670"/>
                    <a:gd name="connsiteX4" fmla="*/ 579437 w 1148842"/>
                    <a:gd name="connsiteY4" fmla="*/ 102944 h 352670"/>
                    <a:gd name="connsiteX5" fmla="*/ 574422 w 1148842"/>
                    <a:gd name="connsiteY5" fmla="*/ 0 h 352670"/>
                    <a:gd name="connsiteX6" fmla="*/ 751328 w 1148842"/>
                    <a:gd name="connsiteY6" fmla="*/ 69851 h 352670"/>
                    <a:gd name="connsiteX7" fmla="*/ 1035069 w 1148842"/>
                    <a:gd name="connsiteY7" fmla="*/ 69851 h 352670"/>
                    <a:gd name="connsiteX8" fmla="*/ 971932 w 1148842"/>
                    <a:gd name="connsiteY8" fmla="*/ 156953 h 352670"/>
                    <a:gd name="connsiteX9" fmla="*/ 1148842 w 1148842"/>
                    <a:gd name="connsiteY9" fmla="*/ 226804 h 352670"/>
                    <a:gd name="connsiteX10" fmla="*/ 893199 w 1148842"/>
                    <a:gd name="connsiteY10" fmla="*/ 265568 h 352670"/>
                    <a:gd name="connsiteX11" fmla="*/ 830060 w 1148842"/>
                    <a:gd name="connsiteY11" fmla="*/ 352670 h 352670"/>
                    <a:gd name="connsiteX12" fmla="*/ 574422 w 1148842"/>
                    <a:gd name="connsiteY12" fmla="*/ 313906 h 352670"/>
                    <a:gd name="connsiteX13" fmla="*/ 318783 w 1148842"/>
                    <a:gd name="connsiteY13" fmla="*/ 352670 h 352670"/>
                    <a:gd name="connsiteX14" fmla="*/ 255644 w 1148842"/>
                    <a:gd name="connsiteY14" fmla="*/ 265568 h 352670"/>
                    <a:gd name="connsiteX15" fmla="*/ 0 w 1148842"/>
                    <a:gd name="connsiteY15" fmla="*/ 226804 h 352670"/>
                    <a:gd name="connsiteX16" fmla="*/ 176911 w 1148842"/>
                    <a:gd name="connsiteY16" fmla="*/ 156953 h 352670"/>
                    <a:gd name="connsiteX17" fmla="*/ 113773 w 1148842"/>
                    <a:gd name="connsiteY17" fmla="*/ 69851 h 352670"/>
                    <a:gd name="connsiteX18" fmla="*/ 397515 w 1148842"/>
                    <a:gd name="connsiteY18" fmla="*/ 69851 h 352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48842" h="352670">
                      <a:moveTo>
                        <a:pt x="579437" y="102944"/>
                      </a:moveTo>
                      <a:cubicBezTo>
                        <a:pt x="422201" y="102944"/>
                        <a:pt x="294736" y="135729"/>
                        <a:pt x="294736" y="176170"/>
                      </a:cubicBezTo>
                      <a:cubicBezTo>
                        <a:pt x="294736" y="216612"/>
                        <a:pt x="422201" y="249397"/>
                        <a:pt x="579437" y="249397"/>
                      </a:cubicBezTo>
                      <a:cubicBezTo>
                        <a:pt x="736674" y="249397"/>
                        <a:pt x="864139" y="216612"/>
                        <a:pt x="864139" y="176170"/>
                      </a:cubicBezTo>
                      <a:cubicBezTo>
                        <a:pt x="864139" y="135729"/>
                        <a:pt x="736674" y="102944"/>
                        <a:pt x="579437" y="102944"/>
                      </a:cubicBezTo>
                      <a:close/>
                      <a:moveTo>
                        <a:pt x="574422" y="0"/>
                      </a:moveTo>
                      <a:lnTo>
                        <a:pt x="751328" y="69851"/>
                      </a:lnTo>
                      <a:lnTo>
                        <a:pt x="1035069" y="69851"/>
                      </a:lnTo>
                      <a:lnTo>
                        <a:pt x="971932" y="156953"/>
                      </a:lnTo>
                      <a:lnTo>
                        <a:pt x="1148842" y="226804"/>
                      </a:lnTo>
                      <a:lnTo>
                        <a:pt x="893199" y="265568"/>
                      </a:lnTo>
                      <a:lnTo>
                        <a:pt x="830060" y="352670"/>
                      </a:lnTo>
                      <a:lnTo>
                        <a:pt x="574422" y="313906"/>
                      </a:lnTo>
                      <a:lnTo>
                        <a:pt x="318783" y="352670"/>
                      </a:lnTo>
                      <a:lnTo>
                        <a:pt x="255644" y="265568"/>
                      </a:lnTo>
                      <a:lnTo>
                        <a:pt x="0" y="226804"/>
                      </a:lnTo>
                      <a:lnTo>
                        <a:pt x="176911" y="156953"/>
                      </a:lnTo>
                      <a:lnTo>
                        <a:pt x="113773" y="69851"/>
                      </a:lnTo>
                      <a:lnTo>
                        <a:pt x="397515" y="69851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AEDD31B4-7470-4182-9E91-550064ACC6C7}"/>
                </a:ext>
              </a:extLst>
            </p:cNvPr>
            <p:cNvGrpSpPr/>
            <p:nvPr/>
          </p:nvGrpSpPr>
          <p:grpSpPr>
            <a:xfrm>
              <a:off x="3833535" y="4736495"/>
              <a:ext cx="608126" cy="212210"/>
              <a:chOff x="3833535" y="4736494"/>
              <a:chExt cx="1280758" cy="446929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0A13D0DB-5312-4925-A949-B18DA76A514A}"/>
                  </a:ext>
                </a:extLst>
              </p:cNvPr>
              <p:cNvSpPr/>
              <p:nvPr/>
            </p:nvSpPr>
            <p:spPr>
              <a:xfrm>
                <a:off x="3833535" y="4738860"/>
                <a:ext cx="1280758" cy="444563"/>
              </a:xfrm>
              <a:custGeom>
                <a:avLst/>
                <a:gdLst>
                  <a:gd name="connsiteX0" fmla="*/ 704347 w 1396499"/>
                  <a:gd name="connsiteY0" fmla="*/ 222178 h 878783"/>
                  <a:gd name="connsiteX1" fmla="*/ 358272 w 1396499"/>
                  <a:gd name="connsiteY1" fmla="*/ 383548 h 878783"/>
                  <a:gd name="connsiteX2" fmla="*/ 704347 w 1396499"/>
                  <a:gd name="connsiteY2" fmla="*/ 544918 h 878783"/>
                  <a:gd name="connsiteX3" fmla="*/ 1050422 w 1396499"/>
                  <a:gd name="connsiteY3" fmla="*/ 383548 h 878783"/>
                  <a:gd name="connsiteX4" fmla="*/ 704347 w 1396499"/>
                  <a:gd name="connsiteY4" fmla="*/ 222178 h 878783"/>
                  <a:gd name="connsiteX5" fmla="*/ 698250 w 1396499"/>
                  <a:gd name="connsiteY5" fmla="*/ 0 h 878783"/>
                  <a:gd name="connsiteX6" fmla="*/ 913292 w 1396499"/>
                  <a:gd name="connsiteY6" fmla="*/ 153931 h 878783"/>
                  <a:gd name="connsiteX7" fmla="*/ 1258200 w 1396499"/>
                  <a:gd name="connsiteY7" fmla="*/ 153930 h 878783"/>
                  <a:gd name="connsiteX8" fmla="*/ 1258200 w 1396499"/>
                  <a:gd name="connsiteY8" fmla="*/ 255530 h 878783"/>
                  <a:gd name="connsiteX9" fmla="*/ 1213036 w 1396499"/>
                  <a:gd name="connsiteY9" fmla="*/ 368487 h 878783"/>
                  <a:gd name="connsiteX10" fmla="*/ 1396499 w 1396499"/>
                  <a:gd name="connsiteY10" fmla="*/ 499809 h 878783"/>
                  <a:gd name="connsiteX11" fmla="*/ 1396499 w 1396499"/>
                  <a:gd name="connsiteY11" fmla="*/ 601409 h 878783"/>
                  <a:gd name="connsiteX12" fmla="*/ 1085746 w 1396499"/>
                  <a:gd name="connsiteY12" fmla="*/ 686834 h 878783"/>
                  <a:gd name="connsiteX13" fmla="*/ 1008996 w 1396499"/>
                  <a:gd name="connsiteY13" fmla="*/ 878783 h 878783"/>
                  <a:gd name="connsiteX14" fmla="*/ 698250 w 1396499"/>
                  <a:gd name="connsiteY14" fmla="*/ 793357 h 878783"/>
                  <a:gd name="connsiteX15" fmla="*/ 387503 w 1396499"/>
                  <a:gd name="connsiteY15" fmla="*/ 878783 h 878783"/>
                  <a:gd name="connsiteX16" fmla="*/ 310753 w 1396499"/>
                  <a:gd name="connsiteY16" fmla="*/ 686834 h 878783"/>
                  <a:gd name="connsiteX17" fmla="*/ 0 w 1396499"/>
                  <a:gd name="connsiteY17" fmla="*/ 601409 h 878783"/>
                  <a:gd name="connsiteX18" fmla="*/ 0 w 1396499"/>
                  <a:gd name="connsiteY18" fmla="*/ 499809 h 878783"/>
                  <a:gd name="connsiteX19" fmla="*/ 183463 w 1396499"/>
                  <a:gd name="connsiteY19" fmla="*/ 368487 h 878783"/>
                  <a:gd name="connsiteX20" fmla="*/ 138299 w 1396499"/>
                  <a:gd name="connsiteY20" fmla="*/ 255530 h 878783"/>
                  <a:gd name="connsiteX21" fmla="*/ 138299 w 1396499"/>
                  <a:gd name="connsiteY21" fmla="*/ 153930 h 878783"/>
                  <a:gd name="connsiteX22" fmla="*/ 483207 w 1396499"/>
                  <a:gd name="connsiteY22" fmla="*/ 153931 h 878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396499" h="878783">
                    <a:moveTo>
                      <a:pt x="704347" y="222178"/>
                    </a:moveTo>
                    <a:cubicBezTo>
                      <a:pt x="513215" y="222178"/>
                      <a:pt x="358272" y="294426"/>
                      <a:pt x="358272" y="383548"/>
                    </a:cubicBezTo>
                    <a:cubicBezTo>
                      <a:pt x="358272" y="472670"/>
                      <a:pt x="513215" y="544918"/>
                      <a:pt x="704347" y="544918"/>
                    </a:cubicBezTo>
                    <a:cubicBezTo>
                      <a:pt x="895479" y="544918"/>
                      <a:pt x="1050422" y="472670"/>
                      <a:pt x="1050422" y="383548"/>
                    </a:cubicBezTo>
                    <a:cubicBezTo>
                      <a:pt x="1050422" y="294426"/>
                      <a:pt x="895479" y="222178"/>
                      <a:pt x="704347" y="222178"/>
                    </a:cubicBezTo>
                    <a:close/>
                    <a:moveTo>
                      <a:pt x="698250" y="0"/>
                    </a:moveTo>
                    <a:lnTo>
                      <a:pt x="913292" y="153931"/>
                    </a:lnTo>
                    <a:lnTo>
                      <a:pt x="1258200" y="153930"/>
                    </a:lnTo>
                    <a:lnTo>
                      <a:pt x="1258200" y="255530"/>
                    </a:lnTo>
                    <a:lnTo>
                      <a:pt x="1213036" y="368487"/>
                    </a:lnTo>
                    <a:lnTo>
                      <a:pt x="1396499" y="499809"/>
                    </a:lnTo>
                    <a:lnTo>
                      <a:pt x="1396499" y="601409"/>
                    </a:lnTo>
                    <a:lnTo>
                      <a:pt x="1085746" y="686834"/>
                    </a:lnTo>
                    <a:lnTo>
                      <a:pt x="1008996" y="878783"/>
                    </a:lnTo>
                    <a:lnTo>
                      <a:pt x="698250" y="793357"/>
                    </a:lnTo>
                    <a:lnTo>
                      <a:pt x="387503" y="878783"/>
                    </a:lnTo>
                    <a:lnTo>
                      <a:pt x="310753" y="686834"/>
                    </a:lnTo>
                    <a:lnTo>
                      <a:pt x="0" y="601409"/>
                    </a:lnTo>
                    <a:lnTo>
                      <a:pt x="0" y="499809"/>
                    </a:lnTo>
                    <a:lnTo>
                      <a:pt x="183463" y="368487"/>
                    </a:lnTo>
                    <a:lnTo>
                      <a:pt x="138299" y="255530"/>
                    </a:lnTo>
                    <a:lnTo>
                      <a:pt x="138299" y="153930"/>
                    </a:lnTo>
                    <a:lnTo>
                      <a:pt x="483207" y="153931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A5604992-AE88-48A6-9F25-5134BD120A27}"/>
                  </a:ext>
                </a:extLst>
              </p:cNvPr>
              <p:cNvSpPr/>
              <p:nvPr/>
            </p:nvSpPr>
            <p:spPr>
              <a:xfrm>
                <a:off x="4162114" y="4850095"/>
                <a:ext cx="634785" cy="106933"/>
              </a:xfrm>
              <a:custGeom>
                <a:avLst/>
                <a:gdLst>
                  <a:gd name="connsiteX0" fmla="*/ 346075 w 692150"/>
                  <a:gd name="connsiteY0" fmla="*/ 0 h 211377"/>
                  <a:gd name="connsiteX1" fmla="*/ 692150 w 692150"/>
                  <a:gd name="connsiteY1" fmla="*/ 161370 h 211377"/>
                  <a:gd name="connsiteX2" fmla="*/ 685119 w 692150"/>
                  <a:gd name="connsiteY2" fmla="*/ 193892 h 211377"/>
                  <a:gd name="connsiteX3" fmla="*/ 673479 w 692150"/>
                  <a:gd name="connsiteY3" fmla="*/ 211377 h 211377"/>
                  <a:gd name="connsiteX4" fmla="*/ 664954 w 692150"/>
                  <a:gd name="connsiteY4" fmla="*/ 198571 h 211377"/>
                  <a:gd name="connsiteX5" fmla="*/ 346075 w 692150"/>
                  <a:gd name="connsiteY5" fmla="*/ 100013 h 211377"/>
                  <a:gd name="connsiteX6" fmla="*/ 27197 w 692150"/>
                  <a:gd name="connsiteY6" fmla="*/ 198571 h 211377"/>
                  <a:gd name="connsiteX7" fmla="*/ 18671 w 692150"/>
                  <a:gd name="connsiteY7" fmla="*/ 211377 h 211377"/>
                  <a:gd name="connsiteX8" fmla="*/ 7031 w 692150"/>
                  <a:gd name="connsiteY8" fmla="*/ 193892 h 211377"/>
                  <a:gd name="connsiteX9" fmla="*/ 0 w 692150"/>
                  <a:gd name="connsiteY9" fmla="*/ 161370 h 211377"/>
                  <a:gd name="connsiteX10" fmla="*/ 346075 w 692150"/>
                  <a:gd name="connsiteY10" fmla="*/ 0 h 21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2150" h="211377">
                    <a:moveTo>
                      <a:pt x="346075" y="0"/>
                    </a:moveTo>
                    <a:cubicBezTo>
                      <a:pt x="537207" y="0"/>
                      <a:pt x="692150" y="72248"/>
                      <a:pt x="692150" y="161370"/>
                    </a:cubicBezTo>
                    <a:cubicBezTo>
                      <a:pt x="692150" y="172510"/>
                      <a:pt x="689729" y="183387"/>
                      <a:pt x="685119" y="193892"/>
                    </a:cubicBezTo>
                    <a:lnTo>
                      <a:pt x="673479" y="211377"/>
                    </a:lnTo>
                    <a:lnTo>
                      <a:pt x="664954" y="198571"/>
                    </a:lnTo>
                    <a:cubicBezTo>
                      <a:pt x="612417" y="140653"/>
                      <a:pt x="489424" y="100013"/>
                      <a:pt x="346075" y="100013"/>
                    </a:cubicBezTo>
                    <a:cubicBezTo>
                      <a:pt x="202726" y="100013"/>
                      <a:pt x="79734" y="140653"/>
                      <a:pt x="27197" y="198571"/>
                    </a:cubicBezTo>
                    <a:lnTo>
                      <a:pt x="18671" y="211377"/>
                    </a:lnTo>
                    <a:lnTo>
                      <a:pt x="7031" y="193892"/>
                    </a:lnTo>
                    <a:cubicBezTo>
                      <a:pt x="2421" y="183387"/>
                      <a:pt x="0" y="172510"/>
                      <a:pt x="0" y="161370"/>
                    </a:cubicBezTo>
                    <a:cubicBezTo>
                      <a:pt x="0" y="72248"/>
                      <a:pt x="154943" y="0"/>
                      <a:pt x="34607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E94B097D-C134-4DA9-8D62-C36FE875F174}"/>
                  </a:ext>
                </a:extLst>
              </p:cNvPr>
              <p:cNvSpPr/>
              <p:nvPr/>
            </p:nvSpPr>
            <p:spPr>
              <a:xfrm>
                <a:off x="3833535" y="4736494"/>
                <a:ext cx="1280758" cy="393165"/>
              </a:xfrm>
              <a:custGeom>
                <a:avLst/>
                <a:gdLst>
                  <a:gd name="connsiteX0" fmla="*/ 579437 w 1148842"/>
                  <a:gd name="connsiteY0" fmla="*/ 102944 h 352670"/>
                  <a:gd name="connsiteX1" fmla="*/ 294736 w 1148842"/>
                  <a:gd name="connsiteY1" fmla="*/ 176170 h 352670"/>
                  <a:gd name="connsiteX2" fmla="*/ 579437 w 1148842"/>
                  <a:gd name="connsiteY2" fmla="*/ 249397 h 352670"/>
                  <a:gd name="connsiteX3" fmla="*/ 864139 w 1148842"/>
                  <a:gd name="connsiteY3" fmla="*/ 176170 h 352670"/>
                  <a:gd name="connsiteX4" fmla="*/ 579437 w 1148842"/>
                  <a:gd name="connsiteY4" fmla="*/ 102944 h 352670"/>
                  <a:gd name="connsiteX5" fmla="*/ 574422 w 1148842"/>
                  <a:gd name="connsiteY5" fmla="*/ 0 h 352670"/>
                  <a:gd name="connsiteX6" fmla="*/ 751328 w 1148842"/>
                  <a:gd name="connsiteY6" fmla="*/ 69851 h 352670"/>
                  <a:gd name="connsiteX7" fmla="*/ 1035069 w 1148842"/>
                  <a:gd name="connsiteY7" fmla="*/ 69851 h 352670"/>
                  <a:gd name="connsiteX8" fmla="*/ 971932 w 1148842"/>
                  <a:gd name="connsiteY8" fmla="*/ 156953 h 352670"/>
                  <a:gd name="connsiteX9" fmla="*/ 1148842 w 1148842"/>
                  <a:gd name="connsiteY9" fmla="*/ 226804 h 352670"/>
                  <a:gd name="connsiteX10" fmla="*/ 893199 w 1148842"/>
                  <a:gd name="connsiteY10" fmla="*/ 265568 h 352670"/>
                  <a:gd name="connsiteX11" fmla="*/ 830060 w 1148842"/>
                  <a:gd name="connsiteY11" fmla="*/ 352670 h 352670"/>
                  <a:gd name="connsiteX12" fmla="*/ 574422 w 1148842"/>
                  <a:gd name="connsiteY12" fmla="*/ 313906 h 352670"/>
                  <a:gd name="connsiteX13" fmla="*/ 318783 w 1148842"/>
                  <a:gd name="connsiteY13" fmla="*/ 352670 h 352670"/>
                  <a:gd name="connsiteX14" fmla="*/ 255644 w 1148842"/>
                  <a:gd name="connsiteY14" fmla="*/ 265568 h 352670"/>
                  <a:gd name="connsiteX15" fmla="*/ 0 w 1148842"/>
                  <a:gd name="connsiteY15" fmla="*/ 226804 h 352670"/>
                  <a:gd name="connsiteX16" fmla="*/ 176911 w 1148842"/>
                  <a:gd name="connsiteY16" fmla="*/ 156953 h 352670"/>
                  <a:gd name="connsiteX17" fmla="*/ 113773 w 1148842"/>
                  <a:gd name="connsiteY17" fmla="*/ 69851 h 352670"/>
                  <a:gd name="connsiteX18" fmla="*/ 397515 w 1148842"/>
                  <a:gd name="connsiteY18" fmla="*/ 69851 h 352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48842" h="352670">
                    <a:moveTo>
                      <a:pt x="579437" y="102944"/>
                    </a:moveTo>
                    <a:cubicBezTo>
                      <a:pt x="422201" y="102944"/>
                      <a:pt x="294736" y="135729"/>
                      <a:pt x="294736" y="176170"/>
                    </a:cubicBezTo>
                    <a:cubicBezTo>
                      <a:pt x="294736" y="216612"/>
                      <a:pt x="422201" y="249397"/>
                      <a:pt x="579437" y="249397"/>
                    </a:cubicBezTo>
                    <a:cubicBezTo>
                      <a:pt x="736674" y="249397"/>
                      <a:pt x="864139" y="216612"/>
                      <a:pt x="864139" y="176170"/>
                    </a:cubicBezTo>
                    <a:cubicBezTo>
                      <a:pt x="864139" y="135729"/>
                      <a:pt x="736674" y="102944"/>
                      <a:pt x="579437" y="102944"/>
                    </a:cubicBezTo>
                    <a:close/>
                    <a:moveTo>
                      <a:pt x="574422" y="0"/>
                    </a:moveTo>
                    <a:lnTo>
                      <a:pt x="751328" y="69851"/>
                    </a:lnTo>
                    <a:lnTo>
                      <a:pt x="1035069" y="69851"/>
                    </a:lnTo>
                    <a:lnTo>
                      <a:pt x="971932" y="156953"/>
                    </a:lnTo>
                    <a:lnTo>
                      <a:pt x="1148842" y="226804"/>
                    </a:lnTo>
                    <a:lnTo>
                      <a:pt x="893199" y="265568"/>
                    </a:lnTo>
                    <a:lnTo>
                      <a:pt x="830060" y="352670"/>
                    </a:lnTo>
                    <a:lnTo>
                      <a:pt x="574422" y="313906"/>
                    </a:lnTo>
                    <a:lnTo>
                      <a:pt x="318783" y="352670"/>
                    </a:lnTo>
                    <a:lnTo>
                      <a:pt x="255644" y="265568"/>
                    </a:lnTo>
                    <a:lnTo>
                      <a:pt x="0" y="226804"/>
                    </a:lnTo>
                    <a:lnTo>
                      <a:pt x="176911" y="156953"/>
                    </a:lnTo>
                    <a:lnTo>
                      <a:pt x="113773" y="69851"/>
                    </a:lnTo>
                    <a:lnTo>
                      <a:pt x="397515" y="6985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pptxa49_忍者のイラスト</dc:title>
  <dc:subject>pptxa49_忍者のイラスト</dc:subject>
  <dc:creator>でじけろお</dc:creator>
  <cp:revision>1</cp:revision>
  <dcterms:created xsi:type="dcterms:W3CDTF">2018-05-20T00:31:01Z</dcterms:created>
  <dcterms:modified xsi:type="dcterms:W3CDTF">2019-06-16T00:58:50Z</dcterms:modified>
  <cp:version>1</cp:version>
</cp:coreProperties>
</file>