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F0A4146-3217-42B9-9CA8-13DDA5FA03C7}"/>
              </a:ext>
            </a:extLst>
          </p:cNvPr>
          <p:cNvGrpSpPr/>
          <p:nvPr/>
        </p:nvGrpSpPr>
        <p:grpSpPr>
          <a:xfrm>
            <a:off x="407495" y="879894"/>
            <a:ext cx="1593833" cy="1492370"/>
            <a:chOff x="407495" y="879894"/>
            <a:chExt cx="1593833" cy="1492370"/>
          </a:xfrm>
        </p:grpSpPr>
        <p:sp>
          <p:nvSpPr>
            <p:cNvPr id="3" name="波線 2">
              <a:extLst>
                <a:ext uri="{FF2B5EF4-FFF2-40B4-BE49-F238E27FC236}">
                  <a16:creationId xmlns:a16="http://schemas.microsoft.com/office/drawing/2014/main" id="{98549A2D-F44E-4CB2-A05F-2A0C92D65F16}"/>
                </a:ext>
              </a:extLst>
            </p:cNvPr>
            <p:cNvSpPr/>
            <p:nvPr/>
          </p:nvSpPr>
          <p:spPr bwMode="auto">
            <a:xfrm>
              <a:off x="407495" y="879894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F15D82A-093E-4D31-8586-66403C43303E}"/>
                </a:ext>
              </a:extLst>
            </p:cNvPr>
            <p:cNvSpPr/>
            <p:nvPr/>
          </p:nvSpPr>
          <p:spPr bwMode="auto">
            <a:xfrm>
              <a:off x="883100" y="1191180"/>
              <a:ext cx="739532" cy="858616"/>
            </a:xfrm>
            <a:custGeom>
              <a:avLst/>
              <a:gdLst>
                <a:gd name="connsiteX0" fmla="*/ 551364 w 810090"/>
                <a:gd name="connsiteY0" fmla="*/ 818896 h 900099"/>
                <a:gd name="connsiteX1" fmla="*/ 596369 w 810090"/>
                <a:gd name="connsiteY1" fmla="*/ 818896 h 900099"/>
                <a:gd name="connsiteX2" fmla="*/ 607620 w 810090"/>
                <a:gd name="connsiteY2" fmla="*/ 830147 h 900099"/>
                <a:gd name="connsiteX3" fmla="*/ 607620 w 810090"/>
                <a:gd name="connsiteY3" fmla="*/ 888848 h 900099"/>
                <a:gd name="connsiteX4" fmla="*/ 596369 w 810090"/>
                <a:gd name="connsiteY4" fmla="*/ 900099 h 900099"/>
                <a:gd name="connsiteX5" fmla="*/ 551364 w 810090"/>
                <a:gd name="connsiteY5" fmla="*/ 900099 h 900099"/>
                <a:gd name="connsiteX6" fmla="*/ 540113 w 810090"/>
                <a:gd name="connsiteY6" fmla="*/ 888848 h 900099"/>
                <a:gd name="connsiteX7" fmla="*/ 540113 w 810090"/>
                <a:gd name="connsiteY7" fmla="*/ 830147 h 900099"/>
                <a:gd name="connsiteX8" fmla="*/ 551364 w 810090"/>
                <a:gd name="connsiteY8" fmla="*/ 818896 h 900099"/>
                <a:gd name="connsiteX9" fmla="*/ 468021 w 810090"/>
                <a:gd name="connsiteY9" fmla="*/ 818896 h 900099"/>
                <a:gd name="connsiteX10" fmla="*/ 513026 w 810090"/>
                <a:gd name="connsiteY10" fmla="*/ 818896 h 900099"/>
                <a:gd name="connsiteX11" fmla="*/ 524277 w 810090"/>
                <a:gd name="connsiteY11" fmla="*/ 830147 h 900099"/>
                <a:gd name="connsiteX12" fmla="*/ 524277 w 810090"/>
                <a:gd name="connsiteY12" fmla="*/ 888848 h 900099"/>
                <a:gd name="connsiteX13" fmla="*/ 513026 w 810090"/>
                <a:gd name="connsiteY13" fmla="*/ 900099 h 900099"/>
                <a:gd name="connsiteX14" fmla="*/ 468021 w 810090"/>
                <a:gd name="connsiteY14" fmla="*/ 900099 h 900099"/>
                <a:gd name="connsiteX15" fmla="*/ 456770 w 810090"/>
                <a:gd name="connsiteY15" fmla="*/ 888848 h 900099"/>
                <a:gd name="connsiteX16" fmla="*/ 456770 w 810090"/>
                <a:gd name="connsiteY16" fmla="*/ 830147 h 900099"/>
                <a:gd name="connsiteX17" fmla="*/ 468021 w 810090"/>
                <a:gd name="connsiteY17" fmla="*/ 818896 h 900099"/>
                <a:gd name="connsiteX18" fmla="*/ 384677 w 810090"/>
                <a:gd name="connsiteY18" fmla="*/ 818896 h 900099"/>
                <a:gd name="connsiteX19" fmla="*/ 429682 w 810090"/>
                <a:gd name="connsiteY19" fmla="*/ 818896 h 900099"/>
                <a:gd name="connsiteX20" fmla="*/ 440933 w 810090"/>
                <a:gd name="connsiteY20" fmla="*/ 830147 h 900099"/>
                <a:gd name="connsiteX21" fmla="*/ 440933 w 810090"/>
                <a:gd name="connsiteY21" fmla="*/ 888848 h 900099"/>
                <a:gd name="connsiteX22" fmla="*/ 429682 w 810090"/>
                <a:gd name="connsiteY22" fmla="*/ 900099 h 900099"/>
                <a:gd name="connsiteX23" fmla="*/ 384677 w 810090"/>
                <a:gd name="connsiteY23" fmla="*/ 900099 h 900099"/>
                <a:gd name="connsiteX24" fmla="*/ 373426 w 810090"/>
                <a:gd name="connsiteY24" fmla="*/ 888848 h 900099"/>
                <a:gd name="connsiteX25" fmla="*/ 373426 w 810090"/>
                <a:gd name="connsiteY25" fmla="*/ 830147 h 900099"/>
                <a:gd name="connsiteX26" fmla="*/ 384677 w 810090"/>
                <a:gd name="connsiteY26" fmla="*/ 818896 h 900099"/>
                <a:gd name="connsiteX27" fmla="*/ 301333 w 810090"/>
                <a:gd name="connsiteY27" fmla="*/ 818896 h 900099"/>
                <a:gd name="connsiteX28" fmla="*/ 346338 w 810090"/>
                <a:gd name="connsiteY28" fmla="*/ 818896 h 900099"/>
                <a:gd name="connsiteX29" fmla="*/ 357589 w 810090"/>
                <a:gd name="connsiteY29" fmla="*/ 830147 h 900099"/>
                <a:gd name="connsiteX30" fmla="*/ 357589 w 810090"/>
                <a:gd name="connsiteY30" fmla="*/ 888848 h 900099"/>
                <a:gd name="connsiteX31" fmla="*/ 346338 w 810090"/>
                <a:gd name="connsiteY31" fmla="*/ 900099 h 900099"/>
                <a:gd name="connsiteX32" fmla="*/ 301333 w 810090"/>
                <a:gd name="connsiteY32" fmla="*/ 900099 h 900099"/>
                <a:gd name="connsiteX33" fmla="*/ 290082 w 810090"/>
                <a:gd name="connsiteY33" fmla="*/ 888848 h 900099"/>
                <a:gd name="connsiteX34" fmla="*/ 290082 w 810090"/>
                <a:gd name="connsiteY34" fmla="*/ 830147 h 900099"/>
                <a:gd name="connsiteX35" fmla="*/ 301333 w 810090"/>
                <a:gd name="connsiteY35" fmla="*/ 818896 h 900099"/>
                <a:gd name="connsiteX36" fmla="*/ 217989 w 810090"/>
                <a:gd name="connsiteY36" fmla="*/ 818896 h 900099"/>
                <a:gd name="connsiteX37" fmla="*/ 262994 w 810090"/>
                <a:gd name="connsiteY37" fmla="*/ 818896 h 900099"/>
                <a:gd name="connsiteX38" fmla="*/ 274245 w 810090"/>
                <a:gd name="connsiteY38" fmla="*/ 830147 h 900099"/>
                <a:gd name="connsiteX39" fmla="*/ 274245 w 810090"/>
                <a:gd name="connsiteY39" fmla="*/ 888848 h 900099"/>
                <a:gd name="connsiteX40" fmla="*/ 262994 w 810090"/>
                <a:gd name="connsiteY40" fmla="*/ 900099 h 900099"/>
                <a:gd name="connsiteX41" fmla="*/ 217989 w 810090"/>
                <a:gd name="connsiteY41" fmla="*/ 900099 h 900099"/>
                <a:gd name="connsiteX42" fmla="*/ 206738 w 810090"/>
                <a:gd name="connsiteY42" fmla="*/ 888848 h 900099"/>
                <a:gd name="connsiteX43" fmla="*/ 206738 w 810090"/>
                <a:gd name="connsiteY43" fmla="*/ 830147 h 900099"/>
                <a:gd name="connsiteX44" fmla="*/ 217989 w 810090"/>
                <a:gd name="connsiteY44" fmla="*/ 818896 h 900099"/>
                <a:gd name="connsiteX45" fmla="*/ 439380 w 810090"/>
                <a:gd name="connsiteY45" fmla="*/ 544819 h 900099"/>
                <a:gd name="connsiteX46" fmla="*/ 416520 w 810090"/>
                <a:gd name="connsiteY46" fmla="*/ 612327 h 900099"/>
                <a:gd name="connsiteX47" fmla="*/ 439380 w 810090"/>
                <a:gd name="connsiteY47" fmla="*/ 679835 h 900099"/>
                <a:gd name="connsiteX48" fmla="*/ 462240 w 810090"/>
                <a:gd name="connsiteY48" fmla="*/ 612327 h 900099"/>
                <a:gd name="connsiteX49" fmla="*/ 439380 w 810090"/>
                <a:gd name="connsiteY49" fmla="*/ 544819 h 900099"/>
                <a:gd name="connsiteX50" fmla="*/ 367943 w 810090"/>
                <a:gd name="connsiteY50" fmla="*/ 544819 h 900099"/>
                <a:gd name="connsiteX51" fmla="*/ 345083 w 810090"/>
                <a:gd name="connsiteY51" fmla="*/ 612327 h 900099"/>
                <a:gd name="connsiteX52" fmla="*/ 367943 w 810090"/>
                <a:gd name="connsiteY52" fmla="*/ 679835 h 900099"/>
                <a:gd name="connsiteX53" fmla="*/ 390803 w 810090"/>
                <a:gd name="connsiteY53" fmla="*/ 612327 h 900099"/>
                <a:gd name="connsiteX54" fmla="*/ 367943 w 810090"/>
                <a:gd name="connsiteY54" fmla="*/ 544819 h 900099"/>
                <a:gd name="connsiteX55" fmla="*/ 547898 w 810090"/>
                <a:gd name="connsiteY55" fmla="*/ 315033 h 900099"/>
                <a:gd name="connsiteX56" fmla="*/ 445856 w 810090"/>
                <a:gd name="connsiteY56" fmla="*/ 417075 h 900099"/>
                <a:gd name="connsiteX57" fmla="*/ 547898 w 810090"/>
                <a:gd name="connsiteY57" fmla="*/ 519117 h 900099"/>
                <a:gd name="connsiteX58" fmla="*/ 665002 w 810090"/>
                <a:gd name="connsiteY58" fmla="*/ 519117 h 900099"/>
                <a:gd name="connsiteX59" fmla="*/ 767044 w 810090"/>
                <a:gd name="connsiteY59" fmla="*/ 417075 h 900099"/>
                <a:gd name="connsiteX60" fmla="*/ 665002 w 810090"/>
                <a:gd name="connsiteY60" fmla="*/ 315033 h 900099"/>
                <a:gd name="connsiteX61" fmla="*/ 147369 w 810090"/>
                <a:gd name="connsiteY61" fmla="*/ 315033 h 900099"/>
                <a:gd name="connsiteX62" fmla="*/ 45327 w 810090"/>
                <a:gd name="connsiteY62" fmla="*/ 417075 h 900099"/>
                <a:gd name="connsiteX63" fmla="*/ 147369 w 810090"/>
                <a:gd name="connsiteY63" fmla="*/ 519117 h 900099"/>
                <a:gd name="connsiteX64" fmla="*/ 264473 w 810090"/>
                <a:gd name="connsiteY64" fmla="*/ 519117 h 900099"/>
                <a:gd name="connsiteX65" fmla="*/ 366515 w 810090"/>
                <a:gd name="connsiteY65" fmla="*/ 417075 h 900099"/>
                <a:gd name="connsiteX66" fmla="*/ 264473 w 810090"/>
                <a:gd name="connsiteY66" fmla="*/ 315033 h 900099"/>
                <a:gd name="connsiteX67" fmla="*/ 405045 w 810090"/>
                <a:gd name="connsiteY67" fmla="*/ 0 h 900099"/>
                <a:gd name="connsiteX68" fmla="*/ 810090 w 810090"/>
                <a:gd name="connsiteY68" fmla="*/ 405045 h 900099"/>
                <a:gd name="connsiteX69" fmla="*/ 691455 w 810090"/>
                <a:gd name="connsiteY69" fmla="*/ 691455 h 900099"/>
                <a:gd name="connsiteX70" fmla="*/ 631743 w 810090"/>
                <a:gd name="connsiteY70" fmla="*/ 740723 h 900099"/>
                <a:gd name="connsiteX71" fmla="*/ 607620 w 810090"/>
                <a:gd name="connsiteY71" fmla="*/ 745136 h 900099"/>
                <a:gd name="connsiteX72" fmla="*/ 607620 w 810090"/>
                <a:gd name="connsiteY72" fmla="*/ 789106 h 900099"/>
                <a:gd name="connsiteX73" fmla="*/ 596369 w 810090"/>
                <a:gd name="connsiteY73" fmla="*/ 800357 h 900099"/>
                <a:gd name="connsiteX74" fmla="*/ 551364 w 810090"/>
                <a:gd name="connsiteY74" fmla="*/ 800357 h 900099"/>
                <a:gd name="connsiteX75" fmla="*/ 540113 w 810090"/>
                <a:gd name="connsiteY75" fmla="*/ 789106 h 900099"/>
                <a:gd name="connsiteX76" fmla="*/ 540113 w 810090"/>
                <a:gd name="connsiteY76" fmla="*/ 757061 h 900099"/>
                <a:gd name="connsiteX77" fmla="*/ 524277 w 810090"/>
                <a:gd name="connsiteY77" fmla="*/ 758002 h 900099"/>
                <a:gd name="connsiteX78" fmla="*/ 524277 w 810090"/>
                <a:gd name="connsiteY78" fmla="*/ 789106 h 900099"/>
                <a:gd name="connsiteX79" fmla="*/ 513026 w 810090"/>
                <a:gd name="connsiteY79" fmla="*/ 800357 h 900099"/>
                <a:gd name="connsiteX80" fmla="*/ 468021 w 810090"/>
                <a:gd name="connsiteY80" fmla="*/ 800357 h 900099"/>
                <a:gd name="connsiteX81" fmla="*/ 456770 w 810090"/>
                <a:gd name="connsiteY81" fmla="*/ 789106 h 900099"/>
                <a:gd name="connsiteX82" fmla="*/ 456770 w 810090"/>
                <a:gd name="connsiteY82" fmla="*/ 762012 h 900099"/>
                <a:gd name="connsiteX83" fmla="*/ 440933 w 810090"/>
                <a:gd name="connsiteY83" fmla="*/ 762953 h 900099"/>
                <a:gd name="connsiteX84" fmla="*/ 440933 w 810090"/>
                <a:gd name="connsiteY84" fmla="*/ 789106 h 900099"/>
                <a:gd name="connsiteX85" fmla="*/ 429682 w 810090"/>
                <a:gd name="connsiteY85" fmla="*/ 800357 h 900099"/>
                <a:gd name="connsiteX86" fmla="*/ 384677 w 810090"/>
                <a:gd name="connsiteY86" fmla="*/ 800357 h 900099"/>
                <a:gd name="connsiteX87" fmla="*/ 373426 w 810090"/>
                <a:gd name="connsiteY87" fmla="*/ 789106 h 900099"/>
                <a:gd name="connsiteX88" fmla="*/ 373426 w 810090"/>
                <a:gd name="connsiteY88" fmla="*/ 763207 h 900099"/>
                <a:gd name="connsiteX89" fmla="*/ 357589 w 810090"/>
                <a:gd name="connsiteY89" fmla="*/ 762266 h 900099"/>
                <a:gd name="connsiteX90" fmla="*/ 357589 w 810090"/>
                <a:gd name="connsiteY90" fmla="*/ 789106 h 900099"/>
                <a:gd name="connsiteX91" fmla="*/ 346338 w 810090"/>
                <a:gd name="connsiteY91" fmla="*/ 800357 h 900099"/>
                <a:gd name="connsiteX92" fmla="*/ 301333 w 810090"/>
                <a:gd name="connsiteY92" fmla="*/ 800357 h 900099"/>
                <a:gd name="connsiteX93" fmla="*/ 290082 w 810090"/>
                <a:gd name="connsiteY93" fmla="*/ 789106 h 900099"/>
                <a:gd name="connsiteX94" fmla="*/ 290082 w 810090"/>
                <a:gd name="connsiteY94" fmla="*/ 758255 h 900099"/>
                <a:gd name="connsiteX95" fmla="*/ 274245 w 810090"/>
                <a:gd name="connsiteY95" fmla="*/ 757314 h 900099"/>
                <a:gd name="connsiteX96" fmla="*/ 274245 w 810090"/>
                <a:gd name="connsiteY96" fmla="*/ 789106 h 900099"/>
                <a:gd name="connsiteX97" fmla="*/ 262994 w 810090"/>
                <a:gd name="connsiteY97" fmla="*/ 800357 h 900099"/>
                <a:gd name="connsiteX98" fmla="*/ 217989 w 810090"/>
                <a:gd name="connsiteY98" fmla="*/ 800357 h 900099"/>
                <a:gd name="connsiteX99" fmla="*/ 206738 w 810090"/>
                <a:gd name="connsiteY99" fmla="*/ 789106 h 900099"/>
                <a:gd name="connsiteX100" fmla="*/ 206738 w 810090"/>
                <a:gd name="connsiteY100" fmla="*/ 745917 h 900099"/>
                <a:gd name="connsiteX101" fmla="*/ 178348 w 810090"/>
                <a:gd name="connsiteY101" fmla="*/ 740723 h 900099"/>
                <a:gd name="connsiteX102" fmla="*/ 118635 w 810090"/>
                <a:gd name="connsiteY102" fmla="*/ 691455 h 900099"/>
                <a:gd name="connsiteX103" fmla="*/ 0 w 810090"/>
                <a:gd name="connsiteY103" fmla="*/ 405045 h 900099"/>
                <a:gd name="connsiteX104" fmla="*/ 405045 w 810090"/>
                <a:gd name="connsiteY104" fmla="*/ 0 h 90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810090" h="900099">
                  <a:moveTo>
                    <a:pt x="551364" y="818896"/>
                  </a:moveTo>
                  <a:lnTo>
                    <a:pt x="596369" y="818896"/>
                  </a:lnTo>
                  <a:cubicBezTo>
                    <a:pt x="602583" y="818896"/>
                    <a:pt x="607620" y="823933"/>
                    <a:pt x="607620" y="830147"/>
                  </a:cubicBezTo>
                  <a:lnTo>
                    <a:pt x="607620" y="888848"/>
                  </a:lnTo>
                  <a:cubicBezTo>
                    <a:pt x="607620" y="895062"/>
                    <a:pt x="602583" y="900099"/>
                    <a:pt x="596369" y="900099"/>
                  </a:cubicBezTo>
                  <a:lnTo>
                    <a:pt x="551364" y="900099"/>
                  </a:lnTo>
                  <a:cubicBezTo>
                    <a:pt x="545150" y="900099"/>
                    <a:pt x="540113" y="895062"/>
                    <a:pt x="540113" y="888848"/>
                  </a:cubicBezTo>
                  <a:lnTo>
                    <a:pt x="540113" y="830147"/>
                  </a:lnTo>
                  <a:cubicBezTo>
                    <a:pt x="540113" y="823933"/>
                    <a:pt x="545150" y="818896"/>
                    <a:pt x="551364" y="818896"/>
                  </a:cubicBezTo>
                  <a:close/>
                  <a:moveTo>
                    <a:pt x="468021" y="818896"/>
                  </a:moveTo>
                  <a:lnTo>
                    <a:pt x="513026" y="818896"/>
                  </a:lnTo>
                  <a:cubicBezTo>
                    <a:pt x="519240" y="818896"/>
                    <a:pt x="524277" y="823933"/>
                    <a:pt x="524277" y="830147"/>
                  </a:cubicBezTo>
                  <a:lnTo>
                    <a:pt x="524277" y="888848"/>
                  </a:lnTo>
                  <a:cubicBezTo>
                    <a:pt x="524277" y="895062"/>
                    <a:pt x="519240" y="900099"/>
                    <a:pt x="513026" y="900099"/>
                  </a:cubicBezTo>
                  <a:lnTo>
                    <a:pt x="468021" y="900099"/>
                  </a:lnTo>
                  <a:cubicBezTo>
                    <a:pt x="461807" y="900099"/>
                    <a:pt x="456770" y="895062"/>
                    <a:pt x="456770" y="888848"/>
                  </a:cubicBezTo>
                  <a:lnTo>
                    <a:pt x="456770" y="830147"/>
                  </a:lnTo>
                  <a:cubicBezTo>
                    <a:pt x="456770" y="823933"/>
                    <a:pt x="461807" y="818896"/>
                    <a:pt x="468021" y="818896"/>
                  </a:cubicBezTo>
                  <a:close/>
                  <a:moveTo>
                    <a:pt x="384677" y="818896"/>
                  </a:moveTo>
                  <a:lnTo>
                    <a:pt x="429682" y="818896"/>
                  </a:lnTo>
                  <a:cubicBezTo>
                    <a:pt x="435896" y="818896"/>
                    <a:pt x="440933" y="823933"/>
                    <a:pt x="440933" y="830147"/>
                  </a:cubicBezTo>
                  <a:lnTo>
                    <a:pt x="440933" y="888848"/>
                  </a:lnTo>
                  <a:cubicBezTo>
                    <a:pt x="440933" y="895062"/>
                    <a:pt x="435896" y="900099"/>
                    <a:pt x="429682" y="900099"/>
                  </a:cubicBezTo>
                  <a:lnTo>
                    <a:pt x="384677" y="900099"/>
                  </a:lnTo>
                  <a:cubicBezTo>
                    <a:pt x="378463" y="900099"/>
                    <a:pt x="373426" y="895062"/>
                    <a:pt x="373426" y="888848"/>
                  </a:cubicBezTo>
                  <a:lnTo>
                    <a:pt x="373426" y="830147"/>
                  </a:lnTo>
                  <a:cubicBezTo>
                    <a:pt x="373426" y="823933"/>
                    <a:pt x="378463" y="818896"/>
                    <a:pt x="384677" y="818896"/>
                  </a:cubicBezTo>
                  <a:close/>
                  <a:moveTo>
                    <a:pt x="301333" y="818896"/>
                  </a:moveTo>
                  <a:lnTo>
                    <a:pt x="346338" y="818896"/>
                  </a:lnTo>
                  <a:cubicBezTo>
                    <a:pt x="352552" y="818896"/>
                    <a:pt x="357589" y="823933"/>
                    <a:pt x="357589" y="830147"/>
                  </a:cubicBezTo>
                  <a:lnTo>
                    <a:pt x="357589" y="888848"/>
                  </a:lnTo>
                  <a:cubicBezTo>
                    <a:pt x="357589" y="895062"/>
                    <a:pt x="352552" y="900099"/>
                    <a:pt x="346338" y="900099"/>
                  </a:cubicBezTo>
                  <a:lnTo>
                    <a:pt x="301333" y="900099"/>
                  </a:lnTo>
                  <a:cubicBezTo>
                    <a:pt x="295119" y="900099"/>
                    <a:pt x="290082" y="895062"/>
                    <a:pt x="290082" y="888848"/>
                  </a:cubicBezTo>
                  <a:lnTo>
                    <a:pt x="290082" y="830147"/>
                  </a:lnTo>
                  <a:cubicBezTo>
                    <a:pt x="290082" y="823933"/>
                    <a:pt x="295119" y="818896"/>
                    <a:pt x="301333" y="818896"/>
                  </a:cubicBezTo>
                  <a:close/>
                  <a:moveTo>
                    <a:pt x="217989" y="818896"/>
                  </a:moveTo>
                  <a:lnTo>
                    <a:pt x="262994" y="818896"/>
                  </a:lnTo>
                  <a:cubicBezTo>
                    <a:pt x="269208" y="818896"/>
                    <a:pt x="274245" y="823933"/>
                    <a:pt x="274245" y="830147"/>
                  </a:cubicBezTo>
                  <a:lnTo>
                    <a:pt x="274245" y="888848"/>
                  </a:lnTo>
                  <a:cubicBezTo>
                    <a:pt x="274245" y="895062"/>
                    <a:pt x="269208" y="900099"/>
                    <a:pt x="262994" y="900099"/>
                  </a:cubicBezTo>
                  <a:lnTo>
                    <a:pt x="217989" y="900099"/>
                  </a:lnTo>
                  <a:cubicBezTo>
                    <a:pt x="211775" y="900099"/>
                    <a:pt x="206738" y="895062"/>
                    <a:pt x="206738" y="888848"/>
                  </a:cubicBezTo>
                  <a:lnTo>
                    <a:pt x="206738" y="830147"/>
                  </a:lnTo>
                  <a:cubicBezTo>
                    <a:pt x="206738" y="823933"/>
                    <a:pt x="211775" y="818896"/>
                    <a:pt x="217989" y="818896"/>
                  </a:cubicBezTo>
                  <a:close/>
                  <a:moveTo>
                    <a:pt x="439380" y="544819"/>
                  </a:moveTo>
                  <a:cubicBezTo>
                    <a:pt x="426755" y="544819"/>
                    <a:pt x="416520" y="575043"/>
                    <a:pt x="416520" y="612327"/>
                  </a:cubicBezTo>
                  <a:cubicBezTo>
                    <a:pt x="416520" y="649611"/>
                    <a:pt x="426755" y="679835"/>
                    <a:pt x="439380" y="679835"/>
                  </a:cubicBezTo>
                  <a:cubicBezTo>
                    <a:pt x="452005" y="679835"/>
                    <a:pt x="462240" y="649611"/>
                    <a:pt x="462240" y="612327"/>
                  </a:cubicBezTo>
                  <a:cubicBezTo>
                    <a:pt x="462240" y="575043"/>
                    <a:pt x="452005" y="544819"/>
                    <a:pt x="439380" y="544819"/>
                  </a:cubicBezTo>
                  <a:close/>
                  <a:moveTo>
                    <a:pt x="367943" y="544819"/>
                  </a:moveTo>
                  <a:cubicBezTo>
                    <a:pt x="355318" y="544819"/>
                    <a:pt x="345083" y="575043"/>
                    <a:pt x="345083" y="612327"/>
                  </a:cubicBezTo>
                  <a:cubicBezTo>
                    <a:pt x="345083" y="649611"/>
                    <a:pt x="355318" y="679835"/>
                    <a:pt x="367943" y="679835"/>
                  </a:cubicBezTo>
                  <a:cubicBezTo>
                    <a:pt x="380568" y="679835"/>
                    <a:pt x="390803" y="649611"/>
                    <a:pt x="390803" y="612327"/>
                  </a:cubicBezTo>
                  <a:cubicBezTo>
                    <a:pt x="390803" y="575043"/>
                    <a:pt x="380568" y="544819"/>
                    <a:pt x="367943" y="544819"/>
                  </a:cubicBezTo>
                  <a:close/>
                  <a:moveTo>
                    <a:pt x="547898" y="315033"/>
                  </a:moveTo>
                  <a:cubicBezTo>
                    <a:pt x="491542" y="315033"/>
                    <a:pt x="445856" y="360719"/>
                    <a:pt x="445856" y="417075"/>
                  </a:cubicBezTo>
                  <a:cubicBezTo>
                    <a:pt x="445856" y="473431"/>
                    <a:pt x="491542" y="519117"/>
                    <a:pt x="547898" y="519117"/>
                  </a:cubicBezTo>
                  <a:lnTo>
                    <a:pt x="665002" y="519117"/>
                  </a:lnTo>
                  <a:cubicBezTo>
                    <a:pt x="721358" y="519117"/>
                    <a:pt x="767044" y="473431"/>
                    <a:pt x="767044" y="417075"/>
                  </a:cubicBezTo>
                  <a:cubicBezTo>
                    <a:pt x="767044" y="360719"/>
                    <a:pt x="721358" y="315033"/>
                    <a:pt x="665002" y="315033"/>
                  </a:cubicBezTo>
                  <a:close/>
                  <a:moveTo>
                    <a:pt x="147369" y="315033"/>
                  </a:moveTo>
                  <a:cubicBezTo>
                    <a:pt x="91013" y="315033"/>
                    <a:pt x="45327" y="360719"/>
                    <a:pt x="45327" y="417075"/>
                  </a:cubicBezTo>
                  <a:cubicBezTo>
                    <a:pt x="45327" y="473431"/>
                    <a:pt x="91013" y="519117"/>
                    <a:pt x="147369" y="519117"/>
                  </a:cubicBezTo>
                  <a:lnTo>
                    <a:pt x="264473" y="519117"/>
                  </a:lnTo>
                  <a:cubicBezTo>
                    <a:pt x="320829" y="519117"/>
                    <a:pt x="366515" y="473431"/>
                    <a:pt x="366515" y="417075"/>
                  </a:cubicBezTo>
                  <a:cubicBezTo>
                    <a:pt x="366515" y="360719"/>
                    <a:pt x="320829" y="315033"/>
                    <a:pt x="264473" y="315033"/>
                  </a:cubicBezTo>
                  <a:close/>
                  <a:moveTo>
                    <a:pt x="405045" y="0"/>
                  </a:moveTo>
                  <a:cubicBezTo>
                    <a:pt x="628745" y="0"/>
                    <a:pt x="810090" y="181345"/>
                    <a:pt x="810090" y="405045"/>
                  </a:cubicBezTo>
                  <a:cubicBezTo>
                    <a:pt x="810090" y="516895"/>
                    <a:pt x="764754" y="618157"/>
                    <a:pt x="691455" y="691455"/>
                  </a:cubicBezTo>
                  <a:lnTo>
                    <a:pt x="631743" y="740723"/>
                  </a:lnTo>
                  <a:lnTo>
                    <a:pt x="607620" y="745136"/>
                  </a:lnTo>
                  <a:lnTo>
                    <a:pt x="607620" y="789106"/>
                  </a:lnTo>
                  <a:cubicBezTo>
                    <a:pt x="607620" y="795320"/>
                    <a:pt x="602583" y="800357"/>
                    <a:pt x="596369" y="800357"/>
                  </a:cubicBezTo>
                  <a:lnTo>
                    <a:pt x="551364" y="800357"/>
                  </a:lnTo>
                  <a:cubicBezTo>
                    <a:pt x="545150" y="800357"/>
                    <a:pt x="540113" y="795320"/>
                    <a:pt x="540113" y="789106"/>
                  </a:cubicBezTo>
                  <a:lnTo>
                    <a:pt x="540113" y="757061"/>
                  </a:lnTo>
                  <a:lnTo>
                    <a:pt x="524277" y="758002"/>
                  </a:lnTo>
                  <a:lnTo>
                    <a:pt x="524277" y="789106"/>
                  </a:lnTo>
                  <a:cubicBezTo>
                    <a:pt x="524277" y="795320"/>
                    <a:pt x="519240" y="800357"/>
                    <a:pt x="513026" y="800357"/>
                  </a:cubicBezTo>
                  <a:lnTo>
                    <a:pt x="468021" y="800357"/>
                  </a:lnTo>
                  <a:cubicBezTo>
                    <a:pt x="461807" y="800357"/>
                    <a:pt x="456770" y="795320"/>
                    <a:pt x="456770" y="789106"/>
                  </a:cubicBezTo>
                  <a:lnTo>
                    <a:pt x="456770" y="762012"/>
                  </a:lnTo>
                  <a:lnTo>
                    <a:pt x="440933" y="762953"/>
                  </a:lnTo>
                  <a:lnTo>
                    <a:pt x="440933" y="789106"/>
                  </a:lnTo>
                  <a:cubicBezTo>
                    <a:pt x="440933" y="795320"/>
                    <a:pt x="435896" y="800357"/>
                    <a:pt x="429682" y="800357"/>
                  </a:cubicBezTo>
                  <a:lnTo>
                    <a:pt x="384677" y="800357"/>
                  </a:lnTo>
                  <a:cubicBezTo>
                    <a:pt x="378463" y="800357"/>
                    <a:pt x="373426" y="795320"/>
                    <a:pt x="373426" y="789106"/>
                  </a:cubicBezTo>
                  <a:lnTo>
                    <a:pt x="373426" y="763207"/>
                  </a:lnTo>
                  <a:lnTo>
                    <a:pt x="357589" y="762266"/>
                  </a:lnTo>
                  <a:lnTo>
                    <a:pt x="357589" y="789106"/>
                  </a:lnTo>
                  <a:cubicBezTo>
                    <a:pt x="357589" y="795320"/>
                    <a:pt x="352552" y="800357"/>
                    <a:pt x="346338" y="800357"/>
                  </a:cubicBezTo>
                  <a:lnTo>
                    <a:pt x="301333" y="800357"/>
                  </a:lnTo>
                  <a:cubicBezTo>
                    <a:pt x="295119" y="800357"/>
                    <a:pt x="290082" y="795320"/>
                    <a:pt x="290082" y="789106"/>
                  </a:cubicBezTo>
                  <a:lnTo>
                    <a:pt x="290082" y="758255"/>
                  </a:lnTo>
                  <a:lnTo>
                    <a:pt x="274245" y="757314"/>
                  </a:lnTo>
                  <a:lnTo>
                    <a:pt x="274245" y="789106"/>
                  </a:lnTo>
                  <a:cubicBezTo>
                    <a:pt x="274245" y="795320"/>
                    <a:pt x="269208" y="800357"/>
                    <a:pt x="262994" y="800357"/>
                  </a:cubicBezTo>
                  <a:lnTo>
                    <a:pt x="217989" y="800357"/>
                  </a:lnTo>
                  <a:cubicBezTo>
                    <a:pt x="211775" y="800357"/>
                    <a:pt x="206738" y="795320"/>
                    <a:pt x="206738" y="789106"/>
                  </a:cubicBezTo>
                  <a:lnTo>
                    <a:pt x="206738" y="745917"/>
                  </a:lnTo>
                  <a:lnTo>
                    <a:pt x="178348" y="740723"/>
                  </a:lnTo>
                  <a:lnTo>
                    <a:pt x="118635" y="691455"/>
                  </a:lnTo>
                  <a:cubicBezTo>
                    <a:pt x="45337" y="618157"/>
                    <a:pt x="0" y="516895"/>
                    <a:pt x="0" y="405045"/>
                  </a:cubicBezTo>
                  <a:cubicBezTo>
                    <a:pt x="0" y="181345"/>
                    <a:pt x="181345" y="0"/>
                    <a:pt x="40504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03C1B45-1995-4BD6-9555-6BB2F45C0BDB}"/>
              </a:ext>
            </a:extLst>
          </p:cNvPr>
          <p:cNvGrpSpPr/>
          <p:nvPr/>
        </p:nvGrpSpPr>
        <p:grpSpPr>
          <a:xfrm>
            <a:off x="2288053" y="879894"/>
            <a:ext cx="1593833" cy="1492370"/>
            <a:chOff x="2288053" y="879894"/>
            <a:chExt cx="1593833" cy="1492370"/>
          </a:xfrm>
        </p:grpSpPr>
        <p:sp>
          <p:nvSpPr>
            <p:cNvPr id="6" name="波線 5">
              <a:extLst>
                <a:ext uri="{FF2B5EF4-FFF2-40B4-BE49-F238E27FC236}">
                  <a16:creationId xmlns:a16="http://schemas.microsoft.com/office/drawing/2014/main" id="{73E054E2-ECAC-4F6C-AD77-D7FD260F3571}"/>
                </a:ext>
              </a:extLst>
            </p:cNvPr>
            <p:cNvSpPr/>
            <p:nvPr/>
          </p:nvSpPr>
          <p:spPr bwMode="auto">
            <a:xfrm>
              <a:off x="2288053" y="879894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0552A6C-EA82-416E-AEB8-296779A374D0}"/>
                </a:ext>
              </a:extLst>
            </p:cNvPr>
            <p:cNvSpPr/>
            <p:nvPr/>
          </p:nvSpPr>
          <p:spPr>
            <a:xfrm>
              <a:off x="2701062" y="1218124"/>
              <a:ext cx="804700" cy="828972"/>
            </a:xfrm>
            <a:custGeom>
              <a:avLst/>
              <a:gdLst>
                <a:gd name="connsiteX0" fmla="*/ 750093 w 1339850"/>
                <a:gd name="connsiteY0" fmla="*/ 919161 h 1320921"/>
                <a:gd name="connsiteX1" fmla="*/ 693736 w 1339850"/>
                <a:gd name="connsiteY1" fmla="*/ 984838 h 1320921"/>
                <a:gd name="connsiteX2" fmla="*/ 750093 w 1339850"/>
                <a:gd name="connsiteY2" fmla="*/ 1050515 h 1320921"/>
                <a:gd name="connsiteX3" fmla="*/ 806450 w 1339850"/>
                <a:gd name="connsiteY3" fmla="*/ 984838 h 1320921"/>
                <a:gd name="connsiteX4" fmla="*/ 750093 w 1339850"/>
                <a:gd name="connsiteY4" fmla="*/ 919161 h 1320921"/>
                <a:gd name="connsiteX5" fmla="*/ 573881 w 1339850"/>
                <a:gd name="connsiteY5" fmla="*/ 919161 h 1320921"/>
                <a:gd name="connsiteX6" fmla="*/ 517524 w 1339850"/>
                <a:gd name="connsiteY6" fmla="*/ 984838 h 1320921"/>
                <a:gd name="connsiteX7" fmla="*/ 573881 w 1339850"/>
                <a:gd name="connsiteY7" fmla="*/ 1050515 h 1320921"/>
                <a:gd name="connsiteX8" fmla="*/ 630238 w 1339850"/>
                <a:gd name="connsiteY8" fmla="*/ 984838 h 1320921"/>
                <a:gd name="connsiteX9" fmla="*/ 573881 w 1339850"/>
                <a:gd name="connsiteY9" fmla="*/ 919161 h 1320921"/>
                <a:gd name="connsiteX10" fmla="*/ 987425 w 1339850"/>
                <a:gd name="connsiteY10" fmla="*/ 342899 h 1320921"/>
                <a:gd name="connsiteX11" fmla="*/ 736600 w 1339850"/>
                <a:gd name="connsiteY11" fmla="*/ 593724 h 1320921"/>
                <a:gd name="connsiteX12" fmla="*/ 987425 w 1339850"/>
                <a:gd name="connsiteY12" fmla="*/ 844549 h 1320921"/>
                <a:gd name="connsiteX13" fmla="*/ 1238250 w 1339850"/>
                <a:gd name="connsiteY13" fmla="*/ 593724 h 1320921"/>
                <a:gd name="connsiteX14" fmla="*/ 987425 w 1339850"/>
                <a:gd name="connsiteY14" fmla="*/ 342899 h 1320921"/>
                <a:gd name="connsiteX15" fmla="*/ 339725 w 1339850"/>
                <a:gd name="connsiteY15" fmla="*/ 342899 h 1320921"/>
                <a:gd name="connsiteX16" fmla="*/ 88900 w 1339850"/>
                <a:gd name="connsiteY16" fmla="*/ 593724 h 1320921"/>
                <a:gd name="connsiteX17" fmla="*/ 339725 w 1339850"/>
                <a:gd name="connsiteY17" fmla="*/ 844549 h 1320921"/>
                <a:gd name="connsiteX18" fmla="*/ 590550 w 1339850"/>
                <a:gd name="connsiteY18" fmla="*/ 593724 h 1320921"/>
                <a:gd name="connsiteX19" fmla="*/ 339725 w 1339850"/>
                <a:gd name="connsiteY19" fmla="*/ 342899 h 1320921"/>
                <a:gd name="connsiteX20" fmla="*/ 669925 w 1339850"/>
                <a:gd name="connsiteY20" fmla="*/ 0 h 1320921"/>
                <a:gd name="connsiteX21" fmla="*/ 1339850 w 1339850"/>
                <a:gd name="connsiteY21" fmla="*/ 669925 h 1320921"/>
                <a:gd name="connsiteX22" fmla="*/ 1287204 w 1339850"/>
                <a:gd name="connsiteY22" fmla="*/ 930690 h 1320921"/>
                <a:gd name="connsiteX23" fmla="*/ 1236687 w 1339850"/>
                <a:gd name="connsiteY23" fmla="*/ 1023759 h 1320921"/>
                <a:gd name="connsiteX24" fmla="*/ 1206529 w 1339850"/>
                <a:gd name="connsiteY24" fmla="*/ 1034246 h 1320921"/>
                <a:gd name="connsiteX25" fmla="*/ 1206529 w 1339850"/>
                <a:gd name="connsiteY25" fmla="*/ 1210464 h 1320921"/>
                <a:gd name="connsiteX26" fmla="*/ 1183240 w 1339850"/>
                <a:gd name="connsiteY26" fmla="*/ 1233753 h 1320921"/>
                <a:gd name="connsiteX27" fmla="*/ 1090089 w 1339850"/>
                <a:gd name="connsiteY27" fmla="*/ 1233753 h 1320921"/>
                <a:gd name="connsiteX28" fmla="*/ 1066800 w 1339850"/>
                <a:gd name="connsiteY28" fmla="*/ 1210464 h 1320921"/>
                <a:gd name="connsiteX29" fmla="*/ 1066800 w 1339850"/>
                <a:gd name="connsiteY29" fmla="*/ 1075870 h 1320921"/>
                <a:gd name="connsiteX30" fmla="*/ 1035079 w 1339850"/>
                <a:gd name="connsiteY30" fmla="*/ 1082178 h 1320921"/>
                <a:gd name="connsiteX31" fmla="*/ 1035079 w 1339850"/>
                <a:gd name="connsiteY31" fmla="*/ 1252389 h 1320921"/>
                <a:gd name="connsiteX32" fmla="*/ 1011790 w 1339850"/>
                <a:gd name="connsiteY32" fmla="*/ 1275678 h 1320921"/>
                <a:gd name="connsiteX33" fmla="*/ 918639 w 1339850"/>
                <a:gd name="connsiteY33" fmla="*/ 1275678 h 1320921"/>
                <a:gd name="connsiteX34" fmla="*/ 895350 w 1339850"/>
                <a:gd name="connsiteY34" fmla="*/ 1252389 h 1320921"/>
                <a:gd name="connsiteX35" fmla="*/ 895350 w 1339850"/>
                <a:gd name="connsiteY35" fmla="*/ 1109533 h 1320921"/>
                <a:gd name="connsiteX36" fmla="*/ 863628 w 1339850"/>
                <a:gd name="connsiteY36" fmla="*/ 1112635 h 1320921"/>
                <a:gd name="connsiteX37" fmla="*/ 863628 w 1339850"/>
                <a:gd name="connsiteY37" fmla="*/ 1291806 h 1320921"/>
                <a:gd name="connsiteX38" fmla="*/ 834513 w 1339850"/>
                <a:gd name="connsiteY38" fmla="*/ 1320921 h 1320921"/>
                <a:gd name="connsiteX39" fmla="*/ 718058 w 1339850"/>
                <a:gd name="connsiteY39" fmla="*/ 1320921 h 1320921"/>
                <a:gd name="connsiteX40" fmla="*/ 688943 w 1339850"/>
                <a:gd name="connsiteY40" fmla="*/ 1291806 h 1320921"/>
                <a:gd name="connsiteX41" fmla="*/ 688943 w 1339850"/>
                <a:gd name="connsiteY41" fmla="*/ 1123335 h 1320921"/>
                <a:gd name="connsiteX42" fmla="*/ 669925 w 1339850"/>
                <a:gd name="connsiteY42" fmla="*/ 1123950 h 1320921"/>
                <a:gd name="connsiteX43" fmla="*/ 661222 w 1339850"/>
                <a:gd name="connsiteY43" fmla="*/ 1123669 h 1320921"/>
                <a:gd name="connsiteX44" fmla="*/ 661222 w 1339850"/>
                <a:gd name="connsiteY44" fmla="*/ 1291806 h 1320921"/>
                <a:gd name="connsiteX45" fmla="*/ 632107 w 1339850"/>
                <a:gd name="connsiteY45" fmla="*/ 1320921 h 1320921"/>
                <a:gd name="connsiteX46" fmla="*/ 515652 w 1339850"/>
                <a:gd name="connsiteY46" fmla="*/ 1320921 h 1320921"/>
                <a:gd name="connsiteX47" fmla="*/ 486537 w 1339850"/>
                <a:gd name="connsiteY47" fmla="*/ 1291806 h 1320921"/>
                <a:gd name="connsiteX48" fmla="*/ 486537 w 1339850"/>
                <a:gd name="connsiteY48" fmla="*/ 1113644 h 1320921"/>
                <a:gd name="connsiteX49" fmla="*/ 454054 w 1339850"/>
                <a:gd name="connsiteY49" fmla="*/ 1110468 h 1320921"/>
                <a:gd name="connsiteX50" fmla="*/ 454054 w 1339850"/>
                <a:gd name="connsiteY50" fmla="*/ 1252389 h 1320921"/>
                <a:gd name="connsiteX51" fmla="*/ 430765 w 1339850"/>
                <a:gd name="connsiteY51" fmla="*/ 1275678 h 1320921"/>
                <a:gd name="connsiteX52" fmla="*/ 337614 w 1339850"/>
                <a:gd name="connsiteY52" fmla="*/ 1275678 h 1320921"/>
                <a:gd name="connsiteX53" fmla="*/ 314325 w 1339850"/>
                <a:gd name="connsiteY53" fmla="*/ 1252389 h 1320921"/>
                <a:gd name="connsiteX54" fmla="*/ 314325 w 1339850"/>
                <a:gd name="connsiteY54" fmla="*/ 1084078 h 1320921"/>
                <a:gd name="connsiteX55" fmla="*/ 282604 w 1339850"/>
                <a:gd name="connsiteY55" fmla="*/ 1077770 h 1320921"/>
                <a:gd name="connsiteX56" fmla="*/ 282604 w 1339850"/>
                <a:gd name="connsiteY56" fmla="*/ 1210464 h 1320921"/>
                <a:gd name="connsiteX57" fmla="*/ 259315 w 1339850"/>
                <a:gd name="connsiteY57" fmla="*/ 1233753 h 1320921"/>
                <a:gd name="connsiteX58" fmla="*/ 166164 w 1339850"/>
                <a:gd name="connsiteY58" fmla="*/ 1233753 h 1320921"/>
                <a:gd name="connsiteX59" fmla="*/ 142875 w 1339850"/>
                <a:gd name="connsiteY59" fmla="*/ 1210464 h 1320921"/>
                <a:gd name="connsiteX60" fmla="*/ 142875 w 1339850"/>
                <a:gd name="connsiteY60" fmla="*/ 1037569 h 1320921"/>
                <a:gd name="connsiteX61" fmla="*/ 103163 w 1339850"/>
                <a:gd name="connsiteY61" fmla="*/ 1023759 h 1320921"/>
                <a:gd name="connsiteX62" fmla="*/ 52646 w 1339850"/>
                <a:gd name="connsiteY62" fmla="*/ 930690 h 1320921"/>
                <a:gd name="connsiteX63" fmla="*/ 0 w 1339850"/>
                <a:gd name="connsiteY63" fmla="*/ 669925 h 1320921"/>
                <a:gd name="connsiteX64" fmla="*/ 669925 w 1339850"/>
                <a:gd name="connsiteY64" fmla="*/ 0 h 1320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339850" h="1320921">
                  <a:moveTo>
                    <a:pt x="750093" y="919161"/>
                  </a:moveTo>
                  <a:cubicBezTo>
                    <a:pt x="718968" y="919161"/>
                    <a:pt x="693736" y="948566"/>
                    <a:pt x="693736" y="984838"/>
                  </a:cubicBezTo>
                  <a:cubicBezTo>
                    <a:pt x="693736" y="1021110"/>
                    <a:pt x="718968" y="1050515"/>
                    <a:pt x="750093" y="1050515"/>
                  </a:cubicBezTo>
                  <a:cubicBezTo>
                    <a:pt x="781218" y="1050515"/>
                    <a:pt x="806450" y="1021110"/>
                    <a:pt x="806450" y="984838"/>
                  </a:cubicBezTo>
                  <a:cubicBezTo>
                    <a:pt x="806450" y="948566"/>
                    <a:pt x="781218" y="919161"/>
                    <a:pt x="750093" y="919161"/>
                  </a:cubicBezTo>
                  <a:close/>
                  <a:moveTo>
                    <a:pt x="573881" y="919161"/>
                  </a:moveTo>
                  <a:cubicBezTo>
                    <a:pt x="542756" y="919161"/>
                    <a:pt x="517524" y="948566"/>
                    <a:pt x="517524" y="984838"/>
                  </a:cubicBezTo>
                  <a:cubicBezTo>
                    <a:pt x="517524" y="1021110"/>
                    <a:pt x="542756" y="1050515"/>
                    <a:pt x="573881" y="1050515"/>
                  </a:cubicBezTo>
                  <a:cubicBezTo>
                    <a:pt x="605006" y="1050515"/>
                    <a:pt x="630238" y="1021110"/>
                    <a:pt x="630238" y="984838"/>
                  </a:cubicBezTo>
                  <a:cubicBezTo>
                    <a:pt x="630238" y="948566"/>
                    <a:pt x="605006" y="919161"/>
                    <a:pt x="573881" y="919161"/>
                  </a:cubicBezTo>
                  <a:close/>
                  <a:moveTo>
                    <a:pt x="987425" y="342899"/>
                  </a:moveTo>
                  <a:cubicBezTo>
                    <a:pt x="848898" y="342899"/>
                    <a:pt x="736600" y="455197"/>
                    <a:pt x="736600" y="593724"/>
                  </a:cubicBezTo>
                  <a:cubicBezTo>
                    <a:pt x="736600" y="732251"/>
                    <a:pt x="848898" y="844549"/>
                    <a:pt x="987425" y="844549"/>
                  </a:cubicBezTo>
                  <a:cubicBezTo>
                    <a:pt x="1125952" y="844549"/>
                    <a:pt x="1238250" y="732251"/>
                    <a:pt x="1238250" y="593724"/>
                  </a:cubicBezTo>
                  <a:cubicBezTo>
                    <a:pt x="1238250" y="455197"/>
                    <a:pt x="1125952" y="342899"/>
                    <a:pt x="987425" y="342899"/>
                  </a:cubicBezTo>
                  <a:close/>
                  <a:moveTo>
                    <a:pt x="339725" y="342899"/>
                  </a:moveTo>
                  <a:cubicBezTo>
                    <a:pt x="201198" y="342899"/>
                    <a:pt x="88900" y="455197"/>
                    <a:pt x="88900" y="593724"/>
                  </a:cubicBezTo>
                  <a:cubicBezTo>
                    <a:pt x="88900" y="732251"/>
                    <a:pt x="201198" y="844549"/>
                    <a:pt x="339725" y="844549"/>
                  </a:cubicBezTo>
                  <a:cubicBezTo>
                    <a:pt x="478252" y="844549"/>
                    <a:pt x="590550" y="732251"/>
                    <a:pt x="590550" y="593724"/>
                  </a:cubicBezTo>
                  <a:cubicBezTo>
                    <a:pt x="590550" y="455197"/>
                    <a:pt x="478252" y="342899"/>
                    <a:pt x="339725" y="342899"/>
                  </a:cubicBezTo>
                  <a:close/>
                  <a:moveTo>
                    <a:pt x="669925" y="0"/>
                  </a:moveTo>
                  <a:cubicBezTo>
                    <a:pt x="1039914" y="0"/>
                    <a:pt x="1339850" y="299936"/>
                    <a:pt x="1339850" y="669925"/>
                  </a:cubicBezTo>
                  <a:cubicBezTo>
                    <a:pt x="1339850" y="762422"/>
                    <a:pt x="1321104" y="850541"/>
                    <a:pt x="1287204" y="930690"/>
                  </a:cubicBezTo>
                  <a:lnTo>
                    <a:pt x="1236687" y="1023759"/>
                  </a:lnTo>
                  <a:lnTo>
                    <a:pt x="1206529" y="1034246"/>
                  </a:lnTo>
                  <a:lnTo>
                    <a:pt x="1206529" y="1210464"/>
                  </a:lnTo>
                  <a:cubicBezTo>
                    <a:pt x="1206529" y="1223326"/>
                    <a:pt x="1196102" y="1233753"/>
                    <a:pt x="1183240" y="1233753"/>
                  </a:cubicBezTo>
                  <a:lnTo>
                    <a:pt x="1090089" y="1233753"/>
                  </a:lnTo>
                  <a:cubicBezTo>
                    <a:pt x="1077227" y="1233753"/>
                    <a:pt x="1066800" y="1223326"/>
                    <a:pt x="1066800" y="1210464"/>
                  </a:cubicBezTo>
                  <a:lnTo>
                    <a:pt x="1066800" y="1075870"/>
                  </a:lnTo>
                  <a:lnTo>
                    <a:pt x="1035079" y="1082178"/>
                  </a:lnTo>
                  <a:lnTo>
                    <a:pt x="1035079" y="1252389"/>
                  </a:lnTo>
                  <a:cubicBezTo>
                    <a:pt x="1035079" y="1265251"/>
                    <a:pt x="1024652" y="1275678"/>
                    <a:pt x="1011790" y="1275678"/>
                  </a:cubicBezTo>
                  <a:lnTo>
                    <a:pt x="918639" y="1275678"/>
                  </a:lnTo>
                  <a:cubicBezTo>
                    <a:pt x="905777" y="1275678"/>
                    <a:pt x="895350" y="1265251"/>
                    <a:pt x="895350" y="1252389"/>
                  </a:cubicBezTo>
                  <a:lnTo>
                    <a:pt x="895350" y="1109533"/>
                  </a:lnTo>
                  <a:lnTo>
                    <a:pt x="863628" y="1112635"/>
                  </a:lnTo>
                  <a:lnTo>
                    <a:pt x="863628" y="1291806"/>
                  </a:lnTo>
                  <a:cubicBezTo>
                    <a:pt x="863628" y="1307886"/>
                    <a:pt x="850593" y="1320921"/>
                    <a:pt x="834513" y="1320921"/>
                  </a:cubicBezTo>
                  <a:lnTo>
                    <a:pt x="718058" y="1320921"/>
                  </a:lnTo>
                  <a:cubicBezTo>
                    <a:pt x="701978" y="1320921"/>
                    <a:pt x="688943" y="1307886"/>
                    <a:pt x="688943" y="1291806"/>
                  </a:cubicBezTo>
                  <a:lnTo>
                    <a:pt x="688943" y="1123335"/>
                  </a:lnTo>
                  <a:lnTo>
                    <a:pt x="669925" y="1123950"/>
                  </a:lnTo>
                  <a:lnTo>
                    <a:pt x="661222" y="1123669"/>
                  </a:lnTo>
                  <a:lnTo>
                    <a:pt x="661222" y="1291806"/>
                  </a:lnTo>
                  <a:cubicBezTo>
                    <a:pt x="661222" y="1307886"/>
                    <a:pt x="648187" y="1320921"/>
                    <a:pt x="632107" y="1320921"/>
                  </a:cubicBezTo>
                  <a:lnTo>
                    <a:pt x="515652" y="1320921"/>
                  </a:lnTo>
                  <a:cubicBezTo>
                    <a:pt x="499572" y="1320921"/>
                    <a:pt x="486537" y="1307886"/>
                    <a:pt x="486537" y="1291806"/>
                  </a:cubicBezTo>
                  <a:lnTo>
                    <a:pt x="486537" y="1113644"/>
                  </a:lnTo>
                  <a:lnTo>
                    <a:pt x="454054" y="1110468"/>
                  </a:lnTo>
                  <a:lnTo>
                    <a:pt x="454054" y="1252389"/>
                  </a:lnTo>
                  <a:cubicBezTo>
                    <a:pt x="454054" y="1265251"/>
                    <a:pt x="443627" y="1275678"/>
                    <a:pt x="430765" y="1275678"/>
                  </a:cubicBezTo>
                  <a:lnTo>
                    <a:pt x="337614" y="1275678"/>
                  </a:lnTo>
                  <a:cubicBezTo>
                    <a:pt x="324752" y="1275678"/>
                    <a:pt x="314325" y="1265251"/>
                    <a:pt x="314325" y="1252389"/>
                  </a:cubicBezTo>
                  <a:lnTo>
                    <a:pt x="314325" y="1084078"/>
                  </a:lnTo>
                  <a:lnTo>
                    <a:pt x="282604" y="1077770"/>
                  </a:lnTo>
                  <a:lnTo>
                    <a:pt x="282604" y="1210464"/>
                  </a:lnTo>
                  <a:cubicBezTo>
                    <a:pt x="282604" y="1223326"/>
                    <a:pt x="272177" y="1233753"/>
                    <a:pt x="259315" y="1233753"/>
                  </a:cubicBezTo>
                  <a:lnTo>
                    <a:pt x="166164" y="1233753"/>
                  </a:lnTo>
                  <a:cubicBezTo>
                    <a:pt x="153302" y="1233753"/>
                    <a:pt x="142875" y="1223326"/>
                    <a:pt x="142875" y="1210464"/>
                  </a:cubicBezTo>
                  <a:lnTo>
                    <a:pt x="142875" y="1037569"/>
                  </a:lnTo>
                  <a:lnTo>
                    <a:pt x="103163" y="1023759"/>
                  </a:lnTo>
                  <a:lnTo>
                    <a:pt x="52646" y="930690"/>
                  </a:lnTo>
                  <a:cubicBezTo>
                    <a:pt x="18746" y="850541"/>
                    <a:pt x="0" y="762422"/>
                    <a:pt x="0" y="669925"/>
                  </a:cubicBezTo>
                  <a:cubicBezTo>
                    <a:pt x="0" y="299936"/>
                    <a:pt x="299936" y="0"/>
                    <a:pt x="6699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AEA47B9E-3E6D-4F25-85D0-63F6B0531BFE}"/>
              </a:ext>
            </a:extLst>
          </p:cNvPr>
          <p:cNvGrpSpPr/>
          <p:nvPr/>
        </p:nvGrpSpPr>
        <p:grpSpPr>
          <a:xfrm>
            <a:off x="6040544" y="879894"/>
            <a:ext cx="1593833" cy="1492370"/>
            <a:chOff x="6040544" y="879894"/>
            <a:chExt cx="1593833" cy="1492370"/>
          </a:xfrm>
        </p:grpSpPr>
        <p:sp>
          <p:nvSpPr>
            <p:cNvPr id="9" name="波線 8">
              <a:extLst>
                <a:ext uri="{FF2B5EF4-FFF2-40B4-BE49-F238E27FC236}">
                  <a16:creationId xmlns:a16="http://schemas.microsoft.com/office/drawing/2014/main" id="{E2DEDB03-538D-45DB-8115-AED67E85BCDE}"/>
                </a:ext>
              </a:extLst>
            </p:cNvPr>
            <p:cNvSpPr/>
            <p:nvPr/>
          </p:nvSpPr>
          <p:spPr bwMode="auto">
            <a:xfrm>
              <a:off x="6040544" y="879894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4FFB0E8-072A-4CF2-A6ED-C02EB7B4F9AB}"/>
                </a:ext>
              </a:extLst>
            </p:cNvPr>
            <p:cNvSpPr/>
            <p:nvPr/>
          </p:nvSpPr>
          <p:spPr bwMode="auto">
            <a:xfrm rot="10800000">
              <a:off x="6434597" y="1245313"/>
              <a:ext cx="790332" cy="759538"/>
            </a:xfrm>
            <a:custGeom>
              <a:avLst/>
              <a:gdLst>
                <a:gd name="connsiteX0" fmla="*/ 680881 w 1198468"/>
                <a:gd name="connsiteY0" fmla="*/ 398318 h 1102249"/>
                <a:gd name="connsiteX1" fmla="*/ 736868 w 1198468"/>
                <a:gd name="connsiteY1" fmla="*/ 311526 h 1102249"/>
                <a:gd name="connsiteX2" fmla="*/ 680881 w 1198468"/>
                <a:gd name="connsiteY2" fmla="*/ 224734 h 1102249"/>
                <a:gd name="connsiteX3" fmla="*/ 624894 w 1198468"/>
                <a:gd name="connsiteY3" fmla="*/ 311526 h 1102249"/>
                <a:gd name="connsiteX4" fmla="*/ 680881 w 1198468"/>
                <a:gd name="connsiteY4" fmla="*/ 398318 h 1102249"/>
                <a:gd name="connsiteX5" fmla="*/ 517585 w 1198468"/>
                <a:gd name="connsiteY5" fmla="*/ 404149 h 1102249"/>
                <a:gd name="connsiteX6" fmla="*/ 573572 w 1198468"/>
                <a:gd name="connsiteY6" fmla="*/ 317357 h 1102249"/>
                <a:gd name="connsiteX7" fmla="*/ 517585 w 1198468"/>
                <a:gd name="connsiteY7" fmla="*/ 230565 h 1102249"/>
                <a:gd name="connsiteX8" fmla="*/ 461598 w 1198468"/>
                <a:gd name="connsiteY8" fmla="*/ 317357 h 1102249"/>
                <a:gd name="connsiteX9" fmla="*/ 517585 w 1198468"/>
                <a:gd name="connsiteY9" fmla="*/ 404149 h 1102249"/>
                <a:gd name="connsiteX10" fmla="*/ 293053 w 1198468"/>
                <a:gd name="connsiteY10" fmla="*/ 833867 h 1102249"/>
                <a:gd name="connsiteX11" fmla="*/ 508904 w 1198468"/>
                <a:gd name="connsiteY11" fmla="*/ 645062 h 1102249"/>
                <a:gd name="connsiteX12" fmla="*/ 293053 w 1198468"/>
                <a:gd name="connsiteY12" fmla="*/ 456257 h 1102249"/>
                <a:gd name="connsiteX13" fmla="*/ 77201 w 1198468"/>
                <a:gd name="connsiteY13" fmla="*/ 645062 h 1102249"/>
                <a:gd name="connsiteX14" fmla="*/ 293053 w 1198468"/>
                <a:gd name="connsiteY14" fmla="*/ 833867 h 1102249"/>
                <a:gd name="connsiteX15" fmla="*/ 905414 w 1198468"/>
                <a:gd name="connsiteY15" fmla="*/ 833867 h 1102249"/>
                <a:gd name="connsiteX16" fmla="*/ 1121266 w 1198468"/>
                <a:gd name="connsiteY16" fmla="*/ 645062 h 1102249"/>
                <a:gd name="connsiteX17" fmla="*/ 905414 w 1198468"/>
                <a:gd name="connsiteY17" fmla="*/ 456257 h 1102249"/>
                <a:gd name="connsiteX18" fmla="*/ 689562 w 1198468"/>
                <a:gd name="connsiteY18" fmla="*/ 645062 h 1102249"/>
                <a:gd name="connsiteX19" fmla="*/ 905414 w 1198468"/>
                <a:gd name="connsiteY19" fmla="*/ 833867 h 1102249"/>
                <a:gd name="connsiteX20" fmla="*/ 599234 w 1198468"/>
                <a:gd name="connsiteY20" fmla="*/ 1102249 h 1102249"/>
                <a:gd name="connsiteX21" fmla="*/ 0 w 1198468"/>
                <a:gd name="connsiteY21" fmla="*/ 611132 h 1102249"/>
                <a:gd name="connsiteX22" fmla="*/ 175510 w 1198468"/>
                <a:gd name="connsiteY22" fmla="*/ 263858 h 1102249"/>
                <a:gd name="connsiteX23" fmla="*/ 332428 w 1198468"/>
                <a:gd name="connsiteY23" fmla="*/ 177152 h 1102249"/>
                <a:gd name="connsiteX24" fmla="*/ 376716 w 1198468"/>
                <a:gd name="connsiteY24" fmla="*/ 0 h 1102249"/>
                <a:gd name="connsiteX25" fmla="*/ 821755 w 1198468"/>
                <a:gd name="connsiteY25" fmla="*/ 0 h 1102249"/>
                <a:gd name="connsiteX26" fmla="*/ 866043 w 1198468"/>
                <a:gd name="connsiteY26" fmla="*/ 177152 h 1102249"/>
                <a:gd name="connsiteX27" fmla="*/ 1022959 w 1198468"/>
                <a:gd name="connsiteY27" fmla="*/ 263859 h 1102249"/>
                <a:gd name="connsiteX28" fmla="*/ 1198468 w 1198468"/>
                <a:gd name="connsiteY28" fmla="*/ 611132 h 1102249"/>
                <a:gd name="connsiteX29" fmla="*/ 599234 w 1198468"/>
                <a:gd name="connsiteY29" fmla="*/ 1102249 h 1102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98468" h="1102249">
                  <a:moveTo>
                    <a:pt x="680881" y="398318"/>
                  </a:moveTo>
                  <a:cubicBezTo>
                    <a:pt x="711801" y="398318"/>
                    <a:pt x="736868" y="359460"/>
                    <a:pt x="736868" y="311526"/>
                  </a:cubicBezTo>
                  <a:cubicBezTo>
                    <a:pt x="736868" y="263592"/>
                    <a:pt x="711801" y="224734"/>
                    <a:pt x="680881" y="224734"/>
                  </a:cubicBezTo>
                  <a:cubicBezTo>
                    <a:pt x="649960" y="224734"/>
                    <a:pt x="624894" y="263592"/>
                    <a:pt x="624894" y="311526"/>
                  </a:cubicBezTo>
                  <a:cubicBezTo>
                    <a:pt x="624894" y="359460"/>
                    <a:pt x="649960" y="398318"/>
                    <a:pt x="680881" y="398318"/>
                  </a:cubicBezTo>
                  <a:close/>
                  <a:moveTo>
                    <a:pt x="517585" y="404149"/>
                  </a:moveTo>
                  <a:cubicBezTo>
                    <a:pt x="548505" y="404149"/>
                    <a:pt x="573572" y="365291"/>
                    <a:pt x="573572" y="317357"/>
                  </a:cubicBezTo>
                  <a:cubicBezTo>
                    <a:pt x="573572" y="269423"/>
                    <a:pt x="548505" y="230565"/>
                    <a:pt x="517585" y="230565"/>
                  </a:cubicBezTo>
                  <a:cubicBezTo>
                    <a:pt x="486665" y="230565"/>
                    <a:pt x="461598" y="269423"/>
                    <a:pt x="461598" y="317357"/>
                  </a:cubicBezTo>
                  <a:cubicBezTo>
                    <a:pt x="461598" y="365291"/>
                    <a:pt x="486665" y="404149"/>
                    <a:pt x="517585" y="404149"/>
                  </a:cubicBezTo>
                  <a:close/>
                  <a:moveTo>
                    <a:pt x="293053" y="833867"/>
                  </a:moveTo>
                  <a:cubicBezTo>
                    <a:pt x="412264" y="833867"/>
                    <a:pt x="508904" y="749336"/>
                    <a:pt x="508904" y="645062"/>
                  </a:cubicBezTo>
                  <a:cubicBezTo>
                    <a:pt x="508904" y="540788"/>
                    <a:pt x="412264" y="456257"/>
                    <a:pt x="293053" y="456257"/>
                  </a:cubicBezTo>
                  <a:cubicBezTo>
                    <a:pt x="173841" y="456257"/>
                    <a:pt x="77201" y="540788"/>
                    <a:pt x="77201" y="645062"/>
                  </a:cubicBezTo>
                  <a:cubicBezTo>
                    <a:pt x="77201" y="749336"/>
                    <a:pt x="173841" y="833867"/>
                    <a:pt x="293053" y="833867"/>
                  </a:cubicBezTo>
                  <a:close/>
                  <a:moveTo>
                    <a:pt x="905414" y="833867"/>
                  </a:moveTo>
                  <a:cubicBezTo>
                    <a:pt x="1024626" y="833867"/>
                    <a:pt x="1121266" y="749336"/>
                    <a:pt x="1121266" y="645062"/>
                  </a:cubicBezTo>
                  <a:cubicBezTo>
                    <a:pt x="1121266" y="540788"/>
                    <a:pt x="1024626" y="456257"/>
                    <a:pt x="905414" y="456257"/>
                  </a:cubicBezTo>
                  <a:cubicBezTo>
                    <a:pt x="786203" y="456257"/>
                    <a:pt x="689562" y="540788"/>
                    <a:pt x="689562" y="645062"/>
                  </a:cubicBezTo>
                  <a:cubicBezTo>
                    <a:pt x="689562" y="749336"/>
                    <a:pt x="786203" y="833867"/>
                    <a:pt x="905414" y="833867"/>
                  </a:cubicBezTo>
                  <a:close/>
                  <a:moveTo>
                    <a:pt x="599234" y="1102249"/>
                  </a:moveTo>
                  <a:cubicBezTo>
                    <a:pt x="268285" y="1102249"/>
                    <a:pt x="0" y="882369"/>
                    <a:pt x="0" y="611132"/>
                  </a:cubicBezTo>
                  <a:cubicBezTo>
                    <a:pt x="0" y="475514"/>
                    <a:pt x="67070" y="352735"/>
                    <a:pt x="175510" y="263858"/>
                  </a:cubicBezTo>
                  <a:lnTo>
                    <a:pt x="332428" y="177152"/>
                  </a:lnTo>
                  <a:lnTo>
                    <a:pt x="376716" y="0"/>
                  </a:lnTo>
                  <a:lnTo>
                    <a:pt x="821755" y="0"/>
                  </a:lnTo>
                  <a:lnTo>
                    <a:pt x="866043" y="177152"/>
                  </a:lnTo>
                  <a:lnTo>
                    <a:pt x="1022959" y="263859"/>
                  </a:lnTo>
                  <a:cubicBezTo>
                    <a:pt x="1131396" y="352735"/>
                    <a:pt x="1198468" y="475514"/>
                    <a:pt x="1198468" y="611132"/>
                  </a:cubicBezTo>
                  <a:cubicBezTo>
                    <a:pt x="1198468" y="882369"/>
                    <a:pt x="930183" y="1102249"/>
                    <a:pt x="599234" y="11022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26E72A8-927E-4DF0-9A85-98F6D3ECFC92}"/>
              </a:ext>
            </a:extLst>
          </p:cNvPr>
          <p:cNvGrpSpPr/>
          <p:nvPr/>
        </p:nvGrpSpPr>
        <p:grpSpPr>
          <a:xfrm>
            <a:off x="7903849" y="879894"/>
            <a:ext cx="1593833" cy="1492370"/>
            <a:chOff x="7903849" y="879894"/>
            <a:chExt cx="1593833" cy="1492370"/>
          </a:xfrm>
        </p:grpSpPr>
        <p:sp>
          <p:nvSpPr>
            <p:cNvPr id="12" name="波線 11">
              <a:extLst>
                <a:ext uri="{FF2B5EF4-FFF2-40B4-BE49-F238E27FC236}">
                  <a16:creationId xmlns:a16="http://schemas.microsoft.com/office/drawing/2014/main" id="{BD6AF311-8322-4658-9CA3-DA0D8D34053D}"/>
                </a:ext>
              </a:extLst>
            </p:cNvPr>
            <p:cNvSpPr/>
            <p:nvPr/>
          </p:nvSpPr>
          <p:spPr bwMode="auto">
            <a:xfrm>
              <a:off x="7903849" y="879894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4A7E90B-C9EC-4F4D-A210-BD7A8172FA36}"/>
                </a:ext>
              </a:extLst>
            </p:cNvPr>
            <p:cNvSpPr/>
            <p:nvPr/>
          </p:nvSpPr>
          <p:spPr>
            <a:xfrm>
              <a:off x="8355201" y="1155829"/>
              <a:ext cx="719788" cy="945748"/>
            </a:xfrm>
            <a:custGeom>
              <a:avLst/>
              <a:gdLst>
                <a:gd name="connsiteX0" fmla="*/ 878578 w 1625772"/>
                <a:gd name="connsiteY0" fmla="*/ 1861684 h 2044306"/>
                <a:gd name="connsiteX1" fmla="*/ 927870 w 1625772"/>
                <a:gd name="connsiteY1" fmla="*/ 1952995 h 2044306"/>
                <a:gd name="connsiteX2" fmla="*/ 878578 w 1625772"/>
                <a:gd name="connsiteY2" fmla="*/ 2044306 h 2044306"/>
                <a:gd name="connsiteX3" fmla="*/ 829286 w 1625772"/>
                <a:gd name="connsiteY3" fmla="*/ 1952995 h 2044306"/>
                <a:gd name="connsiteX4" fmla="*/ 878578 w 1625772"/>
                <a:gd name="connsiteY4" fmla="*/ 1861684 h 2044306"/>
                <a:gd name="connsiteX5" fmla="*/ 754753 w 1625772"/>
                <a:gd name="connsiteY5" fmla="*/ 1861684 h 2044306"/>
                <a:gd name="connsiteX6" fmla="*/ 804045 w 1625772"/>
                <a:gd name="connsiteY6" fmla="*/ 1952995 h 2044306"/>
                <a:gd name="connsiteX7" fmla="*/ 754753 w 1625772"/>
                <a:gd name="connsiteY7" fmla="*/ 2044306 h 2044306"/>
                <a:gd name="connsiteX8" fmla="*/ 705461 w 1625772"/>
                <a:gd name="connsiteY8" fmla="*/ 1952995 h 2044306"/>
                <a:gd name="connsiteX9" fmla="*/ 754753 w 1625772"/>
                <a:gd name="connsiteY9" fmla="*/ 1861684 h 2044306"/>
                <a:gd name="connsiteX10" fmla="*/ 1002403 w 1625772"/>
                <a:gd name="connsiteY10" fmla="*/ 1830728 h 2044306"/>
                <a:gd name="connsiteX11" fmla="*/ 1051695 w 1625772"/>
                <a:gd name="connsiteY11" fmla="*/ 1922039 h 2044306"/>
                <a:gd name="connsiteX12" fmla="*/ 1002403 w 1625772"/>
                <a:gd name="connsiteY12" fmla="*/ 2013350 h 2044306"/>
                <a:gd name="connsiteX13" fmla="*/ 953111 w 1625772"/>
                <a:gd name="connsiteY13" fmla="*/ 1922039 h 2044306"/>
                <a:gd name="connsiteX14" fmla="*/ 1002403 w 1625772"/>
                <a:gd name="connsiteY14" fmla="*/ 1830728 h 2044306"/>
                <a:gd name="connsiteX15" fmla="*/ 630928 w 1625772"/>
                <a:gd name="connsiteY15" fmla="*/ 1830728 h 2044306"/>
                <a:gd name="connsiteX16" fmla="*/ 680220 w 1625772"/>
                <a:gd name="connsiteY16" fmla="*/ 1922039 h 2044306"/>
                <a:gd name="connsiteX17" fmla="*/ 630928 w 1625772"/>
                <a:gd name="connsiteY17" fmla="*/ 2013350 h 2044306"/>
                <a:gd name="connsiteX18" fmla="*/ 581636 w 1625772"/>
                <a:gd name="connsiteY18" fmla="*/ 1922039 h 2044306"/>
                <a:gd name="connsiteX19" fmla="*/ 630928 w 1625772"/>
                <a:gd name="connsiteY19" fmla="*/ 1830728 h 2044306"/>
                <a:gd name="connsiteX20" fmla="*/ 1126228 w 1625772"/>
                <a:gd name="connsiteY20" fmla="*/ 1773578 h 2044306"/>
                <a:gd name="connsiteX21" fmla="*/ 1175520 w 1625772"/>
                <a:gd name="connsiteY21" fmla="*/ 1864889 h 2044306"/>
                <a:gd name="connsiteX22" fmla="*/ 1126228 w 1625772"/>
                <a:gd name="connsiteY22" fmla="*/ 1956200 h 2044306"/>
                <a:gd name="connsiteX23" fmla="*/ 1076936 w 1625772"/>
                <a:gd name="connsiteY23" fmla="*/ 1864889 h 2044306"/>
                <a:gd name="connsiteX24" fmla="*/ 1126228 w 1625772"/>
                <a:gd name="connsiteY24" fmla="*/ 1773578 h 2044306"/>
                <a:gd name="connsiteX25" fmla="*/ 507103 w 1625772"/>
                <a:gd name="connsiteY25" fmla="*/ 1773578 h 2044306"/>
                <a:gd name="connsiteX26" fmla="*/ 556395 w 1625772"/>
                <a:gd name="connsiteY26" fmla="*/ 1864889 h 2044306"/>
                <a:gd name="connsiteX27" fmla="*/ 507103 w 1625772"/>
                <a:gd name="connsiteY27" fmla="*/ 1956200 h 2044306"/>
                <a:gd name="connsiteX28" fmla="*/ 457811 w 1625772"/>
                <a:gd name="connsiteY28" fmla="*/ 1864889 h 2044306"/>
                <a:gd name="connsiteX29" fmla="*/ 507103 w 1625772"/>
                <a:gd name="connsiteY29" fmla="*/ 1773578 h 2044306"/>
                <a:gd name="connsiteX30" fmla="*/ 1250053 w 1625772"/>
                <a:gd name="connsiteY30" fmla="*/ 1678328 h 2044306"/>
                <a:gd name="connsiteX31" fmla="*/ 1299345 w 1625772"/>
                <a:gd name="connsiteY31" fmla="*/ 1769639 h 2044306"/>
                <a:gd name="connsiteX32" fmla="*/ 1250053 w 1625772"/>
                <a:gd name="connsiteY32" fmla="*/ 1860950 h 2044306"/>
                <a:gd name="connsiteX33" fmla="*/ 1200761 w 1625772"/>
                <a:gd name="connsiteY33" fmla="*/ 1769639 h 2044306"/>
                <a:gd name="connsiteX34" fmla="*/ 1250053 w 1625772"/>
                <a:gd name="connsiteY34" fmla="*/ 1678328 h 2044306"/>
                <a:gd name="connsiteX35" fmla="*/ 383278 w 1625772"/>
                <a:gd name="connsiteY35" fmla="*/ 1678328 h 2044306"/>
                <a:gd name="connsiteX36" fmla="*/ 432570 w 1625772"/>
                <a:gd name="connsiteY36" fmla="*/ 1769639 h 2044306"/>
                <a:gd name="connsiteX37" fmla="*/ 383278 w 1625772"/>
                <a:gd name="connsiteY37" fmla="*/ 1860950 h 2044306"/>
                <a:gd name="connsiteX38" fmla="*/ 333986 w 1625772"/>
                <a:gd name="connsiteY38" fmla="*/ 1769639 h 2044306"/>
                <a:gd name="connsiteX39" fmla="*/ 383278 w 1625772"/>
                <a:gd name="connsiteY39" fmla="*/ 1678328 h 2044306"/>
                <a:gd name="connsiteX40" fmla="*/ 882880 w 1625772"/>
                <a:gd name="connsiteY40" fmla="*/ 1429218 h 2044306"/>
                <a:gd name="connsiteX41" fmla="*/ 829742 w 1625772"/>
                <a:gd name="connsiteY41" fmla="*/ 1508593 h 2044306"/>
                <a:gd name="connsiteX42" fmla="*/ 882880 w 1625772"/>
                <a:gd name="connsiteY42" fmla="*/ 1587968 h 2044306"/>
                <a:gd name="connsiteX43" fmla="*/ 936018 w 1625772"/>
                <a:gd name="connsiteY43" fmla="*/ 1508593 h 2044306"/>
                <a:gd name="connsiteX44" fmla="*/ 882880 w 1625772"/>
                <a:gd name="connsiteY44" fmla="*/ 1429218 h 2044306"/>
                <a:gd name="connsiteX45" fmla="*/ 730480 w 1625772"/>
                <a:gd name="connsiteY45" fmla="*/ 1429218 h 2044306"/>
                <a:gd name="connsiteX46" fmla="*/ 677342 w 1625772"/>
                <a:gd name="connsiteY46" fmla="*/ 1508593 h 2044306"/>
                <a:gd name="connsiteX47" fmla="*/ 730480 w 1625772"/>
                <a:gd name="connsiteY47" fmla="*/ 1587968 h 2044306"/>
                <a:gd name="connsiteX48" fmla="*/ 783618 w 1625772"/>
                <a:gd name="connsiteY48" fmla="*/ 1508593 h 2044306"/>
                <a:gd name="connsiteX49" fmla="*/ 730480 w 1625772"/>
                <a:gd name="connsiteY49" fmla="*/ 1429218 h 2044306"/>
                <a:gd name="connsiteX50" fmla="*/ 1230036 w 1625772"/>
                <a:gd name="connsiteY50" fmla="*/ 858101 h 2044306"/>
                <a:gd name="connsiteX51" fmla="*/ 1067694 w 1625772"/>
                <a:gd name="connsiteY51" fmla="*/ 905927 h 2044306"/>
                <a:gd name="connsiteX52" fmla="*/ 929267 w 1625772"/>
                <a:gd name="connsiteY52" fmla="*/ 1254619 h 2044306"/>
                <a:gd name="connsiteX53" fmla="*/ 1300456 w 1625772"/>
                <a:gd name="connsiteY53" fmla="*/ 1309083 h 2044306"/>
                <a:gd name="connsiteX54" fmla="*/ 1438883 w 1625772"/>
                <a:gd name="connsiteY54" fmla="*/ 960392 h 2044306"/>
                <a:gd name="connsiteX55" fmla="*/ 1230036 w 1625772"/>
                <a:gd name="connsiteY55" fmla="*/ 858101 h 2044306"/>
                <a:gd name="connsiteX56" fmla="*/ 383323 w 1625772"/>
                <a:gd name="connsiteY56" fmla="*/ 858101 h 2044306"/>
                <a:gd name="connsiteX57" fmla="*/ 174476 w 1625772"/>
                <a:gd name="connsiteY57" fmla="*/ 960392 h 2044306"/>
                <a:gd name="connsiteX58" fmla="*/ 312903 w 1625772"/>
                <a:gd name="connsiteY58" fmla="*/ 1309083 h 2044306"/>
                <a:gd name="connsiteX59" fmla="*/ 684092 w 1625772"/>
                <a:gd name="connsiteY59" fmla="*/ 1254619 h 2044306"/>
                <a:gd name="connsiteX60" fmla="*/ 545665 w 1625772"/>
                <a:gd name="connsiteY60" fmla="*/ 905927 h 2044306"/>
                <a:gd name="connsiteX61" fmla="*/ 383323 w 1625772"/>
                <a:gd name="connsiteY61" fmla="*/ 858101 h 2044306"/>
                <a:gd name="connsiteX62" fmla="*/ 812886 w 1625772"/>
                <a:gd name="connsiteY62" fmla="*/ 0 h 2044306"/>
                <a:gd name="connsiteX63" fmla="*/ 1129298 w 1625772"/>
                <a:gd name="connsiteY63" fmla="*/ 65785 h 2044306"/>
                <a:gd name="connsiteX64" fmla="*/ 1137336 w 1625772"/>
                <a:gd name="connsiteY64" fmla="*/ 70278 h 2044306"/>
                <a:gd name="connsiteX65" fmla="*/ 1075690 w 1625772"/>
                <a:gd name="connsiteY65" fmla="*/ 70279 h 2044306"/>
                <a:gd name="connsiteX66" fmla="*/ 1036805 w 1625772"/>
                <a:gd name="connsiteY66" fmla="*/ 184088 h 2044306"/>
                <a:gd name="connsiteX67" fmla="*/ 935012 w 1625772"/>
                <a:gd name="connsiteY67" fmla="*/ 254429 h 2044306"/>
                <a:gd name="connsiteX68" fmla="*/ 955937 w 1625772"/>
                <a:gd name="connsiteY68" fmla="*/ 315678 h 2044306"/>
                <a:gd name="connsiteX69" fmla="*/ 861988 w 1625772"/>
                <a:gd name="connsiteY69" fmla="*/ 250766 h 2044306"/>
                <a:gd name="connsiteX70" fmla="*/ 760191 w 1625772"/>
                <a:gd name="connsiteY70" fmla="*/ 321101 h 2044306"/>
                <a:gd name="connsiteX71" fmla="*/ 634365 w 1625772"/>
                <a:gd name="connsiteY71" fmla="*/ 321104 h 2044306"/>
                <a:gd name="connsiteX72" fmla="*/ 595480 w 1625772"/>
                <a:gd name="connsiteY72" fmla="*/ 434913 h 2044306"/>
                <a:gd name="connsiteX73" fmla="*/ 493687 w 1625772"/>
                <a:gd name="connsiteY73" fmla="*/ 505254 h 2044306"/>
                <a:gd name="connsiteX74" fmla="*/ 532568 w 1625772"/>
                <a:gd name="connsiteY74" fmla="*/ 619066 h 2044306"/>
                <a:gd name="connsiteX75" fmla="*/ 523565 w 1625772"/>
                <a:gd name="connsiteY75" fmla="*/ 645420 h 2044306"/>
                <a:gd name="connsiteX76" fmla="*/ 579644 w 1625772"/>
                <a:gd name="connsiteY76" fmla="*/ 608066 h 2044306"/>
                <a:gd name="connsiteX77" fmla="*/ 553241 w 1625772"/>
                <a:gd name="connsiteY77" fmla="*/ 530779 h 2044306"/>
                <a:gd name="connsiteX78" fmla="*/ 638574 w 1625772"/>
                <a:gd name="connsiteY78" fmla="*/ 471812 h 2044306"/>
                <a:gd name="connsiteX79" fmla="*/ 671171 w 1625772"/>
                <a:gd name="connsiteY79" fmla="*/ 376406 h 2044306"/>
                <a:gd name="connsiteX80" fmla="*/ 776651 w 1625772"/>
                <a:gd name="connsiteY80" fmla="*/ 376403 h 2044306"/>
                <a:gd name="connsiteX81" fmla="*/ 861988 w 1625772"/>
                <a:gd name="connsiteY81" fmla="*/ 317441 h 2044306"/>
                <a:gd name="connsiteX82" fmla="*/ 947325 w 1625772"/>
                <a:gd name="connsiteY82" fmla="*/ 376403 h 2044306"/>
                <a:gd name="connsiteX83" fmla="*/ 1052805 w 1625772"/>
                <a:gd name="connsiteY83" fmla="*/ 376406 h 2044306"/>
                <a:gd name="connsiteX84" fmla="*/ 1085402 w 1625772"/>
                <a:gd name="connsiteY84" fmla="*/ 471812 h 2044306"/>
                <a:gd name="connsiteX85" fmla="*/ 1170735 w 1625772"/>
                <a:gd name="connsiteY85" fmla="*/ 530779 h 2044306"/>
                <a:gd name="connsiteX86" fmla="*/ 1138142 w 1625772"/>
                <a:gd name="connsiteY86" fmla="*/ 626188 h 2044306"/>
                <a:gd name="connsiteX87" fmla="*/ 1153281 w 1625772"/>
                <a:gd name="connsiteY87" fmla="*/ 670504 h 2044306"/>
                <a:gd name="connsiteX88" fmla="*/ 1225390 w 1625772"/>
                <a:gd name="connsiteY88" fmla="*/ 718536 h 2044306"/>
                <a:gd name="connsiteX89" fmla="*/ 1191408 w 1625772"/>
                <a:gd name="connsiteY89" fmla="*/ 619066 h 2044306"/>
                <a:gd name="connsiteX90" fmla="*/ 1230289 w 1625772"/>
                <a:gd name="connsiteY90" fmla="*/ 505254 h 2044306"/>
                <a:gd name="connsiteX91" fmla="*/ 1128496 w 1625772"/>
                <a:gd name="connsiteY91" fmla="*/ 434913 h 2044306"/>
                <a:gd name="connsiteX92" fmla="*/ 1089611 w 1625772"/>
                <a:gd name="connsiteY92" fmla="*/ 321104 h 2044306"/>
                <a:gd name="connsiteX93" fmla="*/ 1008623 w 1625772"/>
                <a:gd name="connsiteY93" fmla="*/ 321102 h 2044306"/>
                <a:gd name="connsiteX94" fmla="*/ 994566 w 1625772"/>
                <a:gd name="connsiteY94" fmla="*/ 279954 h 2044306"/>
                <a:gd name="connsiteX95" fmla="*/ 1079899 w 1625772"/>
                <a:gd name="connsiteY95" fmla="*/ 220987 h 2044306"/>
                <a:gd name="connsiteX96" fmla="*/ 1112496 w 1625772"/>
                <a:gd name="connsiteY96" fmla="*/ 125581 h 2044306"/>
                <a:gd name="connsiteX97" fmla="*/ 1217976 w 1625772"/>
                <a:gd name="connsiteY97" fmla="*/ 125578 h 2044306"/>
                <a:gd name="connsiteX98" fmla="*/ 1226211 w 1625772"/>
                <a:gd name="connsiteY98" fmla="*/ 119956 h 2044306"/>
                <a:gd name="connsiteX99" fmla="*/ 1267379 w 1625772"/>
                <a:gd name="connsiteY99" fmla="*/ 142967 h 2044306"/>
                <a:gd name="connsiteX100" fmla="*/ 1625772 w 1625772"/>
                <a:gd name="connsiteY100" fmla="*/ 837121 h 2044306"/>
                <a:gd name="connsiteX101" fmla="*/ 1387683 w 1625772"/>
                <a:gd name="connsiteY101" fmla="*/ 1429055 h 2044306"/>
                <a:gd name="connsiteX102" fmla="*/ 1324909 w 1625772"/>
                <a:gd name="connsiteY102" fmla="*/ 1482393 h 2044306"/>
                <a:gd name="connsiteX103" fmla="*/ 1317130 w 1625772"/>
                <a:gd name="connsiteY103" fmla="*/ 1500239 h 2044306"/>
                <a:gd name="connsiteX104" fmla="*/ 812886 w 1625772"/>
                <a:gd name="connsiteY104" fmla="*/ 1834107 h 2044306"/>
                <a:gd name="connsiteX105" fmla="*/ 308642 w 1625772"/>
                <a:gd name="connsiteY105" fmla="*/ 1500239 h 2044306"/>
                <a:gd name="connsiteX106" fmla="*/ 300863 w 1625772"/>
                <a:gd name="connsiteY106" fmla="*/ 1482393 h 2044306"/>
                <a:gd name="connsiteX107" fmla="*/ 238089 w 1625772"/>
                <a:gd name="connsiteY107" fmla="*/ 1429055 h 2044306"/>
                <a:gd name="connsiteX108" fmla="*/ 0 w 1625772"/>
                <a:gd name="connsiteY108" fmla="*/ 837121 h 2044306"/>
                <a:gd name="connsiteX109" fmla="*/ 812886 w 1625772"/>
                <a:gd name="connsiteY109" fmla="*/ 0 h 204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1625772" h="2044306">
                  <a:moveTo>
                    <a:pt x="878578" y="1861684"/>
                  </a:moveTo>
                  <a:cubicBezTo>
                    <a:pt x="905801" y="1861684"/>
                    <a:pt x="927870" y="1902565"/>
                    <a:pt x="927870" y="1952995"/>
                  </a:cubicBezTo>
                  <a:cubicBezTo>
                    <a:pt x="927870" y="2003425"/>
                    <a:pt x="905801" y="2044306"/>
                    <a:pt x="878578" y="2044306"/>
                  </a:cubicBezTo>
                  <a:cubicBezTo>
                    <a:pt x="851355" y="2044306"/>
                    <a:pt x="829286" y="2003425"/>
                    <a:pt x="829286" y="1952995"/>
                  </a:cubicBezTo>
                  <a:cubicBezTo>
                    <a:pt x="829286" y="1902565"/>
                    <a:pt x="851355" y="1861684"/>
                    <a:pt x="878578" y="1861684"/>
                  </a:cubicBezTo>
                  <a:close/>
                  <a:moveTo>
                    <a:pt x="754753" y="1861684"/>
                  </a:moveTo>
                  <a:cubicBezTo>
                    <a:pt x="781976" y="1861684"/>
                    <a:pt x="804045" y="1902565"/>
                    <a:pt x="804045" y="1952995"/>
                  </a:cubicBezTo>
                  <a:cubicBezTo>
                    <a:pt x="804045" y="2003425"/>
                    <a:pt x="781976" y="2044306"/>
                    <a:pt x="754753" y="2044306"/>
                  </a:cubicBezTo>
                  <a:cubicBezTo>
                    <a:pt x="727530" y="2044306"/>
                    <a:pt x="705461" y="2003425"/>
                    <a:pt x="705461" y="1952995"/>
                  </a:cubicBezTo>
                  <a:cubicBezTo>
                    <a:pt x="705461" y="1902565"/>
                    <a:pt x="727530" y="1861684"/>
                    <a:pt x="754753" y="1861684"/>
                  </a:cubicBezTo>
                  <a:close/>
                  <a:moveTo>
                    <a:pt x="1002403" y="1830728"/>
                  </a:moveTo>
                  <a:cubicBezTo>
                    <a:pt x="1029626" y="1830728"/>
                    <a:pt x="1051695" y="1871609"/>
                    <a:pt x="1051695" y="1922039"/>
                  </a:cubicBezTo>
                  <a:cubicBezTo>
                    <a:pt x="1051695" y="1972469"/>
                    <a:pt x="1029626" y="2013350"/>
                    <a:pt x="1002403" y="2013350"/>
                  </a:cubicBezTo>
                  <a:cubicBezTo>
                    <a:pt x="975180" y="2013350"/>
                    <a:pt x="953111" y="1972469"/>
                    <a:pt x="953111" y="1922039"/>
                  </a:cubicBezTo>
                  <a:cubicBezTo>
                    <a:pt x="953111" y="1871609"/>
                    <a:pt x="975180" y="1830728"/>
                    <a:pt x="1002403" y="1830728"/>
                  </a:cubicBezTo>
                  <a:close/>
                  <a:moveTo>
                    <a:pt x="630928" y="1830728"/>
                  </a:moveTo>
                  <a:cubicBezTo>
                    <a:pt x="658151" y="1830728"/>
                    <a:pt x="680220" y="1871609"/>
                    <a:pt x="680220" y="1922039"/>
                  </a:cubicBezTo>
                  <a:cubicBezTo>
                    <a:pt x="680220" y="1972469"/>
                    <a:pt x="658151" y="2013350"/>
                    <a:pt x="630928" y="2013350"/>
                  </a:cubicBezTo>
                  <a:cubicBezTo>
                    <a:pt x="603705" y="2013350"/>
                    <a:pt x="581636" y="1972469"/>
                    <a:pt x="581636" y="1922039"/>
                  </a:cubicBezTo>
                  <a:cubicBezTo>
                    <a:pt x="581636" y="1871609"/>
                    <a:pt x="603705" y="1830728"/>
                    <a:pt x="630928" y="1830728"/>
                  </a:cubicBezTo>
                  <a:close/>
                  <a:moveTo>
                    <a:pt x="1126228" y="1773578"/>
                  </a:moveTo>
                  <a:cubicBezTo>
                    <a:pt x="1153451" y="1773578"/>
                    <a:pt x="1175520" y="1814459"/>
                    <a:pt x="1175520" y="1864889"/>
                  </a:cubicBezTo>
                  <a:cubicBezTo>
                    <a:pt x="1175520" y="1915319"/>
                    <a:pt x="1153451" y="1956200"/>
                    <a:pt x="1126228" y="1956200"/>
                  </a:cubicBezTo>
                  <a:cubicBezTo>
                    <a:pt x="1099005" y="1956200"/>
                    <a:pt x="1076936" y="1915319"/>
                    <a:pt x="1076936" y="1864889"/>
                  </a:cubicBezTo>
                  <a:cubicBezTo>
                    <a:pt x="1076936" y="1814459"/>
                    <a:pt x="1099005" y="1773578"/>
                    <a:pt x="1126228" y="1773578"/>
                  </a:cubicBezTo>
                  <a:close/>
                  <a:moveTo>
                    <a:pt x="507103" y="1773578"/>
                  </a:moveTo>
                  <a:cubicBezTo>
                    <a:pt x="534326" y="1773578"/>
                    <a:pt x="556395" y="1814459"/>
                    <a:pt x="556395" y="1864889"/>
                  </a:cubicBezTo>
                  <a:cubicBezTo>
                    <a:pt x="556395" y="1915319"/>
                    <a:pt x="534326" y="1956200"/>
                    <a:pt x="507103" y="1956200"/>
                  </a:cubicBezTo>
                  <a:cubicBezTo>
                    <a:pt x="479880" y="1956200"/>
                    <a:pt x="457811" y="1915319"/>
                    <a:pt x="457811" y="1864889"/>
                  </a:cubicBezTo>
                  <a:cubicBezTo>
                    <a:pt x="457811" y="1814459"/>
                    <a:pt x="479880" y="1773578"/>
                    <a:pt x="507103" y="1773578"/>
                  </a:cubicBezTo>
                  <a:close/>
                  <a:moveTo>
                    <a:pt x="1250053" y="1678328"/>
                  </a:moveTo>
                  <a:cubicBezTo>
                    <a:pt x="1277276" y="1678328"/>
                    <a:pt x="1299345" y="1719209"/>
                    <a:pt x="1299345" y="1769639"/>
                  </a:cubicBezTo>
                  <a:cubicBezTo>
                    <a:pt x="1299345" y="1820069"/>
                    <a:pt x="1277276" y="1860950"/>
                    <a:pt x="1250053" y="1860950"/>
                  </a:cubicBezTo>
                  <a:cubicBezTo>
                    <a:pt x="1222830" y="1860950"/>
                    <a:pt x="1200761" y="1820069"/>
                    <a:pt x="1200761" y="1769639"/>
                  </a:cubicBezTo>
                  <a:cubicBezTo>
                    <a:pt x="1200761" y="1719209"/>
                    <a:pt x="1222830" y="1678328"/>
                    <a:pt x="1250053" y="1678328"/>
                  </a:cubicBezTo>
                  <a:close/>
                  <a:moveTo>
                    <a:pt x="383278" y="1678328"/>
                  </a:moveTo>
                  <a:cubicBezTo>
                    <a:pt x="410501" y="1678328"/>
                    <a:pt x="432570" y="1719209"/>
                    <a:pt x="432570" y="1769639"/>
                  </a:cubicBezTo>
                  <a:cubicBezTo>
                    <a:pt x="432570" y="1820069"/>
                    <a:pt x="410501" y="1860950"/>
                    <a:pt x="383278" y="1860950"/>
                  </a:cubicBezTo>
                  <a:cubicBezTo>
                    <a:pt x="356055" y="1860950"/>
                    <a:pt x="333986" y="1820069"/>
                    <a:pt x="333986" y="1769639"/>
                  </a:cubicBezTo>
                  <a:cubicBezTo>
                    <a:pt x="333986" y="1719209"/>
                    <a:pt x="356055" y="1678328"/>
                    <a:pt x="383278" y="1678328"/>
                  </a:cubicBezTo>
                  <a:close/>
                  <a:moveTo>
                    <a:pt x="882880" y="1429218"/>
                  </a:moveTo>
                  <a:cubicBezTo>
                    <a:pt x="853533" y="1429218"/>
                    <a:pt x="829742" y="1464755"/>
                    <a:pt x="829742" y="1508593"/>
                  </a:cubicBezTo>
                  <a:cubicBezTo>
                    <a:pt x="829742" y="1552431"/>
                    <a:pt x="853533" y="1587968"/>
                    <a:pt x="882880" y="1587968"/>
                  </a:cubicBezTo>
                  <a:cubicBezTo>
                    <a:pt x="912227" y="1587968"/>
                    <a:pt x="936018" y="1552431"/>
                    <a:pt x="936018" y="1508593"/>
                  </a:cubicBezTo>
                  <a:cubicBezTo>
                    <a:pt x="936018" y="1464755"/>
                    <a:pt x="912227" y="1429218"/>
                    <a:pt x="882880" y="1429218"/>
                  </a:cubicBezTo>
                  <a:close/>
                  <a:moveTo>
                    <a:pt x="730480" y="1429218"/>
                  </a:moveTo>
                  <a:cubicBezTo>
                    <a:pt x="701133" y="1429218"/>
                    <a:pt x="677342" y="1464755"/>
                    <a:pt x="677342" y="1508593"/>
                  </a:cubicBezTo>
                  <a:cubicBezTo>
                    <a:pt x="677342" y="1552431"/>
                    <a:pt x="701133" y="1587968"/>
                    <a:pt x="730480" y="1587968"/>
                  </a:cubicBezTo>
                  <a:cubicBezTo>
                    <a:pt x="759827" y="1587968"/>
                    <a:pt x="783618" y="1552431"/>
                    <a:pt x="783618" y="1508593"/>
                  </a:cubicBezTo>
                  <a:cubicBezTo>
                    <a:pt x="783618" y="1464755"/>
                    <a:pt x="759827" y="1429218"/>
                    <a:pt x="730480" y="1429218"/>
                  </a:cubicBezTo>
                  <a:close/>
                  <a:moveTo>
                    <a:pt x="1230036" y="858101"/>
                  </a:moveTo>
                  <a:cubicBezTo>
                    <a:pt x="1176819" y="859846"/>
                    <a:pt x="1120466" y="875459"/>
                    <a:pt x="1067694" y="905927"/>
                  </a:cubicBezTo>
                  <a:cubicBezTo>
                    <a:pt x="926967" y="987176"/>
                    <a:pt x="864991" y="1143290"/>
                    <a:pt x="929267" y="1254619"/>
                  </a:cubicBezTo>
                  <a:cubicBezTo>
                    <a:pt x="993542" y="1365947"/>
                    <a:pt x="1159729" y="1390332"/>
                    <a:pt x="1300456" y="1309083"/>
                  </a:cubicBezTo>
                  <a:cubicBezTo>
                    <a:pt x="1441183" y="1227835"/>
                    <a:pt x="1503159" y="1071720"/>
                    <a:pt x="1438883" y="960392"/>
                  </a:cubicBezTo>
                  <a:cubicBezTo>
                    <a:pt x="1398711" y="890811"/>
                    <a:pt x="1318730" y="855194"/>
                    <a:pt x="1230036" y="858101"/>
                  </a:cubicBezTo>
                  <a:close/>
                  <a:moveTo>
                    <a:pt x="383323" y="858101"/>
                  </a:moveTo>
                  <a:cubicBezTo>
                    <a:pt x="294629" y="855194"/>
                    <a:pt x="214648" y="890811"/>
                    <a:pt x="174476" y="960392"/>
                  </a:cubicBezTo>
                  <a:cubicBezTo>
                    <a:pt x="110200" y="1071720"/>
                    <a:pt x="172176" y="1227835"/>
                    <a:pt x="312903" y="1309083"/>
                  </a:cubicBezTo>
                  <a:cubicBezTo>
                    <a:pt x="453629" y="1390332"/>
                    <a:pt x="619816" y="1365947"/>
                    <a:pt x="684092" y="1254619"/>
                  </a:cubicBezTo>
                  <a:cubicBezTo>
                    <a:pt x="748367" y="1143290"/>
                    <a:pt x="686391" y="987176"/>
                    <a:pt x="545665" y="905927"/>
                  </a:cubicBezTo>
                  <a:cubicBezTo>
                    <a:pt x="492892" y="875459"/>
                    <a:pt x="436540" y="859846"/>
                    <a:pt x="383323" y="858101"/>
                  </a:cubicBezTo>
                  <a:close/>
                  <a:moveTo>
                    <a:pt x="812886" y="0"/>
                  </a:moveTo>
                  <a:cubicBezTo>
                    <a:pt x="925122" y="0"/>
                    <a:pt x="1032046" y="23425"/>
                    <a:pt x="1129298" y="65785"/>
                  </a:cubicBezTo>
                  <a:lnTo>
                    <a:pt x="1137336" y="70278"/>
                  </a:lnTo>
                  <a:lnTo>
                    <a:pt x="1075690" y="70279"/>
                  </a:lnTo>
                  <a:lnTo>
                    <a:pt x="1036805" y="184088"/>
                  </a:lnTo>
                  <a:lnTo>
                    <a:pt x="935012" y="254429"/>
                  </a:lnTo>
                  <a:lnTo>
                    <a:pt x="955937" y="315678"/>
                  </a:lnTo>
                  <a:lnTo>
                    <a:pt x="861988" y="250766"/>
                  </a:lnTo>
                  <a:lnTo>
                    <a:pt x="760191" y="321101"/>
                  </a:lnTo>
                  <a:lnTo>
                    <a:pt x="634365" y="321104"/>
                  </a:lnTo>
                  <a:lnTo>
                    <a:pt x="595480" y="434913"/>
                  </a:lnTo>
                  <a:lnTo>
                    <a:pt x="493687" y="505254"/>
                  </a:lnTo>
                  <a:lnTo>
                    <a:pt x="532568" y="619066"/>
                  </a:lnTo>
                  <a:lnTo>
                    <a:pt x="523565" y="645420"/>
                  </a:lnTo>
                  <a:lnTo>
                    <a:pt x="579644" y="608066"/>
                  </a:lnTo>
                  <a:lnTo>
                    <a:pt x="553241" y="530779"/>
                  </a:lnTo>
                  <a:lnTo>
                    <a:pt x="638574" y="471812"/>
                  </a:lnTo>
                  <a:lnTo>
                    <a:pt x="671171" y="376406"/>
                  </a:lnTo>
                  <a:lnTo>
                    <a:pt x="776651" y="376403"/>
                  </a:lnTo>
                  <a:lnTo>
                    <a:pt x="861988" y="317441"/>
                  </a:lnTo>
                  <a:lnTo>
                    <a:pt x="947325" y="376403"/>
                  </a:lnTo>
                  <a:lnTo>
                    <a:pt x="1052805" y="376406"/>
                  </a:lnTo>
                  <a:lnTo>
                    <a:pt x="1085402" y="471812"/>
                  </a:lnTo>
                  <a:lnTo>
                    <a:pt x="1170735" y="530779"/>
                  </a:lnTo>
                  <a:lnTo>
                    <a:pt x="1138142" y="626188"/>
                  </a:lnTo>
                  <a:lnTo>
                    <a:pt x="1153281" y="670504"/>
                  </a:lnTo>
                  <a:lnTo>
                    <a:pt x="1225390" y="718536"/>
                  </a:lnTo>
                  <a:lnTo>
                    <a:pt x="1191408" y="619066"/>
                  </a:lnTo>
                  <a:lnTo>
                    <a:pt x="1230289" y="505254"/>
                  </a:lnTo>
                  <a:lnTo>
                    <a:pt x="1128496" y="434913"/>
                  </a:lnTo>
                  <a:lnTo>
                    <a:pt x="1089611" y="321104"/>
                  </a:lnTo>
                  <a:lnTo>
                    <a:pt x="1008623" y="321102"/>
                  </a:lnTo>
                  <a:lnTo>
                    <a:pt x="994566" y="279954"/>
                  </a:lnTo>
                  <a:lnTo>
                    <a:pt x="1079899" y="220987"/>
                  </a:lnTo>
                  <a:lnTo>
                    <a:pt x="1112496" y="125581"/>
                  </a:lnTo>
                  <a:lnTo>
                    <a:pt x="1217976" y="125578"/>
                  </a:lnTo>
                  <a:lnTo>
                    <a:pt x="1226211" y="119956"/>
                  </a:lnTo>
                  <a:lnTo>
                    <a:pt x="1267379" y="142967"/>
                  </a:lnTo>
                  <a:cubicBezTo>
                    <a:pt x="1483608" y="293404"/>
                    <a:pt x="1625772" y="548165"/>
                    <a:pt x="1625772" y="837121"/>
                  </a:cubicBezTo>
                  <a:cubicBezTo>
                    <a:pt x="1625772" y="1068286"/>
                    <a:pt x="1534787" y="1277566"/>
                    <a:pt x="1387683" y="1429055"/>
                  </a:cubicBezTo>
                  <a:lnTo>
                    <a:pt x="1324909" y="1482393"/>
                  </a:lnTo>
                  <a:lnTo>
                    <a:pt x="1317130" y="1500239"/>
                  </a:lnTo>
                  <a:cubicBezTo>
                    <a:pt x="1207851" y="1701671"/>
                    <a:pt x="1022788" y="1834107"/>
                    <a:pt x="812886" y="1834107"/>
                  </a:cubicBezTo>
                  <a:cubicBezTo>
                    <a:pt x="602984" y="1834107"/>
                    <a:pt x="417922" y="1701671"/>
                    <a:pt x="308642" y="1500239"/>
                  </a:cubicBezTo>
                  <a:lnTo>
                    <a:pt x="300863" y="1482393"/>
                  </a:lnTo>
                  <a:lnTo>
                    <a:pt x="238089" y="1429055"/>
                  </a:lnTo>
                  <a:cubicBezTo>
                    <a:pt x="90985" y="1277566"/>
                    <a:pt x="0" y="1068286"/>
                    <a:pt x="0" y="837121"/>
                  </a:cubicBezTo>
                  <a:cubicBezTo>
                    <a:pt x="0" y="374792"/>
                    <a:pt x="363941" y="0"/>
                    <a:pt x="812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BE99B7F-3960-4B06-8154-EC6C86AB4EE7}"/>
              </a:ext>
            </a:extLst>
          </p:cNvPr>
          <p:cNvGrpSpPr/>
          <p:nvPr/>
        </p:nvGrpSpPr>
        <p:grpSpPr>
          <a:xfrm>
            <a:off x="4159986" y="879894"/>
            <a:ext cx="1593833" cy="1492370"/>
            <a:chOff x="4159986" y="879894"/>
            <a:chExt cx="1593833" cy="1492370"/>
          </a:xfrm>
        </p:grpSpPr>
        <p:sp>
          <p:nvSpPr>
            <p:cNvPr id="15" name="波線 14">
              <a:extLst>
                <a:ext uri="{FF2B5EF4-FFF2-40B4-BE49-F238E27FC236}">
                  <a16:creationId xmlns:a16="http://schemas.microsoft.com/office/drawing/2014/main" id="{005277C4-33AD-460E-A205-7D70F6F91269}"/>
                </a:ext>
              </a:extLst>
            </p:cNvPr>
            <p:cNvSpPr/>
            <p:nvPr/>
          </p:nvSpPr>
          <p:spPr bwMode="auto">
            <a:xfrm>
              <a:off x="4159986" y="879894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E4FBEAC-3ED3-475F-92D5-7B48258E51B9}"/>
                </a:ext>
              </a:extLst>
            </p:cNvPr>
            <p:cNvSpPr/>
            <p:nvPr/>
          </p:nvSpPr>
          <p:spPr>
            <a:xfrm>
              <a:off x="4604246" y="1201789"/>
              <a:ext cx="697508" cy="841570"/>
            </a:xfrm>
            <a:custGeom>
              <a:avLst/>
              <a:gdLst>
                <a:gd name="connsiteX0" fmla="*/ 128414 w 1250950"/>
                <a:gd name="connsiteY0" fmla="*/ 1101217 h 1444427"/>
                <a:gd name="connsiteX1" fmla="*/ 194049 w 1250950"/>
                <a:gd name="connsiteY1" fmla="*/ 1151014 h 1444427"/>
                <a:gd name="connsiteX2" fmla="*/ 194049 w 1250950"/>
                <a:gd name="connsiteY2" fmla="*/ 1199442 h 1444427"/>
                <a:gd name="connsiteX3" fmla="*/ 211401 w 1250950"/>
                <a:gd name="connsiteY3" fmla="*/ 1213020 h 1444427"/>
                <a:gd name="connsiteX4" fmla="*/ 211401 w 1250950"/>
                <a:gd name="connsiteY4" fmla="*/ 1164179 h 1444427"/>
                <a:gd name="connsiteX5" fmla="*/ 227240 w 1250950"/>
                <a:gd name="connsiteY5" fmla="*/ 1176196 h 1444427"/>
                <a:gd name="connsiteX6" fmla="*/ 279889 w 1250950"/>
                <a:gd name="connsiteY6" fmla="*/ 1202474 h 1444427"/>
                <a:gd name="connsiteX7" fmla="*/ 279889 w 1250950"/>
                <a:gd name="connsiteY7" fmla="*/ 1260812 h 1444427"/>
                <a:gd name="connsiteX8" fmla="*/ 297241 w 1250950"/>
                <a:gd name="connsiteY8" fmla="*/ 1269555 h 1444427"/>
                <a:gd name="connsiteX9" fmla="*/ 297241 w 1250950"/>
                <a:gd name="connsiteY9" fmla="*/ 1211135 h 1444427"/>
                <a:gd name="connsiteX10" fmla="*/ 350188 w 1250950"/>
                <a:gd name="connsiteY10" fmla="*/ 1237561 h 1444427"/>
                <a:gd name="connsiteX11" fmla="*/ 365729 w 1250950"/>
                <a:gd name="connsiteY11" fmla="*/ 1241997 h 1444427"/>
                <a:gd name="connsiteX12" fmla="*/ 365729 w 1250950"/>
                <a:gd name="connsiteY12" fmla="*/ 1304067 h 1444427"/>
                <a:gd name="connsiteX13" fmla="*/ 370682 w 1250950"/>
                <a:gd name="connsiteY13" fmla="*/ 1306563 h 1444427"/>
                <a:gd name="connsiteX14" fmla="*/ 383081 w 1250950"/>
                <a:gd name="connsiteY14" fmla="*/ 1310097 h 1444427"/>
                <a:gd name="connsiteX15" fmla="*/ 383081 w 1250950"/>
                <a:gd name="connsiteY15" fmla="*/ 1246950 h 1444427"/>
                <a:gd name="connsiteX16" fmla="*/ 451569 w 1250950"/>
                <a:gd name="connsiteY16" fmla="*/ 1266500 h 1444427"/>
                <a:gd name="connsiteX17" fmla="*/ 451569 w 1250950"/>
                <a:gd name="connsiteY17" fmla="*/ 1318907 h 1444427"/>
                <a:gd name="connsiteX18" fmla="*/ 449791 w 1250950"/>
                <a:gd name="connsiteY18" fmla="*/ 1329114 h 1444427"/>
                <a:gd name="connsiteX19" fmla="*/ 471793 w 1250950"/>
                <a:gd name="connsiteY19" fmla="*/ 1335386 h 1444427"/>
                <a:gd name="connsiteX20" fmla="*/ 468921 w 1250950"/>
                <a:gd name="connsiteY20" fmla="*/ 1318907 h 1444427"/>
                <a:gd name="connsiteX21" fmla="*/ 468921 w 1250950"/>
                <a:gd name="connsiteY21" fmla="*/ 1271453 h 1444427"/>
                <a:gd name="connsiteX22" fmla="*/ 486053 w 1250950"/>
                <a:gd name="connsiteY22" fmla="*/ 1276343 h 1444427"/>
                <a:gd name="connsiteX23" fmla="*/ 537409 w 1250950"/>
                <a:gd name="connsiteY23" fmla="*/ 1281104 h 1444427"/>
                <a:gd name="connsiteX24" fmla="*/ 537409 w 1250950"/>
                <a:gd name="connsiteY24" fmla="*/ 1318907 h 1444427"/>
                <a:gd name="connsiteX25" fmla="*/ 532744 w 1250950"/>
                <a:gd name="connsiteY25" fmla="*/ 1345682 h 1444427"/>
                <a:gd name="connsiteX26" fmla="*/ 559862 w 1250950"/>
                <a:gd name="connsiteY26" fmla="*/ 1348181 h 1444427"/>
                <a:gd name="connsiteX27" fmla="*/ 554761 w 1250950"/>
                <a:gd name="connsiteY27" fmla="*/ 1318907 h 1444427"/>
                <a:gd name="connsiteX28" fmla="*/ 554761 w 1250950"/>
                <a:gd name="connsiteY28" fmla="*/ 1282712 h 1444427"/>
                <a:gd name="connsiteX29" fmla="*/ 623249 w 1250950"/>
                <a:gd name="connsiteY29" fmla="*/ 1289061 h 1444427"/>
                <a:gd name="connsiteX30" fmla="*/ 623249 w 1250950"/>
                <a:gd name="connsiteY30" fmla="*/ 1318907 h 1444427"/>
                <a:gd name="connsiteX31" fmla="*/ 617228 w 1250950"/>
                <a:gd name="connsiteY31" fmla="*/ 1353465 h 1444427"/>
                <a:gd name="connsiteX32" fmla="*/ 631925 w 1250950"/>
                <a:gd name="connsiteY32" fmla="*/ 1354819 h 1444427"/>
                <a:gd name="connsiteX33" fmla="*/ 646623 w 1250950"/>
                <a:gd name="connsiteY33" fmla="*/ 1353465 h 1444427"/>
                <a:gd name="connsiteX34" fmla="*/ 640601 w 1250950"/>
                <a:gd name="connsiteY34" fmla="*/ 1318907 h 1444427"/>
                <a:gd name="connsiteX35" fmla="*/ 640601 w 1250950"/>
                <a:gd name="connsiteY35" fmla="*/ 1289061 h 1444427"/>
                <a:gd name="connsiteX36" fmla="*/ 709089 w 1250950"/>
                <a:gd name="connsiteY36" fmla="*/ 1282712 h 1444427"/>
                <a:gd name="connsiteX37" fmla="*/ 709089 w 1250950"/>
                <a:gd name="connsiteY37" fmla="*/ 1318907 h 1444427"/>
                <a:gd name="connsiteX38" fmla="*/ 703988 w 1250950"/>
                <a:gd name="connsiteY38" fmla="*/ 1348181 h 1444427"/>
                <a:gd name="connsiteX39" fmla="*/ 731107 w 1250950"/>
                <a:gd name="connsiteY39" fmla="*/ 1345682 h 1444427"/>
                <a:gd name="connsiteX40" fmla="*/ 726441 w 1250950"/>
                <a:gd name="connsiteY40" fmla="*/ 1318907 h 1444427"/>
                <a:gd name="connsiteX41" fmla="*/ 726441 w 1250950"/>
                <a:gd name="connsiteY41" fmla="*/ 1281104 h 1444427"/>
                <a:gd name="connsiteX42" fmla="*/ 777795 w 1250950"/>
                <a:gd name="connsiteY42" fmla="*/ 1276343 h 1444427"/>
                <a:gd name="connsiteX43" fmla="*/ 794929 w 1250950"/>
                <a:gd name="connsiteY43" fmla="*/ 1271452 h 1444427"/>
                <a:gd name="connsiteX44" fmla="*/ 794929 w 1250950"/>
                <a:gd name="connsiteY44" fmla="*/ 1318907 h 1444427"/>
                <a:gd name="connsiteX45" fmla="*/ 792058 w 1250950"/>
                <a:gd name="connsiteY45" fmla="*/ 1335387 h 1444427"/>
                <a:gd name="connsiteX46" fmla="*/ 814060 w 1250950"/>
                <a:gd name="connsiteY46" fmla="*/ 1329115 h 1444427"/>
                <a:gd name="connsiteX47" fmla="*/ 812281 w 1250950"/>
                <a:gd name="connsiteY47" fmla="*/ 1318907 h 1444427"/>
                <a:gd name="connsiteX48" fmla="*/ 812281 w 1250950"/>
                <a:gd name="connsiteY48" fmla="*/ 1266500 h 1444427"/>
                <a:gd name="connsiteX49" fmla="*/ 880769 w 1250950"/>
                <a:gd name="connsiteY49" fmla="*/ 1246950 h 1444427"/>
                <a:gd name="connsiteX50" fmla="*/ 880769 w 1250950"/>
                <a:gd name="connsiteY50" fmla="*/ 1310098 h 1444427"/>
                <a:gd name="connsiteX51" fmla="*/ 893169 w 1250950"/>
                <a:gd name="connsiteY51" fmla="*/ 1306563 h 1444427"/>
                <a:gd name="connsiteX52" fmla="*/ 898121 w 1250950"/>
                <a:gd name="connsiteY52" fmla="*/ 1304067 h 1444427"/>
                <a:gd name="connsiteX53" fmla="*/ 898121 w 1250950"/>
                <a:gd name="connsiteY53" fmla="*/ 1241997 h 1444427"/>
                <a:gd name="connsiteX54" fmla="*/ 913660 w 1250950"/>
                <a:gd name="connsiteY54" fmla="*/ 1237561 h 1444427"/>
                <a:gd name="connsiteX55" fmla="*/ 966609 w 1250950"/>
                <a:gd name="connsiteY55" fmla="*/ 1211134 h 1444427"/>
                <a:gd name="connsiteX56" fmla="*/ 966609 w 1250950"/>
                <a:gd name="connsiteY56" fmla="*/ 1269556 h 1444427"/>
                <a:gd name="connsiteX57" fmla="*/ 983961 w 1250950"/>
                <a:gd name="connsiteY57" fmla="*/ 1260812 h 1444427"/>
                <a:gd name="connsiteX58" fmla="*/ 983961 w 1250950"/>
                <a:gd name="connsiteY58" fmla="*/ 1202473 h 1444427"/>
                <a:gd name="connsiteX59" fmla="*/ 1036608 w 1250950"/>
                <a:gd name="connsiteY59" fmla="*/ 1176196 h 1444427"/>
                <a:gd name="connsiteX60" fmla="*/ 1052449 w 1250950"/>
                <a:gd name="connsiteY60" fmla="*/ 1164178 h 1444427"/>
                <a:gd name="connsiteX61" fmla="*/ 1052449 w 1250950"/>
                <a:gd name="connsiteY61" fmla="*/ 1213021 h 1444427"/>
                <a:gd name="connsiteX62" fmla="*/ 1069799 w 1250950"/>
                <a:gd name="connsiteY62" fmla="*/ 1199445 h 1444427"/>
                <a:gd name="connsiteX63" fmla="*/ 1069799 w 1250950"/>
                <a:gd name="connsiteY63" fmla="*/ 1151014 h 1444427"/>
                <a:gd name="connsiteX64" fmla="*/ 1135434 w 1250950"/>
                <a:gd name="connsiteY64" fmla="*/ 1101217 h 1444427"/>
                <a:gd name="connsiteX65" fmla="*/ 1138287 w 1250950"/>
                <a:gd name="connsiteY65" fmla="*/ 1117590 h 1444427"/>
                <a:gd name="connsiteX66" fmla="*/ 1138287 w 1250950"/>
                <a:gd name="connsiteY66" fmla="*/ 1198970 h 1444427"/>
                <a:gd name="connsiteX67" fmla="*/ 1096869 w 1250950"/>
                <a:gd name="connsiteY67" fmla="*/ 1249170 h 1444427"/>
                <a:gd name="connsiteX68" fmla="*/ 625475 w 1250950"/>
                <a:gd name="connsiteY68" fmla="*/ 1444427 h 1444427"/>
                <a:gd name="connsiteX69" fmla="*/ 154082 w 1250950"/>
                <a:gd name="connsiteY69" fmla="*/ 1249170 h 1444427"/>
                <a:gd name="connsiteX70" fmla="*/ 125561 w 1250950"/>
                <a:gd name="connsiteY70" fmla="*/ 1214602 h 1444427"/>
                <a:gd name="connsiteX71" fmla="*/ 125561 w 1250950"/>
                <a:gd name="connsiteY71" fmla="*/ 1117590 h 1444427"/>
                <a:gd name="connsiteX72" fmla="*/ 605888 w 1250950"/>
                <a:gd name="connsiteY72" fmla="*/ 745463 h 1444427"/>
                <a:gd name="connsiteX73" fmla="*/ 528166 w 1250950"/>
                <a:gd name="connsiteY73" fmla="*/ 823184 h 1444427"/>
                <a:gd name="connsiteX74" fmla="*/ 528166 w 1250950"/>
                <a:gd name="connsiteY74" fmla="*/ 1024349 h 1444427"/>
                <a:gd name="connsiteX75" fmla="*/ 528165 w 1250950"/>
                <a:gd name="connsiteY75" fmla="*/ 1024350 h 1444427"/>
                <a:gd name="connsiteX76" fmla="*/ 575221 w 1250950"/>
                <a:gd name="connsiteY76" fmla="*/ 1055597 h 1444427"/>
                <a:gd name="connsiteX77" fmla="*/ 605888 w 1250950"/>
                <a:gd name="connsiteY77" fmla="*/ 1061564 h 1444427"/>
                <a:gd name="connsiteX78" fmla="*/ 651608 w 1250950"/>
                <a:gd name="connsiteY78" fmla="*/ 745461 h 1444427"/>
                <a:gd name="connsiteX79" fmla="*/ 651608 w 1250950"/>
                <a:gd name="connsiteY79" fmla="*/ 1061563 h 1444427"/>
                <a:gd name="connsiteX80" fmla="*/ 682276 w 1250950"/>
                <a:gd name="connsiteY80" fmla="*/ 1055596 h 1444427"/>
                <a:gd name="connsiteX81" fmla="*/ 729331 w 1250950"/>
                <a:gd name="connsiteY81" fmla="*/ 1024349 h 1444427"/>
                <a:gd name="connsiteX82" fmla="*/ 729331 w 1250950"/>
                <a:gd name="connsiteY82" fmla="*/ 823184 h 1444427"/>
                <a:gd name="connsiteX83" fmla="*/ 1011107 w 1250950"/>
                <a:gd name="connsiteY83" fmla="*/ 384646 h 1444427"/>
                <a:gd name="connsiteX84" fmla="*/ 943086 w 1250950"/>
                <a:gd name="connsiteY84" fmla="*/ 388909 h 1444427"/>
                <a:gd name="connsiteX85" fmla="*/ 814160 w 1250950"/>
                <a:gd name="connsiteY85" fmla="*/ 423455 h 1444427"/>
                <a:gd name="connsiteX86" fmla="*/ 692799 w 1250950"/>
                <a:gd name="connsiteY86" fmla="*/ 633658 h 1444427"/>
                <a:gd name="connsiteX87" fmla="*/ 903002 w 1250950"/>
                <a:gd name="connsiteY87" fmla="*/ 755019 h 1444427"/>
                <a:gd name="connsiteX88" fmla="*/ 1031928 w 1250950"/>
                <a:gd name="connsiteY88" fmla="*/ 720473 h 1444427"/>
                <a:gd name="connsiteX89" fmla="*/ 1153289 w 1250950"/>
                <a:gd name="connsiteY89" fmla="*/ 510270 h 1444427"/>
                <a:gd name="connsiteX90" fmla="*/ 1011107 w 1250950"/>
                <a:gd name="connsiteY90" fmla="*/ 384646 h 1444427"/>
                <a:gd name="connsiteX91" fmla="*/ 240322 w 1250950"/>
                <a:gd name="connsiteY91" fmla="*/ 384645 h 1444427"/>
                <a:gd name="connsiteX92" fmla="*/ 98140 w 1250950"/>
                <a:gd name="connsiteY92" fmla="*/ 510269 h 1444427"/>
                <a:gd name="connsiteX93" fmla="*/ 219501 w 1250950"/>
                <a:gd name="connsiteY93" fmla="*/ 720472 h 1444427"/>
                <a:gd name="connsiteX94" fmla="*/ 348429 w 1250950"/>
                <a:gd name="connsiteY94" fmla="*/ 755018 h 1444427"/>
                <a:gd name="connsiteX95" fmla="*/ 558632 w 1250950"/>
                <a:gd name="connsiteY95" fmla="*/ 633657 h 1444427"/>
                <a:gd name="connsiteX96" fmla="*/ 437271 w 1250950"/>
                <a:gd name="connsiteY96" fmla="*/ 423454 h 1444427"/>
                <a:gd name="connsiteX97" fmla="*/ 308343 w 1250950"/>
                <a:gd name="connsiteY97" fmla="*/ 388908 h 1444427"/>
                <a:gd name="connsiteX98" fmla="*/ 240322 w 1250950"/>
                <a:gd name="connsiteY98" fmla="*/ 384645 h 1444427"/>
                <a:gd name="connsiteX99" fmla="*/ 625475 w 1250950"/>
                <a:gd name="connsiteY99" fmla="*/ 0 h 1444427"/>
                <a:gd name="connsiteX100" fmla="*/ 1250950 w 1250950"/>
                <a:gd name="connsiteY100" fmla="*/ 625475 h 1444427"/>
                <a:gd name="connsiteX101" fmla="*/ 1144129 w 1250950"/>
                <a:gd name="connsiteY101" fmla="*/ 975184 h 1444427"/>
                <a:gd name="connsiteX102" fmla="*/ 1132751 w 1250950"/>
                <a:gd name="connsiteY102" fmla="*/ 988974 h 1444427"/>
                <a:gd name="connsiteX103" fmla="*/ 1133475 w 1250950"/>
                <a:gd name="connsiteY103" fmla="*/ 993129 h 1444427"/>
                <a:gd name="connsiteX104" fmla="*/ 1133475 w 1250950"/>
                <a:gd name="connsiteY104" fmla="*/ 1046797 h 1444427"/>
                <a:gd name="connsiteX105" fmla="*/ 1064987 w 1250950"/>
                <a:gd name="connsiteY105" fmla="*/ 1102501 h 1444427"/>
                <a:gd name="connsiteX106" fmla="*/ 1064987 w 1250950"/>
                <a:gd name="connsiteY106" fmla="*/ 1036876 h 1444427"/>
                <a:gd name="connsiteX107" fmla="*/ 1047637 w 1250950"/>
                <a:gd name="connsiteY107" fmla="*/ 1045532 h 1444427"/>
                <a:gd name="connsiteX108" fmla="*/ 1047637 w 1250950"/>
                <a:gd name="connsiteY108" fmla="*/ 1116612 h 1444427"/>
                <a:gd name="connsiteX109" fmla="*/ 1042641 w 1250950"/>
                <a:gd name="connsiteY109" fmla="*/ 1120676 h 1444427"/>
                <a:gd name="connsiteX110" fmla="*/ 979149 w 1250950"/>
                <a:gd name="connsiteY110" fmla="*/ 1154648 h 1444427"/>
                <a:gd name="connsiteX111" fmla="*/ 979149 w 1250950"/>
                <a:gd name="connsiteY111" fmla="*/ 1079702 h 1444427"/>
                <a:gd name="connsiteX112" fmla="*/ 976458 w 1250950"/>
                <a:gd name="connsiteY112" fmla="*/ 1081044 h 1444427"/>
                <a:gd name="connsiteX113" fmla="*/ 961797 w 1250950"/>
                <a:gd name="connsiteY113" fmla="*/ 1085977 h 1444427"/>
                <a:gd name="connsiteX114" fmla="*/ 961797 w 1250950"/>
                <a:gd name="connsiteY114" fmla="*/ 1163933 h 1444427"/>
                <a:gd name="connsiteX115" fmla="*/ 915901 w 1250950"/>
                <a:gd name="connsiteY115" fmla="*/ 1188490 h 1444427"/>
                <a:gd name="connsiteX116" fmla="*/ 893468 w 1250950"/>
                <a:gd name="connsiteY116" fmla="*/ 1195355 h 1444427"/>
                <a:gd name="connsiteX117" fmla="*/ 893309 w 1250950"/>
                <a:gd name="connsiteY117" fmla="*/ 1194446 h 1444427"/>
                <a:gd name="connsiteX118" fmla="*/ 893309 w 1250950"/>
                <a:gd name="connsiteY118" fmla="*/ 1108987 h 1444427"/>
                <a:gd name="connsiteX119" fmla="*/ 875957 w 1250950"/>
                <a:gd name="connsiteY119" fmla="*/ 1113088 h 1444427"/>
                <a:gd name="connsiteX120" fmla="*/ 875957 w 1250950"/>
                <a:gd name="connsiteY120" fmla="*/ 1194446 h 1444427"/>
                <a:gd name="connsiteX121" fmla="*/ 874804 w 1250950"/>
                <a:gd name="connsiteY121" fmla="*/ 1201066 h 1444427"/>
                <a:gd name="connsiteX122" fmla="*/ 811973 w 1250950"/>
                <a:gd name="connsiteY122" fmla="*/ 1220292 h 1444427"/>
                <a:gd name="connsiteX123" fmla="*/ 807469 w 1250950"/>
                <a:gd name="connsiteY123" fmla="*/ 1194446 h 1444427"/>
                <a:gd name="connsiteX124" fmla="*/ 807469 w 1250950"/>
                <a:gd name="connsiteY124" fmla="*/ 1129274 h 1444427"/>
                <a:gd name="connsiteX125" fmla="*/ 807200 w 1250950"/>
                <a:gd name="connsiteY125" fmla="*/ 1129338 h 1444427"/>
                <a:gd name="connsiteX126" fmla="*/ 790117 w 1250950"/>
                <a:gd name="connsiteY126" fmla="*/ 1131734 h 1444427"/>
                <a:gd name="connsiteX127" fmla="*/ 790117 w 1250950"/>
                <a:gd name="connsiteY127" fmla="*/ 1194446 h 1444427"/>
                <a:gd name="connsiteX128" fmla="*/ 784129 w 1250950"/>
                <a:gd name="connsiteY128" fmla="*/ 1228812 h 1444427"/>
                <a:gd name="connsiteX129" fmla="*/ 775845 w 1250950"/>
                <a:gd name="connsiteY129" fmla="*/ 1231347 h 1444427"/>
                <a:gd name="connsiteX130" fmla="*/ 729982 w 1250950"/>
                <a:gd name="connsiteY130" fmla="*/ 1238247 h 1444427"/>
                <a:gd name="connsiteX131" fmla="*/ 728982 w 1250950"/>
                <a:gd name="connsiteY131" fmla="*/ 1236646 h 1444427"/>
                <a:gd name="connsiteX132" fmla="*/ 721629 w 1250950"/>
                <a:gd name="connsiteY132" fmla="*/ 1194446 h 1444427"/>
                <a:gd name="connsiteX133" fmla="*/ 721629 w 1250950"/>
                <a:gd name="connsiteY133" fmla="*/ 1141342 h 1444427"/>
                <a:gd name="connsiteX134" fmla="*/ 717669 w 1250950"/>
                <a:gd name="connsiteY134" fmla="*/ 1141897 h 1444427"/>
                <a:gd name="connsiteX135" fmla="*/ 704277 w 1250950"/>
                <a:gd name="connsiteY135" fmla="*/ 1142519 h 1444427"/>
                <a:gd name="connsiteX136" fmla="*/ 704277 w 1250950"/>
                <a:gd name="connsiteY136" fmla="*/ 1194446 h 1444427"/>
                <a:gd name="connsiteX137" fmla="*/ 696924 w 1250950"/>
                <a:gd name="connsiteY137" fmla="*/ 1236646 h 1444427"/>
                <a:gd name="connsiteX138" fmla="*/ 693004 w 1250950"/>
                <a:gd name="connsiteY138" fmla="*/ 1242929 h 1444427"/>
                <a:gd name="connsiteX139" fmla="*/ 648446 w 1250950"/>
                <a:gd name="connsiteY139" fmla="*/ 1245147 h 1444427"/>
                <a:gd name="connsiteX140" fmla="*/ 643142 w 1250950"/>
                <a:gd name="connsiteY140" fmla="*/ 1236646 h 1444427"/>
                <a:gd name="connsiteX141" fmla="*/ 635789 w 1250950"/>
                <a:gd name="connsiteY141" fmla="*/ 1194446 h 1444427"/>
                <a:gd name="connsiteX142" fmla="*/ 635789 w 1250950"/>
                <a:gd name="connsiteY142" fmla="*/ 1145698 h 1444427"/>
                <a:gd name="connsiteX143" fmla="*/ 625475 w 1250950"/>
                <a:gd name="connsiteY143" fmla="*/ 1146176 h 1444427"/>
                <a:gd name="connsiteX144" fmla="*/ 618437 w 1250950"/>
                <a:gd name="connsiteY144" fmla="*/ 1145850 h 1444427"/>
                <a:gd name="connsiteX145" fmla="*/ 618437 w 1250950"/>
                <a:gd name="connsiteY145" fmla="*/ 1194446 h 1444427"/>
                <a:gd name="connsiteX146" fmla="*/ 611084 w 1250950"/>
                <a:gd name="connsiteY146" fmla="*/ 1236646 h 1444427"/>
                <a:gd name="connsiteX147" fmla="*/ 605681 w 1250950"/>
                <a:gd name="connsiteY147" fmla="*/ 1245305 h 1444427"/>
                <a:gd name="connsiteX148" fmla="*/ 561328 w 1250950"/>
                <a:gd name="connsiteY148" fmla="*/ 1243097 h 1444427"/>
                <a:gd name="connsiteX149" fmla="*/ 557302 w 1250950"/>
                <a:gd name="connsiteY149" fmla="*/ 1236646 h 1444427"/>
                <a:gd name="connsiteX150" fmla="*/ 549949 w 1250950"/>
                <a:gd name="connsiteY150" fmla="*/ 1194446 h 1444427"/>
                <a:gd name="connsiteX151" fmla="*/ 549949 w 1250950"/>
                <a:gd name="connsiteY151" fmla="*/ 1142671 h 1444427"/>
                <a:gd name="connsiteX152" fmla="*/ 533282 w 1250950"/>
                <a:gd name="connsiteY152" fmla="*/ 1141897 h 1444427"/>
                <a:gd name="connsiteX153" fmla="*/ 532597 w 1250950"/>
                <a:gd name="connsiteY153" fmla="*/ 1141801 h 1444427"/>
                <a:gd name="connsiteX154" fmla="*/ 532597 w 1250950"/>
                <a:gd name="connsiteY154" fmla="*/ 1194446 h 1444427"/>
                <a:gd name="connsiteX155" fmla="*/ 525244 w 1250950"/>
                <a:gd name="connsiteY155" fmla="*/ 1236646 h 1444427"/>
                <a:gd name="connsiteX156" fmla="*/ 523964 w 1250950"/>
                <a:gd name="connsiteY156" fmla="*/ 1238698 h 1444427"/>
                <a:gd name="connsiteX157" fmla="*/ 475105 w 1250950"/>
                <a:gd name="connsiteY157" fmla="*/ 1231347 h 1444427"/>
                <a:gd name="connsiteX158" fmla="*/ 470282 w 1250950"/>
                <a:gd name="connsiteY158" fmla="*/ 1229871 h 1444427"/>
                <a:gd name="connsiteX159" fmla="*/ 464109 w 1250950"/>
                <a:gd name="connsiteY159" fmla="*/ 1194446 h 1444427"/>
                <a:gd name="connsiteX160" fmla="*/ 464109 w 1250950"/>
                <a:gd name="connsiteY160" fmla="*/ 1132194 h 1444427"/>
                <a:gd name="connsiteX161" fmla="*/ 446757 w 1250950"/>
                <a:gd name="connsiteY161" fmla="*/ 1129759 h 1444427"/>
                <a:gd name="connsiteX162" fmla="*/ 446757 w 1250950"/>
                <a:gd name="connsiteY162" fmla="*/ 1194446 h 1444427"/>
                <a:gd name="connsiteX163" fmla="*/ 442088 w 1250950"/>
                <a:gd name="connsiteY163" fmla="*/ 1221244 h 1444427"/>
                <a:gd name="connsiteX164" fmla="*/ 379607 w 1250950"/>
                <a:gd name="connsiteY164" fmla="*/ 1202125 h 1444427"/>
                <a:gd name="connsiteX165" fmla="*/ 378269 w 1250950"/>
                <a:gd name="connsiteY165" fmla="*/ 1194446 h 1444427"/>
                <a:gd name="connsiteX166" fmla="*/ 378269 w 1250950"/>
                <a:gd name="connsiteY166" fmla="*/ 1113862 h 1444427"/>
                <a:gd name="connsiteX167" fmla="*/ 360917 w 1250950"/>
                <a:gd name="connsiteY167" fmla="*/ 1109761 h 1444427"/>
                <a:gd name="connsiteX168" fmla="*/ 360917 w 1250950"/>
                <a:gd name="connsiteY168" fmla="*/ 1194446 h 1444427"/>
                <a:gd name="connsiteX169" fmla="*/ 360593 w 1250950"/>
                <a:gd name="connsiteY169" fmla="*/ 1196306 h 1444427"/>
                <a:gd name="connsiteX170" fmla="*/ 335050 w 1250950"/>
                <a:gd name="connsiteY170" fmla="*/ 1188490 h 1444427"/>
                <a:gd name="connsiteX171" fmla="*/ 292429 w 1250950"/>
                <a:gd name="connsiteY171" fmla="*/ 1165685 h 1444427"/>
                <a:gd name="connsiteX172" fmla="*/ 292429 w 1250950"/>
                <a:gd name="connsiteY172" fmla="*/ 1087078 h 1444427"/>
                <a:gd name="connsiteX173" fmla="*/ 275077 w 1250950"/>
                <a:gd name="connsiteY173" fmla="*/ 1081241 h 1444427"/>
                <a:gd name="connsiteX174" fmla="*/ 275077 w 1250950"/>
                <a:gd name="connsiteY174" fmla="*/ 1156401 h 1444427"/>
                <a:gd name="connsiteX175" fmla="*/ 208310 w 1250950"/>
                <a:gd name="connsiteY175" fmla="*/ 1120676 h 1444427"/>
                <a:gd name="connsiteX176" fmla="*/ 206589 w 1250950"/>
                <a:gd name="connsiteY176" fmla="*/ 1119277 h 1444427"/>
                <a:gd name="connsiteX177" fmla="*/ 206589 w 1250950"/>
                <a:gd name="connsiteY177" fmla="*/ 1047166 h 1444427"/>
                <a:gd name="connsiteX178" fmla="*/ 189237 w 1250950"/>
                <a:gd name="connsiteY178" fmla="*/ 1038509 h 1444427"/>
                <a:gd name="connsiteX179" fmla="*/ 189237 w 1250950"/>
                <a:gd name="connsiteY179" fmla="*/ 1105164 h 1444427"/>
                <a:gd name="connsiteX180" fmla="*/ 120749 w 1250950"/>
                <a:gd name="connsiteY180" fmla="*/ 1049460 h 1444427"/>
                <a:gd name="connsiteX181" fmla="*/ 120749 w 1250950"/>
                <a:gd name="connsiteY181" fmla="*/ 993129 h 1444427"/>
                <a:gd name="connsiteX182" fmla="*/ 120902 w 1250950"/>
                <a:gd name="connsiteY182" fmla="*/ 992250 h 1444427"/>
                <a:gd name="connsiteX183" fmla="*/ 106822 w 1250950"/>
                <a:gd name="connsiteY183" fmla="*/ 975184 h 1444427"/>
                <a:gd name="connsiteX184" fmla="*/ 0 w 1250950"/>
                <a:gd name="connsiteY184" fmla="*/ 625475 h 1444427"/>
                <a:gd name="connsiteX185" fmla="*/ 625475 w 1250950"/>
                <a:gd name="connsiteY185" fmla="*/ 0 h 1444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1250950" h="1444427">
                  <a:moveTo>
                    <a:pt x="128414" y="1101217"/>
                  </a:moveTo>
                  <a:lnTo>
                    <a:pt x="194049" y="1151014"/>
                  </a:lnTo>
                  <a:lnTo>
                    <a:pt x="194049" y="1199442"/>
                  </a:lnTo>
                  <a:lnTo>
                    <a:pt x="211401" y="1213020"/>
                  </a:lnTo>
                  <a:lnTo>
                    <a:pt x="211401" y="1164179"/>
                  </a:lnTo>
                  <a:lnTo>
                    <a:pt x="227240" y="1176196"/>
                  </a:lnTo>
                  <a:lnTo>
                    <a:pt x="279889" y="1202474"/>
                  </a:lnTo>
                  <a:lnTo>
                    <a:pt x="279889" y="1260812"/>
                  </a:lnTo>
                  <a:lnTo>
                    <a:pt x="297241" y="1269555"/>
                  </a:lnTo>
                  <a:lnTo>
                    <a:pt x="297241" y="1211135"/>
                  </a:lnTo>
                  <a:lnTo>
                    <a:pt x="350188" y="1237561"/>
                  </a:lnTo>
                  <a:lnTo>
                    <a:pt x="365729" y="1241997"/>
                  </a:lnTo>
                  <a:lnTo>
                    <a:pt x="365729" y="1304067"/>
                  </a:lnTo>
                  <a:lnTo>
                    <a:pt x="370682" y="1306563"/>
                  </a:lnTo>
                  <a:lnTo>
                    <a:pt x="383081" y="1310097"/>
                  </a:lnTo>
                  <a:lnTo>
                    <a:pt x="383081" y="1246950"/>
                  </a:lnTo>
                  <a:lnTo>
                    <a:pt x="451569" y="1266500"/>
                  </a:lnTo>
                  <a:lnTo>
                    <a:pt x="451569" y="1318907"/>
                  </a:lnTo>
                  <a:lnTo>
                    <a:pt x="449791" y="1329114"/>
                  </a:lnTo>
                  <a:lnTo>
                    <a:pt x="471793" y="1335386"/>
                  </a:lnTo>
                  <a:lnTo>
                    <a:pt x="468921" y="1318907"/>
                  </a:lnTo>
                  <a:lnTo>
                    <a:pt x="468921" y="1271453"/>
                  </a:lnTo>
                  <a:lnTo>
                    <a:pt x="486053" y="1276343"/>
                  </a:lnTo>
                  <a:lnTo>
                    <a:pt x="537409" y="1281104"/>
                  </a:lnTo>
                  <a:lnTo>
                    <a:pt x="537409" y="1318907"/>
                  </a:lnTo>
                  <a:lnTo>
                    <a:pt x="532744" y="1345682"/>
                  </a:lnTo>
                  <a:lnTo>
                    <a:pt x="559862" y="1348181"/>
                  </a:lnTo>
                  <a:lnTo>
                    <a:pt x="554761" y="1318907"/>
                  </a:lnTo>
                  <a:lnTo>
                    <a:pt x="554761" y="1282712"/>
                  </a:lnTo>
                  <a:lnTo>
                    <a:pt x="623249" y="1289061"/>
                  </a:lnTo>
                  <a:lnTo>
                    <a:pt x="623249" y="1318907"/>
                  </a:lnTo>
                  <a:lnTo>
                    <a:pt x="617228" y="1353465"/>
                  </a:lnTo>
                  <a:lnTo>
                    <a:pt x="631925" y="1354819"/>
                  </a:lnTo>
                  <a:lnTo>
                    <a:pt x="646623" y="1353465"/>
                  </a:lnTo>
                  <a:lnTo>
                    <a:pt x="640601" y="1318907"/>
                  </a:lnTo>
                  <a:lnTo>
                    <a:pt x="640601" y="1289061"/>
                  </a:lnTo>
                  <a:lnTo>
                    <a:pt x="709089" y="1282712"/>
                  </a:lnTo>
                  <a:lnTo>
                    <a:pt x="709089" y="1318907"/>
                  </a:lnTo>
                  <a:lnTo>
                    <a:pt x="703988" y="1348181"/>
                  </a:lnTo>
                  <a:lnTo>
                    <a:pt x="731107" y="1345682"/>
                  </a:lnTo>
                  <a:lnTo>
                    <a:pt x="726441" y="1318907"/>
                  </a:lnTo>
                  <a:lnTo>
                    <a:pt x="726441" y="1281104"/>
                  </a:lnTo>
                  <a:lnTo>
                    <a:pt x="777795" y="1276343"/>
                  </a:lnTo>
                  <a:lnTo>
                    <a:pt x="794929" y="1271452"/>
                  </a:lnTo>
                  <a:lnTo>
                    <a:pt x="794929" y="1318907"/>
                  </a:lnTo>
                  <a:lnTo>
                    <a:pt x="792058" y="1335387"/>
                  </a:lnTo>
                  <a:lnTo>
                    <a:pt x="814060" y="1329115"/>
                  </a:lnTo>
                  <a:lnTo>
                    <a:pt x="812281" y="1318907"/>
                  </a:lnTo>
                  <a:lnTo>
                    <a:pt x="812281" y="1266500"/>
                  </a:lnTo>
                  <a:lnTo>
                    <a:pt x="880769" y="1246950"/>
                  </a:lnTo>
                  <a:lnTo>
                    <a:pt x="880769" y="1310098"/>
                  </a:lnTo>
                  <a:lnTo>
                    <a:pt x="893169" y="1306563"/>
                  </a:lnTo>
                  <a:lnTo>
                    <a:pt x="898121" y="1304067"/>
                  </a:lnTo>
                  <a:lnTo>
                    <a:pt x="898121" y="1241997"/>
                  </a:lnTo>
                  <a:lnTo>
                    <a:pt x="913660" y="1237561"/>
                  </a:lnTo>
                  <a:lnTo>
                    <a:pt x="966609" y="1211134"/>
                  </a:lnTo>
                  <a:lnTo>
                    <a:pt x="966609" y="1269556"/>
                  </a:lnTo>
                  <a:lnTo>
                    <a:pt x="983961" y="1260812"/>
                  </a:lnTo>
                  <a:lnTo>
                    <a:pt x="983961" y="1202473"/>
                  </a:lnTo>
                  <a:lnTo>
                    <a:pt x="1036608" y="1176196"/>
                  </a:lnTo>
                  <a:lnTo>
                    <a:pt x="1052449" y="1164178"/>
                  </a:lnTo>
                  <a:lnTo>
                    <a:pt x="1052449" y="1213021"/>
                  </a:lnTo>
                  <a:lnTo>
                    <a:pt x="1069799" y="1199445"/>
                  </a:lnTo>
                  <a:lnTo>
                    <a:pt x="1069799" y="1151014"/>
                  </a:lnTo>
                  <a:lnTo>
                    <a:pt x="1135434" y="1101217"/>
                  </a:lnTo>
                  <a:lnTo>
                    <a:pt x="1138287" y="1117590"/>
                  </a:lnTo>
                  <a:lnTo>
                    <a:pt x="1138287" y="1198970"/>
                  </a:lnTo>
                  <a:lnTo>
                    <a:pt x="1096869" y="1249170"/>
                  </a:lnTo>
                  <a:cubicBezTo>
                    <a:pt x="976228" y="1369810"/>
                    <a:pt x="809566" y="1444427"/>
                    <a:pt x="625475" y="1444427"/>
                  </a:cubicBezTo>
                  <a:cubicBezTo>
                    <a:pt x="441385" y="1444427"/>
                    <a:pt x="274722" y="1369810"/>
                    <a:pt x="154082" y="1249170"/>
                  </a:cubicBezTo>
                  <a:lnTo>
                    <a:pt x="125561" y="1214602"/>
                  </a:lnTo>
                  <a:lnTo>
                    <a:pt x="125561" y="1117590"/>
                  </a:lnTo>
                  <a:close/>
                  <a:moveTo>
                    <a:pt x="605888" y="745463"/>
                  </a:moveTo>
                  <a:lnTo>
                    <a:pt x="528166" y="823184"/>
                  </a:lnTo>
                  <a:cubicBezTo>
                    <a:pt x="472616" y="878735"/>
                    <a:pt x="472616" y="968799"/>
                    <a:pt x="528166" y="1024349"/>
                  </a:cubicBezTo>
                  <a:lnTo>
                    <a:pt x="528165" y="1024350"/>
                  </a:lnTo>
                  <a:cubicBezTo>
                    <a:pt x="542053" y="1038238"/>
                    <a:pt x="558097" y="1048653"/>
                    <a:pt x="575221" y="1055597"/>
                  </a:cubicBezTo>
                  <a:lnTo>
                    <a:pt x="605888" y="1061564"/>
                  </a:lnTo>
                  <a:close/>
                  <a:moveTo>
                    <a:pt x="651608" y="745461"/>
                  </a:moveTo>
                  <a:lnTo>
                    <a:pt x="651608" y="1061563"/>
                  </a:lnTo>
                  <a:lnTo>
                    <a:pt x="682276" y="1055596"/>
                  </a:lnTo>
                  <a:cubicBezTo>
                    <a:pt x="699399" y="1048652"/>
                    <a:pt x="715444" y="1038237"/>
                    <a:pt x="729331" y="1024349"/>
                  </a:cubicBezTo>
                  <a:cubicBezTo>
                    <a:pt x="784881" y="968799"/>
                    <a:pt x="784881" y="878734"/>
                    <a:pt x="729331" y="823184"/>
                  </a:cubicBezTo>
                  <a:close/>
                  <a:moveTo>
                    <a:pt x="1011107" y="384646"/>
                  </a:moveTo>
                  <a:cubicBezTo>
                    <a:pt x="989025" y="381572"/>
                    <a:pt x="965976" y="382776"/>
                    <a:pt x="943086" y="388909"/>
                  </a:cubicBezTo>
                  <a:lnTo>
                    <a:pt x="814160" y="423455"/>
                  </a:lnTo>
                  <a:cubicBezTo>
                    <a:pt x="722601" y="447988"/>
                    <a:pt x="668266" y="542099"/>
                    <a:pt x="692799" y="633658"/>
                  </a:cubicBezTo>
                  <a:cubicBezTo>
                    <a:pt x="717333" y="725217"/>
                    <a:pt x="811443" y="779552"/>
                    <a:pt x="903002" y="755019"/>
                  </a:cubicBezTo>
                  <a:lnTo>
                    <a:pt x="1031928" y="720473"/>
                  </a:lnTo>
                  <a:cubicBezTo>
                    <a:pt x="1123487" y="695940"/>
                    <a:pt x="1177822" y="601829"/>
                    <a:pt x="1153289" y="510270"/>
                  </a:cubicBezTo>
                  <a:cubicBezTo>
                    <a:pt x="1134889" y="441601"/>
                    <a:pt x="1077352" y="393870"/>
                    <a:pt x="1011107" y="384646"/>
                  </a:cubicBezTo>
                  <a:close/>
                  <a:moveTo>
                    <a:pt x="240322" y="384645"/>
                  </a:moveTo>
                  <a:cubicBezTo>
                    <a:pt x="174077" y="393869"/>
                    <a:pt x="116540" y="441599"/>
                    <a:pt x="98140" y="510269"/>
                  </a:cubicBezTo>
                  <a:cubicBezTo>
                    <a:pt x="73607" y="601828"/>
                    <a:pt x="127942" y="695939"/>
                    <a:pt x="219501" y="720472"/>
                  </a:cubicBezTo>
                  <a:lnTo>
                    <a:pt x="348429" y="755018"/>
                  </a:lnTo>
                  <a:cubicBezTo>
                    <a:pt x="439988" y="779551"/>
                    <a:pt x="534099" y="725216"/>
                    <a:pt x="558632" y="633657"/>
                  </a:cubicBezTo>
                  <a:cubicBezTo>
                    <a:pt x="583165" y="542098"/>
                    <a:pt x="528830" y="447987"/>
                    <a:pt x="437271" y="423454"/>
                  </a:cubicBezTo>
                  <a:lnTo>
                    <a:pt x="308343" y="388908"/>
                  </a:lnTo>
                  <a:cubicBezTo>
                    <a:pt x="285453" y="382775"/>
                    <a:pt x="262404" y="381571"/>
                    <a:pt x="240322" y="384645"/>
                  </a:cubicBezTo>
                  <a:close/>
                  <a:moveTo>
                    <a:pt x="625475" y="0"/>
                  </a:moveTo>
                  <a:cubicBezTo>
                    <a:pt x="970915" y="0"/>
                    <a:pt x="1250950" y="280035"/>
                    <a:pt x="1250950" y="625475"/>
                  </a:cubicBezTo>
                  <a:cubicBezTo>
                    <a:pt x="1250950" y="755015"/>
                    <a:pt x="1211570" y="875358"/>
                    <a:pt x="1144129" y="975184"/>
                  </a:cubicBezTo>
                  <a:lnTo>
                    <a:pt x="1132751" y="988974"/>
                  </a:lnTo>
                  <a:lnTo>
                    <a:pt x="1133475" y="993129"/>
                  </a:lnTo>
                  <a:lnTo>
                    <a:pt x="1133475" y="1046797"/>
                  </a:lnTo>
                  <a:lnTo>
                    <a:pt x="1064987" y="1102501"/>
                  </a:lnTo>
                  <a:lnTo>
                    <a:pt x="1064987" y="1036876"/>
                  </a:lnTo>
                  <a:lnTo>
                    <a:pt x="1047637" y="1045532"/>
                  </a:lnTo>
                  <a:lnTo>
                    <a:pt x="1047637" y="1116612"/>
                  </a:lnTo>
                  <a:lnTo>
                    <a:pt x="1042641" y="1120676"/>
                  </a:lnTo>
                  <a:lnTo>
                    <a:pt x="979149" y="1154648"/>
                  </a:lnTo>
                  <a:lnTo>
                    <a:pt x="979149" y="1079702"/>
                  </a:lnTo>
                  <a:lnTo>
                    <a:pt x="976458" y="1081044"/>
                  </a:lnTo>
                  <a:lnTo>
                    <a:pt x="961797" y="1085977"/>
                  </a:lnTo>
                  <a:lnTo>
                    <a:pt x="961797" y="1163933"/>
                  </a:lnTo>
                  <a:lnTo>
                    <a:pt x="915901" y="1188490"/>
                  </a:lnTo>
                  <a:lnTo>
                    <a:pt x="893468" y="1195355"/>
                  </a:lnTo>
                  <a:lnTo>
                    <a:pt x="893309" y="1194446"/>
                  </a:lnTo>
                  <a:lnTo>
                    <a:pt x="893309" y="1108987"/>
                  </a:lnTo>
                  <a:lnTo>
                    <a:pt x="875957" y="1113088"/>
                  </a:lnTo>
                  <a:lnTo>
                    <a:pt x="875957" y="1194446"/>
                  </a:lnTo>
                  <a:lnTo>
                    <a:pt x="874804" y="1201066"/>
                  </a:lnTo>
                  <a:lnTo>
                    <a:pt x="811973" y="1220292"/>
                  </a:lnTo>
                  <a:lnTo>
                    <a:pt x="807469" y="1194446"/>
                  </a:lnTo>
                  <a:lnTo>
                    <a:pt x="807469" y="1129274"/>
                  </a:lnTo>
                  <a:lnTo>
                    <a:pt x="807200" y="1129338"/>
                  </a:lnTo>
                  <a:lnTo>
                    <a:pt x="790117" y="1131734"/>
                  </a:lnTo>
                  <a:lnTo>
                    <a:pt x="790117" y="1194446"/>
                  </a:lnTo>
                  <a:lnTo>
                    <a:pt x="784129" y="1228812"/>
                  </a:lnTo>
                  <a:lnTo>
                    <a:pt x="775845" y="1231347"/>
                  </a:lnTo>
                  <a:lnTo>
                    <a:pt x="729982" y="1238247"/>
                  </a:lnTo>
                  <a:lnTo>
                    <a:pt x="728982" y="1236646"/>
                  </a:lnTo>
                  <a:cubicBezTo>
                    <a:pt x="724439" y="1225846"/>
                    <a:pt x="721629" y="1210926"/>
                    <a:pt x="721629" y="1194446"/>
                  </a:cubicBezTo>
                  <a:lnTo>
                    <a:pt x="721629" y="1141342"/>
                  </a:lnTo>
                  <a:lnTo>
                    <a:pt x="717669" y="1141897"/>
                  </a:lnTo>
                  <a:lnTo>
                    <a:pt x="704277" y="1142519"/>
                  </a:lnTo>
                  <a:lnTo>
                    <a:pt x="704277" y="1194446"/>
                  </a:lnTo>
                  <a:cubicBezTo>
                    <a:pt x="704277" y="1210926"/>
                    <a:pt x="701467" y="1225846"/>
                    <a:pt x="696924" y="1236646"/>
                  </a:cubicBezTo>
                  <a:lnTo>
                    <a:pt x="693004" y="1242929"/>
                  </a:lnTo>
                  <a:lnTo>
                    <a:pt x="648446" y="1245147"/>
                  </a:lnTo>
                  <a:lnTo>
                    <a:pt x="643142" y="1236646"/>
                  </a:lnTo>
                  <a:cubicBezTo>
                    <a:pt x="638599" y="1225846"/>
                    <a:pt x="635789" y="1210926"/>
                    <a:pt x="635789" y="1194446"/>
                  </a:cubicBezTo>
                  <a:lnTo>
                    <a:pt x="635789" y="1145698"/>
                  </a:lnTo>
                  <a:lnTo>
                    <a:pt x="625475" y="1146176"/>
                  </a:lnTo>
                  <a:lnTo>
                    <a:pt x="618437" y="1145850"/>
                  </a:lnTo>
                  <a:lnTo>
                    <a:pt x="618437" y="1194446"/>
                  </a:lnTo>
                  <a:cubicBezTo>
                    <a:pt x="618437" y="1210926"/>
                    <a:pt x="615627" y="1225846"/>
                    <a:pt x="611084" y="1236646"/>
                  </a:cubicBezTo>
                  <a:lnTo>
                    <a:pt x="605681" y="1245305"/>
                  </a:lnTo>
                  <a:lnTo>
                    <a:pt x="561328" y="1243097"/>
                  </a:lnTo>
                  <a:lnTo>
                    <a:pt x="557302" y="1236646"/>
                  </a:lnTo>
                  <a:cubicBezTo>
                    <a:pt x="552759" y="1225846"/>
                    <a:pt x="549949" y="1210926"/>
                    <a:pt x="549949" y="1194446"/>
                  </a:cubicBezTo>
                  <a:lnTo>
                    <a:pt x="549949" y="1142671"/>
                  </a:lnTo>
                  <a:lnTo>
                    <a:pt x="533282" y="1141897"/>
                  </a:lnTo>
                  <a:lnTo>
                    <a:pt x="532597" y="1141801"/>
                  </a:lnTo>
                  <a:lnTo>
                    <a:pt x="532597" y="1194446"/>
                  </a:lnTo>
                  <a:cubicBezTo>
                    <a:pt x="532597" y="1210926"/>
                    <a:pt x="529787" y="1225846"/>
                    <a:pt x="525244" y="1236646"/>
                  </a:cubicBezTo>
                  <a:lnTo>
                    <a:pt x="523964" y="1238698"/>
                  </a:lnTo>
                  <a:lnTo>
                    <a:pt x="475105" y="1231347"/>
                  </a:lnTo>
                  <a:lnTo>
                    <a:pt x="470282" y="1229871"/>
                  </a:lnTo>
                  <a:lnTo>
                    <a:pt x="464109" y="1194446"/>
                  </a:lnTo>
                  <a:lnTo>
                    <a:pt x="464109" y="1132194"/>
                  </a:lnTo>
                  <a:lnTo>
                    <a:pt x="446757" y="1129759"/>
                  </a:lnTo>
                  <a:lnTo>
                    <a:pt x="446757" y="1194446"/>
                  </a:lnTo>
                  <a:lnTo>
                    <a:pt x="442088" y="1221244"/>
                  </a:lnTo>
                  <a:lnTo>
                    <a:pt x="379607" y="1202125"/>
                  </a:lnTo>
                  <a:lnTo>
                    <a:pt x="378269" y="1194446"/>
                  </a:lnTo>
                  <a:lnTo>
                    <a:pt x="378269" y="1113862"/>
                  </a:lnTo>
                  <a:lnTo>
                    <a:pt x="360917" y="1109761"/>
                  </a:lnTo>
                  <a:lnTo>
                    <a:pt x="360917" y="1194446"/>
                  </a:lnTo>
                  <a:lnTo>
                    <a:pt x="360593" y="1196306"/>
                  </a:lnTo>
                  <a:lnTo>
                    <a:pt x="335050" y="1188490"/>
                  </a:lnTo>
                  <a:lnTo>
                    <a:pt x="292429" y="1165685"/>
                  </a:lnTo>
                  <a:lnTo>
                    <a:pt x="292429" y="1087078"/>
                  </a:lnTo>
                  <a:lnTo>
                    <a:pt x="275077" y="1081241"/>
                  </a:lnTo>
                  <a:lnTo>
                    <a:pt x="275077" y="1156401"/>
                  </a:lnTo>
                  <a:lnTo>
                    <a:pt x="208310" y="1120676"/>
                  </a:lnTo>
                  <a:lnTo>
                    <a:pt x="206589" y="1119277"/>
                  </a:lnTo>
                  <a:lnTo>
                    <a:pt x="206589" y="1047166"/>
                  </a:lnTo>
                  <a:lnTo>
                    <a:pt x="189237" y="1038509"/>
                  </a:lnTo>
                  <a:lnTo>
                    <a:pt x="189237" y="1105164"/>
                  </a:lnTo>
                  <a:lnTo>
                    <a:pt x="120749" y="1049460"/>
                  </a:lnTo>
                  <a:lnTo>
                    <a:pt x="120749" y="993129"/>
                  </a:lnTo>
                  <a:lnTo>
                    <a:pt x="120902" y="992250"/>
                  </a:lnTo>
                  <a:lnTo>
                    <a:pt x="106822" y="975184"/>
                  </a:lnTo>
                  <a:cubicBezTo>
                    <a:pt x="39380" y="875358"/>
                    <a:pt x="0" y="755015"/>
                    <a:pt x="0" y="625475"/>
                  </a:cubicBezTo>
                  <a:cubicBezTo>
                    <a:pt x="0" y="280035"/>
                    <a:pt x="280035" y="0"/>
                    <a:pt x="6254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0C59102-D2C9-4D05-A954-1324D1C84640}"/>
              </a:ext>
            </a:extLst>
          </p:cNvPr>
          <p:cNvGrpSpPr/>
          <p:nvPr/>
        </p:nvGrpSpPr>
        <p:grpSpPr>
          <a:xfrm>
            <a:off x="407495" y="2846717"/>
            <a:ext cx="1593833" cy="1492370"/>
            <a:chOff x="407495" y="2846717"/>
            <a:chExt cx="1593833" cy="1492370"/>
          </a:xfrm>
        </p:grpSpPr>
        <p:sp>
          <p:nvSpPr>
            <p:cNvPr id="18" name="波線 17">
              <a:extLst>
                <a:ext uri="{FF2B5EF4-FFF2-40B4-BE49-F238E27FC236}">
                  <a16:creationId xmlns:a16="http://schemas.microsoft.com/office/drawing/2014/main" id="{B6C27EBC-C6B2-40F4-8C0F-39A0B1F7AD01}"/>
                </a:ext>
              </a:extLst>
            </p:cNvPr>
            <p:cNvSpPr/>
            <p:nvPr/>
          </p:nvSpPr>
          <p:spPr bwMode="auto">
            <a:xfrm>
              <a:off x="407495" y="2846717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5B9D867-80F3-4919-9E3D-4B8026A45CFD}"/>
                </a:ext>
              </a:extLst>
            </p:cNvPr>
            <p:cNvSpPr/>
            <p:nvPr/>
          </p:nvSpPr>
          <p:spPr bwMode="auto">
            <a:xfrm>
              <a:off x="915800" y="3148397"/>
              <a:ext cx="607484" cy="870806"/>
            </a:xfrm>
            <a:custGeom>
              <a:avLst/>
              <a:gdLst>
                <a:gd name="connsiteX0" fmla="*/ 750508 w 1161227"/>
                <a:gd name="connsiteY0" fmla="*/ 1022268 h 1593009"/>
                <a:gd name="connsiteX1" fmla="*/ 806690 w 1161227"/>
                <a:gd name="connsiteY1" fmla="*/ 1022268 h 1593009"/>
                <a:gd name="connsiteX2" fmla="*/ 820735 w 1161227"/>
                <a:gd name="connsiteY2" fmla="*/ 1036313 h 1593009"/>
                <a:gd name="connsiteX3" fmla="*/ 820735 w 1161227"/>
                <a:gd name="connsiteY3" fmla="*/ 1109592 h 1593009"/>
                <a:gd name="connsiteX4" fmla="*/ 806690 w 1161227"/>
                <a:gd name="connsiteY4" fmla="*/ 1123637 h 1593009"/>
                <a:gd name="connsiteX5" fmla="*/ 750508 w 1161227"/>
                <a:gd name="connsiteY5" fmla="*/ 1123637 h 1593009"/>
                <a:gd name="connsiteX6" fmla="*/ 736463 w 1161227"/>
                <a:gd name="connsiteY6" fmla="*/ 1109592 h 1593009"/>
                <a:gd name="connsiteX7" fmla="*/ 736463 w 1161227"/>
                <a:gd name="connsiteY7" fmla="*/ 1036313 h 1593009"/>
                <a:gd name="connsiteX8" fmla="*/ 750508 w 1161227"/>
                <a:gd name="connsiteY8" fmla="*/ 1022268 h 1593009"/>
                <a:gd name="connsiteX9" fmla="*/ 646467 w 1161227"/>
                <a:gd name="connsiteY9" fmla="*/ 1022268 h 1593009"/>
                <a:gd name="connsiteX10" fmla="*/ 702649 w 1161227"/>
                <a:gd name="connsiteY10" fmla="*/ 1022268 h 1593009"/>
                <a:gd name="connsiteX11" fmla="*/ 716694 w 1161227"/>
                <a:gd name="connsiteY11" fmla="*/ 1036313 h 1593009"/>
                <a:gd name="connsiteX12" fmla="*/ 716694 w 1161227"/>
                <a:gd name="connsiteY12" fmla="*/ 1109592 h 1593009"/>
                <a:gd name="connsiteX13" fmla="*/ 702649 w 1161227"/>
                <a:gd name="connsiteY13" fmla="*/ 1123637 h 1593009"/>
                <a:gd name="connsiteX14" fmla="*/ 646467 w 1161227"/>
                <a:gd name="connsiteY14" fmla="*/ 1123637 h 1593009"/>
                <a:gd name="connsiteX15" fmla="*/ 632421 w 1161227"/>
                <a:gd name="connsiteY15" fmla="*/ 1109592 h 1593009"/>
                <a:gd name="connsiteX16" fmla="*/ 632421 w 1161227"/>
                <a:gd name="connsiteY16" fmla="*/ 1036313 h 1593009"/>
                <a:gd name="connsiteX17" fmla="*/ 646467 w 1161227"/>
                <a:gd name="connsiteY17" fmla="*/ 1022268 h 1593009"/>
                <a:gd name="connsiteX18" fmla="*/ 542424 w 1161227"/>
                <a:gd name="connsiteY18" fmla="*/ 1022268 h 1593009"/>
                <a:gd name="connsiteX19" fmla="*/ 598606 w 1161227"/>
                <a:gd name="connsiteY19" fmla="*/ 1022268 h 1593009"/>
                <a:gd name="connsiteX20" fmla="*/ 612651 w 1161227"/>
                <a:gd name="connsiteY20" fmla="*/ 1036313 h 1593009"/>
                <a:gd name="connsiteX21" fmla="*/ 612651 w 1161227"/>
                <a:gd name="connsiteY21" fmla="*/ 1109592 h 1593009"/>
                <a:gd name="connsiteX22" fmla="*/ 598606 w 1161227"/>
                <a:gd name="connsiteY22" fmla="*/ 1123637 h 1593009"/>
                <a:gd name="connsiteX23" fmla="*/ 542424 w 1161227"/>
                <a:gd name="connsiteY23" fmla="*/ 1123637 h 1593009"/>
                <a:gd name="connsiteX24" fmla="*/ 528379 w 1161227"/>
                <a:gd name="connsiteY24" fmla="*/ 1109592 h 1593009"/>
                <a:gd name="connsiteX25" fmla="*/ 528379 w 1161227"/>
                <a:gd name="connsiteY25" fmla="*/ 1036313 h 1593009"/>
                <a:gd name="connsiteX26" fmla="*/ 542424 w 1161227"/>
                <a:gd name="connsiteY26" fmla="*/ 1022268 h 1593009"/>
                <a:gd name="connsiteX27" fmla="*/ 438382 w 1161227"/>
                <a:gd name="connsiteY27" fmla="*/ 1022268 h 1593009"/>
                <a:gd name="connsiteX28" fmla="*/ 494564 w 1161227"/>
                <a:gd name="connsiteY28" fmla="*/ 1022268 h 1593009"/>
                <a:gd name="connsiteX29" fmla="*/ 508609 w 1161227"/>
                <a:gd name="connsiteY29" fmla="*/ 1036313 h 1593009"/>
                <a:gd name="connsiteX30" fmla="*/ 508609 w 1161227"/>
                <a:gd name="connsiteY30" fmla="*/ 1109592 h 1593009"/>
                <a:gd name="connsiteX31" fmla="*/ 494564 w 1161227"/>
                <a:gd name="connsiteY31" fmla="*/ 1123637 h 1593009"/>
                <a:gd name="connsiteX32" fmla="*/ 438382 w 1161227"/>
                <a:gd name="connsiteY32" fmla="*/ 1123637 h 1593009"/>
                <a:gd name="connsiteX33" fmla="*/ 424337 w 1161227"/>
                <a:gd name="connsiteY33" fmla="*/ 1109592 h 1593009"/>
                <a:gd name="connsiteX34" fmla="*/ 424337 w 1161227"/>
                <a:gd name="connsiteY34" fmla="*/ 1036313 h 1593009"/>
                <a:gd name="connsiteX35" fmla="*/ 438382 w 1161227"/>
                <a:gd name="connsiteY35" fmla="*/ 1022268 h 1593009"/>
                <a:gd name="connsiteX36" fmla="*/ 334339 w 1161227"/>
                <a:gd name="connsiteY36" fmla="*/ 1022268 h 1593009"/>
                <a:gd name="connsiteX37" fmla="*/ 390521 w 1161227"/>
                <a:gd name="connsiteY37" fmla="*/ 1022268 h 1593009"/>
                <a:gd name="connsiteX38" fmla="*/ 404567 w 1161227"/>
                <a:gd name="connsiteY38" fmla="*/ 1036313 h 1593009"/>
                <a:gd name="connsiteX39" fmla="*/ 404567 w 1161227"/>
                <a:gd name="connsiteY39" fmla="*/ 1109592 h 1593009"/>
                <a:gd name="connsiteX40" fmla="*/ 390521 w 1161227"/>
                <a:gd name="connsiteY40" fmla="*/ 1123637 h 1593009"/>
                <a:gd name="connsiteX41" fmla="*/ 334339 w 1161227"/>
                <a:gd name="connsiteY41" fmla="*/ 1123637 h 1593009"/>
                <a:gd name="connsiteX42" fmla="*/ 320294 w 1161227"/>
                <a:gd name="connsiteY42" fmla="*/ 1109592 h 1593009"/>
                <a:gd name="connsiteX43" fmla="*/ 320294 w 1161227"/>
                <a:gd name="connsiteY43" fmla="*/ 1036313 h 1593009"/>
                <a:gd name="connsiteX44" fmla="*/ 334339 w 1161227"/>
                <a:gd name="connsiteY44" fmla="*/ 1022268 h 1593009"/>
                <a:gd name="connsiteX45" fmla="*/ 94789 w 1161227"/>
                <a:gd name="connsiteY45" fmla="*/ 1009457 h 1593009"/>
                <a:gd name="connsiteX46" fmla="*/ 131099 w 1161227"/>
                <a:gd name="connsiteY46" fmla="*/ 1015644 h 1593009"/>
                <a:gd name="connsiteX47" fmla="*/ 205013 w 1161227"/>
                <a:gd name="connsiteY47" fmla="*/ 1086118 h 1593009"/>
                <a:gd name="connsiteX48" fmla="*/ 206190 w 1161227"/>
                <a:gd name="connsiteY48" fmla="*/ 1114955 h 1593009"/>
                <a:gd name="connsiteX49" fmla="*/ 300320 w 1161227"/>
                <a:gd name="connsiteY49" fmla="*/ 1152161 h 1593009"/>
                <a:gd name="connsiteX50" fmla="*/ 580725 w 1161227"/>
                <a:gd name="connsiteY50" fmla="*/ 1250701 h 1593009"/>
                <a:gd name="connsiteX51" fmla="*/ 865134 w 1161227"/>
                <a:gd name="connsiteY51" fmla="*/ 1150753 h 1593009"/>
                <a:gd name="connsiteX52" fmla="*/ 955027 w 1161227"/>
                <a:gd name="connsiteY52" fmla="*/ 1115222 h 1593009"/>
                <a:gd name="connsiteX53" fmla="*/ 956214 w 1161227"/>
                <a:gd name="connsiteY53" fmla="*/ 1086118 h 1593009"/>
                <a:gd name="connsiteX54" fmla="*/ 1030128 w 1161227"/>
                <a:gd name="connsiteY54" fmla="*/ 1015644 h 1593009"/>
                <a:gd name="connsiteX55" fmla="*/ 1066438 w 1161227"/>
                <a:gd name="connsiteY55" fmla="*/ 1009457 h 1593009"/>
                <a:gd name="connsiteX56" fmla="*/ 1135473 w 1161227"/>
                <a:gd name="connsiteY56" fmla="*/ 1055671 h 1593009"/>
                <a:gd name="connsiteX57" fmla="*/ 1119729 w 1161227"/>
                <a:gd name="connsiteY57" fmla="*/ 1114016 h 1593009"/>
                <a:gd name="connsiteX58" fmla="*/ 1107498 w 1161227"/>
                <a:gd name="connsiteY58" fmla="*/ 1125824 h 1593009"/>
                <a:gd name="connsiteX59" fmla="*/ 1122842 w 1161227"/>
                <a:gd name="connsiteY59" fmla="*/ 1128452 h 1593009"/>
                <a:gd name="connsiteX60" fmla="*/ 1159955 w 1161227"/>
                <a:gd name="connsiteY60" fmla="*/ 1169199 h 1593009"/>
                <a:gd name="connsiteX61" fmla="*/ 1084833 w 1161227"/>
                <a:gd name="connsiteY61" fmla="*/ 1269308 h 1593009"/>
                <a:gd name="connsiteX62" fmla="*/ 992461 w 1161227"/>
                <a:gd name="connsiteY62" fmla="*/ 1254193 h 1593009"/>
                <a:gd name="connsiteX63" fmla="*/ 979720 w 1161227"/>
                <a:gd name="connsiteY63" fmla="*/ 1229725 h 1593009"/>
                <a:gd name="connsiteX64" fmla="*/ 887573 w 1161227"/>
                <a:gd name="connsiteY64" fmla="*/ 1254798 h 1593009"/>
                <a:gd name="connsiteX65" fmla="*/ 739950 w 1161227"/>
                <a:gd name="connsiteY65" fmla="*/ 1301233 h 1593009"/>
                <a:gd name="connsiteX66" fmla="*/ 887573 w 1161227"/>
                <a:gd name="connsiteY66" fmla="*/ 1347667 h 1593009"/>
                <a:gd name="connsiteX67" fmla="*/ 979722 w 1161227"/>
                <a:gd name="connsiteY67" fmla="*/ 1372741 h 1593009"/>
                <a:gd name="connsiteX68" fmla="*/ 992462 w 1161227"/>
                <a:gd name="connsiteY68" fmla="*/ 1348274 h 1593009"/>
                <a:gd name="connsiteX69" fmla="*/ 1084834 w 1161227"/>
                <a:gd name="connsiteY69" fmla="*/ 1333159 h 1593009"/>
                <a:gd name="connsiteX70" fmla="*/ 1159956 w 1161227"/>
                <a:gd name="connsiteY70" fmla="*/ 1433267 h 1593009"/>
                <a:gd name="connsiteX71" fmla="*/ 1122843 w 1161227"/>
                <a:gd name="connsiteY71" fmla="*/ 1474015 h 1593009"/>
                <a:gd name="connsiteX72" fmla="*/ 1107499 w 1161227"/>
                <a:gd name="connsiteY72" fmla="*/ 1476642 h 1593009"/>
                <a:gd name="connsiteX73" fmla="*/ 1119730 w 1161227"/>
                <a:gd name="connsiteY73" fmla="*/ 1488451 h 1593009"/>
                <a:gd name="connsiteX74" fmla="*/ 1135473 w 1161227"/>
                <a:gd name="connsiteY74" fmla="*/ 1546795 h 1593009"/>
                <a:gd name="connsiteX75" fmla="*/ 1030129 w 1161227"/>
                <a:gd name="connsiteY75" fmla="*/ 1586822 h 1593009"/>
                <a:gd name="connsiteX76" fmla="*/ 956215 w 1161227"/>
                <a:gd name="connsiteY76" fmla="*/ 1516349 h 1593009"/>
                <a:gd name="connsiteX77" fmla="*/ 955027 w 1161227"/>
                <a:gd name="connsiteY77" fmla="*/ 1487243 h 1593009"/>
                <a:gd name="connsiteX78" fmla="*/ 865136 w 1161227"/>
                <a:gd name="connsiteY78" fmla="*/ 1451712 h 1593009"/>
                <a:gd name="connsiteX79" fmla="*/ 580725 w 1161227"/>
                <a:gd name="connsiteY79" fmla="*/ 1351764 h 1593009"/>
                <a:gd name="connsiteX80" fmla="*/ 300319 w 1161227"/>
                <a:gd name="connsiteY80" fmla="*/ 1450305 h 1593009"/>
                <a:gd name="connsiteX81" fmla="*/ 206189 w 1161227"/>
                <a:gd name="connsiteY81" fmla="*/ 1487511 h 1593009"/>
                <a:gd name="connsiteX82" fmla="*/ 205013 w 1161227"/>
                <a:gd name="connsiteY82" fmla="*/ 1516349 h 1593009"/>
                <a:gd name="connsiteX83" fmla="*/ 131098 w 1161227"/>
                <a:gd name="connsiteY83" fmla="*/ 1586822 h 1593009"/>
                <a:gd name="connsiteX84" fmla="*/ 25754 w 1161227"/>
                <a:gd name="connsiteY84" fmla="*/ 1546795 h 1593009"/>
                <a:gd name="connsiteX85" fmla="*/ 41498 w 1161227"/>
                <a:gd name="connsiteY85" fmla="*/ 1488451 h 1593009"/>
                <a:gd name="connsiteX86" fmla="*/ 53729 w 1161227"/>
                <a:gd name="connsiteY86" fmla="*/ 1476642 h 1593009"/>
                <a:gd name="connsiteX87" fmla="*/ 38385 w 1161227"/>
                <a:gd name="connsiteY87" fmla="*/ 1474014 h 1593009"/>
                <a:gd name="connsiteX88" fmla="*/ 1271 w 1161227"/>
                <a:gd name="connsiteY88" fmla="*/ 1433267 h 1593009"/>
                <a:gd name="connsiteX89" fmla="*/ 76393 w 1161227"/>
                <a:gd name="connsiteY89" fmla="*/ 1333159 h 1593009"/>
                <a:gd name="connsiteX90" fmla="*/ 168765 w 1161227"/>
                <a:gd name="connsiteY90" fmla="*/ 1348274 h 1593009"/>
                <a:gd name="connsiteX91" fmla="*/ 181389 w 1161227"/>
                <a:gd name="connsiteY91" fmla="*/ 1372516 h 1593009"/>
                <a:gd name="connsiteX92" fmla="*/ 277881 w 1161227"/>
                <a:gd name="connsiteY92" fmla="*/ 1346260 h 1593009"/>
                <a:gd name="connsiteX93" fmla="*/ 421030 w 1161227"/>
                <a:gd name="connsiteY93" fmla="*/ 1301233 h 1593009"/>
                <a:gd name="connsiteX94" fmla="*/ 277881 w 1161227"/>
                <a:gd name="connsiteY94" fmla="*/ 1256205 h 1593009"/>
                <a:gd name="connsiteX95" fmla="*/ 181390 w 1161227"/>
                <a:gd name="connsiteY95" fmla="*/ 1229950 h 1593009"/>
                <a:gd name="connsiteX96" fmla="*/ 168766 w 1161227"/>
                <a:gd name="connsiteY96" fmla="*/ 1254193 h 1593009"/>
                <a:gd name="connsiteX97" fmla="*/ 76394 w 1161227"/>
                <a:gd name="connsiteY97" fmla="*/ 1269308 h 1593009"/>
                <a:gd name="connsiteX98" fmla="*/ 1272 w 1161227"/>
                <a:gd name="connsiteY98" fmla="*/ 1169199 h 1593009"/>
                <a:gd name="connsiteX99" fmla="*/ 38386 w 1161227"/>
                <a:gd name="connsiteY99" fmla="*/ 1128452 h 1593009"/>
                <a:gd name="connsiteX100" fmla="*/ 53729 w 1161227"/>
                <a:gd name="connsiteY100" fmla="*/ 1125824 h 1593009"/>
                <a:gd name="connsiteX101" fmla="*/ 41499 w 1161227"/>
                <a:gd name="connsiteY101" fmla="*/ 1114016 h 1593009"/>
                <a:gd name="connsiteX102" fmla="*/ 25754 w 1161227"/>
                <a:gd name="connsiteY102" fmla="*/ 1055671 h 1593009"/>
                <a:gd name="connsiteX103" fmla="*/ 94789 w 1161227"/>
                <a:gd name="connsiteY103" fmla="*/ 1009457 h 1593009"/>
                <a:gd name="connsiteX104" fmla="*/ 610713 w 1161227"/>
                <a:gd name="connsiteY104" fmla="*/ 680124 h 1593009"/>
                <a:gd name="connsiteX105" fmla="*/ 582175 w 1161227"/>
                <a:gd name="connsiteY105" fmla="*/ 764397 h 1593009"/>
                <a:gd name="connsiteX106" fmla="*/ 610713 w 1161227"/>
                <a:gd name="connsiteY106" fmla="*/ 848671 h 1593009"/>
                <a:gd name="connsiteX107" fmla="*/ 639250 w 1161227"/>
                <a:gd name="connsiteY107" fmla="*/ 764397 h 1593009"/>
                <a:gd name="connsiteX108" fmla="*/ 610713 w 1161227"/>
                <a:gd name="connsiteY108" fmla="*/ 680124 h 1593009"/>
                <a:gd name="connsiteX109" fmla="*/ 521534 w 1161227"/>
                <a:gd name="connsiteY109" fmla="*/ 680124 h 1593009"/>
                <a:gd name="connsiteX110" fmla="*/ 492997 w 1161227"/>
                <a:gd name="connsiteY110" fmla="*/ 764397 h 1593009"/>
                <a:gd name="connsiteX111" fmla="*/ 521534 w 1161227"/>
                <a:gd name="connsiteY111" fmla="*/ 848671 h 1593009"/>
                <a:gd name="connsiteX112" fmla="*/ 550072 w 1161227"/>
                <a:gd name="connsiteY112" fmla="*/ 764397 h 1593009"/>
                <a:gd name="connsiteX113" fmla="*/ 521534 w 1161227"/>
                <a:gd name="connsiteY113" fmla="*/ 680124 h 1593009"/>
                <a:gd name="connsiteX114" fmla="*/ 746181 w 1161227"/>
                <a:gd name="connsiteY114" fmla="*/ 393271 h 1593009"/>
                <a:gd name="connsiteX115" fmla="*/ 618797 w 1161227"/>
                <a:gd name="connsiteY115" fmla="*/ 520655 h 1593009"/>
                <a:gd name="connsiteX116" fmla="*/ 746181 w 1161227"/>
                <a:gd name="connsiteY116" fmla="*/ 648039 h 1593009"/>
                <a:gd name="connsiteX117" fmla="*/ 892368 w 1161227"/>
                <a:gd name="connsiteY117" fmla="*/ 648039 h 1593009"/>
                <a:gd name="connsiteX118" fmla="*/ 1019752 w 1161227"/>
                <a:gd name="connsiteY118" fmla="*/ 520655 h 1593009"/>
                <a:gd name="connsiteX119" fmla="*/ 892368 w 1161227"/>
                <a:gd name="connsiteY119" fmla="*/ 393271 h 1593009"/>
                <a:gd name="connsiteX120" fmla="*/ 246181 w 1161227"/>
                <a:gd name="connsiteY120" fmla="*/ 393271 h 1593009"/>
                <a:gd name="connsiteX121" fmla="*/ 118797 w 1161227"/>
                <a:gd name="connsiteY121" fmla="*/ 520655 h 1593009"/>
                <a:gd name="connsiteX122" fmla="*/ 246181 w 1161227"/>
                <a:gd name="connsiteY122" fmla="*/ 648039 h 1593009"/>
                <a:gd name="connsiteX123" fmla="*/ 392368 w 1161227"/>
                <a:gd name="connsiteY123" fmla="*/ 648039 h 1593009"/>
                <a:gd name="connsiteX124" fmla="*/ 519752 w 1161227"/>
                <a:gd name="connsiteY124" fmla="*/ 520655 h 1593009"/>
                <a:gd name="connsiteX125" fmla="*/ 392368 w 1161227"/>
                <a:gd name="connsiteY125" fmla="*/ 393271 h 1593009"/>
                <a:gd name="connsiteX126" fmla="*/ 567851 w 1161227"/>
                <a:gd name="connsiteY126" fmla="*/ 0 h 1593009"/>
                <a:gd name="connsiteX127" fmla="*/ 1073488 w 1161227"/>
                <a:gd name="connsiteY127" fmla="*/ 505637 h 1593009"/>
                <a:gd name="connsiteX128" fmla="*/ 925390 w 1161227"/>
                <a:gd name="connsiteY128" fmla="*/ 863177 h 1593009"/>
                <a:gd name="connsiteX129" fmla="*/ 850849 w 1161227"/>
                <a:gd name="connsiteY129" fmla="*/ 924680 h 1593009"/>
                <a:gd name="connsiteX130" fmla="*/ 820735 w 1161227"/>
                <a:gd name="connsiteY130" fmla="*/ 930189 h 1593009"/>
                <a:gd name="connsiteX131" fmla="*/ 820735 w 1161227"/>
                <a:gd name="connsiteY131" fmla="*/ 985079 h 1593009"/>
                <a:gd name="connsiteX132" fmla="*/ 806690 w 1161227"/>
                <a:gd name="connsiteY132" fmla="*/ 999124 h 1593009"/>
                <a:gd name="connsiteX133" fmla="*/ 750508 w 1161227"/>
                <a:gd name="connsiteY133" fmla="*/ 999124 h 1593009"/>
                <a:gd name="connsiteX134" fmla="*/ 736463 w 1161227"/>
                <a:gd name="connsiteY134" fmla="*/ 985079 h 1593009"/>
                <a:gd name="connsiteX135" fmla="*/ 736463 w 1161227"/>
                <a:gd name="connsiteY135" fmla="*/ 945076 h 1593009"/>
                <a:gd name="connsiteX136" fmla="*/ 716694 w 1161227"/>
                <a:gd name="connsiteY136" fmla="*/ 946251 h 1593009"/>
                <a:gd name="connsiteX137" fmla="*/ 716694 w 1161227"/>
                <a:gd name="connsiteY137" fmla="*/ 985079 h 1593009"/>
                <a:gd name="connsiteX138" fmla="*/ 702649 w 1161227"/>
                <a:gd name="connsiteY138" fmla="*/ 999124 h 1593009"/>
                <a:gd name="connsiteX139" fmla="*/ 646467 w 1161227"/>
                <a:gd name="connsiteY139" fmla="*/ 999124 h 1593009"/>
                <a:gd name="connsiteX140" fmla="*/ 632421 w 1161227"/>
                <a:gd name="connsiteY140" fmla="*/ 985079 h 1593009"/>
                <a:gd name="connsiteX141" fmla="*/ 632421 w 1161227"/>
                <a:gd name="connsiteY141" fmla="*/ 951256 h 1593009"/>
                <a:gd name="connsiteX142" fmla="*/ 612651 w 1161227"/>
                <a:gd name="connsiteY142" fmla="*/ 952431 h 1593009"/>
                <a:gd name="connsiteX143" fmla="*/ 612651 w 1161227"/>
                <a:gd name="connsiteY143" fmla="*/ 985079 h 1593009"/>
                <a:gd name="connsiteX144" fmla="*/ 598606 w 1161227"/>
                <a:gd name="connsiteY144" fmla="*/ 999124 h 1593009"/>
                <a:gd name="connsiteX145" fmla="*/ 542424 w 1161227"/>
                <a:gd name="connsiteY145" fmla="*/ 999124 h 1593009"/>
                <a:gd name="connsiteX146" fmla="*/ 528379 w 1161227"/>
                <a:gd name="connsiteY146" fmla="*/ 985079 h 1593009"/>
                <a:gd name="connsiteX147" fmla="*/ 528379 w 1161227"/>
                <a:gd name="connsiteY147" fmla="*/ 952748 h 1593009"/>
                <a:gd name="connsiteX148" fmla="*/ 508609 w 1161227"/>
                <a:gd name="connsiteY148" fmla="*/ 951574 h 1593009"/>
                <a:gd name="connsiteX149" fmla="*/ 508609 w 1161227"/>
                <a:gd name="connsiteY149" fmla="*/ 985079 h 1593009"/>
                <a:gd name="connsiteX150" fmla="*/ 494564 w 1161227"/>
                <a:gd name="connsiteY150" fmla="*/ 999124 h 1593009"/>
                <a:gd name="connsiteX151" fmla="*/ 438382 w 1161227"/>
                <a:gd name="connsiteY151" fmla="*/ 999124 h 1593009"/>
                <a:gd name="connsiteX152" fmla="*/ 424337 w 1161227"/>
                <a:gd name="connsiteY152" fmla="*/ 985079 h 1593009"/>
                <a:gd name="connsiteX153" fmla="*/ 424337 w 1161227"/>
                <a:gd name="connsiteY153" fmla="*/ 946566 h 1593009"/>
                <a:gd name="connsiteX154" fmla="*/ 404567 w 1161227"/>
                <a:gd name="connsiteY154" fmla="*/ 945392 h 1593009"/>
                <a:gd name="connsiteX155" fmla="*/ 404567 w 1161227"/>
                <a:gd name="connsiteY155" fmla="*/ 985079 h 1593009"/>
                <a:gd name="connsiteX156" fmla="*/ 390521 w 1161227"/>
                <a:gd name="connsiteY156" fmla="*/ 999124 h 1593009"/>
                <a:gd name="connsiteX157" fmla="*/ 334339 w 1161227"/>
                <a:gd name="connsiteY157" fmla="*/ 999124 h 1593009"/>
                <a:gd name="connsiteX158" fmla="*/ 320294 w 1161227"/>
                <a:gd name="connsiteY158" fmla="*/ 985079 h 1593009"/>
                <a:gd name="connsiteX159" fmla="*/ 320294 w 1161227"/>
                <a:gd name="connsiteY159" fmla="*/ 931164 h 1593009"/>
                <a:gd name="connsiteX160" fmla="*/ 284854 w 1161227"/>
                <a:gd name="connsiteY160" fmla="*/ 924680 h 1593009"/>
                <a:gd name="connsiteX161" fmla="*/ 210311 w 1161227"/>
                <a:gd name="connsiteY161" fmla="*/ 863177 h 1593009"/>
                <a:gd name="connsiteX162" fmla="*/ 62213 w 1161227"/>
                <a:gd name="connsiteY162" fmla="*/ 505637 h 1593009"/>
                <a:gd name="connsiteX163" fmla="*/ 567851 w 1161227"/>
                <a:gd name="connsiteY163" fmla="*/ 0 h 159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1161227" h="1593009">
                  <a:moveTo>
                    <a:pt x="750508" y="1022268"/>
                  </a:moveTo>
                  <a:lnTo>
                    <a:pt x="806690" y="1022268"/>
                  </a:lnTo>
                  <a:cubicBezTo>
                    <a:pt x="814447" y="1022268"/>
                    <a:pt x="820735" y="1028555"/>
                    <a:pt x="820735" y="1036313"/>
                  </a:cubicBezTo>
                  <a:lnTo>
                    <a:pt x="820735" y="1109592"/>
                  </a:lnTo>
                  <a:cubicBezTo>
                    <a:pt x="820735" y="1117349"/>
                    <a:pt x="814447" y="1123637"/>
                    <a:pt x="806690" y="1123637"/>
                  </a:cubicBezTo>
                  <a:lnTo>
                    <a:pt x="750508" y="1123637"/>
                  </a:lnTo>
                  <a:cubicBezTo>
                    <a:pt x="742751" y="1123637"/>
                    <a:pt x="736463" y="1117349"/>
                    <a:pt x="736463" y="1109592"/>
                  </a:cubicBezTo>
                  <a:lnTo>
                    <a:pt x="736463" y="1036313"/>
                  </a:lnTo>
                  <a:cubicBezTo>
                    <a:pt x="736463" y="1028555"/>
                    <a:pt x="742751" y="1022268"/>
                    <a:pt x="750508" y="1022268"/>
                  </a:cubicBezTo>
                  <a:close/>
                  <a:moveTo>
                    <a:pt x="646467" y="1022268"/>
                  </a:moveTo>
                  <a:lnTo>
                    <a:pt x="702649" y="1022268"/>
                  </a:lnTo>
                  <a:cubicBezTo>
                    <a:pt x="710406" y="1022268"/>
                    <a:pt x="716694" y="1028555"/>
                    <a:pt x="716694" y="1036313"/>
                  </a:cubicBezTo>
                  <a:lnTo>
                    <a:pt x="716694" y="1109592"/>
                  </a:lnTo>
                  <a:cubicBezTo>
                    <a:pt x="716694" y="1117349"/>
                    <a:pt x="710406" y="1123637"/>
                    <a:pt x="702649" y="1123637"/>
                  </a:cubicBezTo>
                  <a:lnTo>
                    <a:pt x="646467" y="1123637"/>
                  </a:lnTo>
                  <a:cubicBezTo>
                    <a:pt x="638709" y="1123637"/>
                    <a:pt x="632421" y="1117349"/>
                    <a:pt x="632421" y="1109592"/>
                  </a:cubicBezTo>
                  <a:lnTo>
                    <a:pt x="632421" y="1036313"/>
                  </a:lnTo>
                  <a:cubicBezTo>
                    <a:pt x="632421" y="1028555"/>
                    <a:pt x="638709" y="1022268"/>
                    <a:pt x="646467" y="1022268"/>
                  </a:cubicBezTo>
                  <a:close/>
                  <a:moveTo>
                    <a:pt x="542424" y="1022268"/>
                  </a:moveTo>
                  <a:lnTo>
                    <a:pt x="598606" y="1022268"/>
                  </a:lnTo>
                  <a:cubicBezTo>
                    <a:pt x="606363" y="1022268"/>
                    <a:pt x="612651" y="1028555"/>
                    <a:pt x="612651" y="1036313"/>
                  </a:cubicBezTo>
                  <a:lnTo>
                    <a:pt x="612651" y="1109592"/>
                  </a:lnTo>
                  <a:cubicBezTo>
                    <a:pt x="612651" y="1117349"/>
                    <a:pt x="606363" y="1123637"/>
                    <a:pt x="598606" y="1123637"/>
                  </a:cubicBezTo>
                  <a:lnTo>
                    <a:pt x="542424" y="1123637"/>
                  </a:lnTo>
                  <a:cubicBezTo>
                    <a:pt x="534667" y="1123637"/>
                    <a:pt x="528379" y="1117349"/>
                    <a:pt x="528379" y="1109592"/>
                  </a:cubicBezTo>
                  <a:lnTo>
                    <a:pt x="528379" y="1036313"/>
                  </a:lnTo>
                  <a:cubicBezTo>
                    <a:pt x="528379" y="1028555"/>
                    <a:pt x="534667" y="1022268"/>
                    <a:pt x="542424" y="1022268"/>
                  </a:cubicBezTo>
                  <a:close/>
                  <a:moveTo>
                    <a:pt x="438382" y="1022268"/>
                  </a:moveTo>
                  <a:lnTo>
                    <a:pt x="494564" y="1022268"/>
                  </a:lnTo>
                  <a:cubicBezTo>
                    <a:pt x="502321" y="1022268"/>
                    <a:pt x="508609" y="1028555"/>
                    <a:pt x="508609" y="1036313"/>
                  </a:cubicBezTo>
                  <a:lnTo>
                    <a:pt x="508609" y="1109592"/>
                  </a:lnTo>
                  <a:cubicBezTo>
                    <a:pt x="508609" y="1117349"/>
                    <a:pt x="502321" y="1123637"/>
                    <a:pt x="494564" y="1123637"/>
                  </a:cubicBezTo>
                  <a:lnTo>
                    <a:pt x="438382" y="1123637"/>
                  </a:lnTo>
                  <a:cubicBezTo>
                    <a:pt x="430625" y="1123637"/>
                    <a:pt x="424337" y="1117349"/>
                    <a:pt x="424337" y="1109592"/>
                  </a:cubicBezTo>
                  <a:lnTo>
                    <a:pt x="424337" y="1036313"/>
                  </a:lnTo>
                  <a:cubicBezTo>
                    <a:pt x="424337" y="1028555"/>
                    <a:pt x="430625" y="1022268"/>
                    <a:pt x="438382" y="1022268"/>
                  </a:cubicBezTo>
                  <a:close/>
                  <a:moveTo>
                    <a:pt x="334339" y="1022268"/>
                  </a:moveTo>
                  <a:lnTo>
                    <a:pt x="390521" y="1022268"/>
                  </a:lnTo>
                  <a:cubicBezTo>
                    <a:pt x="398279" y="1022268"/>
                    <a:pt x="404567" y="1028555"/>
                    <a:pt x="404567" y="1036313"/>
                  </a:cubicBezTo>
                  <a:lnTo>
                    <a:pt x="404567" y="1109592"/>
                  </a:lnTo>
                  <a:cubicBezTo>
                    <a:pt x="404567" y="1117349"/>
                    <a:pt x="398279" y="1123637"/>
                    <a:pt x="390521" y="1123637"/>
                  </a:cubicBezTo>
                  <a:lnTo>
                    <a:pt x="334339" y="1123637"/>
                  </a:lnTo>
                  <a:cubicBezTo>
                    <a:pt x="326582" y="1123637"/>
                    <a:pt x="320294" y="1117349"/>
                    <a:pt x="320294" y="1109592"/>
                  </a:cubicBezTo>
                  <a:lnTo>
                    <a:pt x="320294" y="1036313"/>
                  </a:lnTo>
                  <a:cubicBezTo>
                    <a:pt x="320294" y="1028555"/>
                    <a:pt x="326582" y="1022268"/>
                    <a:pt x="334339" y="1022268"/>
                  </a:cubicBezTo>
                  <a:close/>
                  <a:moveTo>
                    <a:pt x="94789" y="1009457"/>
                  </a:moveTo>
                  <a:cubicBezTo>
                    <a:pt x="106349" y="1009505"/>
                    <a:pt x="118641" y="1011496"/>
                    <a:pt x="131099" y="1015644"/>
                  </a:cubicBezTo>
                  <a:cubicBezTo>
                    <a:pt x="168476" y="1028087"/>
                    <a:pt x="196739" y="1056409"/>
                    <a:pt x="205013" y="1086118"/>
                  </a:cubicBezTo>
                  <a:lnTo>
                    <a:pt x="206190" y="1114955"/>
                  </a:lnTo>
                  <a:lnTo>
                    <a:pt x="300320" y="1152161"/>
                  </a:lnTo>
                  <a:lnTo>
                    <a:pt x="580725" y="1250701"/>
                  </a:lnTo>
                  <a:lnTo>
                    <a:pt x="865134" y="1150753"/>
                  </a:lnTo>
                  <a:lnTo>
                    <a:pt x="955027" y="1115222"/>
                  </a:lnTo>
                  <a:lnTo>
                    <a:pt x="956214" y="1086118"/>
                  </a:lnTo>
                  <a:cubicBezTo>
                    <a:pt x="964488" y="1056409"/>
                    <a:pt x="992752" y="1028087"/>
                    <a:pt x="1030128" y="1015644"/>
                  </a:cubicBezTo>
                  <a:cubicBezTo>
                    <a:pt x="1042586" y="1011496"/>
                    <a:pt x="1054878" y="1009505"/>
                    <a:pt x="1066438" y="1009457"/>
                  </a:cubicBezTo>
                  <a:cubicBezTo>
                    <a:pt x="1101118" y="1009312"/>
                    <a:pt x="1129213" y="1026648"/>
                    <a:pt x="1135473" y="1055671"/>
                  </a:cubicBezTo>
                  <a:cubicBezTo>
                    <a:pt x="1139645" y="1075020"/>
                    <a:pt x="1133323" y="1095900"/>
                    <a:pt x="1119729" y="1114016"/>
                  </a:cubicBezTo>
                  <a:lnTo>
                    <a:pt x="1107498" y="1125824"/>
                  </a:lnTo>
                  <a:lnTo>
                    <a:pt x="1122842" y="1128452"/>
                  </a:lnTo>
                  <a:cubicBezTo>
                    <a:pt x="1141906" y="1135696"/>
                    <a:pt x="1155783" y="1149850"/>
                    <a:pt x="1159955" y="1169199"/>
                  </a:cubicBezTo>
                  <a:cubicBezTo>
                    <a:pt x="1168301" y="1207897"/>
                    <a:pt x="1134668" y="1252717"/>
                    <a:pt x="1084833" y="1269308"/>
                  </a:cubicBezTo>
                  <a:cubicBezTo>
                    <a:pt x="1047456" y="1281751"/>
                    <a:pt x="1011583" y="1274781"/>
                    <a:pt x="992461" y="1254193"/>
                  </a:cubicBezTo>
                  <a:lnTo>
                    <a:pt x="979720" y="1229725"/>
                  </a:lnTo>
                  <a:lnTo>
                    <a:pt x="887573" y="1254798"/>
                  </a:lnTo>
                  <a:lnTo>
                    <a:pt x="739950" y="1301233"/>
                  </a:lnTo>
                  <a:lnTo>
                    <a:pt x="887573" y="1347667"/>
                  </a:lnTo>
                  <a:lnTo>
                    <a:pt x="979722" y="1372741"/>
                  </a:lnTo>
                  <a:lnTo>
                    <a:pt x="992462" y="1348274"/>
                  </a:lnTo>
                  <a:cubicBezTo>
                    <a:pt x="1011583" y="1327685"/>
                    <a:pt x="1047457" y="1320715"/>
                    <a:pt x="1084834" y="1333159"/>
                  </a:cubicBezTo>
                  <a:cubicBezTo>
                    <a:pt x="1134669" y="1349750"/>
                    <a:pt x="1168302" y="1394569"/>
                    <a:pt x="1159956" y="1433267"/>
                  </a:cubicBezTo>
                  <a:cubicBezTo>
                    <a:pt x="1155784" y="1452616"/>
                    <a:pt x="1141907" y="1466771"/>
                    <a:pt x="1122843" y="1474015"/>
                  </a:cubicBezTo>
                  <a:lnTo>
                    <a:pt x="1107499" y="1476642"/>
                  </a:lnTo>
                  <a:lnTo>
                    <a:pt x="1119730" y="1488451"/>
                  </a:lnTo>
                  <a:cubicBezTo>
                    <a:pt x="1133324" y="1506567"/>
                    <a:pt x="1139646" y="1527446"/>
                    <a:pt x="1135473" y="1546795"/>
                  </a:cubicBezTo>
                  <a:cubicBezTo>
                    <a:pt x="1127128" y="1585492"/>
                    <a:pt x="1079964" y="1603413"/>
                    <a:pt x="1030129" y="1586822"/>
                  </a:cubicBezTo>
                  <a:cubicBezTo>
                    <a:pt x="992752" y="1574379"/>
                    <a:pt x="964489" y="1546057"/>
                    <a:pt x="956215" y="1516349"/>
                  </a:cubicBezTo>
                  <a:lnTo>
                    <a:pt x="955027" y="1487243"/>
                  </a:lnTo>
                  <a:lnTo>
                    <a:pt x="865136" y="1451712"/>
                  </a:lnTo>
                  <a:lnTo>
                    <a:pt x="580725" y="1351764"/>
                  </a:lnTo>
                  <a:lnTo>
                    <a:pt x="300319" y="1450305"/>
                  </a:lnTo>
                  <a:lnTo>
                    <a:pt x="206189" y="1487511"/>
                  </a:lnTo>
                  <a:lnTo>
                    <a:pt x="205013" y="1516349"/>
                  </a:lnTo>
                  <a:cubicBezTo>
                    <a:pt x="196738" y="1546057"/>
                    <a:pt x="168475" y="1574379"/>
                    <a:pt x="131098" y="1586822"/>
                  </a:cubicBezTo>
                  <a:cubicBezTo>
                    <a:pt x="81263" y="1603413"/>
                    <a:pt x="34099" y="1585492"/>
                    <a:pt x="25754" y="1546795"/>
                  </a:cubicBezTo>
                  <a:cubicBezTo>
                    <a:pt x="21581" y="1527446"/>
                    <a:pt x="27903" y="1506566"/>
                    <a:pt x="41498" y="1488451"/>
                  </a:cubicBezTo>
                  <a:lnTo>
                    <a:pt x="53729" y="1476642"/>
                  </a:lnTo>
                  <a:lnTo>
                    <a:pt x="38385" y="1474014"/>
                  </a:lnTo>
                  <a:cubicBezTo>
                    <a:pt x="19321" y="1466770"/>
                    <a:pt x="5443" y="1452616"/>
                    <a:pt x="1271" y="1433267"/>
                  </a:cubicBezTo>
                  <a:cubicBezTo>
                    <a:pt x="-7075" y="1394569"/>
                    <a:pt x="26558" y="1349750"/>
                    <a:pt x="76393" y="1333159"/>
                  </a:cubicBezTo>
                  <a:cubicBezTo>
                    <a:pt x="113770" y="1320715"/>
                    <a:pt x="149644" y="1327685"/>
                    <a:pt x="168765" y="1348274"/>
                  </a:cubicBezTo>
                  <a:lnTo>
                    <a:pt x="181389" y="1372516"/>
                  </a:lnTo>
                  <a:lnTo>
                    <a:pt x="277881" y="1346260"/>
                  </a:lnTo>
                  <a:lnTo>
                    <a:pt x="421030" y="1301233"/>
                  </a:lnTo>
                  <a:lnTo>
                    <a:pt x="277881" y="1256205"/>
                  </a:lnTo>
                  <a:lnTo>
                    <a:pt x="181390" y="1229950"/>
                  </a:lnTo>
                  <a:lnTo>
                    <a:pt x="168766" y="1254193"/>
                  </a:lnTo>
                  <a:cubicBezTo>
                    <a:pt x="149644" y="1274781"/>
                    <a:pt x="113771" y="1281751"/>
                    <a:pt x="76394" y="1269308"/>
                  </a:cubicBezTo>
                  <a:cubicBezTo>
                    <a:pt x="26559" y="1252717"/>
                    <a:pt x="-7074" y="1207897"/>
                    <a:pt x="1272" y="1169199"/>
                  </a:cubicBezTo>
                  <a:cubicBezTo>
                    <a:pt x="5444" y="1149850"/>
                    <a:pt x="19322" y="1135696"/>
                    <a:pt x="38386" y="1128452"/>
                  </a:cubicBezTo>
                  <a:lnTo>
                    <a:pt x="53729" y="1125824"/>
                  </a:lnTo>
                  <a:lnTo>
                    <a:pt x="41499" y="1114016"/>
                  </a:lnTo>
                  <a:cubicBezTo>
                    <a:pt x="27904" y="1095900"/>
                    <a:pt x="21582" y="1075020"/>
                    <a:pt x="25754" y="1055671"/>
                  </a:cubicBezTo>
                  <a:cubicBezTo>
                    <a:pt x="32014" y="1026648"/>
                    <a:pt x="60109" y="1009312"/>
                    <a:pt x="94789" y="1009457"/>
                  </a:cubicBezTo>
                  <a:close/>
                  <a:moveTo>
                    <a:pt x="610713" y="680124"/>
                  </a:moveTo>
                  <a:cubicBezTo>
                    <a:pt x="594952" y="680124"/>
                    <a:pt x="582175" y="717854"/>
                    <a:pt x="582175" y="764397"/>
                  </a:cubicBezTo>
                  <a:cubicBezTo>
                    <a:pt x="582175" y="810941"/>
                    <a:pt x="594952" y="848671"/>
                    <a:pt x="610713" y="848671"/>
                  </a:cubicBezTo>
                  <a:cubicBezTo>
                    <a:pt x="626473" y="848671"/>
                    <a:pt x="639250" y="810941"/>
                    <a:pt x="639250" y="764397"/>
                  </a:cubicBezTo>
                  <a:cubicBezTo>
                    <a:pt x="639250" y="717854"/>
                    <a:pt x="626473" y="680124"/>
                    <a:pt x="610713" y="680124"/>
                  </a:cubicBezTo>
                  <a:close/>
                  <a:moveTo>
                    <a:pt x="521534" y="680124"/>
                  </a:moveTo>
                  <a:cubicBezTo>
                    <a:pt x="505774" y="680124"/>
                    <a:pt x="492997" y="717854"/>
                    <a:pt x="492997" y="764397"/>
                  </a:cubicBezTo>
                  <a:cubicBezTo>
                    <a:pt x="492997" y="810941"/>
                    <a:pt x="505774" y="848671"/>
                    <a:pt x="521534" y="848671"/>
                  </a:cubicBezTo>
                  <a:cubicBezTo>
                    <a:pt x="537295" y="848671"/>
                    <a:pt x="550072" y="810941"/>
                    <a:pt x="550072" y="764397"/>
                  </a:cubicBezTo>
                  <a:cubicBezTo>
                    <a:pt x="550072" y="717854"/>
                    <a:pt x="537295" y="680124"/>
                    <a:pt x="521534" y="680124"/>
                  </a:cubicBezTo>
                  <a:close/>
                  <a:moveTo>
                    <a:pt x="746181" y="393271"/>
                  </a:moveTo>
                  <a:cubicBezTo>
                    <a:pt x="675829" y="393271"/>
                    <a:pt x="618797" y="450303"/>
                    <a:pt x="618797" y="520655"/>
                  </a:cubicBezTo>
                  <a:cubicBezTo>
                    <a:pt x="618797" y="591007"/>
                    <a:pt x="675829" y="648039"/>
                    <a:pt x="746181" y="648039"/>
                  </a:cubicBezTo>
                  <a:lnTo>
                    <a:pt x="892368" y="648039"/>
                  </a:lnTo>
                  <a:cubicBezTo>
                    <a:pt x="962720" y="648039"/>
                    <a:pt x="1019752" y="591007"/>
                    <a:pt x="1019752" y="520655"/>
                  </a:cubicBezTo>
                  <a:cubicBezTo>
                    <a:pt x="1019752" y="450303"/>
                    <a:pt x="962720" y="393271"/>
                    <a:pt x="892368" y="393271"/>
                  </a:cubicBezTo>
                  <a:close/>
                  <a:moveTo>
                    <a:pt x="246181" y="393271"/>
                  </a:moveTo>
                  <a:cubicBezTo>
                    <a:pt x="175829" y="393271"/>
                    <a:pt x="118797" y="450303"/>
                    <a:pt x="118797" y="520655"/>
                  </a:cubicBezTo>
                  <a:cubicBezTo>
                    <a:pt x="118797" y="591007"/>
                    <a:pt x="175829" y="648039"/>
                    <a:pt x="246181" y="648039"/>
                  </a:cubicBezTo>
                  <a:lnTo>
                    <a:pt x="392368" y="648039"/>
                  </a:lnTo>
                  <a:cubicBezTo>
                    <a:pt x="462720" y="648039"/>
                    <a:pt x="519752" y="591007"/>
                    <a:pt x="519752" y="520655"/>
                  </a:cubicBezTo>
                  <a:cubicBezTo>
                    <a:pt x="519752" y="450303"/>
                    <a:pt x="462720" y="393271"/>
                    <a:pt x="392368" y="393271"/>
                  </a:cubicBezTo>
                  <a:close/>
                  <a:moveTo>
                    <a:pt x="567851" y="0"/>
                  </a:moveTo>
                  <a:cubicBezTo>
                    <a:pt x="847106" y="0"/>
                    <a:pt x="1073488" y="226382"/>
                    <a:pt x="1073488" y="505637"/>
                  </a:cubicBezTo>
                  <a:cubicBezTo>
                    <a:pt x="1073488" y="645265"/>
                    <a:pt x="1016893" y="771675"/>
                    <a:pt x="925390" y="863177"/>
                  </a:cubicBezTo>
                  <a:lnTo>
                    <a:pt x="850849" y="924680"/>
                  </a:lnTo>
                  <a:lnTo>
                    <a:pt x="820735" y="930189"/>
                  </a:lnTo>
                  <a:lnTo>
                    <a:pt x="820735" y="985079"/>
                  </a:lnTo>
                  <a:cubicBezTo>
                    <a:pt x="820735" y="992836"/>
                    <a:pt x="814447" y="999124"/>
                    <a:pt x="806690" y="999124"/>
                  </a:cubicBezTo>
                  <a:lnTo>
                    <a:pt x="750508" y="999124"/>
                  </a:lnTo>
                  <a:cubicBezTo>
                    <a:pt x="742751" y="999124"/>
                    <a:pt x="736463" y="992836"/>
                    <a:pt x="736463" y="985079"/>
                  </a:cubicBezTo>
                  <a:lnTo>
                    <a:pt x="736463" y="945076"/>
                  </a:lnTo>
                  <a:lnTo>
                    <a:pt x="716694" y="946251"/>
                  </a:lnTo>
                  <a:lnTo>
                    <a:pt x="716694" y="985079"/>
                  </a:lnTo>
                  <a:cubicBezTo>
                    <a:pt x="716694" y="992836"/>
                    <a:pt x="710406" y="999124"/>
                    <a:pt x="702649" y="999124"/>
                  </a:cubicBezTo>
                  <a:lnTo>
                    <a:pt x="646467" y="999124"/>
                  </a:lnTo>
                  <a:cubicBezTo>
                    <a:pt x="638709" y="999124"/>
                    <a:pt x="632421" y="992836"/>
                    <a:pt x="632421" y="985079"/>
                  </a:cubicBezTo>
                  <a:lnTo>
                    <a:pt x="632421" y="951256"/>
                  </a:lnTo>
                  <a:lnTo>
                    <a:pt x="612651" y="952431"/>
                  </a:lnTo>
                  <a:lnTo>
                    <a:pt x="612651" y="985079"/>
                  </a:lnTo>
                  <a:cubicBezTo>
                    <a:pt x="612651" y="992836"/>
                    <a:pt x="606363" y="999124"/>
                    <a:pt x="598606" y="999124"/>
                  </a:cubicBezTo>
                  <a:lnTo>
                    <a:pt x="542424" y="999124"/>
                  </a:lnTo>
                  <a:cubicBezTo>
                    <a:pt x="534667" y="999124"/>
                    <a:pt x="528379" y="992836"/>
                    <a:pt x="528379" y="985079"/>
                  </a:cubicBezTo>
                  <a:lnTo>
                    <a:pt x="528379" y="952748"/>
                  </a:lnTo>
                  <a:lnTo>
                    <a:pt x="508609" y="951574"/>
                  </a:lnTo>
                  <a:lnTo>
                    <a:pt x="508609" y="985079"/>
                  </a:lnTo>
                  <a:cubicBezTo>
                    <a:pt x="508609" y="992836"/>
                    <a:pt x="502321" y="999124"/>
                    <a:pt x="494564" y="999124"/>
                  </a:cubicBezTo>
                  <a:lnTo>
                    <a:pt x="438382" y="999124"/>
                  </a:lnTo>
                  <a:cubicBezTo>
                    <a:pt x="430625" y="999124"/>
                    <a:pt x="424337" y="992836"/>
                    <a:pt x="424337" y="985079"/>
                  </a:cubicBezTo>
                  <a:lnTo>
                    <a:pt x="424337" y="946566"/>
                  </a:lnTo>
                  <a:lnTo>
                    <a:pt x="404567" y="945392"/>
                  </a:lnTo>
                  <a:lnTo>
                    <a:pt x="404567" y="985079"/>
                  </a:lnTo>
                  <a:cubicBezTo>
                    <a:pt x="404567" y="992836"/>
                    <a:pt x="398279" y="999124"/>
                    <a:pt x="390521" y="999124"/>
                  </a:cubicBezTo>
                  <a:lnTo>
                    <a:pt x="334339" y="999124"/>
                  </a:lnTo>
                  <a:cubicBezTo>
                    <a:pt x="326582" y="999124"/>
                    <a:pt x="320294" y="992836"/>
                    <a:pt x="320294" y="985079"/>
                  </a:cubicBezTo>
                  <a:lnTo>
                    <a:pt x="320294" y="931164"/>
                  </a:lnTo>
                  <a:lnTo>
                    <a:pt x="284854" y="924680"/>
                  </a:lnTo>
                  <a:lnTo>
                    <a:pt x="210311" y="863177"/>
                  </a:lnTo>
                  <a:cubicBezTo>
                    <a:pt x="118809" y="771675"/>
                    <a:pt x="62213" y="645265"/>
                    <a:pt x="62213" y="505637"/>
                  </a:cubicBezTo>
                  <a:cubicBezTo>
                    <a:pt x="62213" y="226382"/>
                    <a:pt x="288595" y="0"/>
                    <a:pt x="56785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17EE6D5-60C8-4193-BAAB-0DE361AFD216}"/>
              </a:ext>
            </a:extLst>
          </p:cNvPr>
          <p:cNvGrpSpPr/>
          <p:nvPr/>
        </p:nvGrpSpPr>
        <p:grpSpPr>
          <a:xfrm>
            <a:off x="2288053" y="2846717"/>
            <a:ext cx="1593833" cy="1492370"/>
            <a:chOff x="2288053" y="2846717"/>
            <a:chExt cx="1593833" cy="1492370"/>
          </a:xfrm>
        </p:grpSpPr>
        <p:sp>
          <p:nvSpPr>
            <p:cNvPr id="21" name="波線 20">
              <a:extLst>
                <a:ext uri="{FF2B5EF4-FFF2-40B4-BE49-F238E27FC236}">
                  <a16:creationId xmlns:a16="http://schemas.microsoft.com/office/drawing/2014/main" id="{62AF7D22-BBFE-4D3E-B1D6-690B47E3190E}"/>
                </a:ext>
              </a:extLst>
            </p:cNvPr>
            <p:cNvSpPr/>
            <p:nvPr/>
          </p:nvSpPr>
          <p:spPr bwMode="auto">
            <a:xfrm>
              <a:off x="2288053" y="2846717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3AD311B-D89D-48F4-848D-2AF6B826383B}"/>
                </a:ext>
              </a:extLst>
            </p:cNvPr>
            <p:cNvSpPr/>
            <p:nvPr/>
          </p:nvSpPr>
          <p:spPr>
            <a:xfrm>
              <a:off x="2784800" y="3149448"/>
              <a:ext cx="601730" cy="868704"/>
            </a:xfrm>
            <a:custGeom>
              <a:avLst/>
              <a:gdLst>
                <a:gd name="connsiteX0" fmla="*/ 109323 w 1342879"/>
                <a:gd name="connsiteY0" fmla="*/ 1271780 h 1855331"/>
                <a:gd name="connsiteX1" fmla="*/ 151201 w 1342879"/>
                <a:gd name="connsiteY1" fmla="*/ 1277967 h 1855331"/>
                <a:gd name="connsiteX2" fmla="*/ 236449 w 1342879"/>
                <a:gd name="connsiteY2" fmla="*/ 1348441 h 1855331"/>
                <a:gd name="connsiteX3" fmla="*/ 237806 w 1342879"/>
                <a:gd name="connsiteY3" fmla="*/ 1377278 h 1855331"/>
                <a:gd name="connsiteX4" fmla="*/ 346370 w 1342879"/>
                <a:gd name="connsiteY4" fmla="*/ 1414484 h 1855331"/>
                <a:gd name="connsiteX5" fmla="*/ 669771 w 1342879"/>
                <a:gd name="connsiteY5" fmla="*/ 1513024 h 1855331"/>
                <a:gd name="connsiteX6" fmla="*/ 997792 w 1342879"/>
                <a:gd name="connsiteY6" fmla="*/ 1413076 h 1855331"/>
                <a:gd name="connsiteX7" fmla="*/ 1101469 w 1342879"/>
                <a:gd name="connsiteY7" fmla="*/ 1377545 h 1855331"/>
                <a:gd name="connsiteX8" fmla="*/ 1102838 w 1342879"/>
                <a:gd name="connsiteY8" fmla="*/ 1348441 h 1855331"/>
                <a:gd name="connsiteX9" fmla="*/ 1188086 w 1342879"/>
                <a:gd name="connsiteY9" fmla="*/ 1277967 h 1855331"/>
                <a:gd name="connsiteX10" fmla="*/ 1229963 w 1342879"/>
                <a:gd name="connsiteY10" fmla="*/ 1271780 h 1855331"/>
                <a:gd name="connsiteX11" fmla="*/ 1309584 w 1342879"/>
                <a:gd name="connsiteY11" fmla="*/ 1317994 h 1855331"/>
                <a:gd name="connsiteX12" fmla="*/ 1291426 w 1342879"/>
                <a:gd name="connsiteY12" fmla="*/ 1376339 h 1855331"/>
                <a:gd name="connsiteX13" fmla="*/ 1277320 w 1342879"/>
                <a:gd name="connsiteY13" fmla="*/ 1388147 h 1855331"/>
                <a:gd name="connsiteX14" fmla="*/ 1295016 w 1342879"/>
                <a:gd name="connsiteY14" fmla="*/ 1390775 h 1855331"/>
                <a:gd name="connsiteX15" fmla="*/ 1337821 w 1342879"/>
                <a:gd name="connsiteY15" fmla="*/ 1431522 h 1855331"/>
                <a:gd name="connsiteX16" fmla="*/ 1251179 w 1342879"/>
                <a:gd name="connsiteY16" fmla="*/ 1531631 h 1855331"/>
                <a:gd name="connsiteX17" fmla="*/ 1144643 w 1342879"/>
                <a:gd name="connsiteY17" fmla="*/ 1516516 h 1855331"/>
                <a:gd name="connsiteX18" fmla="*/ 1129948 w 1342879"/>
                <a:gd name="connsiteY18" fmla="*/ 1492048 h 1855331"/>
                <a:gd name="connsiteX19" fmla="*/ 1023671 w 1342879"/>
                <a:gd name="connsiteY19" fmla="*/ 1517121 h 1855331"/>
                <a:gd name="connsiteX20" fmla="*/ 853412 w 1342879"/>
                <a:gd name="connsiteY20" fmla="*/ 1563556 h 1855331"/>
                <a:gd name="connsiteX21" fmla="*/ 1023671 w 1342879"/>
                <a:gd name="connsiteY21" fmla="*/ 1609990 h 1855331"/>
                <a:gd name="connsiteX22" fmla="*/ 1129950 w 1342879"/>
                <a:gd name="connsiteY22" fmla="*/ 1635064 h 1855331"/>
                <a:gd name="connsiteX23" fmla="*/ 1144644 w 1342879"/>
                <a:gd name="connsiteY23" fmla="*/ 1610597 h 1855331"/>
                <a:gd name="connsiteX24" fmla="*/ 1251180 w 1342879"/>
                <a:gd name="connsiteY24" fmla="*/ 1595482 h 1855331"/>
                <a:gd name="connsiteX25" fmla="*/ 1337821 w 1342879"/>
                <a:gd name="connsiteY25" fmla="*/ 1695590 h 1855331"/>
                <a:gd name="connsiteX26" fmla="*/ 1295017 w 1342879"/>
                <a:gd name="connsiteY26" fmla="*/ 1736337 h 1855331"/>
                <a:gd name="connsiteX27" fmla="*/ 1277321 w 1342879"/>
                <a:gd name="connsiteY27" fmla="*/ 1738964 h 1855331"/>
                <a:gd name="connsiteX28" fmla="*/ 1291427 w 1342879"/>
                <a:gd name="connsiteY28" fmla="*/ 1750773 h 1855331"/>
                <a:gd name="connsiteX29" fmla="*/ 1309585 w 1342879"/>
                <a:gd name="connsiteY29" fmla="*/ 1809117 h 1855331"/>
                <a:gd name="connsiteX30" fmla="*/ 1188087 w 1342879"/>
                <a:gd name="connsiteY30" fmla="*/ 1849144 h 1855331"/>
                <a:gd name="connsiteX31" fmla="*/ 1102839 w 1342879"/>
                <a:gd name="connsiteY31" fmla="*/ 1778671 h 1855331"/>
                <a:gd name="connsiteX32" fmla="*/ 1101469 w 1342879"/>
                <a:gd name="connsiteY32" fmla="*/ 1749565 h 1855331"/>
                <a:gd name="connsiteX33" fmla="*/ 997794 w 1342879"/>
                <a:gd name="connsiteY33" fmla="*/ 1714034 h 1855331"/>
                <a:gd name="connsiteX34" fmla="*/ 669771 w 1342879"/>
                <a:gd name="connsiteY34" fmla="*/ 1614087 h 1855331"/>
                <a:gd name="connsiteX35" fmla="*/ 346369 w 1342879"/>
                <a:gd name="connsiteY35" fmla="*/ 1712627 h 1855331"/>
                <a:gd name="connsiteX36" fmla="*/ 237804 w 1342879"/>
                <a:gd name="connsiteY36" fmla="*/ 1749833 h 1855331"/>
                <a:gd name="connsiteX37" fmla="*/ 236448 w 1342879"/>
                <a:gd name="connsiteY37" fmla="*/ 1778671 h 1855331"/>
                <a:gd name="connsiteX38" fmla="*/ 151200 w 1342879"/>
                <a:gd name="connsiteY38" fmla="*/ 1849144 h 1855331"/>
                <a:gd name="connsiteX39" fmla="*/ 29702 w 1342879"/>
                <a:gd name="connsiteY39" fmla="*/ 1809117 h 1855331"/>
                <a:gd name="connsiteX40" fmla="*/ 47860 w 1342879"/>
                <a:gd name="connsiteY40" fmla="*/ 1750773 h 1855331"/>
                <a:gd name="connsiteX41" fmla="*/ 61966 w 1342879"/>
                <a:gd name="connsiteY41" fmla="*/ 1738964 h 1855331"/>
                <a:gd name="connsiteX42" fmla="*/ 44270 w 1342879"/>
                <a:gd name="connsiteY42" fmla="*/ 1736336 h 1855331"/>
                <a:gd name="connsiteX43" fmla="*/ 1465 w 1342879"/>
                <a:gd name="connsiteY43" fmla="*/ 1695590 h 1855331"/>
                <a:gd name="connsiteX44" fmla="*/ 88106 w 1342879"/>
                <a:gd name="connsiteY44" fmla="*/ 1595482 h 1855331"/>
                <a:gd name="connsiteX45" fmla="*/ 194643 w 1342879"/>
                <a:gd name="connsiteY45" fmla="*/ 1610597 h 1855331"/>
                <a:gd name="connsiteX46" fmla="*/ 209203 w 1342879"/>
                <a:gd name="connsiteY46" fmla="*/ 1634839 h 1855331"/>
                <a:gd name="connsiteX47" fmla="*/ 320490 w 1342879"/>
                <a:gd name="connsiteY47" fmla="*/ 1608583 h 1855331"/>
                <a:gd name="connsiteX48" fmla="*/ 485589 w 1342879"/>
                <a:gd name="connsiteY48" fmla="*/ 1563556 h 1855331"/>
                <a:gd name="connsiteX49" fmla="*/ 320491 w 1342879"/>
                <a:gd name="connsiteY49" fmla="*/ 1518528 h 1855331"/>
                <a:gd name="connsiteX50" fmla="*/ 209203 w 1342879"/>
                <a:gd name="connsiteY50" fmla="*/ 1492273 h 1855331"/>
                <a:gd name="connsiteX51" fmla="*/ 194644 w 1342879"/>
                <a:gd name="connsiteY51" fmla="*/ 1516516 h 1855331"/>
                <a:gd name="connsiteX52" fmla="*/ 88107 w 1342879"/>
                <a:gd name="connsiteY52" fmla="*/ 1531631 h 1855331"/>
                <a:gd name="connsiteX53" fmla="*/ 1466 w 1342879"/>
                <a:gd name="connsiteY53" fmla="*/ 1431522 h 1855331"/>
                <a:gd name="connsiteX54" fmla="*/ 44271 w 1342879"/>
                <a:gd name="connsiteY54" fmla="*/ 1390775 h 1855331"/>
                <a:gd name="connsiteX55" fmla="*/ 61967 w 1342879"/>
                <a:gd name="connsiteY55" fmla="*/ 1388147 h 1855331"/>
                <a:gd name="connsiteX56" fmla="*/ 47861 w 1342879"/>
                <a:gd name="connsiteY56" fmla="*/ 1376339 h 1855331"/>
                <a:gd name="connsiteX57" fmla="*/ 29703 w 1342879"/>
                <a:gd name="connsiteY57" fmla="*/ 1317994 h 1855331"/>
                <a:gd name="connsiteX58" fmla="*/ 109323 w 1342879"/>
                <a:gd name="connsiteY58" fmla="*/ 1271780 h 1855331"/>
                <a:gd name="connsiteX59" fmla="*/ 753122 w 1342879"/>
                <a:gd name="connsiteY59" fmla="*/ 919161 h 1855331"/>
                <a:gd name="connsiteX60" fmla="*/ 696765 w 1342879"/>
                <a:gd name="connsiteY60" fmla="*/ 984838 h 1855331"/>
                <a:gd name="connsiteX61" fmla="*/ 753122 w 1342879"/>
                <a:gd name="connsiteY61" fmla="*/ 1050515 h 1855331"/>
                <a:gd name="connsiteX62" fmla="*/ 809479 w 1342879"/>
                <a:gd name="connsiteY62" fmla="*/ 984838 h 1855331"/>
                <a:gd name="connsiteX63" fmla="*/ 753122 w 1342879"/>
                <a:gd name="connsiteY63" fmla="*/ 919161 h 1855331"/>
                <a:gd name="connsiteX64" fmla="*/ 576910 w 1342879"/>
                <a:gd name="connsiteY64" fmla="*/ 919161 h 1855331"/>
                <a:gd name="connsiteX65" fmla="*/ 520553 w 1342879"/>
                <a:gd name="connsiteY65" fmla="*/ 984838 h 1855331"/>
                <a:gd name="connsiteX66" fmla="*/ 576910 w 1342879"/>
                <a:gd name="connsiteY66" fmla="*/ 1050515 h 1855331"/>
                <a:gd name="connsiteX67" fmla="*/ 633267 w 1342879"/>
                <a:gd name="connsiteY67" fmla="*/ 984838 h 1855331"/>
                <a:gd name="connsiteX68" fmla="*/ 576910 w 1342879"/>
                <a:gd name="connsiteY68" fmla="*/ 919161 h 1855331"/>
                <a:gd name="connsiteX69" fmla="*/ 990454 w 1342879"/>
                <a:gd name="connsiteY69" fmla="*/ 342899 h 1855331"/>
                <a:gd name="connsiteX70" fmla="*/ 739629 w 1342879"/>
                <a:gd name="connsiteY70" fmla="*/ 593724 h 1855331"/>
                <a:gd name="connsiteX71" fmla="*/ 990454 w 1342879"/>
                <a:gd name="connsiteY71" fmla="*/ 844549 h 1855331"/>
                <a:gd name="connsiteX72" fmla="*/ 1241279 w 1342879"/>
                <a:gd name="connsiteY72" fmla="*/ 593724 h 1855331"/>
                <a:gd name="connsiteX73" fmla="*/ 990454 w 1342879"/>
                <a:gd name="connsiteY73" fmla="*/ 342899 h 1855331"/>
                <a:gd name="connsiteX74" fmla="*/ 342754 w 1342879"/>
                <a:gd name="connsiteY74" fmla="*/ 342899 h 1855331"/>
                <a:gd name="connsiteX75" fmla="*/ 91929 w 1342879"/>
                <a:gd name="connsiteY75" fmla="*/ 593724 h 1855331"/>
                <a:gd name="connsiteX76" fmla="*/ 342754 w 1342879"/>
                <a:gd name="connsiteY76" fmla="*/ 844549 h 1855331"/>
                <a:gd name="connsiteX77" fmla="*/ 593579 w 1342879"/>
                <a:gd name="connsiteY77" fmla="*/ 593724 h 1855331"/>
                <a:gd name="connsiteX78" fmla="*/ 342754 w 1342879"/>
                <a:gd name="connsiteY78" fmla="*/ 342899 h 1855331"/>
                <a:gd name="connsiteX79" fmla="*/ 672954 w 1342879"/>
                <a:gd name="connsiteY79" fmla="*/ 0 h 1855331"/>
                <a:gd name="connsiteX80" fmla="*/ 1342879 w 1342879"/>
                <a:gd name="connsiteY80" fmla="*/ 669925 h 1855331"/>
                <a:gd name="connsiteX81" fmla="*/ 1290233 w 1342879"/>
                <a:gd name="connsiteY81" fmla="*/ 930690 h 1855331"/>
                <a:gd name="connsiteX82" fmla="*/ 1239716 w 1342879"/>
                <a:gd name="connsiteY82" fmla="*/ 1023759 h 1855331"/>
                <a:gd name="connsiteX83" fmla="*/ 1209558 w 1342879"/>
                <a:gd name="connsiteY83" fmla="*/ 1034246 h 1855331"/>
                <a:gd name="connsiteX84" fmla="*/ 1209558 w 1342879"/>
                <a:gd name="connsiteY84" fmla="*/ 1210464 h 1855331"/>
                <a:gd name="connsiteX85" fmla="*/ 1186269 w 1342879"/>
                <a:gd name="connsiteY85" fmla="*/ 1233753 h 1855331"/>
                <a:gd name="connsiteX86" fmla="*/ 1093118 w 1342879"/>
                <a:gd name="connsiteY86" fmla="*/ 1233753 h 1855331"/>
                <a:gd name="connsiteX87" fmla="*/ 1069829 w 1342879"/>
                <a:gd name="connsiteY87" fmla="*/ 1210464 h 1855331"/>
                <a:gd name="connsiteX88" fmla="*/ 1069829 w 1342879"/>
                <a:gd name="connsiteY88" fmla="*/ 1075870 h 1855331"/>
                <a:gd name="connsiteX89" fmla="*/ 1038108 w 1342879"/>
                <a:gd name="connsiteY89" fmla="*/ 1082178 h 1855331"/>
                <a:gd name="connsiteX90" fmla="*/ 1038108 w 1342879"/>
                <a:gd name="connsiteY90" fmla="*/ 1252389 h 1855331"/>
                <a:gd name="connsiteX91" fmla="*/ 1014819 w 1342879"/>
                <a:gd name="connsiteY91" fmla="*/ 1275678 h 1855331"/>
                <a:gd name="connsiteX92" fmla="*/ 921668 w 1342879"/>
                <a:gd name="connsiteY92" fmla="*/ 1275678 h 1855331"/>
                <a:gd name="connsiteX93" fmla="*/ 898379 w 1342879"/>
                <a:gd name="connsiteY93" fmla="*/ 1252389 h 1855331"/>
                <a:gd name="connsiteX94" fmla="*/ 898379 w 1342879"/>
                <a:gd name="connsiteY94" fmla="*/ 1109533 h 1855331"/>
                <a:gd name="connsiteX95" fmla="*/ 866657 w 1342879"/>
                <a:gd name="connsiteY95" fmla="*/ 1112635 h 1855331"/>
                <a:gd name="connsiteX96" fmla="*/ 866657 w 1342879"/>
                <a:gd name="connsiteY96" fmla="*/ 1291806 h 1855331"/>
                <a:gd name="connsiteX97" fmla="*/ 837542 w 1342879"/>
                <a:gd name="connsiteY97" fmla="*/ 1320921 h 1855331"/>
                <a:gd name="connsiteX98" fmla="*/ 721087 w 1342879"/>
                <a:gd name="connsiteY98" fmla="*/ 1320921 h 1855331"/>
                <a:gd name="connsiteX99" fmla="*/ 691972 w 1342879"/>
                <a:gd name="connsiteY99" fmla="*/ 1291806 h 1855331"/>
                <a:gd name="connsiteX100" fmla="*/ 691972 w 1342879"/>
                <a:gd name="connsiteY100" fmla="*/ 1123335 h 1855331"/>
                <a:gd name="connsiteX101" fmla="*/ 672954 w 1342879"/>
                <a:gd name="connsiteY101" fmla="*/ 1123950 h 1855331"/>
                <a:gd name="connsiteX102" fmla="*/ 664251 w 1342879"/>
                <a:gd name="connsiteY102" fmla="*/ 1123669 h 1855331"/>
                <a:gd name="connsiteX103" fmla="*/ 664251 w 1342879"/>
                <a:gd name="connsiteY103" fmla="*/ 1291806 h 1855331"/>
                <a:gd name="connsiteX104" fmla="*/ 635136 w 1342879"/>
                <a:gd name="connsiteY104" fmla="*/ 1320921 h 1855331"/>
                <a:gd name="connsiteX105" fmla="*/ 518681 w 1342879"/>
                <a:gd name="connsiteY105" fmla="*/ 1320921 h 1855331"/>
                <a:gd name="connsiteX106" fmla="*/ 489566 w 1342879"/>
                <a:gd name="connsiteY106" fmla="*/ 1291806 h 1855331"/>
                <a:gd name="connsiteX107" fmla="*/ 489566 w 1342879"/>
                <a:gd name="connsiteY107" fmla="*/ 1113644 h 1855331"/>
                <a:gd name="connsiteX108" fmla="*/ 457083 w 1342879"/>
                <a:gd name="connsiteY108" fmla="*/ 1110468 h 1855331"/>
                <a:gd name="connsiteX109" fmla="*/ 457083 w 1342879"/>
                <a:gd name="connsiteY109" fmla="*/ 1252389 h 1855331"/>
                <a:gd name="connsiteX110" fmla="*/ 433794 w 1342879"/>
                <a:gd name="connsiteY110" fmla="*/ 1275678 h 1855331"/>
                <a:gd name="connsiteX111" fmla="*/ 340643 w 1342879"/>
                <a:gd name="connsiteY111" fmla="*/ 1275678 h 1855331"/>
                <a:gd name="connsiteX112" fmla="*/ 317354 w 1342879"/>
                <a:gd name="connsiteY112" fmla="*/ 1252389 h 1855331"/>
                <a:gd name="connsiteX113" fmla="*/ 317354 w 1342879"/>
                <a:gd name="connsiteY113" fmla="*/ 1084078 h 1855331"/>
                <a:gd name="connsiteX114" fmla="*/ 285633 w 1342879"/>
                <a:gd name="connsiteY114" fmla="*/ 1077770 h 1855331"/>
                <a:gd name="connsiteX115" fmla="*/ 285633 w 1342879"/>
                <a:gd name="connsiteY115" fmla="*/ 1210464 h 1855331"/>
                <a:gd name="connsiteX116" fmla="*/ 262344 w 1342879"/>
                <a:gd name="connsiteY116" fmla="*/ 1233753 h 1855331"/>
                <a:gd name="connsiteX117" fmla="*/ 169193 w 1342879"/>
                <a:gd name="connsiteY117" fmla="*/ 1233753 h 1855331"/>
                <a:gd name="connsiteX118" fmla="*/ 145904 w 1342879"/>
                <a:gd name="connsiteY118" fmla="*/ 1210464 h 1855331"/>
                <a:gd name="connsiteX119" fmla="*/ 145904 w 1342879"/>
                <a:gd name="connsiteY119" fmla="*/ 1037569 h 1855331"/>
                <a:gd name="connsiteX120" fmla="*/ 106192 w 1342879"/>
                <a:gd name="connsiteY120" fmla="*/ 1023759 h 1855331"/>
                <a:gd name="connsiteX121" fmla="*/ 55675 w 1342879"/>
                <a:gd name="connsiteY121" fmla="*/ 930690 h 1855331"/>
                <a:gd name="connsiteX122" fmla="*/ 3029 w 1342879"/>
                <a:gd name="connsiteY122" fmla="*/ 669925 h 1855331"/>
                <a:gd name="connsiteX123" fmla="*/ 672954 w 1342879"/>
                <a:gd name="connsiteY123" fmla="*/ 0 h 1855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342879" h="1855331">
                  <a:moveTo>
                    <a:pt x="109323" y="1271780"/>
                  </a:moveTo>
                  <a:cubicBezTo>
                    <a:pt x="122656" y="1271828"/>
                    <a:pt x="136832" y="1273819"/>
                    <a:pt x="151201" y="1277967"/>
                  </a:cubicBezTo>
                  <a:cubicBezTo>
                    <a:pt x="194308" y="1290410"/>
                    <a:pt x="226906" y="1318732"/>
                    <a:pt x="236449" y="1348441"/>
                  </a:cubicBezTo>
                  <a:lnTo>
                    <a:pt x="237806" y="1377278"/>
                  </a:lnTo>
                  <a:lnTo>
                    <a:pt x="346370" y="1414484"/>
                  </a:lnTo>
                  <a:lnTo>
                    <a:pt x="669771" y="1513024"/>
                  </a:lnTo>
                  <a:lnTo>
                    <a:pt x="997792" y="1413076"/>
                  </a:lnTo>
                  <a:lnTo>
                    <a:pt x="1101469" y="1377545"/>
                  </a:lnTo>
                  <a:lnTo>
                    <a:pt x="1102838" y="1348441"/>
                  </a:lnTo>
                  <a:cubicBezTo>
                    <a:pt x="1112381" y="1318732"/>
                    <a:pt x="1144978" y="1290410"/>
                    <a:pt x="1188086" y="1277967"/>
                  </a:cubicBezTo>
                  <a:cubicBezTo>
                    <a:pt x="1202454" y="1273819"/>
                    <a:pt x="1216631" y="1271828"/>
                    <a:pt x="1229963" y="1271780"/>
                  </a:cubicBezTo>
                  <a:cubicBezTo>
                    <a:pt x="1269961" y="1271635"/>
                    <a:pt x="1302364" y="1288971"/>
                    <a:pt x="1309584" y="1317994"/>
                  </a:cubicBezTo>
                  <a:cubicBezTo>
                    <a:pt x="1314396" y="1337343"/>
                    <a:pt x="1307104" y="1358223"/>
                    <a:pt x="1291426" y="1376339"/>
                  </a:cubicBezTo>
                  <a:lnTo>
                    <a:pt x="1277320" y="1388147"/>
                  </a:lnTo>
                  <a:lnTo>
                    <a:pt x="1295016" y="1390775"/>
                  </a:lnTo>
                  <a:cubicBezTo>
                    <a:pt x="1317003" y="1398019"/>
                    <a:pt x="1333008" y="1412173"/>
                    <a:pt x="1337821" y="1431522"/>
                  </a:cubicBezTo>
                  <a:cubicBezTo>
                    <a:pt x="1347446" y="1470220"/>
                    <a:pt x="1308655" y="1515040"/>
                    <a:pt x="1251179" y="1531631"/>
                  </a:cubicBezTo>
                  <a:cubicBezTo>
                    <a:pt x="1208071" y="1544074"/>
                    <a:pt x="1166696" y="1537104"/>
                    <a:pt x="1144643" y="1516516"/>
                  </a:cubicBezTo>
                  <a:lnTo>
                    <a:pt x="1129948" y="1492048"/>
                  </a:lnTo>
                  <a:lnTo>
                    <a:pt x="1023671" y="1517121"/>
                  </a:lnTo>
                  <a:lnTo>
                    <a:pt x="853412" y="1563556"/>
                  </a:lnTo>
                  <a:lnTo>
                    <a:pt x="1023671" y="1609990"/>
                  </a:lnTo>
                  <a:lnTo>
                    <a:pt x="1129950" y="1635064"/>
                  </a:lnTo>
                  <a:lnTo>
                    <a:pt x="1144644" y="1610597"/>
                  </a:lnTo>
                  <a:cubicBezTo>
                    <a:pt x="1166697" y="1590008"/>
                    <a:pt x="1208072" y="1583038"/>
                    <a:pt x="1251180" y="1595482"/>
                  </a:cubicBezTo>
                  <a:cubicBezTo>
                    <a:pt x="1308656" y="1612073"/>
                    <a:pt x="1347447" y="1656892"/>
                    <a:pt x="1337821" y="1695590"/>
                  </a:cubicBezTo>
                  <a:cubicBezTo>
                    <a:pt x="1333009" y="1714938"/>
                    <a:pt x="1317004" y="1729093"/>
                    <a:pt x="1295017" y="1736337"/>
                  </a:cubicBezTo>
                  <a:lnTo>
                    <a:pt x="1277321" y="1738964"/>
                  </a:lnTo>
                  <a:lnTo>
                    <a:pt x="1291427" y="1750773"/>
                  </a:lnTo>
                  <a:cubicBezTo>
                    <a:pt x="1307105" y="1768889"/>
                    <a:pt x="1314397" y="1789768"/>
                    <a:pt x="1309585" y="1809117"/>
                  </a:cubicBezTo>
                  <a:cubicBezTo>
                    <a:pt x="1299959" y="1847814"/>
                    <a:pt x="1245563" y="1865735"/>
                    <a:pt x="1188087" y="1849144"/>
                  </a:cubicBezTo>
                  <a:cubicBezTo>
                    <a:pt x="1144979" y="1836701"/>
                    <a:pt x="1112382" y="1808379"/>
                    <a:pt x="1102839" y="1778671"/>
                  </a:cubicBezTo>
                  <a:lnTo>
                    <a:pt x="1101469" y="1749565"/>
                  </a:lnTo>
                  <a:lnTo>
                    <a:pt x="997794" y="1714034"/>
                  </a:lnTo>
                  <a:lnTo>
                    <a:pt x="669771" y="1614087"/>
                  </a:lnTo>
                  <a:lnTo>
                    <a:pt x="346369" y="1712627"/>
                  </a:lnTo>
                  <a:lnTo>
                    <a:pt x="237804" y="1749833"/>
                  </a:lnTo>
                  <a:lnTo>
                    <a:pt x="236448" y="1778671"/>
                  </a:lnTo>
                  <a:cubicBezTo>
                    <a:pt x="226905" y="1808379"/>
                    <a:pt x="194308" y="1836701"/>
                    <a:pt x="151200" y="1849144"/>
                  </a:cubicBezTo>
                  <a:cubicBezTo>
                    <a:pt x="93723" y="1865735"/>
                    <a:pt x="39327" y="1847814"/>
                    <a:pt x="29702" y="1809117"/>
                  </a:cubicBezTo>
                  <a:cubicBezTo>
                    <a:pt x="24890" y="1789768"/>
                    <a:pt x="32181" y="1768888"/>
                    <a:pt x="47860" y="1750773"/>
                  </a:cubicBezTo>
                  <a:lnTo>
                    <a:pt x="61966" y="1738964"/>
                  </a:lnTo>
                  <a:lnTo>
                    <a:pt x="44270" y="1736336"/>
                  </a:lnTo>
                  <a:cubicBezTo>
                    <a:pt x="22283" y="1729092"/>
                    <a:pt x="6277" y="1714938"/>
                    <a:pt x="1465" y="1695590"/>
                  </a:cubicBezTo>
                  <a:cubicBezTo>
                    <a:pt x="-8161" y="1656892"/>
                    <a:pt x="30630" y="1612073"/>
                    <a:pt x="88106" y="1595482"/>
                  </a:cubicBezTo>
                  <a:cubicBezTo>
                    <a:pt x="131214" y="1583038"/>
                    <a:pt x="172589" y="1590008"/>
                    <a:pt x="194643" y="1610597"/>
                  </a:cubicBezTo>
                  <a:lnTo>
                    <a:pt x="209203" y="1634839"/>
                  </a:lnTo>
                  <a:lnTo>
                    <a:pt x="320490" y="1608583"/>
                  </a:lnTo>
                  <a:lnTo>
                    <a:pt x="485589" y="1563556"/>
                  </a:lnTo>
                  <a:lnTo>
                    <a:pt x="320491" y="1518528"/>
                  </a:lnTo>
                  <a:lnTo>
                    <a:pt x="209203" y="1492273"/>
                  </a:lnTo>
                  <a:lnTo>
                    <a:pt x="194644" y="1516516"/>
                  </a:lnTo>
                  <a:cubicBezTo>
                    <a:pt x="172590" y="1537104"/>
                    <a:pt x="131215" y="1544074"/>
                    <a:pt x="88107" y="1531631"/>
                  </a:cubicBezTo>
                  <a:cubicBezTo>
                    <a:pt x="30631" y="1515040"/>
                    <a:pt x="-8160" y="1470220"/>
                    <a:pt x="1466" y="1431522"/>
                  </a:cubicBezTo>
                  <a:cubicBezTo>
                    <a:pt x="6278" y="1412173"/>
                    <a:pt x="22284" y="1398019"/>
                    <a:pt x="44271" y="1390775"/>
                  </a:cubicBezTo>
                  <a:lnTo>
                    <a:pt x="61967" y="1388147"/>
                  </a:lnTo>
                  <a:lnTo>
                    <a:pt x="47861" y="1376339"/>
                  </a:lnTo>
                  <a:cubicBezTo>
                    <a:pt x="32182" y="1358223"/>
                    <a:pt x="24891" y="1337343"/>
                    <a:pt x="29703" y="1317994"/>
                  </a:cubicBezTo>
                  <a:cubicBezTo>
                    <a:pt x="36922" y="1288971"/>
                    <a:pt x="69325" y="1271635"/>
                    <a:pt x="109323" y="1271780"/>
                  </a:cubicBezTo>
                  <a:close/>
                  <a:moveTo>
                    <a:pt x="753122" y="919161"/>
                  </a:moveTo>
                  <a:cubicBezTo>
                    <a:pt x="721997" y="919161"/>
                    <a:pt x="696765" y="948566"/>
                    <a:pt x="696765" y="984838"/>
                  </a:cubicBezTo>
                  <a:cubicBezTo>
                    <a:pt x="696765" y="1021110"/>
                    <a:pt x="721997" y="1050515"/>
                    <a:pt x="753122" y="1050515"/>
                  </a:cubicBezTo>
                  <a:cubicBezTo>
                    <a:pt x="784247" y="1050515"/>
                    <a:pt x="809479" y="1021110"/>
                    <a:pt x="809479" y="984838"/>
                  </a:cubicBezTo>
                  <a:cubicBezTo>
                    <a:pt x="809479" y="948566"/>
                    <a:pt x="784247" y="919161"/>
                    <a:pt x="753122" y="919161"/>
                  </a:cubicBezTo>
                  <a:close/>
                  <a:moveTo>
                    <a:pt x="576910" y="919161"/>
                  </a:moveTo>
                  <a:cubicBezTo>
                    <a:pt x="545785" y="919161"/>
                    <a:pt x="520553" y="948566"/>
                    <a:pt x="520553" y="984838"/>
                  </a:cubicBezTo>
                  <a:cubicBezTo>
                    <a:pt x="520553" y="1021110"/>
                    <a:pt x="545785" y="1050515"/>
                    <a:pt x="576910" y="1050515"/>
                  </a:cubicBezTo>
                  <a:cubicBezTo>
                    <a:pt x="608035" y="1050515"/>
                    <a:pt x="633267" y="1021110"/>
                    <a:pt x="633267" y="984838"/>
                  </a:cubicBezTo>
                  <a:cubicBezTo>
                    <a:pt x="633267" y="948566"/>
                    <a:pt x="608035" y="919161"/>
                    <a:pt x="576910" y="919161"/>
                  </a:cubicBezTo>
                  <a:close/>
                  <a:moveTo>
                    <a:pt x="990454" y="342899"/>
                  </a:moveTo>
                  <a:cubicBezTo>
                    <a:pt x="851927" y="342899"/>
                    <a:pt x="739629" y="455197"/>
                    <a:pt x="739629" y="593724"/>
                  </a:cubicBezTo>
                  <a:cubicBezTo>
                    <a:pt x="739629" y="732251"/>
                    <a:pt x="851927" y="844549"/>
                    <a:pt x="990454" y="844549"/>
                  </a:cubicBezTo>
                  <a:cubicBezTo>
                    <a:pt x="1128981" y="844549"/>
                    <a:pt x="1241279" y="732251"/>
                    <a:pt x="1241279" y="593724"/>
                  </a:cubicBezTo>
                  <a:cubicBezTo>
                    <a:pt x="1241279" y="455197"/>
                    <a:pt x="1128981" y="342899"/>
                    <a:pt x="990454" y="342899"/>
                  </a:cubicBezTo>
                  <a:close/>
                  <a:moveTo>
                    <a:pt x="342754" y="342899"/>
                  </a:moveTo>
                  <a:cubicBezTo>
                    <a:pt x="204227" y="342899"/>
                    <a:pt x="91929" y="455197"/>
                    <a:pt x="91929" y="593724"/>
                  </a:cubicBezTo>
                  <a:cubicBezTo>
                    <a:pt x="91929" y="732251"/>
                    <a:pt x="204227" y="844549"/>
                    <a:pt x="342754" y="844549"/>
                  </a:cubicBezTo>
                  <a:cubicBezTo>
                    <a:pt x="481281" y="844549"/>
                    <a:pt x="593579" y="732251"/>
                    <a:pt x="593579" y="593724"/>
                  </a:cubicBezTo>
                  <a:cubicBezTo>
                    <a:pt x="593579" y="455197"/>
                    <a:pt x="481281" y="342899"/>
                    <a:pt x="342754" y="342899"/>
                  </a:cubicBezTo>
                  <a:close/>
                  <a:moveTo>
                    <a:pt x="672954" y="0"/>
                  </a:moveTo>
                  <a:cubicBezTo>
                    <a:pt x="1042943" y="0"/>
                    <a:pt x="1342879" y="299936"/>
                    <a:pt x="1342879" y="669925"/>
                  </a:cubicBezTo>
                  <a:cubicBezTo>
                    <a:pt x="1342879" y="762422"/>
                    <a:pt x="1324133" y="850541"/>
                    <a:pt x="1290233" y="930690"/>
                  </a:cubicBezTo>
                  <a:lnTo>
                    <a:pt x="1239716" y="1023759"/>
                  </a:lnTo>
                  <a:lnTo>
                    <a:pt x="1209558" y="1034246"/>
                  </a:lnTo>
                  <a:lnTo>
                    <a:pt x="1209558" y="1210464"/>
                  </a:lnTo>
                  <a:cubicBezTo>
                    <a:pt x="1209558" y="1223326"/>
                    <a:pt x="1199131" y="1233753"/>
                    <a:pt x="1186269" y="1233753"/>
                  </a:cubicBezTo>
                  <a:lnTo>
                    <a:pt x="1093118" y="1233753"/>
                  </a:lnTo>
                  <a:cubicBezTo>
                    <a:pt x="1080256" y="1233753"/>
                    <a:pt x="1069829" y="1223326"/>
                    <a:pt x="1069829" y="1210464"/>
                  </a:cubicBezTo>
                  <a:lnTo>
                    <a:pt x="1069829" y="1075870"/>
                  </a:lnTo>
                  <a:lnTo>
                    <a:pt x="1038108" y="1082178"/>
                  </a:lnTo>
                  <a:lnTo>
                    <a:pt x="1038108" y="1252389"/>
                  </a:lnTo>
                  <a:cubicBezTo>
                    <a:pt x="1038108" y="1265251"/>
                    <a:pt x="1027681" y="1275678"/>
                    <a:pt x="1014819" y="1275678"/>
                  </a:cubicBezTo>
                  <a:lnTo>
                    <a:pt x="921668" y="1275678"/>
                  </a:lnTo>
                  <a:cubicBezTo>
                    <a:pt x="908806" y="1275678"/>
                    <a:pt x="898379" y="1265251"/>
                    <a:pt x="898379" y="1252389"/>
                  </a:cubicBezTo>
                  <a:lnTo>
                    <a:pt x="898379" y="1109533"/>
                  </a:lnTo>
                  <a:lnTo>
                    <a:pt x="866657" y="1112635"/>
                  </a:lnTo>
                  <a:lnTo>
                    <a:pt x="866657" y="1291806"/>
                  </a:lnTo>
                  <a:cubicBezTo>
                    <a:pt x="866657" y="1307886"/>
                    <a:pt x="853622" y="1320921"/>
                    <a:pt x="837542" y="1320921"/>
                  </a:cubicBezTo>
                  <a:lnTo>
                    <a:pt x="721087" y="1320921"/>
                  </a:lnTo>
                  <a:cubicBezTo>
                    <a:pt x="705007" y="1320921"/>
                    <a:pt x="691972" y="1307886"/>
                    <a:pt x="691972" y="1291806"/>
                  </a:cubicBezTo>
                  <a:lnTo>
                    <a:pt x="691972" y="1123335"/>
                  </a:lnTo>
                  <a:lnTo>
                    <a:pt x="672954" y="1123950"/>
                  </a:lnTo>
                  <a:lnTo>
                    <a:pt x="664251" y="1123669"/>
                  </a:lnTo>
                  <a:lnTo>
                    <a:pt x="664251" y="1291806"/>
                  </a:lnTo>
                  <a:cubicBezTo>
                    <a:pt x="664251" y="1307886"/>
                    <a:pt x="651216" y="1320921"/>
                    <a:pt x="635136" y="1320921"/>
                  </a:cubicBezTo>
                  <a:lnTo>
                    <a:pt x="518681" y="1320921"/>
                  </a:lnTo>
                  <a:cubicBezTo>
                    <a:pt x="502601" y="1320921"/>
                    <a:pt x="489566" y="1307886"/>
                    <a:pt x="489566" y="1291806"/>
                  </a:cubicBezTo>
                  <a:lnTo>
                    <a:pt x="489566" y="1113644"/>
                  </a:lnTo>
                  <a:lnTo>
                    <a:pt x="457083" y="1110468"/>
                  </a:lnTo>
                  <a:lnTo>
                    <a:pt x="457083" y="1252389"/>
                  </a:lnTo>
                  <a:cubicBezTo>
                    <a:pt x="457083" y="1265251"/>
                    <a:pt x="446656" y="1275678"/>
                    <a:pt x="433794" y="1275678"/>
                  </a:cubicBezTo>
                  <a:lnTo>
                    <a:pt x="340643" y="1275678"/>
                  </a:lnTo>
                  <a:cubicBezTo>
                    <a:pt x="327781" y="1275678"/>
                    <a:pt x="317354" y="1265251"/>
                    <a:pt x="317354" y="1252389"/>
                  </a:cubicBezTo>
                  <a:lnTo>
                    <a:pt x="317354" y="1084078"/>
                  </a:lnTo>
                  <a:lnTo>
                    <a:pt x="285633" y="1077770"/>
                  </a:lnTo>
                  <a:lnTo>
                    <a:pt x="285633" y="1210464"/>
                  </a:lnTo>
                  <a:cubicBezTo>
                    <a:pt x="285633" y="1223326"/>
                    <a:pt x="275206" y="1233753"/>
                    <a:pt x="262344" y="1233753"/>
                  </a:cubicBezTo>
                  <a:lnTo>
                    <a:pt x="169193" y="1233753"/>
                  </a:lnTo>
                  <a:cubicBezTo>
                    <a:pt x="156331" y="1233753"/>
                    <a:pt x="145904" y="1223326"/>
                    <a:pt x="145904" y="1210464"/>
                  </a:cubicBezTo>
                  <a:lnTo>
                    <a:pt x="145904" y="1037569"/>
                  </a:lnTo>
                  <a:lnTo>
                    <a:pt x="106192" y="1023759"/>
                  </a:lnTo>
                  <a:lnTo>
                    <a:pt x="55675" y="930690"/>
                  </a:lnTo>
                  <a:cubicBezTo>
                    <a:pt x="21775" y="850541"/>
                    <a:pt x="3029" y="762422"/>
                    <a:pt x="3029" y="669925"/>
                  </a:cubicBezTo>
                  <a:cubicBezTo>
                    <a:pt x="3029" y="299936"/>
                    <a:pt x="302965" y="0"/>
                    <a:pt x="67295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531A8B8-782B-4E05-AA0B-ADB5FF6E699F}"/>
              </a:ext>
            </a:extLst>
          </p:cNvPr>
          <p:cNvGrpSpPr/>
          <p:nvPr/>
        </p:nvGrpSpPr>
        <p:grpSpPr>
          <a:xfrm>
            <a:off x="6040544" y="2846717"/>
            <a:ext cx="1593833" cy="1492370"/>
            <a:chOff x="6040544" y="2846717"/>
            <a:chExt cx="1593833" cy="1492370"/>
          </a:xfrm>
        </p:grpSpPr>
        <p:sp>
          <p:nvSpPr>
            <p:cNvPr id="24" name="波線 23">
              <a:extLst>
                <a:ext uri="{FF2B5EF4-FFF2-40B4-BE49-F238E27FC236}">
                  <a16:creationId xmlns:a16="http://schemas.microsoft.com/office/drawing/2014/main" id="{E3BD32DB-ACD2-4CE1-9630-3AD638230B0C}"/>
                </a:ext>
              </a:extLst>
            </p:cNvPr>
            <p:cNvSpPr/>
            <p:nvPr/>
          </p:nvSpPr>
          <p:spPr bwMode="auto">
            <a:xfrm>
              <a:off x="6040544" y="2846717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889A12E-E560-442B-A304-31D339EEA63F}"/>
                </a:ext>
              </a:extLst>
            </p:cNvPr>
            <p:cNvSpPr/>
            <p:nvPr/>
          </p:nvSpPr>
          <p:spPr bwMode="auto">
            <a:xfrm rot="10800000">
              <a:off x="6514825" y="3166544"/>
              <a:ext cx="600648" cy="856690"/>
            </a:xfrm>
            <a:custGeom>
              <a:avLst/>
              <a:gdLst>
                <a:gd name="connsiteX0" fmla="*/ 1050285 w 1203747"/>
                <a:gd name="connsiteY0" fmla="*/ 704149 h 1643056"/>
                <a:gd name="connsiteX1" fmla="*/ 1008158 w 1203747"/>
                <a:gd name="connsiteY1" fmla="*/ 693391 h 1643056"/>
                <a:gd name="connsiteX2" fmla="*/ 941221 w 1203747"/>
                <a:gd name="connsiteY2" fmla="*/ 570074 h 1643056"/>
                <a:gd name="connsiteX3" fmla="*/ 948782 w 1203747"/>
                <a:gd name="connsiteY3" fmla="*/ 563981 h 1643056"/>
                <a:gd name="connsiteX4" fmla="*/ 910970 w 1203747"/>
                <a:gd name="connsiteY4" fmla="*/ 541947 h 1643056"/>
                <a:gd name="connsiteX5" fmla="*/ 765809 w 1203747"/>
                <a:gd name="connsiteY5" fmla="*/ 469621 h 1643056"/>
                <a:gd name="connsiteX6" fmla="*/ 599494 w 1203747"/>
                <a:gd name="connsiteY6" fmla="*/ 394585 h 1643056"/>
                <a:gd name="connsiteX7" fmla="*/ 434825 w 1203747"/>
                <a:gd name="connsiteY7" fmla="*/ 468879 h 1643056"/>
                <a:gd name="connsiteX8" fmla="*/ 289663 w 1203747"/>
                <a:gd name="connsiteY8" fmla="*/ 541205 h 1643056"/>
                <a:gd name="connsiteX9" fmla="*/ 251851 w 1203747"/>
                <a:gd name="connsiteY9" fmla="*/ 563239 h 1643056"/>
                <a:gd name="connsiteX10" fmla="*/ 259412 w 1203747"/>
                <a:gd name="connsiteY10" fmla="*/ 569332 h 1643056"/>
                <a:gd name="connsiteX11" fmla="*/ 192475 w 1203747"/>
                <a:gd name="connsiteY11" fmla="*/ 692649 h 1643056"/>
                <a:gd name="connsiteX12" fmla="*/ 150348 w 1203747"/>
                <a:gd name="connsiteY12" fmla="*/ 703407 h 1643056"/>
                <a:gd name="connsiteX13" fmla="*/ 56832 w 1203747"/>
                <a:gd name="connsiteY13" fmla="*/ 656751 h 1643056"/>
                <a:gd name="connsiteX14" fmla="*/ 62208 w 1203747"/>
                <a:gd name="connsiteY14" fmla="*/ 587660 h 1643056"/>
                <a:gd name="connsiteX15" fmla="*/ 70022 w 1203747"/>
                <a:gd name="connsiteY15" fmla="*/ 580776 h 1643056"/>
                <a:gd name="connsiteX16" fmla="*/ 59653 w 1203747"/>
                <a:gd name="connsiteY16" fmla="*/ 581738 h 1643056"/>
                <a:gd name="connsiteX17" fmla="*/ 5695 w 1203747"/>
                <a:gd name="connsiteY17" fmla="*/ 538251 h 1643056"/>
                <a:gd name="connsiteX18" fmla="*/ 72632 w 1203747"/>
                <a:gd name="connsiteY18" fmla="*/ 414934 h 1643056"/>
                <a:gd name="connsiteX19" fmla="*/ 154317 w 1203747"/>
                <a:gd name="connsiteY19" fmla="*/ 407343 h 1643056"/>
                <a:gd name="connsiteX20" fmla="*/ 201553 w 1203747"/>
                <a:gd name="connsiteY20" fmla="*/ 445415 h 1643056"/>
                <a:gd name="connsiteX21" fmla="*/ 243033 w 1203747"/>
                <a:gd name="connsiteY21" fmla="*/ 433165 h 1643056"/>
                <a:gd name="connsiteX22" fmla="*/ 395241 w 1203747"/>
                <a:gd name="connsiteY22" fmla="*/ 377167 h 1643056"/>
                <a:gd name="connsiteX23" fmla="*/ 477553 w 1203747"/>
                <a:gd name="connsiteY23" fmla="*/ 343241 h 1643056"/>
                <a:gd name="connsiteX24" fmla="*/ 445222 w 1203747"/>
                <a:gd name="connsiteY24" fmla="*/ 329759 h 1643056"/>
                <a:gd name="connsiteX25" fmla="*/ 320725 w 1203747"/>
                <a:gd name="connsiteY25" fmla="*/ 281719 h 1643056"/>
                <a:gd name="connsiteX26" fmla="*/ 207643 w 1203747"/>
                <a:gd name="connsiteY26" fmla="*/ 245646 h 1643056"/>
                <a:gd name="connsiteX27" fmla="*/ 208276 w 1203747"/>
                <a:gd name="connsiteY27" fmla="*/ 253786 h 1643056"/>
                <a:gd name="connsiteX28" fmla="*/ 72633 w 1203747"/>
                <a:gd name="connsiteY28" fmla="*/ 289684 h 1643056"/>
                <a:gd name="connsiteX29" fmla="*/ 5695 w 1203747"/>
                <a:gd name="connsiteY29" fmla="*/ 166367 h 1643056"/>
                <a:gd name="connsiteX30" fmla="*/ 59653 w 1203747"/>
                <a:gd name="connsiteY30" fmla="*/ 122880 h 1643056"/>
                <a:gd name="connsiteX31" fmla="*/ 70022 w 1203747"/>
                <a:gd name="connsiteY31" fmla="*/ 123842 h 1643056"/>
                <a:gd name="connsiteX32" fmla="*/ 62208 w 1203747"/>
                <a:gd name="connsiteY32" fmla="*/ 116958 h 1643056"/>
                <a:gd name="connsiteX33" fmla="*/ 56832 w 1203747"/>
                <a:gd name="connsiteY33" fmla="*/ 47867 h 1643056"/>
                <a:gd name="connsiteX34" fmla="*/ 192475 w 1203747"/>
                <a:gd name="connsiteY34" fmla="*/ 11969 h 1643056"/>
                <a:gd name="connsiteX35" fmla="*/ 254036 w 1203747"/>
                <a:gd name="connsiteY35" fmla="*/ 66193 h 1643056"/>
                <a:gd name="connsiteX36" fmla="*/ 258610 w 1203747"/>
                <a:gd name="connsiteY36" fmla="*/ 124954 h 1643056"/>
                <a:gd name="connsiteX37" fmla="*/ 363340 w 1203747"/>
                <a:gd name="connsiteY37" fmla="*/ 182983 h 1643056"/>
                <a:gd name="connsiteX38" fmla="*/ 483700 w 1203747"/>
                <a:gd name="connsiteY38" fmla="*/ 240608 h 1643056"/>
                <a:gd name="connsiteX39" fmla="*/ 599485 w 1203747"/>
                <a:gd name="connsiteY39" fmla="*/ 292273 h 1643056"/>
                <a:gd name="connsiteX40" fmla="*/ 716933 w 1203747"/>
                <a:gd name="connsiteY40" fmla="*/ 239866 h 1643056"/>
                <a:gd name="connsiteX41" fmla="*/ 837293 w 1203747"/>
                <a:gd name="connsiteY41" fmla="*/ 182241 h 1643056"/>
                <a:gd name="connsiteX42" fmla="*/ 942023 w 1203747"/>
                <a:gd name="connsiteY42" fmla="*/ 124212 h 1643056"/>
                <a:gd name="connsiteX43" fmla="*/ 946597 w 1203747"/>
                <a:gd name="connsiteY43" fmla="*/ 65451 h 1643056"/>
                <a:gd name="connsiteX44" fmla="*/ 1008158 w 1203747"/>
                <a:gd name="connsiteY44" fmla="*/ 11227 h 1643056"/>
                <a:gd name="connsiteX45" fmla="*/ 1143801 w 1203747"/>
                <a:gd name="connsiteY45" fmla="*/ 47125 h 1643056"/>
                <a:gd name="connsiteX46" fmla="*/ 1138425 w 1203747"/>
                <a:gd name="connsiteY46" fmla="*/ 116216 h 1643056"/>
                <a:gd name="connsiteX47" fmla="*/ 1130611 w 1203747"/>
                <a:gd name="connsiteY47" fmla="*/ 123100 h 1643056"/>
                <a:gd name="connsiteX48" fmla="*/ 1140980 w 1203747"/>
                <a:gd name="connsiteY48" fmla="*/ 122138 h 1643056"/>
                <a:gd name="connsiteX49" fmla="*/ 1194938 w 1203747"/>
                <a:gd name="connsiteY49" fmla="*/ 165625 h 1643056"/>
                <a:gd name="connsiteX50" fmla="*/ 1128000 w 1203747"/>
                <a:gd name="connsiteY50" fmla="*/ 288942 h 1643056"/>
                <a:gd name="connsiteX51" fmla="*/ 992357 w 1203747"/>
                <a:gd name="connsiteY51" fmla="*/ 253044 h 1643056"/>
                <a:gd name="connsiteX52" fmla="*/ 992990 w 1203747"/>
                <a:gd name="connsiteY52" fmla="*/ 244904 h 1643056"/>
                <a:gd name="connsiteX53" fmla="*/ 879909 w 1203747"/>
                <a:gd name="connsiteY53" fmla="*/ 280977 h 1643056"/>
                <a:gd name="connsiteX54" fmla="*/ 755412 w 1203747"/>
                <a:gd name="connsiteY54" fmla="*/ 329017 h 1643056"/>
                <a:gd name="connsiteX55" fmla="*/ 721291 w 1203747"/>
                <a:gd name="connsiteY55" fmla="*/ 343246 h 1643056"/>
                <a:gd name="connsiteX56" fmla="*/ 805392 w 1203747"/>
                <a:gd name="connsiteY56" fmla="*/ 377909 h 1643056"/>
                <a:gd name="connsiteX57" fmla="*/ 957601 w 1203747"/>
                <a:gd name="connsiteY57" fmla="*/ 433907 h 1643056"/>
                <a:gd name="connsiteX58" fmla="*/ 999080 w 1203747"/>
                <a:gd name="connsiteY58" fmla="*/ 446157 h 1643056"/>
                <a:gd name="connsiteX59" fmla="*/ 1046316 w 1203747"/>
                <a:gd name="connsiteY59" fmla="*/ 408085 h 1643056"/>
                <a:gd name="connsiteX60" fmla="*/ 1128001 w 1203747"/>
                <a:gd name="connsiteY60" fmla="*/ 415676 h 1643056"/>
                <a:gd name="connsiteX61" fmla="*/ 1194938 w 1203747"/>
                <a:gd name="connsiteY61" fmla="*/ 538993 h 1643056"/>
                <a:gd name="connsiteX62" fmla="*/ 1140980 w 1203747"/>
                <a:gd name="connsiteY62" fmla="*/ 582480 h 1643056"/>
                <a:gd name="connsiteX63" fmla="*/ 1130611 w 1203747"/>
                <a:gd name="connsiteY63" fmla="*/ 581518 h 1643056"/>
                <a:gd name="connsiteX64" fmla="*/ 1138425 w 1203747"/>
                <a:gd name="connsiteY64" fmla="*/ 588402 h 1643056"/>
                <a:gd name="connsiteX65" fmla="*/ 1143801 w 1203747"/>
                <a:gd name="connsiteY65" fmla="*/ 657493 h 1643056"/>
                <a:gd name="connsiteX66" fmla="*/ 1050285 w 1203747"/>
                <a:gd name="connsiteY66" fmla="*/ 704149 h 1643056"/>
                <a:gd name="connsiteX67" fmla="*/ 686160 w 1203747"/>
                <a:gd name="connsiteY67" fmla="*/ 939125 h 1643056"/>
                <a:gd name="connsiteX68" fmla="*/ 742147 w 1203747"/>
                <a:gd name="connsiteY68" fmla="*/ 852333 h 1643056"/>
                <a:gd name="connsiteX69" fmla="*/ 686160 w 1203747"/>
                <a:gd name="connsiteY69" fmla="*/ 765541 h 1643056"/>
                <a:gd name="connsiteX70" fmla="*/ 630173 w 1203747"/>
                <a:gd name="connsiteY70" fmla="*/ 852333 h 1643056"/>
                <a:gd name="connsiteX71" fmla="*/ 686160 w 1203747"/>
                <a:gd name="connsiteY71" fmla="*/ 939125 h 1643056"/>
                <a:gd name="connsiteX72" fmla="*/ 522864 w 1203747"/>
                <a:gd name="connsiteY72" fmla="*/ 944956 h 1643056"/>
                <a:gd name="connsiteX73" fmla="*/ 578851 w 1203747"/>
                <a:gd name="connsiteY73" fmla="*/ 858164 h 1643056"/>
                <a:gd name="connsiteX74" fmla="*/ 522864 w 1203747"/>
                <a:gd name="connsiteY74" fmla="*/ 771372 h 1643056"/>
                <a:gd name="connsiteX75" fmla="*/ 466877 w 1203747"/>
                <a:gd name="connsiteY75" fmla="*/ 858164 h 1643056"/>
                <a:gd name="connsiteX76" fmla="*/ 522864 w 1203747"/>
                <a:gd name="connsiteY76" fmla="*/ 944956 h 1643056"/>
                <a:gd name="connsiteX77" fmla="*/ 298332 w 1203747"/>
                <a:gd name="connsiteY77" fmla="*/ 1374674 h 1643056"/>
                <a:gd name="connsiteX78" fmla="*/ 514183 w 1203747"/>
                <a:gd name="connsiteY78" fmla="*/ 1185869 h 1643056"/>
                <a:gd name="connsiteX79" fmla="*/ 298332 w 1203747"/>
                <a:gd name="connsiteY79" fmla="*/ 997064 h 1643056"/>
                <a:gd name="connsiteX80" fmla="*/ 82480 w 1203747"/>
                <a:gd name="connsiteY80" fmla="*/ 1185869 h 1643056"/>
                <a:gd name="connsiteX81" fmla="*/ 298332 w 1203747"/>
                <a:gd name="connsiteY81" fmla="*/ 1374674 h 1643056"/>
                <a:gd name="connsiteX82" fmla="*/ 910693 w 1203747"/>
                <a:gd name="connsiteY82" fmla="*/ 1374674 h 1643056"/>
                <a:gd name="connsiteX83" fmla="*/ 1126545 w 1203747"/>
                <a:gd name="connsiteY83" fmla="*/ 1185869 h 1643056"/>
                <a:gd name="connsiteX84" fmla="*/ 910693 w 1203747"/>
                <a:gd name="connsiteY84" fmla="*/ 997064 h 1643056"/>
                <a:gd name="connsiteX85" fmla="*/ 694841 w 1203747"/>
                <a:gd name="connsiteY85" fmla="*/ 1185869 h 1643056"/>
                <a:gd name="connsiteX86" fmla="*/ 910693 w 1203747"/>
                <a:gd name="connsiteY86" fmla="*/ 1374674 h 1643056"/>
                <a:gd name="connsiteX87" fmla="*/ 604513 w 1203747"/>
                <a:gd name="connsiteY87" fmla="*/ 1643056 h 1643056"/>
                <a:gd name="connsiteX88" fmla="*/ 5279 w 1203747"/>
                <a:gd name="connsiteY88" fmla="*/ 1151939 h 1643056"/>
                <a:gd name="connsiteX89" fmla="*/ 180789 w 1203747"/>
                <a:gd name="connsiteY89" fmla="*/ 804665 h 1643056"/>
                <a:gd name="connsiteX90" fmla="*/ 337707 w 1203747"/>
                <a:gd name="connsiteY90" fmla="*/ 717959 h 1643056"/>
                <a:gd name="connsiteX91" fmla="*/ 381995 w 1203747"/>
                <a:gd name="connsiteY91" fmla="*/ 540807 h 1643056"/>
                <a:gd name="connsiteX92" fmla="*/ 827034 w 1203747"/>
                <a:gd name="connsiteY92" fmla="*/ 540807 h 1643056"/>
                <a:gd name="connsiteX93" fmla="*/ 871322 w 1203747"/>
                <a:gd name="connsiteY93" fmla="*/ 717959 h 1643056"/>
                <a:gd name="connsiteX94" fmla="*/ 1028238 w 1203747"/>
                <a:gd name="connsiteY94" fmla="*/ 804666 h 1643056"/>
                <a:gd name="connsiteX95" fmla="*/ 1203747 w 1203747"/>
                <a:gd name="connsiteY95" fmla="*/ 1151939 h 1643056"/>
                <a:gd name="connsiteX96" fmla="*/ 604513 w 1203747"/>
                <a:gd name="connsiteY96" fmla="*/ 1643056 h 1643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203747" h="1643056">
                  <a:moveTo>
                    <a:pt x="1050285" y="704149"/>
                  </a:moveTo>
                  <a:cubicBezTo>
                    <a:pt x="1036428" y="702948"/>
                    <a:pt x="1022143" y="699426"/>
                    <a:pt x="1008158" y="693391"/>
                  </a:cubicBezTo>
                  <a:cubicBezTo>
                    <a:pt x="952218" y="669251"/>
                    <a:pt x="922248" y="614040"/>
                    <a:pt x="941221" y="570074"/>
                  </a:cubicBezTo>
                  <a:lnTo>
                    <a:pt x="948782" y="563981"/>
                  </a:lnTo>
                  <a:lnTo>
                    <a:pt x="910970" y="541947"/>
                  </a:lnTo>
                  <a:cubicBezTo>
                    <a:pt x="870132" y="520235"/>
                    <a:pt x="820937" y="495697"/>
                    <a:pt x="765809" y="469621"/>
                  </a:cubicBezTo>
                  <a:lnTo>
                    <a:pt x="599494" y="394585"/>
                  </a:lnTo>
                  <a:lnTo>
                    <a:pt x="434825" y="468879"/>
                  </a:lnTo>
                  <a:cubicBezTo>
                    <a:pt x="379696" y="494955"/>
                    <a:pt x="330502" y="519493"/>
                    <a:pt x="289663" y="541205"/>
                  </a:cubicBezTo>
                  <a:lnTo>
                    <a:pt x="251851" y="563239"/>
                  </a:lnTo>
                  <a:lnTo>
                    <a:pt x="259412" y="569332"/>
                  </a:lnTo>
                  <a:cubicBezTo>
                    <a:pt x="278385" y="613298"/>
                    <a:pt x="248416" y="668509"/>
                    <a:pt x="192475" y="692649"/>
                  </a:cubicBezTo>
                  <a:cubicBezTo>
                    <a:pt x="178489" y="698684"/>
                    <a:pt x="164205" y="702206"/>
                    <a:pt x="150348" y="703407"/>
                  </a:cubicBezTo>
                  <a:cubicBezTo>
                    <a:pt x="108779" y="707010"/>
                    <a:pt x="71061" y="689726"/>
                    <a:pt x="56832" y="656751"/>
                  </a:cubicBezTo>
                  <a:cubicBezTo>
                    <a:pt x="47346" y="634769"/>
                    <a:pt x="50093" y="609975"/>
                    <a:pt x="62208" y="587660"/>
                  </a:cubicBezTo>
                  <a:lnTo>
                    <a:pt x="70022" y="580776"/>
                  </a:lnTo>
                  <a:lnTo>
                    <a:pt x="59653" y="581738"/>
                  </a:lnTo>
                  <a:cubicBezTo>
                    <a:pt x="35105" y="575244"/>
                    <a:pt x="15181" y="560234"/>
                    <a:pt x="5695" y="538251"/>
                  </a:cubicBezTo>
                  <a:cubicBezTo>
                    <a:pt x="-13277" y="494285"/>
                    <a:pt x="16692" y="439074"/>
                    <a:pt x="72632" y="414934"/>
                  </a:cubicBezTo>
                  <a:cubicBezTo>
                    <a:pt x="100602" y="402865"/>
                    <a:pt x="129769" y="400847"/>
                    <a:pt x="154317" y="407343"/>
                  </a:cubicBezTo>
                  <a:lnTo>
                    <a:pt x="201553" y="445415"/>
                  </a:lnTo>
                  <a:lnTo>
                    <a:pt x="243033" y="433165"/>
                  </a:lnTo>
                  <a:cubicBezTo>
                    <a:pt x="286847" y="418347"/>
                    <a:pt x="338449" y="399388"/>
                    <a:pt x="395241" y="377167"/>
                  </a:cubicBezTo>
                  <a:lnTo>
                    <a:pt x="477553" y="343241"/>
                  </a:lnTo>
                  <a:lnTo>
                    <a:pt x="445222" y="329759"/>
                  </a:lnTo>
                  <a:cubicBezTo>
                    <a:pt x="400803" y="311912"/>
                    <a:pt x="358939" y="295775"/>
                    <a:pt x="320725" y="281719"/>
                  </a:cubicBezTo>
                  <a:lnTo>
                    <a:pt x="207643" y="245646"/>
                  </a:lnTo>
                  <a:lnTo>
                    <a:pt x="208276" y="253786"/>
                  </a:lnTo>
                  <a:cubicBezTo>
                    <a:pt x="189303" y="297752"/>
                    <a:pt x="128573" y="313824"/>
                    <a:pt x="72633" y="289684"/>
                  </a:cubicBezTo>
                  <a:cubicBezTo>
                    <a:pt x="16692" y="265544"/>
                    <a:pt x="-13277" y="210333"/>
                    <a:pt x="5695" y="166367"/>
                  </a:cubicBezTo>
                  <a:cubicBezTo>
                    <a:pt x="15181" y="144384"/>
                    <a:pt x="35108" y="129375"/>
                    <a:pt x="59653" y="122880"/>
                  </a:cubicBezTo>
                  <a:lnTo>
                    <a:pt x="70022" y="123842"/>
                  </a:lnTo>
                  <a:lnTo>
                    <a:pt x="62208" y="116958"/>
                  </a:lnTo>
                  <a:cubicBezTo>
                    <a:pt x="50095" y="94644"/>
                    <a:pt x="47346" y="69849"/>
                    <a:pt x="56832" y="47867"/>
                  </a:cubicBezTo>
                  <a:cubicBezTo>
                    <a:pt x="75804" y="3900"/>
                    <a:pt x="136534" y="-12171"/>
                    <a:pt x="192475" y="11969"/>
                  </a:cubicBezTo>
                  <a:cubicBezTo>
                    <a:pt x="220447" y="24040"/>
                    <a:pt x="241924" y="43877"/>
                    <a:pt x="254036" y="66193"/>
                  </a:cubicBezTo>
                  <a:lnTo>
                    <a:pt x="258610" y="124954"/>
                  </a:lnTo>
                  <a:lnTo>
                    <a:pt x="363340" y="182983"/>
                  </a:lnTo>
                  <a:cubicBezTo>
                    <a:pt x="399782" y="201146"/>
                    <a:pt x="440243" y="220535"/>
                    <a:pt x="483700" y="240608"/>
                  </a:cubicBezTo>
                  <a:lnTo>
                    <a:pt x="599485" y="292273"/>
                  </a:lnTo>
                  <a:lnTo>
                    <a:pt x="716933" y="239866"/>
                  </a:lnTo>
                  <a:cubicBezTo>
                    <a:pt x="760391" y="219793"/>
                    <a:pt x="800851" y="200403"/>
                    <a:pt x="837293" y="182241"/>
                  </a:cubicBezTo>
                  <a:lnTo>
                    <a:pt x="942023" y="124212"/>
                  </a:lnTo>
                  <a:lnTo>
                    <a:pt x="946597" y="65451"/>
                  </a:lnTo>
                  <a:cubicBezTo>
                    <a:pt x="958709" y="43135"/>
                    <a:pt x="980187" y="23298"/>
                    <a:pt x="1008158" y="11227"/>
                  </a:cubicBezTo>
                  <a:cubicBezTo>
                    <a:pt x="1064099" y="-12913"/>
                    <a:pt x="1124829" y="3158"/>
                    <a:pt x="1143801" y="47125"/>
                  </a:cubicBezTo>
                  <a:cubicBezTo>
                    <a:pt x="1153287" y="69107"/>
                    <a:pt x="1150538" y="93902"/>
                    <a:pt x="1138425" y="116216"/>
                  </a:cubicBezTo>
                  <a:lnTo>
                    <a:pt x="1130611" y="123100"/>
                  </a:lnTo>
                  <a:lnTo>
                    <a:pt x="1140980" y="122138"/>
                  </a:lnTo>
                  <a:cubicBezTo>
                    <a:pt x="1165525" y="128633"/>
                    <a:pt x="1185452" y="143642"/>
                    <a:pt x="1194938" y="165625"/>
                  </a:cubicBezTo>
                  <a:cubicBezTo>
                    <a:pt x="1213910" y="209591"/>
                    <a:pt x="1183941" y="264802"/>
                    <a:pt x="1128000" y="288942"/>
                  </a:cubicBezTo>
                  <a:cubicBezTo>
                    <a:pt x="1072060" y="313082"/>
                    <a:pt x="1011330" y="297010"/>
                    <a:pt x="992357" y="253044"/>
                  </a:cubicBezTo>
                  <a:lnTo>
                    <a:pt x="992990" y="244904"/>
                  </a:lnTo>
                  <a:lnTo>
                    <a:pt x="879909" y="280977"/>
                  </a:lnTo>
                  <a:cubicBezTo>
                    <a:pt x="841695" y="295033"/>
                    <a:pt x="799830" y="311170"/>
                    <a:pt x="755412" y="329017"/>
                  </a:cubicBezTo>
                  <a:lnTo>
                    <a:pt x="721291" y="343246"/>
                  </a:lnTo>
                  <a:lnTo>
                    <a:pt x="805392" y="377909"/>
                  </a:lnTo>
                  <a:cubicBezTo>
                    <a:pt x="862184" y="400130"/>
                    <a:pt x="913786" y="419089"/>
                    <a:pt x="957601" y="433907"/>
                  </a:cubicBezTo>
                  <a:lnTo>
                    <a:pt x="999080" y="446157"/>
                  </a:lnTo>
                  <a:lnTo>
                    <a:pt x="1046316" y="408085"/>
                  </a:lnTo>
                  <a:cubicBezTo>
                    <a:pt x="1070864" y="401589"/>
                    <a:pt x="1100031" y="403607"/>
                    <a:pt x="1128001" y="415676"/>
                  </a:cubicBezTo>
                  <a:cubicBezTo>
                    <a:pt x="1183941" y="439816"/>
                    <a:pt x="1213910" y="495027"/>
                    <a:pt x="1194938" y="538993"/>
                  </a:cubicBezTo>
                  <a:cubicBezTo>
                    <a:pt x="1185452" y="560976"/>
                    <a:pt x="1165528" y="575986"/>
                    <a:pt x="1140980" y="582480"/>
                  </a:cubicBezTo>
                  <a:lnTo>
                    <a:pt x="1130611" y="581518"/>
                  </a:lnTo>
                  <a:lnTo>
                    <a:pt x="1138425" y="588402"/>
                  </a:lnTo>
                  <a:cubicBezTo>
                    <a:pt x="1150540" y="610717"/>
                    <a:pt x="1153287" y="635511"/>
                    <a:pt x="1143801" y="657493"/>
                  </a:cubicBezTo>
                  <a:cubicBezTo>
                    <a:pt x="1129572" y="690468"/>
                    <a:pt x="1091854" y="707752"/>
                    <a:pt x="1050285" y="704149"/>
                  </a:cubicBezTo>
                  <a:close/>
                  <a:moveTo>
                    <a:pt x="686160" y="939125"/>
                  </a:moveTo>
                  <a:cubicBezTo>
                    <a:pt x="717080" y="939125"/>
                    <a:pt x="742147" y="900267"/>
                    <a:pt x="742147" y="852333"/>
                  </a:cubicBezTo>
                  <a:cubicBezTo>
                    <a:pt x="742147" y="804399"/>
                    <a:pt x="717080" y="765541"/>
                    <a:pt x="686160" y="765541"/>
                  </a:cubicBezTo>
                  <a:cubicBezTo>
                    <a:pt x="655239" y="765541"/>
                    <a:pt x="630173" y="804399"/>
                    <a:pt x="630173" y="852333"/>
                  </a:cubicBezTo>
                  <a:cubicBezTo>
                    <a:pt x="630173" y="900267"/>
                    <a:pt x="655239" y="939125"/>
                    <a:pt x="686160" y="939125"/>
                  </a:cubicBezTo>
                  <a:close/>
                  <a:moveTo>
                    <a:pt x="522864" y="944956"/>
                  </a:moveTo>
                  <a:cubicBezTo>
                    <a:pt x="553784" y="944956"/>
                    <a:pt x="578851" y="906098"/>
                    <a:pt x="578851" y="858164"/>
                  </a:cubicBezTo>
                  <a:cubicBezTo>
                    <a:pt x="578851" y="810230"/>
                    <a:pt x="553784" y="771372"/>
                    <a:pt x="522864" y="771372"/>
                  </a:cubicBezTo>
                  <a:cubicBezTo>
                    <a:pt x="491944" y="771372"/>
                    <a:pt x="466877" y="810230"/>
                    <a:pt x="466877" y="858164"/>
                  </a:cubicBezTo>
                  <a:cubicBezTo>
                    <a:pt x="466877" y="906098"/>
                    <a:pt x="491944" y="944956"/>
                    <a:pt x="522864" y="944956"/>
                  </a:cubicBezTo>
                  <a:close/>
                  <a:moveTo>
                    <a:pt x="298332" y="1374674"/>
                  </a:moveTo>
                  <a:cubicBezTo>
                    <a:pt x="417543" y="1374674"/>
                    <a:pt x="514183" y="1290143"/>
                    <a:pt x="514183" y="1185869"/>
                  </a:cubicBezTo>
                  <a:cubicBezTo>
                    <a:pt x="514183" y="1081595"/>
                    <a:pt x="417543" y="997064"/>
                    <a:pt x="298332" y="997064"/>
                  </a:cubicBezTo>
                  <a:cubicBezTo>
                    <a:pt x="179120" y="997064"/>
                    <a:pt x="82480" y="1081595"/>
                    <a:pt x="82480" y="1185869"/>
                  </a:cubicBezTo>
                  <a:cubicBezTo>
                    <a:pt x="82480" y="1290143"/>
                    <a:pt x="179120" y="1374674"/>
                    <a:pt x="298332" y="1374674"/>
                  </a:cubicBezTo>
                  <a:close/>
                  <a:moveTo>
                    <a:pt x="910693" y="1374674"/>
                  </a:moveTo>
                  <a:cubicBezTo>
                    <a:pt x="1029905" y="1374674"/>
                    <a:pt x="1126545" y="1290143"/>
                    <a:pt x="1126545" y="1185869"/>
                  </a:cubicBezTo>
                  <a:cubicBezTo>
                    <a:pt x="1126545" y="1081595"/>
                    <a:pt x="1029905" y="997064"/>
                    <a:pt x="910693" y="997064"/>
                  </a:cubicBezTo>
                  <a:cubicBezTo>
                    <a:pt x="791482" y="997064"/>
                    <a:pt x="694841" y="1081595"/>
                    <a:pt x="694841" y="1185869"/>
                  </a:cubicBezTo>
                  <a:cubicBezTo>
                    <a:pt x="694841" y="1290143"/>
                    <a:pt x="791482" y="1374674"/>
                    <a:pt x="910693" y="1374674"/>
                  </a:cubicBezTo>
                  <a:close/>
                  <a:moveTo>
                    <a:pt x="604513" y="1643056"/>
                  </a:moveTo>
                  <a:cubicBezTo>
                    <a:pt x="273564" y="1643056"/>
                    <a:pt x="5279" y="1423176"/>
                    <a:pt x="5279" y="1151939"/>
                  </a:cubicBezTo>
                  <a:cubicBezTo>
                    <a:pt x="5279" y="1016321"/>
                    <a:pt x="72349" y="893542"/>
                    <a:pt x="180789" y="804665"/>
                  </a:cubicBezTo>
                  <a:lnTo>
                    <a:pt x="337707" y="717959"/>
                  </a:lnTo>
                  <a:lnTo>
                    <a:pt x="381995" y="540807"/>
                  </a:lnTo>
                  <a:lnTo>
                    <a:pt x="827034" y="540807"/>
                  </a:lnTo>
                  <a:lnTo>
                    <a:pt x="871322" y="717959"/>
                  </a:lnTo>
                  <a:lnTo>
                    <a:pt x="1028238" y="804666"/>
                  </a:lnTo>
                  <a:cubicBezTo>
                    <a:pt x="1136675" y="893542"/>
                    <a:pt x="1203747" y="1016321"/>
                    <a:pt x="1203747" y="1151939"/>
                  </a:cubicBezTo>
                  <a:cubicBezTo>
                    <a:pt x="1203747" y="1423176"/>
                    <a:pt x="935462" y="1643056"/>
                    <a:pt x="604513" y="164305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48A40915-0BB7-4F6F-B17F-4C0FBC3DC849}"/>
              </a:ext>
            </a:extLst>
          </p:cNvPr>
          <p:cNvGrpSpPr/>
          <p:nvPr/>
        </p:nvGrpSpPr>
        <p:grpSpPr>
          <a:xfrm>
            <a:off x="7903849" y="2846717"/>
            <a:ext cx="1593833" cy="1492370"/>
            <a:chOff x="7903849" y="2846717"/>
            <a:chExt cx="1593833" cy="1492370"/>
          </a:xfrm>
        </p:grpSpPr>
        <p:sp>
          <p:nvSpPr>
            <p:cNvPr id="27" name="波線 26">
              <a:extLst>
                <a:ext uri="{FF2B5EF4-FFF2-40B4-BE49-F238E27FC236}">
                  <a16:creationId xmlns:a16="http://schemas.microsoft.com/office/drawing/2014/main" id="{29CF26BD-DA69-4307-BB1F-54AC720EAD3C}"/>
                </a:ext>
              </a:extLst>
            </p:cNvPr>
            <p:cNvSpPr/>
            <p:nvPr/>
          </p:nvSpPr>
          <p:spPr bwMode="auto">
            <a:xfrm>
              <a:off x="7903849" y="2846717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FC1BC71-4D7D-4DAE-B00A-9E3EDACF8FB1}"/>
                </a:ext>
              </a:extLst>
            </p:cNvPr>
            <p:cNvSpPr/>
            <p:nvPr/>
          </p:nvSpPr>
          <p:spPr>
            <a:xfrm>
              <a:off x="8497370" y="3162582"/>
              <a:ext cx="478798" cy="844366"/>
            </a:xfrm>
            <a:custGeom>
              <a:avLst/>
              <a:gdLst>
                <a:gd name="connsiteX0" fmla="*/ 647661 w 1207313"/>
                <a:gd name="connsiteY0" fmla="*/ 1372376 h 2037572"/>
                <a:gd name="connsiteX1" fmla="*/ 683997 w 1207313"/>
                <a:gd name="connsiteY1" fmla="*/ 1439688 h 2037572"/>
                <a:gd name="connsiteX2" fmla="*/ 647661 w 1207313"/>
                <a:gd name="connsiteY2" fmla="*/ 1506999 h 2037572"/>
                <a:gd name="connsiteX3" fmla="*/ 611324 w 1207313"/>
                <a:gd name="connsiteY3" fmla="*/ 1439688 h 2037572"/>
                <a:gd name="connsiteX4" fmla="*/ 647661 w 1207313"/>
                <a:gd name="connsiteY4" fmla="*/ 1372376 h 2037572"/>
                <a:gd name="connsiteX5" fmla="*/ 556381 w 1207313"/>
                <a:gd name="connsiteY5" fmla="*/ 1372376 h 2037572"/>
                <a:gd name="connsiteX6" fmla="*/ 592717 w 1207313"/>
                <a:gd name="connsiteY6" fmla="*/ 1439688 h 2037572"/>
                <a:gd name="connsiteX7" fmla="*/ 556381 w 1207313"/>
                <a:gd name="connsiteY7" fmla="*/ 1506999 h 2037572"/>
                <a:gd name="connsiteX8" fmla="*/ 520044 w 1207313"/>
                <a:gd name="connsiteY8" fmla="*/ 1439688 h 2037572"/>
                <a:gd name="connsiteX9" fmla="*/ 556381 w 1207313"/>
                <a:gd name="connsiteY9" fmla="*/ 1372376 h 2037572"/>
                <a:gd name="connsiteX10" fmla="*/ 738941 w 1207313"/>
                <a:gd name="connsiteY10" fmla="*/ 1349556 h 2037572"/>
                <a:gd name="connsiteX11" fmla="*/ 775277 w 1207313"/>
                <a:gd name="connsiteY11" fmla="*/ 1416868 h 2037572"/>
                <a:gd name="connsiteX12" fmla="*/ 738941 w 1207313"/>
                <a:gd name="connsiteY12" fmla="*/ 1484179 h 2037572"/>
                <a:gd name="connsiteX13" fmla="*/ 702604 w 1207313"/>
                <a:gd name="connsiteY13" fmla="*/ 1416868 h 2037572"/>
                <a:gd name="connsiteX14" fmla="*/ 738941 w 1207313"/>
                <a:gd name="connsiteY14" fmla="*/ 1349556 h 2037572"/>
                <a:gd name="connsiteX15" fmla="*/ 465101 w 1207313"/>
                <a:gd name="connsiteY15" fmla="*/ 1349556 h 2037572"/>
                <a:gd name="connsiteX16" fmla="*/ 501437 w 1207313"/>
                <a:gd name="connsiteY16" fmla="*/ 1416868 h 2037572"/>
                <a:gd name="connsiteX17" fmla="*/ 465101 w 1207313"/>
                <a:gd name="connsiteY17" fmla="*/ 1484179 h 2037572"/>
                <a:gd name="connsiteX18" fmla="*/ 428764 w 1207313"/>
                <a:gd name="connsiteY18" fmla="*/ 1416868 h 2037572"/>
                <a:gd name="connsiteX19" fmla="*/ 465101 w 1207313"/>
                <a:gd name="connsiteY19" fmla="*/ 1349556 h 2037572"/>
                <a:gd name="connsiteX20" fmla="*/ 157028 w 1207313"/>
                <a:gd name="connsiteY20" fmla="*/ 1333423 h 2037572"/>
                <a:gd name="connsiteX21" fmla="*/ 199155 w 1207313"/>
                <a:gd name="connsiteY21" fmla="*/ 1344181 h 2037572"/>
                <a:gd name="connsiteX22" fmla="*/ 266092 w 1207313"/>
                <a:gd name="connsiteY22" fmla="*/ 1467498 h 2037572"/>
                <a:gd name="connsiteX23" fmla="*/ 258531 w 1207313"/>
                <a:gd name="connsiteY23" fmla="*/ 1473591 h 2037572"/>
                <a:gd name="connsiteX24" fmla="*/ 296343 w 1207313"/>
                <a:gd name="connsiteY24" fmla="*/ 1495625 h 2037572"/>
                <a:gd name="connsiteX25" fmla="*/ 441504 w 1207313"/>
                <a:gd name="connsiteY25" fmla="*/ 1567951 h 2037572"/>
                <a:gd name="connsiteX26" fmla="*/ 607819 w 1207313"/>
                <a:gd name="connsiteY26" fmla="*/ 1642987 h 2037572"/>
                <a:gd name="connsiteX27" fmla="*/ 772488 w 1207313"/>
                <a:gd name="connsiteY27" fmla="*/ 1568693 h 2037572"/>
                <a:gd name="connsiteX28" fmla="*/ 917650 w 1207313"/>
                <a:gd name="connsiteY28" fmla="*/ 1496367 h 2037572"/>
                <a:gd name="connsiteX29" fmla="*/ 955462 w 1207313"/>
                <a:gd name="connsiteY29" fmla="*/ 1474333 h 2037572"/>
                <a:gd name="connsiteX30" fmla="*/ 947901 w 1207313"/>
                <a:gd name="connsiteY30" fmla="*/ 1468240 h 2037572"/>
                <a:gd name="connsiteX31" fmla="*/ 1014838 w 1207313"/>
                <a:gd name="connsiteY31" fmla="*/ 1344923 h 2037572"/>
                <a:gd name="connsiteX32" fmla="*/ 1056965 w 1207313"/>
                <a:gd name="connsiteY32" fmla="*/ 1334165 h 2037572"/>
                <a:gd name="connsiteX33" fmla="*/ 1150481 w 1207313"/>
                <a:gd name="connsiteY33" fmla="*/ 1380821 h 2037572"/>
                <a:gd name="connsiteX34" fmla="*/ 1145105 w 1207313"/>
                <a:gd name="connsiteY34" fmla="*/ 1449912 h 2037572"/>
                <a:gd name="connsiteX35" fmla="*/ 1137291 w 1207313"/>
                <a:gd name="connsiteY35" fmla="*/ 1456796 h 2037572"/>
                <a:gd name="connsiteX36" fmla="*/ 1147660 w 1207313"/>
                <a:gd name="connsiteY36" fmla="*/ 1455834 h 2037572"/>
                <a:gd name="connsiteX37" fmla="*/ 1201618 w 1207313"/>
                <a:gd name="connsiteY37" fmla="*/ 1499321 h 2037572"/>
                <a:gd name="connsiteX38" fmla="*/ 1134681 w 1207313"/>
                <a:gd name="connsiteY38" fmla="*/ 1622638 h 2037572"/>
                <a:gd name="connsiteX39" fmla="*/ 1052996 w 1207313"/>
                <a:gd name="connsiteY39" fmla="*/ 1630229 h 2037572"/>
                <a:gd name="connsiteX40" fmla="*/ 1005760 w 1207313"/>
                <a:gd name="connsiteY40" fmla="*/ 1592157 h 2037572"/>
                <a:gd name="connsiteX41" fmla="*/ 964280 w 1207313"/>
                <a:gd name="connsiteY41" fmla="*/ 1604407 h 2037572"/>
                <a:gd name="connsiteX42" fmla="*/ 812072 w 1207313"/>
                <a:gd name="connsiteY42" fmla="*/ 1660405 h 2037572"/>
                <a:gd name="connsiteX43" fmla="*/ 729760 w 1207313"/>
                <a:gd name="connsiteY43" fmla="*/ 1694331 h 2037572"/>
                <a:gd name="connsiteX44" fmla="*/ 762091 w 1207313"/>
                <a:gd name="connsiteY44" fmla="*/ 1707813 h 2037572"/>
                <a:gd name="connsiteX45" fmla="*/ 886588 w 1207313"/>
                <a:gd name="connsiteY45" fmla="*/ 1755853 h 2037572"/>
                <a:gd name="connsiteX46" fmla="*/ 999670 w 1207313"/>
                <a:gd name="connsiteY46" fmla="*/ 1791926 h 2037572"/>
                <a:gd name="connsiteX47" fmla="*/ 999037 w 1207313"/>
                <a:gd name="connsiteY47" fmla="*/ 1783786 h 2037572"/>
                <a:gd name="connsiteX48" fmla="*/ 1134680 w 1207313"/>
                <a:gd name="connsiteY48" fmla="*/ 1747888 h 2037572"/>
                <a:gd name="connsiteX49" fmla="*/ 1201618 w 1207313"/>
                <a:gd name="connsiteY49" fmla="*/ 1871205 h 2037572"/>
                <a:gd name="connsiteX50" fmla="*/ 1147660 w 1207313"/>
                <a:gd name="connsiteY50" fmla="*/ 1914692 h 2037572"/>
                <a:gd name="connsiteX51" fmla="*/ 1137291 w 1207313"/>
                <a:gd name="connsiteY51" fmla="*/ 1913730 h 2037572"/>
                <a:gd name="connsiteX52" fmla="*/ 1145105 w 1207313"/>
                <a:gd name="connsiteY52" fmla="*/ 1920614 h 2037572"/>
                <a:gd name="connsiteX53" fmla="*/ 1150481 w 1207313"/>
                <a:gd name="connsiteY53" fmla="*/ 1989705 h 2037572"/>
                <a:gd name="connsiteX54" fmla="*/ 1014838 w 1207313"/>
                <a:gd name="connsiteY54" fmla="*/ 2025603 h 2037572"/>
                <a:gd name="connsiteX55" fmla="*/ 953277 w 1207313"/>
                <a:gd name="connsiteY55" fmla="*/ 1971379 h 2037572"/>
                <a:gd name="connsiteX56" fmla="*/ 948703 w 1207313"/>
                <a:gd name="connsiteY56" fmla="*/ 1912618 h 2037572"/>
                <a:gd name="connsiteX57" fmla="*/ 843973 w 1207313"/>
                <a:gd name="connsiteY57" fmla="*/ 1854589 h 2037572"/>
                <a:gd name="connsiteX58" fmla="*/ 723613 w 1207313"/>
                <a:gd name="connsiteY58" fmla="*/ 1796964 h 2037572"/>
                <a:gd name="connsiteX59" fmla="*/ 607828 w 1207313"/>
                <a:gd name="connsiteY59" fmla="*/ 1745299 h 2037572"/>
                <a:gd name="connsiteX60" fmla="*/ 490380 w 1207313"/>
                <a:gd name="connsiteY60" fmla="*/ 1797706 h 2037572"/>
                <a:gd name="connsiteX61" fmla="*/ 370020 w 1207313"/>
                <a:gd name="connsiteY61" fmla="*/ 1855331 h 2037572"/>
                <a:gd name="connsiteX62" fmla="*/ 265290 w 1207313"/>
                <a:gd name="connsiteY62" fmla="*/ 1913360 h 2037572"/>
                <a:gd name="connsiteX63" fmla="*/ 260716 w 1207313"/>
                <a:gd name="connsiteY63" fmla="*/ 1972121 h 2037572"/>
                <a:gd name="connsiteX64" fmla="*/ 199155 w 1207313"/>
                <a:gd name="connsiteY64" fmla="*/ 2026345 h 2037572"/>
                <a:gd name="connsiteX65" fmla="*/ 63512 w 1207313"/>
                <a:gd name="connsiteY65" fmla="*/ 1990447 h 2037572"/>
                <a:gd name="connsiteX66" fmla="*/ 68888 w 1207313"/>
                <a:gd name="connsiteY66" fmla="*/ 1921356 h 2037572"/>
                <a:gd name="connsiteX67" fmla="*/ 76702 w 1207313"/>
                <a:gd name="connsiteY67" fmla="*/ 1914472 h 2037572"/>
                <a:gd name="connsiteX68" fmla="*/ 66333 w 1207313"/>
                <a:gd name="connsiteY68" fmla="*/ 1915434 h 2037572"/>
                <a:gd name="connsiteX69" fmla="*/ 12375 w 1207313"/>
                <a:gd name="connsiteY69" fmla="*/ 1871947 h 2037572"/>
                <a:gd name="connsiteX70" fmla="*/ 79313 w 1207313"/>
                <a:gd name="connsiteY70" fmla="*/ 1748630 h 2037572"/>
                <a:gd name="connsiteX71" fmla="*/ 214956 w 1207313"/>
                <a:gd name="connsiteY71" fmla="*/ 1784528 h 2037572"/>
                <a:gd name="connsiteX72" fmla="*/ 214323 w 1207313"/>
                <a:gd name="connsiteY72" fmla="*/ 1792668 h 2037572"/>
                <a:gd name="connsiteX73" fmla="*/ 327404 w 1207313"/>
                <a:gd name="connsiteY73" fmla="*/ 1756595 h 2037572"/>
                <a:gd name="connsiteX74" fmla="*/ 451901 w 1207313"/>
                <a:gd name="connsiteY74" fmla="*/ 1708555 h 2037572"/>
                <a:gd name="connsiteX75" fmla="*/ 486022 w 1207313"/>
                <a:gd name="connsiteY75" fmla="*/ 1694326 h 2037572"/>
                <a:gd name="connsiteX76" fmla="*/ 401921 w 1207313"/>
                <a:gd name="connsiteY76" fmla="*/ 1659663 h 2037572"/>
                <a:gd name="connsiteX77" fmla="*/ 249712 w 1207313"/>
                <a:gd name="connsiteY77" fmla="*/ 1603665 h 2037572"/>
                <a:gd name="connsiteX78" fmla="*/ 208233 w 1207313"/>
                <a:gd name="connsiteY78" fmla="*/ 1591415 h 2037572"/>
                <a:gd name="connsiteX79" fmla="*/ 160997 w 1207313"/>
                <a:gd name="connsiteY79" fmla="*/ 1629487 h 2037572"/>
                <a:gd name="connsiteX80" fmla="*/ 79312 w 1207313"/>
                <a:gd name="connsiteY80" fmla="*/ 1621896 h 2037572"/>
                <a:gd name="connsiteX81" fmla="*/ 12375 w 1207313"/>
                <a:gd name="connsiteY81" fmla="*/ 1498579 h 2037572"/>
                <a:gd name="connsiteX82" fmla="*/ 66333 w 1207313"/>
                <a:gd name="connsiteY82" fmla="*/ 1455092 h 2037572"/>
                <a:gd name="connsiteX83" fmla="*/ 76702 w 1207313"/>
                <a:gd name="connsiteY83" fmla="*/ 1456054 h 2037572"/>
                <a:gd name="connsiteX84" fmla="*/ 68888 w 1207313"/>
                <a:gd name="connsiteY84" fmla="*/ 1449170 h 2037572"/>
                <a:gd name="connsiteX85" fmla="*/ 63512 w 1207313"/>
                <a:gd name="connsiteY85" fmla="*/ 1380079 h 2037572"/>
                <a:gd name="connsiteX86" fmla="*/ 157028 w 1207313"/>
                <a:gd name="connsiteY86" fmla="*/ 1333423 h 2037572"/>
                <a:gd name="connsiteX87" fmla="*/ 830221 w 1207313"/>
                <a:gd name="connsiteY87" fmla="*/ 1307427 h 2037572"/>
                <a:gd name="connsiteX88" fmla="*/ 866557 w 1207313"/>
                <a:gd name="connsiteY88" fmla="*/ 1374739 h 2037572"/>
                <a:gd name="connsiteX89" fmla="*/ 830221 w 1207313"/>
                <a:gd name="connsiteY89" fmla="*/ 1442050 h 2037572"/>
                <a:gd name="connsiteX90" fmla="*/ 793884 w 1207313"/>
                <a:gd name="connsiteY90" fmla="*/ 1374739 h 2037572"/>
                <a:gd name="connsiteX91" fmla="*/ 830221 w 1207313"/>
                <a:gd name="connsiteY91" fmla="*/ 1307427 h 2037572"/>
                <a:gd name="connsiteX92" fmla="*/ 373821 w 1207313"/>
                <a:gd name="connsiteY92" fmla="*/ 1307427 h 2037572"/>
                <a:gd name="connsiteX93" fmla="*/ 410157 w 1207313"/>
                <a:gd name="connsiteY93" fmla="*/ 1374739 h 2037572"/>
                <a:gd name="connsiteX94" fmla="*/ 373821 w 1207313"/>
                <a:gd name="connsiteY94" fmla="*/ 1442050 h 2037572"/>
                <a:gd name="connsiteX95" fmla="*/ 337484 w 1207313"/>
                <a:gd name="connsiteY95" fmla="*/ 1374739 h 2037572"/>
                <a:gd name="connsiteX96" fmla="*/ 373821 w 1207313"/>
                <a:gd name="connsiteY96" fmla="*/ 1307427 h 2037572"/>
                <a:gd name="connsiteX97" fmla="*/ 921501 w 1207313"/>
                <a:gd name="connsiteY97" fmla="*/ 1237212 h 2037572"/>
                <a:gd name="connsiteX98" fmla="*/ 957837 w 1207313"/>
                <a:gd name="connsiteY98" fmla="*/ 1304523 h 2037572"/>
                <a:gd name="connsiteX99" fmla="*/ 921501 w 1207313"/>
                <a:gd name="connsiteY99" fmla="*/ 1371835 h 2037572"/>
                <a:gd name="connsiteX100" fmla="*/ 885164 w 1207313"/>
                <a:gd name="connsiteY100" fmla="*/ 1304523 h 2037572"/>
                <a:gd name="connsiteX101" fmla="*/ 921501 w 1207313"/>
                <a:gd name="connsiteY101" fmla="*/ 1237212 h 2037572"/>
                <a:gd name="connsiteX102" fmla="*/ 282541 w 1207313"/>
                <a:gd name="connsiteY102" fmla="*/ 1237212 h 2037572"/>
                <a:gd name="connsiteX103" fmla="*/ 318878 w 1207313"/>
                <a:gd name="connsiteY103" fmla="*/ 1304523 h 2037572"/>
                <a:gd name="connsiteX104" fmla="*/ 282541 w 1207313"/>
                <a:gd name="connsiteY104" fmla="*/ 1371835 h 2037572"/>
                <a:gd name="connsiteX105" fmla="*/ 246204 w 1207313"/>
                <a:gd name="connsiteY105" fmla="*/ 1304523 h 2037572"/>
                <a:gd name="connsiteX106" fmla="*/ 282541 w 1207313"/>
                <a:gd name="connsiteY106" fmla="*/ 1237212 h 2037572"/>
                <a:gd name="connsiteX107" fmla="*/ 650832 w 1207313"/>
                <a:gd name="connsiteY107" fmla="*/ 1053575 h 2037572"/>
                <a:gd name="connsiteX108" fmla="*/ 611660 w 1207313"/>
                <a:gd name="connsiteY108" fmla="*/ 1112088 h 2037572"/>
                <a:gd name="connsiteX109" fmla="*/ 650832 w 1207313"/>
                <a:gd name="connsiteY109" fmla="*/ 1170601 h 2037572"/>
                <a:gd name="connsiteX110" fmla="*/ 690004 w 1207313"/>
                <a:gd name="connsiteY110" fmla="*/ 1112088 h 2037572"/>
                <a:gd name="connsiteX111" fmla="*/ 650832 w 1207313"/>
                <a:gd name="connsiteY111" fmla="*/ 1053575 h 2037572"/>
                <a:gd name="connsiteX112" fmla="*/ 538488 w 1207313"/>
                <a:gd name="connsiteY112" fmla="*/ 1053575 h 2037572"/>
                <a:gd name="connsiteX113" fmla="*/ 499316 w 1207313"/>
                <a:gd name="connsiteY113" fmla="*/ 1112088 h 2037572"/>
                <a:gd name="connsiteX114" fmla="*/ 538488 w 1207313"/>
                <a:gd name="connsiteY114" fmla="*/ 1170601 h 2037572"/>
                <a:gd name="connsiteX115" fmla="*/ 577659 w 1207313"/>
                <a:gd name="connsiteY115" fmla="*/ 1112088 h 2037572"/>
                <a:gd name="connsiteX116" fmla="*/ 538488 w 1207313"/>
                <a:gd name="connsiteY116" fmla="*/ 1053575 h 2037572"/>
                <a:gd name="connsiteX117" fmla="*/ 906745 w 1207313"/>
                <a:gd name="connsiteY117" fmla="*/ 632566 h 2037572"/>
                <a:gd name="connsiteX118" fmla="*/ 787071 w 1207313"/>
                <a:gd name="connsiteY118" fmla="*/ 667821 h 2037572"/>
                <a:gd name="connsiteX119" fmla="*/ 685027 w 1207313"/>
                <a:gd name="connsiteY119" fmla="*/ 924866 h 2037572"/>
                <a:gd name="connsiteX120" fmla="*/ 958656 w 1207313"/>
                <a:gd name="connsiteY120" fmla="*/ 965016 h 2037572"/>
                <a:gd name="connsiteX121" fmla="*/ 1060700 w 1207313"/>
                <a:gd name="connsiteY121" fmla="*/ 707971 h 2037572"/>
                <a:gd name="connsiteX122" fmla="*/ 906745 w 1207313"/>
                <a:gd name="connsiteY122" fmla="*/ 632566 h 2037572"/>
                <a:gd name="connsiteX123" fmla="*/ 282574 w 1207313"/>
                <a:gd name="connsiteY123" fmla="*/ 632566 h 2037572"/>
                <a:gd name="connsiteX124" fmla="*/ 128619 w 1207313"/>
                <a:gd name="connsiteY124" fmla="*/ 707971 h 2037572"/>
                <a:gd name="connsiteX125" fmla="*/ 230663 w 1207313"/>
                <a:gd name="connsiteY125" fmla="*/ 965016 h 2037572"/>
                <a:gd name="connsiteX126" fmla="*/ 504292 w 1207313"/>
                <a:gd name="connsiteY126" fmla="*/ 924866 h 2037572"/>
                <a:gd name="connsiteX127" fmla="*/ 402248 w 1207313"/>
                <a:gd name="connsiteY127" fmla="*/ 667821 h 2037572"/>
                <a:gd name="connsiteX128" fmla="*/ 282574 w 1207313"/>
                <a:gd name="connsiteY128" fmla="*/ 632566 h 2037572"/>
                <a:gd name="connsiteX129" fmla="*/ 599235 w 1207313"/>
                <a:gd name="connsiteY129" fmla="*/ 0 h 2037572"/>
                <a:gd name="connsiteX130" fmla="*/ 832484 w 1207313"/>
                <a:gd name="connsiteY130" fmla="*/ 48495 h 2037572"/>
                <a:gd name="connsiteX131" fmla="*/ 838409 w 1207313"/>
                <a:gd name="connsiteY131" fmla="*/ 51807 h 2037572"/>
                <a:gd name="connsiteX132" fmla="*/ 792966 w 1207313"/>
                <a:gd name="connsiteY132" fmla="*/ 51808 h 2037572"/>
                <a:gd name="connsiteX133" fmla="*/ 764301 w 1207313"/>
                <a:gd name="connsiteY133" fmla="*/ 135704 h 2037572"/>
                <a:gd name="connsiteX134" fmla="*/ 689262 w 1207313"/>
                <a:gd name="connsiteY134" fmla="*/ 187557 h 2037572"/>
                <a:gd name="connsiteX135" fmla="*/ 704688 w 1207313"/>
                <a:gd name="connsiteY135" fmla="*/ 232708 h 2037572"/>
                <a:gd name="connsiteX136" fmla="*/ 635431 w 1207313"/>
                <a:gd name="connsiteY136" fmla="*/ 184857 h 2037572"/>
                <a:gd name="connsiteX137" fmla="*/ 560390 w 1207313"/>
                <a:gd name="connsiteY137" fmla="*/ 236706 h 2037572"/>
                <a:gd name="connsiteX138" fmla="*/ 467635 w 1207313"/>
                <a:gd name="connsiteY138" fmla="*/ 236708 h 2037572"/>
                <a:gd name="connsiteX139" fmla="*/ 438970 w 1207313"/>
                <a:gd name="connsiteY139" fmla="*/ 320605 h 2037572"/>
                <a:gd name="connsiteX140" fmla="*/ 363931 w 1207313"/>
                <a:gd name="connsiteY140" fmla="*/ 372458 h 2037572"/>
                <a:gd name="connsiteX141" fmla="*/ 392593 w 1207313"/>
                <a:gd name="connsiteY141" fmla="*/ 456356 h 2037572"/>
                <a:gd name="connsiteX142" fmla="*/ 385956 w 1207313"/>
                <a:gd name="connsiteY142" fmla="*/ 475784 h 2037572"/>
                <a:gd name="connsiteX143" fmla="*/ 427296 w 1207313"/>
                <a:gd name="connsiteY143" fmla="*/ 448248 h 2037572"/>
                <a:gd name="connsiteX144" fmla="*/ 407832 w 1207313"/>
                <a:gd name="connsiteY144" fmla="*/ 391274 h 2037572"/>
                <a:gd name="connsiteX145" fmla="*/ 470737 w 1207313"/>
                <a:gd name="connsiteY145" fmla="*/ 347805 h 2037572"/>
                <a:gd name="connsiteX146" fmla="*/ 494767 w 1207313"/>
                <a:gd name="connsiteY146" fmla="*/ 277475 h 2037572"/>
                <a:gd name="connsiteX147" fmla="*/ 572523 w 1207313"/>
                <a:gd name="connsiteY147" fmla="*/ 277473 h 2037572"/>
                <a:gd name="connsiteX148" fmla="*/ 635431 w 1207313"/>
                <a:gd name="connsiteY148" fmla="*/ 234008 h 2037572"/>
                <a:gd name="connsiteX149" fmla="*/ 698339 w 1207313"/>
                <a:gd name="connsiteY149" fmla="*/ 277473 h 2037572"/>
                <a:gd name="connsiteX150" fmla="*/ 776096 w 1207313"/>
                <a:gd name="connsiteY150" fmla="*/ 277475 h 2037572"/>
                <a:gd name="connsiteX151" fmla="*/ 800125 w 1207313"/>
                <a:gd name="connsiteY151" fmla="*/ 347805 h 2037572"/>
                <a:gd name="connsiteX152" fmla="*/ 863030 w 1207313"/>
                <a:gd name="connsiteY152" fmla="*/ 391274 h 2037572"/>
                <a:gd name="connsiteX153" fmla="*/ 839003 w 1207313"/>
                <a:gd name="connsiteY153" fmla="*/ 461607 h 2037572"/>
                <a:gd name="connsiteX154" fmla="*/ 850163 w 1207313"/>
                <a:gd name="connsiteY154" fmla="*/ 494275 h 2037572"/>
                <a:gd name="connsiteX155" fmla="*/ 903320 w 1207313"/>
                <a:gd name="connsiteY155" fmla="*/ 529683 h 2037572"/>
                <a:gd name="connsiteX156" fmla="*/ 878269 w 1207313"/>
                <a:gd name="connsiteY156" fmla="*/ 456356 h 2037572"/>
                <a:gd name="connsiteX157" fmla="*/ 906931 w 1207313"/>
                <a:gd name="connsiteY157" fmla="*/ 372458 h 2037572"/>
                <a:gd name="connsiteX158" fmla="*/ 831893 w 1207313"/>
                <a:gd name="connsiteY158" fmla="*/ 320605 h 2037572"/>
                <a:gd name="connsiteX159" fmla="*/ 803228 w 1207313"/>
                <a:gd name="connsiteY159" fmla="*/ 236708 h 2037572"/>
                <a:gd name="connsiteX160" fmla="*/ 743526 w 1207313"/>
                <a:gd name="connsiteY160" fmla="*/ 236707 h 2037572"/>
                <a:gd name="connsiteX161" fmla="*/ 733164 w 1207313"/>
                <a:gd name="connsiteY161" fmla="*/ 206374 h 2037572"/>
                <a:gd name="connsiteX162" fmla="*/ 796068 w 1207313"/>
                <a:gd name="connsiteY162" fmla="*/ 162905 h 2037572"/>
                <a:gd name="connsiteX163" fmla="*/ 820098 w 1207313"/>
                <a:gd name="connsiteY163" fmla="*/ 92575 h 2037572"/>
                <a:gd name="connsiteX164" fmla="*/ 897855 w 1207313"/>
                <a:gd name="connsiteY164" fmla="*/ 92572 h 2037572"/>
                <a:gd name="connsiteX165" fmla="*/ 903925 w 1207313"/>
                <a:gd name="connsiteY165" fmla="*/ 88428 h 2037572"/>
                <a:gd name="connsiteX166" fmla="*/ 934273 w 1207313"/>
                <a:gd name="connsiteY166" fmla="*/ 105391 h 2037572"/>
                <a:gd name="connsiteX167" fmla="*/ 1198469 w 1207313"/>
                <a:gd name="connsiteY167" fmla="*/ 617100 h 2037572"/>
                <a:gd name="connsiteX168" fmla="*/ 1022957 w 1207313"/>
                <a:gd name="connsiteY168" fmla="*/ 1053455 h 2037572"/>
                <a:gd name="connsiteX169" fmla="*/ 976682 w 1207313"/>
                <a:gd name="connsiteY169" fmla="*/ 1092774 h 2037572"/>
                <a:gd name="connsiteX170" fmla="*/ 970948 w 1207313"/>
                <a:gd name="connsiteY170" fmla="*/ 1105930 h 2037572"/>
                <a:gd name="connsiteX171" fmla="*/ 599235 w 1207313"/>
                <a:gd name="connsiteY171" fmla="*/ 1352047 h 2037572"/>
                <a:gd name="connsiteX172" fmla="*/ 227522 w 1207313"/>
                <a:gd name="connsiteY172" fmla="*/ 1105930 h 2037572"/>
                <a:gd name="connsiteX173" fmla="*/ 221787 w 1207313"/>
                <a:gd name="connsiteY173" fmla="*/ 1092774 h 2037572"/>
                <a:gd name="connsiteX174" fmla="*/ 175512 w 1207313"/>
                <a:gd name="connsiteY174" fmla="*/ 1053455 h 2037572"/>
                <a:gd name="connsiteX175" fmla="*/ 0 w 1207313"/>
                <a:gd name="connsiteY175" fmla="*/ 617100 h 2037572"/>
                <a:gd name="connsiteX176" fmla="*/ 599235 w 1207313"/>
                <a:gd name="connsiteY176" fmla="*/ 0 h 2037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</a:cxnLst>
              <a:rect l="l" t="t" r="r" b="b"/>
              <a:pathLst>
                <a:path w="1207313" h="2037572">
                  <a:moveTo>
                    <a:pt x="647661" y="1372376"/>
                  </a:moveTo>
                  <a:cubicBezTo>
                    <a:pt x="667729" y="1372376"/>
                    <a:pt x="683997" y="1402512"/>
                    <a:pt x="683997" y="1439688"/>
                  </a:cubicBezTo>
                  <a:cubicBezTo>
                    <a:pt x="683997" y="1476863"/>
                    <a:pt x="667729" y="1506999"/>
                    <a:pt x="647661" y="1506999"/>
                  </a:cubicBezTo>
                  <a:cubicBezTo>
                    <a:pt x="627593" y="1506999"/>
                    <a:pt x="611324" y="1476863"/>
                    <a:pt x="611324" y="1439688"/>
                  </a:cubicBezTo>
                  <a:cubicBezTo>
                    <a:pt x="611324" y="1402512"/>
                    <a:pt x="627593" y="1372376"/>
                    <a:pt x="647661" y="1372376"/>
                  </a:cubicBezTo>
                  <a:close/>
                  <a:moveTo>
                    <a:pt x="556381" y="1372376"/>
                  </a:moveTo>
                  <a:cubicBezTo>
                    <a:pt x="576449" y="1372376"/>
                    <a:pt x="592717" y="1402512"/>
                    <a:pt x="592717" y="1439688"/>
                  </a:cubicBezTo>
                  <a:cubicBezTo>
                    <a:pt x="592717" y="1476863"/>
                    <a:pt x="576449" y="1506999"/>
                    <a:pt x="556381" y="1506999"/>
                  </a:cubicBezTo>
                  <a:cubicBezTo>
                    <a:pt x="536313" y="1506999"/>
                    <a:pt x="520044" y="1476863"/>
                    <a:pt x="520044" y="1439688"/>
                  </a:cubicBezTo>
                  <a:cubicBezTo>
                    <a:pt x="520044" y="1402512"/>
                    <a:pt x="536313" y="1372376"/>
                    <a:pt x="556381" y="1372376"/>
                  </a:cubicBezTo>
                  <a:close/>
                  <a:moveTo>
                    <a:pt x="738941" y="1349556"/>
                  </a:moveTo>
                  <a:cubicBezTo>
                    <a:pt x="759009" y="1349556"/>
                    <a:pt x="775277" y="1379692"/>
                    <a:pt x="775277" y="1416868"/>
                  </a:cubicBezTo>
                  <a:cubicBezTo>
                    <a:pt x="775277" y="1454043"/>
                    <a:pt x="759009" y="1484179"/>
                    <a:pt x="738941" y="1484179"/>
                  </a:cubicBezTo>
                  <a:cubicBezTo>
                    <a:pt x="718873" y="1484179"/>
                    <a:pt x="702604" y="1454043"/>
                    <a:pt x="702604" y="1416868"/>
                  </a:cubicBezTo>
                  <a:cubicBezTo>
                    <a:pt x="702604" y="1379692"/>
                    <a:pt x="718873" y="1349556"/>
                    <a:pt x="738941" y="1349556"/>
                  </a:cubicBezTo>
                  <a:close/>
                  <a:moveTo>
                    <a:pt x="465101" y="1349556"/>
                  </a:moveTo>
                  <a:cubicBezTo>
                    <a:pt x="485169" y="1349556"/>
                    <a:pt x="501437" y="1379692"/>
                    <a:pt x="501437" y="1416868"/>
                  </a:cubicBezTo>
                  <a:cubicBezTo>
                    <a:pt x="501437" y="1454043"/>
                    <a:pt x="485169" y="1484179"/>
                    <a:pt x="465101" y="1484179"/>
                  </a:cubicBezTo>
                  <a:cubicBezTo>
                    <a:pt x="445033" y="1484179"/>
                    <a:pt x="428764" y="1454043"/>
                    <a:pt x="428764" y="1416868"/>
                  </a:cubicBezTo>
                  <a:cubicBezTo>
                    <a:pt x="428764" y="1379692"/>
                    <a:pt x="445033" y="1349556"/>
                    <a:pt x="465101" y="1349556"/>
                  </a:cubicBezTo>
                  <a:close/>
                  <a:moveTo>
                    <a:pt x="157028" y="1333423"/>
                  </a:moveTo>
                  <a:cubicBezTo>
                    <a:pt x="170885" y="1334624"/>
                    <a:pt x="185170" y="1338146"/>
                    <a:pt x="199155" y="1344181"/>
                  </a:cubicBezTo>
                  <a:cubicBezTo>
                    <a:pt x="255095" y="1368321"/>
                    <a:pt x="285065" y="1423532"/>
                    <a:pt x="266092" y="1467498"/>
                  </a:cubicBezTo>
                  <a:lnTo>
                    <a:pt x="258531" y="1473591"/>
                  </a:lnTo>
                  <a:lnTo>
                    <a:pt x="296343" y="1495625"/>
                  </a:lnTo>
                  <a:cubicBezTo>
                    <a:pt x="337181" y="1517337"/>
                    <a:pt x="386376" y="1541875"/>
                    <a:pt x="441504" y="1567951"/>
                  </a:cubicBezTo>
                  <a:lnTo>
                    <a:pt x="607819" y="1642987"/>
                  </a:lnTo>
                  <a:lnTo>
                    <a:pt x="772488" y="1568693"/>
                  </a:lnTo>
                  <a:cubicBezTo>
                    <a:pt x="827617" y="1542617"/>
                    <a:pt x="876811" y="1518079"/>
                    <a:pt x="917650" y="1496367"/>
                  </a:cubicBezTo>
                  <a:lnTo>
                    <a:pt x="955462" y="1474333"/>
                  </a:lnTo>
                  <a:lnTo>
                    <a:pt x="947901" y="1468240"/>
                  </a:lnTo>
                  <a:cubicBezTo>
                    <a:pt x="928928" y="1424274"/>
                    <a:pt x="958897" y="1369063"/>
                    <a:pt x="1014838" y="1344923"/>
                  </a:cubicBezTo>
                  <a:cubicBezTo>
                    <a:pt x="1028824" y="1338888"/>
                    <a:pt x="1043108" y="1335366"/>
                    <a:pt x="1056965" y="1334165"/>
                  </a:cubicBezTo>
                  <a:cubicBezTo>
                    <a:pt x="1098534" y="1330562"/>
                    <a:pt x="1136252" y="1347846"/>
                    <a:pt x="1150481" y="1380821"/>
                  </a:cubicBezTo>
                  <a:cubicBezTo>
                    <a:pt x="1159967" y="1402803"/>
                    <a:pt x="1157220" y="1427597"/>
                    <a:pt x="1145105" y="1449912"/>
                  </a:cubicBezTo>
                  <a:lnTo>
                    <a:pt x="1137291" y="1456796"/>
                  </a:lnTo>
                  <a:lnTo>
                    <a:pt x="1147660" y="1455834"/>
                  </a:lnTo>
                  <a:cubicBezTo>
                    <a:pt x="1172208" y="1462328"/>
                    <a:pt x="1192132" y="1477338"/>
                    <a:pt x="1201618" y="1499321"/>
                  </a:cubicBezTo>
                  <a:cubicBezTo>
                    <a:pt x="1220590" y="1543287"/>
                    <a:pt x="1190621" y="1598498"/>
                    <a:pt x="1134681" y="1622638"/>
                  </a:cubicBezTo>
                  <a:cubicBezTo>
                    <a:pt x="1106711" y="1634707"/>
                    <a:pt x="1077544" y="1636725"/>
                    <a:pt x="1052996" y="1630229"/>
                  </a:cubicBezTo>
                  <a:lnTo>
                    <a:pt x="1005760" y="1592157"/>
                  </a:lnTo>
                  <a:lnTo>
                    <a:pt x="964280" y="1604407"/>
                  </a:lnTo>
                  <a:cubicBezTo>
                    <a:pt x="920466" y="1619225"/>
                    <a:pt x="868864" y="1638184"/>
                    <a:pt x="812072" y="1660405"/>
                  </a:cubicBezTo>
                  <a:lnTo>
                    <a:pt x="729760" y="1694331"/>
                  </a:lnTo>
                  <a:lnTo>
                    <a:pt x="762091" y="1707813"/>
                  </a:lnTo>
                  <a:cubicBezTo>
                    <a:pt x="806510" y="1725660"/>
                    <a:pt x="848374" y="1741797"/>
                    <a:pt x="886588" y="1755853"/>
                  </a:cubicBezTo>
                  <a:lnTo>
                    <a:pt x="999670" y="1791926"/>
                  </a:lnTo>
                  <a:lnTo>
                    <a:pt x="999037" y="1783786"/>
                  </a:lnTo>
                  <a:cubicBezTo>
                    <a:pt x="1018010" y="1739820"/>
                    <a:pt x="1078740" y="1723748"/>
                    <a:pt x="1134680" y="1747888"/>
                  </a:cubicBezTo>
                  <a:cubicBezTo>
                    <a:pt x="1190621" y="1772028"/>
                    <a:pt x="1220590" y="1827239"/>
                    <a:pt x="1201618" y="1871205"/>
                  </a:cubicBezTo>
                  <a:cubicBezTo>
                    <a:pt x="1192132" y="1893188"/>
                    <a:pt x="1172205" y="1908197"/>
                    <a:pt x="1147660" y="1914692"/>
                  </a:cubicBezTo>
                  <a:lnTo>
                    <a:pt x="1137291" y="1913730"/>
                  </a:lnTo>
                  <a:lnTo>
                    <a:pt x="1145105" y="1920614"/>
                  </a:lnTo>
                  <a:cubicBezTo>
                    <a:pt x="1157218" y="1942928"/>
                    <a:pt x="1159967" y="1967723"/>
                    <a:pt x="1150481" y="1989705"/>
                  </a:cubicBezTo>
                  <a:cubicBezTo>
                    <a:pt x="1131509" y="2033672"/>
                    <a:pt x="1070779" y="2049743"/>
                    <a:pt x="1014838" y="2025603"/>
                  </a:cubicBezTo>
                  <a:cubicBezTo>
                    <a:pt x="986866" y="2013532"/>
                    <a:pt x="965389" y="1993695"/>
                    <a:pt x="953277" y="1971379"/>
                  </a:cubicBezTo>
                  <a:lnTo>
                    <a:pt x="948703" y="1912618"/>
                  </a:lnTo>
                  <a:lnTo>
                    <a:pt x="843973" y="1854589"/>
                  </a:lnTo>
                  <a:cubicBezTo>
                    <a:pt x="807531" y="1836426"/>
                    <a:pt x="767070" y="1817037"/>
                    <a:pt x="723613" y="1796964"/>
                  </a:cubicBezTo>
                  <a:lnTo>
                    <a:pt x="607828" y="1745299"/>
                  </a:lnTo>
                  <a:lnTo>
                    <a:pt x="490380" y="1797706"/>
                  </a:lnTo>
                  <a:cubicBezTo>
                    <a:pt x="446922" y="1817779"/>
                    <a:pt x="406462" y="1837169"/>
                    <a:pt x="370020" y="1855331"/>
                  </a:cubicBezTo>
                  <a:lnTo>
                    <a:pt x="265290" y="1913360"/>
                  </a:lnTo>
                  <a:lnTo>
                    <a:pt x="260716" y="1972121"/>
                  </a:lnTo>
                  <a:cubicBezTo>
                    <a:pt x="248604" y="1994437"/>
                    <a:pt x="227126" y="2014274"/>
                    <a:pt x="199155" y="2026345"/>
                  </a:cubicBezTo>
                  <a:cubicBezTo>
                    <a:pt x="143214" y="2050485"/>
                    <a:pt x="82484" y="2034414"/>
                    <a:pt x="63512" y="1990447"/>
                  </a:cubicBezTo>
                  <a:cubicBezTo>
                    <a:pt x="54026" y="1968465"/>
                    <a:pt x="56775" y="1943670"/>
                    <a:pt x="68888" y="1921356"/>
                  </a:cubicBezTo>
                  <a:lnTo>
                    <a:pt x="76702" y="1914472"/>
                  </a:lnTo>
                  <a:lnTo>
                    <a:pt x="66333" y="1915434"/>
                  </a:lnTo>
                  <a:cubicBezTo>
                    <a:pt x="41788" y="1908939"/>
                    <a:pt x="21861" y="1893930"/>
                    <a:pt x="12375" y="1871947"/>
                  </a:cubicBezTo>
                  <a:cubicBezTo>
                    <a:pt x="-6597" y="1827981"/>
                    <a:pt x="23372" y="1772770"/>
                    <a:pt x="79313" y="1748630"/>
                  </a:cubicBezTo>
                  <a:cubicBezTo>
                    <a:pt x="135253" y="1724490"/>
                    <a:pt x="195983" y="1740562"/>
                    <a:pt x="214956" y="1784528"/>
                  </a:cubicBezTo>
                  <a:lnTo>
                    <a:pt x="214323" y="1792668"/>
                  </a:lnTo>
                  <a:lnTo>
                    <a:pt x="327404" y="1756595"/>
                  </a:lnTo>
                  <a:cubicBezTo>
                    <a:pt x="365618" y="1742539"/>
                    <a:pt x="407483" y="1726402"/>
                    <a:pt x="451901" y="1708555"/>
                  </a:cubicBezTo>
                  <a:lnTo>
                    <a:pt x="486022" y="1694326"/>
                  </a:lnTo>
                  <a:lnTo>
                    <a:pt x="401921" y="1659663"/>
                  </a:lnTo>
                  <a:cubicBezTo>
                    <a:pt x="345129" y="1637442"/>
                    <a:pt x="293527" y="1618483"/>
                    <a:pt x="249712" y="1603665"/>
                  </a:cubicBezTo>
                  <a:lnTo>
                    <a:pt x="208233" y="1591415"/>
                  </a:lnTo>
                  <a:lnTo>
                    <a:pt x="160997" y="1629487"/>
                  </a:lnTo>
                  <a:cubicBezTo>
                    <a:pt x="136449" y="1635983"/>
                    <a:pt x="107282" y="1633965"/>
                    <a:pt x="79312" y="1621896"/>
                  </a:cubicBezTo>
                  <a:cubicBezTo>
                    <a:pt x="23372" y="1597756"/>
                    <a:pt x="-6597" y="1542545"/>
                    <a:pt x="12375" y="1498579"/>
                  </a:cubicBezTo>
                  <a:cubicBezTo>
                    <a:pt x="21861" y="1476596"/>
                    <a:pt x="41785" y="1461586"/>
                    <a:pt x="66333" y="1455092"/>
                  </a:cubicBezTo>
                  <a:lnTo>
                    <a:pt x="76702" y="1456054"/>
                  </a:lnTo>
                  <a:lnTo>
                    <a:pt x="68888" y="1449170"/>
                  </a:lnTo>
                  <a:cubicBezTo>
                    <a:pt x="56773" y="1426855"/>
                    <a:pt x="54026" y="1402061"/>
                    <a:pt x="63512" y="1380079"/>
                  </a:cubicBezTo>
                  <a:cubicBezTo>
                    <a:pt x="77741" y="1347104"/>
                    <a:pt x="115459" y="1329820"/>
                    <a:pt x="157028" y="1333423"/>
                  </a:cubicBezTo>
                  <a:close/>
                  <a:moveTo>
                    <a:pt x="830221" y="1307427"/>
                  </a:moveTo>
                  <a:cubicBezTo>
                    <a:pt x="850289" y="1307427"/>
                    <a:pt x="866557" y="1337563"/>
                    <a:pt x="866557" y="1374739"/>
                  </a:cubicBezTo>
                  <a:cubicBezTo>
                    <a:pt x="866557" y="1411914"/>
                    <a:pt x="850289" y="1442050"/>
                    <a:pt x="830221" y="1442050"/>
                  </a:cubicBezTo>
                  <a:cubicBezTo>
                    <a:pt x="810153" y="1442050"/>
                    <a:pt x="793884" y="1411914"/>
                    <a:pt x="793884" y="1374739"/>
                  </a:cubicBezTo>
                  <a:cubicBezTo>
                    <a:pt x="793884" y="1337563"/>
                    <a:pt x="810153" y="1307427"/>
                    <a:pt x="830221" y="1307427"/>
                  </a:cubicBezTo>
                  <a:close/>
                  <a:moveTo>
                    <a:pt x="373821" y="1307427"/>
                  </a:moveTo>
                  <a:cubicBezTo>
                    <a:pt x="393889" y="1307427"/>
                    <a:pt x="410157" y="1337563"/>
                    <a:pt x="410157" y="1374739"/>
                  </a:cubicBezTo>
                  <a:cubicBezTo>
                    <a:pt x="410157" y="1411914"/>
                    <a:pt x="393889" y="1442050"/>
                    <a:pt x="373821" y="1442050"/>
                  </a:cubicBezTo>
                  <a:cubicBezTo>
                    <a:pt x="353753" y="1442050"/>
                    <a:pt x="337484" y="1411914"/>
                    <a:pt x="337484" y="1374739"/>
                  </a:cubicBezTo>
                  <a:cubicBezTo>
                    <a:pt x="337484" y="1337563"/>
                    <a:pt x="353753" y="1307427"/>
                    <a:pt x="373821" y="1307427"/>
                  </a:cubicBezTo>
                  <a:close/>
                  <a:moveTo>
                    <a:pt x="921501" y="1237212"/>
                  </a:moveTo>
                  <a:cubicBezTo>
                    <a:pt x="941569" y="1237212"/>
                    <a:pt x="957837" y="1267348"/>
                    <a:pt x="957837" y="1304523"/>
                  </a:cubicBezTo>
                  <a:cubicBezTo>
                    <a:pt x="957837" y="1341699"/>
                    <a:pt x="941569" y="1371835"/>
                    <a:pt x="921501" y="1371835"/>
                  </a:cubicBezTo>
                  <a:cubicBezTo>
                    <a:pt x="901433" y="1371835"/>
                    <a:pt x="885164" y="1341699"/>
                    <a:pt x="885164" y="1304523"/>
                  </a:cubicBezTo>
                  <a:cubicBezTo>
                    <a:pt x="885164" y="1267348"/>
                    <a:pt x="901433" y="1237212"/>
                    <a:pt x="921501" y="1237212"/>
                  </a:cubicBezTo>
                  <a:close/>
                  <a:moveTo>
                    <a:pt x="282541" y="1237212"/>
                  </a:moveTo>
                  <a:cubicBezTo>
                    <a:pt x="302609" y="1237212"/>
                    <a:pt x="318878" y="1267348"/>
                    <a:pt x="318878" y="1304523"/>
                  </a:cubicBezTo>
                  <a:cubicBezTo>
                    <a:pt x="318878" y="1341699"/>
                    <a:pt x="302609" y="1371835"/>
                    <a:pt x="282541" y="1371835"/>
                  </a:cubicBezTo>
                  <a:cubicBezTo>
                    <a:pt x="262473" y="1371835"/>
                    <a:pt x="246204" y="1341699"/>
                    <a:pt x="246204" y="1304523"/>
                  </a:cubicBezTo>
                  <a:cubicBezTo>
                    <a:pt x="246204" y="1267348"/>
                    <a:pt x="262473" y="1237212"/>
                    <a:pt x="282541" y="1237212"/>
                  </a:cubicBezTo>
                  <a:close/>
                  <a:moveTo>
                    <a:pt x="650832" y="1053575"/>
                  </a:moveTo>
                  <a:cubicBezTo>
                    <a:pt x="629198" y="1053575"/>
                    <a:pt x="611660" y="1079772"/>
                    <a:pt x="611660" y="1112088"/>
                  </a:cubicBezTo>
                  <a:cubicBezTo>
                    <a:pt x="611660" y="1144404"/>
                    <a:pt x="629198" y="1170601"/>
                    <a:pt x="650832" y="1170601"/>
                  </a:cubicBezTo>
                  <a:cubicBezTo>
                    <a:pt x="672466" y="1170601"/>
                    <a:pt x="690004" y="1144404"/>
                    <a:pt x="690004" y="1112088"/>
                  </a:cubicBezTo>
                  <a:cubicBezTo>
                    <a:pt x="690004" y="1079772"/>
                    <a:pt x="672466" y="1053575"/>
                    <a:pt x="650832" y="1053575"/>
                  </a:cubicBezTo>
                  <a:close/>
                  <a:moveTo>
                    <a:pt x="538488" y="1053575"/>
                  </a:moveTo>
                  <a:cubicBezTo>
                    <a:pt x="516854" y="1053575"/>
                    <a:pt x="499316" y="1079772"/>
                    <a:pt x="499316" y="1112088"/>
                  </a:cubicBezTo>
                  <a:cubicBezTo>
                    <a:pt x="499316" y="1144404"/>
                    <a:pt x="516854" y="1170601"/>
                    <a:pt x="538488" y="1170601"/>
                  </a:cubicBezTo>
                  <a:cubicBezTo>
                    <a:pt x="560121" y="1170601"/>
                    <a:pt x="577659" y="1144404"/>
                    <a:pt x="577659" y="1112088"/>
                  </a:cubicBezTo>
                  <a:cubicBezTo>
                    <a:pt x="577659" y="1079772"/>
                    <a:pt x="560121" y="1053575"/>
                    <a:pt x="538488" y="1053575"/>
                  </a:cubicBezTo>
                  <a:close/>
                  <a:moveTo>
                    <a:pt x="906745" y="632566"/>
                  </a:moveTo>
                  <a:cubicBezTo>
                    <a:pt x="867515" y="633852"/>
                    <a:pt x="825973" y="645361"/>
                    <a:pt x="787071" y="667821"/>
                  </a:cubicBezTo>
                  <a:cubicBezTo>
                    <a:pt x="683332" y="727716"/>
                    <a:pt x="637645" y="842798"/>
                    <a:pt x="685027" y="924866"/>
                  </a:cubicBezTo>
                  <a:cubicBezTo>
                    <a:pt x="732409" y="1006934"/>
                    <a:pt x="854917" y="1024910"/>
                    <a:pt x="958656" y="965016"/>
                  </a:cubicBezTo>
                  <a:cubicBezTo>
                    <a:pt x="1062396" y="905122"/>
                    <a:pt x="1108082" y="790039"/>
                    <a:pt x="1060700" y="707971"/>
                  </a:cubicBezTo>
                  <a:cubicBezTo>
                    <a:pt x="1031087" y="656678"/>
                    <a:pt x="972127" y="630423"/>
                    <a:pt x="906745" y="632566"/>
                  </a:cubicBezTo>
                  <a:close/>
                  <a:moveTo>
                    <a:pt x="282574" y="632566"/>
                  </a:moveTo>
                  <a:cubicBezTo>
                    <a:pt x="217192" y="630423"/>
                    <a:pt x="158232" y="656678"/>
                    <a:pt x="128619" y="707971"/>
                  </a:cubicBezTo>
                  <a:cubicBezTo>
                    <a:pt x="81236" y="790039"/>
                    <a:pt x="126923" y="905122"/>
                    <a:pt x="230663" y="965016"/>
                  </a:cubicBezTo>
                  <a:cubicBezTo>
                    <a:pt x="334402" y="1024910"/>
                    <a:pt x="456909" y="1006934"/>
                    <a:pt x="504292" y="924866"/>
                  </a:cubicBezTo>
                  <a:cubicBezTo>
                    <a:pt x="551673" y="842798"/>
                    <a:pt x="505987" y="727716"/>
                    <a:pt x="402248" y="667821"/>
                  </a:cubicBezTo>
                  <a:cubicBezTo>
                    <a:pt x="363345" y="645361"/>
                    <a:pt x="321804" y="633852"/>
                    <a:pt x="282574" y="632566"/>
                  </a:cubicBezTo>
                  <a:close/>
                  <a:moveTo>
                    <a:pt x="599235" y="0"/>
                  </a:moveTo>
                  <a:cubicBezTo>
                    <a:pt x="681972" y="0"/>
                    <a:pt x="760793" y="17268"/>
                    <a:pt x="832484" y="48495"/>
                  </a:cubicBezTo>
                  <a:lnTo>
                    <a:pt x="838409" y="51807"/>
                  </a:lnTo>
                  <a:lnTo>
                    <a:pt x="792966" y="51808"/>
                  </a:lnTo>
                  <a:lnTo>
                    <a:pt x="764301" y="135704"/>
                  </a:lnTo>
                  <a:lnTo>
                    <a:pt x="689262" y="187557"/>
                  </a:lnTo>
                  <a:lnTo>
                    <a:pt x="704688" y="232708"/>
                  </a:lnTo>
                  <a:lnTo>
                    <a:pt x="635431" y="184857"/>
                  </a:lnTo>
                  <a:lnTo>
                    <a:pt x="560390" y="236706"/>
                  </a:lnTo>
                  <a:lnTo>
                    <a:pt x="467635" y="236708"/>
                  </a:lnTo>
                  <a:lnTo>
                    <a:pt x="438970" y="320605"/>
                  </a:lnTo>
                  <a:lnTo>
                    <a:pt x="363931" y="372458"/>
                  </a:lnTo>
                  <a:lnTo>
                    <a:pt x="392593" y="456356"/>
                  </a:lnTo>
                  <a:lnTo>
                    <a:pt x="385956" y="475784"/>
                  </a:lnTo>
                  <a:lnTo>
                    <a:pt x="427296" y="448248"/>
                  </a:lnTo>
                  <a:lnTo>
                    <a:pt x="407832" y="391274"/>
                  </a:lnTo>
                  <a:lnTo>
                    <a:pt x="470737" y="347805"/>
                  </a:lnTo>
                  <a:lnTo>
                    <a:pt x="494767" y="277475"/>
                  </a:lnTo>
                  <a:lnTo>
                    <a:pt x="572523" y="277473"/>
                  </a:lnTo>
                  <a:lnTo>
                    <a:pt x="635431" y="234008"/>
                  </a:lnTo>
                  <a:lnTo>
                    <a:pt x="698339" y="277473"/>
                  </a:lnTo>
                  <a:lnTo>
                    <a:pt x="776096" y="277475"/>
                  </a:lnTo>
                  <a:lnTo>
                    <a:pt x="800125" y="347805"/>
                  </a:lnTo>
                  <a:lnTo>
                    <a:pt x="863030" y="391274"/>
                  </a:lnTo>
                  <a:lnTo>
                    <a:pt x="839003" y="461607"/>
                  </a:lnTo>
                  <a:lnTo>
                    <a:pt x="850163" y="494275"/>
                  </a:lnTo>
                  <a:lnTo>
                    <a:pt x="903320" y="529683"/>
                  </a:lnTo>
                  <a:lnTo>
                    <a:pt x="878269" y="456356"/>
                  </a:lnTo>
                  <a:lnTo>
                    <a:pt x="906931" y="372458"/>
                  </a:lnTo>
                  <a:lnTo>
                    <a:pt x="831893" y="320605"/>
                  </a:lnTo>
                  <a:lnTo>
                    <a:pt x="803228" y="236708"/>
                  </a:lnTo>
                  <a:lnTo>
                    <a:pt x="743526" y="236707"/>
                  </a:lnTo>
                  <a:lnTo>
                    <a:pt x="733164" y="206374"/>
                  </a:lnTo>
                  <a:lnTo>
                    <a:pt x="796068" y="162905"/>
                  </a:lnTo>
                  <a:lnTo>
                    <a:pt x="820098" y="92575"/>
                  </a:lnTo>
                  <a:lnTo>
                    <a:pt x="897855" y="92572"/>
                  </a:lnTo>
                  <a:lnTo>
                    <a:pt x="903925" y="88428"/>
                  </a:lnTo>
                  <a:lnTo>
                    <a:pt x="934273" y="105391"/>
                  </a:lnTo>
                  <a:cubicBezTo>
                    <a:pt x="1093670" y="216288"/>
                    <a:pt x="1198469" y="404090"/>
                    <a:pt x="1198469" y="617100"/>
                  </a:cubicBezTo>
                  <a:cubicBezTo>
                    <a:pt x="1198469" y="787507"/>
                    <a:pt x="1131398" y="941782"/>
                    <a:pt x="1022957" y="1053455"/>
                  </a:cubicBezTo>
                  <a:lnTo>
                    <a:pt x="976682" y="1092774"/>
                  </a:lnTo>
                  <a:lnTo>
                    <a:pt x="970948" y="1105930"/>
                  </a:lnTo>
                  <a:cubicBezTo>
                    <a:pt x="890391" y="1254419"/>
                    <a:pt x="753968" y="1352047"/>
                    <a:pt x="599235" y="1352047"/>
                  </a:cubicBezTo>
                  <a:cubicBezTo>
                    <a:pt x="444501" y="1352047"/>
                    <a:pt x="308079" y="1254419"/>
                    <a:pt x="227522" y="1105930"/>
                  </a:cubicBezTo>
                  <a:lnTo>
                    <a:pt x="221787" y="1092774"/>
                  </a:lnTo>
                  <a:lnTo>
                    <a:pt x="175512" y="1053455"/>
                  </a:lnTo>
                  <a:cubicBezTo>
                    <a:pt x="67072" y="941782"/>
                    <a:pt x="0" y="787507"/>
                    <a:pt x="0" y="617100"/>
                  </a:cubicBezTo>
                  <a:cubicBezTo>
                    <a:pt x="0" y="276285"/>
                    <a:pt x="268286" y="0"/>
                    <a:pt x="5992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8586A47-69E6-47A5-81F3-E455DD6BFF78}"/>
              </a:ext>
            </a:extLst>
          </p:cNvPr>
          <p:cNvGrpSpPr/>
          <p:nvPr/>
        </p:nvGrpSpPr>
        <p:grpSpPr>
          <a:xfrm>
            <a:off x="4159986" y="2846717"/>
            <a:ext cx="1593833" cy="1492370"/>
            <a:chOff x="4159986" y="2846717"/>
            <a:chExt cx="1593833" cy="1492370"/>
          </a:xfrm>
        </p:grpSpPr>
        <p:sp>
          <p:nvSpPr>
            <p:cNvPr id="30" name="波線 29">
              <a:extLst>
                <a:ext uri="{FF2B5EF4-FFF2-40B4-BE49-F238E27FC236}">
                  <a16:creationId xmlns:a16="http://schemas.microsoft.com/office/drawing/2014/main" id="{25CC7826-1E40-48F0-93F7-004307618D4B}"/>
                </a:ext>
              </a:extLst>
            </p:cNvPr>
            <p:cNvSpPr/>
            <p:nvPr/>
          </p:nvSpPr>
          <p:spPr bwMode="auto">
            <a:xfrm>
              <a:off x="4159986" y="2846717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383B6822-5C3F-4B26-A840-7EC60BB597E4}"/>
                </a:ext>
              </a:extLst>
            </p:cNvPr>
            <p:cNvSpPr/>
            <p:nvPr/>
          </p:nvSpPr>
          <p:spPr>
            <a:xfrm>
              <a:off x="4688516" y="3124693"/>
              <a:ext cx="580726" cy="907752"/>
            </a:xfrm>
            <a:custGeom>
              <a:avLst/>
              <a:gdLst>
                <a:gd name="connsiteX0" fmla="*/ 150348 w 1200633"/>
                <a:gd name="connsiteY0" fmla="*/ 1091913 h 1796062"/>
                <a:gd name="connsiteX1" fmla="*/ 192475 w 1200633"/>
                <a:gd name="connsiteY1" fmla="*/ 1102671 h 1796062"/>
                <a:gd name="connsiteX2" fmla="*/ 259412 w 1200633"/>
                <a:gd name="connsiteY2" fmla="*/ 1225988 h 1796062"/>
                <a:gd name="connsiteX3" fmla="*/ 251851 w 1200633"/>
                <a:gd name="connsiteY3" fmla="*/ 1232081 h 1796062"/>
                <a:gd name="connsiteX4" fmla="*/ 289663 w 1200633"/>
                <a:gd name="connsiteY4" fmla="*/ 1254115 h 1796062"/>
                <a:gd name="connsiteX5" fmla="*/ 434824 w 1200633"/>
                <a:gd name="connsiteY5" fmla="*/ 1326441 h 1796062"/>
                <a:gd name="connsiteX6" fmla="*/ 601139 w 1200633"/>
                <a:gd name="connsiteY6" fmla="*/ 1401477 h 1796062"/>
                <a:gd name="connsiteX7" fmla="*/ 765808 w 1200633"/>
                <a:gd name="connsiteY7" fmla="*/ 1327183 h 1796062"/>
                <a:gd name="connsiteX8" fmla="*/ 910970 w 1200633"/>
                <a:gd name="connsiteY8" fmla="*/ 1254857 h 1796062"/>
                <a:gd name="connsiteX9" fmla="*/ 948782 w 1200633"/>
                <a:gd name="connsiteY9" fmla="*/ 1232823 h 1796062"/>
                <a:gd name="connsiteX10" fmla="*/ 941221 w 1200633"/>
                <a:gd name="connsiteY10" fmla="*/ 1226730 h 1796062"/>
                <a:gd name="connsiteX11" fmla="*/ 1008158 w 1200633"/>
                <a:gd name="connsiteY11" fmla="*/ 1103413 h 1796062"/>
                <a:gd name="connsiteX12" fmla="*/ 1050285 w 1200633"/>
                <a:gd name="connsiteY12" fmla="*/ 1092655 h 1796062"/>
                <a:gd name="connsiteX13" fmla="*/ 1143801 w 1200633"/>
                <a:gd name="connsiteY13" fmla="*/ 1139311 h 1796062"/>
                <a:gd name="connsiteX14" fmla="*/ 1138425 w 1200633"/>
                <a:gd name="connsiteY14" fmla="*/ 1208402 h 1796062"/>
                <a:gd name="connsiteX15" fmla="*/ 1130611 w 1200633"/>
                <a:gd name="connsiteY15" fmla="*/ 1215286 h 1796062"/>
                <a:gd name="connsiteX16" fmla="*/ 1140980 w 1200633"/>
                <a:gd name="connsiteY16" fmla="*/ 1214324 h 1796062"/>
                <a:gd name="connsiteX17" fmla="*/ 1194938 w 1200633"/>
                <a:gd name="connsiteY17" fmla="*/ 1257811 h 1796062"/>
                <a:gd name="connsiteX18" fmla="*/ 1128001 w 1200633"/>
                <a:gd name="connsiteY18" fmla="*/ 1381128 h 1796062"/>
                <a:gd name="connsiteX19" fmla="*/ 1046316 w 1200633"/>
                <a:gd name="connsiteY19" fmla="*/ 1388719 h 1796062"/>
                <a:gd name="connsiteX20" fmla="*/ 999080 w 1200633"/>
                <a:gd name="connsiteY20" fmla="*/ 1350647 h 1796062"/>
                <a:gd name="connsiteX21" fmla="*/ 957600 w 1200633"/>
                <a:gd name="connsiteY21" fmla="*/ 1362897 h 1796062"/>
                <a:gd name="connsiteX22" fmla="*/ 805392 w 1200633"/>
                <a:gd name="connsiteY22" fmla="*/ 1418895 h 1796062"/>
                <a:gd name="connsiteX23" fmla="*/ 723080 w 1200633"/>
                <a:gd name="connsiteY23" fmla="*/ 1452821 h 1796062"/>
                <a:gd name="connsiteX24" fmla="*/ 755411 w 1200633"/>
                <a:gd name="connsiteY24" fmla="*/ 1466303 h 1796062"/>
                <a:gd name="connsiteX25" fmla="*/ 879908 w 1200633"/>
                <a:gd name="connsiteY25" fmla="*/ 1514343 h 1796062"/>
                <a:gd name="connsiteX26" fmla="*/ 992990 w 1200633"/>
                <a:gd name="connsiteY26" fmla="*/ 1550416 h 1796062"/>
                <a:gd name="connsiteX27" fmla="*/ 992357 w 1200633"/>
                <a:gd name="connsiteY27" fmla="*/ 1542276 h 1796062"/>
                <a:gd name="connsiteX28" fmla="*/ 1128000 w 1200633"/>
                <a:gd name="connsiteY28" fmla="*/ 1506378 h 1796062"/>
                <a:gd name="connsiteX29" fmla="*/ 1194938 w 1200633"/>
                <a:gd name="connsiteY29" fmla="*/ 1629695 h 1796062"/>
                <a:gd name="connsiteX30" fmla="*/ 1140980 w 1200633"/>
                <a:gd name="connsiteY30" fmla="*/ 1673182 h 1796062"/>
                <a:gd name="connsiteX31" fmla="*/ 1130611 w 1200633"/>
                <a:gd name="connsiteY31" fmla="*/ 1672220 h 1796062"/>
                <a:gd name="connsiteX32" fmla="*/ 1138425 w 1200633"/>
                <a:gd name="connsiteY32" fmla="*/ 1679104 h 1796062"/>
                <a:gd name="connsiteX33" fmla="*/ 1143801 w 1200633"/>
                <a:gd name="connsiteY33" fmla="*/ 1748195 h 1796062"/>
                <a:gd name="connsiteX34" fmla="*/ 1008158 w 1200633"/>
                <a:gd name="connsiteY34" fmla="*/ 1784093 h 1796062"/>
                <a:gd name="connsiteX35" fmla="*/ 946597 w 1200633"/>
                <a:gd name="connsiteY35" fmla="*/ 1729869 h 1796062"/>
                <a:gd name="connsiteX36" fmla="*/ 942023 w 1200633"/>
                <a:gd name="connsiteY36" fmla="*/ 1671108 h 1796062"/>
                <a:gd name="connsiteX37" fmla="*/ 837293 w 1200633"/>
                <a:gd name="connsiteY37" fmla="*/ 1613079 h 1796062"/>
                <a:gd name="connsiteX38" fmla="*/ 716933 w 1200633"/>
                <a:gd name="connsiteY38" fmla="*/ 1555454 h 1796062"/>
                <a:gd name="connsiteX39" fmla="*/ 601148 w 1200633"/>
                <a:gd name="connsiteY39" fmla="*/ 1503789 h 1796062"/>
                <a:gd name="connsiteX40" fmla="*/ 483700 w 1200633"/>
                <a:gd name="connsiteY40" fmla="*/ 1556196 h 1796062"/>
                <a:gd name="connsiteX41" fmla="*/ 363340 w 1200633"/>
                <a:gd name="connsiteY41" fmla="*/ 1613821 h 1796062"/>
                <a:gd name="connsiteX42" fmla="*/ 258610 w 1200633"/>
                <a:gd name="connsiteY42" fmla="*/ 1671850 h 1796062"/>
                <a:gd name="connsiteX43" fmla="*/ 254036 w 1200633"/>
                <a:gd name="connsiteY43" fmla="*/ 1730611 h 1796062"/>
                <a:gd name="connsiteX44" fmla="*/ 192475 w 1200633"/>
                <a:gd name="connsiteY44" fmla="*/ 1784835 h 1796062"/>
                <a:gd name="connsiteX45" fmla="*/ 56832 w 1200633"/>
                <a:gd name="connsiteY45" fmla="*/ 1748937 h 1796062"/>
                <a:gd name="connsiteX46" fmla="*/ 62208 w 1200633"/>
                <a:gd name="connsiteY46" fmla="*/ 1679846 h 1796062"/>
                <a:gd name="connsiteX47" fmla="*/ 70022 w 1200633"/>
                <a:gd name="connsiteY47" fmla="*/ 1672962 h 1796062"/>
                <a:gd name="connsiteX48" fmla="*/ 59653 w 1200633"/>
                <a:gd name="connsiteY48" fmla="*/ 1673924 h 1796062"/>
                <a:gd name="connsiteX49" fmla="*/ 5695 w 1200633"/>
                <a:gd name="connsiteY49" fmla="*/ 1630437 h 1796062"/>
                <a:gd name="connsiteX50" fmla="*/ 72633 w 1200633"/>
                <a:gd name="connsiteY50" fmla="*/ 1507120 h 1796062"/>
                <a:gd name="connsiteX51" fmla="*/ 208276 w 1200633"/>
                <a:gd name="connsiteY51" fmla="*/ 1543018 h 1796062"/>
                <a:gd name="connsiteX52" fmla="*/ 207643 w 1200633"/>
                <a:gd name="connsiteY52" fmla="*/ 1551158 h 1796062"/>
                <a:gd name="connsiteX53" fmla="*/ 320724 w 1200633"/>
                <a:gd name="connsiteY53" fmla="*/ 1515085 h 1796062"/>
                <a:gd name="connsiteX54" fmla="*/ 445221 w 1200633"/>
                <a:gd name="connsiteY54" fmla="*/ 1467045 h 1796062"/>
                <a:gd name="connsiteX55" fmla="*/ 479342 w 1200633"/>
                <a:gd name="connsiteY55" fmla="*/ 1452816 h 1796062"/>
                <a:gd name="connsiteX56" fmla="*/ 395241 w 1200633"/>
                <a:gd name="connsiteY56" fmla="*/ 1418153 h 1796062"/>
                <a:gd name="connsiteX57" fmla="*/ 243032 w 1200633"/>
                <a:gd name="connsiteY57" fmla="*/ 1362155 h 1796062"/>
                <a:gd name="connsiteX58" fmla="*/ 201553 w 1200633"/>
                <a:gd name="connsiteY58" fmla="*/ 1349905 h 1796062"/>
                <a:gd name="connsiteX59" fmla="*/ 154317 w 1200633"/>
                <a:gd name="connsiteY59" fmla="*/ 1387977 h 1796062"/>
                <a:gd name="connsiteX60" fmla="*/ 72632 w 1200633"/>
                <a:gd name="connsiteY60" fmla="*/ 1380386 h 1796062"/>
                <a:gd name="connsiteX61" fmla="*/ 5695 w 1200633"/>
                <a:gd name="connsiteY61" fmla="*/ 1257069 h 1796062"/>
                <a:gd name="connsiteX62" fmla="*/ 59653 w 1200633"/>
                <a:gd name="connsiteY62" fmla="*/ 1213582 h 1796062"/>
                <a:gd name="connsiteX63" fmla="*/ 70022 w 1200633"/>
                <a:gd name="connsiteY63" fmla="*/ 1214544 h 1796062"/>
                <a:gd name="connsiteX64" fmla="*/ 62208 w 1200633"/>
                <a:gd name="connsiteY64" fmla="*/ 1207660 h 1796062"/>
                <a:gd name="connsiteX65" fmla="*/ 56832 w 1200633"/>
                <a:gd name="connsiteY65" fmla="*/ 1138569 h 1796062"/>
                <a:gd name="connsiteX66" fmla="*/ 150348 w 1200633"/>
                <a:gd name="connsiteY66" fmla="*/ 1091913 h 1796062"/>
                <a:gd name="connsiteX67" fmla="*/ 157595 w 1200633"/>
                <a:gd name="connsiteY67" fmla="*/ 933518 h 1796062"/>
                <a:gd name="connsiteX68" fmla="*/ 213235 w 1200633"/>
                <a:gd name="connsiteY68" fmla="*/ 975732 h 1796062"/>
                <a:gd name="connsiteX69" fmla="*/ 213235 w 1200633"/>
                <a:gd name="connsiteY69" fmla="*/ 1016785 h 1796062"/>
                <a:gd name="connsiteX70" fmla="*/ 227944 w 1200633"/>
                <a:gd name="connsiteY70" fmla="*/ 1028296 h 1796062"/>
                <a:gd name="connsiteX71" fmla="*/ 227944 w 1200633"/>
                <a:gd name="connsiteY71" fmla="*/ 986892 h 1796062"/>
                <a:gd name="connsiteX72" fmla="*/ 241371 w 1200633"/>
                <a:gd name="connsiteY72" fmla="*/ 997079 h 1796062"/>
                <a:gd name="connsiteX73" fmla="*/ 286002 w 1200633"/>
                <a:gd name="connsiteY73" fmla="*/ 1019356 h 1796062"/>
                <a:gd name="connsiteX74" fmla="*/ 286002 w 1200633"/>
                <a:gd name="connsiteY74" fmla="*/ 1068810 h 1796062"/>
                <a:gd name="connsiteX75" fmla="*/ 300712 w 1200633"/>
                <a:gd name="connsiteY75" fmla="*/ 1076221 h 1796062"/>
                <a:gd name="connsiteX76" fmla="*/ 300712 w 1200633"/>
                <a:gd name="connsiteY76" fmla="*/ 1026698 h 1796062"/>
                <a:gd name="connsiteX77" fmla="*/ 345596 w 1200633"/>
                <a:gd name="connsiteY77" fmla="*/ 1049099 h 1796062"/>
                <a:gd name="connsiteX78" fmla="*/ 358770 w 1200633"/>
                <a:gd name="connsiteY78" fmla="*/ 1052860 h 1796062"/>
                <a:gd name="connsiteX79" fmla="*/ 358770 w 1200633"/>
                <a:gd name="connsiteY79" fmla="*/ 1105478 h 1796062"/>
                <a:gd name="connsiteX80" fmla="*/ 362969 w 1200633"/>
                <a:gd name="connsiteY80" fmla="*/ 1107594 h 1796062"/>
                <a:gd name="connsiteX81" fmla="*/ 373480 w 1200633"/>
                <a:gd name="connsiteY81" fmla="*/ 1110590 h 1796062"/>
                <a:gd name="connsiteX82" fmla="*/ 373480 w 1200633"/>
                <a:gd name="connsiteY82" fmla="*/ 1057059 h 1796062"/>
                <a:gd name="connsiteX83" fmla="*/ 431538 w 1200633"/>
                <a:gd name="connsiteY83" fmla="*/ 1073631 h 1796062"/>
                <a:gd name="connsiteX84" fmla="*/ 431538 w 1200633"/>
                <a:gd name="connsiteY84" fmla="*/ 1118058 h 1796062"/>
                <a:gd name="connsiteX85" fmla="*/ 430031 w 1200633"/>
                <a:gd name="connsiteY85" fmla="*/ 1126711 h 1796062"/>
                <a:gd name="connsiteX86" fmla="*/ 448682 w 1200633"/>
                <a:gd name="connsiteY86" fmla="*/ 1132027 h 1796062"/>
                <a:gd name="connsiteX87" fmla="*/ 446248 w 1200633"/>
                <a:gd name="connsiteY87" fmla="*/ 1118058 h 1796062"/>
                <a:gd name="connsiteX88" fmla="*/ 446248 w 1200633"/>
                <a:gd name="connsiteY88" fmla="*/ 1077830 h 1796062"/>
                <a:gd name="connsiteX89" fmla="*/ 460771 w 1200633"/>
                <a:gd name="connsiteY89" fmla="*/ 1081975 h 1796062"/>
                <a:gd name="connsiteX90" fmla="*/ 504306 w 1200633"/>
                <a:gd name="connsiteY90" fmla="*/ 1086011 h 1796062"/>
                <a:gd name="connsiteX91" fmla="*/ 504306 w 1200633"/>
                <a:gd name="connsiteY91" fmla="*/ 1118058 h 1796062"/>
                <a:gd name="connsiteX92" fmla="*/ 500352 w 1200633"/>
                <a:gd name="connsiteY92" fmla="*/ 1140756 h 1796062"/>
                <a:gd name="connsiteX93" fmla="*/ 523340 w 1200633"/>
                <a:gd name="connsiteY93" fmla="*/ 1142874 h 1796062"/>
                <a:gd name="connsiteX94" fmla="*/ 519016 w 1200633"/>
                <a:gd name="connsiteY94" fmla="*/ 1118058 h 1796062"/>
                <a:gd name="connsiteX95" fmla="*/ 519016 w 1200633"/>
                <a:gd name="connsiteY95" fmla="*/ 1087375 h 1796062"/>
                <a:gd name="connsiteX96" fmla="*/ 577074 w 1200633"/>
                <a:gd name="connsiteY96" fmla="*/ 1092757 h 1796062"/>
                <a:gd name="connsiteX97" fmla="*/ 577074 w 1200633"/>
                <a:gd name="connsiteY97" fmla="*/ 1118058 h 1796062"/>
                <a:gd name="connsiteX98" fmla="*/ 571970 w 1200633"/>
                <a:gd name="connsiteY98" fmla="*/ 1147353 h 1796062"/>
                <a:gd name="connsiteX99" fmla="*/ 584429 w 1200633"/>
                <a:gd name="connsiteY99" fmla="*/ 1148501 h 1796062"/>
                <a:gd name="connsiteX100" fmla="*/ 596889 w 1200633"/>
                <a:gd name="connsiteY100" fmla="*/ 1147353 h 1796062"/>
                <a:gd name="connsiteX101" fmla="*/ 591784 w 1200633"/>
                <a:gd name="connsiteY101" fmla="*/ 1118058 h 1796062"/>
                <a:gd name="connsiteX102" fmla="*/ 591784 w 1200633"/>
                <a:gd name="connsiteY102" fmla="*/ 1092757 h 1796062"/>
                <a:gd name="connsiteX103" fmla="*/ 649842 w 1200633"/>
                <a:gd name="connsiteY103" fmla="*/ 1087375 h 1796062"/>
                <a:gd name="connsiteX104" fmla="*/ 649842 w 1200633"/>
                <a:gd name="connsiteY104" fmla="*/ 1118058 h 1796062"/>
                <a:gd name="connsiteX105" fmla="*/ 645518 w 1200633"/>
                <a:gd name="connsiteY105" fmla="*/ 1142874 h 1796062"/>
                <a:gd name="connsiteX106" fmla="*/ 668507 w 1200633"/>
                <a:gd name="connsiteY106" fmla="*/ 1140756 h 1796062"/>
                <a:gd name="connsiteX107" fmla="*/ 664552 w 1200633"/>
                <a:gd name="connsiteY107" fmla="*/ 1118058 h 1796062"/>
                <a:gd name="connsiteX108" fmla="*/ 664552 w 1200633"/>
                <a:gd name="connsiteY108" fmla="*/ 1086011 h 1796062"/>
                <a:gd name="connsiteX109" fmla="*/ 708085 w 1200633"/>
                <a:gd name="connsiteY109" fmla="*/ 1081975 h 1796062"/>
                <a:gd name="connsiteX110" fmla="*/ 722610 w 1200633"/>
                <a:gd name="connsiteY110" fmla="*/ 1077829 h 1796062"/>
                <a:gd name="connsiteX111" fmla="*/ 722610 w 1200633"/>
                <a:gd name="connsiteY111" fmla="*/ 1118058 h 1796062"/>
                <a:gd name="connsiteX112" fmla="*/ 720176 w 1200633"/>
                <a:gd name="connsiteY112" fmla="*/ 1132028 h 1796062"/>
                <a:gd name="connsiteX113" fmla="*/ 738828 w 1200633"/>
                <a:gd name="connsiteY113" fmla="*/ 1126711 h 1796062"/>
                <a:gd name="connsiteX114" fmla="*/ 737320 w 1200633"/>
                <a:gd name="connsiteY114" fmla="*/ 1118058 h 1796062"/>
                <a:gd name="connsiteX115" fmla="*/ 737320 w 1200633"/>
                <a:gd name="connsiteY115" fmla="*/ 1073631 h 1796062"/>
                <a:gd name="connsiteX116" fmla="*/ 795378 w 1200633"/>
                <a:gd name="connsiteY116" fmla="*/ 1057059 h 1796062"/>
                <a:gd name="connsiteX117" fmla="*/ 795378 w 1200633"/>
                <a:gd name="connsiteY117" fmla="*/ 1110590 h 1796062"/>
                <a:gd name="connsiteX118" fmla="*/ 805890 w 1200633"/>
                <a:gd name="connsiteY118" fmla="*/ 1107594 h 1796062"/>
                <a:gd name="connsiteX119" fmla="*/ 810088 w 1200633"/>
                <a:gd name="connsiteY119" fmla="*/ 1105478 h 1796062"/>
                <a:gd name="connsiteX120" fmla="*/ 810088 w 1200633"/>
                <a:gd name="connsiteY120" fmla="*/ 1052860 h 1796062"/>
                <a:gd name="connsiteX121" fmla="*/ 823260 w 1200633"/>
                <a:gd name="connsiteY121" fmla="*/ 1049099 h 1796062"/>
                <a:gd name="connsiteX122" fmla="*/ 868146 w 1200633"/>
                <a:gd name="connsiteY122" fmla="*/ 1026697 h 1796062"/>
                <a:gd name="connsiteX123" fmla="*/ 868146 w 1200633"/>
                <a:gd name="connsiteY123" fmla="*/ 1076222 h 1796062"/>
                <a:gd name="connsiteX124" fmla="*/ 882855 w 1200633"/>
                <a:gd name="connsiteY124" fmla="*/ 1068810 h 1796062"/>
                <a:gd name="connsiteX125" fmla="*/ 882855 w 1200633"/>
                <a:gd name="connsiteY125" fmla="*/ 1019355 h 1796062"/>
                <a:gd name="connsiteX126" fmla="*/ 927485 w 1200633"/>
                <a:gd name="connsiteY126" fmla="*/ 997079 h 1796062"/>
                <a:gd name="connsiteX127" fmla="*/ 940914 w 1200633"/>
                <a:gd name="connsiteY127" fmla="*/ 986891 h 1796062"/>
                <a:gd name="connsiteX128" fmla="*/ 940914 w 1200633"/>
                <a:gd name="connsiteY128" fmla="*/ 1028296 h 1796062"/>
                <a:gd name="connsiteX129" fmla="*/ 955622 w 1200633"/>
                <a:gd name="connsiteY129" fmla="*/ 1016788 h 1796062"/>
                <a:gd name="connsiteX130" fmla="*/ 955622 w 1200633"/>
                <a:gd name="connsiteY130" fmla="*/ 975732 h 1796062"/>
                <a:gd name="connsiteX131" fmla="*/ 1011261 w 1200633"/>
                <a:gd name="connsiteY131" fmla="*/ 933518 h 1796062"/>
                <a:gd name="connsiteX132" fmla="*/ 1013680 w 1200633"/>
                <a:gd name="connsiteY132" fmla="*/ 947398 h 1796062"/>
                <a:gd name="connsiteX133" fmla="*/ 1013680 w 1200633"/>
                <a:gd name="connsiteY133" fmla="*/ 1016385 h 1796062"/>
                <a:gd name="connsiteX134" fmla="*/ 978569 w 1200633"/>
                <a:gd name="connsiteY134" fmla="*/ 1058940 h 1796062"/>
                <a:gd name="connsiteX135" fmla="*/ 578961 w 1200633"/>
                <a:gd name="connsiteY135" fmla="*/ 1224463 h 1796062"/>
                <a:gd name="connsiteX136" fmla="*/ 179354 w 1200633"/>
                <a:gd name="connsiteY136" fmla="*/ 1058940 h 1796062"/>
                <a:gd name="connsiteX137" fmla="*/ 155176 w 1200633"/>
                <a:gd name="connsiteY137" fmla="*/ 1029637 h 1796062"/>
                <a:gd name="connsiteX138" fmla="*/ 155176 w 1200633"/>
                <a:gd name="connsiteY138" fmla="*/ 947398 h 1796062"/>
                <a:gd name="connsiteX139" fmla="*/ 562357 w 1200633"/>
                <a:gd name="connsiteY139" fmla="*/ 631940 h 1796062"/>
                <a:gd name="connsiteX140" fmla="*/ 496471 w 1200633"/>
                <a:gd name="connsiteY140" fmla="*/ 697826 h 1796062"/>
                <a:gd name="connsiteX141" fmla="*/ 496471 w 1200633"/>
                <a:gd name="connsiteY141" fmla="*/ 868356 h 1796062"/>
                <a:gd name="connsiteX142" fmla="*/ 496470 w 1200633"/>
                <a:gd name="connsiteY142" fmla="*/ 868357 h 1796062"/>
                <a:gd name="connsiteX143" fmla="*/ 536360 w 1200633"/>
                <a:gd name="connsiteY143" fmla="*/ 894846 h 1796062"/>
                <a:gd name="connsiteX144" fmla="*/ 562357 w 1200633"/>
                <a:gd name="connsiteY144" fmla="*/ 899904 h 1796062"/>
                <a:gd name="connsiteX145" fmla="*/ 601115 w 1200633"/>
                <a:gd name="connsiteY145" fmla="*/ 631939 h 1796062"/>
                <a:gd name="connsiteX146" fmla="*/ 601115 w 1200633"/>
                <a:gd name="connsiteY146" fmla="*/ 899903 h 1796062"/>
                <a:gd name="connsiteX147" fmla="*/ 627112 w 1200633"/>
                <a:gd name="connsiteY147" fmla="*/ 894845 h 1796062"/>
                <a:gd name="connsiteX148" fmla="*/ 667002 w 1200633"/>
                <a:gd name="connsiteY148" fmla="*/ 868356 h 1796062"/>
                <a:gd name="connsiteX149" fmla="*/ 667002 w 1200633"/>
                <a:gd name="connsiteY149" fmla="*/ 697826 h 1796062"/>
                <a:gd name="connsiteX150" fmla="*/ 905868 w 1200633"/>
                <a:gd name="connsiteY150" fmla="*/ 326070 h 1796062"/>
                <a:gd name="connsiteX151" fmla="*/ 848205 w 1200633"/>
                <a:gd name="connsiteY151" fmla="*/ 329684 h 1796062"/>
                <a:gd name="connsiteX152" fmla="*/ 738912 w 1200633"/>
                <a:gd name="connsiteY152" fmla="*/ 358969 h 1796062"/>
                <a:gd name="connsiteX153" fmla="*/ 636033 w 1200633"/>
                <a:gd name="connsiteY153" fmla="*/ 537161 h 1796062"/>
                <a:gd name="connsiteX154" fmla="*/ 814225 w 1200633"/>
                <a:gd name="connsiteY154" fmla="*/ 640041 h 1796062"/>
                <a:gd name="connsiteX155" fmla="*/ 923518 w 1200633"/>
                <a:gd name="connsiteY155" fmla="*/ 610756 h 1796062"/>
                <a:gd name="connsiteX156" fmla="*/ 1026397 w 1200633"/>
                <a:gd name="connsiteY156" fmla="*/ 432564 h 1796062"/>
                <a:gd name="connsiteX157" fmla="*/ 905868 w 1200633"/>
                <a:gd name="connsiteY157" fmla="*/ 326070 h 1796062"/>
                <a:gd name="connsiteX158" fmla="*/ 252461 w 1200633"/>
                <a:gd name="connsiteY158" fmla="*/ 326069 h 1796062"/>
                <a:gd name="connsiteX159" fmla="*/ 131931 w 1200633"/>
                <a:gd name="connsiteY159" fmla="*/ 432563 h 1796062"/>
                <a:gd name="connsiteX160" fmla="*/ 234811 w 1200633"/>
                <a:gd name="connsiteY160" fmla="*/ 610755 h 1796062"/>
                <a:gd name="connsiteX161" fmla="*/ 344105 w 1200633"/>
                <a:gd name="connsiteY161" fmla="*/ 640040 h 1796062"/>
                <a:gd name="connsiteX162" fmla="*/ 522297 w 1200633"/>
                <a:gd name="connsiteY162" fmla="*/ 537161 h 1796062"/>
                <a:gd name="connsiteX163" fmla="*/ 419418 w 1200633"/>
                <a:gd name="connsiteY163" fmla="*/ 358968 h 1796062"/>
                <a:gd name="connsiteX164" fmla="*/ 310123 w 1200633"/>
                <a:gd name="connsiteY164" fmla="*/ 329683 h 1796062"/>
                <a:gd name="connsiteX165" fmla="*/ 252461 w 1200633"/>
                <a:gd name="connsiteY165" fmla="*/ 326069 h 1796062"/>
                <a:gd name="connsiteX166" fmla="*/ 578961 w 1200633"/>
                <a:gd name="connsiteY166" fmla="*/ 0 h 1796062"/>
                <a:gd name="connsiteX167" fmla="*/ 1109186 w 1200633"/>
                <a:gd name="connsiteY167" fmla="*/ 530225 h 1796062"/>
                <a:gd name="connsiteX168" fmla="*/ 1018632 w 1200633"/>
                <a:gd name="connsiteY168" fmla="*/ 826678 h 1796062"/>
                <a:gd name="connsiteX169" fmla="*/ 1008987 w 1200633"/>
                <a:gd name="connsiteY169" fmla="*/ 838368 h 1796062"/>
                <a:gd name="connsiteX170" fmla="*/ 1009601 w 1200633"/>
                <a:gd name="connsiteY170" fmla="*/ 841891 h 1796062"/>
                <a:gd name="connsiteX171" fmla="*/ 1009601 w 1200633"/>
                <a:gd name="connsiteY171" fmla="*/ 887386 h 1796062"/>
                <a:gd name="connsiteX172" fmla="*/ 951542 w 1200633"/>
                <a:gd name="connsiteY172" fmla="*/ 934607 h 1796062"/>
                <a:gd name="connsiteX173" fmla="*/ 951542 w 1200633"/>
                <a:gd name="connsiteY173" fmla="*/ 878976 h 1796062"/>
                <a:gd name="connsiteX174" fmla="*/ 936835 w 1200633"/>
                <a:gd name="connsiteY174" fmla="*/ 886313 h 1796062"/>
                <a:gd name="connsiteX175" fmla="*/ 936835 w 1200633"/>
                <a:gd name="connsiteY175" fmla="*/ 946569 h 1796062"/>
                <a:gd name="connsiteX176" fmla="*/ 932599 w 1200633"/>
                <a:gd name="connsiteY176" fmla="*/ 950014 h 1796062"/>
                <a:gd name="connsiteX177" fmla="*/ 878776 w 1200633"/>
                <a:gd name="connsiteY177" fmla="*/ 978813 h 1796062"/>
                <a:gd name="connsiteX178" fmla="*/ 878776 w 1200633"/>
                <a:gd name="connsiteY178" fmla="*/ 915280 h 1796062"/>
                <a:gd name="connsiteX179" fmla="*/ 876495 w 1200633"/>
                <a:gd name="connsiteY179" fmla="*/ 916417 h 1796062"/>
                <a:gd name="connsiteX180" fmla="*/ 864067 w 1200633"/>
                <a:gd name="connsiteY180" fmla="*/ 920599 h 1796062"/>
                <a:gd name="connsiteX181" fmla="*/ 864067 w 1200633"/>
                <a:gd name="connsiteY181" fmla="*/ 986684 h 1796062"/>
                <a:gd name="connsiteX182" fmla="*/ 825160 w 1200633"/>
                <a:gd name="connsiteY182" fmla="*/ 1007501 h 1796062"/>
                <a:gd name="connsiteX183" fmla="*/ 806143 w 1200633"/>
                <a:gd name="connsiteY183" fmla="*/ 1013321 h 1796062"/>
                <a:gd name="connsiteX184" fmla="*/ 806008 w 1200633"/>
                <a:gd name="connsiteY184" fmla="*/ 1012550 h 1796062"/>
                <a:gd name="connsiteX185" fmla="*/ 806008 w 1200633"/>
                <a:gd name="connsiteY185" fmla="*/ 940105 h 1796062"/>
                <a:gd name="connsiteX186" fmla="*/ 791299 w 1200633"/>
                <a:gd name="connsiteY186" fmla="*/ 943582 h 1796062"/>
                <a:gd name="connsiteX187" fmla="*/ 791299 w 1200633"/>
                <a:gd name="connsiteY187" fmla="*/ 1012550 h 1796062"/>
                <a:gd name="connsiteX188" fmla="*/ 790321 w 1200633"/>
                <a:gd name="connsiteY188" fmla="*/ 1018162 h 1796062"/>
                <a:gd name="connsiteX189" fmla="*/ 737059 w 1200633"/>
                <a:gd name="connsiteY189" fmla="*/ 1034460 h 1796062"/>
                <a:gd name="connsiteX190" fmla="*/ 733240 w 1200633"/>
                <a:gd name="connsiteY190" fmla="*/ 1012550 h 1796062"/>
                <a:gd name="connsiteX191" fmla="*/ 733240 w 1200633"/>
                <a:gd name="connsiteY191" fmla="*/ 957303 h 1796062"/>
                <a:gd name="connsiteX192" fmla="*/ 733012 w 1200633"/>
                <a:gd name="connsiteY192" fmla="*/ 957357 h 1796062"/>
                <a:gd name="connsiteX193" fmla="*/ 718531 w 1200633"/>
                <a:gd name="connsiteY193" fmla="*/ 959388 h 1796062"/>
                <a:gd name="connsiteX194" fmla="*/ 718531 w 1200633"/>
                <a:gd name="connsiteY194" fmla="*/ 1012550 h 1796062"/>
                <a:gd name="connsiteX195" fmla="*/ 713455 w 1200633"/>
                <a:gd name="connsiteY195" fmla="*/ 1041683 h 1796062"/>
                <a:gd name="connsiteX196" fmla="*/ 706432 w 1200633"/>
                <a:gd name="connsiteY196" fmla="*/ 1043832 h 1796062"/>
                <a:gd name="connsiteX197" fmla="*/ 667553 w 1200633"/>
                <a:gd name="connsiteY197" fmla="*/ 1049681 h 1796062"/>
                <a:gd name="connsiteX198" fmla="*/ 666706 w 1200633"/>
                <a:gd name="connsiteY198" fmla="*/ 1048324 h 1796062"/>
                <a:gd name="connsiteX199" fmla="*/ 660472 w 1200633"/>
                <a:gd name="connsiteY199" fmla="*/ 1012550 h 1796062"/>
                <a:gd name="connsiteX200" fmla="*/ 660472 w 1200633"/>
                <a:gd name="connsiteY200" fmla="*/ 967533 h 1796062"/>
                <a:gd name="connsiteX201" fmla="*/ 657116 w 1200633"/>
                <a:gd name="connsiteY201" fmla="*/ 968004 h 1796062"/>
                <a:gd name="connsiteX202" fmla="*/ 645763 w 1200633"/>
                <a:gd name="connsiteY202" fmla="*/ 968531 h 1796062"/>
                <a:gd name="connsiteX203" fmla="*/ 645763 w 1200633"/>
                <a:gd name="connsiteY203" fmla="*/ 1012550 h 1796062"/>
                <a:gd name="connsiteX204" fmla="*/ 639530 w 1200633"/>
                <a:gd name="connsiteY204" fmla="*/ 1048324 h 1796062"/>
                <a:gd name="connsiteX205" fmla="*/ 636207 w 1200633"/>
                <a:gd name="connsiteY205" fmla="*/ 1053650 h 1796062"/>
                <a:gd name="connsiteX206" fmla="*/ 598434 w 1200633"/>
                <a:gd name="connsiteY206" fmla="*/ 1055530 h 1796062"/>
                <a:gd name="connsiteX207" fmla="*/ 593938 w 1200633"/>
                <a:gd name="connsiteY207" fmla="*/ 1048324 h 1796062"/>
                <a:gd name="connsiteX208" fmla="*/ 587705 w 1200633"/>
                <a:gd name="connsiteY208" fmla="*/ 1012550 h 1796062"/>
                <a:gd name="connsiteX209" fmla="*/ 587705 w 1200633"/>
                <a:gd name="connsiteY209" fmla="*/ 971226 h 1796062"/>
                <a:gd name="connsiteX210" fmla="*/ 578961 w 1200633"/>
                <a:gd name="connsiteY210" fmla="*/ 971631 h 1796062"/>
                <a:gd name="connsiteX211" fmla="*/ 572995 w 1200633"/>
                <a:gd name="connsiteY211" fmla="*/ 971355 h 1796062"/>
                <a:gd name="connsiteX212" fmla="*/ 572995 w 1200633"/>
                <a:gd name="connsiteY212" fmla="*/ 1012550 h 1796062"/>
                <a:gd name="connsiteX213" fmla="*/ 566762 w 1200633"/>
                <a:gd name="connsiteY213" fmla="*/ 1048324 h 1796062"/>
                <a:gd name="connsiteX214" fmla="*/ 562182 w 1200633"/>
                <a:gd name="connsiteY214" fmla="*/ 1055664 h 1796062"/>
                <a:gd name="connsiteX215" fmla="*/ 524583 w 1200633"/>
                <a:gd name="connsiteY215" fmla="*/ 1053792 h 1796062"/>
                <a:gd name="connsiteX216" fmla="*/ 521170 w 1200633"/>
                <a:gd name="connsiteY216" fmla="*/ 1048324 h 1796062"/>
                <a:gd name="connsiteX217" fmla="*/ 514937 w 1200633"/>
                <a:gd name="connsiteY217" fmla="*/ 1012550 h 1796062"/>
                <a:gd name="connsiteX218" fmla="*/ 514937 w 1200633"/>
                <a:gd name="connsiteY218" fmla="*/ 968660 h 1796062"/>
                <a:gd name="connsiteX219" fmla="*/ 500808 w 1200633"/>
                <a:gd name="connsiteY219" fmla="*/ 968004 h 1796062"/>
                <a:gd name="connsiteX220" fmla="*/ 500227 w 1200633"/>
                <a:gd name="connsiteY220" fmla="*/ 967922 h 1796062"/>
                <a:gd name="connsiteX221" fmla="*/ 500227 w 1200633"/>
                <a:gd name="connsiteY221" fmla="*/ 1012550 h 1796062"/>
                <a:gd name="connsiteX222" fmla="*/ 493994 w 1200633"/>
                <a:gd name="connsiteY222" fmla="*/ 1048324 h 1796062"/>
                <a:gd name="connsiteX223" fmla="*/ 492909 w 1200633"/>
                <a:gd name="connsiteY223" fmla="*/ 1050063 h 1796062"/>
                <a:gd name="connsiteX224" fmla="*/ 451490 w 1200633"/>
                <a:gd name="connsiteY224" fmla="*/ 1043832 h 1796062"/>
                <a:gd name="connsiteX225" fmla="*/ 447402 w 1200633"/>
                <a:gd name="connsiteY225" fmla="*/ 1042580 h 1796062"/>
                <a:gd name="connsiteX226" fmla="*/ 442169 w 1200633"/>
                <a:gd name="connsiteY226" fmla="*/ 1012550 h 1796062"/>
                <a:gd name="connsiteX227" fmla="*/ 442169 w 1200633"/>
                <a:gd name="connsiteY227" fmla="*/ 959778 h 1796062"/>
                <a:gd name="connsiteX228" fmla="*/ 427459 w 1200633"/>
                <a:gd name="connsiteY228" fmla="*/ 957714 h 1796062"/>
                <a:gd name="connsiteX229" fmla="*/ 427459 w 1200633"/>
                <a:gd name="connsiteY229" fmla="*/ 1012550 h 1796062"/>
                <a:gd name="connsiteX230" fmla="*/ 423501 w 1200633"/>
                <a:gd name="connsiteY230" fmla="*/ 1035267 h 1796062"/>
                <a:gd name="connsiteX231" fmla="*/ 370535 w 1200633"/>
                <a:gd name="connsiteY231" fmla="*/ 1019060 h 1796062"/>
                <a:gd name="connsiteX232" fmla="*/ 369401 w 1200633"/>
                <a:gd name="connsiteY232" fmla="*/ 1012550 h 1796062"/>
                <a:gd name="connsiteX233" fmla="*/ 369401 w 1200633"/>
                <a:gd name="connsiteY233" fmla="*/ 944238 h 1796062"/>
                <a:gd name="connsiteX234" fmla="*/ 354691 w 1200633"/>
                <a:gd name="connsiteY234" fmla="*/ 940761 h 1796062"/>
                <a:gd name="connsiteX235" fmla="*/ 354691 w 1200633"/>
                <a:gd name="connsiteY235" fmla="*/ 1012550 h 1796062"/>
                <a:gd name="connsiteX236" fmla="*/ 354417 w 1200633"/>
                <a:gd name="connsiteY236" fmla="*/ 1014127 h 1796062"/>
                <a:gd name="connsiteX237" fmla="*/ 332763 w 1200633"/>
                <a:gd name="connsiteY237" fmla="*/ 1007501 h 1796062"/>
                <a:gd name="connsiteX238" fmla="*/ 296633 w 1200633"/>
                <a:gd name="connsiteY238" fmla="*/ 988169 h 1796062"/>
                <a:gd name="connsiteX239" fmla="*/ 296633 w 1200633"/>
                <a:gd name="connsiteY239" fmla="*/ 921533 h 1796062"/>
                <a:gd name="connsiteX240" fmla="*/ 281923 w 1200633"/>
                <a:gd name="connsiteY240" fmla="*/ 916584 h 1796062"/>
                <a:gd name="connsiteX241" fmla="*/ 281923 w 1200633"/>
                <a:gd name="connsiteY241" fmla="*/ 980299 h 1796062"/>
                <a:gd name="connsiteX242" fmla="*/ 225324 w 1200633"/>
                <a:gd name="connsiteY242" fmla="*/ 950014 h 1796062"/>
                <a:gd name="connsiteX243" fmla="*/ 223865 w 1200633"/>
                <a:gd name="connsiteY243" fmla="*/ 948828 h 1796062"/>
                <a:gd name="connsiteX244" fmla="*/ 223865 w 1200633"/>
                <a:gd name="connsiteY244" fmla="*/ 887699 h 1796062"/>
                <a:gd name="connsiteX245" fmla="*/ 209155 w 1200633"/>
                <a:gd name="connsiteY245" fmla="*/ 880360 h 1796062"/>
                <a:gd name="connsiteX246" fmla="*/ 209155 w 1200633"/>
                <a:gd name="connsiteY246" fmla="*/ 936864 h 1796062"/>
                <a:gd name="connsiteX247" fmla="*/ 151097 w 1200633"/>
                <a:gd name="connsiteY247" fmla="*/ 889643 h 1796062"/>
                <a:gd name="connsiteX248" fmla="*/ 151097 w 1200633"/>
                <a:gd name="connsiteY248" fmla="*/ 841891 h 1796062"/>
                <a:gd name="connsiteX249" fmla="*/ 151227 w 1200633"/>
                <a:gd name="connsiteY249" fmla="*/ 841145 h 1796062"/>
                <a:gd name="connsiteX250" fmla="*/ 139291 w 1200633"/>
                <a:gd name="connsiteY250" fmla="*/ 826678 h 1796062"/>
                <a:gd name="connsiteX251" fmla="*/ 48736 w 1200633"/>
                <a:gd name="connsiteY251" fmla="*/ 530225 h 1796062"/>
                <a:gd name="connsiteX252" fmla="*/ 578961 w 1200633"/>
                <a:gd name="connsiteY252" fmla="*/ 0 h 179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</a:cxnLst>
              <a:rect l="l" t="t" r="r" b="b"/>
              <a:pathLst>
                <a:path w="1200633" h="1796062">
                  <a:moveTo>
                    <a:pt x="150348" y="1091913"/>
                  </a:moveTo>
                  <a:cubicBezTo>
                    <a:pt x="164205" y="1093114"/>
                    <a:pt x="178490" y="1096636"/>
                    <a:pt x="192475" y="1102671"/>
                  </a:cubicBezTo>
                  <a:cubicBezTo>
                    <a:pt x="248415" y="1126811"/>
                    <a:pt x="278385" y="1182022"/>
                    <a:pt x="259412" y="1225988"/>
                  </a:cubicBezTo>
                  <a:lnTo>
                    <a:pt x="251851" y="1232081"/>
                  </a:lnTo>
                  <a:lnTo>
                    <a:pt x="289663" y="1254115"/>
                  </a:lnTo>
                  <a:cubicBezTo>
                    <a:pt x="330501" y="1275827"/>
                    <a:pt x="379696" y="1300365"/>
                    <a:pt x="434824" y="1326441"/>
                  </a:cubicBezTo>
                  <a:lnTo>
                    <a:pt x="601139" y="1401477"/>
                  </a:lnTo>
                  <a:lnTo>
                    <a:pt x="765808" y="1327183"/>
                  </a:lnTo>
                  <a:cubicBezTo>
                    <a:pt x="820937" y="1301107"/>
                    <a:pt x="870131" y="1276569"/>
                    <a:pt x="910970" y="1254857"/>
                  </a:cubicBezTo>
                  <a:lnTo>
                    <a:pt x="948782" y="1232823"/>
                  </a:lnTo>
                  <a:lnTo>
                    <a:pt x="941221" y="1226730"/>
                  </a:lnTo>
                  <a:cubicBezTo>
                    <a:pt x="922248" y="1182764"/>
                    <a:pt x="952217" y="1127553"/>
                    <a:pt x="1008158" y="1103413"/>
                  </a:cubicBezTo>
                  <a:cubicBezTo>
                    <a:pt x="1022144" y="1097378"/>
                    <a:pt x="1036428" y="1093856"/>
                    <a:pt x="1050285" y="1092655"/>
                  </a:cubicBezTo>
                  <a:cubicBezTo>
                    <a:pt x="1091854" y="1089052"/>
                    <a:pt x="1129572" y="1106336"/>
                    <a:pt x="1143801" y="1139311"/>
                  </a:cubicBezTo>
                  <a:cubicBezTo>
                    <a:pt x="1153287" y="1161293"/>
                    <a:pt x="1150540" y="1186087"/>
                    <a:pt x="1138425" y="1208402"/>
                  </a:cubicBezTo>
                  <a:lnTo>
                    <a:pt x="1130611" y="1215286"/>
                  </a:lnTo>
                  <a:lnTo>
                    <a:pt x="1140980" y="1214324"/>
                  </a:lnTo>
                  <a:cubicBezTo>
                    <a:pt x="1165528" y="1220818"/>
                    <a:pt x="1185452" y="1235828"/>
                    <a:pt x="1194938" y="1257811"/>
                  </a:cubicBezTo>
                  <a:cubicBezTo>
                    <a:pt x="1213910" y="1301777"/>
                    <a:pt x="1183941" y="1356988"/>
                    <a:pt x="1128001" y="1381128"/>
                  </a:cubicBezTo>
                  <a:cubicBezTo>
                    <a:pt x="1100031" y="1393197"/>
                    <a:pt x="1070864" y="1395215"/>
                    <a:pt x="1046316" y="1388719"/>
                  </a:cubicBezTo>
                  <a:lnTo>
                    <a:pt x="999080" y="1350647"/>
                  </a:lnTo>
                  <a:lnTo>
                    <a:pt x="957600" y="1362897"/>
                  </a:lnTo>
                  <a:cubicBezTo>
                    <a:pt x="913786" y="1377715"/>
                    <a:pt x="862184" y="1396674"/>
                    <a:pt x="805392" y="1418895"/>
                  </a:cubicBezTo>
                  <a:lnTo>
                    <a:pt x="723080" y="1452821"/>
                  </a:lnTo>
                  <a:lnTo>
                    <a:pt x="755411" y="1466303"/>
                  </a:lnTo>
                  <a:cubicBezTo>
                    <a:pt x="799830" y="1484150"/>
                    <a:pt x="841694" y="1500287"/>
                    <a:pt x="879908" y="1514343"/>
                  </a:cubicBezTo>
                  <a:lnTo>
                    <a:pt x="992990" y="1550416"/>
                  </a:lnTo>
                  <a:lnTo>
                    <a:pt x="992357" y="1542276"/>
                  </a:lnTo>
                  <a:cubicBezTo>
                    <a:pt x="1011330" y="1498310"/>
                    <a:pt x="1072060" y="1482238"/>
                    <a:pt x="1128000" y="1506378"/>
                  </a:cubicBezTo>
                  <a:cubicBezTo>
                    <a:pt x="1183941" y="1530518"/>
                    <a:pt x="1213910" y="1585729"/>
                    <a:pt x="1194938" y="1629695"/>
                  </a:cubicBezTo>
                  <a:cubicBezTo>
                    <a:pt x="1185452" y="1651678"/>
                    <a:pt x="1165525" y="1666687"/>
                    <a:pt x="1140980" y="1673182"/>
                  </a:cubicBezTo>
                  <a:lnTo>
                    <a:pt x="1130611" y="1672220"/>
                  </a:lnTo>
                  <a:lnTo>
                    <a:pt x="1138425" y="1679104"/>
                  </a:lnTo>
                  <a:cubicBezTo>
                    <a:pt x="1150538" y="1701418"/>
                    <a:pt x="1153287" y="1726213"/>
                    <a:pt x="1143801" y="1748195"/>
                  </a:cubicBezTo>
                  <a:cubicBezTo>
                    <a:pt x="1124829" y="1792162"/>
                    <a:pt x="1064099" y="1808233"/>
                    <a:pt x="1008158" y="1784093"/>
                  </a:cubicBezTo>
                  <a:cubicBezTo>
                    <a:pt x="980186" y="1772022"/>
                    <a:pt x="958709" y="1752185"/>
                    <a:pt x="946597" y="1729869"/>
                  </a:cubicBezTo>
                  <a:lnTo>
                    <a:pt x="942023" y="1671108"/>
                  </a:lnTo>
                  <a:lnTo>
                    <a:pt x="837293" y="1613079"/>
                  </a:lnTo>
                  <a:cubicBezTo>
                    <a:pt x="800851" y="1594916"/>
                    <a:pt x="760390" y="1575527"/>
                    <a:pt x="716933" y="1555454"/>
                  </a:cubicBezTo>
                  <a:lnTo>
                    <a:pt x="601148" y="1503789"/>
                  </a:lnTo>
                  <a:lnTo>
                    <a:pt x="483700" y="1556196"/>
                  </a:lnTo>
                  <a:cubicBezTo>
                    <a:pt x="440242" y="1576269"/>
                    <a:pt x="399782" y="1595659"/>
                    <a:pt x="363340" y="1613821"/>
                  </a:cubicBezTo>
                  <a:lnTo>
                    <a:pt x="258610" y="1671850"/>
                  </a:lnTo>
                  <a:lnTo>
                    <a:pt x="254036" y="1730611"/>
                  </a:lnTo>
                  <a:cubicBezTo>
                    <a:pt x="241924" y="1752927"/>
                    <a:pt x="220446" y="1772764"/>
                    <a:pt x="192475" y="1784835"/>
                  </a:cubicBezTo>
                  <a:cubicBezTo>
                    <a:pt x="136534" y="1808975"/>
                    <a:pt x="75804" y="1792904"/>
                    <a:pt x="56832" y="1748937"/>
                  </a:cubicBezTo>
                  <a:cubicBezTo>
                    <a:pt x="47346" y="1726955"/>
                    <a:pt x="50095" y="1702160"/>
                    <a:pt x="62208" y="1679846"/>
                  </a:cubicBezTo>
                  <a:lnTo>
                    <a:pt x="70022" y="1672962"/>
                  </a:lnTo>
                  <a:lnTo>
                    <a:pt x="59653" y="1673924"/>
                  </a:lnTo>
                  <a:cubicBezTo>
                    <a:pt x="35108" y="1667429"/>
                    <a:pt x="15181" y="1652420"/>
                    <a:pt x="5695" y="1630437"/>
                  </a:cubicBezTo>
                  <a:cubicBezTo>
                    <a:pt x="-13277" y="1586471"/>
                    <a:pt x="16692" y="1531260"/>
                    <a:pt x="72633" y="1507120"/>
                  </a:cubicBezTo>
                  <a:cubicBezTo>
                    <a:pt x="128573" y="1482980"/>
                    <a:pt x="189303" y="1499052"/>
                    <a:pt x="208276" y="1543018"/>
                  </a:cubicBezTo>
                  <a:lnTo>
                    <a:pt x="207643" y="1551158"/>
                  </a:lnTo>
                  <a:lnTo>
                    <a:pt x="320724" y="1515085"/>
                  </a:lnTo>
                  <a:cubicBezTo>
                    <a:pt x="358938" y="1501029"/>
                    <a:pt x="400803" y="1484892"/>
                    <a:pt x="445221" y="1467045"/>
                  </a:cubicBezTo>
                  <a:lnTo>
                    <a:pt x="479342" y="1452816"/>
                  </a:lnTo>
                  <a:lnTo>
                    <a:pt x="395241" y="1418153"/>
                  </a:lnTo>
                  <a:cubicBezTo>
                    <a:pt x="338449" y="1395932"/>
                    <a:pt x="286847" y="1376973"/>
                    <a:pt x="243032" y="1362155"/>
                  </a:cubicBezTo>
                  <a:lnTo>
                    <a:pt x="201553" y="1349905"/>
                  </a:lnTo>
                  <a:lnTo>
                    <a:pt x="154317" y="1387977"/>
                  </a:lnTo>
                  <a:cubicBezTo>
                    <a:pt x="129769" y="1394473"/>
                    <a:pt x="100602" y="1392455"/>
                    <a:pt x="72632" y="1380386"/>
                  </a:cubicBezTo>
                  <a:cubicBezTo>
                    <a:pt x="16692" y="1356246"/>
                    <a:pt x="-13277" y="1301035"/>
                    <a:pt x="5695" y="1257069"/>
                  </a:cubicBezTo>
                  <a:cubicBezTo>
                    <a:pt x="15181" y="1235086"/>
                    <a:pt x="35105" y="1220076"/>
                    <a:pt x="59653" y="1213582"/>
                  </a:cubicBezTo>
                  <a:lnTo>
                    <a:pt x="70022" y="1214544"/>
                  </a:lnTo>
                  <a:lnTo>
                    <a:pt x="62208" y="1207660"/>
                  </a:lnTo>
                  <a:cubicBezTo>
                    <a:pt x="50093" y="1185345"/>
                    <a:pt x="47346" y="1160551"/>
                    <a:pt x="56832" y="1138569"/>
                  </a:cubicBezTo>
                  <a:cubicBezTo>
                    <a:pt x="71061" y="1105594"/>
                    <a:pt x="108779" y="1088310"/>
                    <a:pt x="150348" y="1091913"/>
                  </a:cubicBezTo>
                  <a:close/>
                  <a:moveTo>
                    <a:pt x="157595" y="933518"/>
                  </a:moveTo>
                  <a:lnTo>
                    <a:pt x="213235" y="975732"/>
                  </a:lnTo>
                  <a:lnTo>
                    <a:pt x="213235" y="1016785"/>
                  </a:lnTo>
                  <a:lnTo>
                    <a:pt x="227944" y="1028296"/>
                  </a:lnTo>
                  <a:lnTo>
                    <a:pt x="227944" y="986892"/>
                  </a:lnTo>
                  <a:lnTo>
                    <a:pt x="241371" y="997079"/>
                  </a:lnTo>
                  <a:lnTo>
                    <a:pt x="286002" y="1019356"/>
                  </a:lnTo>
                  <a:lnTo>
                    <a:pt x="286002" y="1068810"/>
                  </a:lnTo>
                  <a:lnTo>
                    <a:pt x="300712" y="1076221"/>
                  </a:lnTo>
                  <a:lnTo>
                    <a:pt x="300712" y="1026698"/>
                  </a:lnTo>
                  <a:lnTo>
                    <a:pt x="345596" y="1049099"/>
                  </a:lnTo>
                  <a:lnTo>
                    <a:pt x="358770" y="1052860"/>
                  </a:lnTo>
                  <a:lnTo>
                    <a:pt x="358770" y="1105478"/>
                  </a:lnTo>
                  <a:lnTo>
                    <a:pt x="362969" y="1107594"/>
                  </a:lnTo>
                  <a:lnTo>
                    <a:pt x="373480" y="1110590"/>
                  </a:lnTo>
                  <a:lnTo>
                    <a:pt x="373480" y="1057059"/>
                  </a:lnTo>
                  <a:lnTo>
                    <a:pt x="431538" y="1073631"/>
                  </a:lnTo>
                  <a:lnTo>
                    <a:pt x="431538" y="1118058"/>
                  </a:lnTo>
                  <a:lnTo>
                    <a:pt x="430031" y="1126711"/>
                  </a:lnTo>
                  <a:lnTo>
                    <a:pt x="448682" y="1132027"/>
                  </a:lnTo>
                  <a:lnTo>
                    <a:pt x="446248" y="1118058"/>
                  </a:lnTo>
                  <a:lnTo>
                    <a:pt x="446248" y="1077830"/>
                  </a:lnTo>
                  <a:lnTo>
                    <a:pt x="460771" y="1081975"/>
                  </a:lnTo>
                  <a:lnTo>
                    <a:pt x="504306" y="1086011"/>
                  </a:lnTo>
                  <a:lnTo>
                    <a:pt x="504306" y="1118058"/>
                  </a:lnTo>
                  <a:lnTo>
                    <a:pt x="500352" y="1140756"/>
                  </a:lnTo>
                  <a:lnTo>
                    <a:pt x="523340" y="1142874"/>
                  </a:lnTo>
                  <a:lnTo>
                    <a:pt x="519016" y="1118058"/>
                  </a:lnTo>
                  <a:lnTo>
                    <a:pt x="519016" y="1087375"/>
                  </a:lnTo>
                  <a:lnTo>
                    <a:pt x="577074" y="1092757"/>
                  </a:lnTo>
                  <a:lnTo>
                    <a:pt x="577074" y="1118058"/>
                  </a:lnTo>
                  <a:lnTo>
                    <a:pt x="571970" y="1147353"/>
                  </a:lnTo>
                  <a:lnTo>
                    <a:pt x="584429" y="1148501"/>
                  </a:lnTo>
                  <a:lnTo>
                    <a:pt x="596889" y="1147353"/>
                  </a:lnTo>
                  <a:lnTo>
                    <a:pt x="591784" y="1118058"/>
                  </a:lnTo>
                  <a:lnTo>
                    <a:pt x="591784" y="1092757"/>
                  </a:lnTo>
                  <a:lnTo>
                    <a:pt x="649842" y="1087375"/>
                  </a:lnTo>
                  <a:lnTo>
                    <a:pt x="649842" y="1118058"/>
                  </a:lnTo>
                  <a:lnTo>
                    <a:pt x="645518" y="1142874"/>
                  </a:lnTo>
                  <a:lnTo>
                    <a:pt x="668507" y="1140756"/>
                  </a:lnTo>
                  <a:lnTo>
                    <a:pt x="664552" y="1118058"/>
                  </a:lnTo>
                  <a:lnTo>
                    <a:pt x="664552" y="1086011"/>
                  </a:lnTo>
                  <a:lnTo>
                    <a:pt x="708085" y="1081975"/>
                  </a:lnTo>
                  <a:lnTo>
                    <a:pt x="722610" y="1077829"/>
                  </a:lnTo>
                  <a:lnTo>
                    <a:pt x="722610" y="1118058"/>
                  </a:lnTo>
                  <a:lnTo>
                    <a:pt x="720176" y="1132028"/>
                  </a:lnTo>
                  <a:lnTo>
                    <a:pt x="738828" y="1126711"/>
                  </a:lnTo>
                  <a:lnTo>
                    <a:pt x="737320" y="1118058"/>
                  </a:lnTo>
                  <a:lnTo>
                    <a:pt x="737320" y="1073631"/>
                  </a:lnTo>
                  <a:lnTo>
                    <a:pt x="795378" y="1057059"/>
                  </a:lnTo>
                  <a:lnTo>
                    <a:pt x="795378" y="1110590"/>
                  </a:lnTo>
                  <a:lnTo>
                    <a:pt x="805890" y="1107594"/>
                  </a:lnTo>
                  <a:lnTo>
                    <a:pt x="810088" y="1105478"/>
                  </a:lnTo>
                  <a:lnTo>
                    <a:pt x="810088" y="1052860"/>
                  </a:lnTo>
                  <a:lnTo>
                    <a:pt x="823260" y="1049099"/>
                  </a:lnTo>
                  <a:lnTo>
                    <a:pt x="868146" y="1026697"/>
                  </a:lnTo>
                  <a:lnTo>
                    <a:pt x="868146" y="1076222"/>
                  </a:lnTo>
                  <a:lnTo>
                    <a:pt x="882855" y="1068810"/>
                  </a:lnTo>
                  <a:lnTo>
                    <a:pt x="882855" y="1019355"/>
                  </a:lnTo>
                  <a:lnTo>
                    <a:pt x="927485" y="997079"/>
                  </a:lnTo>
                  <a:lnTo>
                    <a:pt x="940914" y="986891"/>
                  </a:lnTo>
                  <a:lnTo>
                    <a:pt x="940914" y="1028296"/>
                  </a:lnTo>
                  <a:lnTo>
                    <a:pt x="955622" y="1016788"/>
                  </a:lnTo>
                  <a:lnTo>
                    <a:pt x="955622" y="975732"/>
                  </a:lnTo>
                  <a:lnTo>
                    <a:pt x="1011261" y="933518"/>
                  </a:lnTo>
                  <a:lnTo>
                    <a:pt x="1013680" y="947398"/>
                  </a:lnTo>
                  <a:lnTo>
                    <a:pt x="1013680" y="1016385"/>
                  </a:lnTo>
                  <a:lnTo>
                    <a:pt x="978569" y="1058940"/>
                  </a:lnTo>
                  <a:cubicBezTo>
                    <a:pt x="876300" y="1161209"/>
                    <a:pt x="735018" y="1224463"/>
                    <a:pt x="578961" y="1224463"/>
                  </a:cubicBezTo>
                  <a:cubicBezTo>
                    <a:pt x="422905" y="1224463"/>
                    <a:pt x="281622" y="1161209"/>
                    <a:pt x="179354" y="1058940"/>
                  </a:cubicBezTo>
                  <a:lnTo>
                    <a:pt x="155176" y="1029637"/>
                  </a:lnTo>
                  <a:lnTo>
                    <a:pt x="155176" y="947398"/>
                  </a:lnTo>
                  <a:close/>
                  <a:moveTo>
                    <a:pt x="562357" y="631940"/>
                  </a:moveTo>
                  <a:lnTo>
                    <a:pt x="496471" y="697826"/>
                  </a:lnTo>
                  <a:cubicBezTo>
                    <a:pt x="449380" y="744917"/>
                    <a:pt x="449380" y="821266"/>
                    <a:pt x="496471" y="868356"/>
                  </a:cubicBezTo>
                  <a:lnTo>
                    <a:pt x="496470" y="868357"/>
                  </a:lnTo>
                  <a:cubicBezTo>
                    <a:pt x="508243" y="880130"/>
                    <a:pt x="521844" y="888959"/>
                    <a:pt x="536360" y="894846"/>
                  </a:cubicBezTo>
                  <a:lnTo>
                    <a:pt x="562357" y="899904"/>
                  </a:lnTo>
                  <a:close/>
                  <a:moveTo>
                    <a:pt x="601115" y="631939"/>
                  </a:moveTo>
                  <a:lnTo>
                    <a:pt x="601115" y="899903"/>
                  </a:lnTo>
                  <a:lnTo>
                    <a:pt x="627112" y="894845"/>
                  </a:lnTo>
                  <a:cubicBezTo>
                    <a:pt x="641628" y="888958"/>
                    <a:pt x="655229" y="880129"/>
                    <a:pt x="667002" y="868356"/>
                  </a:cubicBezTo>
                  <a:cubicBezTo>
                    <a:pt x="714092" y="821266"/>
                    <a:pt x="714092" y="744916"/>
                    <a:pt x="667002" y="697826"/>
                  </a:cubicBezTo>
                  <a:close/>
                  <a:moveTo>
                    <a:pt x="905868" y="326070"/>
                  </a:moveTo>
                  <a:cubicBezTo>
                    <a:pt x="887148" y="323464"/>
                    <a:pt x="867609" y="324485"/>
                    <a:pt x="848205" y="329684"/>
                  </a:cubicBezTo>
                  <a:lnTo>
                    <a:pt x="738912" y="358969"/>
                  </a:lnTo>
                  <a:cubicBezTo>
                    <a:pt x="661296" y="379766"/>
                    <a:pt x="615236" y="459546"/>
                    <a:pt x="636033" y="537161"/>
                  </a:cubicBezTo>
                  <a:cubicBezTo>
                    <a:pt x="656831" y="614777"/>
                    <a:pt x="736609" y="660838"/>
                    <a:pt x="814225" y="640041"/>
                  </a:cubicBezTo>
                  <a:lnTo>
                    <a:pt x="923518" y="610756"/>
                  </a:lnTo>
                  <a:cubicBezTo>
                    <a:pt x="1001134" y="589959"/>
                    <a:pt x="1047194" y="510180"/>
                    <a:pt x="1026397" y="432564"/>
                  </a:cubicBezTo>
                  <a:cubicBezTo>
                    <a:pt x="1010799" y="374352"/>
                    <a:pt x="962024" y="333890"/>
                    <a:pt x="905868" y="326070"/>
                  </a:cubicBezTo>
                  <a:close/>
                  <a:moveTo>
                    <a:pt x="252461" y="326069"/>
                  </a:moveTo>
                  <a:cubicBezTo>
                    <a:pt x="196304" y="333889"/>
                    <a:pt x="147529" y="374350"/>
                    <a:pt x="131931" y="432563"/>
                  </a:cubicBezTo>
                  <a:cubicBezTo>
                    <a:pt x="111134" y="510179"/>
                    <a:pt x="157195" y="589958"/>
                    <a:pt x="234811" y="610755"/>
                  </a:cubicBezTo>
                  <a:lnTo>
                    <a:pt x="344105" y="640040"/>
                  </a:lnTo>
                  <a:cubicBezTo>
                    <a:pt x="421721" y="660837"/>
                    <a:pt x="501500" y="614777"/>
                    <a:pt x="522297" y="537161"/>
                  </a:cubicBezTo>
                  <a:cubicBezTo>
                    <a:pt x="543094" y="459545"/>
                    <a:pt x="497034" y="379765"/>
                    <a:pt x="419418" y="358968"/>
                  </a:cubicBezTo>
                  <a:lnTo>
                    <a:pt x="310123" y="329683"/>
                  </a:lnTo>
                  <a:cubicBezTo>
                    <a:pt x="290719" y="324484"/>
                    <a:pt x="271180" y="323463"/>
                    <a:pt x="252461" y="326069"/>
                  </a:cubicBezTo>
                  <a:close/>
                  <a:moveTo>
                    <a:pt x="578961" y="0"/>
                  </a:moveTo>
                  <a:cubicBezTo>
                    <a:pt x="871796" y="0"/>
                    <a:pt x="1109186" y="237390"/>
                    <a:pt x="1109186" y="530225"/>
                  </a:cubicBezTo>
                  <a:cubicBezTo>
                    <a:pt x="1109186" y="640038"/>
                    <a:pt x="1075803" y="742054"/>
                    <a:pt x="1018632" y="826678"/>
                  </a:cubicBezTo>
                  <a:lnTo>
                    <a:pt x="1008987" y="838368"/>
                  </a:lnTo>
                  <a:lnTo>
                    <a:pt x="1009601" y="841891"/>
                  </a:lnTo>
                  <a:lnTo>
                    <a:pt x="1009601" y="887386"/>
                  </a:lnTo>
                  <a:lnTo>
                    <a:pt x="951542" y="934607"/>
                  </a:lnTo>
                  <a:lnTo>
                    <a:pt x="951542" y="878976"/>
                  </a:lnTo>
                  <a:lnTo>
                    <a:pt x="936835" y="886313"/>
                  </a:lnTo>
                  <a:lnTo>
                    <a:pt x="936835" y="946569"/>
                  </a:lnTo>
                  <a:lnTo>
                    <a:pt x="932599" y="950014"/>
                  </a:lnTo>
                  <a:lnTo>
                    <a:pt x="878776" y="978813"/>
                  </a:lnTo>
                  <a:lnTo>
                    <a:pt x="878776" y="915280"/>
                  </a:lnTo>
                  <a:lnTo>
                    <a:pt x="876495" y="916417"/>
                  </a:lnTo>
                  <a:lnTo>
                    <a:pt x="864067" y="920599"/>
                  </a:lnTo>
                  <a:lnTo>
                    <a:pt x="864067" y="986684"/>
                  </a:lnTo>
                  <a:lnTo>
                    <a:pt x="825160" y="1007501"/>
                  </a:lnTo>
                  <a:lnTo>
                    <a:pt x="806143" y="1013321"/>
                  </a:lnTo>
                  <a:lnTo>
                    <a:pt x="806008" y="1012550"/>
                  </a:lnTo>
                  <a:lnTo>
                    <a:pt x="806008" y="940105"/>
                  </a:lnTo>
                  <a:lnTo>
                    <a:pt x="791299" y="943582"/>
                  </a:lnTo>
                  <a:lnTo>
                    <a:pt x="791299" y="1012550"/>
                  </a:lnTo>
                  <a:lnTo>
                    <a:pt x="790321" y="1018162"/>
                  </a:lnTo>
                  <a:lnTo>
                    <a:pt x="737059" y="1034460"/>
                  </a:lnTo>
                  <a:lnTo>
                    <a:pt x="733240" y="1012550"/>
                  </a:lnTo>
                  <a:lnTo>
                    <a:pt x="733240" y="957303"/>
                  </a:lnTo>
                  <a:lnTo>
                    <a:pt x="733012" y="957357"/>
                  </a:lnTo>
                  <a:lnTo>
                    <a:pt x="718531" y="959388"/>
                  </a:lnTo>
                  <a:lnTo>
                    <a:pt x="718531" y="1012550"/>
                  </a:lnTo>
                  <a:lnTo>
                    <a:pt x="713455" y="1041683"/>
                  </a:lnTo>
                  <a:lnTo>
                    <a:pt x="706432" y="1043832"/>
                  </a:lnTo>
                  <a:lnTo>
                    <a:pt x="667553" y="1049681"/>
                  </a:lnTo>
                  <a:lnTo>
                    <a:pt x="666706" y="1048324"/>
                  </a:lnTo>
                  <a:cubicBezTo>
                    <a:pt x="662855" y="1039168"/>
                    <a:pt x="660472" y="1026520"/>
                    <a:pt x="660472" y="1012550"/>
                  </a:cubicBezTo>
                  <a:lnTo>
                    <a:pt x="660472" y="967533"/>
                  </a:lnTo>
                  <a:lnTo>
                    <a:pt x="657116" y="968004"/>
                  </a:lnTo>
                  <a:lnTo>
                    <a:pt x="645763" y="968531"/>
                  </a:lnTo>
                  <a:lnTo>
                    <a:pt x="645763" y="1012550"/>
                  </a:lnTo>
                  <a:cubicBezTo>
                    <a:pt x="645763" y="1026520"/>
                    <a:pt x="643381" y="1039168"/>
                    <a:pt x="639530" y="1048324"/>
                  </a:cubicBezTo>
                  <a:lnTo>
                    <a:pt x="636207" y="1053650"/>
                  </a:lnTo>
                  <a:lnTo>
                    <a:pt x="598434" y="1055530"/>
                  </a:lnTo>
                  <a:lnTo>
                    <a:pt x="593938" y="1048324"/>
                  </a:lnTo>
                  <a:cubicBezTo>
                    <a:pt x="590087" y="1039168"/>
                    <a:pt x="587705" y="1026520"/>
                    <a:pt x="587705" y="1012550"/>
                  </a:cubicBezTo>
                  <a:lnTo>
                    <a:pt x="587705" y="971226"/>
                  </a:lnTo>
                  <a:lnTo>
                    <a:pt x="578961" y="971631"/>
                  </a:lnTo>
                  <a:lnTo>
                    <a:pt x="572995" y="971355"/>
                  </a:lnTo>
                  <a:lnTo>
                    <a:pt x="572995" y="1012550"/>
                  </a:lnTo>
                  <a:cubicBezTo>
                    <a:pt x="572995" y="1026520"/>
                    <a:pt x="570613" y="1039168"/>
                    <a:pt x="566762" y="1048324"/>
                  </a:cubicBezTo>
                  <a:lnTo>
                    <a:pt x="562182" y="1055664"/>
                  </a:lnTo>
                  <a:lnTo>
                    <a:pt x="524583" y="1053792"/>
                  </a:lnTo>
                  <a:lnTo>
                    <a:pt x="521170" y="1048324"/>
                  </a:lnTo>
                  <a:cubicBezTo>
                    <a:pt x="517319" y="1039168"/>
                    <a:pt x="514937" y="1026520"/>
                    <a:pt x="514937" y="1012550"/>
                  </a:cubicBezTo>
                  <a:lnTo>
                    <a:pt x="514937" y="968660"/>
                  </a:lnTo>
                  <a:lnTo>
                    <a:pt x="500808" y="968004"/>
                  </a:lnTo>
                  <a:lnTo>
                    <a:pt x="500227" y="967922"/>
                  </a:lnTo>
                  <a:lnTo>
                    <a:pt x="500227" y="1012550"/>
                  </a:lnTo>
                  <a:cubicBezTo>
                    <a:pt x="500227" y="1026520"/>
                    <a:pt x="497845" y="1039168"/>
                    <a:pt x="493994" y="1048324"/>
                  </a:cubicBezTo>
                  <a:lnTo>
                    <a:pt x="492909" y="1050063"/>
                  </a:lnTo>
                  <a:lnTo>
                    <a:pt x="451490" y="1043832"/>
                  </a:lnTo>
                  <a:lnTo>
                    <a:pt x="447402" y="1042580"/>
                  </a:lnTo>
                  <a:lnTo>
                    <a:pt x="442169" y="1012550"/>
                  </a:lnTo>
                  <a:lnTo>
                    <a:pt x="442169" y="959778"/>
                  </a:lnTo>
                  <a:lnTo>
                    <a:pt x="427459" y="957714"/>
                  </a:lnTo>
                  <a:lnTo>
                    <a:pt x="427459" y="1012550"/>
                  </a:lnTo>
                  <a:lnTo>
                    <a:pt x="423501" y="1035267"/>
                  </a:lnTo>
                  <a:lnTo>
                    <a:pt x="370535" y="1019060"/>
                  </a:lnTo>
                  <a:lnTo>
                    <a:pt x="369401" y="1012550"/>
                  </a:lnTo>
                  <a:lnTo>
                    <a:pt x="369401" y="944238"/>
                  </a:lnTo>
                  <a:lnTo>
                    <a:pt x="354691" y="940761"/>
                  </a:lnTo>
                  <a:lnTo>
                    <a:pt x="354691" y="1012550"/>
                  </a:lnTo>
                  <a:lnTo>
                    <a:pt x="354417" y="1014127"/>
                  </a:lnTo>
                  <a:lnTo>
                    <a:pt x="332763" y="1007501"/>
                  </a:lnTo>
                  <a:lnTo>
                    <a:pt x="296633" y="988169"/>
                  </a:lnTo>
                  <a:lnTo>
                    <a:pt x="296633" y="921533"/>
                  </a:lnTo>
                  <a:lnTo>
                    <a:pt x="281923" y="916584"/>
                  </a:lnTo>
                  <a:lnTo>
                    <a:pt x="281923" y="980299"/>
                  </a:lnTo>
                  <a:lnTo>
                    <a:pt x="225324" y="950014"/>
                  </a:lnTo>
                  <a:lnTo>
                    <a:pt x="223865" y="948828"/>
                  </a:lnTo>
                  <a:lnTo>
                    <a:pt x="223865" y="887699"/>
                  </a:lnTo>
                  <a:lnTo>
                    <a:pt x="209155" y="880360"/>
                  </a:lnTo>
                  <a:lnTo>
                    <a:pt x="209155" y="936864"/>
                  </a:lnTo>
                  <a:lnTo>
                    <a:pt x="151097" y="889643"/>
                  </a:lnTo>
                  <a:lnTo>
                    <a:pt x="151097" y="841891"/>
                  </a:lnTo>
                  <a:lnTo>
                    <a:pt x="151227" y="841145"/>
                  </a:lnTo>
                  <a:lnTo>
                    <a:pt x="139291" y="826678"/>
                  </a:lnTo>
                  <a:cubicBezTo>
                    <a:pt x="82119" y="742054"/>
                    <a:pt x="48736" y="640038"/>
                    <a:pt x="48736" y="530225"/>
                  </a:cubicBezTo>
                  <a:cubicBezTo>
                    <a:pt x="48736" y="237390"/>
                    <a:pt x="286126" y="0"/>
                    <a:pt x="57896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4A70D836-27C1-4166-B756-1EEE80415602}"/>
              </a:ext>
            </a:extLst>
          </p:cNvPr>
          <p:cNvGrpSpPr/>
          <p:nvPr/>
        </p:nvGrpSpPr>
        <p:grpSpPr>
          <a:xfrm>
            <a:off x="407495" y="4770407"/>
            <a:ext cx="1593833" cy="1492370"/>
            <a:chOff x="407495" y="4770407"/>
            <a:chExt cx="1593833" cy="1492370"/>
          </a:xfrm>
        </p:grpSpPr>
        <p:sp>
          <p:nvSpPr>
            <p:cNvPr id="33" name="波線 32">
              <a:extLst>
                <a:ext uri="{FF2B5EF4-FFF2-40B4-BE49-F238E27FC236}">
                  <a16:creationId xmlns:a16="http://schemas.microsoft.com/office/drawing/2014/main" id="{430B4F7F-F851-4B31-A14C-35EF3C1213CD}"/>
                </a:ext>
              </a:extLst>
            </p:cNvPr>
            <p:cNvSpPr/>
            <p:nvPr/>
          </p:nvSpPr>
          <p:spPr bwMode="auto">
            <a:xfrm>
              <a:off x="407495" y="4770407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1837A4D0-5E7B-4017-93A5-AAF14AAAC78A}"/>
                </a:ext>
              </a:extLst>
            </p:cNvPr>
            <p:cNvSpPr/>
            <p:nvPr/>
          </p:nvSpPr>
          <p:spPr>
            <a:xfrm>
              <a:off x="915800" y="5084412"/>
              <a:ext cx="607484" cy="870806"/>
            </a:xfrm>
            <a:custGeom>
              <a:avLst/>
              <a:gdLst>
                <a:gd name="connsiteX0" fmla="*/ 750508 w 1161227"/>
                <a:gd name="connsiteY0" fmla="*/ 1022268 h 1593009"/>
                <a:gd name="connsiteX1" fmla="*/ 806690 w 1161227"/>
                <a:gd name="connsiteY1" fmla="*/ 1022268 h 1593009"/>
                <a:gd name="connsiteX2" fmla="*/ 820735 w 1161227"/>
                <a:gd name="connsiteY2" fmla="*/ 1036313 h 1593009"/>
                <a:gd name="connsiteX3" fmla="*/ 820735 w 1161227"/>
                <a:gd name="connsiteY3" fmla="*/ 1109592 h 1593009"/>
                <a:gd name="connsiteX4" fmla="*/ 806690 w 1161227"/>
                <a:gd name="connsiteY4" fmla="*/ 1123637 h 1593009"/>
                <a:gd name="connsiteX5" fmla="*/ 750508 w 1161227"/>
                <a:gd name="connsiteY5" fmla="*/ 1123637 h 1593009"/>
                <a:gd name="connsiteX6" fmla="*/ 736463 w 1161227"/>
                <a:gd name="connsiteY6" fmla="*/ 1109592 h 1593009"/>
                <a:gd name="connsiteX7" fmla="*/ 736463 w 1161227"/>
                <a:gd name="connsiteY7" fmla="*/ 1036313 h 1593009"/>
                <a:gd name="connsiteX8" fmla="*/ 750508 w 1161227"/>
                <a:gd name="connsiteY8" fmla="*/ 1022268 h 1593009"/>
                <a:gd name="connsiteX9" fmla="*/ 646466 w 1161227"/>
                <a:gd name="connsiteY9" fmla="*/ 1022268 h 1593009"/>
                <a:gd name="connsiteX10" fmla="*/ 702648 w 1161227"/>
                <a:gd name="connsiteY10" fmla="*/ 1022268 h 1593009"/>
                <a:gd name="connsiteX11" fmla="*/ 716694 w 1161227"/>
                <a:gd name="connsiteY11" fmla="*/ 1036313 h 1593009"/>
                <a:gd name="connsiteX12" fmla="*/ 716694 w 1161227"/>
                <a:gd name="connsiteY12" fmla="*/ 1109592 h 1593009"/>
                <a:gd name="connsiteX13" fmla="*/ 702648 w 1161227"/>
                <a:gd name="connsiteY13" fmla="*/ 1123637 h 1593009"/>
                <a:gd name="connsiteX14" fmla="*/ 646466 w 1161227"/>
                <a:gd name="connsiteY14" fmla="*/ 1123637 h 1593009"/>
                <a:gd name="connsiteX15" fmla="*/ 632421 w 1161227"/>
                <a:gd name="connsiteY15" fmla="*/ 1109592 h 1593009"/>
                <a:gd name="connsiteX16" fmla="*/ 632421 w 1161227"/>
                <a:gd name="connsiteY16" fmla="*/ 1036313 h 1593009"/>
                <a:gd name="connsiteX17" fmla="*/ 646466 w 1161227"/>
                <a:gd name="connsiteY17" fmla="*/ 1022268 h 1593009"/>
                <a:gd name="connsiteX18" fmla="*/ 542424 w 1161227"/>
                <a:gd name="connsiteY18" fmla="*/ 1022268 h 1593009"/>
                <a:gd name="connsiteX19" fmla="*/ 598606 w 1161227"/>
                <a:gd name="connsiteY19" fmla="*/ 1022268 h 1593009"/>
                <a:gd name="connsiteX20" fmla="*/ 612651 w 1161227"/>
                <a:gd name="connsiteY20" fmla="*/ 1036313 h 1593009"/>
                <a:gd name="connsiteX21" fmla="*/ 612651 w 1161227"/>
                <a:gd name="connsiteY21" fmla="*/ 1109592 h 1593009"/>
                <a:gd name="connsiteX22" fmla="*/ 598606 w 1161227"/>
                <a:gd name="connsiteY22" fmla="*/ 1123637 h 1593009"/>
                <a:gd name="connsiteX23" fmla="*/ 542424 w 1161227"/>
                <a:gd name="connsiteY23" fmla="*/ 1123637 h 1593009"/>
                <a:gd name="connsiteX24" fmla="*/ 528379 w 1161227"/>
                <a:gd name="connsiteY24" fmla="*/ 1109592 h 1593009"/>
                <a:gd name="connsiteX25" fmla="*/ 528379 w 1161227"/>
                <a:gd name="connsiteY25" fmla="*/ 1036313 h 1593009"/>
                <a:gd name="connsiteX26" fmla="*/ 542424 w 1161227"/>
                <a:gd name="connsiteY26" fmla="*/ 1022268 h 1593009"/>
                <a:gd name="connsiteX27" fmla="*/ 438382 w 1161227"/>
                <a:gd name="connsiteY27" fmla="*/ 1022268 h 1593009"/>
                <a:gd name="connsiteX28" fmla="*/ 494564 w 1161227"/>
                <a:gd name="connsiteY28" fmla="*/ 1022268 h 1593009"/>
                <a:gd name="connsiteX29" fmla="*/ 508609 w 1161227"/>
                <a:gd name="connsiteY29" fmla="*/ 1036313 h 1593009"/>
                <a:gd name="connsiteX30" fmla="*/ 508609 w 1161227"/>
                <a:gd name="connsiteY30" fmla="*/ 1109592 h 1593009"/>
                <a:gd name="connsiteX31" fmla="*/ 494564 w 1161227"/>
                <a:gd name="connsiteY31" fmla="*/ 1123637 h 1593009"/>
                <a:gd name="connsiteX32" fmla="*/ 438382 w 1161227"/>
                <a:gd name="connsiteY32" fmla="*/ 1123637 h 1593009"/>
                <a:gd name="connsiteX33" fmla="*/ 424336 w 1161227"/>
                <a:gd name="connsiteY33" fmla="*/ 1109592 h 1593009"/>
                <a:gd name="connsiteX34" fmla="*/ 424336 w 1161227"/>
                <a:gd name="connsiteY34" fmla="*/ 1036313 h 1593009"/>
                <a:gd name="connsiteX35" fmla="*/ 438382 w 1161227"/>
                <a:gd name="connsiteY35" fmla="*/ 1022268 h 1593009"/>
                <a:gd name="connsiteX36" fmla="*/ 334339 w 1161227"/>
                <a:gd name="connsiteY36" fmla="*/ 1022268 h 1593009"/>
                <a:gd name="connsiteX37" fmla="*/ 390521 w 1161227"/>
                <a:gd name="connsiteY37" fmla="*/ 1022268 h 1593009"/>
                <a:gd name="connsiteX38" fmla="*/ 404566 w 1161227"/>
                <a:gd name="connsiteY38" fmla="*/ 1036313 h 1593009"/>
                <a:gd name="connsiteX39" fmla="*/ 404566 w 1161227"/>
                <a:gd name="connsiteY39" fmla="*/ 1109592 h 1593009"/>
                <a:gd name="connsiteX40" fmla="*/ 390521 w 1161227"/>
                <a:gd name="connsiteY40" fmla="*/ 1123637 h 1593009"/>
                <a:gd name="connsiteX41" fmla="*/ 334339 w 1161227"/>
                <a:gd name="connsiteY41" fmla="*/ 1123637 h 1593009"/>
                <a:gd name="connsiteX42" fmla="*/ 320294 w 1161227"/>
                <a:gd name="connsiteY42" fmla="*/ 1109592 h 1593009"/>
                <a:gd name="connsiteX43" fmla="*/ 320294 w 1161227"/>
                <a:gd name="connsiteY43" fmla="*/ 1036313 h 1593009"/>
                <a:gd name="connsiteX44" fmla="*/ 334339 w 1161227"/>
                <a:gd name="connsiteY44" fmla="*/ 1022268 h 1593009"/>
                <a:gd name="connsiteX45" fmla="*/ 94789 w 1161227"/>
                <a:gd name="connsiteY45" fmla="*/ 1009457 h 1593009"/>
                <a:gd name="connsiteX46" fmla="*/ 131099 w 1161227"/>
                <a:gd name="connsiteY46" fmla="*/ 1015644 h 1593009"/>
                <a:gd name="connsiteX47" fmla="*/ 205013 w 1161227"/>
                <a:gd name="connsiteY47" fmla="*/ 1086118 h 1593009"/>
                <a:gd name="connsiteX48" fmla="*/ 206190 w 1161227"/>
                <a:gd name="connsiteY48" fmla="*/ 1114955 h 1593009"/>
                <a:gd name="connsiteX49" fmla="*/ 300320 w 1161227"/>
                <a:gd name="connsiteY49" fmla="*/ 1152161 h 1593009"/>
                <a:gd name="connsiteX50" fmla="*/ 580724 w 1161227"/>
                <a:gd name="connsiteY50" fmla="*/ 1250701 h 1593009"/>
                <a:gd name="connsiteX51" fmla="*/ 865134 w 1161227"/>
                <a:gd name="connsiteY51" fmla="*/ 1150753 h 1593009"/>
                <a:gd name="connsiteX52" fmla="*/ 955027 w 1161227"/>
                <a:gd name="connsiteY52" fmla="*/ 1115222 h 1593009"/>
                <a:gd name="connsiteX53" fmla="*/ 956214 w 1161227"/>
                <a:gd name="connsiteY53" fmla="*/ 1086118 h 1593009"/>
                <a:gd name="connsiteX54" fmla="*/ 1030128 w 1161227"/>
                <a:gd name="connsiteY54" fmla="*/ 1015644 h 1593009"/>
                <a:gd name="connsiteX55" fmla="*/ 1066438 w 1161227"/>
                <a:gd name="connsiteY55" fmla="*/ 1009457 h 1593009"/>
                <a:gd name="connsiteX56" fmla="*/ 1135473 w 1161227"/>
                <a:gd name="connsiteY56" fmla="*/ 1055671 h 1593009"/>
                <a:gd name="connsiteX57" fmla="*/ 1119729 w 1161227"/>
                <a:gd name="connsiteY57" fmla="*/ 1114016 h 1593009"/>
                <a:gd name="connsiteX58" fmla="*/ 1107498 w 1161227"/>
                <a:gd name="connsiteY58" fmla="*/ 1125824 h 1593009"/>
                <a:gd name="connsiteX59" fmla="*/ 1122842 w 1161227"/>
                <a:gd name="connsiteY59" fmla="*/ 1128452 h 1593009"/>
                <a:gd name="connsiteX60" fmla="*/ 1159955 w 1161227"/>
                <a:gd name="connsiteY60" fmla="*/ 1169199 h 1593009"/>
                <a:gd name="connsiteX61" fmla="*/ 1084833 w 1161227"/>
                <a:gd name="connsiteY61" fmla="*/ 1269308 h 1593009"/>
                <a:gd name="connsiteX62" fmla="*/ 992461 w 1161227"/>
                <a:gd name="connsiteY62" fmla="*/ 1254193 h 1593009"/>
                <a:gd name="connsiteX63" fmla="*/ 979720 w 1161227"/>
                <a:gd name="connsiteY63" fmla="*/ 1229725 h 1593009"/>
                <a:gd name="connsiteX64" fmla="*/ 887573 w 1161227"/>
                <a:gd name="connsiteY64" fmla="*/ 1254798 h 1593009"/>
                <a:gd name="connsiteX65" fmla="*/ 739950 w 1161227"/>
                <a:gd name="connsiteY65" fmla="*/ 1301233 h 1593009"/>
                <a:gd name="connsiteX66" fmla="*/ 887573 w 1161227"/>
                <a:gd name="connsiteY66" fmla="*/ 1347667 h 1593009"/>
                <a:gd name="connsiteX67" fmla="*/ 979722 w 1161227"/>
                <a:gd name="connsiteY67" fmla="*/ 1372741 h 1593009"/>
                <a:gd name="connsiteX68" fmla="*/ 992462 w 1161227"/>
                <a:gd name="connsiteY68" fmla="*/ 1348274 h 1593009"/>
                <a:gd name="connsiteX69" fmla="*/ 1084834 w 1161227"/>
                <a:gd name="connsiteY69" fmla="*/ 1333159 h 1593009"/>
                <a:gd name="connsiteX70" fmla="*/ 1159956 w 1161227"/>
                <a:gd name="connsiteY70" fmla="*/ 1433267 h 1593009"/>
                <a:gd name="connsiteX71" fmla="*/ 1122843 w 1161227"/>
                <a:gd name="connsiteY71" fmla="*/ 1474015 h 1593009"/>
                <a:gd name="connsiteX72" fmla="*/ 1107499 w 1161227"/>
                <a:gd name="connsiteY72" fmla="*/ 1476642 h 1593009"/>
                <a:gd name="connsiteX73" fmla="*/ 1119730 w 1161227"/>
                <a:gd name="connsiteY73" fmla="*/ 1488451 h 1593009"/>
                <a:gd name="connsiteX74" fmla="*/ 1135473 w 1161227"/>
                <a:gd name="connsiteY74" fmla="*/ 1546795 h 1593009"/>
                <a:gd name="connsiteX75" fmla="*/ 1030129 w 1161227"/>
                <a:gd name="connsiteY75" fmla="*/ 1586822 h 1593009"/>
                <a:gd name="connsiteX76" fmla="*/ 956215 w 1161227"/>
                <a:gd name="connsiteY76" fmla="*/ 1516349 h 1593009"/>
                <a:gd name="connsiteX77" fmla="*/ 955027 w 1161227"/>
                <a:gd name="connsiteY77" fmla="*/ 1487243 h 1593009"/>
                <a:gd name="connsiteX78" fmla="*/ 865136 w 1161227"/>
                <a:gd name="connsiteY78" fmla="*/ 1451712 h 1593009"/>
                <a:gd name="connsiteX79" fmla="*/ 580724 w 1161227"/>
                <a:gd name="connsiteY79" fmla="*/ 1351764 h 1593009"/>
                <a:gd name="connsiteX80" fmla="*/ 300319 w 1161227"/>
                <a:gd name="connsiteY80" fmla="*/ 1450305 h 1593009"/>
                <a:gd name="connsiteX81" fmla="*/ 206188 w 1161227"/>
                <a:gd name="connsiteY81" fmla="*/ 1487511 h 1593009"/>
                <a:gd name="connsiteX82" fmla="*/ 205013 w 1161227"/>
                <a:gd name="connsiteY82" fmla="*/ 1516349 h 1593009"/>
                <a:gd name="connsiteX83" fmla="*/ 131098 w 1161227"/>
                <a:gd name="connsiteY83" fmla="*/ 1586822 h 1593009"/>
                <a:gd name="connsiteX84" fmla="*/ 25754 w 1161227"/>
                <a:gd name="connsiteY84" fmla="*/ 1546795 h 1593009"/>
                <a:gd name="connsiteX85" fmla="*/ 41498 w 1161227"/>
                <a:gd name="connsiteY85" fmla="*/ 1488451 h 1593009"/>
                <a:gd name="connsiteX86" fmla="*/ 53729 w 1161227"/>
                <a:gd name="connsiteY86" fmla="*/ 1476642 h 1593009"/>
                <a:gd name="connsiteX87" fmla="*/ 38385 w 1161227"/>
                <a:gd name="connsiteY87" fmla="*/ 1474014 h 1593009"/>
                <a:gd name="connsiteX88" fmla="*/ 1271 w 1161227"/>
                <a:gd name="connsiteY88" fmla="*/ 1433267 h 1593009"/>
                <a:gd name="connsiteX89" fmla="*/ 76393 w 1161227"/>
                <a:gd name="connsiteY89" fmla="*/ 1333159 h 1593009"/>
                <a:gd name="connsiteX90" fmla="*/ 168765 w 1161227"/>
                <a:gd name="connsiteY90" fmla="*/ 1348274 h 1593009"/>
                <a:gd name="connsiteX91" fmla="*/ 181389 w 1161227"/>
                <a:gd name="connsiteY91" fmla="*/ 1372516 h 1593009"/>
                <a:gd name="connsiteX92" fmla="*/ 277881 w 1161227"/>
                <a:gd name="connsiteY92" fmla="*/ 1346260 h 1593009"/>
                <a:gd name="connsiteX93" fmla="*/ 421030 w 1161227"/>
                <a:gd name="connsiteY93" fmla="*/ 1301233 h 1593009"/>
                <a:gd name="connsiteX94" fmla="*/ 277881 w 1161227"/>
                <a:gd name="connsiteY94" fmla="*/ 1256205 h 1593009"/>
                <a:gd name="connsiteX95" fmla="*/ 181390 w 1161227"/>
                <a:gd name="connsiteY95" fmla="*/ 1229950 h 1593009"/>
                <a:gd name="connsiteX96" fmla="*/ 168766 w 1161227"/>
                <a:gd name="connsiteY96" fmla="*/ 1254193 h 1593009"/>
                <a:gd name="connsiteX97" fmla="*/ 76394 w 1161227"/>
                <a:gd name="connsiteY97" fmla="*/ 1269308 h 1593009"/>
                <a:gd name="connsiteX98" fmla="*/ 1272 w 1161227"/>
                <a:gd name="connsiteY98" fmla="*/ 1169199 h 1593009"/>
                <a:gd name="connsiteX99" fmla="*/ 38386 w 1161227"/>
                <a:gd name="connsiteY99" fmla="*/ 1128452 h 1593009"/>
                <a:gd name="connsiteX100" fmla="*/ 53729 w 1161227"/>
                <a:gd name="connsiteY100" fmla="*/ 1125824 h 1593009"/>
                <a:gd name="connsiteX101" fmla="*/ 41499 w 1161227"/>
                <a:gd name="connsiteY101" fmla="*/ 1114016 h 1593009"/>
                <a:gd name="connsiteX102" fmla="*/ 25754 w 1161227"/>
                <a:gd name="connsiteY102" fmla="*/ 1055671 h 1593009"/>
                <a:gd name="connsiteX103" fmla="*/ 94789 w 1161227"/>
                <a:gd name="connsiteY103" fmla="*/ 1009457 h 1593009"/>
                <a:gd name="connsiteX104" fmla="*/ 610712 w 1161227"/>
                <a:gd name="connsiteY104" fmla="*/ 680124 h 1593009"/>
                <a:gd name="connsiteX105" fmla="*/ 582175 w 1161227"/>
                <a:gd name="connsiteY105" fmla="*/ 764398 h 1593009"/>
                <a:gd name="connsiteX106" fmla="*/ 610712 w 1161227"/>
                <a:gd name="connsiteY106" fmla="*/ 848671 h 1593009"/>
                <a:gd name="connsiteX107" fmla="*/ 639250 w 1161227"/>
                <a:gd name="connsiteY107" fmla="*/ 764398 h 1593009"/>
                <a:gd name="connsiteX108" fmla="*/ 610712 w 1161227"/>
                <a:gd name="connsiteY108" fmla="*/ 680124 h 1593009"/>
                <a:gd name="connsiteX109" fmla="*/ 521534 w 1161227"/>
                <a:gd name="connsiteY109" fmla="*/ 680124 h 1593009"/>
                <a:gd name="connsiteX110" fmla="*/ 492997 w 1161227"/>
                <a:gd name="connsiteY110" fmla="*/ 764398 h 1593009"/>
                <a:gd name="connsiteX111" fmla="*/ 521534 w 1161227"/>
                <a:gd name="connsiteY111" fmla="*/ 848671 h 1593009"/>
                <a:gd name="connsiteX112" fmla="*/ 550071 w 1161227"/>
                <a:gd name="connsiteY112" fmla="*/ 764398 h 1593009"/>
                <a:gd name="connsiteX113" fmla="*/ 521534 w 1161227"/>
                <a:gd name="connsiteY113" fmla="*/ 680124 h 1593009"/>
                <a:gd name="connsiteX114" fmla="*/ 811025 w 1161227"/>
                <a:gd name="connsiteY114" fmla="*/ 420138 h 1593009"/>
                <a:gd name="connsiteX115" fmla="*/ 913567 w 1161227"/>
                <a:gd name="connsiteY115" fmla="*/ 522680 h 1593009"/>
                <a:gd name="connsiteX116" fmla="*/ 811025 w 1161227"/>
                <a:gd name="connsiteY116" fmla="*/ 625222 h 1593009"/>
                <a:gd name="connsiteX117" fmla="*/ 708483 w 1161227"/>
                <a:gd name="connsiteY117" fmla="*/ 522680 h 1593009"/>
                <a:gd name="connsiteX118" fmla="*/ 811025 w 1161227"/>
                <a:gd name="connsiteY118" fmla="*/ 420138 h 1593009"/>
                <a:gd name="connsiteX119" fmla="*/ 322869 w 1161227"/>
                <a:gd name="connsiteY119" fmla="*/ 420138 h 1593009"/>
                <a:gd name="connsiteX120" fmla="*/ 425411 w 1161227"/>
                <a:gd name="connsiteY120" fmla="*/ 522680 h 1593009"/>
                <a:gd name="connsiteX121" fmla="*/ 322869 w 1161227"/>
                <a:gd name="connsiteY121" fmla="*/ 625222 h 1593009"/>
                <a:gd name="connsiteX122" fmla="*/ 220327 w 1161227"/>
                <a:gd name="connsiteY122" fmla="*/ 522680 h 1593009"/>
                <a:gd name="connsiteX123" fmla="*/ 322869 w 1161227"/>
                <a:gd name="connsiteY123" fmla="*/ 420138 h 1593009"/>
                <a:gd name="connsiteX124" fmla="*/ 746181 w 1161227"/>
                <a:gd name="connsiteY124" fmla="*/ 393271 h 1593009"/>
                <a:gd name="connsiteX125" fmla="*/ 618797 w 1161227"/>
                <a:gd name="connsiteY125" fmla="*/ 520655 h 1593009"/>
                <a:gd name="connsiteX126" fmla="*/ 746181 w 1161227"/>
                <a:gd name="connsiteY126" fmla="*/ 648039 h 1593009"/>
                <a:gd name="connsiteX127" fmla="*/ 892368 w 1161227"/>
                <a:gd name="connsiteY127" fmla="*/ 648039 h 1593009"/>
                <a:gd name="connsiteX128" fmla="*/ 1019752 w 1161227"/>
                <a:gd name="connsiteY128" fmla="*/ 520655 h 1593009"/>
                <a:gd name="connsiteX129" fmla="*/ 892368 w 1161227"/>
                <a:gd name="connsiteY129" fmla="*/ 393271 h 1593009"/>
                <a:gd name="connsiteX130" fmla="*/ 246181 w 1161227"/>
                <a:gd name="connsiteY130" fmla="*/ 393271 h 1593009"/>
                <a:gd name="connsiteX131" fmla="*/ 118797 w 1161227"/>
                <a:gd name="connsiteY131" fmla="*/ 520655 h 1593009"/>
                <a:gd name="connsiteX132" fmla="*/ 246181 w 1161227"/>
                <a:gd name="connsiteY132" fmla="*/ 648039 h 1593009"/>
                <a:gd name="connsiteX133" fmla="*/ 392368 w 1161227"/>
                <a:gd name="connsiteY133" fmla="*/ 648039 h 1593009"/>
                <a:gd name="connsiteX134" fmla="*/ 519752 w 1161227"/>
                <a:gd name="connsiteY134" fmla="*/ 520655 h 1593009"/>
                <a:gd name="connsiteX135" fmla="*/ 392368 w 1161227"/>
                <a:gd name="connsiteY135" fmla="*/ 393271 h 1593009"/>
                <a:gd name="connsiteX136" fmla="*/ 567850 w 1161227"/>
                <a:gd name="connsiteY136" fmla="*/ 0 h 1593009"/>
                <a:gd name="connsiteX137" fmla="*/ 1073488 w 1161227"/>
                <a:gd name="connsiteY137" fmla="*/ 505637 h 1593009"/>
                <a:gd name="connsiteX138" fmla="*/ 925390 w 1161227"/>
                <a:gd name="connsiteY138" fmla="*/ 863177 h 1593009"/>
                <a:gd name="connsiteX139" fmla="*/ 850849 w 1161227"/>
                <a:gd name="connsiteY139" fmla="*/ 924680 h 1593009"/>
                <a:gd name="connsiteX140" fmla="*/ 820735 w 1161227"/>
                <a:gd name="connsiteY140" fmla="*/ 930189 h 1593009"/>
                <a:gd name="connsiteX141" fmla="*/ 820735 w 1161227"/>
                <a:gd name="connsiteY141" fmla="*/ 985079 h 1593009"/>
                <a:gd name="connsiteX142" fmla="*/ 806690 w 1161227"/>
                <a:gd name="connsiteY142" fmla="*/ 999124 h 1593009"/>
                <a:gd name="connsiteX143" fmla="*/ 750508 w 1161227"/>
                <a:gd name="connsiteY143" fmla="*/ 999124 h 1593009"/>
                <a:gd name="connsiteX144" fmla="*/ 736463 w 1161227"/>
                <a:gd name="connsiteY144" fmla="*/ 985079 h 1593009"/>
                <a:gd name="connsiteX145" fmla="*/ 736463 w 1161227"/>
                <a:gd name="connsiteY145" fmla="*/ 945076 h 1593009"/>
                <a:gd name="connsiteX146" fmla="*/ 716694 w 1161227"/>
                <a:gd name="connsiteY146" fmla="*/ 946251 h 1593009"/>
                <a:gd name="connsiteX147" fmla="*/ 716694 w 1161227"/>
                <a:gd name="connsiteY147" fmla="*/ 985079 h 1593009"/>
                <a:gd name="connsiteX148" fmla="*/ 702648 w 1161227"/>
                <a:gd name="connsiteY148" fmla="*/ 999124 h 1593009"/>
                <a:gd name="connsiteX149" fmla="*/ 646466 w 1161227"/>
                <a:gd name="connsiteY149" fmla="*/ 999124 h 1593009"/>
                <a:gd name="connsiteX150" fmla="*/ 632421 w 1161227"/>
                <a:gd name="connsiteY150" fmla="*/ 985079 h 1593009"/>
                <a:gd name="connsiteX151" fmla="*/ 632421 w 1161227"/>
                <a:gd name="connsiteY151" fmla="*/ 951257 h 1593009"/>
                <a:gd name="connsiteX152" fmla="*/ 612651 w 1161227"/>
                <a:gd name="connsiteY152" fmla="*/ 952431 h 1593009"/>
                <a:gd name="connsiteX153" fmla="*/ 612651 w 1161227"/>
                <a:gd name="connsiteY153" fmla="*/ 985079 h 1593009"/>
                <a:gd name="connsiteX154" fmla="*/ 598606 w 1161227"/>
                <a:gd name="connsiteY154" fmla="*/ 999124 h 1593009"/>
                <a:gd name="connsiteX155" fmla="*/ 542424 w 1161227"/>
                <a:gd name="connsiteY155" fmla="*/ 999124 h 1593009"/>
                <a:gd name="connsiteX156" fmla="*/ 528379 w 1161227"/>
                <a:gd name="connsiteY156" fmla="*/ 985079 h 1593009"/>
                <a:gd name="connsiteX157" fmla="*/ 528379 w 1161227"/>
                <a:gd name="connsiteY157" fmla="*/ 952748 h 1593009"/>
                <a:gd name="connsiteX158" fmla="*/ 508609 w 1161227"/>
                <a:gd name="connsiteY158" fmla="*/ 951574 h 1593009"/>
                <a:gd name="connsiteX159" fmla="*/ 508609 w 1161227"/>
                <a:gd name="connsiteY159" fmla="*/ 985079 h 1593009"/>
                <a:gd name="connsiteX160" fmla="*/ 494564 w 1161227"/>
                <a:gd name="connsiteY160" fmla="*/ 999124 h 1593009"/>
                <a:gd name="connsiteX161" fmla="*/ 438382 w 1161227"/>
                <a:gd name="connsiteY161" fmla="*/ 999124 h 1593009"/>
                <a:gd name="connsiteX162" fmla="*/ 424336 w 1161227"/>
                <a:gd name="connsiteY162" fmla="*/ 985079 h 1593009"/>
                <a:gd name="connsiteX163" fmla="*/ 424336 w 1161227"/>
                <a:gd name="connsiteY163" fmla="*/ 946567 h 1593009"/>
                <a:gd name="connsiteX164" fmla="*/ 404566 w 1161227"/>
                <a:gd name="connsiteY164" fmla="*/ 945392 h 1593009"/>
                <a:gd name="connsiteX165" fmla="*/ 404566 w 1161227"/>
                <a:gd name="connsiteY165" fmla="*/ 985079 h 1593009"/>
                <a:gd name="connsiteX166" fmla="*/ 390521 w 1161227"/>
                <a:gd name="connsiteY166" fmla="*/ 999124 h 1593009"/>
                <a:gd name="connsiteX167" fmla="*/ 334339 w 1161227"/>
                <a:gd name="connsiteY167" fmla="*/ 999124 h 1593009"/>
                <a:gd name="connsiteX168" fmla="*/ 320294 w 1161227"/>
                <a:gd name="connsiteY168" fmla="*/ 985079 h 1593009"/>
                <a:gd name="connsiteX169" fmla="*/ 320294 w 1161227"/>
                <a:gd name="connsiteY169" fmla="*/ 931164 h 1593009"/>
                <a:gd name="connsiteX170" fmla="*/ 284853 w 1161227"/>
                <a:gd name="connsiteY170" fmla="*/ 924680 h 1593009"/>
                <a:gd name="connsiteX171" fmla="*/ 210311 w 1161227"/>
                <a:gd name="connsiteY171" fmla="*/ 863177 h 1593009"/>
                <a:gd name="connsiteX172" fmla="*/ 62213 w 1161227"/>
                <a:gd name="connsiteY172" fmla="*/ 505637 h 1593009"/>
                <a:gd name="connsiteX173" fmla="*/ 567850 w 1161227"/>
                <a:gd name="connsiteY173" fmla="*/ 0 h 1593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1161227" h="1593009">
                  <a:moveTo>
                    <a:pt x="750508" y="1022268"/>
                  </a:moveTo>
                  <a:lnTo>
                    <a:pt x="806690" y="1022268"/>
                  </a:lnTo>
                  <a:cubicBezTo>
                    <a:pt x="814447" y="1022268"/>
                    <a:pt x="820735" y="1028556"/>
                    <a:pt x="820735" y="1036313"/>
                  </a:cubicBezTo>
                  <a:lnTo>
                    <a:pt x="820735" y="1109592"/>
                  </a:lnTo>
                  <a:cubicBezTo>
                    <a:pt x="820735" y="1117349"/>
                    <a:pt x="814447" y="1123637"/>
                    <a:pt x="806690" y="1123637"/>
                  </a:cubicBezTo>
                  <a:lnTo>
                    <a:pt x="750508" y="1123637"/>
                  </a:lnTo>
                  <a:cubicBezTo>
                    <a:pt x="742751" y="1123637"/>
                    <a:pt x="736463" y="1117349"/>
                    <a:pt x="736463" y="1109592"/>
                  </a:cubicBezTo>
                  <a:lnTo>
                    <a:pt x="736463" y="1036313"/>
                  </a:lnTo>
                  <a:cubicBezTo>
                    <a:pt x="736463" y="1028556"/>
                    <a:pt x="742751" y="1022268"/>
                    <a:pt x="750508" y="1022268"/>
                  </a:cubicBezTo>
                  <a:close/>
                  <a:moveTo>
                    <a:pt x="646466" y="1022268"/>
                  </a:moveTo>
                  <a:lnTo>
                    <a:pt x="702648" y="1022268"/>
                  </a:lnTo>
                  <a:cubicBezTo>
                    <a:pt x="710406" y="1022268"/>
                    <a:pt x="716694" y="1028556"/>
                    <a:pt x="716694" y="1036313"/>
                  </a:cubicBezTo>
                  <a:lnTo>
                    <a:pt x="716694" y="1109592"/>
                  </a:lnTo>
                  <a:cubicBezTo>
                    <a:pt x="716694" y="1117349"/>
                    <a:pt x="710406" y="1123637"/>
                    <a:pt x="702648" y="1123637"/>
                  </a:cubicBezTo>
                  <a:lnTo>
                    <a:pt x="646466" y="1123637"/>
                  </a:lnTo>
                  <a:cubicBezTo>
                    <a:pt x="638709" y="1123637"/>
                    <a:pt x="632421" y="1117349"/>
                    <a:pt x="632421" y="1109592"/>
                  </a:cubicBezTo>
                  <a:lnTo>
                    <a:pt x="632421" y="1036313"/>
                  </a:lnTo>
                  <a:cubicBezTo>
                    <a:pt x="632421" y="1028556"/>
                    <a:pt x="638709" y="1022268"/>
                    <a:pt x="646466" y="1022268"/>
                  </a:cubicBezTo>
                  <a:close/>
                  <a:moveTo>
                    <a:pt x="542424" y="1022268"/>
                  </a:moveTo>
                  <a:lnTo>
                    <a:pt x="598606" y="1022268"/>
                  </a:lnTo>
                  <a:cubicBezTo>
                    <a:pt x="606363" y="1022268"/>
                    <a:pt x="612651" y="1028556"/>
                    <a:pt x="612651" y="1036313"/>
                  </a:cubicBezTo>
                  <a:lnTo>
                    <a:pt x="612651" y="1109592"/>
                  </a:lnTo>
                  <a:cubicBezTo>
                    <a:pt x="612651" y="1117349"/>
                    <a:pt x="606363" y="1123637"/>
                    <a:pt x="598606" y="1123637"/>
                  </a:cubicBezTo>
                  <a:lnTo>
                    <a:pt x="542424" y="1123637"/>
                  </a:lnTo>
                  <a:cubicBezTo>
                    <a:pt x="534667" y="1123637"/>
                    <a:pt x="528379" y="1117349"/>
                    <a:pt x="528379" y="1109592"/>
                  </a:cubicBezTo>
                  <a:lnTo>
                    <a:pt x="528379" y="1036313"/>
                  </a:lnTo>
                  <a:cubicBezTo>
                    <a:pt x="528379" y="1028556"/>
                    <a:pt x="534667" y="1022268"/>
                    <a:pt x="542424" y="1022268"/>
                  </a:cubicBezTo>
                  <a:close/>
                  <a:moveTo>
                    <a:pt x="438382" y="1022268"/>
                  </a:moveTo>
                  <a:lnTo>
                    <a:pt x="494564" y="1022268"/>
                  </a:lnTo>
                  <a:cubicBezTo>
                    <a:pt x="502321" y="1022268"/>
                    <a:pt x="508609" y="1028556"/>
                    <a:pt x="508609" y="1036313"/>
                  </a:cubicBezTo>
                  <a:lnTo>
                    <a:pt x="508609" y="1109592"/>
                  </a:lnTo>
                  <a:cubicBezTo>
                    <a:pt x="508609" y="1117349"/>
                    <a:pt x="502321" y="1123637"/>
                    <a:pt x="494564" y="1123637"/>
                  </a:cubicBezTo>
                  <a:lnTo>
                    <a:pt x="438382" y="1123637"/>
                  </a:lnTo>
                  <a:cubicBezTo>
                    <a:pt x="430624" y="1123637"/>
                    <a:pt x="424336" y="1117349"/>
                    <a:pt x="424336" y="1109592"/>
                  </a:cubicBezTo>
                  <a:lnTo>
                    <a:pt x="424336" y="1036313"/>
                  </a:lnTo>
                  <a:cubicBezTo>
                    <a:pt x="424336" y="1028556"/>
                    <a:pt x="430624" y="1022268"/>
                    <a:pt x="438382" y="1022268"/>
                  </a:cubicBezTo>
                  <a:close/>
                  <a:moveTo>
                    <a:pt x="334339" y="1022268"/>
                  </a:moveTo>
                  <a:lnTo>
                    <a:pt x="390521" y="1022268"/>
                  </a:lnTo>
                  <a:cubicBezTo>
                    <a:pt x="398278" y="1022268"/>
                    <a:pt x="404566" y="1028556"/>
                    <a:pt x="404566" y="1036313"/>
                  </a:cubicBezTo>
                  <a:lnTo>
                    <a:pt x="404566" y="1109592"/>
                  </a:lnTo>
                  <a:cubicBezTo>
                    <a:pt x="404566" y="1117349"/>
                    <a:pt x="398278" y="1123637"/>
                    <a:pt x="390521" y="1123637"/>
                  </a:cubicBezTo>
                  <a:lnTo>
                    <a:pt x="334339" y="1123637"/>
                  </a:lnTo>
                  <a:cubicBezTo>
                    <a:pt x="326582" y="1123637"/>
                    <a:pt x="320294" y="1117349"/>
                    <a:pt x="320294" y="1109592"/>
                  </a:cubicBezTo>
                  <a:lnTo>
                    <a:pt x="320294" y="1036313"/>
                  </a:lnTo>
                  <a:cubicBezTo>
                    <a:pt x="320294" y="1028556"/>
                    <a:pt x="326582" y="1022268"/>
                    <a:pt x="334339" y="1022268"/>
                  </a:cubicBezTo>
                  <a:close/>
                  <a:moveTo>
                    <a:pt x="94789" y="1009457"/>
                  </a:moveTo>
                  <a:cubicBezTo>
                    <a:pt x="106349" y="1009505"/>
                    <a:pt x="118641" y="1011496"/>
                    <a:pt x="131099" y="1015644"/>
                  </a:cubicBezTo>
                  <a:cubicBezTo>
                    <a:pt x="168476" y="1028087"/>
                    <a:pt x="196739" y="1056409"/>
                    <a:pt x="205013" y="1086118"/>
                  </a:cubicBezTo>
                  <a:lnTo>
                    <a:pt x="206190" y="1114955"/>
                  </a:lnTo>
                  <a:lnTo>
                    <a:pt x="300320" y="1152161"/>
                  </a:lnTo>
                  <a:lnTo>
                    <a:pt x="580724" y="1250701"/>
                  </a:lnTo>
                  <a:lnTo>
                    <a:pt x="865134" y="1150753"/>
                  </a:lnTo>
                  <a:lnTo>
                    <a:pt x="955027" y="1115222"/>
                  </a:lnTo>
                  <a:lnTo>
                    <a:pt x="956214" y="1086118"/>
                  </a:lnTo>
                  <a:cubicBezTo>
                    <a:pt x="964488" y="1056409"/>
                    <a:pt x="992752" y="1028087"/>
                    <a:pt x="1030128" y="1015644"/>
                  </a:cubicBezTo>
                  <a:cubicBezTo>
                    <a:pt x="1042586" y="1011496"/>
                    <a:pt x="1054878" y="1009505"/>
                    <a:pt x="1066438" y="1009457"/>
                  </a:cubicBezTo>
                  <a:cubicBezTo>
                    <a:pt x="1101118" y="1009312"/>
                    <a:pt x="1129213" y="1026648"/>
                    <a:pt x="1135473" y="1055671"/>
                  </a:cubicBezTo>
                  <a:cubicBezTo>
                    <a:pt x="1139645" y="1075020"/>
                    <a:pt x="1133323" y="1095900"/>
                    <a:pt x="1119729" y="1114016"/>
                  </a:cubicBezTo>
                  <a:lnTo>
                    <a:pt x="1107498" y="1125824"/>
                  </a:lnTo>
                  <a:lnTo>
                    <a:pt x="1122842" y="1128452"/>
                  </a:lnTo>
                  <a:cubicBezTo>
                    <a:pt x="1141906" y="1135696"/>
                    <a:pt x="1155783" y="1149850"/>
                    <a:pt x="1159955" y="1169199"/>
                  </a:cubicBezTo>
                  <a:cubicBezTo>
                    <a:pt x="1168301" y="1207897"/>
                    <a:pt x="1134668" y="1252717"/>
                    <a:pt x="1084833" y="1269308"/>
                  </a:cubicBezTo>
                  <a:cubicBezTo>
                    <a:pt x="1047456" y="1281751"/>
                    <a:pt x="1011583" y="1274781"/>
                    <a:pt x="992461" y="1254193"/>
                  </a:cubicBezTo>
                  <a:lnTo>
                    <a:pt x="979720" y="1229725"/>
                  </a:lnTo>
                  <a:lnTo>
                    <a:pt x="887573" y="1254798"/>
                  </a:lnTo>
                  <a:lnTo>
                    <a:pt x="739950" y="1301233"/>
                  </a:lnTo>
                  <a:lnTo>
                    <a:pt x="887573" y="1347667"/>
                  </a:lnTo>
                  <a:lnTo>
                    <a:pt x="979722" y="1372741"/>
                  </a:lnTo>
                  <a:lnTo>
                    <a:pt x="992462" y="1348274"/>
                  </a:lnTo>
                  <a:cubicBezTo>
                    <a:pt x="1011583" y="1327685"/>
                    <a:pt x="1047457" y="1320715"/>
                    <a:pt x="1084834" y="1333159"/>
                  </a:cubicBezTo>
                  <a:cubicBezTo>
                    <a:pt x="1134669" y="1349750"/>
                    <a:pt x="1168302" y="1394569"/>
                    <a:pt x="1159956" y="1433267"/>
                  </a:cubicBezTo>
                  <a:cubicBezTo>
                    <a:pt x="1155784" y="1452616"/>
                    <a:pt x="1141907" y="1466771"/>
                    <a:pt x="1122843" y="1474015"/>
                  </a:cubicBezTo>
                  <a:lnTo>
                    <a:pt x="1107499" y="1476642"/>
                  </a:lnTo>
                  <a:lnTo>
                    <a:pt x="1119730" y="1488451"/>
                  </a:lnTo>
                  <a:cubicBezTo>
                    <a:pt x="1133324" y="1506567"/>
                    <a:pt x="1139646" y="1527446"/>
                    <a:pt x="1135473" y="1546795"/>
                  </a:cubicBezTo>
                  <a:cubicBezTo>
                    <a:pt x="1127128" y="1585492"/>
                    <a:pt x="1079964" y="1603413"/>
                    <a:pt x="1030129" y="1586822"/>
                  </a:cubicBezTo>
                  <a:cubicBezTo>
                    <a:pt x="992752" y="1574379"/>
                    <a:pt x="964489" y="1546057"/>
                    <a:pt x="956215" y="1516349"/>
                  </a:cubicBezTo>
                  <a:lnTo>
                    <a:pt x="955027" y="1487243"/>
                  </a:lnTo>
                  <a:lnTo>
                    <a:pt x="865136" y="1451712"/>
                  </a:lnTo>
                  <a:lnTo>
                    <a:pt x="580724" y="1351764"/>
                  </a:lnTo>
                  <a:lnTo>
                    <a:pt x="300319" y="1450305"/>
                  </a:lnTo>
                  <a:lnTo>
                    <a:pt x="206188" y="1487511"/>
                  </a:lnTo>
                  <a:lnTo>
                    <a:pt x="205013" y="1516349"/>
                  </a:lnTo>
                  <a:cubicBezTo>
                    <a:pt x="196738" y="1546057"/>
                    <a:pt x="168475" y="1574379"/>
                    <a:pt x="131098" y="1586822"/>
                  </a:cubicBezTo>
                  <a:cubicBezTo>
                    <a:pt x="81263" y="1603413"/>
                    <a:pt x="34099" y="1585492"/>
                    <a:pt x="25754" y="1546795"/>
                  </a:cubicBezTo>
                  <a:cubicBezTo>
                    <a:pt x="21581" y="1527446"/>
                    <a:pt x="27903" y="1506566"/>
                    <a:pt x="41498" y="1488451"/>
                  </a:cubicBezTo>
                  <a:lnTo>
                    <a:pt x="53729" y="1476642"/>
                  </a:lnTo>
                  <a:lnTo>
                    <a:pt x="38385" y="1474014"/>
                  </a:lnTo>
                  <a:cubicBezTo>
                    <a:pt x="19321" y="1466770"/>
                    <a:pt x="5443" y="1452616"/>
                    <a:pt x="1271" y="1433267"/>
                  </a:cubicBezTo>
                  <a:cubicBezTo>
                    <a:pt x="-7075" y="1394569"/>
                    <a:pt x="26558" y="1349750"/>
                    <a:pt x="76393" y="1333159"/>
                  </a:cubicBezTo>
                  <a:cubicBezTo>
                    <a:pt x="113770" y="1320715"/>
                    <a:pt x="149644" y="1327685"/>
                    <a:pt x="168765" y="1348274"/>
                  </a:cubicBezTo>
                  <a:lnTo>
                    <a:pt x="181389" y="1372516"/>
                  </a:lnTo>
                  <a:lnTo>
                    <a:pt x="277881" y="1346260"/>
                  </a:lnTo>
                  <a:lnTo>
                    <a:pt x="421030" y="1301233"/>
                  </a:lnTo>
                  <a:lnTo>
                    <a:pt x="277881" y="1256205"/>
                  </a:lnTo>
                  <a:lnTo>
                    <a:pt x="181390" y="1229950"/>
                  </a:lnTo>
                  <a:lnTo>
                    <a:pt x="168766" y="1254193"/>
                  </a:lnTo>
                  <a:cubicBezTo>
                    <a:pt x="149644" y="1274781"/>
                    <a:pt x="113771" y="1281751"/>
                    <a:pt x="76394" y="1269308"/>
                  </a:cubicBezTo>
                  <a:cubicBezTo>
                    <a:pt x="26559" y="1252717"/>
                    <a:pt x="-7074" y="1207897"/>
                    <a:pt x="1272" y="1169199"/>
                  </a:cubicBezTo>
                  <a:cubicBezTo>
                    <a:pt x="5444" y="1149850"/>
                    <a:pt x="19322" y="1135696"/>
                    <a:pt x="38386" y="1128452"/>
                  </a:cubicBezTo>
                  <a:lnTo>
                    <a:pt x="53729" y="1125824"/>
                  </a:lnTo>
                  <a:lnTo>
                    <a:pt x="41499" y="1114016"/>
                  </a:lnTo>
                  <a:cubicBezTo>
                    <a:pt x="27904" y="1095900"/>
                    <a:pt x="21582" y="1075020"/>
                    <a:pt x="25754" y="1055671"/>
                  </a:cubicBezTo>
                  <a:cubicBezTo>
                    <a:pt x="32014" y="1026648"/>
                    <a:pt x="60109" y="1009312"/>
                    <a:pt x="94789" y="1009457"/>
                  </a:cubicBezTo>
                  <a:close/>
                  <a:moveTo>
                    <a:pt x="610712" y="680124"/>
                  </a:moveTo>
                  <a:cubicBezTo>
                    <a:pt x="594952" y="680124"/>
                    <a:pt x="582175" y="717854"/>
                    <a:pt x="582175" y="764398"/>
                  </a:cubicBezTo>
                  <a:cubicBezTo>
                    <a:pt x="582175" y="810941"/>
                    <a:pt x="594952" y="848671"/>
                    <a:pt x="610712" y="848671"/>
                  </a:cubicBezTo>
                  <a:cubicBezTo>
                    <a:pt x="626473" y="848671"/>
                    <a:pt x="639250" y="810941"/>
                    <a:pt x="639250" y="764398"/>
                  </a:cubicBezTo>
                  <a:cubicBezTo>
                    <a:pt x="639250" y="717854"/>
                    <a:pt x="626473" y="680124"/>
                    <a:pt x="610712" y="680124"/>
                  </a:cubicBezTo>
                  <a:close/>
                  <a:moveTo>
                    <a:pt x="521534" y="680124"/>
                  </a:moveTo>
                  <a:cubicBezTo>
                    <a:pt x="505774" y="680124"/>
                    <a:pt x="492997" y="717854"/>
                    <a:pt x="492997" y="764398"/>
                  </a:cubicBezTo>
                  <a:cubicBezTo>
                    <a:pt x="492997" y="810941"/>
                    <a:pt x="505774" y="848671"/>
                    <a:pt x="521534" y="848671"/>
                  </a:cubicBezTo>
                  <a:cubicBezTo>
                    <a:pt x="537295" y="848671"/>
                    <a:pt x="550071" y="810941"/>
                    <a:pt x="550071" y="764398"/>
                  </a:cubicBezTo>
                  <a:cubicBezTo>
                    <a:pt x="550071" y="717854"/>
                    <a:pt x="537295" y="680124"/>
                    <a:pt x="521534" y="680124"/>
                  </a:cubicBezTo>
                  <a:close/>
                  <a:moveTo>
                    <a:pt x="811025" y="420138"/>
                  </a:moveTo>
                  <a:cubicBezTo>
                    <a:pt x="867657" y="420138"/>
                    <a:pt x="913567" y="466048"/>
                    <a:pt x="913567" y="522680"/>
                  </a:cubicBezTo>
                  <a:cubicBezTo>
                    <a:pt x="913567" y="579312"/>
                    <a:pt x="867657" y="625222"/>
                    <a:pt x="811025" y="625222"/>
                  </a:cubicBezTo>
                  <a:cubicBezTo>
                    <a:pt x="754393" y="625222"/>
                    <a:pt x="708483" y="579312"/>
                    <a:pt x="708483" y="522680"/>
                  </a:cubicBezTo>
                  <a:cubicBezTo>
                    <a:pt x="708483" y="466048"/>
                    <a:pt x="754393" y="420138"/>
                    <a:pt x="811025" y="420138"/>
                  </a:cubicBezTo>
                  <a:close/>
                  <a:moveTo>
                    <a:pt x="322869" y="420138"/>
                  </a:moveTo>
                  <a:cubicBezTo>
                    <a:pt x="379501" y="420138"/>
                    <a:pt x="425411" y="466048"/>
                    <a:pt x="425411" y="522680"/>
                  </a:cubicBezTo>
                  <a:cubicBezTo>
                    <a:pt x="425411" y="579312"/>
                    <a:pt x="379501" y="625222"/>
                    <a:pt x="322869" y="625222"/>
                  </a:cubicBezTo>
                  <a:cubicBezTo>
                    <a:pt x="266237" y="625222"/>
                    <a:pt x="220327" y="579312"/>
                    <a:pt x="220327" y="522680"/>
                  </a:cubicBezTo>
                  <a:cubicBezTo>
                    <a:pt x="220327" y="466048"/>
                    <a:pt x="266237" y="420138"/>
                    <a:pt x="322869" y="420138"/>
                  </a:cubicBezTo>
                  <a:close/>
                  <a:moveTo>
                    <a:pt x="746181" y="393271"/>
                  </a:moveTo>
                  <a:cubicBezTo>
                    <a:pt x="675829" y="393271"/>
                    <a:pt x="618797" y="450303"/>
                    <a:pt x="618797" y="520655"/>
                  </a:cubicBezTo>
                  <a:cubicBezTo>
                    <a:pt x="618797" y="591007"/>
                    <a:pt x="675829" y="648039"/>
                    <a:pt x="746181" y="648039"/>
                  </a:cubicBezTo>
                  <a:lnTo>
                    <a:pt x="892368" y="648039"/>
                  </a:lnTo>
                  <a:cubicBezTo>
                    <a:pt x="962720" y="648039"/>
                    <a:pt x="1019752" y="591007"/>
                    <a:pt x="1019752" y="520655"/>
                  </a:cubicBezTo>
                  <a:cubicBezTo>
                    <a:pt x="1019752" y="450303"/>
                    <a:pt x="962720" y="393271"/>
                    <a:pt x="892368" y="393271"/>
                  </a:cubicBezTo>
                  <a:close/>
                  <a:moveTo>
                    <a:pt x="246181" y="393271"/>
                  </a:moveTo>
                  <a:cubicBezTo>
                    <a:pt x="175829" y="393271"/>
                    <a:pt x="118797" y="450303"/>
                    <a:pt x="118797" y="520655"/>
                  </a:cubicBezTo>
                  <a:cubicBezTo>
                    <a:pt x="118797" y="591007"/>
                    <a:pt x="175829" y="648039"/>
                    <a:pt x="246181" y="648039"/>
                  </a:cubicBezTo>
                  <a:lnTo>
                    <a:pt x="392368" y="648039"/>
                  </a:lnTo>
                  <a:cubicBezTo>
                    <a:pt x="462719" y="648039"/>
                    <a:pt x="519752" y="591007"/>
                    <a:pt x="519752" y="520655"/>
                  </a:cubicBezTo>
                  <a:cubicBezTo>
                    <a:pt x="519752" y="450303"/>
                    <a:pt x="462719" y="393271"/>
                    <a:pt x="392368" y="393271"/>
                  </a:cubicBezTo>
                  <a:close/>
                  <a:moveTo>
                    <a:pt x="567850" y="0"/>
                  </a:moveTo>
                  <a:cubicBezTo>
                    <a:pt x="847106" y="0"/>
                    <a:pt x="1073488" y="226381"/>
                    <a:pt x="1073488" y="505637"/>
                  </a:cubicBezTo>
                  <a:cubicBezTo>
                    <a:pt x="1073488" y="645265"/>
                    <a:pt x="1016893" y="771675"/>
                    <a:pt x="925390" y="863177"/>
                  </a:cubicBezTo>
                  <a:lnTo>
                    <a:pt x="850849" y="924680"/>
                  </a:lnTo>
                  <a:lnTo>
                    <a:pt x="820735" y="930189"/>
                  </a:lnTo>
                  <a:lnTo>
                    <a:pt x="820735" y="985079"/>
                  </a:lnTo>
                  <a:cubicBezTo>
                    <a:pt x="820735" y="992837"/>
                    <a:pt x="814447" y="999124"/>
                    <a:pt x="806690" y="999124"/>
                  </a:cubicBezTo>
                  <a:lnTo>
                    <a:pt x="750508" y="999124"/>
                  </a:lnTo>
                  <a:cubicBezTo>
                    <a:pt x="742751" y="999124"/>
                    <a:pt x="736463" y="992837"/>
                    <a:pt x="736463" y="985079"/>
                  </a:cubicBezTo>
                  <a:lnTo>
                    <a:pt x="736463" y="945076"/>
                  </a:lnTo>
                  <a:lnTo>
                    <a:pt x="716694" y="946251"/>
                  </a:lnTo>
                  <a:lnTo>
                    <a:pt x="716694" y="985079"/>
                  </a:lnTo>
                  <a:cubicBezTo>
                    <a:pt x="716694" y="992837"/>
                    <a:pt x="710406" y="999124"/>
                    <a:pt x="702648" y="999124"/>
                  </a:cubicBezTo>
                  <a:lnTo>
                    <a:pt x="646466" y="999124"/>
                  </a:lnTo>
                  <a:cubicBezTo>
                    <a:pt x="638709" y="999124"/>
                    <a:pt x="632421" y="992837"/>
                    <a:pt x="632421" y="985079"/>
                  </a:cubicBezTo>
                  <a:lnTo>
                    <a:pt x="632421" y="951257"/>
                  </a:lnTo>
                  <a:lnTo>
                    <a:pt x="612651" y="952431"/>
                  </a:lnTo>
                  <a:lnTo>
                    <a:pt x="612651" y="985079"/>
                  </a:lnTo>
                  <a:cubicBezTo>
                    <a:pt x="612651" y="992837"/>
                    <a:pt x="606363" y="999124"/>
                    <a:pt x="598606" y="999124"/>
                  </a:cubicBezTo>
                  <a:lnTo>
                    <a:pt x="542424" y="999124"/>
                  </a:lnTo>
                  <a:cubicBezTo>
                    <a:pt x="534667" y="999124"/>
                    <a:pt x="528379" y="992837"/>
                    <a:pt x="528379" y="985079"/>
                  </a:cubicBezTo>
                  <a:lnTo>
                    <a:pt x="528379" y="952748"/>
                  </a:lnTo>
                  <a:lnTo>
                    <a:pt x="508609" y="951574"/>
                  </a:lnTo>
                  <a:lnTo>
                    <a:pt x="508609" y="985079"/>
                  </a:lnTo>
                  <a:cubicBezTo>
                    <a:pt x="508609" y="992837"/>
                    <a:pt x="502321" y="999124"/>
                    <a:pt x="494564" y="999124"/>
                  </a:cubicBezTo>
                  <a:lnTo>
                    <a:pt x="438382" y="999124"/>
                  </a:lnTo>
                  <a:cubicBezTo>
                    <a:pt x="430624" y="999124"/>
                    <a:pt x="424336" y="992837"/>
                    <a:pt x="424336" y="985079"/>
                  </a:cubicBezTo>
                  <a:lnTo>
                    <a:pt x="424336" y="946567"/>
                  </a:lnTo>
                  <a:lnTo>
                    <a:pt x="404566" y="945392"/>
                  </a:lnTo>
                  <a:lnTo>
                    <a:pt x="404566" y="985079"/>
                  </a:lnTo>
                  <a:cubicBezTo>
                    <a:pt x="404566" y="992837"/>
                    <a:pt x="398278" y="999124"/>
                    <a:pt x="390521" y="999124"/>
                  </a:cubicBezTo>
                  <a:lnTo>
                    <a:pt x="334339" y="999124"/>
                  </a:lnTo>
                  <a:cubicBezTo>
                    <a:pt x="326582" y="999124"/>
                    <a:pt x="320294" y="992837"/>
                    <a:pt x="320294" y="985079"/>
                  </a:cubicBezTo>
                  <a:lnTo>
                    <a:pt x="320294" y="931164"/>
                  </a:lnTo>
                  <a:lnTo>
                    <a:pt x="284853" y="924680"/>
                  </a:lnTo>
                  <a:lnTo>
                    <a:pt x="210311" y="863177"/>
                  </a:lnTo>
                  <a:cubicBezTo>
                    <a:pt x="118809" y="771675"/>
                    <a:pt x="62213" y="645265"/>
                    <a:pt x="62213" y="505637"/>
                  </a:cubicBezTo>
                  <a:cubicBezTo>
                    <a:pt x="62213" y="226381"/>
                    <a:pt x="288595" y="0"/>
                    <a:pt x="5678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9E2ED7BE-DAE4-432F-BBCF-BCCC4A8C6826}"/>
              </a:ext>
            </a:extLst>
          </p:cNvPr>
          <p:cNvGrpSpPr/>
          <p:nvPr/>
        </p:nvGrpSpPr>
        <p:grpSpPr>
          <a:xfrm>
            <a:off x="2288053" y="4770407"/>
            <a:ext cx="1593833" cy="1492370"/>
            <a:chOff x="2288053" y="4770407"/>
            <a:chExt cx="1593833" cy="1492370"/>
          </a:xfrm>
        </p:grpSpPr>
        <p:sp>
          <p:nvSpPr>
            <p:cNvPr id="36" name="波線 35">
              <a:extLst>
                <a:ext uri="{FF2B5EF4-FFF2-40B4-BE49-F238E27FC236}">
                  <a16:creationId xmlns:a16="http://schemas.microsoft.com/office/drawing/2014/main" id="{52EFDEEA-DBB6-4696-850A-1A36199B2AF3}"/>
                </a:ext>
              </a:extLst>
            </p:cNvPr>
            <p:cNvSpPr/>
            <p:nvPr/>
          </p:nvSpPr>
          <p:spPr bwMode="auto">
            <a:xfrm>
              <a:off x="2288053" y="4770407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9BAC6C1-BB38-4812-A6D6-DE74B01B6692}"/>
                </a:ext>
              </a:extLst>
            </p:cNvPr>
            <p:cNvSpPr/>
            <p:nvPr/>
          </p:nvSpPr>
          <p:spPr>
            <a:xfrm>
              <a:off x="2784800" y="5056783"/>
              <a:ext cx="601730" cy="868704"/>
            </a:xfrm>
            <a:custGeom>
              <a:avLst/>
              <a:gdLst>
                <a:gd name="connsiteX0" fmla="*/ 109323 w 1342879"/>
                <a:gd name="connsiteY0" fmla="*/ 1271780 h 1855331"/>
                <a:gd name="connsiteX1" fmla="*/ 151201 w 1342879"/>
                <a:gd name="connsiteY1" fmla="*/ 1277967 h 1855331"/>
                <a:gd name="connsiteX2" fmla="*/ 236449 w 1342879"/>
                <a:gd name="connsiteY2" fmla="*/ 1348441 h 1855331"/>
                <a:gd name="connsiteX3" fmla="*/ 237806 w 1342879"/>
                <a:gd name="connsiteY3" fmla="*/ 1377278 h 1855331"/>
                <a:gd name="connsiteX4" fmla="*/ 346369 w 1342879"/>
                <a:gd name="connsiteY4" fmla="*/ 1414484 h 1855331"/>
                <a:gd name="connsiteX5" fmla="*/ 669771 w 1342879"/>
                <a:gd name="connsiteY5" fmla="*/ 1513024 h 1855331"/>
                <a:gd name="connsiteX6" fmla="*/ 997792 w 1342879"/>
                <a:gd name="connsiteY6" fmla="*/ 1413076 h 1855331"/>
                <a:gd name="connsiteX7" fmla="*/ 1101469 w 1342879"/>
                <a:gd name="connsiteY7" fmla="*/ 1377545 h 1855331"/>
                <a:gd name="connsiteX8" fmla="*/ 1102838 w 1342879"/>
                <a:gd name="connsiteY8" fmla="*/ 1348441 h 1855331"/>
                <a:gd name="connsiteX9" fmla="*/ 1188086 w 1342879"/>
                <a:gd name="connsiteY9" fmla="*/ 1277967 h 1855331"/>
                <a:gd name="connsiteX10" fmla="*/ 1229963 w 1342879"/>
                <a:gd name="connsiteY10" fmla="*/ 1271780 h 1855331"/>
                <a:gd name="connsiteX11" fmla="*/ 1309584 w 1342879"/>
                <a:gd name="connsiteY11" fmla="*/ 1317994 h 1855331"/>
                <a:gd name="connsiteX12" fmla="*/ 1291426 w 1342879"/>
                <a:gd name="connsiteY12" fmla="*/ 1376339 h 1855331"/>
                <a:gd name="connsiteX13" fmla="*/ 1277320 w 1342879"/>
                <a:gd name="connsiteY13" fmla="*/ 1388147 h 1855331"/>
                <a:gd name="connsiteX14" fmla="*/ 1295016 w 1342879"/>
                <a:gd name="connsiteY14" fmla="*/ 1390775 h 1855331"/>
                <a:gd name="connsiteX15" fmla="*/ 1337821 w 1342879"/>
                <a:gd name="connsiteY15" fmla="*/ 1431522 h 1855331"/>
                <a:gd name="connsiteX16" fmla="*/ 1251179 w 1342879"/>
                <a:gd name="connsiteY16" fmla="*/ 1531631 h 1855331"/>
                <a:gd name="connsiteX17" fmla="*/ 1144643 w 1342879"/>
                <a:gd name="connsiteY17" fmla="*/ 1516516 h 1855331"/>
                <a:gd name="connsiteX18" fmla="*/ 1129948 w 1342879"/>
                <a:gd name="connsiteY18" fmla="*/ 1492048 h 1855331"/>
                <a:gd name="connsiteX19" fmla="*/ 1023671 w 1342879"/>
                <a:gd name="connsiteY19" fmla="*/ 1517121 h 1855331"/>
                <a:gd name="connsiteX20" fmla="*/ 853412 w 1342879"/>
                <a:gd name="connsiteY20" fmla="*/ 1563556 h 1855331"/>
                <a:gd name="connsiteX21" fmla="*/ 1023671 w 1342879"/>
                <a:gd name="connsiteY21" fmla="*/ 1609990 h 1855331"/>
                <a:gd name="connsiteX22" fmla="*/ 1129950 w 1342879"/>
                <a:gd name="connsiteY22" fmla="*/ 1635064 h 1855331"/>
                <a:gd name="connsiteX23" fmla="*/ 1144644 w 1342879"/>
                <a:gd name="connsiteY23" fmla="*/ 1610597 h 1855331"/>
                <a:gd name="connsiteX24" fmla="*/ 1251180 w 1342879"/>
                <a:gd name="connsiteY24" fmla="*/ 1595482 h 1855331"/>
                <a:gd name="connsiteX25" fmla="*/ 1337821 w 1342879"/>
                <a:gd name="connsiteY25" fmla="*/ 1695590 h 1855331"/>
                <a:gd name="connsiteX26" fmla="*/ 1295017 w 1342879"/>
                <a:gd name="connsiteY26" fmla="*/ 1736337 h 1855331"/>
                <a:gd name="connsiteX27" fmla="*/ 1277321 w 1342879"/>
                <a:gd name="connsiteY27" fmla="*/ 1738964 h 1855331"/>
                <a:gd name="connsiteX28" fmla="*/ 1291427 w 1342879"/>
                <a:gd name="connsiteY28" fmla="*/ 1750773 h 1855331"/>
                <a:gd name="connsiteX29" fmla="*/ 1309585 w 1342879"/>
                <a:gd name="connsiteY29" fmla="*/ 1809117 h 1855331"/>
                <a:gd name="connsiteX30" fmla="*/ 1188087 w 1342879"/>
                <a:gd name="connsiteY30" fmla="*/ 1849144 h 1855331"/>
                <a:gd name="connsiteX31" fmla="*/ 1102839 w 1342879"/>
                <a:gd name="connsiteY31" fmla="*/ 1778671 h 1855331"/>
                <a:gd name="connsiteX32" fmla="*/ 1101469 w 1342879"/>
                <a:gd name="connsiteY32" fmla="*/ 1749565 h 1855331"/>
                <a:gd name="connsiteX33" fmla="*/ 997794 w 1342879"/>
                <a:gd name="connsiteY33" fmla="*/ 1714034 h 1855331"/>
                <a:gd name="connsiteX34" fmla="*/ 669771 w 1342879"/>
                <a:gd name="connsiteY34" fmla="*/ 1614087 h 1855331"/>
                <a:gd name="connsiteX35" fmla="*/ 346368 w 1342879"/>
                <a:gd name="connsiteY35" fmla="*/ 1712627 h 1855331"/>
                <a:gd name="connsiteX36" fmla="*/ 237804 w 1342879"/>
                <a:gd name="connsiteY36" fmla="*/ 1749833 h 1855331"/>
                <a:gd name="connsiteX37" fmla="*/ 236448 w 1342879"/>
                <a:gd name="connsiteY37" fmla="*/ 1778671 h 1855331"/>
                <a:gd name="connsiteX38" fmla="*/ 151200 w 1342879"/>
                <a:gd name="connsiteY38" fmla="*/ 1849144 h 1855331"/>
                <a:gd name="connsiteX39" fmla="*/ 29702 w 1342879"/>
                <a:gd name="connsiteY39" fmla="*/ 1809117 h 1855331"/>
                <a:gd name="connsiteX40" fmla="*/ 47860 w 1342879"/>
                <a:gd name="connsiteY40" fmla="*/ 1750773 h 1855331"/>
                <a:gd name="connsiteX41" fmla="*/ 61966 w 1342879"/>
                <a:gd name="connsiteY41" fmla="*/ 1738964 h 1855331"/>
                <a:gd name="connsiteX42" fmla="*/ 44270 w 1342879"/>
                <a:gd name="connsiteY42" fmla="*/ 1736336 h 1855331"/>
                <a:gd name="connsiteX43" fmla="*/ 1465 w 1342879"/>
                <a:gd name="connsiteY43" fmla="*/ 1695590 h 1855331"/>
                <a:gd name="connsiteX44" fmla="*/ 88106 w 1342879"/>
                <a:gd name="connsiteY44" fmla="*/ 1595482 h 1855331"/>
                <a:gd name="connsiteX45" fmla="*/ 194642 w 1342879"/>
                <a:gd name="connsiteY45" fmla="*/ 1610597 h 1855331"/>
                <a:gd name="connsiteX46" fmla="*/ 209202 w 1342879"/>
                <a:gd name="connsiteY46" fmla="*/ 1634839 h 1855331"/>
                <a:gd name="connsiteX47" fmla="*/ 320489 w 1342879"/>
                <a:gd name="connsiteY47" fmla="*/ 1608583 h 1855331"/>
                <a:gd name="connsiteX48" fmla="*/ 485589 w 1342879"/>
                <a:gd name="connsiteY48" fmla="*/ 1563556 h 1855331"/>
                <a:gd name="connsiteX49" fmla="*/ 320490 w 1342879"/>
                <a:gd name="connsiteY49" fmla="*/ 1518528 h 1855331"/>
                <a:gd name="connsiteX50" fmla="*/ 209203 w 1342879"/>
                <a:gd name="connsiteY50" fmla="*/ 1492273 h 1855331"/>
                <a:gd name="connsiteX51" fmla="*/ 194643 w 1342879"/>
                <a:gd name="connsiteY51" fmla="*/ 1516516 h 1855331"/>
                <a:gd name="connsiteX52" fmla="*/ 88107 w 1342879"/>
                <a:gd name="connsiteY52" fmla="*/ 1531631 h 1855331"/>
                <a:gd name="connsiteX53" fmla="*/ 1466 w 1342879"/>
                <a:gd name="connsiteY53" fmla="*/ 1431522 h 1855331"/>
                <a:gd name="connsiteX54" fmla="*/ 44271 w 1342879"/>
                <a:gd name="connsiteY54" fmla="*/ 1390775 h 1855331"/>
                <a:gd name="connsiteX55" fmla="*/ 61967 w 1342879"/>
                <a:gd name="connsiteY55" fmla="*/ 1388147 h 1855331"/>
                <a:gd name="connsiteX56" fmla="*/ 47861 w 1342879"/>
                <a:gd name="connsiteY56" fmla="*/ 1376339 h 1855331"/>
                <a:gd name="connsiteX57" fmla="*/ 29703 w 1342879"/>
                <a:gd name="connsiteY57" fmla="*/ 1317994 h 1855331"/>
                <a:gd name="connsiteX58" fmla="*/ 109323 w 1342879"/>
                <a:gd name="connsiteY58" fmla="*/ 1271780 h 1855331"/>
                <a:gd name="connsiteX59" fmla="*/ 753122 w 1342879"/>
                <a:gd name="connsiteY59" fmla="*/ 919161 h 1855331"/>
                <a:gd name="connsiteX60" fmla="*/ 696765 w 1342879"/>
                <a:gd name="connsiteY60" fmla="*/ 984838 h 1855331"/>
                <a:gd name="connsiteX61" fmla="*/ 753122 w 1342879"/>
                <a:gd name="connsiteY61" fmla="*/ 1050515 h 1855331"/>
                <a:gd name="connsiteX62" fmla="*/ 809479 w 1342879"/>
                <a:gd name="connsiteY62" fmla="*/ 984838 h 1855331"/>
                <a:gd name="connsiteX63" fmla="*/ 753122 w 1342879"/>
                <a:gd name="connsiteY63" fmla="*/ 919161 h 1855331"/>
                <a:gd name="connsiteX64" fmla="*/ 576910 w 1342879"/>
                <a:gd name="connsiteY64" fmla="*/ 919161 h 1855331"/>
                <a:gd name="connsiteX65" fmla="*/ 520553 w 1342879"/>
                <a:gd name="connsiteY65" fmla="*/ 984838 h 1855331"/>
                <a:gd name="connsiteX66" fmla="*/ 576910 w 1342879"/>
                <a:gd name="connsiteY66" fmla="*/ 1050515 h 1855331"/>
                <a:gd name="connsiteX67" fmla="*/ 633267 w 1342879"/>
                <a:gd name="connsiteY67" fmla="*/ 984838 h 1855331"/>
                <a:gd name="connsiteX68" fmla="*/ 576910 w 1342879"/>
                <a:gd name="connsiteY68" fmla="*/ 919161 h 1855331"/>
                <a:gd name="connsiteX69" fmla="*/ 990078 w 1342879"/>
                <a:gd name="connsiteY69" fmla="*/ 440572 h 1855331"/>
                <a:gd name="connsiteX70" fmla="*/ 1153293 w 1342879"/>
                <a:gd name="connsiteY70" fmla="*/ 603785 h 1855331"/>
                <a:gd name="connsiteX71" fmla="*/ 990078 w 1342879"/>
                <a:gd name="connsiteY71" fmla="*/ 766998 h 1855331"/>
                <a:gd name="connsiteX72" fmla="*/ 826863 w 1342879"/>
                <a:gd name="connsiteY72" fmla="*/ 603785 h 1855331"/>
                <a:gd name="connsiteX73" fmla="*/ 990078 w 1342879"/>
                <a:gd name="connsiteY73" fmla="*/ 440572 h 1855331"/>
                <a:gd name="connsiteX74" fmla="*/ 328090 w 1342879"/>
                <a:gd name="connsiteY74" fmla="*/ 440572 h 1855331"/>
                <a:gd name="connsiteX75" fmla="*/ 491305 w 1342879"/>
                <a:gd name="connsiteY75" fmla="*/ 603785 h 1855331"/>
                <a:gd name="connsiteX76" fmla="*/ 328090 w 1342879"/>
                <a:gd name="connsiteY76" fmla="*/ 766998 h 1855331"/>
                <a:gd name="connsiteX77" fmla="*/ 164875 w 1342879"/>
                <a:gd name="connsiteY77" fmla="*/ 603785 h 1855331"/>
                <a:gd name="connsiteX78" fmla="*/ 328090 w 1342879"/>
                <a:gd name="connsiteY78" fmla="*/ 440572 h 1855331"/>
                <a:gd name="connsiteX79" fmla="*/ 990454 w 1342879"/>
                <a:gd name="connsiteY79" fmla="*/ 342899 h 1855331"/>
                <a:gd name="connsiteX80" fmla="*/ 739629 w 1342879"/>
                <a:gd name="connsiteY80" fmla="*/ 593724 h 1855331"/>
                <a:gd name="connsiteX81" fmla="*/ 990454 w 1342879"/>
                <a:gd name="connsiteY81" fmla="*/ 844549 h 1855331"/>
                <a:gd name="connsiteX82" fmla="*/ 1241279 w 1342879"/>
                <a:gd name="connsiteY82" fmla="*/ 593724 h 1855331"/>
                <a:gd name="connsiteX83" fmla="*/ 990454 w 1342879"/>
                <a:gd name="connsiteY83" fmla="*/ 342899 h 1855331"/>
                <a:gd name="connsiteX84" fmla="*/ 342754 w 1342879"/>
                <a:gd name="connsiteY84" fmla="*/ 342899 h 1855331"/>
                <a:gd name="connsiteX85" fmla="*/ 91929 w 1342879"/>
                <a:gd name="connsiteY85" fmla="*/ 593724 h 1855331"/>
                <a:gd name="connsiteX86" fmla="*/ 342754 w 1342879"/>
                <a:gd name="connsiteY86" fmla="*/ 844549 h 1855331"/>
                <a:gd name="connsiteX87" fmla="*/ 593579 w 1342879"/>
                <a:gd name="connsiteY87" fmla="*/ 593724 h 1855331"/>
                <a:gd name="connsiteX88" fmla="*/ 342754 w 1342879"/>
                <a:gd name="connsiteY88" fmla="*/ 342899 h 1855331"/>
                <a:gd name="connsiteX89" fmla="*/ 672954 w 1342879"/>
                <a:gd name="connsiteY89" fmla="*/ 0 h 1855331"/>
                <a:gd name="connsiteX90" fmla="*/ 1342879 w 1342879"/>
                <a:gd name="connsiteY90" fmla="*/ 669925 h 1855331"/>
                <a:gd name="connsiteX91" fmla="*/ 1290233 w 1342879"/>
                <a:gd name="connsiteY91" fmla="*/ 930690 h 1855331"/>
                <a:gd name="connsiteX92" fmla="*/ 1239716 w 1342879"/>
                <a:gd name="connsiteY92" fmla="*/ 1023759 h 1855331"/>
                <a:gd name="connsiteX93" fmla="*/ 1209558 w 1342879"/>
                <a:gd name="connsiteY93" fmla="*/ 1034246 h 1855331"/>
                <a:gd name="connsiteX94" fmla="*/ 1209558 w 1342879"/>
                <a:gd name="connsiteY94" fmla="*/ 1210464 h 1855331"/>
                <a:gd name="connsiteX95" fmla="*/ 1186269 w 1342879"/>
                <a:gd name="connsiteY95" fmla="*/ 1233753 h 1855331"/>
                <a:gd name="connsiteX96" fmla="*/ 1093118 w 1342879"/>
                <a:gd name="connsiteY96" fmla="*/ 1233753 h 1855331"/>
                <a:gd name="connsiteX97" fmla="*/ 1069829 w 1342879"/>
                <a:gd name="connsiteY97" fmla="*/ 1210464 h 1855331"/>
                <a:gd name="connsiteX98" fmla="*/ 1069829 w 1342879"/>
                <a:gd name="connsiteY98" fmla="*/ 1075870 h 1855331"/>
                <a:gd name="connsiteX99" fmla="*/ 1038108 w 1342879"/>
                <a:gd name="connsiteY99" fmla="*/ 1082178 h 1855331"/>
                <a:gd name="connsiteX100" fmla="*/ 1038108 w 1342879"/>
                <a:gd name="connsiteY100" fmla="*/ 1252389 h 1855331"/>
                <a:gd name="connsiteX101" fmla="*/ 1014819 w 1342879"/>
                <a:gd name="connsiteY101" fmla="*/ 1275678 h 1855331"/>
                <a:gd name="connsiteX102" fmla="*/ 921668 w 1342879"/>
                <a:gd name="connsiteY102" fmla="*/ 1275678 h 1855331"/>
                <a:gd name="connsiteX103" fmla="*/ 898379 w 1342879"/>
                <a:gd name="connsiteY103" fmla="*/ 1252389 h 1855331"/>
                <a:gd name="connsiteX104" fmla="*/ 898379 w 1342879"/>
                <a:gd name="connsiteY104" fmla="*/ 1109533 h 1855331"/>
                <a:gd name="connsiteX105" fmla="*/ 866657 w 1342879"/>
                <a:gd name="connsiteY105" fmla="*/ 1112635 h 1855331"/>
                <a:gd name="connsiteX106" fmla="*/ 866657 w 1342879"/>
                <a:gd name="connsiteY106" fmla="*/ 1291806 h 1855331"/>
                <a:gd name="connsiteX107" fmla="*/ 837542 w 1342879"/>
                <a:gd name="connsiteY107" fmla="*/ 1320921 h 1855331"/>
                <a:gd name="connsiteX108" fmla="*/ 721087 w 1342879"/>
                <a:gd name="connsiteY108" fmla="*/ 1320921 h 1855331"/>
                <a:gd name="connsiteX109" fmla="*/ 691972 w 1342879"/>
                <a:gd name="connsiteY109" fmla="*/ 1291806 h 1855331"/>
                <a:gd name="connsiteX110" fmla="*/ 691972 w 1342879"/>
                <a:gd name="connsiteY110" fmla="*/ 1123335 h 1855331"/>
                <a:gd name="connsiteX111" fmla="*/ 672954 w 1342879"/>
                <a:gd name="connsiteY111" fmla="*/ 1123950 h 1855331"/>
                <a:gd name="connsiteX112" fmla="*/ 664251 w 1342879"/>
                <a:gd name="connsiteY112" fmla="*/ 1123669 h 1855331"/>
                <a:gd name="connsiteX113" fmla="*/ 664251 w 1342879"/>
                <a:gd name="connsiteY113" fmla="*/ 1291806 h 1855331"/>
                <a:gd name="connsiteX114" fmla="*/ 635136 w 1342879"/>
                <a:gd name="connsiteY114" fmla="*/ 1320921 h 1855331"/>
                <a:gd name="connsiteX115" fmla="*/ 518681 w 1342879"/>
                <a:gd name="connsiteY115" fmla="*/ 1320921 h 1855331"/>
                <a:gd name="connsiteX116" fmla="*/ 489566 w 1342879"/>
                <a:gd name="connsiteY116" fmla="*/ 1291806 h 1855331"/>
                <a:gd name="connsiteX117" fmla="*/ 489566 w 1342879"/>
                <a:gd name="connsiteY117" fmla="*/ 1113644 h 1855331"/>
                <a:gd name="connsiteX118" fmla="*/ 457083 w 1342879"/>
                <a:gd name="connsiteY118" fmla="*/ 1110468 h 1855331"/>
                <a:gd name="connsiteX119" fmla="*/ 457083 w 1342879"/>
                <a:gd name="connsiteY119" fmla="*/ 1252389 h 1855331"/>
                <a:gd name="connsiteX120" fmla="*/ 433794 w 1342879"/>
                <a:gd name="connsiteY120" fmla="*/ 1275678 h 1855331"/>
                <a:gd name="connsiteX121" fmla="*/ 340643 w 1342879"/>
                <a:gd name="connsiteY121" fmla="*/ 1275678 h 1855331"/>
                <a:gd name="connsiteX122" fmla="*/ 317354 w 1342879"/>
                <a:gd name="connsiteY122" fmla="*/ 1252389 h 1855331"/>
                <a:gd name="connsiteX123" fmla="*/ 317354 w 1342879"/>
                <a:gd name="connsiteY123" fmla="*/ 1084078 h 1855331"/>
                <a:gd name="connsiteX124" fmla="*/ 285633 w 1342879"/>
                <a:gd name="connsiteY124" fmla="*/ 1077770 h 1855331"/>
                <a:gd name="connsiteX125" fmla="*/ 285633 w 1342879"/>
                <a:gd name="connsiteY125" fmla="*/ 1210464 h 1855331"/>
                <a:gd name="connsiteX126" fmla="*/ 262344 w 1342879"/>
                <a:gd name="connsiteY126" fmla="*/ 1233753 h 1855331"/>
                <a:gd name="connsiteX127" fmla="*/ 169193 w 1342879"/>
                <a:gd name="connsiteY127" fmla="*/ 1233753 h 1855331"/>
                <a:gd name="connsiteX128" fmla="*/ 145904 w 1342879"/>
                <a:gd name="connsiteY128" fmla="*/ 1210464 h 1855331"/>
                <a:gd name="connsiteX129" fmla="*/ 145904 w 1342879"/>
                <a:gd name="connsiteY129" fmla="*/ 1037569 h 1855331"/>
                <a:gd name="connsiteX130" fmla="*/ 106192 w 1342879"/>
                <a:gd name="connsiteY130" fmla="*/ 1023759 h 1855331"/>
                <a:gd name="connsiteX131" fmla="*/ 55675 w 1342879"/>
                <a:gd name="connsiteY131" fmla="*/ 930690 h 1855331"/>
                <a:gd name="connsiteX132" fmla="*/ 3029 w 1342879"/>
                <a:gd name="connsiteY132" fmla="*/ 669925 h 1855331"/>
                <a:gd name="connsiteX133" fmla="*/ 672954 w 1342879"/>
                <a:gd name="connsiteY133" fmla="*/ 0 h 1855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1342879" h="1855331">
                  <a:moveTo>
                    <a:pt x="109323" y="1271780"/>
                  </a:moveTo>
                  <a:cubicBezTo>
                    <a:pt x="122655" y="1271828"/>
                    <a:pt x="136832" y="1273819"/>
                    <a:pt x="151201" y="1277967"/>
                  </a:cubicBezTo>
                  <a:cubicBezTo>
                    <a:pt x="194308" y="1290410"/>
                    <a:pt x="226905" y="1318732"/>
                    <a:pt x="236449" y="1348441"/>
                  </a:cubicBezTo>
                  <a:lnTo>
                    <a:pt x="237806" y="1377278"/>
                  </a:lnTo>
                  <a:lnTo>
                    <a:pt x="346369" y="1414484"/>
                  </a:lnTo>
                  <a:lnTo>
                    <a:pt x="669771" y="1513024"/>
                  </a:lnTo>
                  <a:lnTo>
                    <a:pt x="997792" y="1413076"/>
                  </a:lnTo>
                  <a:lnTo>
                    <a:pt x="1101469" y="1377545"/>
                  </a:lnTo>
                  <a:lnTo>
                    <a:pt x="1102838" y="1348441"/>
                  </a:lnTo>
                  <a:cubicBezTo>
                    <a:pt x="1112381" y="1318732"/>
                    <a:pt x="1144978" y="1290410"/>
                    <a:pt x="1188086" y="1277967"/>
                  </a:cubicBezTo>
                  <a:cubicBezTo>
                    <a:pt x="1202454" y="1273819"/>
                    <a:pt x="1216631" y="1271828"/>
                    <a:pt x="1229963" y="1271780"/>
                  </a:cubicBezTo>
                  <a:cubicBezTo>
                    <a:pt x="1269961" y="1271635"/>
                    <a:pt x="1302364" y="1288971"/>
                    <a:pt x="1309584" y="1317994"/>
                  </a:cubicBezTo>
                  <a:cubicBezTo>
                    <a:pt x="1314396" y="1337343"/>
                    <a:pt x="1307104" y="1358223"/>
                    <a:pt x="1291426" y="1376339"/>
                  </a:cubicBezTo>
                  <a:lnTo>
                    <a:pt x="1277320" y="1388147"/>
                  </a:lnTo>
                  <a:lnTo>
                    <a:pt x="1295016" y="1390775"/>
                  </a:lnTo>
                  <a:cubicBezTo>
                    <a:pt x="1317003" y="1398019"/>
                    <a:pt x="1333008" y="1412173"/>
                    <a:pt x="1337821" y="1431522"/>
                  </a:cubicBezTo>
                  <a:cubicBezTo>
                    <a:pt x="1347446" y="1470220"/>
                    <a:pt x="1308655" y="1515040"/>
                    <a:pt x="1251179" y="1531631"/>
                  </a:cubicBezTo>
                  <a:cubicBezTo>
                    <a:pt x="1208071" y="1544074"/>
                    <a:pt x="1166696" y="1537104"/>
                    <a:pt x="1144643" y="1516516"/>
                  </a:cubicBezTo>
                  <a:lnTo>
                    <a:pt x="1129948" y="1492048"/>
                  </a:lnTo>
                  <a:lnTo>
                    <a:pt x="1023671" y="1517121"/>
                  </a:lnTo>
                  <a:lnTo>
                    <a:pt x="853412" y="1563556"/>
                  </a:lnTo>
                  <a:lnTo>
                    <a:pt x="1023671" y="1609990"/>
                  </a:lnTo>
                  <a:lnTo>
                    <a:pt x="1129950" y="1635064"/>
                  </a:lnTo>
                  <a:lnTo>
                    <a:pt x="1144644" y="1610597"/>
                  </a:lnTo>
                  <a:cubicBezTo>
                    <a:pt x="1166697" y="1590008"/>
                    <a:pt x="1208072" y="1583038"/>
                    <a:pt x="1251180" y="1595482"/>
                  </a:cubicBezTo>
                  <a:cubicBezTo>
                    <a:pt x="1308656" y="1612073"/>
                    <a:pt x="1347447" y="1656892"/>
                    <a:pt x="1337821" y="1695590"/>
                  </a:cubicBezTo>
                  <a:cubicBezTo>
                    <a:pt x="1333009" y="1714938"/>
                    <a:pt x="1317004" y="1729093"/>
                    <a:pt x="1295017" y="1736337"/>
                  </a:cubicBezTo>
                  <a:lnTo>
                    <a:pt x="1277321" y="1738964"/>
                  </a:lnTo>
                  <a:lnTo>
                    <a:pt x="1291427" y="1750773"/>
                  </a:lnTo>
                  <a:cubicBezTo>
                    <a:pt x="1307105" y="1768889"/>
                    <a:pt x="1314397" y="1789768"/>
                    <a:pt x="1309585" y="1809117"/>
                  </a:cubicBezTo>
                  <a:cubicBezTo>
                    <a:pt x="1299959" y="1847814"/>
                    <a:pt x="1245563" y="1865735"/>
                    <a:pt x="1188087" y="1849144"/>
                  </a:cubicBezTo>
                  <a:cubicBezTo>
                    <a:pt x="1144979" y="1836701"/>
                    <a:pt x="1112382" y="1808379"/>
                    <a:pt x="1102839" y="1778671"/>
                  </a:cubicBezTo>
                  <a:lnTo>
                    <a:pt x="1101469" y="1749565"/>
                  </a:lnTo>
                  <a:lnTo>
                    <a:pt x="997794" y="1714034"/>
                  </a:lnTo>
                  <a:lnTo>
                    <a:pt x="669771" y="1614087"/>
                  </a:lnTo>
                  <a:lnTo>
                    <a:pt x="346368" y="1712627"/>
                  </a:lnTo>
                  <a:lnTo>
                    <a:pt x="237804" y="1749833"/>
                  </a:lnTo>
                  <a:lnTo>
                    <a:pt x="236448" y="1778671"/>
                  </a:lnTo>
                  <a:cubicBezTo>
                    <a:pt x="226904" y="1808379"/>
                    <a:pt x="194307" y="1836701"/>
                    <a:pt x="151200" y="1849144"/>
                  </a:cubicBezTo>
                  <a:cubicBezTo>
                    <a:pt x="93723" y="1865735"/>
                    <a:pt x="39327" y="1847814"/>
                    <a:pt x="29702" y="1809117"/>
                  </a:cubicBezTo>
                  <a:cubicBezTo>
                    <a:pt x="24889" y="1789768"/>
                    <a:pt x="32181" y="1768888"/>
                    <a:pt x="47860" y="1750773"/>
                  </a:cubicBezTo>
                  <a:lnTo>
                    <a:pt x="61966" y="1738964"/>
                  </a:lnTo>
                  <a:lnTo>
                    <a:pt x="44270" y="1736336"/>
                  </a:lnTo>
                  <a:cubicBezTo>
                    <a:pt x="22283" y="1729092"/>
                    <a:pt x="6277" y="1714938"/>
                    <a:pt x="1465" y="1695590"/>
                  </a:cubicBezTo>
                  <a:cubicBezTo>
                    <a:pt x="-8161" y="1656892"/>
                    <a:pt x="30630" y="1612073"/>
                    <a:pt x="88106" y="1595482"/>
                  </a:cubicBezTo>
                  <a:cubicBezTo>
                    <a:pt x="131214" y="1583038"/>
                    <a:pt x="172589" y="1590008"/>
                    <a:pt x="194642" y="1610597"/>
                  </a:cubicBezTo>
                  <a:lnTo>
                    <a:pt x="209202" y="1634839"/>
                  </a:lnTo>
                  <a:lnTo>
                    <a:pt x="320489" y="1608583"/>
                  </a:lnTo>
                  <a:lnTo>
                    <a:pt x="485589" y="1563556"/>
                  </a:lnTo>
                  <a:lnTo>
                    <a:pt x="320490" y="1518528"/>
                  </a:lnTo>
                  <a:lnTo>
                    <a:pt x="209203" y="1492273"/>
                  </a:lnTo>
                  <a:lnTo>
                    <a:pt x="194643" y="1516516"/>
                  </a:lnTo>
                  <a:cubicBezTo>
                    <a:pt x="172590" y="1537104"/>
                    <a:pt x="131215" y="1544074"/>
                    <a:pt x="88107" y="1531631"/>
                  </a:cubicBezTo>
                  <a:cubicBezTo>
                    <a:pt x="30631" y="1515040"/>
                    <a:pt x="-8160" y="1470220"/>
                    <a:pt x="1466" y="1431522"/>
                  </a:cubicBezTo>
                  <a:cubicBezTo>
                    <a:pt x="6278" y="1412173"/>
                    <a:pt x="22284" y="1398019"/>
                    <a:pt x="44271" y="1390775"/>
                  </a:cubicBezTo>
                  <a:lnTo>
                    <a:pt x="61967" y="1388147"/>
                  </a:lnTo>
                  <a:lnTo>
                    <a:pt x="47861" y="1376339"/>
                  </a:lnTo>
                  <a:cubicBezTo>
                    <a:pt x="32182" y="1358223"/>
                    <a:pt x="24890" y="1337343"/>
                    <a:pt x="29703" y="1317994"/>
                  </a:cubicBezTo>
                  <a:cubicBezTo>
                    <a:pt x="36922" y="1288971"/>
                    <a:pt x="69325" y="1271635"/>
                    <a:pt x="109323" y="1271780"/>
                  </a:cubicBezTo>
                  <a:close/>
                  <a:moveTo>
                    <a:pt x="753122" y="919161"/>
                  </a:moveTo>
                  <a:cubicBezTo>
                    <a:pt x="721997" y="919161"/>
                    <a:pt x="696765" y="948566"/>
                    <a:pt x="696765" y="984838"/>
                  </a:cubicBezTo>
                  <a:cubicBezTo>
                    <a:pt x="696765" y="1021110"/>
                    <a:pt x="721997" y="1050515"/>
                    <a:pt x="753122" y="1050515"/>
                  </a:cubicBezTo>
                  <a:cubicBezTo>
                    <a:pt x="784247" y="1050515"/>
                    <a:pt x="809479" y="1021110"/>
                    <a:pt x="809479" y="984838"/>
                  </a:cubicBezTo>
                  <a:cubicBezTo>
                    <a:pt x="809479" y="948566"/>
                    <a:pt x="784247" y="919161"/>
                    <a:pt x="753122" y="919161"/>
                  </a:cubicBezTo>
                  <a:close/>
                  <a:moveTo>
                    <a:pt x="576910" y="919161"/>
                  </a:moveTo>
                  <a:cubicBezTo>
                    <a:pt x="545785" y="919161"/>
                    <a:pt x="520553" y="948566"/>
                    <a:pt x="520553" y="984838"/>
                  </a:cubicBezTo>
                  <a:cubicBezTo>
                    <a:pt x="520553" y="1021110"/>
                    <a:pt x="545785" y="1050515"/>
                    <a:pt x="576910" y="1050515"/>
                  </a:cubicBezTo>
                  <a:cubicBezTo>
                    <a:pt x="608035" y="1050515"/>
                    <a:pt x="633267" y="1021110"/>
                    <a:pt x="633267" y="984838"/>
                  </a:cubicBezTo>
                  <a:cubicBezTo>
                    <a:pt x="633267" y="948566"/>
                    <a:pt x="608035" y="919161"/>
                    <a:pt x="576910" y="919161"/>
                  </a:cubicBezTo>
                  <a:close/>
                  <a:moveTo>
                    <a:pt x="990078" y="440572"/>
                  </a:moveTo>
                  <a:cubicBezTo>
                    <a:pt x="1080219" y="440572"/>
                    <a:pt x="1153293" y="513645"/>
                    <a:pt x="1153293" y="603785"/>
                  </a:cubicBezTo>
                  <a:cubicBezTo>
                    <a:pt x="1153293" y="693925"/>
                    <a:pt x="1080219" y="766998"/>
                    <a:pt x="990078" y="766998"/>
                  </a:cubicBezTo>
                  <a:cubicBezTo>
                    <a:pt x="899937" y="766998"/>
                    <a:pt x="826863" y="693925"/>
                    <a:pt x="826863" y="603785"/>
                  </a:cubicBezTo>
                  <a:cubicBezTo>
                    <a:pt x="826863" y="513645"/>
                    <a:pt x="899937" y="440572"/>
                    <a:pt x="990078" y="440572"/>
                  </a:cubicBezTo>
                  <a:close/>
                  <a:moveTo>
                    <a:pt x="328090" y="440572"/>
                  </a:moveTo>
                  <a:cubicBezTo>
                    <a:pt x="418231" y="440572"/>
                    <a:pt x="491305" y="513645"/>
                    <a:pt x="491305" y="603785"/>
                  </a:cubicBezTo>
                  <a:cubicBezTo>
                    <a:pt x="491305" y="693925"/>
                    <a:pt x="418231" y="766998"/>
                    <a:pt x="328090" y="766998"/>
                  </a:cubicBezTo>
                  <a:cubicBezTo>
                    <a:pt x="237949" y="766998"/>
                    <a:pt x="164875" y="693925"/>
                    <a:pt x="164875" y="603785"/>
                  </a:cubicBezTo>
                  <a:cubicBezTo>
                    <a:pt x="164875" y="513645"/>
                    <a:pt x="237949" y="440572"/>
                    <a:pt x="328090" y="440572"/>
                  </a:cubicBezTo>
                  <a:close/>
                  <a:moveTo>
                    <a:pt x="990454" y="342899"/>
                  </a:moveTo>
                  <a:cubicBezTo>
                    <a:pt x="851927" y="342899"/>
                    <a:pt x="739629" y="455197"/>
                    <a:pt x="739629" y="593724"/>
                  </a:cubicBezTo>
                  <a:cubicBezTo>
                    <a:pt x="739629" y="732251"/>
                    <a:pt x="851927" y="844549"/>
                    <a:pt x="990454" y="844549"/>
                  </a:cubicBezTo>
                  <a:cubicBezTo>
                    <a:pt x="1128981" y="844549"/>
                    <a:pt x="1241279" y="732251"/>
                    <a:pt x="1241279" y="593724"/>
                  </a:cubicBezTo>
                  <a:cubicBezTo>
                    <a:pt x="1241279" y="455197"/>
                    <a:pt x="1128981" y="342899"/>
                    <a:pt x="990454" y="342899"/>
                  </a:cubicBezTo>
                  <a:close/>
                  <a:moveTo>
                    <a:pt x="342754" y="342899"/>
                  </a:moveTo>
                  <a:cubicBezTo>
                    <a:pt x="204227" y="342899"/>
                    <a:pt x="91929" y="455197"/>
                    <a:pt x="91929" y="593724"/>
                  </a:cubicBezTo>
                  <a:cubicBezTo>
                    <a:pt x="91929" y="732251"/>
                    <a:pt x="204227" y="844549"/>
                    <a:pt x="342754" y="844549"/>
                  </a:cubicBezTo>
                  <a:cubicBezTo>
                    <a:pt x="481281" y="844549"/>
                    <a:pt x="593579" y="732251"/>
                    <a:pt x="593579" y="593724"/>
                  </a:cubicBezTo>
                  <a:cubicBezTo>
                    <a:pt x="593579" y="455197"/>
                    <a:pt x="481281" y="342899"/>
                    <a:pt x="342754" y="342899"/>
                  </a:cubicBezTo>
                  <a:close/>
                  <a:moveTo>
                    <a:pt x="672954" y="0"/>
                  </a:moveTo>
                  <a:cubicBezTo>
                    <a:pt x="1042943" y="0"/>
                    <a:pt x="1342879" y="299936"/>
                    <a:pt x="1342879" y="669925"/>
                  </a:cubicBezTo>
                  <a:cubicBezTo>
                    <a:pt x="1342879" y="762422"/>
                    <a:pt x="1324133" y="850541"/>
                    <a:pt x="1290233" y="930690"/>
                  </a:cubicBezTo>
                  <a:lnTo>
                    <a:pt x="1239716" y="1023759"/>
                  </a:lnTo>
                  <a:lnTo>
                    <a:pt x="1209558" y="1034246"/>
                  </a:lnTo>
                  <a:lnTo>
                    <a:pt x="1209558" y="1210464"/>
                  </a:lnTo>
                  <a:cubicBezTo>
                    <a:pt x="1209558" y="1223326"/>
                    <a:pt x="1199131" y="1233753"/>
                    <a:pt x="1186269" y="1233753"/>
                  </a:cubicBezTo>
                  <a:lnTo>
                    <a:pt x="1093118" y="1233753"/>
                  </a:lnTo>
                  <a:cubicBezTo>
                    <a:pt x="1080256" y="1233753"/>
                    <a:pt x="1069829" y="1223326"/>
                    <a:pt x="1069829" y="1210464"/>
                  </a:cubicBezTo>
                  <a:lnTo>
                    <a:pt x="1069829" y="1075870"/>
                  </a:lnTo>
                  <a:lnTo>
                    <a:pt x="1038108" y="1082178"/>
                  </a:lnTo>
                  <a:lnTo>
                    <a:pt x="1038108" y="1252389"/>
                  </a:lnTo>
                  <a:cubicBezTo>
                    <a:pt x="1038108" y="1265251"/>
                    <a:pt x="1027681" y="1275678"/>
                    <a:pt x="1014819" y="1275678"/>
                  </a:cubicBezTo>
                  <a:lnTo>
                    <a:pt x="921668" y="1275678"/>
                  </a:lnTo>
                  <a:cubicBezTo>
                    <a:pt x="908806" y="1275678"/>
                    <a:pt x="898379" y="1265251"/>
                    <a:pt x="898379" y="1252389"/>
                  </a:cubicBezTo>
                  <a:lnTo>
                    <a:pt x="898379" y="1109533"/>
                  </a:lnTo>
                  <a:lnTo>
                    <a:pt x="866657" y="1112635"/>
                  </a:lnTo>
                  <a:lnTo>
                    <a:pt x="866657" y="1291806"/>
                  </a:lnTo>
                  <a:cubicBezTo>
                    <a:pt x="866657" y="1307886"/>
                    <a:pt x="853622" y="1320921"/>
                    <a:pt x="837542" y="1320921"/>
                  </a:cubicBezTo>
                  <a:lnTo>
                    <a:pt x="721087" y="1320921"/>
                  </a:lnTo>
                  <a:cubicBezTo>
                    <a:pt x="705007" y="1320921"/>
                    <a:pt x="691972" y="1307886"/>
                    <a:pt x="691972" y="1291806"/>
                  </a:cubicBezTo>
                  <a:lnTo>
                    <a:pt x="691972" y="1123335"/>
                  </a:lnTo>
                  <a:lnTo>
                    <a:pt x="672954" y="1123950"/>
                  </a:lnTo>
                  <a:lnTo>
                    <a:pt x="664251" y="1123669"/>
                  </a:lnTo>
                  <a:lnTo>
                    <a:pt x="664251" y="1291806"/>
                  </a:lnTo>
                  <a:cubicBezTo>
                    <a:pt x="664251" y="1307886"/>
                    <a:pt x="651216" y="1320921"/>
                    <a:pt x="635136" y="1320921"/>
                  </a:cubicBezTo>
                  <a:lnTo>
                    <a:pt x="518681" y="1320921"/>
                  </a:lnTo>
                  <a:cubicBezTo>
                    <a:pt x="502601" y="1320921"/>
                    <a:pt x="489566" y="1307886"/>
                    <a:pt x="489566" y="1291806"/>
                  </a:cubicBezTo>
                  <a:lnTo>
                    <a:pt x="489566" y="1113644"/>
                  </a:lnTo>
                  <a:lnTo>
                    <a:pt x="457083" y="1110468"/>
                  </a:lnTo>
                  <a:lnTo>
                    <a:pt x="457083" y="1252389"/>
                  </a:lnTo>
                  <a:cubicBezTo>
                    <a:pt x="457083" y="1265251"/>
                    <a:pt x="446656" y="1275678"/>
                    <a:pt x="433794" y="1275678"/>
                  </a:cubicBezTo>
                  <a:lnTo>
                    <a:pt x="340643" y="1275678"/>
                  </a:lnTo>
                  <a:cubicBezTo>
                    <a:pt x="327781" y="1275678"/>
                    <a:pt x="317354" y="1265251"/>
                    <a:pt x="317354" y="1252389"/>
                  </a:cubicBezTo>
                  <a:lnTo>
                    <a:pt x="317354" y="1084078"/>
                  </a:lnTo>
                  <a:lnTo>
                    <a:pt x="285633" y="1077770"/>
                  </a:lnTo>
                  <a:lnTo>
                    <a:pt x="285633" y="1210464"/>
                  </a:lnTo>
                  <a:cubicBezTo>
                    <a:pt x="285633" y="1223326"/>
                    <a:pt x="275206" y="1233753"/>
                    <a:pt x="262344" y="1233753"/>
                  </a:cubicBezTo>
                  <a:lnTo>
                    <a:pt x="169193" y="1233753"/>
                  </a:lnTo>
                  <a:cubicBezTo>
                    <a:pt x="156331" y="1233753"/>
                    <a:pt x="145904" y="1223326"/>
                    <a:pt x="145904" y="1210464"/>
                  </a:cubicBezTo>
                  <a:lnTo>
                    <a:pt x="145904" y="1037569"/>
                  </a:lnTo>
                  <a:lnTo>
                    <a:pt x="106192" y="1023759"/>
                  </a:lnTo>
                  <a:lnTo>
                    <a:pt x="55675" y="930690"/>
                  </a:lnTo>
                  <a:cubicBezTo>
                    <a:pt x="21775" y="850541"/>
                    <a:pt x="3029" y="762422"/>
                    <a:pt x="3029" y="669925"/>
                  </a:cubicBezTo>
                  <a:cubicBezTo>
                    <a:pt x="3029" y="299936"/>
                    <a:pt x="302965" y="0"/>
                    <a:pt x="67295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D680061C-7B5A-4A23-9889-C9D71D58A1A1}"/>
              </a:ext>
            </a:extLst>
          </p:cNvPr>
          <p:cNvGrpSpPr/>
          <p:nvPr/>
        </p:nvGrpSpPr>
        <p:grpSpPr>
          <a:xfrm>
            <a:off x="4159986" y="4770407"/>
            <a:ext cx="1593833" cy="1492370"/>
            <a:chOff x="4159986" y="4770407"/>
            <a:chExt cx="1593833" cy="1492370"/>
          </a:xfrm>
        </p:grpSpPr>
        <p:sp>
          <p:nvSpPr>
            <p:cNvPr id="39" name="波線 38">
              <a:extLst>
                <a:ext uri="{FF2B5EF4-FFF2-40B4-BE49-F238E27FC236}">
                  <a16:creationId xmlns:a16="http://schemas.microsoft.com/office/drawing/2014/main" id="{63A4B92A-4B17-4099-90CC-4D4FAB18F476}"/>
                </a:ext>
              </a:extLst>
            </p:cNvPr>
            <p:cNvSpPr/>
            <p:nvPr/>
          </p:nvSpPr>
          <p:spPr bwMode="auto">
            <a:xfrm>
              <a:off x="4159986" y="4770407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B767CD0-22BE-48E9-A8BF-47DA4EA1EFAA}"/>
                </a:ext>
              </a:extLst>
            </p:cNvPr>
            <p:cNvSpPr/>
            <p:nvPr/>
          </p:nvSpPr>
          <p:spPr>
            <a:xfrm>
              <a:off x="4662637" y="5051207"/>
              <a:ext cx="580726" cy="890314"/>
            </a:xfrm>
            <a:custGeom>
              <a:avLst/>
              <a:gdLst>
                <a:gd name="connsiteX0" fmla="*/ 150348 w 1200633"/>
                <a:gd name="connsiteY0" fmla="*/ 1057407 h 1761556"/>
                <a:gd name="connsiteX1" fmla="*/ 192475 w 1200633"/>
                <a:gd name="connsiteY1" fmla="*/ 1068165 h 1761556"/>
                <a:gd name="connsiteX2" fmla="*/ 259412 w 1200633"/>
                <a:gd name="connsiteY2" fmla="*/ 1191482 h 1761556"/>
                <a:gd name="connsiteX3" fmla="*/ 251851 w 1200633"/>
                <a:gd name="connsiteY3" fmla="*/ 1197575 h 1761556"/>
                <a:gd name="connsiteX4" fmla="*/ 289663 w 1200633"/>
                <a:gd name="connsiteY4" fmla="*/ 1219609 h 1761556"/>
                <a:gd name="connsiteX5" fmla="*/ 434824 w 1200633"/>
                <a:gd name="connsiteY5" fmla="*/ 1291935 h 1761556"/>
                <a:gd name="connsiteX6" fmla="*/ 601139 w 1200633"/>
                <a:gd name="connsiteY6" fmla="*/ 1366971 h 1761556"/>
                <a:gd name="connsiteX7" fmla="*/ 765808 w 1200633"/>
                <a:gd name="connsiteY7" fmla="*/ 1292677 h 1761556"/>
                <a:gd name="connsiteX8" fmla="*/ 910970 w 1200633"/>
                <a:gd name="connsiteY8" fmla="*/ 1220351 h 1761556"/>
                <a:gd name="connsiteX9" fmla="*/ 948782 w 1200633"/>
                <a:gd name="connsiteY9" fmla="*/ 1198317 h 1761556"/>
                <a:gd name="connsiteX10" fmla="*/ 941221 w 1200633"/>
                <a:gd name="connsiteY10" fmla="*/ 1192224 h 1761556"/>
                <a:gd name="connsiteX11" fmla="*/ 1008158 w 1200633"/>
                <a:gd name="connsiteY11" fmla="*/ 1068907 h 1761556"/>
                <a:gd name="connsiteX12" fmla="*/ 1050285 w 1200633"/>
                <a:gd name="connsiteY12" fmla="*/ 1058149 h 1761556"/>
                <a:gd name="connsiteX13" fmla="*/ 1143801 w 1200633"/>
                <a:gd name="connsiteY13" fmla="*/ 1104805 h 1761556"/>
                <a:gd name="connsiteX14" fmla="*/ 1138425 w 1200633"/>
                <a:gd name="connsiteY14" fmla="*/ 1173896 h 1761556"/>
                <a:gd name="connsiteX15" fmla="*/ 1130611 w 1200633"/>
                <a:gd name="connsiteY15" fmla="*/ 1180780 h 1761556"/>
                <a:gd name="connsiteX16" fmla="*/ 1140980 w 1200633"/>
                <a:gd name="connsiteY16" fmla="*/ 1179818 h 1761556"/>
                <a:gd name="connsiteX17" fmla="*/ 1194938 w 1200633"/>
                <a:gd name="connsiteY17" fmla="*/ 1223305 h 1761556"/>
                <a:gd name="connsiteX18" fmla="*/ 1128001 w 1200633"/>
                <a:gd name="connsiteY18" fmla="*/ 1346622 h 1761556"/>
                <a:gd name="connsiteX19" fmla="*/ 1046316 w 1200633"/>
                <a:gd name="connsiteY19" fmla="*/ 1354213 h 1761556"/>
                <a:gd name="connsiteX20" fmla="*/ 999080 w 1200633"/>
                <a:gd name="connsiteY20" fmla="*/ 1316141 h 1761556"/>
                <a:gd name="connsiteX21" fmla="*/ 957600 w 1200633"/>
                <a:gd name="connsiteY21" fmla="*/ 1328391 h 1761556"/>
                <a:gd name="connsiteX22" fmla="*/ 805392 w 1200633"/>
                <a:gd name="connsiteY22" fmla="*/ 1384389 h 1761556"/>
                <a:gd name="connsiteX23" fmla="*/ 723080 w 1200633"/>
                <a:gd name="connsiteY23" fmla="*/ 1418315 h 1761556"/>
                <a:gd name="connsiteX24" fmla="*/ 755411 w 1200633"/>
                <a:gd name="connsiteY24" fmla="*/ 1431797 h 1761556"/>
                <a:gd name="connsiteX25" fmla="*/ 879908 w 1200633"/>
                <a:gd name="connsiteY25" fmla="*/ 1479837 h 1761556"/>
                <a:gd name="connsiteX26" fmla="*/ 992990 w 1200633"/>
                <a:gd name="connsiteY26" fmla="*/ 1515910 h 1761556"/>
                <a:gd name="connsiteX27" fmla="*/ 992357 w 1200633"/>
                <a:gd name="connsiteY27" fmla="*/ 1507770 h 1761556"/>
                <a:gd name="connsiteX28" fmla="*/ 1128000 w 1200633"/>
                <a:gd name="connsiteY28" fmla="*/ 1471872 h 1761556"/>
                <a:gd name="connsiteX29" fmla="*/ 1194938 w 1200633"/>
                <a:gd name="connsiteY29" fmla="*/ 1595189 h 1761556"/>
                <a:gd name="connsiteX30" fmla="*/ 1140980 w 1200633"/>
                <a:gd name="connsiteY30" fmla="*/ 1638676 h 1761556"/>
                <a:gd name="connsiteX31" fmla="*/ 1130611 w 1200633"/>
                <a:gd name="connsiteY31" fmla="*/ 1637714 h 1761556"/>
                <a:gd name="connsiteX32" fmla="*/ 1138425 w 1200633"/>
                <a:gd name="connsiteY32" fmla="*/ 1644598 h 1761556"/>
                <a:gd name="connsiteX33" fmla="*/ 1143801 w 1200633"/>
                <a:gd name="connsiteY33" fmla="*/ 1713689 h 1761556"/>
                <a:gd name="connsiteX34" fmla="*/ 1008158 w 1200633"/>
                <a:gd name="connsiteY34" fmla="*/ 1749587 h 1761556"/>
                <a:gd name="connsiteX35" fmla="*/ 946597 w 1200633"/>
                <a:gd name="connsiteY35" fmla="*/ 1695363 h 1761556"/>
                <a:gd name="connsiteX36" fmla="*/ 942023 w 1200633"/>
                <a:gd name="connsiteY36" fmla="*/ 1636602 h 1761556"/>
                <a:gd name="connsiteX37" fmla="*/ 837293 w 1200633"/>
                <a:gd name="connsiteY37" fmla="*/ 1578573 h 1761556"/>
                <a:gd name="connsiteX38" fmla="*/ 716933 w 1200633"/>
                <a:gd name="connsiteY38" fmla="*/ 1520948 h 1761556"/>
                <a:gd name="connsiteX39" fmla="*/ 601148 w 1200633"/>
                <a:gd name="connsiteY39" fmla="*/ 1469283 h 1761556"/>
                <a:gd name="connsiteX40" fmla="*/ 483700 w 1200633"/>
                <a:gd name="connsiteY40" fmla="*/ 1521690 h 1761556"/>
                <a:gd name="connsiteX41" fmla="*/ 363340 w 1200633"/>
                <a:gd name="connsiteY41" fmla="*/ 1579315 h 1761556"/>
                <a:gd name="connsiteX42" fmla="*/ 258610 w 1200633"/>
                <a:gd name="connsiteY42" fmla="*/ 1637344 h 1761556"/>
                <a:gd name="connsiteX43" fmla="*/ 254036 w 1200633"/>
                <a:gd name="connsiteY43" fmla="*/ 1696105 h 1761556"/>
                <a:gd name="connsiteX44" fmla="*/ 192475 w 1200633"/>
                <a:gd name="connsiteY44" fmla="*/ 1750329 h 1761556"/>
                <a:gd name="connsiteX45" fmla="*/ 56832 w 1200633"/>
                <a:gd name="connsiteY45" fmla="*/ 1714431 h 1761556"/>
                <a:gd name="connsiteX46" fmla="*/ 62208 w 1200633"/>
                <a:gd name="connsiteY46" fmla="*/ 1645340 h 1761556"/>
                <a:gd name="connsiteX47" fmla="*/ 70022 w 1200633"/>
                <a:gd name="connsiteY47" fmla="*/ 1638456 h 1761556"/>
                <a:gd name="connsiteX48" fmla="*/ 59653 w 1200633"/>
                <a:gd name="connsiteY48" fmla="*/ 1639418 h 1761556"/>
                <a:gd name="connsiteX49" fmla="*/ 5695 w 1200633"/>
                <a:gd name="connsiteY49" fmla="*/ 1595931 h 1761556"/>
                <a:gd name="connsiteX50" fmla="*/ 72633 w 1200633"/>
                <a:gd name="connsiteY50" fmla="*/ 1472614 h 1761556"/>
                <a:gd name="connsiteX51" fmla="*/ 208276 w 1200633"/>
                <a:gd name="connsiteY51" fmla="*/ 1508512 h 1761556"/>
                <a:gd name="connsiteX52" fmla="*/ 207643 w 1200633"/>
                <a:gd name="connsiteY52" fmla="*/ 1516652 h 1761556"/>
                <a:gd name="connsiteX53" fmla="*/ 320724 w 1200633"/>
                <a:gd name="connsiteY53" fmla="*/ 1480579 h 1761556"/>
                <a:gd name="connsiteX54" fmla="*/ 445221 w 1200633"/>
                <a:gd name="connsiteY54" fmla="*/ 1432539 h 1761556"/>
                <a:gd name="connsiteX55" fmla="*/ 479342 w 1200633"/>
                <a:gd name="connsiteY55" fmla="*/ 1418310 h 1761556"/>
                <a:gd name="connsiteX56" fmla="*/ 395241 w 1200633"/>
                <a:gd name="connsiteY56" fmla="*/ 1383647 h 1761556"/>
                <a:gd name="connsiteX57" fmla="*/ 243032 w 1200633"/>
                <a:gd name="connsiteY57" fmla="*/ 1327649 h 1761556"/>
                <a:gd name="connsiteX58" fmla="*/ 201553 w 1200633"/>
                <a:gd name="connsiteY58" fmla="*/ 1315399 h 1761556"/>
                <a:gd name="connsiteX59" fmla="*/ 154317 w 1200633"/>
                <a:gd name="connsiteY59" fmla="*/ 1353471 h 1761556"/>
                <a:gd name="connsiteX60" fmla="*/ 72632 w 1200633"/>
                <a:gd name="connsiteY60" fmla="*/ 1345880 h 1761556"/>
                <a:gd name="connsiteX61" fmla="*/ 5695 w 1200633"/>
                <a:gd name="connsiteY61" fmla="*/ 1222563 h 1761556"/>
                <a:gd name="connsiteX62" fmla="*/ 59653 w 1200633"/>
                <a:gd name="connsiteY62" fmla="*/ 1179076 h 1761556"/>
                <a:gd name="connsiteX63" fmla="*/ 70022 w 1200633"/>
                <a:gd name="connsiteY63" fmla="*/ 1180038 h 1761556"/>
                <a:gd name="connsiteX64" fmla="*/ 62208 w 1200633"/>
                <a:gd name="connsiteY64" fmla="*/ 1173154 h 1761556"/>
                <a:gd name="connsiteX65" fmla="*/ 56832 w 1200633"/>
                <a:gd name="connsiteY65" fmla="*/ 1104063 h 1761556"/>
                <a:gd name="connsiteX66" fmla="*/ 150348 w 1200633"/>
                <a:gd name="connsiteY66" fmla="*/ 1057407 h 1761556"/>
                <a:gd name="connsiteX67" fmla="*/ 183473 w 1200633"/>
                <a:gd name="connsiteY67" fmla="*/ 933519 h 1761556"/>
                <a:gd name="connsiteX68" fmla="*/ 239113 w 1200633"/>
                <a:gd name="connsiteY68" fmla="*/ 975733 h 1761556"/>
                <a:gd name="connsiteX69" fmla="*/ 239113 w 1200633"/>
                <a:gd name="connsiteY69" fmla="*/ 1016786 h 1761556"/>
                <a:gd name="connsiteX70" fmla="*/ 253823 w 1200633"/>
                <a:gd name="connsiteY70" fmla="*/ 1028296 h 1761556"/>
                <a:gd name="connsiteX71" fmla="*/ 253823 w 1200633"/>
                <a:gd name="connsiteY71" fmla="*/ 986893 h 1761556"/>
                <a:gd name="connsiteX72" fmla="*/ 267250 w 1200633"/>
                <a:gd name="connsiteY72" fmla="*/ 997080 h 1761556"/>
                <a:gd name="connsiteX73" fmla="*/ 311881 w 1200633"/>
                <a:gd name="connsiteY73" fmla="*/ 1019356 h 1761556"/>
                <a:gd name="connsiteX74" fmla="*/ 311881 w 1200633"/>
                <a:gd name="connsiteY74" fmla="*/ 1068810 h 1761556"/>
                <a:gd name="connsiteX75" fmla="*/ 326591 w 1200633"/>
                <a:gd name="connsiteY75" fmla="*/ 1076222 h 1761556"/>
                <a:gd name="connsiteX76" fmla="*/ 326591 w 1200633"/>
                <a:gd name="connsiteY76" fmla="*/ 1026698 h 1761556"/>
                <a:gd name="connsiteX77" fmla="*/ 371475 w 1200633"/>
                <a:gd name="connsiteY77" fmla="*/ 1049100 h 1761556"/>
                <a:gd name="connsiteX78" fmla="*/ 384649 w 1200633"/>
                <a:gd name="connsiteY78" fmla="*/ 1052860 h 1761556"/>
                <a:gd name="connsiteX79" fmla="*/ 384649 w 1200633"/>
                <a:gd name="connsiteY79" fmla="*/ 1105478 h 1761556"/>
                <a:gd name="connsiteX80" fmla="*/ 388848 w 1200633"/>
                <a:gd name="connsiteY80" fmla="*/ 1107594 h 1761556"/>
                <a:gd name="connsiteX81" fmla="*/ 399359 w 1200633"/>
                <a:gd name="connsiteY81" fmla="*/ 1110590 h 1761556"/>
                <a:gd name="connsiteX82" fmla="*/ 399359 w 1200633"/>
                <a:gd name="connsiteY82" fmla="*/ 1057059 h 1761556"/>
                <a:gd name="connsiteX83" fmla="*/ 457417 w 1200633"/>
                <a:gd name="connsiteY83" fmla="*/ 1073632 h 1761556"/>
                <a:gd name="connsiteX84" fmla="*/ 457417 w 1200633"/>
                <a:gd name="connsiteY84" fmla="*/ 1118058 h 1761556"/>
                <a:gd name="connsiteX85" fmla="*/ 455910 w 1200633"/>
                <a:gd name="connsiteY85" fmla="*/ 1126711 h 1761556"/>
                <a:gd name="connsiteX86" fmla="*/ 474561 w 1200633"/>
                <a:gd name="connsiteY86" fmla="*/ 1132027 h 1761556"/>
                <a:gd name="connsiteX87" fmla="*/ 472127 w 1200633"/>
                <a:gd name="connsiteY87" fmla="*/ 1118058 h 1761556"/>
                <a:gd name="connsiteX88" fmla="*/ 472127 w 1200633"/>
                <a:gd name="connsiteY88" fmla="*/ 1077830 h 1761556"/>
                <a:gd name="connsiteX89" fmla="*/ 486650 w 1200633"/>
                <a:gd name="connsiteY89" fmla="*/ 1081976 h 1761556"/>
                <a:gd name="connsiteX90" fmla="*/ 530185 w 1200633"/>
                <a:gd name="connsiteY90" fmla="*/ 1086012 h 1761556"/>
                <a:gd name="connsiteX91" fmla="*/ 530185 w 1200633"/>
                <a:gd name="connsiteY91" fmla="*/ 1118058 h 1761556"/>
                <a:gd name="connsiteX92" fmla="*/ 526230 w 1200633"/>
                <a:gd name="connsiteY92" fmla="*/ 1140756 h 1761556"/>
                <a:gd name="connsiteX93" fmla="*/ 549219 w 1200633"/>
                <a:gd name="connsiteY93" fmla="*/ 1142874 h 1761556"/>
                <a:gd name="connsiteX94" fmla="*/ 544894 w 1200633"/>
                <a:gd name="connsiteY94" fmla="*/ 1118058 h 1761556"/>
                <a:gd name="connsiteX95" fmla="*/ 544894 w 1200633"/>
                <a:gd name="connsiteY95" fmla="*/ 1087375 h 1761556"/>
                <a:gd name="connsiteX96" fmla="*/ 602953 w 1200633"/>
                <a:gd name="connsiteY96" fmla="*/ 1092757 h 1761556"/>
                <a:gd name="connsiteX97" fmla="*/ 602953 w 1200633"/>
                <a:gd name="connsiteY97" fmla="*/ 1118058 h 1761556"/>
                <a:gd name="connsiteX98" fmla="*/ 597849 w 1200633"/>
                <a:gd name="connsiteY98" fmla="*/ 1147353 h 1761556"/>
                <a:gd name="connsiteX99" fmla="*/ 610308 w 1200633"/>
                <a:gd name="connsiteY99" fmla="*/ 1148501 h 1761556"/>
                <a:gd name="connsiteX100" fmla="*/ 622767 w 1200633"/>
                <a:gd name="connsiteY100" fmla="*/ 1147353 h 1761556"/>
                <a:gd name="connsiteX101" fmla="*/ 617662 w 1200633"/>
                <a:gd name="connsiteY101" fmla="*/ 1118058 h 1761556"/>
                <a:gd name="connsiteX102" fmla="*/ 617662 w 1200633"/>
                <a:gd name="connsiteY102" fmla="*/ 1092757 h 1761556"/>
                <a:gd name="connsiteX103" fmla="*/ 675721 w 1200633"/>
                <a:gd name="connsiteY103" fmla="*/ 1087375 h 1761556"/>
                <a:gd name="connsiteX104" fmla="*/ 675721 w 1200633"/>
                <a:gd name="connsiteY104" fmla="*/ 1118058 h 1761556"/>
                <a:gd name="connsiteX105" fmla="*/ 671396 w 1200633"/>
                <a:gd name="connsiteY105" fmla="*/ 1142874 h 1761556"/>
                <a:gd name="connsiteX106" fmla="*/ 694386 w 1200633"/>
                <a:gd name="connsiteY106" fmla="*/ 1140756 h 1761556"/>
                <a:gd name="connsiteX107" fmla="*/ 690430 w 1200633"/>
                <a:gd name="connsiteY107" fmla="*/ 1118058 h 1761556"/>
                <a:gd name="connsiteX108" fmla="*/ 690430 w 1200633"/>
                <a:gd name="connsiteY108" fmla="*/ 1086012 h 1761556"/>
                <a:gd name="connsiteX109" fmla="*/ 733964 w 1200633"/>
                <a:gd name="connsiteY109" fmla="*/ 1081976 h 1761556"/>
                <a:gd name="connsiteX110" fmla="*/ 748489 w 1200633"/>
                <a:gd name="connsiteY110" fmla="*/ 1077830 h 1761556"/>
                <a:gd name="connsiteX111" fmla="*/ 748489 w 1200633"/>
                <a:gd name="connsiteY111" fmla="*/ 1118058 h 1761556"/>
                <a:gd name="connsiteX112" fmla="*/ 746055 w 1200633"/>
                <a:gd name="connsiteY112" fmla="*/ 1132028 h 1761556"/>
                <a:gd name="connsiteX113" fmla="*/ 764706 w 1200633"/>
                <a:gd name="connsiteY113" fmla="*/ 1126711 h 1761556"/>
                <a:gd name="connsiteX114" fmla="*/ 763198 w 1200633"/>
                <a:gd name="connsiteY114" fmla="*/ 1118058 h 1761556"/>
                <a:gd name="connsiteX115" fmla="*/ 763198 w 1200633"/>
                <a:gd name="connsiteY115" fmla="*/ 1073632 h 1761556"/>
                <a:gd name="connsiteX116" fmla="*/ 821257 w 1200633"/>
                <a:gd name="connsiteY116" fmla="*/ 1057059 h 1761556"/>
                <a:gd name="connsiteX117" fmla="*/ 821257 w 1200633"/>
                <a:gd name="connsiteY117" fmla="*/ 1110590 h 1761556"/>
                <a:gd name="connsiteX118" fmla="*/ 831769 w 1200633"/>
                <a:gd name="connsiteY118" fmla="*/ 1107594 h 1761556"/>
                <a:gd name="connsiteX119" fmla="*/ 835967 w 1200633"/>
                <a:gd name="connsiteY119" fmla="*/ 1105478 h 1761556"/>
                <a:gd name="connsiteX120" fmla="*/ 835967 w 1200633"/>
                <a:gd name="connsiteY120" fmla="*/ 1052860 h 1761556"/>
                <a:gd name="connsiteX121" fmla="*/ 849139 w 1200633"/>
                <a:gd name="connsiteY121" fmla="*/ 1049100 h 1761556"/>
                <a:gd name="connsiteX122" fmla="*/ 894025 w 1200633"/>
                <a:gd name="connsiteY122" fmla="*/ 1026697 h 1761556"/>
                <a:gd name="connsiteX123" fmla="*/ 894025 w 1200633"/>
                <a:gd name="connsiteY123" fmla="*/ 1076222 h 1761556"/>
                <a:gd name="connsiteX124" fmla="*/ 908734 w 1200633"/>
                <a:gd name="connsiteY124" fmla="*/ 1068810 h 1761556"/>
                <a:gd name="connsiteX125" fmla="*/ 908734 w 1200633"/>
                <a:gd name="connsiteY125" fmla="*/ 1019355 h 1761556"/>
                <a:gd name="connsiteX126" fmla="*/ 953364 w 1200633"/>
                <a:gd name="connsiteY126" fmla="*/ 997080 h 1761556"/>
                <a:gd name="connsiteX127" fmla="*/ 966793 w 1200633"/>
                <a:gd name="connsiteY127" fmla="*/ 986892 h 1761556"/>
                <a:gd name="connsiteX128" fmla="*/ 966793 w 1200633"/>
                <a:gd name="connsiteY128" fmla="*/ 1028297 h 1761556"/>
                <a:gd name="connsiteX129" fmla="*/ 981501 w 1200633"/>
                <a:gd name="connsiteY129" fmla="*/ 1016788 h 1761556"/>
                <a:gd name="connsiteX130" fmla="*/ 981501 w 1200633"/>
                <a:gd name="connsiteY130" fmla="*/ 975733 h 1761556"/>
                <a:gd name="connsiteX131" fmla="*/ 1037140 w 1200633"/>
                <a:gd name="connsiteY131" fmla="*/ 933519 h 1761556"/>
                <a:gd name="connsiteX132" fmla="*/ 1039559 w 1200633"/>
                <a:gd name="connsiteY132" fmla="*/ 947398 h 1761556"/>
                <a:gd name="connsiteX133" fmla="*/ 1039559 w 1200633"/>
                <a:gd name="connsiteY133" fmla="*/ 1016386 h 1761556"/>
                <a:gd name="connsiteX134" fmla="*/ 1004448 w 1200633"/>
                <a:gd name="connsiteY134" fmla="*/ 1058941 h 1761556"/>
                <a:gd name="connsiteX135" fmla="*/ 604840 w 1200633"/>
                <a:gd name="connsiteY135" fmla="*/ 1224463 h 1761556"/>
                <a:gd name="connsiteX136" fmla="*/ 205233 w 1200633"/>
                <a:gd name="connsiteY136" fmla="*/ 1058941 h 1761556"/>
                <a:gd name="connsiteX137" fmla="*/ 181055 w 1200633"/>
                <a:gd name="connsiteY137" fmla="*/ 1029637 h 1761556"/>
                <a:gd name="connsiteX138" fmla="*/ 181055 w 1200633"/>
                <a:gd name="connsiteY138" fmla="*/ 947398 h 1761556"/>
                <a:gd name="connsiteX139" fmla="*/ 588236 w 1200633"/>
                <a:gd name="connsiteY139" fmla="*/ 631941 h 1761556"/>
                <a:gd name="connsiteX140" fmla="*/ 522349 w 1200633"/>
                <a:gd name="connsiteY140" fmla="*/ 697826 h 1761556"/>
                <a:gd name="connsiteX141" fmla="*/ 522349 w 1200633"/>
                <a:gd name="connsiteY141" fmla="*/ 868357 h 1761556"/>
                <a:gd name="connsiteX142" fmla="*/ 522349 w 1200633"/>
                <a:gd name="connsiteY142" fmla="*/ 868357 h 1761556"/>
                <a:gd name="connsiteX143" fmla="*/ 562239 w 1200633"/>
                <a:gd name="connsiteY143" fmla="*/ 894846 h 1761556"/>
                <a:gd name="connsiteX144" fmla="*/ 588236 w 1200633"/>
                <a:gd name="connsiteY144" fmla="*/ 899904 h 1761556"/>
                <a:gd name="connsiteX145" fmla="*/ 626993 w 1200633"/>
                <a:gd name="connsiteY145" fmla="*/ 631939 h 1761556"/>
                <a:gd name="connsiteX146" fmla="*/ 626993 w 1200633"/>
                <a:gd name="connsiteY146" fmla="*/ 899904 h 1761556"/>
                <a:gd name="connsiteX147" fmla="*/ 652991 w 1200633"/>
                <a:gd name="connsiteY147" fmla="*/ 894845 h 1761556"/>
                <a:gd name="connsiteX148" fmla="*/ 692880 w 1200633"/>
                <a:gd name="connsiteY148" fmla="*/ 868357 h 1761556"/>
                <a:gd name="connsiteX149" fmla="*/ 692880 w 1200633"/>
                <a:gd name="connsiteY149" fmla="*/ 697826 h 1761556"/>
                <a:gd name="connsiteX150" fmla="*/ 861101 w 1200633"/>
                <a:gd name="connsiteY150" fmla="*/ 364806 h 1761556"/>
                <a:gd name="connsiteX151" fmla="*/ 886680 w 1200633"/>
                <a:gd name="connsiteY151" fmla="*/ 385573 h 1761556"/>
                <a:gd name="connsiteX152" fmla="*/ 918975 w 1200633"/>
                <a:gd name="connsiteY152" fmla="*/ 479458 h 1761556"/>
                <a:gd name="connsiteX153" fmla="*/ 886680 w 1200633"/>
                <a:gd name="connsiteY153" fmla="*/ 573344 h 1761556"/>
                <a:gd name="connsiteX154" fmla="*/ 861101 w 1200633"/>
                <a:gd name="connsiteY154" fmla="*/ 594111 h 1761556"/>
                <a:gd name="connsiteX155" fmla="*/ 835521 w 1200633"/>
                <a:gd name="connsiteY155" fmla="*/ 573344 h 1761556"/>
                <a:gd name="connsiteX156" fmla="*/ 803226 w 1200633"/>
                <a:gd name="connsiteY156" fmla="*/ 479458 h 1761556"/>
                <a:gd name="connsiteX157" fmla="*/ 835521 w 1200633"/>
                <a:gd name="connsiteY157" fmla="*/ 385573 h 1761556"/>
                <a:gd name="connsiteX158" fmla="*/ 358657 w 1200633"/>
                <a:gd name="connsiteY158" fmla="*/ 364806 h 1761556"/>
                <a:gd name="connsiteX159" fmla="*/ 384236 w 1200633"/>
                <a:gd name="connsiteY159" fmla="*/ 385573 h 1761556"/>
                <a:gd name="connsiteX160" fmla="*/ 416531 w 1200633"/>
                <a:gd name="connsiteY160" fmla="*/ 479458 h 1761556"/>
                <a:gd name="connsiteX161" fmla="*/ 384236 w 1200633"/>
                <a:gd name="connsiteY161" fmla="*/ 573344 h 1761556"/>
                <a:gd name="connsiteX162" fmla="*/ 358657 w 1200633"/>
                <a:gd name="connsiteY162" fmla="*/ 594111 h 1761556"/>
                <a:gd name="connsiteX163" fmla="*/ 333077 w 1200633"/>
                <a:gd name="connsiteY163" fmla="*/ 573344 h 1761556"/>
                <a:gd name="connsiteX164" fmla="*/ 300782 w 1200633"/>
                <a:gd name="connsiteY164" fmla="*/ 479458 h 1761556"/>
                <a:gd name="connsiteX165" fmla="*/ 333077 w 1200633"/>
                <a:gd name="connsiteY165" fmla="*/ 385573 h 1761556"/>
                <a:gd name="connsiteX166" fmla="*/ 931747 w 1200633"/>
                <a:gd name="connsiteY166" fmla="*/ 326070 h 1761556"/>
                <a:gd name="connsiteX167" fmla="*/ 874084 w 1200633"/>
                <a:gd name="connsiteY167" fmla="*/ 329684 h 1761556"/>
                <a:gd name="connsiteX168" fmla="*/ 764791 w 1200633"/>
                <a:gd name="connsiteY168" fmla="*/ 358969 h 1761556"/>
                <a:gd name="connsiteX169" fmla="*/ 661911 w 1200633"/>
                <a:gd name="connsiteY169" fmla="*/ 537162 h 1761556"/>
                <a:gd name="connsiteX170" fmla="*/ 840104 w 1200633"/>
                <a:gd name="connsiteY170" fmla="*/ 640041 h 1761556"/>
                <a:gd name="connsiteX171" fmla="*/ 949397 w 1200633"/>
                <a:gd name="connsiteY171" fmla="*/ 610756 h 1761556"/>
                <a:gd name="connsiteX172" fmla="*/ 1052276 w 1200633"/>
                <a:gd name="connsiteY172" fmla="*/ 432564 h 1761556"/>
                <a:gd name="connsiteX173" fmla="*/ 931747 w 1200633"/>
                <a:gd name="connsiteY173" fmla="*/ 326070 h 1761556"/>
                <a:gd name="connsiteX174" fmla="*/ 278340 w 1200633"/>
                <a:gd name="connsiteY174" fmla="*/ 326069 h 1761556"/>
                <a:gd name="connsiteX175" fmla="*/ 157810 w 1200633"/>
                <a:gd name="connsiteY175" fmla="*/ 432563 h 1761556"/>
                <a:gd name="connsiteX176" fmla="*/ 260689 w 1200633"/>
                <a:gd name="connsiteY176" fmla="*/ 610755 h 1761556"/>
                <a:gd name="connsiteX177" fmla="*/ 369984 w 1200633"/>
                <a:gd name="connsiteY177" fmla="*/ 640041 h 1761556"/>
                <a:gd name="connsiteX178" fmla="*/ 548176 w 1200633"/>
                <a:gd name="connsiteY178" fmla="*/ 537161 h 1761556"/>
                <a:gd name="connsiteX179" fmla="*/ 445296 w 1200633"/>
                <a:gd name="connsiteY179" fmla="*/ 358968 h 1761556"/>
                <a:gd name="connsiteX180" fmla="*/ 336002 w 1200633"/>
                <a:gd name="connsiteY180" fmla="*/ 329683 h 1761556"/>
                <a:gd name="connsiteX181" fmla="*/ 278340 w 1200633"/>
                <a:gd name="connsiteY181" fmla="*/ 326069 h 1761556"/>
                <a:gd name="connsiteX182" fmla="*/ 604840 w 1200633"/>
                <a:gd name="connsiteY182" fmla="*/ 0 h 1761556"/>
                <a:gd name="connsiteX183" fmla="*/ 1135065 w 1200633"/>
                <a:gd name="connsiteY183" fmla="*/ 530225 h 1761556"/>
                <a:gd name="connsiteX184" fmla="*/ 1044511 w 1200633"/>
                <a:gd name="connsiteY184" fmla="*/ 826679 h 1761556"/>
                <a:gd name="connsiteX185" fmla="*/ 1034866 w 1200633"/>
                <a:gd name="connsiteY185" fmla="*/ 838369 h 1761556"/>
                <a:gd name="connsiteX186" fmla="*/ 1035480 w 1200633"/>
                <a:gd name="connsiteY186" fmla="*/ 841891 h 1761556"/>
                <a:gd name="connsiteX187" fmla="*/ 1035480 w 1200633"/>
                <a:gd name="connsiteY187" fmla="*/ 887386 h 1761556"/>
                <a:gd name="connsiteX188" fmla="*/ 977421 w 1200633"/>
                <a:gd name="connsiteY188" fmla="*/ 934607 h 1761556"/>
                <a:gd name="connsiteX189" fmla="*/ 977421 w 1200633"/>
                <a:gd name="connsiteY189" fmla="*/ 878976 h 1761556"/>
                <a:gd name="connsiteX190" fmla="*/ 962714 w 1200633"/>
                <a:gd name="connsiteY190" fmla="*/ 886314 h 1761556"/>
                <a:gd name="connsiteX191" fmla="*/ 962714 w 1200633"/>
                <a:gd name="connsiteY191" fmla="*/ 946569 h 1761556"/>
                <a:gd name="connsiteX192" fmla="*/ 958478 w 1200633"/>
                <a:gd name="connsiteY192" fmla="*/ 950015 h 1761556"/>
                <a:gd name="connsiteX193" fmla="*/ 904655 w 1200633"/>
                <a:gd name="connsiteY193" fmla="*/ 978813 h 1761556"/>
                <a:gd name="connsiteX194" fmla="*/ 904655 w 1200633"/>
                <a:gd name="connsiteY194" fmla="*/ 915280 h 1761556"/>
                <a:gd name="connsiteX195" fmla="*/ 902374 w 1200633"/>
                <a:gd name="connsiteY195" fmla="*/ 916418 h 1761556"/>
                <a:gd name="connsiteX196" fmla="*/ 889946 w 1200633"/>
                <a:gd name="connsiteY196" fmla="*/ 920600 h 1761556"/>
                <a:gd name="connsiteX197" fmla="*/ 889946 w 1200633"/>
                <a:gd name="connsiteY197" fmla="*/ 986684 h 1761556"/>
                <a:gd name="connsiteX198" fmla="*/ 851039 w 1200633"/>
                <a:gd name="connsiteY198" fmla="*/ 1007501 h 1761556"/>
                <a:gd name="connsiteX199" fmla="*/ 832022 w 1200633"/>
                <a:gd name="connsiteY199" fmla="*/ 1013321 h 1761556"/>
                <a:gd name="connsiteX200" fmla="*/ 831887 w 1200633"/>
                <a:gd name="connsiteY200" fmla="*/ 1012550 h 1761556"/>
                <a:gd name="connsiteX201" fmla="*/ 831887 w 1200633"/>
                <a:gd name="connsiteY201" fmla="*/ 940106 h 1761556"/>
                <a:gd name="connsiteX202" fmla="*/ 817178 w 1200633"/>
                <a:gd name="connsiteY202" fmla="*/ 943582 h 1761556"/>
                <a:gd name="connsiteX203" fmla="*/ 817178 w 1200633"/>
                <a:gd name="connsiteY203" fmla="*/ 1012550 h 1761556"/>
                <a:gd name="connsiteX204" fmla="*/ 816200 w 1200633"/>
                <a:gd name="connsiteY204" fmla="*/ 1018162 h 1761556"/>
                <a:gd name="connsiteX205" fmla="*/ 762937 w 1200633"/>
                <a:gd name="connsiteY205" fmla="*/ 1034461 h 1761556"/>
                <a:gd name="connsiteX206" fmla="*/ 759119 w 1200633"/>
                <a:gd name="connsiteY206" fmla="*/ 1012550 h 1761556"/>
                <a:gd name="connsiteX207" fmla="*/ 759119 w 1200633"/>
                <a:gd name="connsiteY207" fmla="*/ 957303 h 1761556"/>
                <a:gd name="connsiteX208" fmla="*/ 758891 w 1200633"/>
                <a:gd name="connsiteY208" fmla="*/ 957357 h 1761556"/>
                <a:gd name="connsiteX209" fmla="*/ 744409 w 1200633"/>
                <a:gd name="connsiteY209" fmla="*/ 959389 h 1761556"/>
                <a:gd name="connsiteX210" fmla="*/ 744409 w 1200633"/>
                <a:gd name="connsiteY210" fmla="*/ 1012550 h 1761556"/>
                <a:gd name="connsiteX211" fmla="*/ 739333 w 1200633"/>
                <a:gd name="connsiteY211" fmla="*/ 1041683 h 1761556"/>
                <a:gd name="connsiteX212" fmla="*/ 732311 w 1200633"/>
                <a:gd name="connsiteY212" fmla="*/ 1043832 h 1761556"/>
                <a:gd name="connsiteX213" fmla="*/ 693432 w 1200633"/>
                <a:gd name="connsiteY213" fmla="*/ 1049681 h 1761556"/>
                <a:gd name="connsiteX214" fmla="*/ 692584 w 1200633"/>
                <a:gd name="connsiteY214" fmla="*/ 1048324 h 1761556"/>
                <a:gd name="connsiteX215" fmla="*/ 686351 w 1200633"/>
                <a:gd name="connsiteY215" fmla="*/ 1012550 h 1761556"/>
                <a:gd name="connsiteX216" fmla="*/ 686351 w 1200633"/>
                <a:gd name="connsiteY216" fmla="*/ 967533 h 1761556"/>
                <a:gd name="connsiteX217" fmla="*/ 682994 w 1200633"/>
                <a:gd name="connsiteY217" fmla="*/ 968004 h 1761556"/>
                <a:gd name="connsiteX218" fmla="*/ 671641 w 1200633"/>
                <a:gd name="connsiteY218" fmla="*/ 968531 h 1761556"/>
                <a:gd name="connsiteX219" fmla="*/ 671641 w 1200633"/>
                <a:gd name="connsiteY219" fmla="*/ 1012550 h 1761556"/>
                <a:gd name="connsiteX220" fmla="*/ 665408 w 1200633"/>
                <a:gd name="connsiteY220" fmla="*/ 1048324 h 1761556"/>
                <a:gd name="connsiteX221" fmla="*/ 662085 w 1200633"/>
                <a:gd name="connsiteY221" fmla="*/ 1053650 h 1761556"/>
                <a:gd name="connsiteX222" fmla="*/ 624313 w 1200633"/>
                <a:gd name="connsiteY222" fmla="*/ 1055530 h 1761556"/>
                <a:gd name="connsiteX223" fmla="*/ 619816 w 1200633"/>
                <a:gd name="connsiteY223" fmla="*/ 1048324 h 1761556"/>
                <a:gd name="connsiteX224" fmla="*/ 613583 w 1200633"/>
                <a:gd name="connsiteY224" fmla="*/ 1012550 h 1761556"/>
                <a:gd name="connsiteX225" fmla="*/ 613583 w 1200633"/>
                <a:gd name="connsiteY225" fmla="*/ 971226 h 1761556"/>
                <a:gd name="connsiteX226" fmla="*/ 604840 w 1200633"/>
                <a:gd name="connsiteY226" fmla="*/ 971631 h 1761556"/>
                <a:gd name="connsiteX227" fmla="*/ 598874 w 1200633"/>
                <a:gd name="connsiteY227" fmla="*/ 971355 h 1761556"/>
                <a:gd name="connsiteX228" fmla="*/ 598874 w 1200633"/>
                <a:gd name="connsiteY228" fmla="*/ 1012550 h 1761556"/>
                <a:gd name="connsiteX229" fmla="*/ 592640 w 1200633"/>
                <a:gd name="connsiteY229" fmla="*/ 1048324 h 1761556"/>
                <a:gd name="connsiteX230" fmla="*/ 588060 w 1200633"/>
                <a:gd name="connsiteY230" fmla="*/ 1055664 h 1761556"/>
                <a:gd name="connsiteX231" fmla="*/ 550461 w 1200633"/>
                <a:gd name="connsiteY231" fmla="*/ 1053793 h 1761556"/>
                <a:gd name="connsiteX232" fmla="*/ 547048 w 1200633"/>
                <a:gd name="connsiteY232" fmla="*/ 1048324 h 1761556"/>
                <a:gd name="connsiteX233" fmla="*/ 540815 w 1200633"/>
                <a:gd name="connsiteY233" fmla="*/ 1012550 h 1761556"/>
                <a:gd name="connsiteX234" fmla="*/ 540815 w 1200633"/>
                <a:gd name="connsiteY234" fmla="*/ 968660 h 1761556"/>
                <a:gd name="connsiteX235" fmla="*/ 526686 w 1200633"/>
                <a:gd name="connsiteY235" fmla="*/ 968004 h 1761556"/>
                <a:gd name="connsiteX236" fmla="*/ 526106 w 1200633"/>
                <a:gd name="connsiteY236" fmla="*/ 967923 h 1761556"/>
                <a:gd name="connsiteX237" fmla="*/ 526106 w 1200633"/>
                <a:gd name="connsiteY237" fmla="*/ 1012550 h 1761556"/>
                <a:gd name="connsiteX238" fmla="*/ 519872 w 1200633"/>
                <a:gd name="connsiteY238" fmla="*/ 1048324 h 1761556"/>
                <a:gd name="connsiteX239" fmla="*/ 518787 w 1200633"/>
                <a:gd name="connsiteY239" fmla="*/ 1050064 h 1761556"/>
                <a:gd name="connsiteX240" fmla="*/ 477369 w 1200633"/>
                <a:gd name="connsiteY240" fmla="*/ 1043832 h 1761556"/>
                <a:gd name="connsiteX241" fmla="*/ 473280 w 1200633"/>
                <a:gd name="connsiteY241" fmla="*/ 1042581 h 1761556"/>
                <a:gd name="connsiteX242" fmla="*/ 468047 w 1200633"/>
                <a:gd name="connsiteY242" fmla="*/ 1012550 h 1761556"/>
                <a:gd name="connsiteX243" fmla="*/ 468047 w 1200633"/>
                <a:gd name="connsiteY243" fmla="*/ 959778 h 1761556"/>
                <a:gd name="connsiteX244" fmla="*/ 453338 w 1200633"/>
                <a:gd name="connsiteY244" fmla="*/ 957714 h 1761556"/>
                <a:gd name="connsiteX245" fmla="*/ 453338 w 1200633"/>
                <a:gd name="connsiteY245" fmla="*/ 1012550 h 1761556"/>
                <a:gd name="connsiteX246" fmla="*/ 449380 w 1200633"/>
                <a:gd name="connsiteY246" fmla="*/ 1035268 h 1761556"/>
                <a:gd name="connsiteX247" fmla="*/ 396414 w 1200633"/>
                <a:gd name="connsiteY247" fmla="*/ 1019060 h 1761556"/>
                <a:gd name="connsiteX248" fmla="*/ 395279 w 1200633"/>
                <a:gd name="connsiteY248" fmla="*/ 1012550 h 1761556"/>
                <a:gd name="connsiteX249" fmla="*/ 395279 w 1200633"/>
                <a:gd name="connsiteY249" fmla="*/ 944238 h 1761556"/>
                <a:gd name="connsiteX250" fmla="*/ 380570 w 1200633"/>
                <a:gd name="connsiteY250" fmla="*/ 940762 h 1761556"/>
                <a:gd name="connsiteX251" fmla="*/ 380570 w 1200633"/>
                <a:gd name="connsiteY251" fmla="*/ 1012550 h 1761556"/>
                <a:gd name="connsiteX252" fmla="*/ 380295 w 1200633"/>
                <a:gd name="connsiteY252" fmla="*/ 1014127 h 1761556"/>
                <a:gd name="connsiteX253" fmla="*/ 358642 w 1200633"/>
                <a:gd name="connsiteY253" fmla="*/ 1007501 h 1761556"/>
                <a:gd name="connsiteX254" fmla="*/ 322512 w 1200633"/>
                <a:gd name="connsiteY254" fmla="*/ 988169 h 1761556"/>
                <a:gd name="connsiteX255" fmla="*/ 322512 w 1200633"/>
                <a:gd name="connsiteY255" fmla="*/ 921533 h 1761556"/>
                <a:gd name="connsiteX256" fmla="*/ 307802 w 1200633"/>
                <a:gd name="connsiteY256" fmla="*/ 916585 h 1761556"/>
                <a:gd name="connsiteX257" fmla="*/ 307802 w 1200633"/>
                <a:gd name="connsiteY257" fmla="*/ 980299 h 1761556"/>
                <a:gd name="connsiteX258" fmla="*/ 251203 w 1200633"/>
                <a:gd name="connsiteY258" fmla="*/ 950015 h 1761556"/>
                <a:gd name="connsiteX259" fmla="*/ 249744 w 1200633"/>
                <a:gd name="connsiteY259" fmla="*/ 948829 h 1761556"/>
                <a:gd name="connsiteX260" fmla="*/ 249744 w 1200633"/>
                <a:gd name="connsiteY260" fmla="*/ 887699 h 1761556"/>
                <a:gd name="connsiteX261" fmla="*/ 235034 w 1200633"/>
                <a:gd name="connsiteY261" fmla="*/ 880360 h 1761556"/>
                <a:gd name="connsiteX262" fmla="*/ 235034 w 1200633"/>
                <a:gd name="connsiteY262" fmla="*/ 936865 h 1761556"/>
                <a:gd name="connsiteX263" fmla="*/ 176976 w 1200633"/>
                <a:gd name="connsiteY263" fmla="*/ 889644 h 1761556"/>
                <a:gd name="connsiteX264" fmla="*/ 176976 w 1200633"/>
                <a:gd name="connsiteY264" fmla="*/ 841891 h 1761556"/>
                <a:gd name="connsiteX265" fmla="*/ 177105 w 1200633"/>
                <a:gd name="connsiteY265" fmla="*/ 841146 h 1761556"/>
                <a:gd name="connsiteX266" fmla="*/ 165170 w 1200633"/>
                <a:gd name="connsiteY266" fmla="*/ 826679 h 1761556"/>
                <a:gd name="connsiteX267" fmla="*/ 74615 w 1200633"/>
                <a:gd name="connsiteY267" fmla="*/ 530225 h 1761556"/>
                <a:gd name="connsiteX268" fmla="*/ 604840 w 1200633"/>
                <a:gd name="connsiteY268" fmla="*/ 0 h 176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</a:cxnLst>
              <a:rect l="l" t="t" r="r" b="b"/>
              <a:pathLst>
                <a:path w="1200633" h="1761556">
                  <a:moveTo>
                    <a:pt x="150348" y="1057407"/>
                  </a:moveTo>
                  <a:cubicBezTo>
                    <a:pt x="164205" y="1058608"/>
                    <a:pt x="178490" y="1062130"/>
                    <a:pt x="192475" y="1068165"/>
                  </a:cubicBezTo>
                  <a:cubicBezTo>
                    <a:pt x="248415" y="1092305"/>
                    <a:pt x="278385" y="1147516"/>
                    <a:pt x="259412" y="1191482"/>
                  </a:cubicBezTo>
                  <a:lnTo>
                    <a:pt x="251851" y="1197575"/>
                  </a:lnTo>
                  <a:lnTo>
                    <a:pt x="289663" y="1219609"/>
                  </a:lnTo>
                  <a:cubicBezTo>
                    <a:pt x="330501" y="1241321"/>
                    <a:pt x="379696" y="1265859"/>
                    <a:pt x="434824" y="1291935"/>
                  </a:cubicBezTo>
                  <a:lnTo>
                    <a:pt x="601139" y="1366971"/>
                  </a:lnTo>
                  <a:lnTo>
                    <a:pt x="765808" y="1292677"/>
                  </a:lnTo>
                  <a:cubicBezTo>
                    <a:pt x="820937" y="1266601"/>
                    <a:pt x="870131" y="1242063"/>
                    <a:pt x="910970" y="1220351"/>
                  </a:cubicBezTo>
                  <a:lnTo>
                    <a:pt x="948782" y="1198317"/>
                  </a:lnTo>
                  <a:lnTo>
                    <a:pt x="941221" y="1192224"/>
                  </a:lnTo>
                  <a:cubicBezTo>
                    <a:pt x="922248" y="1148258"/>
                    <a:pt x="952217" y="1093047"/>
                    <a:pt x="1008158" y="1068907"/>
                  </a:cubicBezTo>
                  <a:cubicBezTo>
                    <a:pt x="1022144" y="1062872"/>
                    <a:pt x="1036428" y="1059350"/>
                    <a:pt x="1050285" y="1058149"/>
                  </a:cubicBezTo>
                  <a:cubicBezTo>
                    <a:pt x="1091854" y="1054546"/>
                    <a:pt x="1129572" y="1071830"/>
                    <a:pt x="1143801" y="1104805"/>
                  </a:cubicBezTo>
                  <a:cubicBezTo>
                    <a:pt x="1153287" y="1126787"/>
                    <a:pt x="1150540" y="1151581"/>
                    <a:pt x="1138425" y="1173896"/>
                  </a:cubicBezTo>
                  <a:lnTo>
                    <a:pt x="1130611" y="1180780"/>
                  </a:lnTo>
                  <a:lnTo>
                    <a:pt x="1140980" y="1179818"/>
                  </a:lnTo>
                  <a:cubicBezTo>
                    <a:pt x="1165528" y="1186312"/>
                    <a:pt x="1185452" y="1201322"/>
                    <a:pt x="1194938" y="1223305"/>
                  </a:cubicBezTo>
                  <a:cubicBezTo>
                    <a:pt x="1213910" y="1267271"/>
                    <a:pt x="1183941" y="1322482"/>
                    <a:pt x="1128001" y="1346622"/>
                  </a:cubicBezTo>
                  <a:cubicBezTo>
                    <a:pt x="1100031" y="1358691"/>
                    <a:pt x="1070864" y="1360709"/>
                    <a:pt x="1046316" y="1354213"/>
                  </a:cubicBezTo>
                  <a:lnTo>
                    <a:pt x="999080" y="1316141"/>
                  </a:lnTo>
                  <a:lnTo>
                    <a:pt x="957600" y="1328391"/>
                  </a:lnTo>
                  <a:cubicBezTo>
                    <a:pt x="913786" y="1343209"/>
                    <a:pt x="862184" y="1362168"/>
                    <a:pt x="805392" y="1384389"/>
                  </a:cubicBezTo>
                  <a:lnTo>
                    <a:pt x="723080" y="1418315"/>
                  </a:lnTo>
                  <a:lnTo>
                    <a:pt x="755411" y="1431797"/>
                  </a:lnTo>
                  <a:cubicBezTo>
                    <a:pt x="799830" y="1449644"/>
                    <a:pt x="841694" y="1465781"/>
                    <a:pt x="879908" y="1479837"/>
                  </a:cubicBezTo>
                  <a:lnTo>
                    <a:pt x="992990" y="1515910"/>
                  </a:lnTo>
                  <a:lnTo>
                    <a:pt x="992357" y="1507770"/>
                  </a:lnTo>
                  <a:cubicBezTo>
                    <a:pt x="1011330" y="1463804"/>
                    <a:pt x="1072060" y="1447732"/>
                    <a:pt x="1128000" y="1471872"/>
                  </a:cubicBezTo>
                  <a:cubicBezTo>
                    <a:pt x="1183941" y="1496012"/>
                    <a:pt x="1213910" y="1551223"/>
                    <a:pt x="1194938" y="1595189"/>
                  </a:cubicBezTo>
                  <a:cubicBezTo>
                    <a:pt x="1185452" y="1617172"/>
                    <a:pt x="1165525" y="1632181"/>
                    <a:pt x="1140980" y="1638676"/>
                  </a:cubicBezTo>
                  <a:lnTo>
                    <a:pt x="1130611" y="1637714"/>
                  </a:lnTo>
                  <a:lnTo>
                    <a:pt x="1138425" y="1644598"/>
                  </a:lnTo>
                  <a:cubicBezTo>
                    <a:pt x="1150538" y="1666912"/>
                    <a:pt x="1153287" y="1691707"/>
                    <a:pt x="1143801" y="1713689"/>
                  </a:cubicBezTo>
                  <a:cubicBezTo>
                    <a:pt x="1124829" y="1757656"/>
                    <a:pt x="1064099" y="1773727"/>
                    <a:pt x="1008158" y="1749587"/>
                  </a:cubicBezTo>
                  <a:cubicBezTo>
                    <a:pt x="980186" y="1737516"/>
                    <a:pt x="958709" y="1717679"/>
                    <a:pt x="946597" y="1695363"/>
                  </a:cubicBezTo>
                  <a:lnTo>
                    <a:pt x="942023" y="1636602"/>
                  </a:lnTo>
                  <a:lnTo>
                    <a:pt x="837293" y="1578573"/>
                  </a:lnTo>
                  <a:cubicBezTo>
                    <a:pt x="800851" y="1560410"/>
                    <a:pt x="760390" y="1541021"/>
                    <a:pt x="716933" y="1520948"/>
                  </a:cubicBezTo>
                  <a:lnTo>
                    <a:pt x="601148" y="1469283"/>
                  </a:lnTo>
                  <a:lnTo>
                    <a:pt x="483700" y="1521690"/>
                  </a:lnTo>
                  <a:cubicBezTo>
                    <a:pt x="440242" y="1541763"/>
                    <a:pt x="399782" y="1561153"/>
                    <a:pt x="363340" y="1579315"/>
                  </a:cubicBezTo>
                  <a:lnTo>
                    <a:pt x="258610" y="1637344"/>
                  </a:lnTo>
                  <a:lnTo>
                    <a:pt x="254036" y="1696105"/>
                  </a:lnTo>
                  <a:cubicBezTo>
                    <a:pt x="241924" y="1718421"/>
                    <a:pt x="220446" y="1738258"/>
                    <a:pt x="192475" y="1750329"/>
                  </a:cubicBezTo>
                  <a:cubicBezTo>
                    <a:pt x="136534" y="1774469"/>
                    <a:pt x="75804" y="1758398"/>
                    <a:pt x="56832" y="1714431"/>
                  </a:cubicBezTo>
                  <a:cubicBezTo>
                    <a:pt x="47346" y="1692449"/>
                    <a:pt x="50095" y="1667654"/>
                    <a:pt x="62208" y="1645340"/>
                  </a:cubicBezTo>
                  <a:lnTo>
                    <a:pt x="70022" y="1638456"/>
                  </a:lnTo>
                  <a:lnTo>
                    <a:pt x="59653" y="1639418"/>
                  </a:lnTo>
                  <a:cubicBezTo>
                    <a:pt x="35108" y="1632923"/>
                    <a:pt x="15181" y="1617914"/>
                    <a:pt x="5695" y="1595931"/>
                  </a:cubicBezTo>
                  <a:cubicBezTo>
                    <a:pt x="-13277" y="1551965"/>
                    <a:pt x="16692" y="1496754"/>
                    <a:pt x="72633" y="1472614"/>
                  </a:cubicBezTo>
                  <a:cubicBezTo>
                    <a:pt x="128573" y="1448474"/>
                    <a:pt x="189303" y="1464546"/>
                    <a:pt x="208276" y="1508512"/>
                  </a:cubicBezTo>
                  <a:lnTo>
                    <a:pt x="207643" y="1516652"/>
                  </a:lnTo>
                  <a:lnTo>
                    <a:pt x="320724" y="1480579"/>
                  </a:lnTo>
                  <a:cubicBezTo>
                    <a:pt x="358938" y="1466523"/>
                    <a:pt x="400803" y="1450386"/>
                    <a:pt x="445221" y="1432539"/>
                  </a:cubicBezTo>
                  <a:lnTo>
                    <a:pt x="479342" y="1418310"/>
                  </a:lnTo>
                  <a:lnTo>
                    <a:pt x="395241" y="1383647"/>
                  </a:lnTo>
                  <a:cubicBezTo>
                    <a:pt x="338449" y="1361426"/>
                    <a:pt x="286847" y="1342467"/>
                    <a:pt x="243032" y="1327649"/>
                  </a:cubicBezTo>
                  <a:lnTo>
                    <a:pt x="201553" y="1315399"/>
                  </a:lnTo>
                  <a:lnTo>
                    <a:pt x="154317" y="1353471"/>
                  </a:lnTo>
                  <a:cubicBezTo>
                    <a:pt x="129769" y="1359967"/>
                    <a:pt x="100602" y="1357949"/>
                    <a:pt x="72632" y="1345880"/>
                  </a:cubicBezTo>
                  <a:cubicBezTo>
                    <a:pt x="16692" y="1321740"/>
                    <a:pt x="-13277" y="1266529"/>
                    <a:pt x="5695" y="1222563"/>
                  </a:cubicBezTo>
                  <a:cubicBezTo>
                    <a:pt x="15181" y="1200580"/>
                    <a:pt x="35105" y="1185570"/>
                    <a:pt x="59653" y="1179076"/>
                  </a:cubicBezTo>
                  <a:lnTo>
                    <a:pt x="70022" y="1180038"/>
                  </a:lnTo>
                  <a:lnTo>
                    <a:pt x="62208" y="1173154"/>
                  </a:lnTo>
                  <a:cubicBezTo>
                    <a:pt x="50093" y="1150839"/>
                    <a:pt x="47346" y="1126045"/>
                    <a:pt x="56832" y="1104063"/>
                  </a:cubicBezTo>
                  <a:cubicBezTo>
                    <a:pt x="71061" y="1071088"/>
                    <a:pt x="108779" y="1053804"/>
                    <a:pt x="150348" y="1057407"/>
                  </a:cubicBezTo>
                  <a:close/>
                  <a:moveTo>
                    <a:pt x="183473" y="933519"/>
                  </a:moveTo>
                  <a:lnTo>
                    <a:pt x="239113" y="975733"/>
                  </a:lnTo>
                  <a:lnTo>
                    <a:pt x="239113" y="1016786"/>
                  </a:lnTo>
                  <a:lnTo>
                    <a:pt x="253823" y="1028296"/>
                  </a:lnTo>
                  <a:lnTo>
                    <a:pt x="253823" y="986893"/>
                  </a:lnTo>
                  <a:lnTo>
                    <a:pt x="267250" y="997080"/>
                  </a:lnTo>
                  <a:lnTo>
                    <a:pt x="311881" y="1019356"/>
                  </a:lnTo>
                  <a:lnTo>
                    <a:pt x="311881" y="1068810"/>
                  </a:lnTo>
                  <a:lnTo>
                    <a:pt x="326591" y="1076222"/>
                  </a:lnTo>
                  <a:lnTo>
                    <a:pt x="326591" y="1026698"/>
                  </a:lnTo>
                  <a:lnTo>
                    <a:pt x="371475" y="1049100"/>
                  </a:lnTo>
                  <a:lnTo>
                    <a:pt x="384649" y="1052860"/>
                  </a:lnTo>
                  <a:lnTo>
                    <a:pt x="384649" y="1105478"/>
                  </a:lnTo>
                  <a:lnTo>
                    <a:pt x="388848" y="1107594"/>
                  </a:lnTo>
                  <a:lnTo>
                    <a:pt x="399359" y="1110590"/>
                  </a:lnTo>
                  <a:lnTo>
                    <a:pt x="399359" y="1057059"/>
                  </a:lnTo>
                  <a:lnTo>
                    <a:pt x="457417" y="1073632"/>
                  </a:lnTo>
                  <a:lnTo>
                    <a:pt x="457417" y="1118058"/>
                  </a:lnTo>
                  <a:lnTo>
                    <a:pt x="455910" y="1126711"/>
                  </a:lnTo>
                  <a:lnTo>
                    <a:pt x="474561" y="1132027"/>
                  </a:lnTo>
                  <a:lnTo>
                    <a:pt x="472127" y="1118058"/>
                  </a:lnTo>
                  <a:lnTo>
                    <a:pt x="472127" y="1077830"/>
                  </a:lnTo>
                  <a:lnTo>
                    <a:pt x="486650" y="1081976"/>
                  </a:lnTo>
                  <a:lnTo>
                    <a:pt x="530185" y="1086012"/>
                  </a:lnTo>
                  <a:lnTo>
                    <a:pt x="530185" y="1118058"/>
                  </a:lnTo>
                  <a:lnTo>
                    <a:pt x="526230" y="1140756"/>
                  </a:lnTo>
                  <a:lnTo>
                    <a:pt x="549219" y="1142874"/>
                  </a:lnTo>
                  <a:lnTo>
                    <a:pt x="544894" y="1118058"/>
                  </a:lnTo>
                  <a:lnTo>
                    <a:pt x="544894" y="1087375"/>
                  </a:lnTo>
                  <a:lnTo>
                    <a:pt x="602953" y="1092757"/>
                  </a:lnTo>
                  <a:lnTo>
                    <a:pt x="602953" y="1118058"/>
                  </a:lnTo>
                  <a:lnTo>
                    <a:pt x="597849" y="1147353"/>
                  </a:lnTo>
                  <a:lnTo>
                    <a:pt x="610308" y="1148501"/>
                  </a:lnTo>
                  <a:lnTo>
                    <a:pt x="622767" y="1147353"/>
                  </a:lnTo>
                  <a:lnTo>
                    <a:pt x="617662" y="1118058"/>
                  </a:lnTo>
                  <a:lnTo>
                    <a:pt x="617662" y="1092757"/>
                  </a:lnTo>
                  <a:lnTo>
                    <a:pt x="675721" y="1087375"/>
                  </a:lnTo>
                  <a:lnTo>
                    <a:pt x="675721" y="1118058"/>
                  </a:lnTo>
                  <a:lnTo>
                    <a:pt x="671396" y="1142874"/>
                  </a:lnTo>
                  <a:lnTo>
                    <a:pt x="694386" y="1140756"/>
                  </a:lnTo>
                  <a:lnTo>
                    <a:pt x="690430" y="1118058"/>
                  </a:lnTo>
                  <a:lnTo>
                    <a:pt x="690430" y="1086012"/>
                  </a:lnTo>
                  <a:lnTo>
                    <a:pt x="733964" y="1081976"/>
                  </a:lnTo>
                  <a:lnTo>
                    <a:pt x="748489" y="1077830"/>
                  </a:lnTo>
                  <a:lnTo>
                    <a:pt x="748489" y="1118058"/>
                  </a:lnTo>
                  <a:lnTo>
                    <a:pt x="746055" y="1132028"/>
                  </a:lnTo>
                  <a:lnTo>
                    <a:pt x="764706" y="1126711"/>
                  </a:lnTo>
                  <a:lnTo>
                    <a:pt x="763198" y="1118058"/>
                  </a:lnTo>
                  <a:lnTo>
                    <a:pt x="763198" y="1073632"/>
                  </a:lnTo>
                  <a:lnTo>
                    <a:pt x="821257" y="1057059"/>
                  </a:lnTo>
                  <a:lnTo>
                    <a:pt x="821257" y="1110590"/>
                  </a:lnTo>
                  <a:lnTo>
                    <a:pt x="831769" y="1107594"/>
                  </a:lnTo>
                  <a:lnTo>
                    <a:pt x="835967" y="1105478"/>
                  </a:lnTo>
                  <a:lnTo>
                    <a:pt x="835967" y="1052860"/>
                  </a:lnTo>
                  <a:lnTo>
                    <a:pt x="849139" y="1049100"/>
                  </a:lnTo>
                  <a:lnTo>
                    <a:pt x="894025" y="1026697"/>
                  </a:lnTo>
                  <a:lnTo>
                    <a:pt x="894025" y="1076222"/>
                  </a:lnTo>
                  <a:lnTo>
                    <a:pt x="908734" y="1068810"/>
                  </a:lnTo>
                  <a:lnTo>
                    <a:pt x="908734" y="1019355"/>
                  </a:lnTo>
                  <a:lnTo>
                    <a:pt x="953364" y="997080"/>
                  </a:lnTo>
                  <a:lnTo>
                    <a:pt x="966793" y="986892"/>
                  </a:lnTo>
                  <a:lnTo>
                    <a:pt x="966793" y="1028297"/>
                  </a:lnTo>
                  <a:lnTo>
                    <a:pt x="981501" y="1016788"/>
                  </a:lnTo>
                  <a:lnTo>
                    <a:pt x="981501" y="975733"/>
                  </a:lnTo>
                  <a:lnTo>
                    <a:pt x="1037140" y="933519"/>
                  </a:lnTo>
                  <a:lnTo>
                    <a:pt x="1039559" y="947398"/>
                  </a:lnTo>
                  <a:lnTo>
                    <a:pt x="1039559" y="1016386"/>
                  </a:lnTo>
                  <a:lnTo>
                    <a:pt x="1004448" y="1058941"/>
                  </a:lnTo>
                  <a:cubicBezTo>
                    <a:pt x="902179" y="1161209"/>
                    <a:pt x="760897" y="1224463"/>
                    <a:pt x="604840" y="1224463"/>
                  </a:cubicBezTo>
                  <a:cubicBezTo>
                    <a:pt x="448784" y="1224463"/>
                    <a:pt x="307501" y="1161209"/>
                    <a:pt x="205233" y="1058941"/>
                  </a:cubicBezTo>
                  <a:lnTo>
                    <a:pt x="181055" y="1029637"/>
                  </a:lnTo>
                  <a:lnTo>
                    <a:pt x="181055" y="947398"/>
                  </a:lnTo>
                  <a:close/>
                  <a:moveTo>
                    <a:pt x="588236" y="631941"/>
                  </a:moveTo>
                  <a:lnTo>
                    <a:pt x="522349" y="697826"/>
                  </a:lnTo>
                  <a:cubicBezTo>
                    <a:pt x="475259" y="744917"/>
                    <a:pt x="475259" y="821266"/>
                    <a:pt x="522349" y="868357"/>
                  </a:cubicBezTo>
                  <a:lnTo>
                    <a:pt x="522349" y="868357"/>
                  </a:lnTo>
                  <a:cubicBezTo>
                    <a:pt x="534122" y="880131"/>
                    <a:pt x="547722" y="888960"/>
                    <a:pt x="562239" y="894846"/>
                  </a:cubicBezTo>
                  <a:lnTo>
                    <a:pt x="588236" y="899904"/>
                  </a:lnTo>
                  <a:close/>
                  <a:moveTo>
                    <a:pt x="626993" y="631939"/>
                  </a:moveTo>
                  <a:lnTo>
                    <a:pt x="626993" y="899904"/>
                  </a:lnTo>
                  <a:lnTo>
                    <a:pt x="652991" y="894845"/>
                  </a:lnTo>
                  <a:cubicBezTo>
                    <a:pt x="667506" y="888959"/>
                    <a:pt x="681108" y="880130"/>
                    <a:pt x="692880" y="868357"/>
                  </a:cubicBezTo>
                  <a:cubicBezTo>
                    <a:pt x="739971" y="821266"/>
                    <a:pt x="739971" y="744917"/>
                    <a:pt x="692880" y="697826"/>
                  </a:cubicBezTo>
                  <a:close/>
                  <a:moveTo>
                    <a:pt x="861101" y="364806"/>
                  </a:moveTo>
                  <a:lnTo>
                    <a:pt x="886680" y="385573"/>
                  </a:lnTo>
                  <a:cubicBezTo>
                    <a:pt x="906634" y="409600"/>
                    <a:pt x="918975" y="442794"/>
                    <a:pt x="918975" y="479458"/>
                  </a:cubicBezTo>
                  <a:cubicBezTo>
                    <a:pt x="918975" y="516123"/>
                    <a:pt x="906634" y="549316"/>
                    <a:pt x="886680" y="573344"/>
                  </a:cubicBezTo>
                  <a:lnTo>
                    <a:pt x="861101" y="594111"/>
                  </a:lnTo>
                  <a:lnTo>
                    <a:pt x="835521" y="573344"/>
                  </a:lnTo>
                  <a:cubicBezTo>
                    <a:pt x="815568" y="549316"/>
                    <a:pt x="803226" y="516123"/>
                    <a:pt x="803226" y="479458"/>
                  </a:cubicBezTo>
                  <a:cubicBezTo>
                    <a:pt x="803226" y="442794"/>
                    <a:pt x="815568" y="409600"/>
                    <a:pt x="835521" y="385573"/>
                  </a:cubicBezTo>
                  <a:close/>
                  <a:moveTo>
                    <a:pt x="358657" y="364806"/>
                  </a:moveTo>
                  <a:lnTo>
                    <a:pt x="384236" y="385573"/>
                  </a:lnTo>
                  <a:cubicBezTo>
                    <a:pt x="404190" y="409600"/>
                    <a:pt x="416531" y="442794"/>
                    <a:pt x="416531" y="479458"/>
                  </a:cubicBezTo>
                  <a:cubicBezTo>
                    <a:pt x="416531" y="516123"/>
                    <a:pt x="404190" y="549316"/>
                    <a:pt x="384236" y="573344"/>
                  </a:cubicBezTo>
                  <a:lnTo>
                    <a:pt x="358657" y="594111"/>
                  </a:lnTo>
                  <a:lnTo>
                    <a:pt x="333077" y="573344"/>
                  </a:lnTo>
                  <a:cubicBezTo>
                    <a:pt x="313124" y="549316"/>
                    <a:pt x="300782" y="516123"/>
                    <a:pt x="300782" y="479458"/>
                  </a:cubicBezTo>
                  <a:cubicBezTo>
                    <a:pt x="300782" y="442794"/>
                    <a:pt x="313124" y="409600"/>
                    <a:pt x="333077" y="385573"/>
                  </a:cubicBezTo>
                  <a:close/>
                  <a:moveTo>
                    <a:pt x="931747" y="326070"/>
                  </a:moveTo>
                  <a:cubicBezTo>
                    <a:pt x="913027" y="323464"/>
                    <a:pt x="893488" y="324485"/>
                    <a:pt x="874084" y="329684"/>
                  </a:cubicBezTo>
                  <a:lnTo>
                    <a:pt x="764791" y="358969"/>
                  </a:lnTo>
                  <a:cubicBezTo>
                    <a:pt x="687175" y="379767"/>
                    <a:pt x="641114" y="459546"/>
                    <a:pt x="661911" y="537162"/>
                  </a:cubicBezTo>
                  <a:cubicBezTo>
                    <a:pt x="682709" y="614778"/>
                    <a:pt x="762488" y="660838"/>
                    <a:pt x="840104" y="640041"/>
                  </a:cubicBezTo>
                  <a:lnTo>
                    <a:pt x="949397" y="610756"/>
                  </a:lnTo>
                  <a:cubicBezTo>
                    <a:pt x="1027013" y="589959"/>
                    <a:pt x="1073073" y="510180"/>
                    <a:pt x="1052276" y="432564"/>
                  </a:cubicBezTo>
                  <a:cubicBezTo>
                    <a:pt x="1036678" y="374352"/>
                    <a:pt x="987903" y="333889"/>
                    <a:pt x="931747" y="326070"/>
                  </a:cubicBezTo>
                  <a:close/>
                  <a:moveTo>
                    <a:pt x="278340" y="326069"/>
                  </a:moveTo>
                  <a:cubicBezTo>
                    <a:pt x="222183" y="333889"/>
                    <a:pt x="173408" y="374351"/>
                    <a:pt x="157810" y="432563"/>
                  </a:cubicBezTo>
                  <a:cubicBezTo>
                    <a:pt x="137013" y="510179"/>
                    <a:pt x="183073" y="589958"/>
                    <a:pt x="260689" y="610755"/>
                  </a:cubicBezTo>
                  <a:lnTo>
                    <a:pt x="369984" y="640041"/>
                  </a:lnTo>
                  <a:cubicBezTo>
                    <a:pt x="447600" y="660838"/>
                    <a:pt x="527379" y="614777"/>
                    <a:pt x="548176" y="537161"/>
                  </a:cubicBezTo>
                  <a:cubicBezTo>
                    <a:pt x="568973" y="459545"/>
                    <a:pt x="522912" y="379766"/>
                    <a:pt x="445296" y="358968"/>
                  </a:cubicBezTo>
                  <a:lnTo>
                    <a:pt x="336002" y="329683"/>
                  </a:lnTo>
                  <a:cubicBezTo>
                    <a:pt x="316598" y="324484"/>
                    <a:pt x="297059" y="323463"/>
                    <a:pt x="278340" y="326069"/>
                  </a:cubicBezTo>
                  <a:close/>
                  <a:moveTo>
                    <a:pt x="604840" y="0"/>
                  </a:moveTo>
                  <a:cubicBezTo>
                    <a:pt x="897675" y="0"/>
                    <a:pt x="1135065" y="237390"/>
                    <a:pt x="1135065" y="530225"/>
                  </a:cubicBezTo>
                  <a:cubicBezTo>
                    <a:pt x="1135065" y="640038"/>
                    <a:pt x="1101682" y="742055"/>
                    <a:pt x="1044511" y="826679"/>
                  </a:cubicBezTo>
                  <a:lnTo>
                    <a:pt x="1034866" y="838369"/>
                  </a:lnTo>
                  <a:lnTo>
                    <a:pt x="1035480" y="841891"/>
                  </a:lnTo>
                  <a:lnTo>
                    <a:pt x="1035480" y="887386"/>
                  </a:lnTo>
                  <a:lnTo>
                    <a:pt x="977421" y="934607"/>
                  </a:lnTo>
                  <a:lnTo>
                    <a:pt x="977421" y="878976"/>
                  </a:lnTo>
                  <a:lnTo>
                    <a:pt x="962714" y="886314"/>
                  </a:lnTo>
                  <a:lnTo>
                    <a:pt x="962714" y="946569"/>
                  </a:lnTo>
                  <a:lnTo>
                    <a:pt x="958478" y="950015"/>
                  </a:lnTo>
                  <a:lnTo>
                    <a:pt x="904655" y="978813"/>
                  </a:lnTo>
                  <a:lnTo>
                    <a:pt x="904655" y="915280"/>
                  </a:lnTo>
                  <a:lnTo>
                    <a:pt x="902374" y="916418"/>
                  </a:lnTo>
                  <a:lnTo>
                    <a:pt x="889946" y="920600"/>
                  </a:lnTo>
                  <a:lnTo>
                    <a:pt x="889946" y="986684"/>
                  </a:lnTo>
                  <a:lnTo>
                    <a:pt x="851039" y="1007501"/>
                  </a:lnTo>
                  <a:lnTo>
                    <a:pt x="832022" y="1013321"/>
                  </a:lnTo>
                  <a:lnTo>
                    <a:pt x="831887" y="1012550"/>
                  </a:lnTo>
                  <a:lnTo>
                    <a:pt x="831887" y="940106"/>
                  </a:lnTo>
                  <a:lnTo>
                    <a:pt x="817178" y="943582"/>
                  </a:lnTo>
                  <a:lnTo>
                    <a:pt x="817178" y="1012550"/>
                  </a:lnTo>
                  <a:lnTo>
                    <a:pt x="816200" y="1018162"/>
                  </a:lnTo>
                  <a:lnTo>
                    <a:pt x="762937" y="1034461"/>
                  </a:lnTo>
                  <a:lnTo>
                    <a:pt x="759119" y="1012550"/>
                  </a:lnTo>
                  <a:lnTo>
                    <a:pt x="759119" y="957303"/>
                  </a:lnTo>
                  <a:lnTo>
                    <a:pt x="758891" y="957357"/>
                  </a:lnTo>
                  <a:lnTo>
                    <a:pt x="744409" y="959389"/>
                  </a:lnTo>
                  <a:lnTo>
                    <a:pt x="744409" y="1012550"/>
                  </a:lnTo>
                  <a:lnTo>
                    <a:pt x="739333" y="1041683"/>
                  </a:lnTo>
                  <a:lnTo>
                    <a:pt x="732311" y="1043832"/>
                  </a:lnTo>
                  <a:lnTo>
                    <a:pt x="693432" y="1049681"/>
                  </a:lnTo>
                  <a:lnTo>
                    <a:pt x="692584" y="1048324"/>
                  </a:lnTo>
                  <a:cubicBezTo>
                    <a:pt x="688733" y="1039169"/>
                    <a:pt x="686351" y="1026521"/>
                    <a:pt x="686351" y="1012550"/>
                  </a:cubicBezTo>
                  <a:lnTo>
                    <a:pt x="686351" y="967533"/>
                  </a:lnTo>
                  <a:lnTo>
                    <a:pt x="682994" y="968004"/>
                  </a:lnTo>
                  <a:lnTo>
                    <a:pt x="671641" y="968531"/>
                  </a:lnTo>
                  <a:lnTo>
                    <a:pt x="671641" y="1012550"/>
                  </a:lnTo>
                  <a:cubicBezTo>
                    <a:pt x="671641" y="1026521"/>
                    <a:pt x="669259" y="1039169"/>
                    <a:pt x="665408" y="1048324"/>
                  </a:cubicBezTo>
                  <a:lnTo>
                    <a:pt x="662085" y="1053650"/>
                  </a:lnTo>
                  <a:lnTo>
                    <a:pt x="624313" y="1055530"/>
                  </a:lnTo>
                  <a:lnTo>
                    <a:pt x="619816" y="1048324"/>
                  </a:lnTo>
                  <a:cubicBezTo>
                    <a:pt x="615965" y="1039169"/>
                    <a:pt x="613583" y="1026521"/>
                    <a:pt x="613583" y="1012550"/>
                  </a:cubicBezTo>
                  <a:lnTo>
                    <a:pt x="613583" y="971226"/>
                  </a:lnTo>
                  <a:lnTo>
                    <a:pt x="604840" y="971631"/>
                  </a:lnTo>
                  <a:lnTo>
                    <a:pt x="598874" y="971355"/>
                  </a:lnTo>
                  <a:lnTo>
                    <a:pt x="598874" y="1012550"/>
                  </a:lnTo>
                  <a:cubicBezTo>
                    <a:pt x="598874" y="1026521"/>
                    <a:pt x="596491" y="1039169"/>
                    <a:pt x="592640" y="1048324"/>
                  </a:cubicBezTo>
                  <a:lnTo>
                    <a:pt x="588060" y="1055664"/>
                  </a:lnTo>
                  <a:lnTo>
                    <a:pt x="550461" y="1053793"/>
                  </a:lnTo>
                  <a:lnTo>
                    <a:pt x="547048" y="1048324"/>
                  </a:lnTo>
                  <a:cubicBezTo>
                    <a:pt x="543197" y="1039169"/>
                    <a:pt x="540815" y="1026521"/>
                    <a:pt x="540815" y="1012550"/>
                  </a:cubicBezTo>
                  <a:lnTo>
                    <a:pt x="540815" y="968660"/>
                  </a:lnTo>
                  <a:lnTo>
                    <a:pt x="526686" y="968004"/>
                  </a:lnTo>
                  <a:lnTo>
                    <a:pt x="526106" y="967923"/>
                  </a:lnTo>
                  <a:lnTo>
                    <a:pt x="526106" y="1012550"/>
                  </a:lnTo>
                  <a:cubicBezTo>
                    <a:pt x="526106" y="1026521"/>
                    <a:pt x="523724" y="1039169"/>
                    <a:pt x="519872" y="1048324"/>
                  </a:cubicBezTo>
                  <a:lnTo>
                    <a:pt x="518787" y="1050064"/>
                  </a:lnTo>
                  <a:lnTo>
                    <a:pt x="477369" y="1043832"/>
                  </a:lnTo>
                  <a:lnTo>
                    <a:pt x="473280" y="1042581"/>
                  </a:lnTo>
                  <a:lnTo>
                    <a:pt x="468047" y="1012550"/>
                  </a:lnTo>
                  <a:lnTo>
                    <a:pt x="468047" y="959778"/>
                  </a:lnTo>
                  <a:lnTo>
                    <a:pt x="453338" y="957714"/>
                  </a:lnTo>
                  <a:lnTo>
                    <a:pt x="453338" y="1012550"/>
                  </a:lnTo>
                  <a:lnTo>
                    <a:pt x="449380" y="1035268"/>
                  </a:lnTo>
                  <a:lnTo>
                    <a:pt x="396414" y="1019060"/>
                  </a:lnTo>
                  <a:lnTo>
                    <a:pt x="395279" y="1012550"/>
                  </a:lnTo>
                  <a:lnTo>
                    <a:pt x="395279" y="944238"/>
                  </a:lnTo>
                  <a:lnTo>
                    <a:pt x="380570" y="940762"/>
                  </a:lnTo>
                  <a:lnTo>
                    <a:pt x="380570" y="1012550"/>
                  </a:lnTo>
                  <a:lnTo>
                    <a:pt x="380295" y="1014127"/>
                  </a:lnTo>
                  <a:lnTo>
                    <a:pt x="358642" y="1007501"/>
                  </a:lnTo>
                  <a:lnTo>
                    <a:pt x="322512" y="988169"/>
                  </a:lnTo>
                  <a:lnTo>
                    <a:pt x="322512" y="921533"/>
                  </a:lnTo>
                  <a:lnTo>
                    <a:pt x="307802" y="916585"/>
                  </a:lnTo>
                  <a:lnTo>
                    <a:pt x="307802" y="980299"/>
                  </a:lnTo>
                  <a:lnTo>
                    <a:pt x="251203" y="950015"/>
                  </a:lnTo>
                  <a:lnTo>
                    <a:pt x="249744" y="948829"/>
                  </a:lnTo>
                  <a:lnTo>
                    <a:pt x="249744" y="887699"/>
                  </a:lnTo>
                  <a:lnTo>
                    <a:pt x="235034" y="880360"/>
                  </a:lnTo>
                  <a:lnTo>
                    <a:pt x="235034" y="936865"/>
                  </a:lnTo>
                  <a:lnTo>
                    <a:pt x="176976" y="889644"/>
                  </a:lnTo>
                  <a:lnTo>
                    <a:pt x="176976" y="841891"/>
                  </a:lnTo>
                  <a:lnTo>
                    <a:pt x="177105" y="841146"/>
                  </a:lnTo>
                  <a:lnTo>
                    <a:pt x="165170" y="826679"/>
                  </a:lnTo>
                  <a:cubicBezTo>
                    <a:pt x="107998" y="742055"/>
                    <a:pt x="74615" y="640038"/>
                    <a:pt x="74615" y="530225"/>
                  </a:cubicBezTo>
                  <a:cubicBezTo>
                    <a:pt x="74615" y="237390"/>
                    <a:pt x="312005" y="0"/>
                    <a:pt x="6048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57678543-BB74-4FBD-8348-6FA97670F6D9}"/>
              </a:ext>
            </a:extLst>
          </p:cNvPr>
          <p:cNvGrpSpPr/>
          <p:nvPr/>
        </p:nvGrpSpPr>
        <p:grpSpPr>
          <a:xfrm>
            <a:off x="6040544" y="4770407"/>
            <a:ext cx="1593833" cy="1492370"/>
            <a:chOff x="6040544" y="4770407"/>
            <a:chExt cx="1593833" cy="1492370"/>
          </a:xfrm>
        </p:grpSpPr>
        <p:sp>
          <p:nvSpPr>
            <p:cNvPr id="42" name="波線 41">
              <a:extLst>
                <a:ext uri="{FF2B5EF4-FFF2-40B4-BE49-F238E27FC236}">
                  <a16:creationId xmlns:a16="http://schemas.microsoft.com/office/drawing/2014/main" id="{5AA471F7-7641-4FB7-BACA-2397A7347C4C}"/>
                </a:ext>
              </a:extLst>
            </p:cNvPr>
            <p:cNvSpPr/>
            <p:nvPr/>
          </p:nvSpPr>
          <p:spPr bwMode="auto">
            <a:xfrm>
              <a:off x="6040544" y="4770407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5EC5DAC5-50CC-41C9-8DC6-ACFD45CB56E9}"/>
                </a:ext>
              </a:extLst>
            </p:cNvPr>
            <p:cNvSpPr/>
            <p:nvPr/>
          </p:nvSpPr>
          <p:spPr>
            <a:xfrm>
              <a:off x="6499279" y="5029731"/>
              <a:ext cx="631738" cy="901030"/>
            </a:xfrm>
            <a:custGeom>
              <a:avLst/>
              <a:gdLst>
                <a:gd name="connsiteX0" fmla="*/ 153462 w 1203747"/>
                <a:gd name="connsiteY0" fmla="*/ 938907 h 1643056"/>
                <a:gd name="connsiteX1" fmla="*/ 195589 w 1203747"/>
                <a:gd name="connsiteY1" fmla="*/ 949665 h 1643056"/>
                <a:gd name="connsiteX2" fmla="*/ 262526 w 1203747"/>
                <a:gd name="connsiteY2" fmla="*/ 1072982 h 1643056"/>
                <a:gd name="connsiteX3" fmla="*/ 254965 w 1203747"/>
                <a:gd name="connsiteY3" fmla="*/ 1079075 h 1643056"/>
                <a:gd name="connsiteX4" fmla="*/ 292777 w 1203747"/>
                <a:gd name="connsiteY4" fmla="*/ 1101109 h 1643056"/>
                <a:gd name="connsiteX5" fmla="*/ 437938 w 1203747"/>
                <a:gd name="connsiteY5" fmla="*/ 1173435 h 1643056"/>
                <a:gd name="connsiteX6" fmla="*/ 604253 w 1203747"/>
                <a:gd name="connsiteY6" fmla="*/ 1248471 h 1643056"/>
                <a:gd name="connsiteX7" fmla="*/ 768922 w 1203747"/>
                <a:gd name="connsiteY7" fmla="*/ 1174177 h 1643056"/>
                <a:gd name="connsiteX8" fmla="*/ 914084 w 1203747"/>
                <a:gd name="connsiteY8" fmla="*/ 1101851 h 1643056"/>
                <a:gd name="connsiteX9" fmla="*/ 951896 w 1203747"/>
                <a:gd name="connsiteY9" fmla="*/ 1079817 h 1643056"/>
                <a:gd name="connsiteX10" fmla="*/ 944335 w 1203747"/>
                <a:gd name="connsiteY10" fmla="*/ 1073724 h 1643056"/>
                <a:gd name="connsiteX11" fmla="*/ 1011272 w 1203747"/>
                <a:gd name="connsiteY11" fmla="*/ 950407 h 1643056"/>
                <a:gd name="connsiteX12" fmla="*/ 1053399 w 1203747"/>
                <a:gd name="connsiteY12" fmla="*/ 939649 h 1643056"/>
                <a:gd name="connsiteX13" fmla="*/ 1146915 w 1203747"/>
                <a:gd name="connsiteY13" fmla="*/ 986305 h 1643056"/>
                <a:gd name="connsiteX14" fmla="*/ 1141539 w 1203747"/>
                <a:gd name="connsiteY14" fmla="*/ 1055396 h 1643056"/>
                <a:gd name="connsiteX15" fmla="*/ 1133725 w 1203747"/>
                <a:gd name="connsiteY15" fmla="*/ 1062280 h 1643056"/>
                <a:gd name="connsiteX16" fmla="*/ 1144094 w 1203747"/>
                <a:gd name="connsiteY16" fmla="*/ 1061318 h 1643056"/>
                <a:gd name="connsiteX17" fmla="*/ 1198052 w 1203747"/>
                <a:gd name="connsiteY17" fmla="*/ 1104805 h 1643056"/>
                <a:gd name="connsiteX18" fmla="*/ 1131115 w 1203747"/>
                <a:gd name="connsiteY18" fmla="*/ 1228122 h 1643056"/>
                <a:gd name="connsiteX19" fmla="*/ 1049430 w 1203747"/>
                <a:gd name="connsiteY19" fmla="*/ 1235713 h 1643056"/>
                <a:gd name="connsiteX20" fmla="*/ 1002194 w 1203747"/>
                <a:gd name="connsiteY20" fmla="*/ 1197641 h 1643056"/>
                <a:gd name="connsiteX21" fmla="*/ 960714 w 1203747"/>
                <a:gd name="connsiteY21" fmla="*/ 1209891 h 1643056"/>
                <a:gd name="connsiteX22" fmla="*/ 808506 w 1203747"/>
                <a:gd name="connsiteY22" fmla="*/ 1265889 h 1643056"/>
                <a:gd name="connsiteX23" fmla="*/ 726194 w 1203747"/>
                <a:gd name="connsiteY23" fmla="*/ 1299815 h 1643056"/>
                <a:gd name="connsiteX24" fmla="*/ 758525 w 1203747"/>
                <a:gd name="connsiteY24" fmla="*/ 1313297 h 1643056"/>
                <a:gd name="connsiteX25" fmla="*/ 883022 w 1203747"/>
                <a:gd name="connsiteY25" fmla="*/ 1361337 h 1643056"/>
                <a:gd name="connsiteX26" fmla="*/ 996104 w 1203747"/>
                <a:gd name="connsiteY26" fmla="*/ 1397410 h 1643056"/>
                <a:gd name="connsiteX27" fmla="*/ 995471 w 1203747"/>
                <a:gd name="connsiteY27" fmla="*/ 1389270 h 1643056"/>
                <a:gd name="connsiteX28" fmla="*/ 1131114 w 1203747"/>
                <a:gd name="connsiteY28" fmla="*/ 1353372 h 1643056"/>
                <a:gd name="connsiteX29" fmla="*/ 1198052 w 1203747"/>
                <a:gd name="connsiteY29" fmla="*/ 1476689 h 1643056"/>
                <a:gd name="connsiteX30" fmla="*/ 1144094 w 1203747"/>
                <a:gd name="connsiteY30" fmla="*/ 1520176 h 1643056"/>
                <a:gd name="connsiteX31" fmla="*/ 1133725 w 1203747"/>
                <a:gd name="connsiteY31" fmla="*/ 1519214 h 1643056"/>
                <a:gd name="connsiteX32" fmla="*/ 1141539 w 1203747"/>
                <a:gd name="connsiteY32" fmla="*/ 1526098 h 1643056"/>
                <a:gd name="connsiteX33" fmla="*/ 1146915 w 1203747"/>
                <a:gd name="connsiteY33" fmla="*/ 1595189 h 1643056"/>
                <a:gd name="connsiteX34" fmla="*/ 1011272 w 1203747"/>
                <a:gd name="connsiteY34" fmla="*/ 1631087 h 1643056"/>
                <a:gd name="connsiteX35" fmla="*/ 949711 w 1203747"/>
                <a:gd name="connsiteY35" fmla="*/ 1576863 h 1643056"/>
                <a:gd name="connsiteX36" fmla="*/ 945137 w 1203747"/>
                <a:gd name="connsiteY36" fmla="*/ 1518102 h 1643056"/>
                <a:gd name="connsiteX37" fmla="*/ 840407 w 1203747"/>
                <a:gd name="connsiteY37" fmla="*/ 1460073 h 1643056"/>
                <a:gd name="connsiteX38" fmla="*/ 720047 w 1203747"/>
                <a:gd name="connsiteY38" fmla="*/ 1402448 h 1643056"/>
                <a:gd name="connsiteX39" fmla="*/ 604262 w 1203747"/>
                <a:gd name="connsiteY39" fmla="*/ 1350783 h 1643056"/>
                <a:gd name="connsiteX40" fmla="*/ 486814 w 1203747"/>
                <a:gd name="connsiteY40" fmla="*/ 1403190 h 1643056"/>
                <a:gd name="connsiteX41" fmla="*/ 366454 w 1203747"/>
                <a:gd name="connsiteY41" fmla="*/ 1460815 h 1643056"/>
                <a:gd name="connsiteX42" fmla="*/ 261724 w 1203747"/>
                <a:gd name="connsiteY42" fmla="*/ 1518844 h 1643056"/>
                <a:gd name="connsiteX43" fmla="*/ 257150 w 1203747"/>
                <a:gd name="connsiteY43" fmla="*/ 1577605 h 1643056"/>
                <a:gd name="connsiteX44" fmla="*/ 195589 w 1203747"/>
                <a:gd name="connsiteY44" fmla="*/ 1631829 h 1643056"/>
                <a:gd name="connsiteX45" fmla="*/ 59946 w 1203747"/>
                <a:gd name="connsiteY45" fmla="*/ 1595931 h 1643056"/>
                <a:gd name="connsiteX46" fmla="*/ 65322 w 1203747"/>
                <a:gd name="connsiteY46" fmla="*/ 1526840 h 1643056"/>
                <a:gd name="connsiteX47" fmla="*/ 73136 w 1203747"/>
                <a:gd name="connsiteY47" fmla="*/ 1519956 h 1643056"/>
                <a:gd name="connsiteX48" fmla="*/ 62767 w 1203747"/>
                <a:gd name="connsiteY48" fmla="*/ 1520918 h 1643056"/>
                <a:gd name="connsiteX49" fmla="*/ 8809 w 1203747"/>
                <a:gd name="connsiteY49" fmla="*/ 1477431 h 1643056"/>
                <a:gd name="connsiteX50" fmla="*/ 75747 w 1203747"/>
                <a:gd name="connsiteY50" fmla="*/ 1354114 h 1643056"/>
                <a:gd name="connsiteX51" fmla="*/ 211390 w 1203747"/>
                <a:gd name="connsiteY51" fmla="*/ 1390012 h 1643056"/>
                <a:gd name="connsiteX52" fmla="*/ 210757 w 1203747"/>
                <a:gd name="connsiteY52" fmla="*/ 1398152 h 1643056"/>
                <a:gd name="connsiteX53" fmla="*/ 323838 w 1203747"/>
                <a:gd name="connsiteY53" fmla="*/ 1362079 h 1643056"/>
                <a:gd name="connsiteX54" fmla="*/ 448335 w 1203747"/>
                <a:gd name="connsiteY54" fmla="*/ 1314039 h 1643056"/>
                <a:gd name="connsiteX55" fmla="*/ 482456 w 1203747"/>
                <a:gd name="connsiteY55" fmla="*/ 1299810 h 1643056"/>
                <a:gd name="connsiteX56" fmla="*/ 398355 w 1203747"/>
                <a:gd name="connsiteY56" fmla="*/ 1265147 h 1643056"/>
                <a:gd name="connsiteX57" fmla="*/ 246146 w 1203747"/>
                <a:gd name="connsiteY57" fmla="*/ 1209149 h 1643056"/>
                <a:gd name="connsiteX58" fmla="*/ 204667 w 1203747"/>
                <a:gd name="connsiteY58" fmla="*/ 1196899 h 1643056"/>
                <a:gd name="connsiteX59" fmla="*/ 157431 w 1203747"/>
                <a:gd name="connsiteY59" fmla="*/ 1234971 h 1643056"/>
                <a:gd name="connsiteX60" fmla="*/ 75746 w 1203747"/>
                <a:gd name="connsiteY60" fmla="*/ 1227380 h 1643056"/>
                <a:gd name="connsiteX61" fmla="*/ 8809 w 1203747"/>
                <a:gd name="connsiteY61" fmla="*/ 1104063 h 1643056"/>
                <a:gd name="connsiteX62" fmla="*/ 62767 w 1203747"/>
                <a:gd name="connsiteY62" fmla="*/ 1060576 h 1643056"/>
                <a:gd name="connsiteX63" fmla="*/ 73136 w 1203747"/>
                <a:gd name="connsiteY63" fmla="*/ 1061538 h 1643056"/>
                <a:gd name="connsiteX64" fmla="*/ 65322 w 1203747"/>
                <a:gd name="connsiteY64" fmla="*/ 1054654 h 1643056"/>
                <a:gd name="connsiteX65" fmla="*/ 59946 w 1203747"/>
                <a:gd name="connsiteY65" fmla="*/ 985563 h 1643056"/>
                <a:gd name="connsiteX66" fmla="*/ 153462 w 1203747"/>
                <a:gd name="connsiteY66" fmla="*/ 938907 h 1643056"/>
                <a:gd name="connsiteX67" fmla="*/ 517587 w 1203747"/>
                <a:gd name="connsiteY67" fmla="*/ 703931 h 1643056"/>
                <a:gd name="connsiteX68" fmla="*/ 461600 w 1203747"/>
                <a:gd name="connsiteY68" fmla="*/ 790723 h 1643056"/>
                <a:gd name="connsiteX69" fmla="*/ 517587 w 1203747"/>
                <a:gd name="connsiteY69" fmla="*/ 877515 h 1643056"/>
                <a:gd name="connsiteX70" fmla="*/ 573574 w 1203747"/>
                <a:gd name="connsiteY70" fmla="*/ 790723 h 1643056"/>
                <a:gd name="connsiteX71" fmla="*/ 517587 w 1203747"/>
                <a:gd name="connsiteY71" fmla="*/ 703931 h 1643056"/>
                <a:gd name="connsiteX72" fmla="*/ 680883 w 1203747"/>
                <a:gd name="connsiteY72" fmla="*/ 698100 h 1643056"/>
                <a:gd name="connsiteX73" fmla="*/ 624896 w 1203747"/>
                <a:gd name="connsiteY73" fmla="*/ 784892 h 1643056"/>
                <a:gd name="connsiteX74" fmla="*/ 680883 w 1203747"/>
                <a:gd name="connsiteY74" fmla="*/ 871684 h 1643056"/>
                <a:gd name="connsiteX75" fmla="*/ 736870 w 1203747"/>
                <a:gd name="connsiteY75" fmla="*/ 784892 h 1643056"/>
                <a:gd name="connsiteX76" fmla="*/ 680883 w 1203747"/>
                <a:gd name="connsiteY76" fmla="*/ 698100 h 1643056"/>
                <a:gd name="connsiteX77" fmla="*/ 828912 w 1203747"/>
                <a:gd name="connsiteY77" fmla="*/ 362177 h 1643056"/>
                <a:gd name="connsiteX78" fmla="*/ 921930 w 1203747"/>
                <a:gd name="connsiteY78" fmla="*/ 455194 h 1643056"/>
                <a:gd name="connsiteX79" fmla="*/ 828912 w 1203747"/>
                <a:gd name="connsiteY79" fmla="*/ 548211 h 1643056"/>
                <a:gd name="connsiteX80" fmla="*/ 735894 w 1203747"/>
                <a:gd name="connsiteY80" fmla="*/ 455194 h 1643056"/>
                <a:gd name="connsiteX81" fmla="*/ 828912 w 1203747"/>
                <a:gd name="connsiteY81" fmla="*/ 362177 h 1643056"/>
                <a:gd name="connsiteX82" fmla="*/ 362187 w 1203747"/>
                <a:gd name="connsiteY82" fmla="*/ 362177 h 1643056"/>
                <a:gd name="connsiteX83" fmla="*/ 455205 w 1203747"/>
                <a:gd name="connsiteY83" fmla="*/ 455194 h 1643056"/>
                <a:gd name="connsiteX84" fmla="*/ 362187 w 1203747"/>
                <a:gd name="connsiteY84" fmla="*/ 548211 h 1643056"/>
                <a:gd name="connsiteX85" fmla="*/ 269169 w 1203747"/>
                <a:gd name="connsiteY85" fmla="*/ 455194 h 1643056"/>
                <a:gd name="connsiteX86" fmla="*/ 362187 w 1203747"/>
                <a:gd name="connsiteY86" fmla="*/ 362177 h 1643056"/>
                <a:gd name="connsiteX87" fmla="*/ 905415 w 1203747"/>
                <a:gd name="connsiteY87" fmla="*/ 268382 h 1643056"/>
                <a:gd name="connsiteX88" fmla="*/ 689564 w 1203747"/>
                <a:gd name="connsiteY88" fmla="*/ 457187 h 1643056"/>
                <a:gd name="connsiteX89" fmla="*/ 905415 w 1203747"/>
                <a:gd name="connsiteY89" fmla="*/ 645992 h 1643056"/>
                <a:gd name="connsiteX90" fmla="*/ 1121267 w 1203747"/>
                <a:gd name="connsiteY90" fmla="*/ 457187 h 1643056"/>
                <a:gd name="connsiteX91" fmla="*/ 905415 w 1203747"/>
                <a:gd name="connsiteY91" fmla="*/ 268382 h 1643056"/>
                <a:gd name="connsiteX92" fmla="*/ 293054 w 1203747"/>
                <a:gd name="connsiteY92" fmla="*/ 268382 h 1643056"/>
                <a:gd name="connsiteX93" fmla="*/ 77202 w 1203747"/>
                <a:gd name="connsiteY93" fmla="*/ 457187 h 1643056"/>
                <a:gd name="connsiteX94" fmla="*/ 293054 w 1203747"/>
                <a:gd name="connsiteY94" fmla="*/ 645992 h 1643056"/>
                <a:gd name="connsiteX95" fmla="*/ 508906 w 1203747"/>
                <a:gd name="connsiteY95" fmla="*/ 457187 h 1643056"/>
                <a:gd name="connsiteX96" fmla="*/ 293054 w 1203747"/>
                <a:gd name="connsiteY96" fmla="*/ 268382 h 1643056"/>
                <a:gd name="connsiteX97" fmla="*/ 599234 w 1203747"/>
                <a:gd name="connsiteY97" fmla="*/ 0 h 1643056"/>
                <a:gd name="connsiteX98" fmla="*/ 1198468 w 1203747"/>
                <a:gd name="connsiteY98" fmla="*/ 491117 h 1643056"/>
                <a:gd name="connsiteX99" fmla="*/ 1022958 w 1203747"/>
                <a:gd name="connsiteY99" fmla="*/ 838391 h 1643056"/>
                <a:gd name="connsiteX100" fmla="*/ 866040 w 1203747"/>
                <a:gd name="connsiteY100" fmla="*/ 925097 h 1643056"/>
                <a:gd name="connsiteX101" fmla="*/ 821752 w 1203747"/>
                <a:gd name="connsiteY101" fmla="*/ 1102249 h 1643056"/>
                <a:gd name="connsiteX102" fmla="*/ 376713 w 1203747"/>
                <a:gd name="connsiteY102" fmla="*/ 1102249 h 1643056"/>
                <a:gd name="connsiteX103" fmla="*/ 332425 w 1203747"/>
                <a:gd name="connsiteY103" fmla="*/ 925097 h 1643056"/>
                <a:gd name="connsiteX104" fmla="*/ 175509 w 1203747"/>
                <a:gd name="connsiteY104" fmla="*/ 838390 h 1643056"/>
                <a:gd name="connsiteX105" fmla="*/ 0 w 1203747"/>
                <a:gd name="connsiteY105" fmla="*/ 491117 h 1643056"/>
                <a:gd name="connsiteX106" fmla="*/ 599234 w 1203747"/>
                <a:gd name="connsiteY106" fmla="*/ 0 h 1643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1203747" h="1643056">
                  <a:moveTo>
                    <a:pt x="153462" y="938907"/>
                  </a:moveTo>
                  <a:cubicBezTo>
                    <a:pt x="167319" y="940108"/>
                    <a:pt x="181604" y="943630"/>
                    <a:pt x="195589" y="949665"/>
                  </a:cubicBezTo>
                  <a:cubicBezTo>
                    <a:pt x="251529" y="973805"/>
                    <a:pt x="281499" y="1029016"/>
                    <a:pt x="262526" y="1072982"/>
                  </a:cubicBezTo>
                  <a:lnTo>
                    <a:pt x="254965" y="1079075"/>
                  </a:lnTo>
                  <a:lnTo>
                    <a:pt x="292777" y="1101109"/>
                  </a:lnTo>
                  <a:cubicBezTo>
                    <a:pt x="333615" y="1122821"/>
                    <a:pt x="382810" y="1147359"/>
                    <a:pt x="437938" y="1173435"/>
                  </a:cubicBezTo>
                  <a:lnTo>
                    <a:pt x="604253" y="1248471"/>
                  </a:lnTo>
                  <a:lnTo>
                    <a:pt x="768922" y="1174177"/>
                  </a:lnTo>
                  <a:cubicBezTo>
                    <a:pt x="824051" y="1148101"/>
                    <a:pt x="873245" y="1123563"/>
                    <a:pt x="914084" y="1101851"/>
                  </a:cubicBezTo>
                  <a:lnTo>
                    <a:pt x="951896" y="1079817"/>
                  </a:lnTo>
                  <a:lnTo>
                    <a:pt x="944335" y="1073724"/>
                  </a:lnTo>
                  <a:cubicBezTo>
                    <a:pt x="925362" y="1029758"/>
                    <a:pt x="955331" y="974547"/>
                    <a:pt x="1011272" y="950407"/>
                  </a:cubicBezTo>
                  <a:cubicBezTo>
                    <a:pt x="1025258" y="944372"/>
                    <a:pt x="1039542" y="940850"/>
                    <a:pt x="1053399" y="939649"/>
                  </a:cubicBezTo>
                  <a:cubicBezTo>
                    <a:pt x="1094968" y="936046"/>
                    <a:pt x="1132686" y="953330"/>
                    <a:pt x="1146915" y="986305"/>
                  </a:cubicBezTo>
                  <a:cubicBezTo>
                    <a:pt x="1156401" y="1008287"/>
                    <a:pt x="1153654" y="1033081"/>
                    <a:pt x="1141539" y="1055396"/>
                  </a:cubicBezTo>
                  <a:lnTo>
                    <a:pt x="1133725" y="1062280"/>
                  </a:lnTo>
                  <a:lnTo>
                    <a:pt x="1144094" y="1061318"/>
                  </a:lnTo>
                  <a:cubicBezTo>
                    <a:pt x="1168642" y="1067812"/>
                    <a:pt x="1188566" y="1082822"/>
                    <a:pt x="1198052" y="1104805"/>
                  </a:cubicBezTo>
                  <a:cubicBezTo>
                    <a:pt x="1217024" y="1148771"/>
                    <a:pt x="1187055" y="1203982"/>
                    <a:pt x="1131115" y="1228122"/>
                  </a:cubicBezTo>
                  <a:cubicBezTo>
                    <a:pt x="1103145" y="1240191"/>
                    <a:pt x="1073978" y="1242209"/>
                    <a:pt x="1049430" y="1235713"/>
                  </a:cubicBezTo>
                  <a:lnTo>
                    <a:pt x="1002194" y="1197641"/>
                  </a:lnTo>
                  <a:lnTo>
                    <a:pt x="960714" y="1209891"/>
                  </a:lnTo>
                  <a:cubicBezTo>
                    <a:pt x="916900" y="1224709"/>
                    <a:pt x="865298" y="1243668"/>
                    <a:pt x="808506" y="1265889"/>
                  </a:cubicBezTo>
                  <a:lnTo>
                    <a:pt x="726194" y="1299815"/>
                  </a:lnTo>
                  <a:lnTo>
                    <a:pt x="758525" y="1313297"/>
                  </a:lnTo>
                  <a:cubicBezTo>
                    <a:pt x="802944" y="1331144"/>
                    <a:pt x="844808" y="1347281"/>
                    <a:pt x="883022" y="1361337"/>
                  </a:cubicBezTo>
                  <a:lnTo>
                    <a:pt x="996104" y="1397410"/>
                  </a:lnTo>
                  <a:lnTo>
                    <a:pt x="995471" y="1389270"/>
                  </a:lnTo>
                  <a:cubicBezTo>
                    <a:pt x="1014444" y="1345304"/>
                    <a:pt x="1075174" y="1329232"/>
                    <a:pt x="1131114" y="1353372"/>
                  </a:cubicBezTo>
                  <a:cubicBezTo>
                    <a:pt x="1187055" y="1377512"/>
                    <a:pt x="1217024" y="1432723"/>
                    <a:pt x="1198052" y="1476689"/>
                  </a:cubicBezTo>
                  <a:cubicBezTo>
                    <a:pt x="1188566" y="1498672"/>
                    <a:pt x="1168639" y="1513681"/>
                    <a:pt x="1144094" y="1520176"/>
                  </a:cubicBezTo>
                  <a:lnTo>
                    <a:pt x="1133725" y="1519214"/>
                  </a:lnTo>
                  <a:lnTo>
                    <a:pt x="1141539" y="1526098"/>
                  </a:lnTo>
                  <a:cubicBezTo>
                    <a:pt x="1153652" y="1548412"/>
                    <a:pt x="1156401" y="1573207"/>
                    <a:pt x="1146915" y="1595189"/>
                  </a:cubicBezTo>
                  <a:cubicBezTo>
                    <a:pt x="1127943" y="1639156"/>
                    <a:pt x="1067213" y="1655227"/>
                    <a:pt x="1011272" y="1631087"/>
                  </a:cubicBezTo>
                  <a:cubicBezTo>
                    <a:pt x="983300" y="1619016"/>
                    <a:pt x="961823" y="1599179"/>
                    <a:pt x="949711" y="1576863"/>
                  </a:cubicBezTo>
                  <a:lnTo>
                    <a:pt x="945137" y="1518102"/>
                  </a:lnTo>
                  <a:lnTo>
                    <a:pt x="840407" y="1460073"/>
                  </a:lnTo>
                  <a:cubicBezTo>
                    <a:pt x="803965" y="1441910"/>
                    <a:pt x="763504" y="1422521"/>
                    <a:pt x="720047" y="1402448"/>
                  </a:cubicBezTo>
                  <a:lnTo>
                    <a:pt x="604262" y="1350783"/>
                  </a:lnTo>
                  <a:lnTo>
                    <a:pt x="486814" y="1403190"/>
                  </a:lnTo>
                  <a:cubicBezTo>
                    <a:pt x="443356" y="1423263"/>
                    <a:pt x="402896" y="1442653"/>
                    <a:pt x="366454" y="1460815"/>
                  </a:cubicBezTo>
                  <a:lnTo>
                    <a:pt x="261724" y="1518844"/>
                  </a:lnTo>
                  <a:lnTo>
                    <a:pt x="257150" y="1577605"/>
                  </a:lnTo>
                  <a:cubicBezTo>
                    <a:pt x="245038" y="1599921"/>
                    <a:pt x="223560" y="1619758"/>
                    <a:pt x="195589" y="1631829"/>
                  </a:cubicBezTo>
                  <a:cubicBezTo>
                    <a:pt x="139648" y="1655969"/>
                    <a:pt x="78918" y="1639898"/>
                    <a:pt x="59946" y="1595931"/>
                  </a:cubicBezTo>
                  <a:cubicBezTo>
                    <a:pt x="50460" y="1573949"/>
                    <a:pt x="53209" y="1549154"/>
                    <a:pt x="65322" y="1526840"/>
                  </a:cubicBezTo>
                  <a:lnTo>
                    <a:pt x="73136" y="1519956"/>
                  </a:lnTo>
                  <a:lnTo>
                    <a:pt x="62767" y="1520918"/>
                  </a:lnTo>
                  <a:cubicBezTo>
                    <a:pt x="38222" y="1514423"/>
                    <a:pt x="18295" y="1499414"/>
                    <a:pt x="8809" y="1477431"/>
                  </a:cubicBezTo>
                  <a:cubicBezTo>
                    <a:pt x="-10163" y="1433465"/>
                    <a:pt x="19806" y="1378254"/>
                    <a:pt x="75747" y="1354114"/>
                  </a:cubicBezTo>
                  <a:cubicBezTo>
                    <a:pt x="131687" y="1329974"/>
                    <a:pt x="192417" y="1346046"/>
                    <a:pt x="211390" y="1390012"/>
                  </a:cubicBezTo>
                  <a:lnTo>
                    <a:pt x="210757" y="1398152"/>
                  </a:lnTo>
                  <a:lnTo>
                    <a:pt x="323838" y="1362079"/>
                  </a:lnTo>
                  <a:cubicBezTo>
                    <a:pt x="362052" y="1348023"/>
                    <a:pt x="403917" y="1331886"/>
                    <a:pt x="448335" y="1314039"/>
                  </a:cubicBezTo>
                  <a:lnTo>
                    <a:pt x="482456" y="1299810"/>
                  </a:lnTo>
                  <a:lnTo>
                    <a:pt x="398355" y="1265147"/>
                  </a:lnTo>
                  <a:cubicBezTo>
                    <a:pt x="341563" y="1242926"/>
                    <a:pt x="289961" y="1223967"/>
                    <a:pt x="246146" y="1209149"/>
                  </a:cubicBezTo>
                  <a:lnTo>
                    <a:pt x="204667" y="1196899"/>
                  </a:lnTo>
                  <a:lnTo>
                    <a:pt x="157431" y="1234971"/>
                  </a:lnTo>
                  <a:cubicBezTo>
                    <a:pt x="132883" y="1241467"/>
                    <a:pt x="103716" y="1239449"/>
                    <a:pt x="75746" y="1227380"/>
                  </a:cubicBezTo>
                  <a:cubicBezTo>
                    <a:pt x="19806" y="1203240"/>
                    <a:pt x="-10163" y="1148029"/>
                    <a:pt x="8809" y="1104063"/>
                  </a:cubicBezTo>
                  <a:cubicBezTo>
                    <a:pt x="18295" y="1082080"/>
                    <a:pt x="38219" y="1067070"/>
                    <a:pt x="62767" y="1060576"/>
                  </a:cubicBezTo>
                  <a:lnTo>
                    <a:pt x="73136" y="1061538"/>
                  </a:lnTo>
                  <a:lnTo>
                    <a:pt x="65322" y="1054654"/>
                  </a:lnTo>
                  <a:cubicBezTo>
                    <a:pt x="53207" y="1032339"/>
                    <a:pt x="50460" y="1007545"/>
                    <a:pt x="59946" y="985563"/>
                  </a:cubicBezTo>
                  <a:cubicBezTo>
                    <a:pt x="74175" y="952588"/>
                    <a:pt x="111893" y="935304"/>
                    <a:pt x="153462" y="938907"/>
                  </a:cubicBezTo>
                  <a:close/>
                  <a:moveTo>
                    <a:pt x="517587" y="703931"/>
                  </a:moveTo>
                  <a:cubicBezTo>
                    <a:pt x="486667" y="703931"/>
                    <a:pt x="461600" y="742789"/>
                    <a:pt x="461600" y="790723"/>
                  </a:cubicBezTo>
                  <a:cubicBezTo>
                    <a:pt x="461600" y="838657"/>
                    <a:pt x="486667" y="877515"/>
                    <a:pt x="517587" y="877515"/>
                  </a:cubicBezTo>
                  <a:cubicBezTo>
                    <a:pt x="548508" y="877515"/>
                    <a:pt x="573574" y="838657"/>
                    <a:pt x="573574" y="790723"/>
                  </a:cubicBezTo>
                  <a:cubicBezTo>
                    <a:pt x="573574" y="742789"/>
                    <a:pt x="548508" y="703931"/>
                    <a:pt x="517587" y="703931"/>
                  </a:cubicBezTo>
                  <a:close/>
                  <a:moveTo>
                    <a:pt x="680883" y="698100"/>
                  </a:moveTo>
                  <a:cubicBezTo>
                    <a:pt x="649963" y="698100"/>
                    <a:pt x="624896" y="736958"/>
                    <a:pt x="624896" y="784892"/>
                  </a:cubicBezTo>
                  <a:cubicBezTo>
                    <a:pt x="624896" y="832826"/>
                    <a:pt x="649963" y="871684"/>
                    <a:pt x="680883" y="871684"/>
                  </a:cubicBezTo>
                  <a:cubicBezTo>
                    <a:pt x="711803" y="871684"/>
                    <a:pt x="736870" y="832826"/>
                    <a:pt x="736870" y="784892"/>
                  </a:cubicBezTo>
                  <a:cubicBezTo>
                    <a:pt x="736870" y="736958"/>
                    <a:pt x="711803" y="698100"/>
                    <a:pt x="680883" y="698100"/>
                  </a:cubicBezTo>
                  <a:close/>
                  <a:moveTo>
                    <a:pt x="828912" y="362177"/>
                  </a:moveTo>
                  <a:cubicBezTo>
                    <a:pt x="880284" y="362177"/>
                    <a:pt x="921930" y="403822"/>
                    <a:pt x="921930" y="455194"/>
                  </a:cubicBezTo>
                  <a:cubicBezTo>
                    <a:pt x="921930" y="506566"/>
                    <a:pt x="880284" y="548211"/>
                    <a:pt x="828912" y="548211"/>
                  </a:cubicBezTo>
                  <a:cubicBezTo>
                    <a:pt x="777540" y="548211"/>
                    <a:pt x="735894" y="506566"/>
                    <a:pt x="735894" y="455194"/>
                  </a:cubicBezTo>
                  <a:cubicBezTo>
                    <a:pt x="735894" y="403822"/>
                    <a:pt x="777540" y="362177"/>
                    <a:pt x="828912" y="362177"/>
                  </a:cubicBezTo>
                  <a:close/>
                  <a:moveTo>
                    <a:pt x="362187" y="362177"/>
                  </a:moveTo>
                  <a:cubicBezTo>
                    <a:pt x="413559" y="362177"/>
                    <a:pt x="455205" y="403822"/>
                    <a:pt x="455205" y="455194"/>
                  </a:cubicBezTo>
                  <a:cubicBezTo>
                    <a:pt x="455205" y="506566"/>
                    <a:pt x="413559" y="548211"/>
                    <a:pt x="362187" y="548211"/>
                  </a:cubicBezTo>
                  <a:cubicBezTo>
                    <a:pt x="310815" y="548211"/>
                    <a:pt x="269169" y="506566"/>
                    <a:pt x="269169" y="455194"/>
                  </a:cubicBezTo>
                  <a:cubicBezTo>
                    <a:pt x="269169" y="403822"/>
                    <a:pt x="310815" y="362177"/>
                    <a:pt x="362187" y="362177"/>
                  </a:cubicBezTo>
                  <a:close/>
                  <a:moveTo>
                    <a:pt x="905415" y="268382"/>
                  </a:moveTo>
                  <a:cubicBezTo>
                    <a:pt x="786204" y="268382"/>
                    <a:pt x="689564" y="352913"/>
                    <a:pt x="689564" y="457187"/>
                  </a:cubicBezTo>
                  <a:cubicBezTo>
                    <a:pt x="689564" y="561461"/>
                    <a:pt x="786204" y="645992"/>
                    <a:pt x="905415" y="645992"/>
                  </a:cubicBezTo>
                  <a:cubicBezTo>
                    <a:pt x="1024627" y="645992"/>
                    <a:pt x="1121267" y="561461"/>
                    <a:pt x="1121267" y="457187"/>
                  </a:cubicBezTo>
                  <a:cubicBezTo>
                    <a:pt x="1121267" y="352913"/>
                    <a:pt x="1024627" y="268382"/>
                    <a:pt x="905415" y="268382"/>
                  </a:cubicBezTo>
                  <a:close/>
                  <a:moveTo>
                    <a:pt x="293054" y="268382"/>
                  </a:moveTo>
                  <a:cubicBezTo>
                    <a:pt x="173842" y="268382"/>
                    <a:pt x="77202" y="352913"/>
                    <a:pt x="77202" y="457187"/>
                  </a:cubicBezTo>
                  <a:cubicBezTo>
                    <a:pt x="77202" y="561461"/>
                    <a:pt x="173842" y="645992"/>
                    <a:pt x="293054" y="645992"/>
                  </a:cubicBezTo>
                  <a:cubicBezTo>
                    <a:pt x="412265" y="645992"/>
                    <a:pt x="508906" y="561461"/>
                    <a:pt x="508906" y="457187"/>
                  </a:cubicBezTo>
                  <a:cubicBezTo>
                    <a:pt x="508906" y="352913"/>
                    <a:pt x="412265" y="268382"/>
                    <a:pt x="293054" y="268382"/>
                  </a:cubicBezTo>
                  <a:close/>
                  <a:moveTo>
                    <a:pt x="599234" y="0"/>
                  </a:moveTo>
                  <a:cubicBezTo>
                    <a:pt x="930183" y="0"/>
                    <a:pt x="1198468" y="219880"/>
                    <a:pt x="1198468" y="491117"/>
                  </a:cubicBezTo>
                  <a:cubicBezTo>
                    <a:pt x="1198468" y="626735"/>
                    <a:pt x="1131398" y="749514"/>
                    <a:pt x="1022958" y="838391"/>
                  </a:cubicBezTo>
                  <a:lnTo>
                    <a:pt x="866040" y="925097"/>
                  </a:lnTo>
                  <a:lnTo>
                    <a:pt x="821752" y="1102249"/>
                  </a:lnTo>
                  <a:lnTo>
                    <a:pt x="376713" y="1102249"/>
                  </a:lnTo>
                  <a:lnTo>
                    <a:pt x="332425" y="925097"/>
                  </a:lnTo>
                  <a:lnTo>
                    <a:pt x="175509" y="838390"/>
                  </a:lnTo>
                  <a:cubicBezTo>
                    <a:pt x="67072" y="749514"/>
                    <a:pt x="0" y="626735"/>
                    <a:pt x="0" y="491117"/>
                  </a:cubicBezTo>
                  <a:cubicBezTo>
                    <a:pt x="0" y="219880"/>
                    <a:pt x="268285" y="0"/>
                    <a:pt x="5992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589D5C01-4DB9-4640-BAC3-24E10E7B5C1A}"/>
              </a:ext>
            </a:extLst>
          </p:cNvPr>
          <p:cNvGrpSpPr/>
          <p:nvPr/>
        </p:nvGrpSpPr>
        <p:grpSpPr>
          <a:xfrm>
            <a:off x="7903849" y="4770407"/>
            <a:ext cx="1593833" cy="1492370"/>
            <a:chOff x="7903849" y="4770407"/>
            <a:chExt cx="1593833" cy="1492370"/>
          </a:xfrm>
        </p:grpSpPr>
        <p:sp>
          <p:nvSpPr>
            <p:cNvPr id="45" name="波線 44">
              <a:extLst>
                <a:ext uri="{FF2B5EF4-FFF2-40B4-BE49-F238E27FC236}">
                  <a16:creationId xmlns:a16="http://schemas.microsoft.com/office/drawing/2014/main" id="{8C705BD7-6C50-4422-A440-E150E4E5E8C0}"/>
                </a:ext>
              </a:extLst>
            </p:cNvPr>
            <p:cNvSpPr/>
            <p:nvPr/>
          </p:nvSpPr>
          <p:spPr bwMode="auto">
            <a:xfrm>
              <a:off x="7903849" y="4770407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1C78ED8-3E08-4148-9DF0-754A22E6FA3C}"/>
                </a:ext>
              </a:extLst>
            </p:cNvPr>
            <p:cNvSpPr/>
            <p:nvPr/>
          </p:nvSpPr>
          <p:spPr>
            <a:xfrm>
              <a:off x="8497370" y="5097632"/>
              <a:ext cx="478798" cy="844366"/>
            </a:xfrm>
            <a:custGeom>
              <a:avLst/>
              <a:gdLst>
                <a:gd name="connsiteX0" fmla="*/ 647660 w 1207313"/>
                <a:gd name="connsiteY0" fmla="*/ 1372376 h 2037572"/>
                <a:gd name="connsiteX1" fmla="*/ 683997 w 1207313"/>
                <a:gd name="connsiteY1" fmla="*/ 1439688 h 2037572"/>
                <a:gd name="connsiteX2" fmla="*/ 647660 w 1207313"/>
                <a:gd name="connsiteY2" fmla="*/ 1506999 h 2037572"/>
                <a:gd name="connsiteX3" fmla="*/ 611324 w 1207313"/>
                <a:gd name="connsiteY3" fmla="*/ 1439688 h 2037572"/>
                <a:gd name="connsiteX4" fmla="*/ 647660 w 1207313"/>
                <a:gd name="connsiteY4" fmla="*/ 1372376 h 2037572"/>
                <a:gd name="connsiteX5" fmla="*/ 556380 w 1207313"/>
                <a:gd name="connsiteY5" fmla="*/ 1372376 h 2037572"/>
                <a:gd name="connsiteX6" fmla="*/ 592717 w 1207313"/>
                <a:gd name="connsiteY6" fmla="*/ 1439688 h 2037572"/>
                <a:gd name="connsiteX7" fmla="*/ 556380 w 1207313"/>
                <a:gd name="connsiteY7" fmla="*/ 1506999 h 2037572"/>
                <a:gd name="connsiteX8" fmla="*/ 520044 w 1207313"/>
                <a:gd name="connsiteY8" fmla="*/ 1439688 h 2037572"/>
                <a:gd name="connsiteX9" fmla="*/ 556380 w 1207313"/>
                <a:gd name="connsiteY9" fmla="*/ 1372376 h 2037572"/>
                <a:gd name="connsiteX10" fmla="*/ 738940 w 1207313"/>
                <a:gd name="connsiteY10" fmla="*/ 1349556 h 2037572"/>
                <a:gd name="connsiteX11" fmla="*/ 775277 w 1207313"/>
                <a:gd name="connsiteY11" fmla="*/ 1416868 h 2037572"/>
                <a:gd name="connsiteX12" fmla="*/ 738940 w 1207313"/>
                <a:gd name="connsiteY12" fmla="*/ 1484179 h 2037572"/>
                <a:gd name="connsiteX13" fmla="*/ 702604 w 1207313"/>
                <a:gd name="connsiteY13" fmla="*/ 1416868 h 2037572"/>
                <a:gd name="connsiteX14" fmla="*/ 738940 w 1207313"/>
                <a:gd name="connsiteY14" fmla="*/ 1349556 h 2037572"/>
                <a:gd name="connsiteX15" fmla="*/ 465100 w 1207313"/>
                <a:gd name="connsiteY15" fmla="*/ 1349556 h 2037572"/>
                <a:gd name="connsiteX16" fmla="*/ 501437 w 1207313"/>
                <a:gd name="connsiteY16" fmla="*/ 1416868 h 2037572"/>
                <a:gd name="connsiteX17" fmla="*/ 465100 w 1207313"/>
                <a:gd name="connsiteY17" fmla="*/ 1484179 h 2037572"/>
                <a:gd name="connsiteX18" fmla="*/ 428764 w 1207313"/>
                <a:gd name="connsiteY18" fmla="*/ 1416868 h 2037572"/>
                <a:gd name="connsiteX19" fmla="*/ 465100 w 1207313"/>
                <a:gd name="connsiteY19" fmla="*/ 1349556 h 2037572"/>
                <a:gd name="connsiteX20" fmla="*/ 157028 w 1207313"/>
                <a:gd name="connsiteY20" fmla="*/ 1333423 h 2037572"/>
                <a:gd name="connsiteX21" fmla="*/ 199155 w 1207313"/>
                <a:gd name="connsiteY21" fmla="*/ 1344181 h 2037572"/>
                <a:gd name="connsiteX22" fmla="*/ 266092 w 1207313"/>
                <a:gd name="connsiteY22" fmla="*/ 1467498 h 2037572"/>
                <a:gd name="connsiteX23" fmla="*/ 258531 w 1207313"/>
                <a:gd name="connsiteY23" fmla="*/ 1473591 h 2037572"/>
                <a:gd name="connsiteX24" fmla="*/ 296343 w 1207313"/>
                <a:gd name="connsiteY24" fmla="*/ 1495625 h 2037572"/>
                <a:gd name="connsiteX25" fmla="*/ 441504 w 1207313"/>
                <a:gd name="connsiteY25" fmla="*/ 1567951 h 2037572"/>
                <a:gd name="connsiteX26" fmla="*/ 607819 w 1207313"/>
                <a:gd name="connsiteY26" fmla="*/ 1642987 h 2037572"/>
                <a:gd name="connsiteX27" fmla="*/ 772488 w 1207313"/>
                <a:gd name="connsiteY27" fmla="*/ 1568693 h 2037572"/>
                <a:gd name="connsiteX28" fmla="*/ 917650 w 1207313"/>
                <a:gd name="connsiteY28" fmla="*/ 1496367 h 2037572"/>
                <a:gd name="connsiteX29" fmla="*/ 955462 w 1207313"/>
                <a:gd name="connsiteY29" fmla="*/ 1474333 h 2037572"/>
                <a:gd name="connsiteX30" fmla="*/ 947901 w 1207313"/>
                <a:gd name="connsiteY30" fmla="*/ 1468240 h 2037572"/>
                <a:gd name="connsiteX31" fmla="*/ 1014838 w 1207313"/>
                <a:gd name="connsiteY31" fmla="*/ 1344923 h 2037572"/>
                <a:gd name="connsiteX32" fmla="*/ 1056965 w 1207313"/>
                <a:gd name="connsiteY32" fmla="*/ 1334165 h 2037572"/>
                <a:gd name="connsiteX33" fmla="*/ 1150481 w 1207313"/>
                <a:gd name="connsiteY33" fmla="*/ 1380821 h 2037572"/>
                <a:gd name="connsiteX34" fmla="*/ 1145105 w 1207313"/>
                <a:gd name="connsiteY34" fmla="*/ 1449912 h 2037572"/>
                <a:gd name="connsiteX35" fmla="*/ 1137291 w 1207313"/>
                <a:gd name="connsiteY35" fmla="*/ 1456796 h 2037572"/>
                <a:gd name="connsiteX36" fmla="*/ 1147660 w 1207313"/>
                <a:gd name="connsiteY36" fmla="*/ 1455834 h 2037572"/>
                <a:gd name="connsiteX37" fmla="*/ 1201618 w 1207313"/>
                <a:gd name="connsiteY37" fmla="*/ 1499321 h 2037572"/>
                <a:gd name="connsiteX38" fmla="*/ 1134681 w 1207313"/>
                <a:gd name="connsiteY38" fmla="*/ 1622638 h 2037572"/>
                <a:gd name="connsiteX39" fmla="*/ 1052996 w 1207313"/>
                <a:gd name="connsiteY39" fmla="*/ 1630229 h 2037572"/>
                <a:gd name="connsiteX40" fmla="*/ 1005760 w 1207313"/>
                <a:gd name="connsiteY40" fmla="*/ 1592157 h 2037572"/>
                <a:gd name="connsiteX41" fmla="*/ 964280 w 1207313"/>
                <a:gd name="connsiteY41" fmla="*/ 1604407 h 2037572"/>
                <a:gd name="connsiteX42" fmla="*/ 812072 w 1207313"/>
                <a:gd name="connsiteY42" fmla="*/ 1660405 h 2037572"/>
                <a:gd name="connsiteX43" fmla="*/ 729760 w 1207313"/>
                <a:gd name="connsiteY43" fmla="*/ 1694331 h 2037572"/>
                <a:gd name="connsiteX44" fmla="*/ 762091 w 1207313"/>
                <a:gd name="connsiteY44" fmla="*/ 1707813 h 2037572"/>
                <a:gd name="connsiteX45" fmla="*/ 886588 w 1207313"/>
                <a:gd name="connsiteY45" fmla="*/ 1755853 h 2037572"/>
                <a:gd name="connsiteX46" fmla="*/ 999670 w 1207313"/>
                <a:gd name="connsiteY46" fmla="*/ 1791926 h 2037572"/>
                <a:gd name="connsiteX47" fmla="*/ 999037 w 1207313"/>
                <a:gd name="connsiteY47" fmla="*/ 1783786 h 2037572"/>
                <a:gd name="connsiteX48" fmla="*/ 1134680 w 1207313"/>
                <a:gd name="connsiteY48" fmla="*/ 1747888 h 2037572"/>
                <a:gd name="connsiteX49" fmla="*/ 1201618 w 1207313"/>
                <a:gd name="connsiteY49" fmla="*/ 1871205 h 2037572"/>
                <a:gd name="connsiteX50" fmla="*/ 1147660 w 1207313"/>
                <a:gd name="connsiteY50" fmla="*/ 1914692 h 2037572"/>
                <a:gd name="connsiteX51" fmla="*/ 1137291 w 1207313"/>
                <a:gd name="connsiteY51" fmla="*/ 1913730 h 2037572"/>
                <a:gd name="connsiteX52" fmla="*/ 1145105 w 1207313"/>
                <a:gd name="connsiteY52" fmla="*/ 1920614 h 2037572"/>
                <a:gd name="connsiteX53" fmla="*/ 1150481 w 1207313"/>
                <a:gd name="connsiteY53" fmla="*/ 1989705 h 2037572"/>
                <a:gd name="connsiteX54" fmla="*/ 1014838 w 1207313"/>
                <a:gd name="connsiteY54" fmla="*/ 2025603 h 2037572"/>
                <a:gd name="connsiteX55" fmla="*/ 953277 w 1207313"/>
                <a:gd name="connsiteY55" fmla="*/ 1971379 h 2037572"/>
                <a:gd name="connsiteX56" fmla="*/ 948703 w 1207313"/>
                <a:gd name="connsiteY56" fmla="*/ 1912618 h 2037572"/>
                <a:gd name="connsiteX57" fmla="*/ 843973 w 1207313"/>
                <a:gd name="connsiteY57" fmla="*/ 1854589 h 2037572"/>
                <a:gd name="connsiteX58" fmla="*/ 723613 w 1207313"/>
                <a:gd name="connsiteY58" fmla="*/ 1796964 h 2037572"/>
                <a:gd name="connsiteX59" fmla="*/ 607828 w 1207313"/>
                <a:gd name="connsiteY59" fmla="*/ 1745299 h 2037572"/>
                <a:gd name="connsiteX60" fmla="*/ 490380 w 1207313"/>
                <a:gd name="connsiteY60" fmla="*/ 1797706 h 2037572"/>
                <a:gd name="connsiteX61" fmla="*/ 370020 w 1207313"/>
                <a:gd name="connsiteY61" fmla="*/ 1855331 h 2037572"/>
                <a:gd name="connsiteX62" fmla="*/ 265290 w 1207313"/>
                <a:gd name="connsiteY62" fmla="*/ 1913360 h 2037572"/>
                <a:gd name="connsiteX63" fmla="*/ 260716 w 1207313"/>
                <a:gd name="connsiteY63" fmla="*/ 1972121 h 2037572"/>
                <a:gd name="connsiteX64" fmla="*/ 199155 w 1207313"/>
                <a:gd name="connsiteY64" fmla="*/ 2026345 h 2037572"/>
                <a:gd name="connsiteX65" fmla="*/ 63512 w 1207313"/>
                <a:gd name="connsiteY65" fmla="*/ 1990447 h 2037572"/>
                <a:gd name="connsiteX66" fmla="*/ 68888 w 1207313"/>
                <a:gd name="connsiteY66" fmla="*/ 1921356 h 2037572"/>
                <a:gd name="connsiteX67" fmla="*/ 76702 w 1207313"/>
                <a:gd name="connsiteY67" fmla="*/ 1914472 h 2037572"/>
                <a:gd name="connsiteX68" fmla="*/ 66333 w 1207313"/>
                <a:gd name="connsiteY68" fmla="*/ 1915434 h 2037572"/>
                <a:gd name="connsiteX69" fmla="*/ 12375 w 1207313"/>
                <a:gd name="connsiteY69" fmla="*/ 1871947 h 2037572"/>
                <a:gd name="connsiteX70" fmla="*/ 79313 w 1207313"/>
                <a:gd name="connsiteY70" fmla="*/ 1748630 h 2037572"/>
                <a:gd name="connsiteX71" fmla="*/ 214956 w 1207313"/>
                <a:gd name="connsiteY71" fmla="*/ 1784528 h 2037572"/>
                <a:gd name="connsiteX72" fmla="*/ 214323 w 1207313"/>
                <a:gd name="connsiteY72" fmla="*/ 1792668 h 2037572"/>
                <a:gd name="connsiteX73" fmla="*/ 327404 w 1207313"/>
                <a:gd name="connsiteY73" fmla="*/ 1756595 h 2037572"/>
                <a:gd name="connsiteX74" fmla="*/ 451901 w 1207313"/>
                <a:gd name="connsiteY74" fmla="*/ 1708555 h 2037572"/>
                <a:gd name="connsiteX75" fmla="*/ 486022 w 1207313"/>
                <a:gd name="connsiteY75" fmla="*/ 1694326 h 2037572"/>
                <a:gd name="connsiteX76" fmla="*/ 401921 w 1207313"/>
                <a:gd name="connsiteY76" fmla="*/ 1659663 h 2037572"/>
                <a:gd name="connsiteX77" fmla="*/ 249712 w 1207313"/>
                <a:gd name="connsiteY77" fmla="*/ 1603665 h 2037572"/>
                <a:gd name="connsiteX78" fmla="*/ 208233 w 1207313"/>
                <a:gd name="connsiteY78" fmla="*/ 1591415 h 2037572"/>
                <a:gd name="connsiteX79" fmla="*/ 160997 w 1207313"/>
                <a:gd name="connsiteY79" fmla="*/ 1629487 h 2037572"/>
                <a:gd name="connsiteX80" fmla="*/ 79312 w 1207313"/>
                <a:gd name="connsiteY80" fmla="*/ 1621896 h 2037572"/>
                <a:gd name="connsiteX81" fmla="*/ 12375 w 1207313"/>
                <a:gd name="connsiteY81" fmla="*/ 1498579 h 2037572"/>
                <a:gd name="connsiteX82" fmla="*/ 66333 w 1207313"/>
                <a:gd name="connsiteY82" fmla="*/ 1455092 h 2037572"/>
                <a:gd name="connsiteX83" fmla="*/ 76702 w 1207313"/>
                <a:gd name="connsiteY83" fmla="*/ 1456054 h 2037572"/>
                <a:gd name="connsiteX84" fmla="*/ 68888 w 1207313"/>
                <a:gd name="connsiteY84" fmla="*/ 1449170 h 2037572"/>
                <a:gd name="connsiteX85" fmla="*/ 63512 w 1207313"/>
                <a:gd name="connsiteY85" fmla="*/ 1380079 h 2037572"/>
                <a:gd name="connsiteX86" fmla="*/ 157028 w 1207313"/>
                <a:gd name="connsiteY86" fmla="*/ 1333423 h 2037572"/>
                <a:gd name="connsiteX87" fmla="*/ 830221 w 1207313"/>
                <a:gd name="connsiteY87" fmla="*/ 1307427 h 2037572"/>
                <a:gd name="connsiteX88" fmla="*/ 866557 w 1207313"/>
                <a:gd name="connsiteY88" fmla="*/ 1374739 h 2037572"/>
                <a:gd name="connsiteX89" fmla="*/ 830221 w 1207313"/>
                <a:gd name="connsiteY89" fmla="*/ 1442050 h 2037572"/>
                <a:gd name="connsiteX90" fmla="*/ 793884 w 1207313"/>
                <a:gd name="connsiteY90" fmla="*/ 1374739 h 2037572"/>
                <a:gd name="connsiteX91" fmla="*/ 830221 w 1207313"/>
                <a:gd name="connsiteY91" fmla="*/ 1307427 h 2037572"/>
                <a:gd name="connsiteX92" fmla="*/ 373820 w 1207313"/>
                <a:gd name="connsiteY92" fmla="*/ 1307427 h 2037572"/>
                <a:gd name="connsiteX93" fmla="*/ 410157 w 1207313"/>
                <a:gd name="connsiteY93" fmla="*/ 1374739 h 2037572"/>
                <a:gd name="connsiteX94" fmla="*/ 373820 w 1207313"/>
                <a:gd name="connsiteY94" fmla="*/ 1442050 h 2037572"/>
                <a:gd name="connsiteX95" fmla="*/ 337484 w 1207313"/>
                <a:gd name="connsiteY95" fmla="*/ 1374739 h 2037572"/>
                <a:gd name="connsiteX96" fmla="*/ 373820 w 1207313"/>
                <a:gd name="connsiteY96" fmla="*/ 1307427 h 2037572"/>
                <a:gd name="connsiteX97" fmla="*/ 921501 w 1207313"/>
                <a:gd name="connsiteY97" fmla="*/ 1237212 h 2037572"/>
                <a:gd name="connsiteX98" fmla="*/ 957837 w 1207313"/>
                <a:gd name="connsiteY98" fmla="*/ 1304523 h 2037572"/>
                <a:gd name="connsiteX99" fmla="*/ 921501 w 1207313"/>
                <a:gd name="connsiteY99" fmla="*/ 1371835 h 2037572"/>
                <a:gd name="connsiteX100" fmla="*/ 885164 w 1207313"/>
                <a:gd name="connsiteY100" fmla="*/ 1304523 h 2037572"/>
                <a:gd name="connsiteX101" fmla="*/ 921501 w 1207313"/>
                <a:gd name="connsiteY101" fmla="*/ 1237212 h 2037572"/>
                <a:gd name="connsiteX102" fmla="*/ 282540 w 1207313"/>
                <a:gd name="connsiteY102" fmla="*/ 1237212 h 2037572"/>
                <a:gd name="connsiteX103" fmla="*/ 318877 w 1207313"/>
                <a:gd name="connsiteY103" fmla="*/ 1304523 h 2037572"/>
                <a:gd name="connsiteX104" fmla="*/ 282540 w 1207313"/>
                <a:gd name="connsiteY104" fmla="*/ 1371835 h 2037572"/>
                <a:gd name="connsiteX105" fmla="*/ 246204 w 1207313"/>
                <a:gd name="connsiteY105" fmla="*/ 1304523 h 2037572"/>
                <a:gd name="connsiteX106" fmla="*/ 282540 w 1207313"/>
                <a:gd name="connsiteY106" fmla="*/ 1237212 h 2037572"/>
                <a:gd name="connsiteX107" fmla="*/ 650832 w 1207313"/>
                <a:gd name="connsiteY107" fmla="*/ 1053575 h 2037572"/>
                <a:gd name="connsiteX108" fmla="*/ 611660 w 1207313"/>
                <a:gd name="connsiteY108" fmla="*/ 1112088 h 2037572"/>
                <a:gd name="connsiteX109" fmla="*/ 650832 w 1207313"/>
                <a:gd name="connsiteY109" fmla="*/ 1170601 h 2037572"/>
                <a:gd name="connsiteX110" fmla="*/ 690003 w 1207313"/>
                <a:gd name="connsiteY110" fmla="*/ 1112088 h 2037572"/>
                <a:gd name="connsiteX111" fmla="*/ 650832 w 1207313"/>
                <a:gd name="connsiteY111" fmla="*/ 1053575 h 2037572"/>
                <a:gd name="connsiteX112" fmla="*/ 538487 w 1207313"/>
                <a:gd name="connsiteY112" fmla="*/ 1053575 h 2037572"/>
                <a:gd name="connsiteX113" fmla="*/ 499315 w 1207313"/>
                <a:gd name="connsiteY113" fmla="*/ 1112088 h 2037572"/>
                <a:gd name="connsiteX114" fmla="*/ 538487 w 1207313"/>
                <a:gd name="connsiteY114" fmla="*/ 1170601 h 2037572"/>
                <a:gd name="connsiteX115" fmla="*/ 577659 w 1207313"/>
                <a:gd name="connsiteY115" fmla="*/ 1112088 h 2037572"/>
                <a:gd name="connsiteX116" fmla="*/ 538487 w 1207313"/>
                <a:gd name="connsiteY116" fmla="*/ 1053575 h 2037572"/>
                <a:gd name="connsiteX117" fmla="*/ 849917 w 1207313"/>
                <a:gd name="connsiteY117" fmla="*/ 736421 h 2037572"/>
                <a:gd name="connsiteX118" fmla="*/ 942935 w 1207313"/>
                <a:gd name="connsiteY118" fmla="*/ 829438 h 2037572"/>
                <a:gd name="connsiteX119" fmla="*/ 849917 w 1207313"/>
                <a:gd name="connsiteY119" fmla="*/ 922455 h 2037572"/>
                <a:gd name="connsiteX120" fmla="*/ 756899 w 1207313"/>
                <a:gd name="connsiteY120" fmla="*/ 829438 h 2037572"/>
                <a:gd name="connsiteX121" fmla="*/ 849917 w 1207313"/>
                <a:gd name="connsiteY121" fmla="*/ 736421 h 2037572"/>
                <a:gd name="connsiteX122" fmla="*/ 330597 w 1207313"/>
                <a:gd name="connsiteY122" fmla="*/ 736421 h 2037572"/>
                <a:gd name="connsiteX123" fmla="*/ 423615 w 1207313"/>
                <a:gd name="connsiteY123" fmla="*/ 829438 h 2037572"/>
                <a:gd name="connsiteX124" fmla="*/ 330597 w 1207313"/>
                <a:gd name="connsiteY124" fmla="*/ 922455 h 2037572"/>
                <a:gd name="connsiteX125" fmla="*/ 237579 w 1207313"/>
                <a:gd name="connsiteY125" fmla="*/ 829438 h 2037572"/>
                <a:gd name="connsiteX126" fmla="*/ 330597 w 1207313"/>
                <a:gd name="connsiteY126" fmla="*/ 736421 h 2037572"/>
                <a:gd name="connsiteX127" fmla="*/ 906745 w 1207313"/>
                <a:gd name="connsiteY127" fmla="*/ 632565 h 2037572"/>
                <a:gd name="connsiteX128" fmla="*/ 787071 w 1207313"/>
                <a:gd name="connsiteY128" fmla="*/ 667821 h 2037572"/>
                <a:gd name="connsiteX129" fmla="*/ 685027 w 1207313"/>
                <a:gd name="connsiteY129" fmla="*/ 924866 h 2037572"/>
                <a:gd name="connsiteX130" fmla="*/ 958656 w 1207313"/>
                <a:gd name="connsiteY130" fmla="*/ 965016 h 2037572"/>
                <a:gd name="connsiteX131" fmla="*/ 1060700 w 1207313"/>
                <a:gd name="connsiteY131" fmla="*/ 707971 h 2037572"/>
                <a:gd name="connsiteX132" fmla="*/ 906745 w 1207313"/>
                <a:gd name="connsiteY132" fmla="*/ 632565 h 2037572"/>
                <a:gd name="connsiteX133" fmla="*/ 282574 w 1207313"/>
                <a:gd name="connsiteY133" fmla="*/ 632565 h 2037572"/>
                <a:gd name="connsiteX134" fmla="*/ 128618 w 1207313"/>
                <a:gd name="connsiteY134" fmla="*/ 707971 h 2037572"/>
                <a:gd name="connsiteX135" fmla="*/ 230662 w 1207313"/>
                <a:gd name="connsiteY135" fmla="*/ 965016 h 2037572"/>
                <a:gd name="connsiteX136" fmla="*/ 504291 w 1207313"/>
                <a:gd name="connsiteY136" fmla="*/ 924866 h 2037572"/>
                <a:gd name="connsiteX137" fmla="*/ 402247 w 1207313"/>
                <a:gd name="connsiteY137" fmla="*/ 667821 h 2037572"/>
                <a:gd name="connsiteX138" fmla="*/ 282574 w 1207313"/>
                <a:gd name="connsiteY138" fmla="*/ 632565 h 2037572"/>
                <a:gd name="connsiteX139" fmla="*/ 599234 w 1207313"/>
                <a:gd name="connsiteY139" fmla="*/ 0 h 2037572"/>
                <a:gd name="connsiteX140" fmla="*/ 832484 w 1207313"/>
                <a:gd name="connsiteY140" fmla="*/ 48494 h 2037572"/>
                <a:gd name="connsiteX141" fmla="*/ 838409 w 1207313"/>
                <a:gd name="connsiteY141" fmla="*/ 51807 h 2037572"/>
                <a:gd name="connsiteX142" fmla="*/ 792966 w 1207313"/>
                <a:gd name="connsiteY142" fmla="*/ 51807 h 2037572"/>
                <a:gd name="connsiteX143" fmla="*/ 764301 w 1207313"/>
                <a:gd name="connsiteY143" fmla="*/ 135704 h 2037572"/>
                <a:gd name="connsiteX144" fmla="*/ 689262 w 1207313"/>
                <a:gd name="connsiteY144" fmla="*/ 187557 h 2037572"/>
                <a:gd name="connsiteX145" fmla="*/ 704687 w 1207313"/>
                <a:gd name="connsiteY145" fmla="*/ 232708 h 2037572"/>
                <a:gd name="connsiteX146" fmla="*/ 635431 w 1207313"/>
                <a:gd name="connsiteY146" fmla="*/ 184857 h 2037572"/>
                <a:gd name="connsiteX147" fmla="*/ 560389 w 1207313"/>
                <a:gd name="connsiteY147" fmla="*/ 236705 h 2037572"/>
                <a:gd name="connsiteX148" fmla="*/ 467634 w 1207313"/>
                <a:gd name="connsiteY148" fmla="*/ 236708 h 2037572"/>
                <a:gd name="connsiteX149" fmla="*/ 438969 w 1207313"/>
                <a:gd name="connsiteY149" fmla="*/ 320604 h 2037572"/>
                <a:gd name="connsiteX150" fmla="*/ 363931 w 1207313"/>
                <a:gd name="connsiteY150" fmla="*/ 372457 h 2037572"/>
                <a:gd name="connsiteX151" fmla="*/ 392592 w 1207313"/>
                <a:gd name="connsiteY151" fmla="*/ 456356 h 2037572"/>
                <a:gd name="connsiteX152" fmla="*/ 385956 w 1207313"/>
                <a:gd name="connsiteY152" fmla="*/ 475783 h 2037572"/>
                <a:gd name="connsiteX153" fmla="*/ 427295 w 1207313"/>
                <a:gd name="connsiteY153" fmla="*/ 448247 h 2037572"/>
                <a:gd name="connsiteX154" fmla="*/ 407832 w 1207313"/>
                <a:gd name="connsiteY154" fmla="*/ 391274 h 2037572"/>
                <a:gd name="connsiteX155" fmla="*/ 470737 w 1207313"/>
                <a:gd name="connsiteY155" fmla="*/ 347805 h 2037572"/>
                <a:gd name="connsiteX156" fmla="*/ 494766 w 1207313"/>
                <a:gd name="connsiteY156" fmla="*/ 277475 h 2037572"/>
                <a:gd name="connsiteX157" fmla="*/ 572523 w 1207313"/>
                <a:gd name="connsiteY157" fmla="*/ 277472 h 2037572"/>
                <a:gd name="connsiteX158" fmla="*/ 635431 w 1207313"/>
                <a:gd name="connsiteY158" fmla="*/ 234007 h 2037572"/>
                <a:gd name="connsiteX159" fmla="*/ 698339 w 1207313"/>
                <a:gd name="connsiteY159" fmla="*/ 277472 h 2037572"/>
                <a:gd name="connsiteX160" fmla="*/ 776096 w 1207313"/>
                <a:gd name="connsiteY160" fmla="*/ 277475 h 2037572"/>
                <a:gd name="connsiteX161" fmla="*/ 800125 w 1207313"/>
                <a:gd name="connsiteY161" fmla="*/ 347805 h 2037572"/>
                <a:gd name="connsiteX162" fmla="*/ 863030 w 1207313"/>
                <a:gd name="connsiteY162" fmla="*/ 391274 h 2037572"/>
                <a:gd name="connsiteX163" fmla="*/ 839003 w 1207313"/>
                <a:gd name="connsiteY163" fmla="*/ 461606 h 2037572"/>
                <a:gd name="connsiteX164" fmla="*/ 850163 w 1207313"/>
                <a:gd name="connsiteY164" fmla="*/ 494275 h 2037572"/>
                <a:gd name="connsiteX165" fmla="*/ 903320 w 1207313"/>
                <a:gd name="connsiteY165" fmla="*/ 529682 h 2037572"/>
                <a:gd name="connsiteX166" fmla="*/ 878269 w 1207313"/>
                <a:gd name="connsiteY166" fmla="*/ 456356 h 2037572"/>
                <a:gd name="connsiteX167" fmla="*/ 906931 w 1207313"/>
                <a:gd name="connsiteY167" fmla="*/ 372457 h 2037572"/>
                <a:gd name="connsiteX168" fmla="*/ 831893 w 1207313"/>
                <a:gd name="connsiteY168" fmla="*/ 320604 h 2037572"/>
                <a:gd name="connsiteX169" fmla="*/ 803228 w 1207313"/>
                <a:gd name="connsiteY169" fmla="*/ 236708 h 2037572"/>
                <a:gd name="connsiteX170" fmla="*/ 743526 w 1207313"/>
                <a:gd name="connsiteY170" fmla="*/ 236706 h 2037572"/>
                <a:gd name="connsiteX171" fmla="*/ 733163 w 1207313"/>
                <a:gd name="connsiteY171" fmla="*/ 206373 h 2037572"/>
                <a:gd name="connsiteX172" fmla="*/ 796068 w 1207313"/>
                <a:gd name="connsiteY172" fmla="*/ 162905 h 2037572"/>
                <a:gd name="connsiteX173" fmla="*/ 820098 w 1207313"/>
                <a:gd name="connsiteY173" fmla="*/ 92574 h 2037572"/>
                <a:gd name="connsiteX174" fmla="*/ 897855 w 1207313"/>
                <a:gd name="connsiteY174" fmla="*/ 92572 h 2037572"/>
                <a:gd name="connsiteX175" fmla="*/ 903925 w 1207313"/>
                <a:gd name="connsiteY175" fmla="*/ 88428 h 2037572"/>
                <a:gd name="connsiteX176" fmla="*/ 934273 w 1207313"/>
                <a:gd name="connsiteY176" fmla="*/ 105391 h 2037572"/>
                <a:gd name="connsiteX177" fmla="*/ 1198469 w 1207313"/>
                <a:gd name="connsiteY177" fmla="*/ 617099 h 2037572"/>
                <a:gd name="connsiteX178" fmla="*/ 1022957 w 1207313"/>
                <a:gd name="connsiteY178" fmla="*/ 1053455 h 2037572"/>
                <a:gd name="connsiteX179" fmla="*/ 976682 w 1207313"/>
                <a:gd name="connsiteY179" fmla="*/ 1092774 h 2037572"/>
                <a:gd name="connsiteX180" fmla="*/ 970948 w 1207313"/>
                <a:gd name="connsiteY180" fmla="*/ 1105930 h 2037572"/>
                <a:gd name="connsiteX181" fmla="*/ 599234 w 1207313"/>
                <a:gd name="connsiteY181" fmla="*/ 1352047 h 2037572"/>
                <a:gd name="connsiteX182" fmla="*/ 227521 w 1207313"/>
                <a:gd name="connsiteY182" fmla="*/ 1105930 h 2037572"/>
                <a:gd name="connsiteX183" fmla="*/ 221787 w 1207313"/>
                <a:gd name="connsiteY183" fmla="*/ 1092774 h 2037572"/>
                <a:gd name="connsiteX184" fmla="*/ 175512 w 1207313"/>
                <a:gd name="connsiteY184" fmla="*/ 1053455 h 2037572"/>
                <a:gd name="connsiteX185" fmla="*/ 0 w 1207313"/>
                <a:gd name="connsiteY185" fmla="*/ 617099 h 2037572"/>
                <a:gd name="connsiteX186" fmla="*/ 599234 w 1207313"/>
                <a:gd name="connsiteY186" fmla="*/ 0 h 2037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</a:cxnLst>
              <a:rect l="l" t="t" r="r" b="b"/>
              <a:pathLst>
                <a:path w="1207313" h="2037572">
                  <a:moveTo>
                    <a:pt x="647660" y="1372376"/>
                  </a:moveTo>
                  <a:cubicBezTo>
                    <a:pt x="667728" y="1372376"/>
                    <a:pt x="683997" y="1402512"/>
                    <a:pt x="683997" y="1439688"/>
                  </a:cubicBezTo>
                  <a:cubicBezTo>
                    <a:pt x="683997" y="1476863"/>
                    <a:pt x="667728" y="1506999"/>
                    <a:pt x="647660" y="1506999"/>
                  </a:cubicBezTo>
                  <a:cubicBezTo>
                    <a:pt x="627592" y="1506999"/>
                    <a:pt x="611324" y="1476863"/>
                    <a:pt x="611324" y="1439688"/>
                  </a:cubicBezTo>
                  <a:cubicBezTo>
                    <a:pt x="611324" y="1402512"/>
                    <a:pt x="627592" y="1372376"/>
                    <a:pt x="647660" y="1372376"/>
                  </a:cubicBezTo>
                  <a:close/>
                  <a:moveTo>
                    <a:pt x="556380" y="1372376"/>
                  </a:moveTo>
                  <a:cubicBezTo>
                    <a:pt x="576448" y="1372376"/>
                    <a:pt x="592717" y="1402512"/>
                    <a:pt x="592717" y="1439688"/>
                  </a:cubicBezTo>
                  <a:cubicBezTo>
                    <a:pt x="592717" y="1476863"/>
                    <a:pt x="576448" y="1506999"/>
                    <a:pt x="556380" y="1506999"/>
                  </a:cubicBezTo>
                  <a:cubicBezTo>
                    <a:pt x="536312" y="1506999"/>
                    <a:pt x="520044" y="1476863"/>
                    <a:pt x="520044" y="1439688"/>
                  </a:cubicBezTo>
                  <a:cubicBezTo>
                    <a:pt x="520044" y="1402512"/>
                    <a:pt x="536312" y="1372376"/>
                    <a:pt x="556380" y="1372376"/>
                  </a:cubicBezTo>
                  <a:close/>
                  <a:moveTo>
                    <a:pt x="738940" y="1349556"/>
                  </a:moveTo>
                  <a:cubicBezTo>
                    <a:pt x="759009" y="1349556"/>
                    <a:pt x="775277" y="1379692"/>
                    <a:pt x="775277" y="1416868"/>
                  </a:cubicBezTo>
                  <a:cubicBezTo>
                    <a:pt x="775277" y="1454043"/>
                    <a:pt x="759009" y="1484179"/>
                    <a:pt x="738940" y="1484179"/>
                  </a:cubicBezTo>
                  <a:cubicBezTo>
                    <a:pt x="718872" y="1484179"/>
                    <a:pt x="702604" y="1454043"/>
                    <a:pt x="702604" y="1416868"/>
                  </a:cubicBezTo>
                  <a:cubicBezTo>
                    <a:pt x="702604" y="1379692"/>
                    <a:pt x="718872" y="1349556"/>
                    <a:pt x="738940" y="1349556"/>
                  </a:cubicBezTo>
                  <a:close/>
                  <a:moveTo>
                    <a:pt x="465100" y="1349556"/>
                  </a:moveTo>
                  <a:cubicBezTo>
                    <a:pt x="485168" y="1349556"/>
                    <a:pt x="501437" y="1379692"/>
                    <a:pt x="501437" y="1416868"/>
                  </a:cubicBezTo>
                  <a:cubicBezTo>
                    <a:pt x="501437" y="1454043"/>
                    <a:pt x="485168" y="1484179"/>
                    <a:pt x="465100" y="1484179"/>
                  </a:cubicBezTo>
                  <a:cubicBezTo>
                    <a:pt x="445032" y="1484179"/>
                    <a:pt x="428764" y="1454043"/>
                    <a:pt x="428764" y="1416868"/>
                  </a:cubicBezTo>
                  <a:cubicBezTo>
                    <a:pt x="428764" y="1379692"/>
                    <a:pt x="445032" y="1349556"/>
                    <a:pt x="465100" y="1349556"/>
                  </a:cubicBezTo>
                  <a:close/>
                  <a:moveTo>
                    <a:pt x="157028" y="1333423"/>
                  </a:moveTo>
                  <a:cubicBezTo>
                    <a:pt x="170885" y="1334624"/>
                    <a:pt x="185170" y="1338146"/>
                    <a:pt x="199155" y="1344181"/>
                  </a:cubicBezTo>
                  <a:cubicBezTo>
                    <a:pt x="255095" y="1368321"/>
                    <a:pt x="285065" y="1423532"/>
                    <a:pt x="266092" y="1467498"/>
                  </a:cubicBezTo>
                  <a:lnTo>
                    <a:pt x="258531" y="1473591"/>
                  </a:lnTo>
                  <a:lnTo>
                    <a:pt x="296343" y="1495625"/>
                  </a:lnTo>
                  <a:cubicBezTo>
                    <a:pt x="337181" y="1517337"/>
                    <a:pt x="386376" y="1541875"/>
                    <a:pt x="441504" y="1567951"/>
                  </a:cubicBezTo>
                  <a:lnTo>
                    <a:pt x="607819" y="1642987"/>
                  </a:lnTo>
                  <a:lnTo>
                    <a:pt x="772488" y="1568693"/>
                  </a:lnTo>
                  <a:cubicBezTo>
                    <a:pt x="827617" y="1542617"/>
                    <a:pt x="876811" y="1518079"/>
                    <a:pt x="917650" y="1496367"/>
                  </a:cubicBezTo>
                  <a:lnTo>
                    <a:pt x="955462" y="1474333"/>
                  </a:lnTo>
                  <a:lnTo>
                    <a:pt x="947901" y="1468240"/>
                  </a:lnTo>
                  <a:cubicBezTo>
                    <a:pt x="928928" y="1424274"/>
                    <a:pt x="958897" y="1369063"/>
                    <a:pt x="1014838" y="1344923"/>
                  </a:cubicBezTo>
                  <a:cubicBezTo>
                    <a:pt x="1028824" y="1338888"/>
                    <a:pt x="1043108" y="1335366"/>
                    <a:pt x="1056965" y="1334165"/>
                  </a:cubicBezTo>
                  <a:cubicBezTo>
                    <a:pt x="1098534" y="1330562"/>
                    <a:pt x="1136252" y="1347846"/>
                    <a:pt x="1150481" y="1380821"/>
                  </a:cubicBezTo>
                  <a:cubicBezTo>
                    <a:pt x="1159967" y="1402803"/>
                    <a:pt x="1157220" y="1427597"/>
                    <a:pt x="1145105" y="1449912"/>
                  </a:cubicBezTo>
                  <a:lnTo>
                    <a:pt x="1137291" y="1456796"/>
                  </a:lnTo>
                  <a:lnTo>
                    <a:pt x="1147660" y="1455834"/>
                  </a:lnTo>
                  <a:cubicBezTo>
                    <a:pt x="1172208" y="1462328"/>
                    <a:pt x="1192132" y="1477338"/>
                    <a:pt x="1201618" y="1499321"/>
                  </a:cubicBezTo>
                  <a:cubicBezTo>
                    <a:pt x="1220590" y="1543287"/>
                    <a:pt x="1190621" y="1598498"/>
                    <a:pt x="1134681" y="1622638"/>
                  </a:cubicBezTo>
                  <a:cubicBezTo>
                    <a:pt x="1106711" y="1634707"/>
                    <a:pt x="1077544" y="1636725"/>
                    <a:pt x="1052996" y="1630229"/>
                  </a:cubicBezTo>
                  <a:lnTo>
                    <a:pt x="1005760" y="1592157"/>
                  </a:lnTo>
                  <a:lnTo>
                    <a:pt x="964280" y="1604407"/>
                  </a:lnTo>
                  <a:cubicBezTo>
                    <a:pt x="920466" y="1619225"/>
                    <a:pt x="868864" y="1638184"/>
                    <a:pt x="812072" y="1660405"/>
                  </a:cubicBezTo>
                  <a:lnTo>
                    <a:pt x="729760" y="1694331"/>
                  </a:lnTo>
                  <a:lnTo>
                    <a:pt x="762091" y="1707813"/>
                  </a:lnTo>
                  <a:cubicBezTo>
                    <a:pt x="806510" y="1725660"/>
                    <a:pt x="848374" y="1741797"/>
                    <a:pt x="886588" y="1755853"/>
                  </a:cubicBezTo>
                  <a:lnTo>
                    <a:pt x="999670" y="1791926"/>
                  </a:lnTo>
                  <a:lnTo>
                    <a:pt x="999037" y="1783786"/>
                  </a:lnTo>
                  <a:cubicBezTo>
                    <a:pt x="1018010" y="1739820"/>
                    <a:pt x="1078740" y="1723748"/>
                    <a:pt x="1134680" y="1747888"/>
                  </a:cubicBezTo>
                  <a:cubicBezTo>
                    <a:pt x="1190621" y="1772028"/>
                    <a:pt x="1220590" y="1827239"/>
                    <a:pt x="1201618" y="1871205"/>
                  </a:cubicBezTo>
                  <a:cubicBezTo>
                    <a:pt x="1192132" y="1893188"/>
                    <a:pt x="1172205" y="1908197"/>
                    <a:pt x="1147660" y="1914692"/>
                  </a:cubicBezTo>
                  <a:lnTo>
                    <a:pt x="1137291" y="1913730"/>
                  </a:lnTo>
                  <a:lnTo>
                    <a:pt x="1145105" y="1920614"/>
                  </a:lnTo>
                  <a:cubicBezTo>
                    <a:pt x="1157218" y="1942928"/>
                    <a:pt x="1159967" y="1967723"/>
                    <a:pt x="1150481" y="1989705"/>
                  </a:cubicBezTo>
                  <a:cubicBezTo>
                    <a:pt x="1131509" y="2033672"/>
                    <a:pt x="1070779" y="2049743"/>
                    <a:pt x="1014838" y="2025603"/>
                  </a:cubicBezTo>
                  <a:cubicBezTo>
                    <a:pt x="986866" y="2013532"/>
                    <a:pt x="965389" y="1993695"/>
                    <a:pt x="953277" y="1971379"/>
                  </a:cubicBezTo>
                  <a:lnTo>
                    <a:pt x="948703" y="1912618"/>
                  </a:lnTo>
                  <a:lnTo>
                    <a:pt x="843973" y="1854589"/>
                  </a:lnTo>
                  <a:cubicBezTo>
                    <a:pt x="807531" y="1836426"/>
                    <a:pt x="767070" y="1817037"/>
                    <a:pt x="723613" y="1796964"/>
                  </a:cubicBezTo>
                  <a:lnTo>
                    <a:pt x="607828" y="1745299"/>
                  </a:lnTo>
                  <a:lnTo>
                    <a:pt x="490380" y="1797706"/>
                  </a:lnTo>
                  <a:cubicBezTo>
                    <a:pt x="446922" y="1817779"/>
                    <a:pt x="406462" y="1837169"/>
                    <a:pt x="370020" y="1855331"/>
                  </a:cubicBezTo>
                  <a:lnTo>
                    <a:pt x="265290" y="1913360"/>
                  </a:lnTo>
                  <a:lnTo>
                    <a:pt x="260716" y="1972121"/>
                  </a:lnTo>
                  <a:cubicBezTo>
                    <a:pt x="248604" y="1994437"/>
                    <a:pt x="227126" y="2014274"/>
                    <a:pt x="199155" y="2026345"/>
                  </a:cubicBezTo>
                  <a:cubicBezTo>
                    <a:pt x="143214" y="2050485"/>
                    <a:pt x="82484" y="2034414"/>
                    <a:pt x="63512" y="1990447"/>
                  </a:cubicBezTo>
                  <a:cubicBezTo>
                    <a:pt x="54026" y="1968465"/>
                    <a:pt x="56775" y="1943670"/>
                    <a:pt x="68888" y="1921356"/>
                  </a:cubicBezTo>
                  <a:lnTo>
                    <a:pt x="76702" y="1914472"/>
                  </a:lnTo>
                  <a:lnTo>
                    <a:pt x="66333" y="1915434"/>
                  </a:lnTo>
                  <a:cubicBezTo>
                    <a:pt x="41788" y="1908939"/>
                    <a:pt x="21861" y="1893930"/>
                    <a:pt x="12375" y="1871947"/>
                  </a:cubicBezTo>
                  <a:cubicBezTo>
                    <a:pt x="-6597" y="1827981"/>
                    <a:pt x="23372" y="1772770"/>
                    <a:pt x="79313" y="1748630"/>
                  </a:cubicBezTo>
                  <a:cubicBezTo>
                    <a:pt x="135253" y="1724490"/>
                    <a:pt x="195983" y="1740562"/>
                    <a:pt x="214956" y="1784528"/>
                  </a:cubicBezTo>
                  <a:lnTo>
                    <a:pt x="214323" y="1792668"/>
                  </a:lnTo>
                  <a:lnTo>
                    <a:pt x="327404" y="1756595"/>
                  </a:lnTo>
                  <a:cubicBezTo>
                    <a:pt x="365618" y="1742539"/>
                    <a:pt x="407483" y="1726402"/>
                    <a:pt x="451901" y="1708555"/>
                  </a:cubicBezTo>
                  <a:lnTo>
                    <a:pt x="486022" y="1694326"/>
                  </a:lnTo>
                  <a:lnTo>
                    <a:pt x="401921" y="1659663"/>
                  </a:lnTo>
                  <a:cubicBezTo>
                    <a:pt x="345129" y="1637442"/>
                    <a:pt x="293527" y="1618483"/>
                    <a:pt x="249712" y="1603665"/>
                  </a:cubicBezTo>
                  <a:lnTo>
                    <a:pt x="208233" y="1591415"/>
                  </a:lnTo>
                  <a:lnTo>
                    <a:pt x="160997" y="1629487"/>
                  </a:lnTo>
                  <a:cubicBezTo>
                    <a:pt x="136449" y="1635983"/>
                    <a:pt x="107282" y="1633965"/>
                    <a:pt x="79312" y="1621896"/>
                  </a:cubicBezTo>
                  <a:cubicBezTo>
                    <a:pt x="23372" y="1597756"/>
                    <a:pt x="-6597" y="1542545"/>
                    <a:pt x="12375" y="1498579"/>
                  </a:cubicBezTo>
                  <a:cubicBezTo>
                    <a:pt x="21861" y="1476596"/>
                    <a:pt x="41785" y="1461586"/>
                    <a:pt x="66333" y="1455092"/>
                  </a:cubicBezTo>
                  <a:lnTo>
                    <a:pt x="76702" y="1456054"/>
                  </a:lnTo>
                  <a:lnTo>
                    <a:pt x="68888" y="1449170"/>
                  </a:lnTo>
                  <a:cubicBezTo>
                    <a:pt x="56773" y="1426855"/>
                    <a:pt x="54026" y="1402061"/>
                    <a:pt x="63512" y="1380079"/>
                  </a:cubicBezTo>
                  <a:cubicBezTo>
                    <a:pt x="77741" y="1347104"/>
                    <a:pt x="115459" y="1329820"/>
                    <a:pt x="157028" y="1333423"/>
                  </a:cubicBezTo>
                  <a:close/>
                  <a:moveTo>
                    <a:pt x="830221" y="1307427"/>
                  </a:moveTo>
                  <a:cubicBezTo>
                    <a:pt x="850289" y="1307427"/>
                    <a:pt x="866557" y="1337563"/>
                    <a:pt x="866557" y="1374739"/>
                  </a:cubicBezTo>
                  <a:cubicBezTo>
                    <a:pt x="866557" y="1411914"/>
                    <a:pt x="850289" y="1442050"/>
                    <a:pt x="830221" y="1442050"/>
                  </a:cubicBezTo>
                  <a:cubicBezTo>
                    <a:pt x="810153" y="1442050"/>
                    <a:pt x="793884" y="1411914"/>
                    <a:pt x="793884" y="1374739"/>
                  </a:cubicBezTo>
                  <a:cubicBezTo>
                    <a:pt x="793884" y="1337563"/>
                    <a:pt x="810153" y="1307427"/>
                    <a:pt x="830221" y="1307427"/>
                  </a:cubicBezTo>
                  <a:close/>
                  <a:moveTo>
                    <a:pt x="373820" y="1307427"/>
                  </a:moveTo>
                  <a:cubicBezTo>
                    <a:pt x="393888" y="1307427"/>
                    <a:pt x="410157" y="1337563"/>
                    <a:pt x="410157" y="1374739"/>
                  </a:cubicBezTo>
                  <a:cubicBezTo>
                    <a:pt x="410157" y="1411914"/>
                    <a:pt x="393888" y="1442050"/>
                    <a:pt x="373820" y="1442050"/>
                  </a:cubicBezTo>
                  <a:cubicBezTo>
                    <a:pt x="353753" y="1442050"/>
                    <a:pt x="337484" y="1411914"/>
                    <a:pt x="337484" y="1374739"/>
                  </a:cubicBezTo>
                  <a:cubicBezTo>
                    <a:pt x="337484" y="1337563"/>
                    <a:pt x="353753" y="1307427"/>
                    <a:pt x="373820" y="1307427"/>
                  </a:cubicBezTo>
                  <a:close/>
                  <a:moveTo>
                    <a:pt x="921501" y="1237212"/>
                  </a:moveTo>
                  <a:cubicBezTo>
                    <a:pt x="941569" y="1237212"/>
                    <a:pt x="957837" y="1267348"/>
                    <a:pt x="957837" y="1304523"/>
                  </a:cubicBezTo>
                  <a:cubicBezTo>
                    <a:pt x="957837" y="1341699"/>
                    <a:pt x="941569" y="1371835"/>
                    <a:pt x="921501" y="1371835"/>
                  </a:cubicBezTo>
                  <a:cubicBezTo>
                    <a:pt x="901433" y="1371835"/>
                    <a:pt x="885164" y="1341699"/>
                    <a:pt x="885164" y="1304523"/>
                  </a:cubicBezTo>
                  <a:cubicBezTo>
                    <a:pt x="885164" y="1267348"/>
                    <a:pt x="901433" y="1237212"/>
                    <a:pt x="921501" y="1237212"/>
                  </a:cubicBezTo>
                  <a:close/>
                  <a:moveTo>
                    <a:pt x="282540" y="1237212"/>
                  </a:moveTo>
                  <a:cubicBezTo>
                    <a:pt x="302608" y="1237212"/>
                    <a:pt x="318877" y="1267348"/>
                    <a:pt x="318877" y="1304523"/>
                  </a:cubicBezTo>
                  <a:cubicBezTo>
                    <a:pt x="318877" y="1341699"/>
                    <a:pt x="302608" y="1371835"/>
                    <a:pt x="282540" y="1371835"/>
                  </a:cubicBezTo>
                  <a:cubicBezTo>
                    <a:pt x="262473" y="1371835"/>
                    <a:pt x="246204" y="1341699"/>
                    <a:pt x="246204" y="1304523"/>
                  </a:cubicBezTo>
                  <a:cubicBezTo>
                    <a:pt x="246204" y="1267348"/>
                    <a:pt x="262473" y="1237212"/>
                    <a:pt x="282540" y="1237212"/>
                  </a:cubicBezTo>
                  <a:close/>
                  <a:moveTo>
                    <a:pt x="650832" y="1053575"/>
                  </a:moveTo>
                  <a:cubicBezTo>
                    <a:pt x="629198" y="1053575"/>
                    <a:pt x="611660" y="1079772"/>
                    <a:pt x="611660" y="1112088"/>
                  </a:cubicBezTo>
                  <a:cubicBezTo>
                    <a:pt x="611660" y="1144404"/>
                    <a:pt x="629198" y="1170601"/>
                    <a:pt x="650832" y="1170601"/>
                  </a:cubicBezTo>
                  <a:cubicBezTo>
                    <a:pt x="672465" y="1170601"/>
                    <a:pt x="690003" y="1144404"/>
                    <a:pt x="690003" y="1112088"/>
                  </a:cubicBezTo>
                  <a:cubicBezTo>
                    <a:pt x="690003" y="1079772"/>
                    <a:pt x="672465" y="1053575"/>
                    <a:pt x="650832" y="1053575"/>
                  </a:cubicBezTo>
                  <a:close/>
                  <a:moveTo>
                    <a:pt x="538487" y="1053575"/>
                  </a:moveTo>
                  <a:cubicBezTo>
                    <a:pt x="516853" y="1053575"/>
                    <a:pt x="499315" y="1079772"/>
                    <a:pt x="499315" y="1112088"/>
                  </a:cubicBezTo>
                  <a:cubicBezTo>
                    <a:pt x="499315" y="1144404"/>
                    <a:pt x="516853" y="1170601"/>
                    <a:pt x="538487" y="1170601"/>
                  </a:cubicBezTo>
                  <a:cubicBezTo>
                    <a:pt x="560121" y="1170601"/>
                    <a:pt x="577659" y="1144404"/>
                    <a:pt x="577659" y="1112088"/>
                  </a:cubicBezTo>
                  <a:cubicBezTo>
                    <a:pt x="577659" y="1079772"/>
                    <a:pt x="560121" y="1053575"/>
                    <a:pt x="538487" y="1053575"/>
                  </a:cubicBezTo>
                  <a:close/>
                  <a:moveTo>
                    <a:pt x="849917" y="736421"/>
                  </a:moveTo>
                  <a:cubicBezTo>
                    <a:pt x="901289" y="736421"/>
                    <a:pt x="942935" y="778066"/>
                    <a:pt x="942935" y="829438"/>
                  </a:cubicBezTo>
                  <a:cubicBezTo>
                    <a:pt x="942935" y="880810"/>
                    <a:pt x="901289" y="922455"/>
                    <a:pt x="849917" y="922455"/>
                  </a:cubicBezTo>
                  <a:cubicBezTo>
                    <a:pt x="798545" y="922455"/>
                    <a:pt x="756899" y="880810"/>
                    <a:pt x="756899" y="829438"/>
                  </a:cubicBezTo>
                  <a:cubicBezTo>
                    <a:pt x="756899" y="778066"/>
                    <a:pt x="798545" y="736421"/>
                    <a:pt x="849917" y="736421"/>
                  </a:cubicBezTo>
                  <a:close/>
                  <a:moveTo>
                    <a:pt x="330597" y="736421"/>
                  </a:moveTo>
                  <a:cubicBezTo>
                    <a:pt x="381969" y="736421"/>
                    <a:pt x="423615" y="778066"/>
                    <a:pt x="423615" y="829438"/>
                  </a:cubicBezTo>
                  <a:cubicBezTo>
                    <a:pt x="423615" y="880810"/>
                    <a:pt x="381969" y="922455"/>
                    <a:pt x="330597" y="922455"/>
                  </a:cubicBezTo>
                  <a:cubicBezTo>
                    <a:pt x="279225" y="922455"/>
                    <a:pt x="237579" y="880810"/>
                    <a:pt x="237579" y="829438"/>
                  </a:cubicBezTo>
                  <a:cubicBezTo>
                    <a:pt x="237579" y="778066"/>
                    <a:pt x="279225" y="736421"/>
                    <a:pt x="330597" y="736421"/>
                  </a:cubicBezTo>
                  <a:close/>
                  <a:moveTo>
                    <a:pt x="906745" y="632565"/>
                  </a:moveTo>
                  <a:cubicBezTo>
                    <a:pt x="867515" y="633852"/>
                    <a:pt x="825973" y="645361"/>
                    <a:pt x="787071" y="667821"/>
                  </a:cubicBezTo>
                  <a:cubicBezTo>
                    <a:pt x="683331" y="727715"/>
                    <a:pt x="637644" y="842798"/>
                    <a:pt x="685027" y="924866"/>
                  </a:cubicBezTo>
                  <a:cubicBezTo>
                    <a:pt x="732408" y="1006934"/>
                    <a:pt x="854917" y="1024910"/>
                    <a:pt x="958656" y="965016"/>
                  </a:cubicBezTo>
                  <a:cubicBezTo>
                    <a:pt x="1062396" y="905122"/>
                    <a:pt x="1108082" y="790039"/>
                    <a:pt x="1060700" y="707971"/>
                  </a:cubicBezTo>
                  <a:cubicBezTo>
                    <a:pt x="1031087" y="656678"/>
                    <a:pt x="972127" y="630422"/>
                    <a:pt x="906745" y="632565"/>
                  </a:cubicBezTo>
                  <a:close/>
                  <a:moveTo>
                    <a:pt x="282574" y="632565"/>
                  </a:moveTo>
                  <a:cubicBezTo>
                    <a:pt x="217191" y="630422"/>
                    <a:pt x="158232" y="656678"/>
                    <a:pt x="128618" y="707971"/>
                  </a:cubicBezTo>
                  <a:cubicBezTo>
                    <a:pt x="81236" y="790039"/>
                    <a:pt x="126923" y="905122"/>
                    <a:pt x="230662" y="965016"/>
                  </a:cubicBezTo>
                  <a:cubicBezTo>
                    <a:pt x="334401" y="1024910"/>
                    <a:pt x="456909" y="1006934"/>
                    <a:pt x="504291" y="924866"/>
                  </a:cubicBezTo>
                  <a:cubicBezTo>
                    <a:pt x="551673" y="842798"/>
                    <a:pt x="505986" y="727715"/>
                    <a:pt x="402247" y="667821"/>
                  </a:cubicBezTo>
                  <a:cubicBezTo>
                    <a:pt x="363345" y="645361"/>
                    <a:pt x="321804" y="633852"/>
                    <a:pt x="282574" y="632565"/>
                  </a:cubicBezTo>
                  <a:close/>
                  <a:moveTo>
                    <a:pt x="599234" y="0"/>
                  </a:moveTo>
                  <a:cubicBezTo>
                    <a:pt x="681971" y="0"/>
                    <a:pt x="760793" y="17268"/>
                    <a:pt x="832484" y="48494"/>
                  </a:cubicBezTo>
                  <a:lnTo>
                    <a:pt x="838409" y="51807"/>
                  </a:lnTo>
                  <a:lnTo>
                    <a:pt x="792966" y="51807"/>
                  </a:lnTo>
                  <a:lnTo>
                    <a:pt x="764301" y="135704"/>
                  </a:lnTo>
                  <a:lnTo>
                    <a:pt x="689262" y="187557"/>
                  </a:lnTo>
                  <a:lnTo>
                    <a:pt x="704687" y="232708"/>
                  </a:lnTo>
                  <a:lnTo>
                    <a:pt x="635431" y="184857"/>
                  </a:lnTo>
                  <a:lnTo>
                    <a:pt x="560389" y="236705"/>
                  </a:lnTo>
                  <a:lnTo>
                    <a:pt x="467634" y="236708"/>
                  </a:lnTo>
                  <a:lnTo>
                    <a:pt x="438969" y="320604"/>
                  </a:lnTo>
                  <a:lnTo>
                    <a:pt x="363931" y="372457"/>
                  </a:lnTo>
                  <a:lnTo>
                    <a:pt x="392592" y="456356"/>
                  </a:lnTo>
                  <a:lnTo>
                    <a:pt x="385956" y="475783"/>
                  </a:lnTo>
                  <a:lnTo>
                    <a:pt x="427295" y="448247"/>
                  </a:lnTo>
                  <a:lnTo>
                    <a:pt x="407832" y="391274"/>
                  </a:lnTo>
                  <a:lnTo>
                    <a:pt x="470737" y="347805"/>
                  </a:lnTo>
                  <a:lnTo>
                    <a:pt x="494766" y="277475"/>
                  </a:lnTo>
                  <a:lnTo>
                    <a:pt x="572523" y="277472"/>
                  </a:lnTo>
                  <a:lnTo>
                    <a:pt x="635431" y="234007"/>
                  </a:lnTo>
                  <a:lnTo>
                    <a:pt x="698339" y="277472"/>
                  </a:lnTo>
                  <a:lnTo>
                    <a:pt x="776096" y="277475"/>
                  </a:lnTo>
                  <a:lnTo>
                    <a:pt x="800125" y="347805"/>
                  </a:lnTo>
                  <a:lnTo>
                    <a:pt x="863030" y="391274"/>
                  </a:lnTo>
                  <a:lnTo>
                    <a:pt x="839003" y="461606"/>
                  </a:lnTo>
                  <a:lnTo>
                    <a:pt x="850163" y="494275"/>
                  </a:lnTo>
                  <a:lnTo>
                    <a:pt x="903320" y="529682"/>
                  </a:lnTo>
                  <a:lnTo>
                    <a:pt x="878269" y="456356"/>
                  </a:lnTo>
                  <a:lnTo>
                    <a:pt x="906931" y="372457"/>
                  </a:lnTo>
                  <a:lnTo>
                    <a:pt x="831893" y="320604"/>
                  </a:lnTo>
                  <a:lnTo>
                    <a:pt x="803228" y="236708"/>
                  </a:lnTo>
                  <a:lnTo>
                    <a:pt x="743526" y="236706"/>
                  </a:lnTo>
                  <a:lnTo>
                    <a:pt x="733163" y="206373"/>
                  </a:lnTo>
                  <a:lnTo>
                    <a:pt x="796068" y="162905"/>
                  </a:lnTo>
                  <a:lnTo>
                    <a:pt x="820098" y="92574"/>
                  </a:lnTo>
                  <a:lnTo>
                    <a:pt x="897855" y="92572"/>
                  </a:lnTo>
                  <a:lnTo>
                    <a:pt x="903925" y="88428"/>
                  </a:lnTo>
                  <a:lnTo>
                    <a:pt x="934273" y="105391"/>
                  </a:lnTo>
                  <a:cubicBezTo>
                    <a:pt x="1093670" y="216288"/>
                    <a:pt x="1198469" y="404090"/>
                    <a:pt x="1198469" y="617099"/>
                  </a:cubicBezTo>
                  <a:cubicBezTo>
                    <a:pt x="1198469" y="787508"/>
                    <a:pt x="1131398" y="941782"/>
                    <a:pt x="1022957" y="1053455"/>
                  </a:cubicBezTo>
                  <a:lnTo>
                    <a:pt x="976682" y="1092774"/>
                  </a:lnTo>
                  <a:lnTo>
                    <a:pt x="970948" y="1105930"/>
                  </a:lnTo>
                  <a:cubicBezTo>
                    <a:pt x="890391" y="1254419"/>
                    <a:pt x="753968" y="1352047"/>
                    <a:pt x="599234" y="1352047"/>
                  </a:cubicBezTo>
                  <a:cubicBezTo>
                    <a:pt x="444501" y="1352047"/>
                    <a:pt x="308079" y="1254419"/>
                    <a:pt x="227521" y="1105930"/>
                  </a:cubicBezTo>
                  <a:lnTo>
                    <a:pt x="221787" y="1092774"/>
                  </a:lnTo>
                  <a:lnTo>
                    <a:pt x="175512" y="1053455"/>
                  </a:lnTo>
                  <a:cubicBezTo>
                    <a:pt x="67071" y="941782"/>
                    <a:pt x="0" y="787508"/>
                    <a:pt x="0" y="617099"/>
                  </a:cubicBezTo>
                  <a:cubicBezTo>
                    <a:pt x="0" y="276285"/>
                    <a:pt x="268286" y="0"/>
                    <a:pt x="5992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526D97E-A245-4AE8-88CA-71A4D194CDE3}"/>
              </a:ext>
            </a:extLst>
          </p:cNvPr>
          <p:cNvGrpSpPr/>
          <p:nvPr/>
        </p:nvGrpSpPr>
        <p:grpSpPr>
          <a:xfrm>
            <a:off x="407495" y="871805"/>
            <a:ext cx="1593833" cy="1492370"/>
            <a:chOff x="407495" y="871805"/>
            <a:chExt cx="1593833" cy="149237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DD13FAF-C9D2-4FD6-873D-52430B5D17A2}"/>
                </a:ext>
              </a:extLst>
            </p:cNvPr>
            <p:cNvGrpSpPr/>
            <p:nvPr/>
          </p:nvGrpSpPr>
          <p:grpSpPr>
            <a:xfrm>
              <a:off x="407495" y="871805"/>
              <a:ext cx="1593833" cy="1492370"/>
              <a:chOff x="407495" y="879894"/>
              <a:chExt cx="1593833" cy="1492370"/>
            </a:xfrm>
          </p:grpSpPr>
          <p:sp>
            <p:nvSpPr>
              <p:cNvPr id="5" name="波線 4">
                <a:extLst>
                  <a:ext uri="{FF2B5EF4-FFF2-40B4-BE49-F238E27FC236}">
                    <a16:creationId xmlns:a16="http://schemas.microsoft.com/office/drawing/2014/main" id="{B6A56B61-D532-41C2-B8C5-AA648D0FA882}"/>
                  </a:ext>
                </a:extLst>
              </p:cNvPr>
              <p:cNvSpPr/>
              <p:nvPr/>
            </p:nvSpPr>
            <p:spPr bwMode="auto">
              <a:xfrm>
                <a:off x="407495" y="879894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27271689-8F5C-44D2-8B54-AC4344FAE3B8}"/>
                  </a:ext>
                </a:extLst>
              </p:cNvPr>
              <p:cNvSpPr/>
              <p:nvPr/>
            </p:nvSpPr>
            <p:spPr bwMode="auto">
              <a:xfrm>
                <a:off x="883100" y="1191180"/>
                <a:ext cx="739532" cy="858616"/>
              </a:xfrm>
              <a:custGeom>
                <a:avLst/>
                <a:gdLst>
                  <a:gd name="connsiteX0" fmla="*/ 551364 w 810090"/>
                  <a:gd name="connsiteY0" fmla="*/ 818896 h 900099"/>
                  <a:gd name="connsiteX1" fmla="*/ 596369 w 810090"/>
                  <a:gd name="connsiteY1" fmla="*/ 818896 h 900099"/>
                  <a:gd name="connsiteX2" fmla="*/ 607620 w 810090"/>
                  <a:gd name="connsiteY2" fmla="*/ 830147 h 900099"/>
                  <a:gd name="connsiteX3" fmla="*/ 607620 w 810090"/>
                  <a:gd name="connsiteY3" fmla="*/ 888848 h 900099"/>
                  <a:gd name="connsiteX4" fmla="*/ 596369 w 810090"/>
                  <a:gd name="connsiteY4" fmla="*/ 900099 h 900099"/>
                  <a:gd name="connsiteX5" fmla="*/ 551364 w 810090"/>
                  <a:gd name="connsiteY5" fmla="*/ 900099 h 900099"/>
                  <a:gd name="connsiteX6" fmla="*/ 540113 w 810090"/>
                  <a:gd name="connsiteY6" fmla="*/ 888848 h 900099"/>
                  <a:gd name="connsiteX7" fmla="*/ 540113 w 810090"/>
                  <a:gd name="connsiteY7" fmla="*/ 830147 h 900099"/>
                  <a:gd name="connsiteX8" fmla="*/ 551364 w 810090"/>
                  <a:gd name="connsiteY8" fmla="*/ 818896 h 900099"/>
                  <a:gd name="connsiteX9" fmla="*/ 468021 w 810090"/>
                  <a:gd name="connsiteY9" fmla="*/ 818896 h 900099"/>
                  <a:gd name="connsiteX10" fmla="*/ 513026 w 810090"/>
                  <a:gd name="connsiteY10" fmla="*/ 818896 h 900099"/>
                  <a:gd name="connsiteX11" fmla="*/ 524277 w 810090"/>
                  <a:gd name="connsiteY11" fmla="*/ 830147 h 900099"/>
                  <a:gd name="connsiteX12" fmla="*/ 524277 w 810090"/>
                  <a:gd name="connsiteY12" fmla="*/ 888848 h 900099"/>
                  <a:gd name="connsiteX13" fmla="*/ 513026 w 810090"/>
                  <a:gd name="connsiteY13" fmla="*/ 900099 h 900099"/>
                  <a:gd name="connsiteX14" fmla="*/ 468021 w 810090"/>
                  <a:gd name="connsiteY14" fmla="*/ 900099 h 900099"/>
                  <a:gd name="connsiteX15" fmla="*/ 456770 w 810090"/>
                  <a:gd name="connsiteY15" fmla="*/ 888848 h 900099"/>
                  <a:gd name="connsiteX16" fmla="*/ 456770 w 810090"/>
                  <a:gd name="connsiteY16" fmla="*/ 830147 h 900099"/>
                  <a:gd name="connsiteX17" fmla="*/ 468021 w 810090"/>
                  <a:gd name="connsiteY17" fmla="*/ 818896 h 900099"/>
                  <a:gd name="connsiteX18" fmla="*/ 384677 w 810090"/>
                  <a:gd name="connsiteY18" fmla="*/ 818896 h 900099"/>
                  <a:gd name="connsiteX19" fmla="*/ 429682 w 810090"/>
                  <a:gd name="connsiteY19" fmla="*/ 818896 h 900099"/>
                  <a:gd name="connsiteX20" fmla="*/ 440933 w 810090"/>
                  <a:gd name="connsiteY20" fmla="*/ 830147 h 900099"/>
                  <a:gd name="connsiteX21" fmla="*/ 440933 w 810090"/>
                  <a:gd name="connsiteY21" fmla="*/ 888848 h 900099"/>
                  <a:gd name="connsiteX22" fmla="*/ 429682 w 810090"/>
                  <a:gd name="connsiteY22" fmla="*/ 900099 h 900099"/>
                  <a:gd name="connsiteX23" fmla="*/ 384677 w 810090"/>
                  <a:gd name="connsiteY23" fmla="*/ 900099 h 900099"/>
                  <a:gd name="connsiteX24" fmla="*/ 373426 w 810090"/>
                  <a:gd name="connsiteY24" fmla="*/ 888848 h 900099"/>
                  <a:gd name="connsiteX25" fmla="*/ 373426 w 810090"/>
                  <a:gd name="connsiteY25" fmla="*/ 830147 h 900099"/>
                  <a:gd name="connsiteX26" fmla="*/ 384677 w 810090"/>
                  <a:gd name="connsiteY26" fmla="*/ 818896 h 900099"/>
                  <a:gd name="connsiteX27" fmla="*/ 301333 w 810090"/>
                  <a:gd name="connsiteY27" fmla="*/ 818896 h 900099"/>
                  <a:gd name="connsiteX28" fmla="*/ 346338 w 810090"/>
                  <a:gd name="connsiteY28" fmla="*/ 818896 h 900099"/>
                  <a:gd name="connsiteX29" fmla="*/ 357589 w 810090"/>
                  <a:gd name="connsiteY29" fmla="*/ 830147 h 900099"/>
                  <a:gd name="connsiteX30" fmla="*/ 357589 w 810090"/>
                  <a:gd name="connsiteY30" fmla="*/ 888848 h 900099"/>
                  <a:gd name="connsiteX31" fmla="*/ 346338 w 810090"/>
                  <a:gd name="connsiteY31" fmla="*/ 900099 h 900099"/>
                  <a:gd name="connsiteX32" fmla="*/ 301333 w 810090"/>
                  <a:gd name="connsiteY32" fmla="*/ 900099 h 900099"/>
                  <a:gd name="connsiteX33" fmla="*/ 290082 w 810090"/>
                  <a:gd name="connsiteY33" fmla="*/ 888848 h 900099"/>
                  <a:gd name="connsiteX34" fmla="*/ 290082 w 810090"/>
                  <a:gd name="connsiteY34" fmla="*/ 830147 h 900099"/>
                  <a:gd name="connsiteX35" fmla="*/ 301333 w 810090"/>
                  <a:gd name="connsiteY35" fmla="*/ 818896 h 900099"/>
                  <a:gd name="connsiteX36" fmla="*/ 217989 w 810090"/>
                  <a:gd name="connsiteY36" fmla="*/ 818896 h 900099"/>
                  <a:gd name="connsiteX37" fmla="*/ 262994 w 810090"/>
                  <a:gd name="connsiteY37" fmla="*/ 818896 h 900099"/>
                  <a:gd name="connsiteX38" fmla="*/ 274245 w 810090"/>
                  <a:gd name="connsiteY38" fmla="*/ 830147 h 900099"/>
                  <a:gd name="connsiteX39" fmla="*/ 274245 w 810090"/>
                  <a:gd name="connsiteY39" fmla="*/ 888848 h 900099"/>
                  <a:gd name="connsiteX40" fmla="*/ 262994 w 810090"/>
                  <a:gd name="connsiteY40" fmla="*/ 900099 h 900099"/>
                  <a:gd name="connsiteX41" fmla="*/ 217989 w 810090"/>
                  <a:gd name="connsiteY41" fmla="*/ 900099 h 900099"/>
                  <a:gd name="connsiteX42" fmla="*/ 206738 w 810090"/>
                  <a:gd name="connsiteY42" fmla="*/ 888848 h 900099"/>
                  <a:gd name="connsiteX43" fmla="*/ 206738 w 810090"/>
                  <a:gd name="connsiteY43" fmla="*/ 830147 h 900099"/>
                  <a:gd name="connsiteX44" fmla="*/ 217989 w 810090"/>
                  <a:gd name="connsiteY44" fmla="*/ 818896 h 900099"/>
                  <a:gd name="connsiteX45" fmla="*/ 439380 w 810090"/>
                  <a:gd name="connsiteY45" fmla="*/ 544819 h 900099"/>
                  <a:gd name="connsiteX46" fmla="*/ 416520 w 810090"/>
                  <a:gd name="connsiteY46" fmla="*/ 612327 h 900099"/>
                  <a:gd name="connsiteX47" fmla="*/ 439380 w 810090"/>
                  <a:gd name="connsiteY47" fmla="*/ 679835 h 900099"/>
                  <a:gd name="connsiteX48" fmla="*/ 462240 w 810090"/>
                  <a:gd name="connsiteY48" fmla="*/ 612327 h 900099"/>
                  <a:gd name="connsiteX49" fmla="*/ 439380 w 810090"/>
                  <a:gd name="connsiteY49" fmla="*/ 544819 h 900099"/>
                  <a:gd name="connsiteX50" fmla="*/ 367943 w 810090"/>
                  <a:gd name="connsiteY50" fmla="*/ 544819 h 900099"/>
                  <a:gd name="connsiteX51" fmla="*/ 345083 w 810090"/>
                  <a:gd name="connsiteY51" fmla="*/ 612327 h 900099"/>
                  <a:gd name="connsiteX52" fmla="*/ 367943 w 810090"/>
                  <a:gd name="connsiteY52" fmla="*/ 679835 h 900099"/>
                  <a:gd name="connsiteX53" fmla="*/ 390803 w 810090"/>
                  <a:gd name="connsiteY53" fmla="*/ 612327 h 900099"/>
                  <a:gd name="connsiteX54" fmla="*/ 367943 w 810090"/>
                  <a:gd name="connsiteY54" fmla="*/ 544819 h 900099"/>
                  <a:gd name="connsiteX55" fmla="*/ 547898 w 810090"/>
                  <a:gd name="connsiteY55" fmla="*/ 315033 h 900099"/>
                  <a:gd name="connsiteX56" fmla="*/ 445856 w 810090"/>
                  <a:gd name="connsiteY56" fmla="*/ 417075 h 900099"/>
                  <a:gd name="connsiteX57" fmla="*/ 547898 w 810090"/>
                  <a:gd name="connsiteY57" fmla="*/ 519117 h 900099"/>
                  <a:gd name="connsiteX58" fmla="*/ 665002 w 810090"/>
                  <a:gd name="connsiteY58" fmla="*/ 519117 h 900099"/>
                  <a:gd name="connsiteX59" fmla="*/ 767044 w 810090"/>
                  <a:gd name="connsiteY59" fmla="*/ 417075 h 900099"/>
                  <a:gd name="connsiteX60" fmla="*/ 665002 w 810090"/>
                  <a:gd name="connsiteY60" fmla="*/ 315033 h 900099"/>
                  <a:gd name="connsiteX61" fmla="*/ 147369 w 810090"/>
                  <a:gd name="connsiteY61" fmla="*/ 315033 h 900099"/>
                  <a:gd name="connsiteX62" fmla="*/ 45327 w 810090"/>
                  <a:gd name="connsiteY62" fmla="*/ 417075 h 900099"/>
                  <a:gd name="connsiteX63" fmla="*/ 147369 w 810090"/>
                  <a:gd name="connsiteY63" fmla="*/ 519117 h 900099"/>
                  <a:gd name="connsiteX64" fmla="*/ 264473 w 810090"/>
                  <a:gd name="connsiteY64" fmla="*/ 519117 h 900099"/>
                  <a:gd name="connsiteX65" fmla="*/ 366515 w 810090"/>
                  <a:gd name="connsiteY65" fmla="*/ 417075 h 900099"/>
                  <a:gd name="connsiteX66" fmla="*/ 264473 w 810090"/>
                  <a:gd name="connsiteY66" fmla="*/ 315033 h 900099"/>
                  <a:gd name="connsiteX67" fmla="*/ 405045 w 810090"/>
                  <a:gd name="connsiteY67" fmla="*/ 0 h 900099"/>
                  <a:gd name="connsiteX68" fmla="*/ 810090 w 810090"/>
                  <a:gd name="connsiteY68" fmla="*/ 405045 h 900099"/>
                  <a:gd name="connsiteX69" fmla="*/ 691455 w 810090"/>
                  <a:gd name="connsiteY69" fmla="*/ 691455 h 900099"/>
                  <a:gd name="connsiteX70" fmla="*/ 631743 w 810090"/>
                  <a:gd name="connsiteY70" fmla="*/ 740723 h 900099"/>
                  <a:gd name="connsiteX71" fmla="*/ 607620 w 810090"/>
                  <a:gd name="connsiteY71" fmla="*/ 745136 h 900099"/>
                  <a:gd name="connsiteX72" fmla="*/ 607620 w 810090"/>
                  <a:gd name="connsiteY72" fmla="*/ 789106 h 900099"/>
                  <a:gd name="connsiteX73" fmla="*/ 596369 w 810090"/>
                  <a:gd name="connsiteY73" fmla="*/ 800357 h 900099"/>
                  <a:gd name="connsiteX74" fmla="*/ 551364 w 810090"/>
                  <a:gd name="connsiteY74" fmla="*/ 800357 h 900099"/>
                  <a:gd name="connsiteX75" fmla="*/ 540113 w 810090"/>
                  <a:gd name="connsiteY75" fmla="*/ 789106 h 900099"/>
                  <a:gd name="connsiteX76" fmla="*/ 540113 w 810090"/>
                  <a:gd name="connsiteY76" fmla="*/ 757061 h 900099"/>
                  <a:gd name="connsiteX77" fmla="*/ 524277 w 810090"/>
                  <a:gd name="connsiteY77" fmla="*/ 758002 h 900099"/>
                  <a:gd name="connsiteX78" fmla="*/ 524277 w 810090"/>
                  <a:gd name="connsiteY78" fmla="*/ 789106 h 900099"/>
                  <a:gd name="connsiteX79" fmla="*/ 513026 w 810090"/>
                  <a:gd name="connsiteY79" fmla="*/ 800357 h 900099"/>
                  <a:gd name="connsiteX80" fmla="*/ 468021 w 810090"/>
                  <a:gd name="connsiteY80" fmla="*/ 800357 h 900099"/>
                  <a:gd name="connsiteX81" fmla="*/ 456770 w 810090"/>
                  <a:gd name="connsiteY81" fmla="*/ 789106 h 900099"/>
                  <a:gd name="connsiteX82" fmla="*/ 456770 w 810090"/>
                  <a:gd name="connsiteY82" fmla="*/ 762012 h 900099"/>
                  <a:gd name="connsiteX83" fmla="*/ 440933 w 810090"/>
                  <a:gd name="connsiteY83" fmla="*/ 762953 h 900099"/>
                  <a:gd name="connsiteX84" fmla="*/ 440933 w 810090"/>
                  <a:gd name="connsiteY84" fmla="*/ 789106 h 900099"/>
                  <a:gd name="connsiteX85" fmla="*/ 429682 w 810090"/>
                  <a:gd name="connsiteY85" fmla="*/ 800357 h 900099"/>
                  <a:gd name="connsiteX86" fmla="*/ 384677 w 810090"/>
                  <a:gd name="connsiteY86" fmla="*/ 800357 h 900099"/>
                  <a:gd name="connsiteX87" fmla="*/ 373426 w 810090"/>
                  <a:gd name="connsiteY87" fmla="*/ 789106 h 900099"/>
                  <a:gd name="connsiteX88" fmla="*/ 373426 w 810090"/>
                  <a:gd name="connsiteY88" fmla="*/ 763207 h 900099"/>
                  <a:gd name="connsiteX89" fmla="*/ 357589 w 810090"/>
                  <a:gd name="connsiteY89" fmla="*/ 762266 h 900099"/>
                  <a:gd name="connsiteX90" fmla="*/ 357589 w 810090"/>
                  <a:gd name="connsiteY90" fmla="*/ 789106 h 900099"/>
                  <a:gd name="connsiteX91" fmla="*/ 346338 w 810090"/>
                  <a:gd name="connsiteY91" fmla="*/ 800357 h 900099"/>
                  <a:gd name="connsiteX92" fmla="*/ 301333 w 810090"/>
                  <a:gd name="connsiteY92" fmla="*/ 800357 h 900099"/>
                  <a:gd name="connsiteX93" fmla="*/ 290082 w 810090"/>
                  <a:gd name="connsiteY93" fmla="*/ 789106 h 900099"/>
                  <a:gd name="connsiteX94" fmla="*/ 290082 w 810090"/>
                  <a:gd name="connsiteY94" fmla="*/ 758255 h 900099"/>
                  <a:gd name="connsiteX95" fmla="*/ 274245 w 810090"/>
                  <a:gd name="connsiteY95" fmla="*/ 757314 h 900099"/>
                  <a:gd name="connsiteX96" fmla="*/ 274245 w 810090"/>
                  <a:gd name="connsiteY96" fmla="*/ 789106 h 900099"/>
                  <a:gd name="connsiteX97" fmla="*/ 262994 w 810090"/>
                  <a:gd name="connsiteY97" fmla="*/ 800357 h 900099"/>
                  <a:gd name="connsiteX98" fmla="*/ 217989 w 810090"/>
                  <a:gd name="connsiteY98" fmla="*/ 800357 h 900099"/>
                  <a:gd name="connsiteX99" fmla="*/ 206738 w 810090"/>
                  <a:gd name="connsiteY99" fmla="*/ 789106 h 900099"/>
                  <a:gd name="connsiteX100" fmla="*/ 206738 w 810090"/>
                  <a:gd name="connsiteY100" fmla="*/ 745917 h 900099"/>
                  <a:gd name="connsiteX101" fmla="*/ 178348 w 810090"/>
                  <a:gd name="connsiteY101" fmla="*/ 740723 h 900099"/>
                  <a:gd name="connsiteX102" fmla="*/ 118635 w 810090"/>
                  <a:gd name="connsiteY102" fmla="*/ 691455 h 900099"/>
                  <a:gd name="connsiteX103" fmla="*/ 0 w 810090"/>
                  <a:gd name="connsiteY103" fmla="*/ 405045 h 900099"/>
                  <a:gd name="connsiteX104" fmla="*/ 405045 w 810090"/>
                  <a:gd name="connsiteY104" fmla="*/ 0 h 900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810090" h="900099">
                    <a:moveTo>
                      <a:pt x="551364" y="818896"/>
                    </a:moveTo>
                    <a:lnTo>
                      <a:pt x="596369" y="818896"/>
                    </a:lnTo>
                    <a:cubicBezTo>
                      <a:pt x="602583" y="818896"/>
                      <a:pt x="607620" y="823933"/>
                      <a:pt x="607620" y="830147"/>
                    </a:cubicBezTo>
                    <a:lnTo>
                      <a:pt x="607620" y="888848"/>
                    </a:lnTo>
                    <a:cubicBezTo>
                      <a:pt x="607620" y="895062"/>
                      <a:pt x="602583" y="900099"/>
                      <a:pt x="596369" y="900099"/>
                    </a:cubicBezTo>
                    <a:lnTo>
                      <a:pt x="551364" y="900099"/>
                    </a:lnTo>
                    <a:cubicBezTo>
                      <a:pt x="545150" y="900099"/>
                      <a:pt x="540113" y="895062"/>
                      <a:pt x="540113" y="888848"/>
                    </a:cubicBezTo>
                    <a:lnTo>
                      <a:pt x="540113" y="830147"/>
                    </a:lnTo>
                    <a:cubicBezTo>
                      <a:pt x="540113" y="823933"/>
                      <a:pt x="545150" y="818896"/>
                      <a:pt x="551364" y="818896"/>
                    </a:cubicBezTo>
                    <a:close/>
                    <a:moveTo>
                      <a:pt x="468021" y="818896"/>
                    </a:moveTo>
                    <a:lnTo>
                      <a:pt x="513026" y="818896"/>
                    </a:lnTo>
                    <a:cubicBezTo>
                      <a:pt x="519240" y="818896"/>
                      <a:pt x="524277" y="823933"/>
                      <a:pt x="524277" y="830147"/>
                    </a:cubicBezTo>
                    <a:lnTo>
                      <a:pt x="524277" y="888848"/>
                    </a:lnTo>
                    <a:cubicBezTo>
                      <a:pt x="524277" y="895062"/>
                      <a:pt x="519240" y="900099"/>
                      <a:pt x="513026" y="900099"/>
                    </a:cubicBezTo>
                    <a:lnTo>
                      <a:pt x="468021" y="900099"/>
                    </a:lnTo>
                    <a:cubicBezTo>
                      <a:pt x="461807" y="900099"/>
                      <a:pt x="456770" y="895062"/>
                      <a:pt x="456770" y="888848"/>
                    </a:cubicBezTo>
                    <a:lnTo>
                      <a:pt x="456770" y="830147"/>
                    </a:lnTo>
                    <a:cubicBezTo>
                      <a:pt x="456770" y="823933"/>
                      <a:pt x="461807" y="818896"/>
                      <a:pt x="468021" y="818896"/>
                    </a:cubicBezTo>
                    <a:close/>
                    <a:moveTo>
                      <a:pt x="384677" y="818896"/>
                    </a:moveTo>
                    <a:lnTo>
                      <a:pt x="429682" y="818896"/>
                    </a:lnTo>
                    <a:cubicBezTo>
                      <a:pt x="435896" y="818896"/>
                      <a:pt x="440933" y="823933"/>
                      <a:pt x="440933" y="830147"/>
                    </a:cubicBezTo>
                    <a:lnTo>
                      <a:pt x="440933" y="888848"/>
                    </a:lnTo>
                    <a:cubicBezTo>
                      <a:pt x="440933" y="895062"/>
                      <a:pt x="435896" y="900099"/>
                      <a:pt x="429682" y="900099"/>
                    </a:cubicBezTo>
                    <a:lnTo>
                      <a:pt x="384677" y="900099"/>
                    </a:lnTo>
                    <a:cubicBezTo>
                      <a:pt x="378463" y="900099"/>
                      <a:pt x="373426" y="895062"/>
                      <a:pt x="373426" y="888848"/>
                    </a:cubicBezTo>
                    <a:lnTo>
                      <a:pt x="373426" y="830147"/>
                    </a:lnTo>
                    <a:cubicBezTo>
                      <a:pt x="373426" y="823933"/>
                      <a:pt x="378463" y="818896"/>
                      <a:pt x="384677" y="818896"/>
                    </a:cubicBezTo>
                    <a:close/>
                    <a:moveTo>
                      <a:pt x="301333" y="818896"/>
                    </a:moveTo>
                    <a:lnTo>
                      <a:pt x="346338" y="818896"/>
                    </a:lnTo>
                    <a:cubicBezTo>
                      <a:pt x="352552" y="818896"/>
                      <a:pt x="357589" y="823933"/>
                      <a:pt x="357589" y="830147"/>
                    </a:cubicBezTo>
                    <a:lnTo>
                      <a:pt x="357589" y="888848"/>
                    </a:lnTo>
                    <a:cubicBezTo>
                      <a:pt x="357589" y="895062"/>
                      <a:pt x="352552" y="900099"/>
                      <a:pt x="346338" y="900099"/>
                    </a:cubicBezTo>
                    <a:lnTo>
                      <a:pt x="301333" y="900099"/>
                    </a:lnTo>
                    <a:cubicBezTo>
                      <a:pt x="295119" y="900099"/>
                      <a:pt x="290082" y="895062"/>
                      <a:pt x="290082" y="888848"/>
                    </a:cubicBezTo>
                    <a:lnTo>
                      <a:pt x="290082" y="830147"/>
                    </a:lnTo>
                    <a:cubicBezTo>
                      <a:pt x="290082" y="823933"/>
                      <a:pt x="295119" y="818896"/>
                      <a:pt x="301333" y="818896"/>
                    </a:cubicBezTo>
                    <a:close/>
                    <a:moveTo>
                      <a:pt x="217989" y="818896"/>
                    </a:moveTo>
                    <a:lnTo>
                      <a:pt x="262994" y="818896"/>
                    </a:lnTo>
                    <a:cubicBezTo>
                      <a:pt x="269208" y="818896"/>
                      <a:pt x="274245" y="823933"/>
                      <a:pt x="274245" y="830147"/>
                    </a:cubicBezTo>
                    <a:lnTo>
                      <a:pt x="274245" y="888848"/>
                    </a:lnTo>
                    <a:cubicBezTo>
                      <a:pt x="274245" y="895062"/>
                      <a:pt x="269208" y="900099"/>
                      <a:pt x="262994" y="900099"/>
                    </a:cubicBezTo>
                    <a:lnTo>
                      <a:pt x="217989" y="900099"/>
                    </a:lnTo>
                    <a:cubicBezTo>
                      <a:pt x="211775" y="900099"/>
                      <a:pt x="206738" y="895062"/>
                      <a:pt x="206738" y="888848"/>
                    </a:cubicBezTo>
                    <a:lnTo>
                      <a:pt x="206738" y="830147"/>
                    </a:lnTo>
                    <a:cubicBezTo>
                      <a:pt x="206738" y="823933"/>
                      <a:pt x="211775" y="818896"/>
                      <a:pt x="217989" y="818896"/>
                    </a:cubicBezTo>
                    <a:close/>
                    <a:moveTo>
                      <a:pt x="439380" y="544819"/>
                    </a:moveTo>
                    <a:cubicBezTo>
                      <a:pt x="426755" y="544819"/>
                      <a:pt x="416520" y="575043"/>
                      <a:pt x="416520" y="612327"/>
                    </a:cubicBezTo>
                    <a:cubicBezTo>
                      <a:pt x="416520" y="649611"/>
                      <a:pt x="426755" y="679835"/>
                      <a:pt x="439380" y="679835"/>
                    </a:cubicBezTo>
                    <a:cubicBezTo>
                      <a:pt x="452005" y="679835"/>
                      <a:pt x="462240" y="649611"/>
                      <a:pt x="462240" y="612327"/>
                    </a:cubicBezTo>
                    <a:cubicBezTo>
                      <a:pt x="462240" y="575043"/>
                      <a:pt x="452005" y="544819"/>
                      <a:pt x="439380" y="544819"/>
                    </a:cubicBezTo>
                    <a:close/>
                    <a:moveTo>
                      <a:pt x="367943" y="544819"/>
                    </a:moveTo>
                    <a:cubicBezTo>
                      <a:pt x="355318" y="544819"/>
                      <a:pt x="345083" y="575043"/>
                      <a:pt x="345083" y="612327"/>
                    </a:cubicBezTo>
                    <a:cubicBezTo>
                      <a:pt x="345083" y="649611"/>
                      <a:pt x="355318" y="679835"/>
                      <a:pt x="367943" y="679835"/>
                    </a:cubicBezTo>
                    <a:cubicBezTo>
                      <a:pt x="380568" y="679835"/>
                      <a:pt x="390803" y="649611"/>
                      <a:pt x="390803" y="612327"/>
                    </a:cubicBezTo>
                    <a:cubicBezTo>
                      <a:pt x="390803" y="575043"/>
                      <a:pt x="380568" y="544819"/>
                      <a:pt x="367943" y="544819"/>
                    </a:cubicBezTo>
                    <a:close/>
                    <a:moveTo>
                      <a:pt x="547898" y="315033"/>
                    </a:moveTo>
                    <a:cubicBezTo>
                      <a:pt x="491542" y="315033"/>
                      <a:pt x="445856" y="360719"/>
                      <a:pt x="445856" y="417075"/>
                    </a:cubicBezTo>
                    <a:cubicBezTo>
                      <a:pt x="445856" y="473431"/>
                      <a:pt x="491542" y="519117"/>
                      <a:pt x="547898" y="519117"/>
                    </a:cubicBezTo>
                    <a:lnTo>
                      <a:pt x="665002" y="519117"/>
                    </a:lnTo>
                    <a:cubicBezTo>
                      <a:pt x="721358" y="519117"/>
                      <a:pt x="767044" y="473431"/>
                      <a:pt x="767044" y="417075"/>
                    </a:cubicBezTo>
                    <a:cubicBezTo>
                      <a:pt x="767044" y="360719"/>
                      <a:pt x="721358" y="315033"/>
                      <a:pt x="665002" y="315033"/>
                    </a:cubicBezTo>
                    <a:close/>
                    <a:moveTo>
                      <a:pt x="147369" y="315033"/>
                    </a:moveTo>
                    <a:cubicBezTo>
                      <a:pt x="91013" y="315033"/>
                      <a:pt x="45327" y="360719"/>
                      <a:pt x="45327" y="417075"/>
                    </a:cubicBezTo>
                    <a:cubicBezTo>
                      <a:pt x="45327" y="473431"/>
                      <a:pt x="91013" y="519117"/>
                      <a:pt x="147369" y="519117"/>
                    </a:cubicBezTo>
                    <a:lnTo>
                      <a:pt x="264473" y="519117"/>
                    </a:lnTo>
                    <a:cubicBezTo>
                      <a:pt x="320829" y="519117"/>
                      <a:pt x="366515" y="473431"/>
                      <a:pt x="366515" y="417075"/>
                    </a:cubicBezTo>
                    <a:cubicBezTo>
                      <a:pt x="366515" y="360719"/>
                      <a:pt x="320829" y="315033"/>
                      <a:pt x="264473" y="315033"/>
                    </a:cubicBezTo>
                    <a:close/>
                    <a:moveTo>
                      <a:pt x="405045" y="0"/>
                    </a:moveTo>
                    <a:cubicBezTo>
                      <a:pt x="628745" y="0"/>
                      <a:pt x="810090" y="181345"/>
                      <a:pt x="810090" y="405045"/>
                    </a:cubicBezTo>
                    <a:cubicBezTo>
                      <a:pt x="810090" y="516895"/>
                      <a:pt x="764754" y="618157"/>
                      <a:pt x="691455" y="691455"/>
                    </a:cubicBezTo>
                    <a:lnTo>
                      <a:pt x="631743" y="740723"/>
                    </a:lnTo>
                    <a:lnTo>
                      <a:pt x="607620" y="745136"/>
                    </a:lnTo>
                    <a:lnTo>
                      <a:pt x="607620" y="789106"/>
                    </a:lnTo>
                    <a:cubicBezTo>
                      <a:pt x="607620" y="795320"/>
                      <a:pt x="602583" y="800357"/>
                      <a:pt x="596369" y="800357"/>
                    </a:cubicBezTo>
                    <a:lnTo>
                      <a:pt x="551364" y="800357"/>
                    </a:lnTo>
                    <a:cubicBezTo>
                      <a:pt x="545150" y="800357"/>
                      <a:pt x="540113" y="795320"/>
                      <a:pt x="540113" y="789106"/>
                    </a:cubicBezTo>
                    <a:lnTo>
                      <a:pt x="540113" y="757061"/>
                    </a:lnTo>
                    <a:lnTo>
                      <a:pt x="524277" y="758002"/>
                    </a:lnTo>
                    <a:lnTo>
                      <a:pt x="524277" y="789106"/>
                    </a:lnTo>
                    <a:cubicBezTo>
                      <a:pt x="524277" y="795320"/>
                      <a:pt x="519240" y="800357"/>
                      <a:pt x="513026" y="800357"/>
                    </a:cubicBezTo>
                    <a:lnTo>
                      <a:pt x="468021" y="800357"/>
                    </a:lnTo>
                    <a:cubicBezTo>
                      <a:pt x="461807" y="800357"/>
                      <a:pt x="456770" y="795320"/>
                      <a:pt x="456770" y="789106"/>
                    </a:cubicBezTo>
                    <a:lnTo>
                      <a:pt x="456770" y="762012"/>
                    </a:lnTo>
                    <a:lnTo>
                      <a:pt x="440933" y="762953"/>
                    </a:lnTo>
                    <a:lnTo>
                      <a:pt x="440933" y="789106"/>
                    </a:lnTo>
                    <a:cubicBezTo>
                      <a:pt x="440933" y="795320"/>
                      <a:pt x="435896" y="800357"/>
                      <a:pt x="429682" y="800357"/>
                    </a:cubicBezTo>
                    <a:lnTo>
                      <a:pt x="384677" y="800357"/>
                    </a:lnTo>
                    <a:cubicBezTo>
                      <a:pt x="378463" y="800357"/>
                      <a:pt x="373426" y="795320"/>
                      <a:pt x="373426" y="789106"/>
                    </a:cubicBezTo>
                    <a:lnTo>
                      <a:pt x="373426" y="763207"/>
                    </a:lnTo>
                    <a:lnTo>
                      <a:pt x="357589" y="762266"/>
                    </a:lnTo>
                    <a:lnTo>
                      <a:pt x="357589" y="789106"/>
                    </a:lnTo>
                    <a:cubicBezTo>
                      <a:pt x="357589" y="795320"/>
                      <a:pt x="352552" y="800357"/>
                      <a:pt x="346338" y="800357"/>
                    </a:cubicBezTo>
                    <a:lnTo>
                      <a:pt x="301333" y="800357"/>
                    </a:lnTo>
                    <a:cubicBezTo>
                      <a:pt x="295119" y="800357"/>
                      <a:pt x="290082" y="795320"/>
                      <a:pt x="290082" y="789106"/>
                    </a:cubicBezTo>
                    <a:lnTo>
                      <a:pt x="290082" y="758255"/>
                    </a:lnTo>
                    <a:lnTo>
                      <a:pt x="274245" y="757314"/>
                    </a:lnTo>
                    <a:lnTo>
                      <a:pt x="274245" y="789106"/>
                    </a:lnTo>
                    <a:cubicBezTo>
                      <a:pt x="274245" y="795320"/>
                      <a:pt x="269208" y="800357"/>
                      <a:pt x="262994" y="800357"/>
                    </a:cubicBezTo>
                    <a:lnTo>
                      <a:pt x="217989" y="800357"/>
                    </a:lnTo>
                    <a:cubicBezTo>
                      <a:pt x="211775" y="800357"/>
                      <a:pt x="206738" y="795320"/>
                      <a:pt x="206738" y="789106"/>
                    </a:cubicBezTo>
                    <a:lnTo>
                      <a:pt x="206738" y="745917"/>
                    </a:lnTo>
                    <a:lnTo>
                      <a:pt x="178348" y="740723"/>
                    </a:lnTo>
                    <a:lnTo>
                      <a:pt x="118635" y="691455"/>
                    </a:lnTo>
                    <a:cubicBezTo>
                      <a:pt x="45337" y="618157"/>
                      <a:pt x="0" y="516895"/>
                      <a:pt x="0" y="405045"/>
                    </a:cubicBezTo>
                    <a:cubicBezTo>
                      <a:pt x="0" y="181345"/>
                      <a:pt x="181345" y="0"/>
                      <a:pt x="4050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波線 3">
              <a:extLst>
                <a:ext uri="{FF2B5EF4-FFF2-40B4-BE49-F238E27FC236}">
                  <a16:creationId xmlns:a16="http://schemas.microsoft.com/office/drawing/2014/main" id="{AC4047F5-A74C-4BB6-AD83-83834CBBB477}"/>
                </a:ext>
              </a:extLst>
            </p:cNvPr>
            <p:cNvSpPr/>
            <p:nvPr/>
          </p:nvSpPr>
          <p:spPr bwMode="auto">
            <a:xfrm>
              <a:off x="407495" y="871805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3BDAE2A-15AC-4FB9-B681-9AD4B56EB216}"/>
              </a:ext>
            </a:extLst>
          </p:cNvPr>
          <p:cNvGrpSpPr/>
          <p:nvPr/>
        </p:nvGrpSpPr>
        <p:grpSpPr>
          <a:xfrm>
            <a:off x="2288053" y="871805"/>
            <a:ext cx="1593833" cy="1492370"/>
            <a:chOff x="2288053" y="871805"/>
            <a:chExt cx="1593833" cy="1492370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A6C74EC-C995-4876-B85C-D040F924091E}"/>
                </a:ext>
              </a:extLst>
            </p:cNvPr>
            <p:cNvGrpSpPr/>
            <p:nvPr/>
          </p:nvGrpSpPr>
          <p:grpSpPr>
            <a:xfrm>
              <a:off x="2288053" y="871805"/>
              <a:ext cx="1593833" cy="1492370"/>
              <a:chOff x="2288053" y="879894"/>
              <a:chExt cx="1593833" cy="1492370"/>
            </a:xfrm>
          </p:grpSpPr>
          <p:sp>
            <p:nvSpPr>
              <p:cNvPr id="10" name="波線 9">
                <a:extLst>
                  <a:ext uri="{FF2B5EF4-FFF2-40B4-BE49-F238E27FC236}">
                    <a16:creationId xmlns:a16="http://schemas.microsoft.com/office/drawing/2014/main" id="{6F5D14EA-4540-4B0A-B622-37C6293E6C2C}"/>
                  </a:ext>
                </a:extLst>
              </p:cNvPr>
              <p:cNvSpPr/>
              <p:nvPr/>
            </p:nvSpPr>
            <p:spPr bwMode="auto">
              <a:xfrm>
                <a:off x="2288053" y="879894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537E971-E8CB-4551-8B48-AB01EBA08278}"/>
                  </a:ext>
                </a:extLst>
              </p:cNvPr>
              <p:cNvSpPr/>
              <p:nvPr/>
            </p:nvSpPr>
            <p:spPr>
              <a:xfrm>
                <a:off x="2701062" y="1218124"/>
                <a:ext cx="804700" cy="828972"/>
              </a:xfrm>
              <a:custGeom>
                <a:avLst/>
                <a:gdLst>
                  <a:gd name="connsiteX0" fmla="*/ 750093 w 1339850"/>
                  <a:gd name="connsiteY0" fmla="*/ 919161 h 1320921"/>
                  <a:gd name="connsiteX1" fmla="*/ 693736 w 1339850"/>
                  <a:gd name="connsiteY1" fmla="*/ 984838 h 1320921"/>
                  <a:gd name="connsiteX2" fmla="*/ 750093 w 1339850"/>
                  <a:gd name="connsiteY2" fmla="*/ 1050515 h 1320921"/>
                  <a:gd name="connsiteX3" fmla="*/ 806450 w 1339850"/>
                  <a:gd name="connsiteY3" fmla="*/ 984838 h 1320921"/>
                  <a:gd name="connsiteX4" fmla="*/ 750093 w 1339850"/>
                  <a:gd name="connsiteY4" fmla="*/ 919161 h 1320921"/>
                  <a:gd name="connsiteX5" fmla="*/ 573881 w 1339850"/>
                  <a:gd name="connsiteY5" fmla="*/ 919161 h 1320921"/>
                  <a:gd name="connsiteX6" fmla="*/ 517524 w 1339850"/>
                  <a:gd name="connsiteY6" fmla="*/ 984838 h 1320921"/>
                  <a:gd name="connsiteX7" fmla="*/ 573881 w 1339850"/>
                  <a:gd name="connsiteY7" fmla="*/ 1050515 h 1320921"/>
                  <a:gd name="connsiteX8" fmla="*/ 630238 w 1339850"/>
                  <a:gd name="connsiteY8" fmla="*/ 984838 h 1320921"/>
                  <a:gd name="connsiteX9" fmla="*/ 573881 w 1339850"/>
                  <a:gd name="connsiteY9" fmla="*/ 919161 h 1320921"/>
                  <a:gd name="connsiteX10" fmla="*/ 987425 w 1339850"/>
                  <a:gd name="connsiteY10" fmla="*/ 342899 h 1320921"/>
                  <a:gd name="connsiteX11" fmla="*/ 736600 w 1339850"/>
                  <a:gd name="connsiteY11" fmla="*/ 593724 h 1320921"/>
                  <a:gd name="connsiteX12" fmla="*/ 987425 w 1339850"/>
                  <a:gd name="connsiteY12" fmla="*/ 844549 h 1320921"/>
                  <a:gd name="connsiteX13" fmla="*/ 1238250 w 1339850"/>
                  <a:gd name="connsiteY13" fmla="*/ 593724 h 1320921"/>
                  <a:gd name="connsiteX14" fmla="*/ 987425 w 1339850"/>
                  <a:gd name="connsiteY14" fmla="*/ 342899 h 1320921"/>
                  <a:gd name="connsiteX15" fmla="*/ 339725 w 1339850"/>
                  <a:gd name="connsiteY15" fmla="*/ 342899 h 1320921"/>
                  <a:gd name="connsiteX16" fmla="*/ 88900 w 1339850"/>
                  <a:gd name="connsiteY16" fmla="*/ 593724 h 1320921"/>
                  <a:gd name="connsiteX17" fmla="*/ 339725 w 1339850"/>
                  <a:gd name="connsiteY17" fmla="*/ 844549 h 1320921"/>
                  <a:gd name="connsiteX18" fmla="*/ 590550 w 1339850"/>
                  <a:gd name="connsiteY18" fmla="*/ 593724 h 1320921"/>
                  <a:gd name="connsiteX19" fmla="*/ 339725 w 1339850"/>
                  <a:gd name="connsiteY19" fmla="*/ 342899 h 1320921"/>
                  <a:gd name="connsiteX20" fmla="*/ 669925 w 1339850"/>
                  <a:gd name="connsiteY20" fmla="*/ 0 h 1320921"/>
                  <a:gd name="connsiteX21" fmla="*/ 1339850 w 1339850"/>
                  <a:gd name="connsiteY21" fmla="*/ 669925 h 1320921"/>
                  <a:gd name="connsiteX22" fmla="*/ 1287204 w 1339850"/>
                  <a:gd name="connsiteY22" fmla="*/ 930690 h 1320921"/>
                  <a:gd name="connsiteX23" fmla="*/ 1236687 w 1339850"/>
                  <a:gd name="connsiteY23" fmla="*/ 1023759 h 1320921"/>
                  <a:gd name="connsiteX24" fmla="*/ 1206529 w 1339850"/>
                  <a:gd name="connsiteY24" fmla="*/ 1034246 h 1320921"/>
                  <a:gd name="connsiteX25" fmla="*/ 1206529 w 1339850"/>
                  <a:gd name="connsiteY25" fmla="*/ 1210464 h 1320921"/>
                  <a:gd name="connsiteX26" fmla="*/ 1183240 w 1339850"/>
                  <a:gd name="connsiteY26" fmla="*/ 1233753 h 1320921"/>
                  <a:gd name="connsiteX27" fmla="*/ 1090089 w 1339850"/>
                  <a:gd name="connsiteY27" fmla="*/ 1233753 h 1320921"/>
                  <a:gd name="connsiteX28" fmla="*/ 1066800 w 1339850"/>
                  <a:gd name="connsiteY28" fmla="*/ 1210464 h 1320921"/>
                  <a:gd name="connsiteX29" fmla="*/ 1066800 w 1339850"/>
                  <a:gd name="connsiteY29" fmla="*/ 1075870 h 1320921"/>
                  <a:gd name="connsiteX30" fmla="*/ 1035079 w 1339850"/>
                  <a:gd name="connsiteY30" fmla="*/ 1082178 h 1320921"/>
                  <a:gd name="connsiteX31" fmla="*/ 1035079 w 1339850"/>
                  <a:gd name="connsiteY31" fmla="*/ 1252389 h 1320921"/>
                  <a:gd name="connsiteX32" fmla="*/ 1011790 w 1339850"/>
                  <a:gd name="connsiteY32" fmla="*/ 1275678 h 1320921"/>
                  <a:gd name="connsiteX33" fmla="*/ 918639 w 1339850"/>
                  <a:gd name="connsiteY33" fmla="*/ 1275678 h 1320921"/>
                  <a:gd name="connsiteX34" fmla="*/ 895350 w 1339850"/>
                  <a:gd name="connsiteY34" fmla="*/ 1252389 h 1320921"/>
                  <a:gd name="connsiteX35" fmla="*/ 895350 w 1339850"/>
                  <a:gd name="connsiteY35" fmla="*/ 1109533 h 1320921"/>
                  <a:gd name="connsiteX36" fmla="*/ 863628 w 1339850"/>
                  <a:gd name="connsiteY36" fmla="*/ 1112635 h 1320921"/>
                  <a:gd name="connsiteX37" fmla="*/ 863628 w 1339850"/>
                  <a:gd name="connsiteY37" fmla="*/ 1291806 h 1320921"/>
                  <a:gd name="connsiteX38" fmla="*/ 834513 w 1339850"/>
                  <a:gd name="connsiteY38" fmla="*/ 1320921 h 1320921"/>
                  <a:gd name="connsiteX39" fmla="*/ 718058 w 1339850"/>
                  <a:gd name="connsiteY39" fmla="*/ 1320921 h 1320921"/>
                  <a:gd name="connsiteX40" fmla="*/ 688943 w 1339850"/>
                  <a:gd name="connsiteY40" fmla="*/ 1291806 h 1320921"/>
                  <a:gd name="connsiteX41" fmla="*/ 688943 w 1339850"/>
                  <a:gd name="connsiteY41" fmla="*/ 1123335 h 1320921"/>
                  <a:gd name="connsiteX42" fmla="*/ 669925 w 1339850"/>
                  <a:gd name="connsiteY42" fmla="*/ 1123950 h 1320921"/>
                  <a:gd name="connsiteX43" fmla="*/ 661222 w 1339850"/>
                  <a:gd name="connsiteY43" fmla="*/ 1123669 h 1320921"/>
                  <a:gd name="connsiteX44" fmla="*/ 661222 w 1339850"/>
                  <a:gd name="connsiteY44" fmla="*/ 1291806 h 1320921"/>
                  <a:gd name="connsiteX45" fmla="*/ 632107 w 1339850"/>
                  <a:gd name="connsiteY45" fmla="*/ 1320921 h 1320921"/>
                  <a:gd name="connsiteX46" fmla="*/ 515652 w 1339850"/>
                  <a:gd name="connsiteY46" fmla="*/ 1320921 h 1320921"/>
                  <a:gd name="connsiteX47" fmla="*/ 486537 w 1339850"/>
                  <a:gd name="connsiteY47" fmla="*/ 1291806 h 1320921"/>
                  <a:gd name="connsiteX48" fmla="*/ 486537 w 1339850"/>
                  <a:gd name="connsiteY48" fmla="*/ 1113644 h 1320921"/>
                  <a:gd name="connsiteX49" fmla="*/ 454054 w 1339850"/>
                  <a:gd name="connsiteY49" fmla="*/ 1110468 h 1320921"/>
                  <a:gd name="connsiteX50" fmla="*/ 454054 w 1339850"/>
                  <a:gd name="connsiteY50" fmla="*/ 1252389 h 1320921"/>
                  <a:gd name="connsiteX51" fmla="*/ 430765 w 1339850"/>
                  <a:gd name="connsiteY51" fmla="*/ 1275678 h 1320921"/>
                  <a:gd name="connsiteX52" fmla="*/ 337614 w 1339850"/>
                  <a:gd name="connsiteY52" fmla="*/ 1275678 h 1320921"/>
                  <a:gd name="connsiteX53" fmla="*/ 314325 w 1339850"/>
                  <a:gd name="connsiteY53" fmla="*/ 1252389 h 1320921"/>
                  <a:gd name="connsiteX54" fmla="*/ 314325 w 1339850"/>
                  <a:gd name="connsiteY54" fmla="*/ 1084078 h 1320921"/>
                  <a:gd name="connsiteX55" fmla="*/ 282604 w 1339850"/>
                  <a:gd name="connsiteY55" fmla="*/ 1077770 h 1320921"/>
                  <a:gd name="connsiteX56" fmla="*/ 282604 w 1339850"/>
                  <a:gd name="connsiteY56" fmla="*/ 1210464 h 1320921"/>
                  <a:gd name="connsiteX57" fmla="*/ 259315 w 1339850"/>
                  <a:gd name="connsiteY57" fmla="*/ 1233753 h 1320921"/>
                  <a:gd name="connsiteX58" fmla="*/ 166164 w 1339850"/>
                  <a:gd name="connsiteY58" fmla="*/ 1233753 h 1320921"/>
                  <a:gd name="connsiteX59" fmla="*/ 142875 w 1339850"/>
                  <a:gd name="connsiteY59" fmla="*/ 1210464 h 1320921"/>
                  <a:gd name="connsiteX60" fmla="*/ 142875 w 1339850"/>
                  <a:gd name="connsiteY60" fmla="*/ 1037569 h 1320921"/>
                  <a:gd name="connsiteX61" fmla="*/ 103163 w 1339850"/>
                  <a:gd name="connsiteY61" fmla="*/ 1023759 h 1320921"/>
                  <a:gd name="connsiteX62" fmla="*/ 52646 w 1339850"/>
                  <a:gd name="connsiteY62" fmla="*/ 930690 h 1320921"/>
                  <a:gd name="connsiteX63" fmla="*/ 0 w 1339850"/>
                  <a:gd name="connsiteY63" fmla="*/ 669925 h 1320921"/>
                  <a:gd name="connsiteX64" fmla="*/ 669925 w 1339850"/>
                  <a:gd name="connsiteY64" fmla="*/ 0 h 1320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339850" h="1320921">
                    <a:moveTo>
                      <a:pt x="750093" y="919161"/>
                    </a:moveTo>
                    <a:cubicBezTo>
                      <a:pt x="718968" y="919161"/>
                      <a:pt x="693736" y="948566"/>
                      <a:pt x="693736" y="984838"/>
                    </a:cubicBezTo>
                    <a:cubicBezTo>
                      <a:pt x="693736" y="1021110"/>
                      <a:pt x="718968" y="1050515"/>
                      <a:pt x="750093" y="1050515"/>
                    </a:cubicBezTo>
                    <a:cubicBezTo>
                      <a:pt x="781218" y="1050515"/>
                      <a:pt x="806450" y="1021110"/>
                      <a:pt x="806450" y="984838"/>
                    </a:cubicBezTo>
                    <a:cubicBezTo>
                      <a:pt x="806450" y="948566"/>
                      <a:pt x="781218" y="919161"/>
                      <a:pt x="750093" y="919161"/>
                    </a:cubicBezTo>
                    <a:close/>
                    <a:moveTo>
                      <a:pt x="573881" y="919161"/>
                    </a:moveTo>
                    <a:cubicBezTo>
                      <a:pt x="542756" y="919161"/>
                      <a:pt x="517524" y="948566"/>
                      <a:pt x="517524" y="984838"/>
                    </a:cubicBezTo>
                    <a:cubicBezTo>
                      <a:pt x="517524" y="1021110"/>
                      <a:pt x="542756" y="1050515"/>
                      <a:pt x="573881" y="1050515"/>
                    </a:cubicBezTo>
                    <a:cubicBezTo>
                      <a:pt x="605006" y="1050515"/>
                      <a:pt x="630238" y="1021110"/>
                      <a:pt x="630238" y="984838"/>
                    </a:cubicBezTo>
                    <a:cubicBezTo>
                      <a:pt x="630238" y="948566"/>
                      <a:pt x="605006" y="919161"/>
                      <a:pt x="573881" y="919161"/>
                    </a:cubicBezTo>
                    <a:close/>
                    <a:moveTo>
                      <a:pt x="987425" y="342899"/>
                    </a:moveTo>
                    <a:cubicBezTo>
                      <a:pt x="848898" y="342899"/>
                      <a:pt x="736600" y="455197"/>
                      <a:pt x="736600" y="593724"/>
                    </a:cubicBezTo>
                    <a:cubicBezTo>
                      <a:pt x="736600" y="732251"/>
                      <a:pt x="848898" y="844549"/>
                      <a:pt x="987425" y="844549"/>
                    </a:cubicBezTo>
                    <a:cubicBezTo>
                      <a:pt x="1125952" y="844549"/>
                      <a:pt x="1238250" y="732251"/>
                      <a:pt x="1238250" y="593724"/>
                    </a:cubicBezTo>
                    <a:cubicBezTo>
                      <a:pt x="1238250" y="455197"/>
                      <a:pt x="1125952" y="342899"/>
                      <a:pt x="987425" y="342899"/>
                    </a:cubicBezTo>
                    <a:close/>
                    <a:moveTo>
                      <a:pt x="339725" y="342899"/>
                    </a:moveTo>
                    <a:cubicBezTo>
                      <a:pt x="201198" y="342899"/>
                      <a:pt x="88900" y="455197"/>
                      <a:pt x="88900" y="593724"/>
                    </a:cubicBezTo>
                    <a:cubicBezTo>
                      <a:pt x="88900" y="732251"/>
                      <a:pt x="201198" y="844549"/>
                      <a:pt x="339725" y="844549"/>
                    </a:cubicBezTo>
                    <a:cubicBezTo>
                      <a:pt x="478252" y="844549"/>
                      <a:pt x="590550" y="732251"/>
                      <a:pt x="590550" y="593724"/>
                    </a:cubicBezTo>
                    <a:cubicBezTo>
                      <a:pt x="590550" y="455197"/>
                      <a:pt x="478252" y="342899"/>
                      <a:pt x="339725" y="342899"/>
                    </a:cubicBezTo>
                    <a:close/>
                    <a:moveTo>
                      <a:pt x="669925" y="0"/>
                    </a:moveTo>
                    <a:cubicBezTo>
                      <a:pt x="1039914" y="0"/>
                      <a:pt x="1339850" y="299936"/>
                      <a:pt x="1339850" y="669925"/>
                    </a:cubicBezTo>
                    <a:cubicBezTo>
                      <a:pt x="1339850" y="762422"/>
                      <a:pt x="1321104" y="850541"/>
                      <a:pt x="1287204" y="930690"/>
                    </a:cubicBezTo>
                    <a:lnTo>
                      <a:pt x="1236687" y="1023759"/>
                    </a:lnTo>
                    <a:lnTo>
                      <a:pt x="1206529" y="1034246"/>
                    </a:lnTo>
                    <a:lnTo>
                      <a:pt x="1206529" y="1210464"/>
                    </a:lnTo>
                    <a:cubicBezTo>
                      <a:pt x="1206529" y="1223326"/>
                      <a:pt x="1196102" y="1233753"/>
                      <a:pt x="1183240" y="1233753"/>
                    </a:cubicBezTo>
                    <a:lnTo>
                      <a:pt x="1090089" y="1233753"/>
                    </a:lnTo>
                    <a:cubicBezTo>
                      <a:pt x="1077227" y="1233753"/>
                      <a:pt x="1066800" y="1223326"/>
                      <a:pt x="1066800" y="1210464"/>
                    </a:cubicBezTo>
                    <a:lnTo>
                      <a:pt x="1066800" y="1075870"/>
                    </a:lnTo>
                    <a:lnTo>
                      <a:pt x="1035079" y="1082178"/>
                    </a:lnTo>
                    <a:lnTo>
                      <a:pt x="1035079" y="1252389"/>
                    </a:lnTo>
                    <a:cubicBezTo>
                      <a:pt x="1035079" y="1265251"/>
                      <a:pt x="1024652" y="1275678"/>
                      <a:pt x="1011790" y="1275678"/>
                    </a:cubicBezTo>
                    <a:lnTo>
                      <a:pt x="918639" y="1275678"/>
                    </a:lnTo>
                    <a:cubicBezTo>
                      <a:pt x="905777" y="1275678"/>
                      <a:pt x="895350" y="1265251"/>
                      <a:pt x="895350" y="1252389"/>
                    </a:cubicBezTo>
                    <a:lnTo>
                      <a:pt x="895350" y="1109533"/>
                    </a:lnTo>
                    <a:lnTo>
                      <a:pt x="863628" y="1112635"/>
                    </a:lnTo>
                    <a:lnTo>
                      <a:pt x="863628" y="1291806"/>
                    </a:lnTo>
                    <a:cubicBezTo>
                      <a:pt x="863628" y="1307886"/>
                      <a:pt x="850593" y="1320921"/>
                      <a:pt x="834513" y="1320921"/>
                    </a:cubicBezTo>
                    <a:lnTo>
                      <a:pt x="718058" y="1320921"/>
                    </a:lnTo>
                    <a:cubicBezTo>
                      <a:pt x="701978" y="1320921"/>
                      <a:pt x="688943" y="1307886"/>
                      <a:pt x="688943" y="1291806"/>
                    </a:cubicBezTo>
                    <a:lnTo>
                      <a:pt x="688943" y="1123335"/>
                    </a:lnTo>
                    <a:lnTo>
                      <a:pt x="669925" y="1123950"/>
                    </a:lnTo>
                    <a:lnTo>
                      <a:pt x="661222" y="1123669"/>
                    </a:lnTo>
                    <a:lnTo>
                      <a:pt x="661222" y="1291806"/>
                    </a:lnTo>
                    <a:cubicBezTo>
                      <a:pt x="661222" y="1307886"/>
                      <a:pt x="648187" y="1320921"/>
                      <a:pt x="632107" y="1320921"/>
                    </a:cubicBezTo>
                    <a:lnTo>
                      <a:pt x="515652" y="1320921"/>
                    </a:lnTo>
                    <a:cubicBezTo>
                      <a:pt x="499572" y="1320921"/>
                      <a:pt x="486537" y="1307886"/>
                      <a:pt x="486537" y="1291806"/>
                    </a:cubicBezTo>
                    <a:lnTo>
                      <a:pt x="486537" y="1113644"/>
                    </a:lnTo>
                    <a:lnTo>
                      <a:pt x="454054" y="1110468"/>
                    </a:lnTo>
                    <a:lnTo>
                      <a:pt x="454054" y="1252389"/>
                    </a:lnTo>
                    <a:cubicBezTo>
                      <a:pt x="454054" y="1265251"/>
                      <a:pt x="443627" y="1275678"/>
                      <a:pt x="430765" y="1275678"/>
                    </a:cubicBezTo>
                    <a:lnTo>
                      <a:pt x="337614" y="1275678"/>
                    </a:lnTo>
                    <a:cubicBezTo>
                      <a:pt x="324752" y="1275678"/>
                      <a:pt x="314325" y="1265251"/>
                      <a:pt x="314325" y="1252389"/>
                    </a:cubicBezTo>
                    <a:lnTo>
                      <a:pt x="314325" y="1084078"/>
                    </a:lnTo>
                    <a:lnTo>
                      <a:pt x="282604" y="1077770"/>
                    </a:lnTo>
                    <a:lnTo>
                      <a:pt x="282604" y="1210464"/>
                    </a:lnTo>
                    <a:cubicBezTo>
                      <a:pt x="282604" y="1223326"/>
                      <a:pt x="272177" y="1233753"/>
                      <a:pt x="259315" y="1233753"/>
                    </a:cubicBezTo>
                    <a:lnTo>
                      <a:pt x="166164" y="1233753"/>
                    </a:lnTo>
                    <a:cubicBezTo>
                      <a:pt x="153302" y="1233753"/>
                      <a:pt x="142875" y="1223326"/>
                      <a:pt x="142875" y="1210464"/>
                    </a:cubicBezTo>
                    <a:lnTo>
                      <a:pt x="142875" y="1037569"/>
                    </a:lnTo>
                    <a:lnTo>
                      <a:pt x="103163" y="1023759"/>
                    </a:lnTo>
                    <a:lnTo>
                      <a:pt x="52646" y="930690"/>
                    </a:lnTo>
                    <a:cubicBezTo>
                      <a:pt x="18746" y="850541"/>
                      <a:pt x="0" y="762422"/>
                      <a:pt x="0" y="669925"/>
                    </a:cubicBezTo>
                    <a:cubicBezTo>
                      <a:pt x="0" y="299936"/>
                      <a:pt x="299936" y="0"/>
                      <a:pt x="66992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波線 8">
              <a:extLst>
                <a:ext uri="{FF2B5EF4-FFF2-40B4-BE49-F238E27FC236}">
                  <a16:creationId xmlns:a16="http://schemas.microsoft.com/office/drawing/2014/main" id="{6AB64DF3-6BCC-4D64-8EDC-A4E60295E4C5}"/>
                </a:ext>
              </a:extLst>
            </p:cNvPr>
            <p:cNvSpPr/>
            <p:nvPr/>
          </p:nvSpPr>
          <p:spPr bwMode="auto">
            <a:xfrm>
              <a:off x="2288053" y="871805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18CCC0F-D2DE-4A58-B3CA-93FEF15E1CF9}"/>
              </a:ext>
            </a:extLst>
          </p:cNvPr>
          <p:cNvGrpSpPr/>
          <p:nvPr/>
        </p:nvGrpSpPr>
        <p:grpSpPr>
          <a:xfrm>
            <a:off x="6040544" y="871805"/>
            <a:ext cx="1593833" cy="1492370"/>
            <a:chOff x="6040544" y="871805"/>
            <a:chExt cx="1593833" cy="149237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CD16E91A-E831-41CA-91D8-76F7F0E41FB2}"/>
                </a:ext>
              </a:extLst>
            </p:cNvPr>
            <p:cNvGrpSpPr/>
            <p:nvPr/>
          </p:nvGrpSpPr>
          <p:grpSpPr>
            <a:xfrm>
              <a:off x="6040544" y="871805"/>
              <a:ext cx="1593833" cy="1492370"/>
              <a:chOff x="6040544" y="879894"/>
              <a:chExt cx="1593833" cy="1492370"/>
            </a:xfrm>
          </p:grpSpPr>
          <p:sp>
            <p:nvSpPr>
              <p:cNvPr id="15" name="波線 14">
                <a:extLst>
                  <a:ext uri="{FF2B5EF4-FFF2-40B4-BE49-F238E27FC236}">
                    <a16:creationId xmlns:a16="http://schemas.microsoft.com/office/drawing/2014/main" id="{1241AD77-F06B-4890-8F4E-462F9EBB1B98}"/>
                  </a:ext>
                </a:extLst>
              </p:cNvPr>
              <p:cNvSpPr/>
              <p:nvPr/>
            </p:nvSpPr>
            <p:spPr bwMode="auto">
              <a:xfrm>
                <a:off x="6040544" y="879894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F5235784-FA64-4BF4-A4B6-8421A553A2C0}"/>
                  </a:ext>
                </a:extLst>
              </p:cNvPr>
              <p:cNvSpPr/>
              <p:nvPr/>
            </p:nvSpPr>
            <p:spPr bwMode="auto">
              <a:xfrm rot="10800000">
                <a:off x="6434597" y="1245313"/>
                <a:ext cx="790332" cy="759538"/>
              </a:xfrm>
              <a:custGeom>
                <a:avLst/>
                <a:gdLst>
                  <a:gd name="connsiteX0" fmla="*/ 680881 w 1198468"/>
                  <a:gd name="connsiteY0" fmla="*/ 398318 h 1102249"/>
                  <a:gd name="connsiteX1" fmla="*/ 736868 w 1198468"/>
                  <a:gd name="connsiteY1" fmla="*/ 311526 h 1102249"/>
                  <a:gd name="connsiteX2" fmla="*/ 680881 w 1198468"/>
                  <a:gd name="connsiteY2" fmla="*/ 224734 h 1102249"/>
                  <a:gd name="connsiteX3" fmla="*/ 624894 w 1198468"/>
                  <a:gd name="connsiteY3" fmla="*/ 311526 h 1102249"/>
                  <a:gd name="connsiteX4" fmla="*/ 680881 w 1198468"/>
                  <a:gd name="connsiteY4" fmla="*/ 398318 h 1102249"/>
                  <a:gd name="connsiteX5" fmla="*/ 517585 w 1198468"/>
                  <a:gd name="connsiteY5" fmla="*/ 404149 h 1102249"/>
                  <a:gd name="connsiteX6" fmla="*/ 573572 w 1198468"/>
                  <a:gd name="connsiteY6" fmla="*/ 317357 h 1102249"/>
                  <a:gd name="connsiteX7" fmla="*/ 517585 w 1198468"/>
                  <a:gd name="connsiteY7" fmla="*/ 230565 h 1102249"/>
                  <a:gd name="connsiteX8" fmla="*/ 461598 w 1198468"/>
                  <a:gd name="connsiteY8" fmla="*/ 317357 h 1102249"/>
                  <a:gd name="connsiteX9" fmla="*/ 517585 w 1198468"/>
                  <a:gd name="connsiteY9" fmla="*/ 404149 h 1102249"/>
                  <a:gd name="connsiteX10" fmla="*/ 293053 w 1198468"/>
                  <a:gd name="connsiteY10" fmla="*/ 833867 h 1102249"/>
                  <a:gd name="connsiteX11" fmla="*/ 508904 w 1198468"/>
                  <a:gd name="connsiteY11" fmla="*/ 645062 h 1102249"/>
                  <a:gd name="connsiteX12" fmla="*/ 293053 w 1198468"/>
                  <a:gd name="connsiteY12" fmla="*/ 456257 h 1102249"/>
                  <a:gd name="connsiteX13" fmla="*/ 77201 w 1198468"/>
                  <a:gd name="connsiteY13" fmla="*/ 645062 h 1102249"/>
                  <a:gd name="connsiteX14" fmla="*/ 293053 w 1198468"/>
                  <a:gd name="connsiteY14" fmla="*/ 833867 h 1102249"/>
                  <a:gd name="connsiteX15" fmla="*/ 905414 w 1198468"/>
                  <a:gd name="connsiteY15" fmla="*/ 833867 h 1102249"/>
                  <a:gd name="connsiteX16" fmla="*/ 1121266 w 1198468"/>
                  <a:gd name="connsiteY16" fmla="*/ 645062 h 1102249"/>
                  <a:gd name="connsiteX17" fmla="*/ 905414 w 1198468"/>
                  <a:gd name="connsiteY17" fmla="*/ 456257 h 1102249"/>
                  <a:gd name="connsiteX18" fmla="*/ 689562 w 1198468"/>
                  <a:gd name="connsiteY18" fmla="*/ 645062 h 1102249"/>
                  <a:gd name="connsiteX19" fmla="*/ 905414 w 1198468"/>
                  <a:gd name="connsiteY19" fmla="*/ 833867 h 1102249"/>
                  <a:gd name="connsiteX20" fmla="*/ 599234 w 1198468"/>
                  <a:gd name="connsiteY20" fmla="*/ 1102249 h 1102249"/>
                  <a:gd name="connsiteX21" fmla="*/ 0 w 1198468"/>
                  <a:gd name="connsiteY21" fmla="*/ 611132 h 1102249"/>
                  <a:gd name="connsiteX22" fmla="*/ 175510 w 1198468"/>
                  <a:gd name="connsiteY22" fmla="*/ 263858 h 1102249"/>
                  <a:gd name="connsiteX23" fmla="*/ 332428 w 1198468"/>
                  <a:gd name="connsiteY23" fmla="*/ 177152 h 1102249"/>
                  <a:gd name="connsiteX24" fmla="*/ 376716 w 1198468"/>
                  <a:gd name="connsiteY24" fmla="*/ 0 h 1102249"/>
                  <a:gd name="connsiteX25" fmla="*/ 821755 w 1198468"/>
                  <a:gd name="connsiteY25" fmla="*/ 0 h 1102249"/>
                  <a:gd name="connsiteX26" fmla="*/ 866043 w 1198468"/>
                  <a:gd name="connsiteY26" fmla="*/ 177152 h 1102249"/>
                  <a:gd name="connsiteX27" fmla="*/ 1022959 w 1198468"/>
                  <a:gd name="connsiteY27" fmla="*/ 263859 h 1102249"/>
                  <a:gd name="connsiteX28" fmla="*/ 1198468 w 1198468"/>
                  <a:gd name="connsiteY28" fmla="*/ 611132 h 1102249"/>
                  <a:gd name="connsiteX29" fmla="*/ 599234 w 1198468"/>
                  <a:gd name="connsiteY29" fmla="*/ 1102249 h 1102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98468" h="1102249">
                    <a:moveTo>
                      <a:pt x="680881" y="398318"/>
                    </a:moveTo>
                    <a:cubicBezTo>
                      <a:pt x="711801" y="398318"/>
                      <a:pt x="736868" y="359460"/>
                      <a:pt x="736868" y="311526"/>
                    </a:cubicBezTo>
                    <a:cubicBezTo>
                      <a:pt x="736868" y="263592"/>
                      <a:pt x="711801" y="224734"/>
                      <a:pt x="680881" y="224734"/>
                    </a:cubicBezTo>
                    <a:cubicBezTo>
                      <a:pt x="649960" y="224734"/>
                      <a:pt x="624894" y="263592"/>
                      <a:pt x="624894" y="311526"/>
                    </a:cubicBezTo>
                    <a:cubicBezTo>
                      <a:pt x="624894" y="359460"/>
                      <a:pt x="649960" y="398318"/>
                      <a:pt x="680881" y="398318"/>
                    </a:cubicBezTo>
                    <a:close/>
                    <a:moveTo>
                      <a:pt x="517585" y="404149"/>
                    </a:moveTo>
                    <a:cubicBezTo>
                      <a:pt x="548505" y="404149"/>
                      <a:pt x="573572" y="365291"/>
                      <a:pt x="573572" y="317357"/>
                    </a:cubicBezTo>
                    <a:cubicBezTo>
                      <a:pt x="573572" y="269423"/>
                      <a:pt x="548505" y="230565"/>
                      <a:pt x="517585" y="230565"/>
                    </a:cubicBezTo>
                    <a:cubicBezTo>
                      <a:pt x="486665" y="230565"/>
                      <a:pt x="461598" y="269423"/>
                      <a:pt x="461598" y="317357"/>
                    </a:cubicBezTo>
                    <a:cubicBezTo>
                      <a:pt x="461598" y="365291"/>
                      <a:pt x="486665" y="404149"/>
                      <a:pt x="517585" y="404149"/>
                    </a:cubicBezTo>
                    <a:close/>
                    <a:moveTo>
                      <a:pt x="293053" y="833867"/>
                    </a:moveTo>
                    <a:cubicBezTo>
                      <a:pt x="412264" y="833867"/>
                      <a:pt x="508904" y="749336"/>
                      <a:pt x="508904" y="645062"/>
                    </a:cubicBezTo>
                    <a:cubicBezTo>
                      <a:pt x="508904" y="540788"/>
                      <a:pt x="412264" y="456257"/>
                      <a:pt x="293053" y="456257"/>
                    </a:cubicBezTo>
                    <a:cubicBezTo>
                      <a:pt x="173841" y="456257"/>
                      <a:pt x="77201" y="540788"/>
                      <a:pt x="77201" y="645062"/>
                    </a:cubicBezTo>
                    <a:cubicBezTo>
                      <a:pt x="77201" y="749336"/>
                      <a:pt x="173841" y="833867"/>
                      <a:pt x="293053" y="833867"/>
                    </a:cubicBezTo>
                    <a:close/>
                    <a:moveTo>
                      <a:pt x="905414" y="833867"/>
                    </a:moveTo>
                    <a:cubicBezTo>
                      <a:pt x="1024626" y="833867"/>
                      <a:pt x="1121266" y="749336"/>
                      <a:pt x="1121266" y="645062"/>
                    </a:cubicBezTo>
                    <a:cubicBezTo>
                      <a:pt x="1121266" y="540788"/>
                      <a:pt x="1024626" y="456257"/>
                      <a:pt x="905414" y="456257"/>
                    </a:cubicBezTo>
                    <a:cubicBezTo>
                      <a:pt x="786203" y="456257"/>
                      <a:pt x="689562" y="540788"/>
                      <a:pt x="689562" y="645062"/>
                    </a:cubicBezTo>
                    <a:cubicBezTo>
                      <a:pt x="689562" y="749336"/>
                      <a:pt x="786203" y="833867"/>
                      <a:pt x="905414" y="833867"/>
                    </a:cubicBezTo>
                    <a:close/>
                    <a:moveTo>
                      <a:pt x="599234" y="1102249"/>
                    </a:moveTo>
                    <a:cubicBezTo>
                      <a:pt x="268285" y="1102249"/>
                      <a:pt x="0" y="882369"/>
                      <a:pt x="0" y="611132"/>
                    </a:cubicBezTo>
                    <a:cubicBezTo>
                      <a:pt x="0" y="475514"/>
                      <a:pt x="67070" y="352735"/>
                      <a:pt x="175510" y="263858"/>
                    </a:cubicBezTo>
                    <a:lnTo>
                      <a:pt x="332428" y="177152"/>
                    </a:lnTo>
                    <a:lnTo>
                      <a:pt x="376716" y="0"/>
                    </a:lnTo>
                    <a:lnTo>
                      <a:pt x="821755" y="0"/>
                    </a:lnTo>
                    <a:lnTo>
                      <a:pt x="866043" y="177152"/>
                    </a:lnTo>
                    <a:lnTo>
                      <a:pt x="1022959" y="263859"/>
                    </a:lnTo>
                    <a:cubicBezTo>
                      <a:pt x="1131396" y="352735"/>
                      <a:pt x="1198468" y="475514"/>
                      <a:pt x="1198468" y="611132"/>
                    </a:cubicBezTo>
                    <a:cubicBezTo>
                      <a:pt x="1198468" y="882369"/>
                      <a:pt x="930183" y="1102249"/>
                      <a:pt x="599234" y="110224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波線 13">
              <a:extLst>
                <a:ext uri="{FF2B5EF4-FFF2-40B4-BE49-F238E27FC236}">
                  <a16:creationId xmlns:a16="http://schemas.microsoft.com/office/drawing/2014/main" id="{22260264-AF26-43AE-AB11-247BB336CD93}"/>
                </a:ext>
              </a:extLst>
            </p:cNvPr>
            <p:cNvSpPr/>
            <p:nvPr/>
          </p:nvSpPr>
          <p:spPr bwMode="auto">
            <a:xfrm>
              <a:off x="6040544" y="871805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B1F3754-B1B2-42CB-8FF4-5A05FE5BE39D}"/>
              </a:ext>
            </a:extLst>
          </p:cNvPr>
          <p:cNvGrpSpPr/>
          <p:nvPr/>
        </p:nvGrpSpPr>
        <p:grpSpPr>
          <a:xfrm>
            <a:off x="7903849" y="871805"/>
            <a:ext cx="1593833" cy="1492370"/>
            <a:chOff x="7903849" y="871805"/>
            <a:chExt cx="1593833" cy="1492370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57674FF-3126-48C4-8A78-9E608BBEA3A2}"/>
                </a:ext>
              </a:extLst>
            </p:cNvPr>
            <p:cNvGrpSpPr/>
            <p:nvPr/>
          </p:nvGrpSpPr>
          <p:grpSpPr>
            <a:xfrm>
              <a:off x="7903849" y="871805"/>
              <a:ext cx="1593833" cy="1492370"/>
              <a:chOff x="7903849" y="879894"/>
              <a:chExt cx="1593833" cy="1492370"/>
            </a:xfrm>
          </p:grpSpPr>
          <p:sp>
            <p:nvSpPr>
              <p:cNvPr id="20" name="波線 19">
                <a:extLst>
                  <a:ext uri="{FF2B5EF4-FFF2-40B4-BE49-F238E27FC236}">
                    <a16:creationId xmlns:a16="http://schemas.microsoft.com/office/drawing/2014/main" id="{36DBD6F9-45F3-48D7-A928-7D7026AEE21F}"/>
                  </a:ext>
                </a:extLst>
              </p:cNvPr>
              <p:cNvSpPr/>
              <p:nvPr/>
            </p:nvSpPr>
            <p:spPr bwMode="auto">
              <a:xfrm>
                <a:off x="7903849" y="879894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5E8397EF-7921-4025-ACF3-5FA8365E36BF}"/>
                  </a:ext>
                </a:extLst>
              </p:cNvPr>
              <p:cNvSpPr/>
              <p:nvPr/>
            </p:nvSpPr>
            <p:spPr>
              <a:xfrm>
                <a:off x="8355201" y="1155829"/>
                <a:ext cx="719788" cy="945748"/>
              </a:xfrm>
              <a:custGeom>
                <a:avLst/>
                <a:gdLst>
                  <a:gd name="connsiteX0" fmla="*/ 878578 w 1625772"/>
                  <a:gd name="connsiteY0" fmla="*/ 1861684 h 2044306"/>
                  <a:gd name="connsiteX1" fmla="*/ 927870 w 1625772"/>
                  <a:gd name="connsiteY1" fmla="*/ 1952995 h 2044306"/>
                  <a:gd name="connsiteX2" fmla="*/ 878578 w 1625772"/>
                  <a:gd name="connsiteY2" fmla="*/ 2044306 h 2044306"/>
                  <a:gd name="connsiteX3" fmla="*/ 829286 w 1625772"/>
                  <a:gd name="connsiteY3" fmla="*/ 1952995 h 2044306"/>
                  <a:gd name="connsiteX4" fmla="*/ 878578 w 1625772"/>
                  <a:gd name="connsiteY4" fmla="*/ 1861684 h 2044306"/>
                  <a:gd name="connsiteX5" fmla="*/ 754753 w 1625772"/>
                  <a:gd name="connsiteY5" fmla="*/ 1861684 h 2044306"/>
                  <a:gd name="connsiteX6" fmla="*/ 804045 w 1625772"/>
                  <a:gd name="connsiteY6" fmla="*/ 1952995 h 2044306"/>
                  <a:gd name="connsiteX7" fmla="*/ 754753 w 1625772"/>
                  <a:gd name="connsiteY7" fmla="*/ 2044306 h 2044306"/>
                  <a:gd name="connsiteX8" fmla="*/ 705461 w 1625772"/>
                  <a:gd name="connsiteY8" fmla="*/ 1952995 h 2044306"/>
                  <a:gd name="connsiteX9" fmla="*/ 754753 w 1625772"/>
                  <a:gd name="connsiteY9" fmla="*/ 1861684 h 2044306"/>
                  <a:gd name="connsiteX10" fmla="*/ 1002403 w 1625772"/>
                  <a:gd name="connsiteY10" fmla="*/ 1830728 h 2044306"/>
                  <a:gd name="connsiteX11" fmla="*/ 1051695 w 1625772"/>
                  <a:gd name="connsiteY11" fmla="*/ 1922039 h 2044306"/>
                  <a:gd name="connsiteX12" fmla="*/ 1002403 w 1625772"/>
                  <a:gd name="connsiteY12" fmla="*/ 2013350 h 2044306"/>
                  <a:gd name="connsiteX13" fmla="*/ 953111 w 1625772"/>
                  <a:gd name="connsiteY13" fmla="*/ 1922039 h 2044306"/>
                  <a:gd name="connsiteX14" fmla="*/ 1002403 w 1625772"/>
                  <a:gd name="connsiteY14" fmla="*/ 1830728 h 2044306"/>
                  <a:gd name="connsiteX15" fmla="*/ 630928 w 1625772"/>
                  <a:gd name="connsiteY15" fmla="*/ 1830728 h 2044306"/>
                  <a:gd name="connsiteX16" fmla="*/ 680220 w 1625772"/>
                  <a:gd name="connsiteY16" fmla="*/ 1922039 h 2044306"/>
                  <a:gd name="connsiteX17" fmla="*/ 630928 w 1625772"/>
                  <a:gd name="connsiteY17" fmla="*/ 2013350 h 2044306"/>
                  <a:gd name="connsiteX18" fmla="*/ 581636 w 1625772"/>
                  <a:gd name="connsiteY18" fmla="*/ 1922039 h 2044306"/>
                  <a:gd name="connsiteX19" fmla="*/ 630928 w 1625772"/>
                  <a:gd name="connsiteY19" fmla="*/ 1830728 h 2044306"/>
                  <a:gd name="connsiteX20" fmla="*/ 1126228 w 1625772"/>
                  <a:gd name="connsiteY20" fmla="*/ 1773578 h 2044306"/>
                  <a:gd name="connsiteX21" fmla="*/ 1175520 w 1625772"/>
                  <a:gd name="connsiteY21" fmla="*/ 1864889 h 2044306"/>
                  <a:gd name="connsiteX22" fmla="*/ 1126228 w 1625772"/>
                  <a:gd name="connsiteY22" fmla="*/ 1956200 h 2044306"/>
                  <a:gd name="connsiteX23" fmla="*/ 1076936 w 1625772"/>
                  <a:gd name="connsiteY23" fmla="*/ 1864889 h 2044306"/>
                  <a:gd name="connsiteX24" fmla="*/ 1126228 w 1625772"/>
                  <a:gd name="connsiteY24" fmla="*/ 1773578 h 2044306"/>
                  <a:gd name="connsiteX25" fmla="*/ 507103 w 1625772"/>
                  <a:gd name="connsiteY25" fmla="*/ 1773578 h 2044306"/>
                  <a:gd name="connsiteX26" fmla="*/ 556395 w 1625772"/>
                  <a:gd name="connsiteY26" fmla="*/ 1864889 h 2044306"/>
                  <a:gd name="connsiteX27" fmla="*/ 507103 w 1625772"/>
                  <a:gd name="connsiteY27" fmla="*/ 1956200 h 2044306"/>
                  <a:gd name="connsiteX28" fmla="*/ 457811 w 1625772"/>
                  <a:gd name="connsiteY28" fmla="*/ 1864889 h 2044306"/>
                  <a:gd name="connsiteX29" fmla="*/ 507103 w 1625772"/>
                  <a:gd name="connsiteY29" fmla="*/ 1773578 h 2044306"/>
                  <a:gd name="connsiteX30" fmla="*/ 1250053 w 1625772"/>
                  <a:gd name="connsiteY30" fmla="*/ 1678328 h 2044306"/>
                  <a:gd name="connsiteX31" fmla="*/ 1299345 w 1625772"/>
                  <a:gd name="connsiteY31" fmla="*/ 1769639 h 2044306"/>
                  <a:gd name="connsiteX32" fmla="*/ 1250053 w 1625772"/>
                  <a:gd name="connsiteY32" fmla="*/ 1860950 h 2044306"/>
                  <a:gd name="connsiteX33" fmla="*/ 1200761 w 1625772"/>
                  <a:gd name="connsiteY33" fmla="*/ 1769639 h 2044306"/>
                  <a:gd name="connsiteX34" fmla="*/ 1250053 w 1625772"/>
                  <a:gd name="connsiteY34" fmla="*/ 1678328 h 2044306"/>
                  <a:gd name="connsiteX35" fmla="*/ 383278 w 1625772"/>
                  <a:gd name="connsiteY35" fmla="*/ 1678328 h 2044306"/>
                  <a:gd name="connsiteX36" fmla="*/ 432570 w 1625772"/>
                  <a:gd name="connsiteY36" fmla="*/ 1769639 h 2044306"/>
                  <a:gd name="connsiteX37" fmla="*/ 383278 w 1625772"/>
                  <a:gd name="connsiteY37" fmla="*/ 1860950 h 2044306"/>
                  <a:gd name="connsiteX38" fmla="*/ 333986 w 1625772"/>
                  <a:gd name="connsiteY38" fmla="*/ 1769639 h 2044306"/>
                  <a:gd name="connsiteX39" fmla="*/ 383278 w 1625772"/>
                  <a:gd name="connsiteY39" fmla="*/ 1678328 h 2044306"/>
                  <a:gd name="connsiteX40" fmla="*/ 882880 w 1625772"/>
                  <a:gd name="connsiteY40" fmla="*/ 1429218 h 2044306"/>
                  <a:gd name="connsiteX41" fmla="*/ 829742 w 1625772"/>
                  <a:gd name="connsiteY41" fmla="*/ 1508593 h 2044306"/>
                  <a:gd name="connsiteX42" fmla="*/ 882880 w 1625772"/>
                  <a:gd name="connsiteY42" fmla="*/ 1587968 h 2044306"/>
                  <a:gd name="connsiteX43" fmla="*/ 936018 w 1625772"/>
                  <a:gd name="connsiteY43" fmla="*/ 1508593 h 2044306"/>
                  <a:gd name="connsiteX44" fmla="*/ 882880 w 1625772"/>
                  <a:gd name="connsiteY44" fmla="*/ 1429218 h 2044306"/>
                  <a:gd name="connsiteX45" fmla="*/ 730480 w 1625772"/>
                  <a:gd name="connsiteY45" fmla="*/ 1429218 h 2044306"/>
                  <a:gd name="connsiteX46" fmla="*/ 677342 w 1625772"/>
                  <a:gd name="connsiteY46" fmla="*/ 1508593 h 2044306"/>
                  <a:gd name="connsiteX47" fmla="*/ 730480 w 1625772"/>
                  <a:gd name="connsiteY47" fmla="*/ 1587968 h 2044306"/>
                  <a:gd name="connsiteX48" fmla="*/ 783618 w 1625772"/>
                  <a:gd name="connsiteY48" fmla="*/ 1508593 h 2044306"/>
                  <a:gd name="connsiteX49" fmla="*/ 730480 w 1625772"/>
                  <a:gd name="connsiteY49" fmla="*/ 1429218 h 2044306"/>
                  <a:gd name="connsiteX50" fmla="*/ 1230036 w 1625772"/>
                  <a:gd name="connsiteY50" fmla="*/ 858101 h 2044306"/>
                  <a:gd name="connsiteX51" fmla="*/ 1067694 w 1625772"/>
                  <a:gd name="connsiteY51" fmla="*/ 905927 h 2044306"/>
                  <a:gd name="connsiteX52" fmla="*/ 929267 w 1625772"/>
                  <a:gd name="connsiteY52" fmla="*/ 1254619 h 2044306"/>
                  <a:gd name="connsiteX53" fmla="*/ 1300456 w 1625772"/>
                  <a:gd name="connsiteY53" fmla="*/ 1309083 h 2044306"/>
                  <a:gd name="connsiteX54" fmla="*/ 1438883 w 1625772"/>
                  <a:gd name="connsiteY54" fmla="*/ 960392 h 2044306"/>
                  <a:gd name="connsiteX55" fmla="*/ 1230036 w 1625772"/>
                  <a:gd name="connsiteY55" fmla="*/ 858101 h 2044306"/>
                  <a:gd name="connsiteX56" fmla="*/ 383323 w 1625772"/>
                  <a:gd name="connsiteY56" fmla="*/ 858101 h 2044306"/>
                  <a:gd name="connsiteX57" fmla="*/ 174476 w 1625772"/>
                  <a:gd name="connsiteY57" fmla="*/ 960392 h 2044306"/>
                  <a:gd name="connsiteX58" fmla="*/ 312903 w 1625772"/>
                  <a:gd name="connsiteY58" fmla="*/ 1309083 h 2044306"/>
                  <a:gd name="connsiteX59" fmla="*/ 684092 w 1625772"/>
                  <a:gd name="connsiteY59" fmla="*/ 1254619 h 2044306"/>
                  <a:gd name="connsiteX60" fmla="*/ 545665 w 1625772"/>
                  <a:gd name="connsiteY60" fmla="*/ 905927 h 2044306"/>
                  <a:gd name="connsiteX61" fmla="*/ 383323 w 1625772"/>
                  <a:gd name="connsiteY61" fmla="*/ 858101 h 2044306"/>
                  <a:gd name="connsiteX62" fmla="*/ 812886 w 1625772"/>
                  <a:gd name="connsiteY62" fmla="*/ 0 h 2044306"/>
                  <a:gd name="connsiteX63" fmla="*/ 1129298 w 1625772"/>
                  <a:gd name="connsiteY63" fmla="*/ 65785 h 2044306"/>
                  <a:gd name="connsiteX64" fmla="*/ 1137336 w 1625772"/>
                  <a:gd name="connsiteY64" fmla="*/ 70278 h 2044306"/>
                  <a:gd name="connsiteX65" fmla="*/ 1075690 w 1625772"/>
                  <a:gd name="connsiteY65" fmla="*/ 70279 h 2044306"/>
                  <a:gd name="connsiteX66" fmla="*/ 1036805 w 1625772"/>
                  <a:gd name="connsiteY66" fmla="*/ 184088 h 2044306"/>
                  <a:gd name="connsiteX67" fmla="*/ 935012 w 1625772"/>
                  <a:gd name="connsiteY67" fmla="*/ 254429 h 2044306"/>
                  <a:gd name="connsiteX68" fmla="*/ 955937 w 1625772"/>
                  <a:gd name="connsiteY68" fmla="*/ 315678 h 2044306"/>
                  <a:gd name="connsiteX69" fmla="*/ 861988 w 1625772"/>
                  <a:gd name="connsiteY69" fmla="*/ 250766 h 2044306"/>
                  <a:gd name="connsiteX70" fmla="*/ 760191 w 1625772"/>
                  <a:gd name="connsiteY70" fmla="*/ 321101 h 2044306"/>
                  <a:gd name="connsiteX71" fmla="*/ 634365 w 1625772"/>
                  <a:gd name="connsiteY71" fmla="*/ 321104 h 2044306"/>
                  <a:gd name="connsiteX72" fmla="*/ 595480 w 1625772"/>
                  <a:gd name="connsiteY72" fmla="*/ 434913 h 2044306"/>
                  <a:gd name="connsiteX73" fmla="*/ 493687 w 1625772"/>
                  <a:gd name="connsiteY73" fmla="*/ 505254 h 2044306"/>
                  <a:gd name="connsiteX74" fmla="*/ 532568 w 1625772"/>
                  <a:gd name="connsiteY74" fmla="*/ 619066 h 2044306"/>
                  <a:gd name="connsiteX75" fmla="*/ 523565 w 1625772"/>
                  <a:gd name="connsiteY75" fmla="*/ 645420 h 2044306"/>
                  <a:gd name="connsiteX76" fmla="*/ 579644 w 1625772"/>
                  <a:gd name="connsiteY76" fmla="*/ 608066 h 2044306"/>
                  <a:gd name="connsiteX77" fmla="*/ 553241 w 1625772"/>
                  <a:gd name="connsiteY77" fmla="*/ 530779 h 2044306"/>
                  <a:gd name="connsiteX78" fmla="*/ 638574 w 1625772"/>
                  <a:gd name="connsiteY78" fmla="*/ 471812 h 2044306"/>
                  <a:gd name="connsiteX79" fmla="*/ 671171 w 1625772"/>
                  <a:gd name="connsiteY79" fmla="*/ 376406 h 2044306"/>
                  <a:gd name="connsiteX80" fmla="*/ 776651 w 1625772"/>
                  <a:gd name="connsiteY80" fmla="*/ 376403 h 2044306"/>
                  <a:gd name="connsiteX81" fmla="*/ 861988 w 1625772"/>
                  <a:gd name="connsiteY81" fmla="*/ 317441 h 2044306"/>
                  <a:gd name="connsiteX82" fmla="*/ 947325 w 1625772"/>
                  <a:gd name="connsiteY82" fmla="*/ 376403 h 2044306"/>
                  <a:gd name="connsiteX83" fmla="*/ 1052805 w 1625772"/>
                  <a:gd name="connsiteY83" fmla="*/ 376406 h 2044306"/>
                  <a:gd name="connsiteX84" fmla="*/ 1085402 w 1625772"/>
                  <a:gd name="connsiteY84" fmla="*/ 471812 h 2044306"/>
                  <a:gd name="connsiteX85" fmla="*/ 1170735 w 1625772"/>
                  <a:gd name="connsiteY85" fmla="*/ 530779 h 2044306"/>
                  <a:gd name="connsiteX86" fmla="*/ 1138142 w 1625772"/>
                  <a:gd name="connsiteY86" fmla="*/ 626188 h 2044306"/>
                  <a:gd name="connsiteX87" fmla="*/ 1153281 w 1625772"/>
                  <a:gd name="connsiteY87" fmla="*/ 670504 h 2044306"/>
                  <a:gd name="connsiteX88" fmla="*/ 1225390 w 1625772"/>
                  <a:gd name="connsiteY88" fmla="*/ 718536 h 2044306"/>
                  <a:gd name="connsiteX89" fmla="*/ 1191408 w 1625772"/>
                  <a:gd name="connsiteY89" fmla="*/ 619066 h 2044306"/>
                  <a:gd name="connsiteX90" fmla="*/ 1230289 w 1625772"/>
                  <a:gd name="connsiteY90" fmla="*/ 505254 h 2044306"/>
                  <a:gd name="connsiteX91" fmla="*/ 1128496 w 1625772"/>
                  <a:gd name="connsiteY91" fmla="*/ 434913 h 2044306"/>
                  <a:gd name="connsiteX92" fmla="*/ 1089611 w 1625772"/>
                  <a:gd name="connsiteY92" fmla="*/ 321104 h 2044306"/>
                  <a:gd name="connsiteX93" fmla="*/ 1008623 w 1625772"/>
                  <a:gd name="connsiteY93" fmla="*/ 321102 h 2044306"/>
                  <a:gd name="connsiteX94" fmla="*/ 994566 w 1625772"/>
                  <a:gd name="connsiteY94" fmla="*/ 279954 h 2044306"/>
                  <a:gd name="connsiteX95" fmla="*/ 1079899 w 1625772"/>
                  <a:gd name="connsiteY95" fmla="*/ 220987 h 2044306"/>
                  <a:gd name="connsiteX96" fmla="*/ 1112496 w 1625772"/>
                  <a:gd name="connsiteY96" fmla="*/ 125581 h 2044306"/>
                  <a:gd name="connsiteX97" fmla="*/ 1217976 w 1625772"/>
                  <a:gd name="connsiteY97" fmla="*/ 125578 h 2044306"/>
                  <a:gd name="connsiteX98" fmla="*/ 1226211 w 1625772"/>
                  <a:gd name="connsiteY98" fmla="*/ 119956 h 2044306"/>
                  <a:gd name="connsiteX99" fmla="*/ 1267379 w 1625772"/>
                  <a:gd name="connsiteY99" fmla="*/ 142967 h 2044306"/>
                  <a:gd name="connsiteX100" fmla="*/ 1625772 w 1625772"/>
                  <a:gd name="connsiteY100" fmla="*/ 837121 h 2044306"/>
                  <a:gd name="connsiteX101" fmla="*/ 1387683 w 1625772"/>
                  <a:gd name="connsiteY101" fmla="*/ 1429055 h 2044306"/>
                  <a:gd name="connsiteX102" fmla="*/ 1324909 w 1625772"/>
                  <a:gd name="connsiteY102" fmla="*/ 1482393 h 2044306"/>
                  <a:gd name="connsiteX103" fmla="*/ 1317130 w 1625772"/>
                  <a:gd name="connsiteY103" fmla="*/ 1500239 h 2044306"/>
                  <a:gd name="connsiteX104" fmla="*/ 812886 w 1625772"/>
                  <a:gd name="connsiteY104" fmla="*/ 1834107 h 2044306"/>
                  <a:gd name="connsiteX105" fmla="*/ 308642 w 1625772"/>
                  <a:gd name="connsiteY105" fmla="*/ 1500239 h 2044306"/>
                  <a:gd name="connsiteX106" fmla="*/ 300863 w 1625772"/>
                  <a:gd name="connsiteY106" fmla="*/ 1482393 h 2044306"/>
                  <a:gd name="connsiteX107" fmla="*/ 238089 w 1625772"/>
                  <a:gd name="connsiteY107" fmla="*/ 1429055 h 2044306"/>
                  <a:gd name="connsiteX108" fmla="*/ 0 w 1625772"/>
                  <a:gd name="connsiteY108" fmla="*/ 837121 h 2044306"/>
                  <a:gd name="connsiteX109" fmla="*/ 812886 w 1625772"/>
                  <a:gd name="connsiteY109" fmla="*/ 0 h 204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1625772" h="2044306">
                    <a:moveTo>
                      <a:pt x="878578" y="1861684"/>
                    </a:moveTo>
                    <a:cubicBezTo>
                      <a:pt x="905801" y="1861684"/>
                      <a:pt x="927870" y="1902565"/>
                      <a:pt x="927870" y="1952995"/>
                    </a:cubicBezTo>
                    <a:cubicBezTo>
                      <a:pt x="927870" y="2003425"/>
                      <a:pt x="905801" y="2044306"/>
                      <a:pt x="878578" y="2044306"/>
                    </a:cubicBezTo>
                    <a:cubicBezTo>
                      <a:pt x="851355" y="2044306"/>
                      <a:pt x="829286" y="2003425"/>
                      <a:pt x="829286" y="1952995"/>
                    </a:cubicBezTo>
                    <a:cubicBezTo>
                      <a:pt x="829286" y="1902565"/>
                      <a:pt x="851355" y="1861684"/>
                      <a:pt x="878578" y="1861684"/>
                    </a:cubicBezTo>
                    <a:close/>
                    <a:moveTo>
                      <a:pt x="754753" y="1861684"/>
                    </a:moveTo>
                    <a:cubicBezTo>
                      <a:pt x="781976" y="1861684"/>
                      <a:pt x="804045" y="1902565"/>
                      <a:pt x="804045" y="1952995"/>
                    </a:cubicBezTo>
                    <a:cubicBezTo>
                      <a:pt x="804045" y="2003425"/>
                      <a:pt x="781976" y="2044306"/>
                      <a:pt x="754753" y="2044306"/>
                    </a:cubicBezTo>
                    <a:cubicBezTo>
                      <a:pt x="727530" y="2044306"/>
                      <a:pt x="705461" y="2003425"/>
                      <a:pt x="705461" y="1952995"/>
                    </a:cubicBezTo>
                    <a:cubicBezTo>
                      <a:pt x="705461" y="1902565"/>
                      <a:pt x="727530" y="1861684"/>
                      <a:pt x="754753" y="1861684"/>
                    </a:cubicBezTo>
                    <a:close/>
                    <a:moveTo>
                      <a:pt x="1002403" y="1830728"/>
                    </a:moveTo>
                    <a:cubicBezTo>
                      <a:pt x="1029626" y="1830728"/>
                      <a:pt x="1051695" y="1871609"/>
                      <a:pt x="1051695" y="1922039"/>
                    </a:cubicBezTo>
                    <a:cubicBezTo>
                      <a:pt x="1051695" y="1972469"/>
                      <a:pt x="1029626" y="2013350"/>
                      <a:pt x="1002403" y="2013350"/>
                    </a:cubicBezTo>
                    <a:cubicBezTo>
                      <a:pt x="975180" y="2013350"/>
                      <a:pt x="953111" y="1972469"/>
                      <a:pt x="953111" y="1922039"/>
                    </a:cubicBezTo>
                    <a:cubicBezTo>
                      <a:pt x="953111" y="1871609"/>
                      <a:pt x="975180" y="1830728"/>
                      <a:pt x="1002403" y="1830728"/>
                    </a:cubicBezTo>
                    <a:close/>
                    <a:moveTo>
                      <a:pt x="630928" y="1830728"/>
                    </a:moveTo>
                    <a:cubicBezTo>
                      <a:pt x="658151" y="1830728"/>
                      <a:pt x="680220" y="1871609"/>
                      <a:pt x="680220" y="1922039"/>
                    </a:cubicBezTo>
                    <a:cubicBezTo>
                      <a:pt x="680220" y="1972469"/>
                      <a:pt x="658151" y="2013350"/>
                      <a:pt x="630928" y="2013350"/>
                    </a:cubicBezTo>
                    <a:cubicBezTo>
                      <a:pt x="603705" y="2013350"/>
                      <a:pt x="581636" y="1972469"/>
                      <a:pt x="581636" y="1922039"/>
                    </a:cubicBezTo>
                    <a:cubicBezTo>
                      <a:pt x="581636" y="1871609"/>
                      <a:pt x="603705" y="1830728"/>
                      <a:pt x="630928" y="1830728"/>
                    </a:cubicBezTo>
                    <a:close/>
                    <a:moveTo>
                      <a:pt x="1126228" y="1773578"/>
                    </a:moveTo>
                    <a:cubicBezTo>
                      <a:pt x="1153451" y="1773578"/>
                      <a:pt x="1175520" y="1814459"/>
                      <a:pt x="1175520" y="1864889"/>
                    </a:cubicBezTo>
                    <a:cubicBezTo>
                      <a:pt x="1175520" y="1915319"/>
                      <a:pt x="1153451" y="1956200"/>
                      <a:pt x="1126228" y="1956200"/>
                    </a:cubicBezTo>
                    <a:cubicBezTo>
                      <a:pt x="1099005" y="1956200"/>
                      <a:pt x="1076936" y="1915319"/>
                      <a:pt x="1076936" y="1864889"/>
                    </a:cubicBezTo>
                    <a:cubicBezTo>
                      <a:pt x="1076936" y="1814459"/>
                      <a:pt x="1099005" y="1773578"/>
                      <a:pt x="1126228" y="1773578"/>
                    </a:cubicBezTo>
                    <a:close/>
                    <a:moveTo>
                      <a:pt x="507103" y="1773578"/>
                    </a:moveTo>
                    <a:cubicBezTo>
                      <a:pt x="534326" y="1773578"/>
                      <a:pt x="556395" y="1814459"/>
                      <a:pt x="556395" y="1864889"/>
                    </a:cubicBezTo>
                    <a:cubicBezTo>
                      <a:pt x="556395" y="1915319"/>
                      <a:pt x="534326" y="1956200"/>
                      <a:pt x="507103" y="1956200"/>
                    </a:cubicBezTo>
                    <a:cubicBezTo>
                      <a:pt x="479880" y="1956200"/>
                      <a:pt x="457811" y="1915319"/>
                      <a:pt x="457811" y="1864889"/>
                    </a:cubicBezTo>
                    <a:cubicBezTo>
                      <a:pt x="457811" y="1814459"/>
                      <a:pt x="479880" y="1773578"/>
                      <a:pt x="507103" y="1773578"/>
                    </a:cubicBezTo>
                    <a:close/>
                    <a:moveTo>
                      <a:pt x="1250053" y="1678328"/>
                    </a:moveTo>
                    <a:cubicBezTo>
                      <a:pt x="1277276" y="1678328"/>
                      <a:pt x="1299345" y="1719209"/>
                      <a:pt x="1299345" y="1769639"/>
                    </a:cubicBezTo>
                    <a:cubicBezTo>
                      <a:pt x="1299345" y="1820069"/>
                      <a:pt x="1277276" y="1860950"/>
                      <a:pt x="1250053" y="1860950"/>
                    </a:cubicBezTo>
                    <a:cubicBezTo>
                      <a:pt x="1222830" y="1860950"/>
                      <a:pt x="1200761" y="1820069"/>
                      <a:pt x="1200761" y="1769639"/>
                    </a:cubicBezTo>
                    <a:cubicBezTo>
                      <a:pt x="1200761" y="1719209"/>
                      <a:pt x="1222830" y="1678328"/>
                      <a:pt x="1250053" y="1678328"/>
                    </a:cubicBezTo>
                    <a:close/>
                    <a:moveTo>
                      <a:pt x="383278" y="1678328"/>
                    </a:moveTo>
                    <a:cubicBezTo>
                      <a:pt x="410501" y="1678328"/>
                      <a:pt x="432570" y="1719209"/>
                      <a:pt x="432570" y="1769639"/>
                    </a:cubicBezTo>
                    <a:cubicBezTo>
                      <a:pt x="432570" y="1820069"/>
                      <a:pt x="410501" y="1860950"/>
                      <a:pt x="383278" y="1860950"/>
                    </a:cubicBezTo>
                    <a:cubicBezTo>
                      <a:pt x="356055" y="1860950"/>
                      <a:pt x="333986" y="1820069"/>
                      <a:pt x="333986" y="1769639"/>
                    </a:cubicBezTo>
                    <a:cubicBezTo>
                      <a:pt x="333986" y="1719209"/>
                      <a:pt x="356055" y="1678328"/>
                      <a:pt x="383278" y="1678328"/>
                    </a:cubicBezTo>
                    <a:close/>
                    <a:moveTo>
                      <a:pt x="882880" y="1429218"/>
                    </a:moveTo>
                    <a:cubicBezTo>
                      <a:pt x="853533" y="1429218"/>
                      <a:pt x="829742" y="1464755"/>
                      <a:pt x="829742" y="1508593"/>
                    </a:cubicBezTo>
                    <a:cubicBezTo>
                      <a:pt x="829742" y="1552431"/>
                      <a:pt x="853533" y="1587968"/>
                      <a:pt x="882880" y="1587968"/>
                    </a:cubicBezTo>
                    <a:cubicBezTo>
                      <a:pt x="912227" y="1587968"/>
                      <a:pt x="936018" y="1552431"/>
                      <a:pt x="936018" y="1508593"/>
                    </a:cubicBezTo>
                    <a:cubicBezTo>
                      <a:pt x="936018" y="1464755"/>
                      <a:pt x="912227" y="1429218"/>
                      <a:pt x="882880" y="1429218"/>
                    </a:cubicBezTo>
                    <a:close/>
                    <a:moveTo>
                      <a:pt x="730480" y="1429218"/>
                    </a:moveTo>
                    <a:cubicBezTo>
                      <a:pt x="701133" y="1429218"/>
                      <a:pt x="677342" y="1464755"/>
                      <a:pt x="677342" y="1508593"/>
                    </a:cubicBezTo>
                    <a:cubicBezTo>
                      <a:pt x="677342" y="1552431"/>
                      <a:pt x="701133" y="1587968"/>
                      <a:pt x="730480" y="1587968"/>
                    </a:cubicBezTo>
                    <a:cubicBezTo>
                      <a:pt x="759827" y="1587968"/>
                      <a:pt x="783618" y="1552431"/>
                      <a:pt x="783618" y="1508593"/>
                    </a:cubicBezTo>
                    <a:cubicBezTo>
                      <a:pt x="783618" y="1464755"/>
                      <a:pt x="759827" y="1429218"/>
                      <a:pt x="730480" y="1429218"/>
                    </a:cubicBezTo>
                    <a:close/>
                    <a:moveTo>
                      <a:pt x="1230036" y="858101"/>
                    </a:moveTo>
                    <a:cubicBezTo>
                      <a:pt x="1176819" y="859846"/>
                      <a:pt x="1120466" y="875459"/>
                      <a:pt x="1067694" y="905927"/>
                    </a:cubicBezTo>
                    <a:cubicBezTo>
                      <a:pt x="926967" y="987176"/>
                      <a:pt x="864991" y="1143290"/>
                      <a:pt x="929267" y="1254619"/>
                    </a:cubicBezTo>
                    <a:cubicBezTo>
                      <a:pt x="993542" y="1365947"/>
                      <a:pt x="1159729" y="1390332"/>
                      <a:pt x="1300456" y="1309083"/>
                    </a:cubicBezTo>
                    <a:cubicBezTo>
                      <a:pt x="1441183" y="1227835"/>
                      <a:pt x="1503159" y="1071720"/>
                      <a:pt x="1438883" y="960392"/>
                    </a:cubicBezTo>
                    <a:cubicBezTo>
                      <a:pt x="1398711" y="890811"/>
                      <a:pt x="1318730" y="855194"/>
                      <a:pt x="1230036" y="858101"/>
                    </a:cubicBezTo>
                    <a:close/>
                    <a:moveTo>
                      <a:pt x="383323" y="858101"/>
                    </a:moveTo>
                    <a:cubicBezTo>
                      <a:pt x="294629" y="855194"/>
                      <a:pt x="214648" y="890811"/>
                      <a:pt x="174476" y="960392"/>
                    </a:cubicBezTo>
                    <a:cubicBezTo>
                      <a:pt x="110200" y="1071720"/>
                      <a:pt x="172176" y="1227835"/>
                      <a:pt x="312903" y="1309083"/>
                    </a:cubicBezTo>
                    <a:cubicBezTo>
                      <a:pt x="453629" y="1390332"/>
                      <a:pt x="619816" y="1365947"/>
                      <a:pt x="684092" y="1254619"/>
                    </a:cubicBezTo>
                    <a:cubicBezTo>
                      <a:pt x="748367" y="1143290"/>
                      <a:pt x="686391" y="987176"/>
                      <a:pt x="545665" y="905927"/>
                    </a:cubicBezTo>
                    <a:cubicBezTo>
                      <a:pt x="492892" y="875459"/>
                      <a:pt x="436540" y="859846"/>
                      <a:pt x="383323" y="858101"/>
                    </a:cubicBezTo>
                    <a:close/>
                    <a:moveTo>
                      <a:pt x="812886" y="0"/>
                    </a:moveTo>
                    <a:cubicBezTo>
                      <a:pt x="925122" y="0"/>
                      <a:pt x="1032046" y="23425"/>
                      <a:pt x="1129298" y="65785"/>
                    </a:cubicBezTo>
                    <a:lnTo>
                      <a:pt x="1137336" y="70278"/>
                    </a:lnTo>
                    <a:lnTo>
                      <a:pt x="1075690" y="70279"/>
                    </a:lnTo>
                    <a:lnTo>
                      <a:pt x="1036805" y="184088"/>
                    </a:lnTo>
                    <a:lnTo>
                      <a:pt x="935012" y="254429"/>
                    </a:lnTo>
                    <a:lnTo>
                      <a:pt x="955937" y="315678"/>
                    </a:lnTo>
                    <a:lnTo>
                      <a:pt x="861988" y="250766"/>
                    </a:lnTo>
                    <a:lnTo>
                      <a:pt x="760191" y="321101"/>
                    </a:lnTo>
                    <a:lnTo>
                      <a:pt x="634365" y="321104"/>
                    </a:lnTo>
                    <a:lnTo>
                      <a:pt x="595480" y="434913"/>
                    </a:lnTo>
                    <a:lnTo>
                      <a:pt x="493687" y="505254"/>
                    </a:lnTo>
                    <a:lnTo>
                      <a:pt x="532568" y="619066"/>
                    </a:lnTo>
                    <a:lnTo>
                      <a:pt x="523565" y="645420"/>
                    </a:lnTo>
                    <a:lnTo>
                      <a:pt x="579644" y="608066"/>
                    </a:lnTo>
                    <a:lnTo>
                      <a:pt x="553241" y="530779"/>
                    </a:lnTo>
                    <a:lnTo>
                      <a:pt x="638574" y="471812"/>
                    </a:lnTo>
                    <a:lnTo>
                      <a:pt x="671171" y="376406"/>
                    </a:lnTo>
                    <a:lnTo>
                      <a:pt x="776651" y="376403"/>
                    </a:lnTo>
                    <a:lnTo>
                      <a:pt x="861988" y="317441"/>
                    </a:lnTo>
                    <a:lnTo>
                      <a:pt x="947325" y="376403"/>
                    </a:lnTo>
                    <a:lnTo>
                      <a:pt x="1052805" y="376406"/>
                    </a:lnTo>
                    <a:lnTo>
                      <a:pt x="1085402" y="471812"/>
                    </a:lnTo>
                    <a:lnTo>
                      <a:pt x="1170735" y="530779"/>
                    </a:lnTo>
                    <a:lnTo>
                      <a:pt x="1138142" y="626188"/>
                    </a:lnTo>
                    <a:lnTo>
                      <a:pt x="1153281" y="670504"/>
                    </a:lnTo>
                    <a:lnTo>
                      <a:pt x="1225390" y="718536"/>
                    </a:lnTo>
                    <a:lnTo>
                      <a:pt x="1191408" y="619066"/>
                    </a:lnTo>
                    <a:lnTo>
                      <a:pt x="1230289" y="505254"/>
                    </a:lnTo>
                    <a:lnTo>
                      <a:pt x="1128496" y="434913"/>
                    </a:lnTo>
                    <a:lnTo>
                      <a:pt x="1089611" y="321104"/>
                    </a:lnTo>
                    <a:lnTo>
                      <a:pt x="1008623" y="321102"/>
                    </a:lnTo>
                    <a:lnTo>
                      <a:pt x="994566" y="279954"/>
                    </a:lnTo>
                    <a:lnTo>
                      <a:pt x="1079899" y="220987"/>
                    </a:lnTo>
                    <a:lnTo>
                      <a:pt x="1112496" y="125581"/>
                    </a:lnTo>
                    <a:lnTo>
                      <a:pt x="1217976" y="125578"/>
                    </a:lnTo>
                    <a:lnTo>
                      <a:pt x="1226211" y="119956"/>
                    </a:lnTo>
                    <a:lnTo>
                      <a:pt x="1267379" y="142967"/>
                    </a:lnTo>
                    <a:cubicBezTo>
                      <a:pt x="1483608" y="293404"/>
                      <a:pt x="1625772" y="548165"/>
                      <a:pt x="1625772" y="837121"/>
                    </a:cubicBezTo>
                    <a:cubicBezTo>
                      <a:pt x="1625772" y="1068286"/>
                      <a:pt x="1534787" y="1277566"/>
                      <a:pt x="1387683" y="1429055"/>
                    </a:cubicBezTo>
                    <a:lnTo>
                      <a:pt x="1324909" y="1482393"/>
                    </a:lnTo>
                    <a:lnTo>
                      <a:pt x="1317130" y="1500239"/>
                    </a:lnTo>
                    <a:cubicBezTo>
                      <a:pt x="1207851" y="1701671"/>
                      <a:pt x="1022788" y="1834107"/>
                      <a:pt x="812886" y="1834107"/>
                    </a:cubicBezTo>
                    <a:cubicBezTo>
                      <a:pt x="602984" y="1834107"/>
                      <a:pt x="417922" y="1701671"/>
                      <a:pt x="308642" y="1500239"/>
                    </a:cubicBezTo>
                    <a:lnTo>
                      <a:pt x="300863" y="1482393"/>
                    </a:lnTo>
                    <a:lnTo>
                      <a:pt x="238089" y="1429055"/>
                    </a:lnTo>
                    <a:cubicBezTo>
                      <a:pt x="90985" y="1277566"/>
                      <a:pt x="0" y="1068286"/>
                      <a:pt x="0" y="837121"/>
                    </a:cubicBezTo>
                    <a:cubicBezTo>
                      <a:pt x="0" y="374792"/>
                      <a:pt x="363941" y="0"/>
                      <a:pt x="8128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波線 18">
              <a:extLst>
                <a:ext uri="{FF2B5EF4-FFF2-40B4-BE49-F238E27FC236}">
                  <a16:creationId xmlns:a16="http://schemas.microsoft.com/office/drawing/2014/main" id="{62F45E8E-96AD-432D-8656-972682C31F60}"/>
                </a:ext>
              </a:extLst>
            </p:cNvPr>
            <p:cNvSpPr/>
            <p:nvPr/>
          </p:nvSpPr>
          <p:spPr bwMode="auto">
            <a:xfrm>
              <a:off x="7903849" y="871805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2372E1E-5E58-4181-8CB8-CD51CA155ECA}"/>
              </a:ext>
            </a:extLst>
          </p:cNvPr>
          <p:cNvGrpSpPr/>
          <p:nvPr/>
        </p:nvGrpSpPr>
        <p:grpSpPr>
          <a:xfrm>
            <a:off x="4159986" y="871805"/>
            <a:ext cx="1593833" cy="1492370"/>
            <a:chOff x="4159986" y="871805"/>
            <a:chExt cx="1593833" cy="1492370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1E71336-87CD-4444-B339-E026E838E312}"/>
                </a:ext>
              </a:extLst>
            </p:cNvPr>
            <p:cNvGrpSpPr/>
            <p:nvPr/>
          </p:nvGrpSpPr>
          <p:grpSpPr>
            <a:xfrm>
              <a:off x="4159986" y="871805"/>
              <a:ext cx="1593833" cy="1492370"/>
              <a:chOff x="4159986" y="879894"/>
              <a:chExt cx="1593833" cy="1492370"/>
            </a:xfrm>
          </p:grpSpPr>
          <p:sp>
            <p:nvSpPr>
              <p:cNvPr id="25" name="波線 24">
                <a:extLst>
                  <a:ext uri="{FF2B5EF4-FFF2-40B4-BE49-F238E27FC236}">
                    <a16:creationId xmlns:a16="http://schemas.microsoft.com/office/drawing/2014/main" id="{40739DC5-2E5C-4CD5-84FB-C565D63D9AAD}"/>
                  </a:ext>
                </a:extLst>
              </p:cNvPr>
              <p:cNvSpPr/>
              <p:nvPr/>
            </p:nvSpPr>
            <p:spPr bwMode="auto">
              <a:xfrm>
                <a:off x="4159986" y="879894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1B6A309-1AC7-4C12-8889-714E374713C3}"/>
                  </a:ext>
                </a:extLst>
              </p:cNvPr>
              <p:cNvSpPr/>
              <p:nvPr/>
            </p:nvSpPr>
            <p:spPr>
              <a:xfrm>
                <a:off x="4604246" y="1201789"/>
                <a:ext cx="697508" cy="841570"/>
              </a:xfrm>
              <a:custGeom>
                <a:avLst/>
                <a:gdLst>
                  <a:gd name="connsiteX0" fmla="*/ 128414 w 1250950"/>
                  <a:gd name="connsiteY0" fmla="*/ 1101217 h 1444427"/>
                  <a:gd name="connsiteX1" fmla="*/ 194049 w 1250950"/>
                  <a:gd name="connsiteY1" fmla="*/ 1151014 h 1444427"/>
                  <a:gd name="connsiteX2" fmla="*/ 194049 w 1250950"/>
                  <a:gd name="connsiteY2" fmla="*/ 1199442 h 1444427"/>
                  <a:gd name="connsiteX3" fmla="*/ 211401 w 1250950"/>
                  <a:gd name="connsiteY3" fmla="*/ 1213020 h 1444427"/>
                  <a:gd name="connsiteX4" fmla="*/ 211401 w 1250950"/>
                  <a:gd name="connsiteY4" fmla="*/ 1164179 h 1444427"/>
                  <a:gd name="connsiteX5" fmla="*/ 227240 w 1250950"/>
                  <a:gd name="connsiteY5" fmla="*/ 1176196 h 1444427"/>
                  <a:gd name="connsiteX6" fmla="*/ 279889 w 1250950"/>
                  <a:gd name="connsiteY6" fmla="*/ 1202474 h 1444427"/>
                  <a:gd name="connsiteX7" fmla="*/ 279889 w 1250950"/>
                  <a:gd name="connsiteY7" fmla="*/ 1260812 h 1444427"/>
                  <a:gd name="connsiteX8" fmla="*/ 297241 w 1250950"/>
                  <a:gd name="connsiteY8" fmla="*/ 1269555 h 1444427"/>
                  <a:gd name="connsiteX9" fmla="*/ 297241 w 1250950"/>
                  <a:gd name="connsiteY9" fmla="*/ 1211135 h 1444427"/>
                  <a:gd name="connsiteX10" fmla="*/ 350188 w 1250950"/>
                  <a:gd name="connsiteY10" fmla="*/ 1237561 h 1444427"/>
                  <a:gd name="connsiteX11" fmla="*/ 365729 w 1250950"/>
                  <a:gd name="connsiteY11" fmla="*/ 1241997 h 1444427"/>
                  <a:gd name="connsiteX12" fmla="*/ 365729 w 1250950"/>
                  <a:gd name="connsiteY12" fmla="*/ 1304067 h 1444427"/>
                  <a:gd name="connsiteX13" fmla="*/ 370682 w 1250950"/>
                  <a:gd name="connsiteY13" fmla="*/ 1306563 h 1444427"/>
                  <a:gd name="connsiteX14" fmla="*/ 383081 w 1250950"/>
                  <a:gd name="connsiteY14" fmla="*/ 1310097 h 1444427"/>
                  <a:gd name="connsiteX15" fmla="*/ 383081 w 1250950"/>
                  <a:gd name="connsiteY15" fmla="*/ 1246950 h 1444427"/>
                  <a:gd name="connsiteX16" fmla="*/ 451569 w 1250950"/>
                  <a:gd name="connsiteY16" fmla="*/ 1266500 h 1444427"/>
                  <a:gd name="connsiteX17" fmla="*/ 451569 w 1250950"/>
                  <a:gd name="connsiteY17" fmla="*/ 1318907 h 1444427"/>
                  <a:gd name="connsiteX18" fmla="*/ 449791 w 1250950"/>
                  <a:gd name="connsiteY18" fmla="*/ 1329114 h 1444427"/>
                  <a:gd name="connsiteX19" fmla="*/ 471793 w 1250950"/>
                  <a:gd name="connsiteY19" fmla="*/ 1335386 h 1444427"/>
                  <a:gd name="connsiteX20" fmla="*/ 468921 w 1250950"/>
                  <a:gd name="connsiteY20" fmla="*/ 1318907 h 1444427"/>
                  <a:gd name="connsiteX21" fmla="*/ 468921 w 1250950"/>
                  <a:gd name="connsiteY21" fmla="*/ 1271453 h 1444427"/>
                  <a:gd name="connsiteX22" fmla="*/ 486053 w 1250950"/>
                  <a:gd name="connsiteY22" fmla="*/ 1276343 h 1444427"/>
                  <a:gd name="connsiteX23" fmla="*/ 537409 w 1250950"/>
                  <a:gd name="connsiteY23" fmla="*/ 1281104 h 1444427"/>
                  <a:gd name="connsiteX24" fmla="*/ 537409 w 1250950"/>
                  <a:gd name="connsiteY24" fmla="*/ 1318907 h 1444427"/>
                  <a:gd name="connsiteX25" fmla="*/ 532744 w 1250950"/>
                  <a:gd name="connsiteY25" fmla="*/ 1345682 h 1444427"/>
                  <a:gd name="connsiteX26" fmla="*/ 559862 w 1250950"/>
                  <a:gd name="connsiteY26" fmla="*/ 1348181 h 1444427"/>
                  <a:gd name="connsiteX27" fmla="*/ 554761 w 1250950"/>
                  <a:gd name="connsiteY27" fmla="*/ 1318907 h 1444427"/>
                  <a:gd name="connsiteX28" fmla="*/ 554761 w 1250950"/>
                  <a:gd name="connsiteY28" fmla="*/ 1282712 h 1444427"/>
                  <a:gd name="connsiteX29" fmla="*/ 623249 w 1250950"/>
                  <a:gd name="connsiteY29" fmla="*/ 1289061 h 1444427"/>
                  <a:gd name="connsiteX30" fmla="*/ 623249 w 1250950"/>
                  <a:gd name="connsiteY30" fmla="*/ 1318907 h 1444427"/>
                  <a:gd name="connsiteX31" fmla="*/ 617228 w 1250950"/>
                  <a:gd name="connsiteY31" fmla="*/ 1353465 h 1444427"/>
                  <a:gd name="connsiteX32" fmla="*/ 631925 w 1250950"/>
                  <a:gd name="connsiteY32" fmla="*/ 1354819 h 1444427"/>
                  <a:gd name="connsiteX33" fmla="*/ 646623 w 1250950"/>
                  <a:gd name="connsiteY33" fmla="*/ 1353465 h 1444427"/>
                  <a:gd name="connsiteX34" fmla="*/ 640601 w 1250950"/>
                  <a:gd name="connsiteY34" fmla="*/ 1318907 h 1444427"/>
                  <a:gd name="connsiteX35" fmla="*/ 640601 w 1250950"/>
                  <a:gd name="connsiteY35" fmla="*/ 1289061 h 1444427"/>
                  <a:gd name="connsiteX36" fmla="*/ 709089 w 1250950"/>
                  <a:gd name="connsiteY36" fmla="*/ 1282712 h 1444427"/>
                  <a:gd name="connsiteX37" fmla="*/ 709089 w 1250950"/>
                  <a:gd name="connsiteY37" fmla="*/ 1318907 h 1444427"/>
                  <a:gd name="connsiteX38" fmla="*/ 703988 w 1250950"/>
                  <a:gd name="connsiteY38" fmla="*/ 1348181 h 1444427"/>
                  <a:gd name="connsiteX39" fmla="*/ 731107 w 1250950"/>
                  <a:gd name="connsiteY39" fmla="*/ 1345682 h 1444427"/>
                  <a:gd name="connsiteX40" fmla="*/ 726441 w 1250950"/>
                  <a:gd name="connsiteY40" fmla="*/ 1318907 h 1444427"/>
                  <a:gd name="connsiteX41" fmla="*/ 726441 w 1250950"/>
                  <a:gd name="connsiteY41" fmla="*/ 1281104 h 1444427"/>
                  <a:gd name="connsiteX42" fmla="*/ 777795 w 1250950"/>
                  <a:gd name="connsiteY42" fmla="*/ 1276343 h 1444427"/>
                  <a:gd name="connsiteX43" fmla="*/ 794929 w 1250950"/>
                  <a:gd name="connsiteY43" fmla="*/ 1271452 h 1444427"/>
                  <a:gd name="connsiteX44" fmla="*/ 794929 w 1250950"/>
                  <a:gd name="connsiteY44" fmla="*/ 1318907 h 1444427"/>
                  <a:gd name="connsiteX45" fmla="*/ 792058 w 1250950"/>
                  <a:gd name="connsiteY45" fmla="*/ 1335387 h 1444427"/>
                  <a:gd name="connsiteX46" fmla="*/ 814060 w 1250950"/>
                  <a:gd name="connsiteY46" fmla="*/ 1329115 h 1444427"/>
                  <a:gd name="connsiteX47" fmla="*/ 812281 w 1250950"/>
                  <a:gd name="connsiteY47" fmla="*/ 1318907 h 1444427"/>
                  <a:gd name="connsiteX48" fmla="*/ 812281 w 1250950"/>
                  <a:gd name="connsiteY48" fmla="*/ 1266500 h 1444427"/>
                  <a:gd name="connsiteX49" fmla="*/ 880769 w 1250950"/>
                  <a:gd name="connsiteY49" fmla="*/ 1246950 h 1444427"/>
                  <a:gd name="connsiteX50" fmla="*/ 880769 w 1250950"/>
                  <a:gd name="connsiteY50" fmla="*/ 1310098 h 1444427"/>
                  <a:gd name="connsiteX51" fmla="*/ 893169 w 1250950"/>
                  <a:gd name="connsiteY51" fmla="*/ 1306563 h 1444427"/>
                  <a:gd name="connsiteX52" fmla="*/ 898121 w 1250950"/>
                  <a:gd name="connsiteY52" fmla="*/ 1304067 h 1444427"/>
                  <a:gd name="connsiteX53" fmla="*/ 898121 w 1250950"/>
                  <a:gd name="connsiteY53" fmla="*/ 1241997 h 1444427"/>
                  <a:gd name="connsiteX54" fmla="*/ 913660 w 1250950"/>
                  <a:gd name="connsiteY54" fmla="*/ 1237561 h 1444427"/>
                  <a:gd name="connsiteX55" fmla="*/ 966609 w 1250950"/>
                  <a:gd name="connsiteY55" fmla="*/ 1211134 h 1444427"/>
                  <a:gd name="connsiteX56" fmla="*/ 966609 w 1250950"/>
                  <a:gd name="connsiteY56" fmla="*/ 1269556 h 1444427"/>
                  <a:gd name="connsiteX57" fmla="*/ 983961 w 1250950"/>
                  <a:gd name="connsiteY57" fmla="*/ 1260812 h 1444427"/>
                  <a:gd name="connsiteX58" fmla="*/ 983961 w 1250950"/>
                  <a:gd name="connsiteY58" fmla="*/ 1202473 h 1444427"/>
                  <a:gd name="connsiteX59" fmla="*/ 1036608 w 1250950"/>
                  <a:gd name="connsiteY59" fmla="*/ 1176196 h 1444427"/>
                  <a:gd name="connsiteX60" fmla="*/ 1052449 w 1250950"/>
                  <a:gd name="connsiteY60" fmla="*/ 1164178 h 1444427"/>
                  <a:gd name="connsiteX61" fmla="*/ 1052449 w 1250950"/>
                  <a:gd name="connsiteY61" fmla="*/ 1213021 h 1444427"/>
                  <a:gd name="connsiteX62" fmla="*/ 1069799 w 1250950"/>
                  <a:gd name="connsiteY62" fmla="*/ 1199445 h 1444427"/>
                  <a:gd name="connsiteX63" fmla="*/ 1069799 w 1250950"/>
                  <a:gd name="connsiteY63" fmla="*/ 1151014 h 1444427"/>
                  <a:gd name="connsiteX64" fmla="*/ 1135434 w 1250950"/>
                  <a:gd name="connsiteY64" fmla="*/ 1101217 h 1444427"/>
                  <a:gd name="connsiteX65" fmla="*/ 1138287 w 1250950"/>
                  <a:gd name="connsiteY65" fmla="*/ 1117590 h 1444427"/>
                  <a:gd name="connsiteX66" fmla="*/ 1138287 w 1250950"/>
                  <a:gd name="connsiteY66" fmla="*/ 1198970 h 1444427"/>
                  <a:gd name="connsiteX67" fmla="*/ 1096869 w 1250950"/>
                  <a:gd name="connsiteY67" fmla="*/ 1249170 h 1444427"/>
                  <a:gd name="connsiteX68" fmla="*/ 625475 w 1250950"/>
                  <a:gd name="connsiteY68" fmla="*/ 1444427 h 1444427"/>
                  <a:gd name="connsiteX69" fmla="*/ 154082 w 1250950"/>
                  <a:gd name="connsiteY69" fmla="*/ 1249170 h 1444427"/>
                  <a:gd name="connsiteX70" fmla="*/ 125561 w 1250950"/>
                  <a:gd name="connsiteY70" fmla="*/ 1214602 h 1444427"/>
                  <a:gd name="connsiteX71" fmla="*/ 125561 w 1250950"/>
                  <a:gd name="connsiteY71" fmla="*/ 1117590 h 1444427"/>
                  <a:gd name="connsiteX72" fmla="*/ 605888 w 1250950"/>
                  <a:gd name="connsiteY72" fmla="*/ 745463 h 1444427"/>
                  <a:gd name="connsiteX73" fmla="*/ 528166 w 1250950"/>
                  <a:gd name="connsiteY73" fmla="*/ 823184 h 1444427"/>
                  <a:gd name="connsiteX74" fmla="*/ 528166 w 1250950"/>
                  <a:gd name="connsiteY74" fmla="*/ 1024349 h 1444427"/>
                  <a:gd name="connsiteX75" fmla="*/ 528165 w 1250950"/>
                  <a:gd name="connsiteY75" fmla="*/ 1024350 h 1444427"/>
                  <a:gd name="connsiteX76" fmla="*/ 575221 w 1250950"/>
                  <a:gd name="connsiteY76" fmla="*/ 1055597 h 1444427"/>
                  <a:gd name="connsiteX77" fmla="*/ 605888 w 1250950"/>
                  <a:gd name="connsiteY77" fmla="*/ 1061564 h 1444427"/>
                  <a:gd name="connsiteX78" fmla="*/ 651608 w 1250950"/>
                  <a:gd name="connsiteY78" fmla="*/ 745461 h 1444427"/>
                  <a:gd name="connsiteX79" fmla="*/ 651608 w 1250950"/>
                  <a:gd name="connsiteY79" fmla="*/ 1061563 h 1444427"/>
                  <a:gd name="connsiteX80" fmla="*/ 682276 w 1250950"/>
                  <a:gd name="connsiteY80" fmla="*/ 1055596 h 1444427"/>
                  <a:gd name="connsiteX81" fmla="*/ 729331 w 1250950"/>
                  <a:gd name="connsiteY81" fmla="*/ 1024349 h 1444427"/>
                  <a:gd name="connsiteX82" fmla="*/ 729331 w 1250950"/>
                  <a:gd name="connsiteY82" fmla="*/ 823184 h 1444427"/>
                  <a:gd name="connsiteX83" fmla="*/ 1011107 w 1250950"/>
                  <a:gd name="connsiteY83" fmla="*/ 384646 h 1444427"/>
                  <a:gd name="connsiteX84" fmla="*/ 943086 w 1250950"/>
                  <a:gd name="connsiteY84" fmla="*/ 388909 h 1444427"/>
                  <a:gd name="connsiteX85" fmla="*/ 814160 w 1250950"/>
                  <a:gd name="connsiteY85" fmla="*/ 423455 h 1444427"/>
                  <a:gd name="connsiteX86" fmla="*/ 692799 w 1250950"/>
                  <a:gd name="connsiteY86" fmla="*/ 633658 h 1444427"/>
                  <a:gd name="connsiteX87" fmla="*/ 903002 w 1250950"/>
                  <a:gd name="connsiteY87" fmla="*/ 755019 h 1444427"/>
                  <a:gd name="connsiteX88" fmla="*/ 1031928 w 1250950"/>
                  <a:gd name="connsiteY88" fmla="*/ 720473 h 1444427"/>
                  <a:gd name="connsiteX89" fmla="*/ 1153289 w 1250950"/>
                  <a:gd name="connsiteY89" fmla="*/ 510270 h 1444427"/>
                  <a:gd name="connsiteX90" fmla="*/ 1011107 w 1250950"/>
                  <a:gd name="connsiteY90" fmla="*/ 384646 h 1444427"/>
                  <a:gd name="connsiteX91" fmla="*/ 240322 w 1250950"/>
                  <a:gd name="connsiteY91" fmla="*/ 384645 h 1444427"/>
                  <a:gd name="connsiteX92" fmla="*/ 98140 w 1250950"/>
                  <a:gd name="connsiteY92" fmla="*/ 510269 h 1444427"/>
                  <a:gd name="connsiteX93" fmla="*/ 219501 w 1250950"/>
                  <a:gd name="connsiteY93" fmla="*/ 720472 h 1444427"/>
                  <a:gd name="connsiteX94" fmla="*/ 348429 w 1250950"/>
                  <a:gd name="connsiteY94" fmla="*/ 755018 h 1444427"/>
                  <a:gd name="connsiteX95" fmla="*/ 558632 w 1250950"/>
                  <a:gd name="connsiteY95" fmla="*/ 633657 h 1444427"/>
                  <a:gd name="connsiteX96" fmla="*/ 437271 w 1250950"/>
                  <a:gd name="connsiteY96" fmla="*/ 423454 h 1444427"/>
                  <a:gd name="connsiteX97" fmla="*/ 308343 w 1250950"/>
                  <a:gd name="connsiteY97" fmla="*/ 388908 h 1444427"/>
                  <a:gd name="connsiteX98" fmla="*/ 240322 w 1250950"/>
                  <a:gd name="connsiteY98" fmla="*/ 384645 h 1444427"/>
                  <a:gd name="connsiteX99" fmla="*/ 625475 w 1250950"/>
                  <a:gd name="connsiteY99" fmla="*/ 0 h 1444427"/>
                  <a:gd name="connsiteX100" fmla="*/ 1250950 w 1250950"/>
                  <a:gd name="connsiteY100" fmla="*/ 625475 h 1444427"/>
                  <a:gd name="connsiteX101" fmla="*/ 1144129 w 1250950"/>
                  <a:gd name="connsiteY101" fmla="*/ 975184 h 1444427"/>
                  <a:gd name="connsiteX102" fmla="*/ 1132751 w 1250950"/>
                  <a:gd name="connsiteY102" fmla="*/ 988974 h 1444427"/>
                  <a:gd name="connsiteX103" fmla="*/ 1133475 w 1250950"/>
                  <a:gd name="connsiteY103" fmla="*/ 993129 h 1444427"/>
                  <a:gd name="connsiteX104" fmla="*/ 1133475 w 1250950"/>
                  <a:gd name="connsiteY104" fmla="*/ 1046797 h 1444427"/>
                  <a:gd name="connsiteX105" fmla="*/ 1064987 w 1250950"/>
                  <a:gd name="connsiteY105" fmla="*/ 1102501 h 1444427"/>
                  <a:gd name="connsiteX106" fmla="*/ 1064987 w 1250950"/>
                  <a:gd name="connsiteY106" fmla="*/ 1036876 h 1444427"/>
                  <a:gd name="connsiteX107" fmla="*/ 1047637 w 1250950"/>
                  <a:gd name="connsiteY107" fmla="*/ 1045532 h 1444427"/>
                  <a:gd name="connsiteX108" fmla="*/ 1047637 w 1250950"/>
                  <a:gd name="connsiteY108" fmla="*/ 1116612 h 1444427"/>
                  <a:gd name="connsiteX109" fmla="*/ 1042641 w 1250950"/>
                  <a:gd name="connsiteY109" fmla="*/ 1120676 h 1444427"/>
                  <a:gd name="connsiteX110" fmla="*/ 979149 w 1250950"/>
                  <a:gd name="connsiteY110" fmla="*/ 1154648 h 1444427"/>
                  <a:gd name="connsiteX111" fmla="*/ 979149 w 1250950"/>
                  <a:gd name="connsiteY111" fmla="*/ 1079702 h 1444427"/>
                  <a:gd name="connsiteX112" fmla="*/ 976458 w 1250950"/>
                  <a:gd name="connsiteY112" fmla="*/ 1081044 h 1444427"/>
                  <a:gd name="connsiteX113" fmla="*/ 961797 w 1250950"/>
                  <a:gd name="connsiteY113" fmla="*/ 1085977 h 1444427"/>
                  <a:gd name="connsiteX114" fmla="*/ 961797 w 1250950"/>
                  <a:gd name="connsiteY114" fmla="*/ 1163933 h 1444427"/>
                  <a:gd name="connsiteX115" fmla="*/ 915901 w 1250950"/>
                  <a:gd name="connsiteY115" fmla="*/ 1188490 h 1444427"/>
                  <a:gd name="connsiteX116" fmla="*/ 893468 w 1250950"/>
                  <a:gd name="connsiteY116" fmla="*/ 1195355 h 1444427"/>
                  <a:gd name="connsiteX117" fmla="*/ 893309 w 1250950"/>
                  <a:gd name="connsiteY117" fmla="*/ 1194446 h 1444427"/>
                  <a:gd name="connsiteX118" fmla="*/ 893309 w 1250950"/>
                  <a:gd name="connsiteY118" fmla="*/ 1108987 h 1444427"/>
                  <a:gd name="connsiteX119" fmla="*/ 875957 w 1250950"/>
                  <a:gd name="connsiteY119" fmla="*/ 1113088 h 1444427"/>
                  <a:gd name="connsiteX120" fmla="*/ 875957 w 1250950"/>
                  <a:gd name="connsiteY120" fmla="*/ 1194446 h 1444427"/>
                  <a:gd name="connsiteX121" fmla="*/ 874804 w 1250950"/>
                  <a:gd name="connsiteY121" fmla="*/ 1201066 h 1444427"/>
                  <a:gd name="connsiteX122" fmla="*/ 811973 w 1250950"/>
                  <a:gd name="connsiteY122" fmla="*/ 1220292 h 1444427"/>
                  <a:gd name="connsiteX123" fmla="*/ 807469 w 1250950"/>
                  <a:gd name="connsiteY123" fmla="*/ 1194446 h 1444427"/>
                  <a:gd name="connsiteX124" fmla="*/ 807469 w 1250950"/>
                  <a:gd name="connsiteY124" fmla="*/ 1129274 h 1444427"/>
                  <a:gd name="connsiteX125" fmla="*/ 807200 w 1250950"/>
                  <a:gd name="connsiteY125" fmla="*/ 1129338 h 1444427"/>
                  <a:gd name="connsiteX126" fmla="*/ 790117 w 1250950"/>
                  <a:gd name="connsiteY126" fmla="*/ 1131734 h 1444427"/>
                  <a:gd name="connsiteX127" fmla="*/ 790117 w 1250950"/>
                  <a:gd name="connsiteY127" fmla="*/ 1194446 h 1444427"/>
                  <a:gd name="connsiteX128" fmla="*/ 784129 w 1250950"/>
                  <a:gd name="connsiteY128" fmla="*/ 1228812 h 1444427"/>
                  <a:gd name="connsiteX129" fmla="*/ 775845 w 1250950"/>
                  <a:gd name="connsiteY129" fmla="*/ 1231347 h 1444427"/>
                  <a:gd name="connsiteX130" fmla="*/ 729982 w 1250950"/>
                  <a:gd name="connsiteY130" fmla="*/ 1238247 h 1444427"/>
                  <a:gd name="connsiteX131" fmla="*/ 728982 w 1250950"/>
                  <a:gd name="connsiteY131" fmla="*/ 1236646 h 1444427"/>
                  <a:gd name="connsiteX132" fmla="*/ 721629 w 1250950"/>
                  <a:gd name="connsiteY132" fmla="*/ 1194446 h 1444427"/>
                  <a:gd name="connsiteX133" fmla="*/ 721629 w 1250950"/>
                  <a:gd name="connsiteY133" fmla="*/ 1141342 h 1444427"/>
                  <a:gd name="connsiteX134" fmla="*/ 717669 w 1250950"/>
                  <a:gd name="connsiteY134" fmla="*/ 1141897 h 1444427"/>
                  <a:gd name="connsiteX135" fmla="*/ 704277 w 1250950"/>
                  <a:gd name="connsiteY135" fmla="*/ 1142519 h 1444427"/>
                  <a:gd name="connsiteX136" fmla="*/ 704277 w 1250950"/>
                  <a:gd name="connsiteY136" fmla="*/ 1194446 h 1444427"/>
                  <a:gd name="connsiteX137" fmla="*/ 696924 w 1250950"/>
                  <a:gd name="connsiteY137" fmla="*/ 1236646 h 1444427"/>
                  <a:gd name="connsiteX138" fmla="*/ 693004 w 1250950"/>
                  <a:gd name="connsiteY138" fmla="*/ 1242929 h 1444427"/>
                  <a:gd name="connsiteX139" fmla="*/ 648446 w 1250950"/>
                  <a:gd name="connsiteY139" fmla="*/ 1245147 h 1444427"/>
                  <a:gd name="connsiteX140" fmla="*/ 643142 w 1250950"/>
                  <a:gd name="connsiteY140" fmla="*/ 1236646 h 1444427"/>
                  <a:gd name="connsiteX141" fmla="*/ 635789 w 1250950"/>
                  <a:gd name="connsiteY141" fmla="*/ 1194446 h 1444427"/>
                  <a:gd name="connsiteX142" fmla="*/ 635789 w 1250950"/>
                  <a:gd name="connsiteY142" fmla="*/ 1145698 h 1444427"/>
                  <a:gd name="connsiteX143" fmla="*/ 625475 w 1250950"/>
                  <a:gd name="connsiteY143" fmla="*/ 1146176 h 1444427"/>
                  <a:gd name="connsiteX144" fmla="*/ 618437 w 1250950"/>
                  <a:gd name="connsiteY144" fmla="*/ 1145850 h 1444427"/>
                  <a:gd name="connsiteX145" fmla="*/ 618437 w 1250950"/>
                  <a:gd name="connsiteY145" fmla="*/ 1194446 h 1444427"/>
                  <a:gd name="connsiteX146" fmla="*/ 611084 w 1250950"/>
                  <a:gd name="connsiteY146" fmla="*/ 1236646 h 1444427"/>
                  <a:gd name="connsiteX147" fmla="*/ 605681 w 1250950"/>
                  <a:gd name="connsiteY147" fmla="*/ 1245305 h 1444427"/>
                  <a:gd name="connsiteX148" fmla="*/ 561328 w 1250950"/>
                  <a:gd name="connsiteY148" fmla="*/ 1243097 h 1444427"/>
                  <a:gd name="connsiteX149" fmla="*/ 557302 w 1250950"/>
                  <a:gd name="connsiteY149" fmla="*/ 1236646 h 1444427"/>
                  <a:gd name="connsiteX150" fmla="*/ 549949 w 1250950"/>
                  <a:gd name="connsiteY150" fmla="*/ 1194446 h 1444427"/>
                  <a:gd name="connsiteX151" fmla="*/ 549949 w 1250950"/>
                  <a:gd name="connsiteY151" fmla="*/ 1142671 h 1444427"/>
                  <a:gd name="connsiteX152" fmla="*/ 533282 w 1250950"/>
                  <a:gd name="connsiteY152" fmla="*/ 1141897 h 1444427"/>
                  <a:gd name="connsiteX153" fmla="*/ 532597 w 1250950"/>
                  <a:gd name="connsiteY153" fmla="*/ 1141801 h 1444427"/>
                  <a:gd name="connsiteX154" fmla="*/ 532597 w 1250950"/>
                  <a:gd name="connsiteY154" fmla="*/ 1194446 h 1444427"/>
                  <a:gd name="connsiteX155" fmla="*/ 525244 w 1250950"/>
                  <a:gd name="connsiteY155" fmla="*/ 1236646 h 1444427"/>
                  <a:gd name="connsiteX156" fmla="*/ 523964 w 1250950"/>
                  <a:gd name="connsiteY156" fmla="*/ 1238698 h 1444427"/>
                  <a:gd name="connsiteX157" fmla="*/ 475105 w 1250950"/>
                  <a:gd name="connsiteY157" fmla="*/ 1231347 h 1444427"/>
                  <a:gd name="connsiteX158" fmla="*/ 470282 w 1250950"/>
                  <a:gd name="connsiteY158" fmla="*/ 1229871 h 1444427"/>
                  <a:gd name="connsiteX159" fmla="*/ 464109 w 1250950"/>
                  <a:gd name="connsiteY159" fmla="*/ 1194446 h 1444427"/>
                  <a:gd name="connsiteX160" fmla="*/ 464109 w 1250950"/>
                  <a:gd name="connsiteY160" fmla="*/ 1132194 h 1444427"/>
                  <a:gd name="connsiteX161" fmla="*/ 446757 w 1250950"/>
                  <a:gd name="connsiteY161" fmla="*/ 1129759 h 1444427"/>
                  <a:gd name="connsiteX162" fmla="*/ 446757 w 1250950"/>
                  <a:gd name="connsiteY162" fmla="*/ 1194446 h 1444427"/>
                  <a:gd name="connsiteX163" fmla="*/ 442088 w 1250950"/>
                  <a:gd name="connsiteY163" fmla="*/ 1221244 h 1444427"/>
                  <a:gd name="connsiteX164" fmla="*/ 379607 w 1250950"/>
                  <a:gd name="connsiteY164" fmla="*/ 1202125 h 1444427"/>
                  <a:gd name="connsiteX165" fmla="*/ 378269 w 1250950"/>
                  <a:gd name="connsiteY165" fmla="*/ 1194446 h 1444427"/>
                  <a:gd name="connsiteX166" fmla="*/ 378269 w 1250950"/>
                  <a:gd name="connsiteY166" fmla="*/ 1113862 h 1444427"/>
                  <a:gd name="connsiteX167" fmla="*/ 360917 w 1250950"/>
                  <a:gd name="connsiteY167" fmla="*/ 1109761 h 1444427"/>
                  <a:gd name="connsiteX168" fmla="*/ 360917 w 1250950"/>
                  <a:gd name="connsiteY168" fmla="*/ 1194446 h 1444427"/>
                  <a:gd name="connsiteX169" fmla="*/ 360593 w 1250950"/>
                  <a:gd name="connsiteY169" fmla="*/ 1196306 h 1444427"/>
                  <a:gd name="connsiteX170" fmla="*/ 335050 w 1250950"/>
                  <a:gd name="connsiteY170" fmla="*/ 1188490 h 1444427"/>
                  <a:gd name="connsiteX171" fmla="*/ 292429 w 1250950"/>
                  <a:gd name="connsiteY171" fmla="*/ 1165685 h 1444427"/>
                  <a:gd name="connsiteX172" fmla="*/ 292429 w 1250950"/>
                  <a:gd name="connsiteY172" fmla="*/ 1087078 h 1444427"/>
                  <a:gd name="connsiteX173" fmla="*/ 275077 w 1250950"/>
                  <a:gd name="connsiteY173" fmla="*/ 1081241 h 1444427"/>
                  <a:gd name="connsiteX174" fmla="*/ 275077 w 1250950"/>
                  <a:gd name="connsiteY174" fmla="*/ 1156401 h 1444427"/>
                  <a:gd name="connsiteX175" fmla="*/ 208310 w 1250950"/>
                  <a:gd name="connsiteY175" fmla="*/ 1120676 h 1444427"/>
                  <a:gd name="connsiteX176" fmla="*/ 206589 w 1250950"/>
                  <a:gd name="connsiteY176" fmla="*/ 1119277 h 1444427"/>
                  <a:gd name="connsiteX177" fmla="*/ 206589 w 1250950"/>
                  <a:gd name="connsiteY177" fmla="*/ 1047166 h 1444427"/>
                  <a:gd name="connsiteX178" fmla="*/ 189237 w 1250950"/>
                  <a:gd name="connsiteY178" fmla="*/ 1038509 h 1444427"/>
                  <a:gd name="connsiteX179" fmla="*/ 189237 w 1250950"/>
                  <a:gd name="connsiteY179" fmla="*/ 1105164 h 1444427"/>
                  <a:gd name="connsiteX180" fmla="*/ 120749 w 1250950"/>
                  <a:gd name="connsiteY180" fmla="*/ 1049460 h 1444427"/>
                  <a:gd name="connsiteX181" fmla="*/ 120749 w 1250950"/>
                  <a:gd name="connsiteY181" fmla="*/ 993129 h 1444427"/>
                  <a:gd name="connsiteX182" fmla="*/ 120902 w 1250950"/>
                  <a:gd name="connsiteY182" fmla="*/ 992250 h 1444427"/>
                  <a:gd name="connsiteX183" fmla="*/ 106822 w 1250950"/>
                  <a:gd name="connsiteY183" fmla="*/ 975184 h 1444427"/>
                  <a:gd name="connsiteX184" fmla="*/ 0 w 1250950"/>
                  <a:gd name="connsiteY184" fmla="*/ 625475 h 1444427"/>
                  <a:gd name="connsiteX185" fmla="*/ 625475 w 1250950"/>
                  <a:gd name="connsiteY185" fmla="*/ 0 h 1444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1250950" h="1444427">
                    <a:moveTo>
                      <a:pt x="128414" y="1101217"/>
                    </a:moveTo>
                    <a:lnTo>
                      <a:pt x="194049" y="1151014"/>
                    </a:lnTo>
                    <a:lnTo>
                      <a:pt x="194049" y="1199442"/>
                    </a:lnTo>
                    <a:lnTo>
                      <a:pt x="211401" y="1213020"/>
                    </a:lnTo>
                    <a:lnTo>
                      <a:pt x="211401" y="1164179"/>
                    </a:lnTo>
                    <a:lnTo>
                      <a:pt x="227240" y="1176196"/>
                    </a:lnTo>
                    <a:lnTo>
                      <a:pt x="279889" y="1202474"/>
                    </a:lnTo>
                    <a:lnTo>
                      <a:pt x="279889" y="1260812"/>
                    </a:lnTo>
                    <a:lnTo>
                      <a:pt x="297241" y="1269555"/>
                    </a:lnTo>
                    <a:lnTo>
                      <a:pt x="297241" y="1211135"/>
                    </a:lnTo>
                    <a:lnTo>
                      <a:pt x="350188" y="1237561"/>
                    </a:lnTo>
                    <a:lnTo>
                      <a:pt x="365729" y="1241997"/>
                    </a:lnTo>
                    <a:lnTo>
                      <a:pt x="365729" y="1304067"/>
                    </a:lnTo>
                    <a:lnTo>
                      <a:pt x="370682" y="1306563"/>
                    </a:lnTo>
                    <a:lnTo>
                      <a:pt x="383081" y="1310097"/>
                    </a:lnTo>
                    <a:lnTo>
                      <a:pt x="383081" y="1246950"/>
                    </a:lnTo>
                    <a:lnTo>
                      <a:pt x="451569" y="1266500"/>
                    </a:lnTo>
                    <a:lnTo>
                      <a:pt x="451569" y="1318907"/>
                    </a:lnTo>
                    <a:lnTo>
                      <a:pt x="449791" y="1329114"/>
                    </a:lnTo>
                    <a:lnTo>
                      <a:pt x="471793" y="1335386"/>
                    </a:lnTo>
                    <a:lnTo>
                      <a:pt x="468921" y="1318907"/>
                    </a:lnTo>
                    <a:lnTo>
                      <a:pt x="468921" y="1271453"/>
                    </a:lnTo>
                    <a:lnTo>
                      <a:pt x="486053" y="1276343"/>
                    </a:lnTo>
                    <a:lnTo>
                      <a:pt x="537409" y="1281104"/>
                    </a:lnTo>
                    <a:lnTo>
                      <a:pt x="537409" y="1318907"/>
                    </a:lnTo>
                    <a:lnTo>
                      <a:pt x="532744" y="1345682"/>
                    </a:lnTo>
                    <a:lnTo>
                      <a:pt x="559862" y="1348181"/>
                    </a:lnTo>
                    <a:lnTo>
                      <a:pt x="554761" y="1318907"/>
                    </a:lnTo>
                    <a:lnTo>
                      <a:pt x="554761" y="1282712"/>
                    </a:lnTo>
                    <a:lnTo>
                      <a:pt x="623249" y="1289061"/>
                    </a:lnTo>
                    <a:lnTo>
                      <a:pt x="623249" y="1318907"/>
                    </a:lnTo>
                    <a:lnTo>
                      <a:pt x="617228" y="1353465"/>
                    </a:lnTo>
                    <a:lnTo>
                      <a:pt x="631925" y="1354819"/>
                    </a:lnTo>
                    <a:lnTo>
                      <a:pt x="646623" y="1353465"/>
                    </a:lnTo>
                    <a:lnTo>
                      <a:pt x="640601" y="1318907"/>
                    </a:lnTo>
                    <a:lnTo>
                      <a:pt x="640601" y="1289061"/>
                    </a:lnTo>
                    <a:lnTo>
                      <a:pt x="709089" y="1282712"/>
                    </a:lnTo>
                    <a:lnTo>
                      <a:pt x="709089" y="1318907"/>
                    </a:lnTo>
                    <a:lnTo>
                      <a:pt x="703988" y="1348181"/>
                    </a:lnTo>
                    <a:lnTo>
                      <a:pt x="731107" y="1345682"/>
                    </a:lnTo>
                    <a:lnTo>
                      <a:pt x="726441" y="1318907"/>
                    </a:lnTo>
                    <a:lnTo>
                      <a:pt x="726441" y="1281104"/>
                    </a:lnTo>
                    <a:lnTo>
                      <a:pt x="777795" y="1276343"/>
                    </a:lnTo>
                    <a:lnTo>
                      <a:pt x="794929" y="1271452"/>
                    </a:lnTo>
                    <a:lnTo>
                      <a:pt x="794929" y="1318907"/>
                    </a:lnTo>
                    <a:lnTo>
                      <a:pt x="792058" y="1335387"/>
                    </a:lnTo>
                    <a:lnTo>
                      <a:pt x="814060" y="1329115"/>
                    </a:lnTo>
                    <a:lnTo>
                      <a:pt x="812281" y="1318907"/>
                    </a:lnTo>
                    <a:lnTo>
                      <a:pt x="812281" y="1266500"/>
                    </a:lnTo>
                    <a:lnTo>
                      <a:pt x="880769" y="1246950"/>
                    </a:lnTo>
                    <a:lnTo>
                      <a:pt x="880769" y="1310098"/>
                    </a:lnTo>
                    <a:lnTo>
                      <a:pt x="893169" y="1306563"/>
                    </a:lnTo>
                    <a:lnTo>
                      <a:pt x="898121" y="1304067"/>
                    </a:lnTo>
                    <a:lnTo>
                      <a:pt x="898121" y="1241997"/>
                    </a:lnTo>
                    <a:lnTo>
                      <a:pt x="913660" y="1237561"/>
                    </a:lnTo>
                    <a:lnTo>
                      <a:pt x="966609" y="1211134"/>
                    </a:lnTo>
                    <a:lnTo>
                      <a:pt x="966609" y="1269556"/>
                    </a:lnTo>
                    <a:lnTo>
                      <a:pt x="983961" y="1260812"/>
                    </a:lnTo>
                    <a:lnTo>
                      <a:pt x="983961" y="1202473"/>
                    </a:lnTo>
                    <a:lnTo>
                      <a:pt x="1036608" y="1176196"/>
                    </a:lnTo>
                    <a:lnTo>
                      <a:pt x="1052449" y="1164178"/>
                    </a:lnTo>
                    <a:lnTo>
                      <a:pt x="1052449" y="1213021"/>
                    </a:lnTo>
                    <a:lnTo>
                      <a:pt x="1069799" y="1199445"/>
                    </a:lnTo>
                    <a:lnTo>
                      <a:pt x="1069799" y="1151014"/>
                    </a:lnTo>
                    <a:lnTo>
                      <a:pt x="1135434" y="1101217"/>
                    </a:lnTo>
                    <a:lnTo>
                      <a:pt x="1138287" y="1117590"/>
                    </a:lnTo>
                    <a:lnTo>
                      <a:pt x="1138287" y="1198970"/>
                    </a:lnTo>
                    <a:lnTo>
                      <a:pt x="1096869" y="1249170"/>
                    </a:lnTo>
                    <a:cubicBezTo>
                      <a:pt x="976228" y="1369810"/>
                      <a:pt x="809566" y="1444427"/>
                      <a:pt x="625475" y="1444427"/>
                    </a:cubicBezTo>
                    <a:cubicBezTo>
                      <a:pt x="441385" y="1444427"/>
                      <a:pt x="274722" y="1369810"/>
                      <a:pt x="154082" y="1249170"/>
                    </a:cubicBezTo>
                    <a:lnTo>
                      <a:pt x="125561" y="1214602"/>
                    </a:lnTo>
                    <a:lnTo>
                      <a:pt x="125561" y="1117590"/>
                    </a:lnTo>
                    <a:close/>
                    <a:moveTo>
                      <a:pt x="605888" y="745463"/>
                    </a:moveTo>
                    <a:lnTo>
                      <a:pt x="528166" y="823184"/>
                    </a:lnTo>
                    <a:cubicBezTo>
                      <a:pt x="472616" y="878735"/>
                      <a:pt x="472616" y="968799"/>
                      <a:pt x="528166" y="1024349"/>
                    </a:cubicBezTo>
                    <a:lnTo>
                      <a:pt x="528165" y="1024350"/>
                    </a:lnTo>
                    <a:cubicBezTo>
                      <a:pt x="542053" y="1038238"/>
                      <a:pt x="558097" y="1048653"/>
                      <a:pt x="575221" y="1055597"/>
                    </a:cubicBezTo>
                    <a:lnTo>
                      <a:pt x="605888" y="1061564"/>
                    </a:lnTo>
                    <a:close/>
                    <a:moveTo>
                      <a:pt x="651608" y="745461"/>
                    </a:moveTo>
                    <a:lnTo>
                      <a:pt x="651608" y="1061563"/>
                    </a:lnTo>
                    <a:lnTo>
                      <a:pt x="682276" y="1055596"/>
                    </a:lnTo>
                    <a:cubicBezTo>
                      <a:pt x="699399" y="1048652"/>
                      <a:pt x="715444" y="1038237"/>
                      <a:pt x="729331" y="1024349"/>
                    </a:cubicBezTo>
                    <a:cubicBezTo>
                      <a:pt x="784881" y="968799"/>
                      <a:pt x="784881" y="878734"/>
                      <a:pt x="729331" y="823184"/>
                    </a:cubicBezTo>
                    <a:close/>
                    <a:moveTo>
                      <a:pt x="1011107" y="384646"/>
                    </a:moveTo>
                    <a:cubicBezTo>
                      <a:pt x="989025" y="381572"/>
                      <a:pt x="965976" y="382776"/>
                      <a:pt x="943086" y="388909"/>
                    </a:cubicBezTo>
                    <a:lnTo>
                      <a:pt x="814160" y="423455"/>
                    </a:lnTo>
                    <a:cubicBezTo>
                      <a:pt x="722601" y="447988"/>
                      <a:pt x="668266" y="542099"/>
                      <a:pt x="692799" y="633658"/>
                    </a:cubicBezTo>
                    <a:cubicBezTo>
                      <a:pt x="717333" y="725217"/>
                      <a:pt x="811443" y="779552"/>
                      <a:pt x="903002" y="755019"/>
                    </a:cubicBezTo>
                    <a:lnTo>
                      <a:pt x="1031928" y="720473"/>
                    </a:lnTo>
                    <a:cubicBezTo>
                      <a:pt x="1123487" y="695940"/>
                      <a:pt x="1177822" y="601829"/>
                      <a:pt x="1153289" y="510270"/>
                    </a:cubicBezTo>
                    <a:cubicBezTo>
                      <a:pt x="1134889" y="441601"/>
                      <a:pt x="1077352" y="393870"/>
                      <a:pt x="1011107" y="384646"/>
                    </a:cubicBezTo>
                    <a:close/>
                    <a:moveTo>
                      <a:pt x="240322" y="384645"/>
                    </a:moveTo>
                    <a:cubicBezTo>
                      <a:pt x="174077" y="393869"/>
                      <a:pt x="116540" y="441599"/>
                      <a:pt x="98140" y="510269"/>
                    </a:cubicBezTo>
                    <a:cubicBezTo>
                      <a:pt x="73607" y="601828"/>
                      <a:pt x="127942" y="695939"/>
                      <a:pt x="219501" y="720472"/>
                    </a:cubicBezTo>
                    <a:lnTo>
                      <a:pt x="348429" y="755018"/>
                    </a:lnTo>
                    <a:cubicBezTo>
                      <a:pt x="439988" y="779551"/>
                      <a:pt x="534099" y="725216"/>
                      <a:pt x="558632" y="633657"/>
                    </a:cubicBezTo>
                    <a:cubicBezTo>
                      <a:pt x="583165" y="542098"/>
                      <a:pt x="528830" y="447987"/>
                      <a:pt x="437271" y="423454"/>
                    </a:cubicBezTo>
                    <a:lnTo>
                      <a:pt x="308343" y="388908"/>
                    </a:lnTo>
                    <a:cubicBezTo>
                      <a:pt x="285453" y="382775"/>
                      <a:pt x="262404" y="381571"/>
                      <a:pt x="240322" y="384645"/>
                    </a:cubicBezTo>
                    <a:close/>
                    <a:moveTo>
                      <a:pt x="625475" y="0"/>
                    </a:moveTo>
                    <a:cubicBezTo>
                      <a:pt x="970915" y="0"/>
                      <a:pt x="1250950" y="280035"/>
                      <a:pt x="1250950" y="625475"/>
                    </a:cubicBezTo>
                    <a:cubicBezTo>
                      <a:pt x="1250950" y="755015"/>
                      <a:pt x="1211570" y="875358"/>
                      <a:pt x="1144129" y="975184"/>
                    </a:cubicBezTo>
                    <a:lnTo>
                      <a:pt x="1132751" y="988974"/>
                    </a:lnTo>
                    <a:lnTo>
                      <a:pt x="1133475" y="993129"/>
                    </a:lnTo>
                    <a:lnTo>
                      <a:pt x="1133475" y="1046797"/>
                    </a:lnTo>
                    <a:lnTo>
                      <a:pt x="1064987" y="1102501"/>
                    </a:lnTo>
                    <a:lnTo>
                      <a:pt x="1064987" y="1036876"/>
                    </a:lnTo>
                    <a:lnTo>
                      <a:pt x="1047637" y="1045532"/>
                    </a:lnTo>
                    <a:lnTo>
                      <a:pt x="1047637" y="1116612"/>
                    </a:lnTo>
                    <a:lnTo>
                      <a:pt x="1042641" y="1120676"/>
                    </a:lnTo>
                    <a:lnTo>
                      <a:pt x="979149" y="1154648"/>
                    </a:lnTo>
                    <a:lnTo>
                      <a:pt x="979149" y="1079702"/>
                    </a:lnTo>
                    <a:lnTo>
                      <a:pt x="976458" y="1081044"/>
                    </a:lnTo>
                    <a:lnTo>
                      <a:pt x="961797" y="1085977"/>
                    </a:lnTo>
                    <a:lnTo>
                      <a:pt x="961797" y="1163933"/>
                    </a:lnTo>
                    <a:lnTo>
                      <a:pt x="915901" y="1188490"/>
                    </a:lnTo>
                    <a:lnTo>
                      <a:pt x="893468" y="1195355"/>
                    </a:lnTo>
                    <a:lnTo>
                      <a:pt x="893309" y="1194446"/>
                    </a:lnTo>
                    <a:lnTo>
                      <a:pt x="893309" y="1108987"/>
                    </a:lnTo>
                    <a:lnTo>
                      <a:pt x="875957" y="1113088"/>
                    </a:lnTo>
                    <a:lnTo>
                      <a:pt x="875957" y="1194446"/>
                    </a:lnTo>
                    <a:lnTo>
                      <a:pt x="874804" y="1201066"/>
                    </a:lnTo>
                    <a:lnTo>
                      <a:pt x="811973" y="1220292"/>
                    </a:lnTo>
                    <a:lnTo>
                      <a:pt x="807469" y="1194446"/>
                    </a:lnTo>
                    <a:lnTo>
                      <a:pt x="807469" y="1129274"/>
                    </a:lnTo>
                    <a:lnTo>
                      <a:pt x="807200" y="1129338"/>
                    </a:lnTo>
                    <a:lnTo>
                      <a:pt x="790117" y="1131734"/>
                    </a:lnTo>
                    <a:lnTo>
                      <a:pt x="790117" y="1194446"/>
                    </a:lnTo>
                    <a:lnTo>
                      <a:pt x="784129" y="1228812"/>
                    </a:lnTo>
                    <a:lnTo>
                      <a:pt x="775845" y="1231347"/>
                    </a:lnTo>
                    <a:lnTo>
                      <a:pt x="729982" y="1238247"/>
                    </a:lnTo>
                    <a:lnTo>
                      <a:pt x="728982" y="1236646"/>
                    </a:lnTo>
                    <a:cubicBezTo>
                      <a:pt x="724439" y="1225846"/>
                      <a:pt x="721629" y="1210926"/>
                      <a:pt x="721629" y="1194446"/>
                    </a:cubicBezTo>
                    <a:lnTo>
                      <a:pt x="721629" y="1141342"/>
                    </a:lnTo>
                    <a:lnTo>
                      <a:pt x="717669" y="1141897"/>
                    </a:lnTo>
                    <a:lnTo>
                      <a:pt x="704277" y="1142519"/>
                    </a:lnTo>
                    <a:lnTo>
                      <a:pt x="704277" y="1194446"/>
                    </a:lnTo>
                    <a:cubicBezTo>
                      <a:pt x="704277" y="1210926"/>
                      <a:pt x="701467" y="1225846"/>
                      <a:pt x="696924" y="1236646"/>
                    </a:cubicBezTo>
                    <a:lnTo>
                      <a:pt x="693004" y="1242929"/>
                    </a:lnTo>
                    <a:lnTo>
                      <a:pt x="648446" y="1245147"/>
                    </a:lnTo>
                    <a:lnTo>
                      <a:pt x="643142" y="1236646"/>
                    </a:lnTo>
                    <a:cubicBezTo>
                      <a:pt x="638599" y="1225846"/>
                      <a:pt x="635789" y="1210926"/>
                      <a:pt x="635789" y="1194446"/>
                    </a:cubicBezTo>
                    <a:lnTo>
                      <a:pt x="635789" y="1145698"/>
                    </a:lnTo>
                    <a:lnTo>
                      <a:pt x="625475" y="1146176"/>
                    </a:lnTo>
                    <a:lnTo>
                      <a:pt x="618437" y="1145850"/>
                    </a:lnTo>
                    <a:lnTo>
                      <a:pt x="618437" y="1194446"/>
                    </a:lnTo>
                    <a:cubicBezTo>
                      <a:pt x="618437" y="1210926"/>
                      <a:pt x="615627" y="1225846"/>
                      <a:pt x="611084" y="1236646"/>
                    </a:cubicBezTo>
                    <a:lnTo>
                      <a:pt x="605681" y="1245305"/>
                    </a:lnTo>
                    <a:lnTo>
                      <a:pt x="561328" y="1243097"/>
                    </a:lnTo>
                    <a:lnTo>
                      <a:pt x="557302" y="1236646"/>
                    </a:lnTo>
                    <a:cubicBezTo>
                      <a:pt x="552759" y="1225846"/>
                      <a:pt x="549949" y="1210926"/>
                      <a:pt x="549949" y="1194446"/>
                    </a:cubicBezTo>
                    <a:lnTo>
                      <a:pt x="549949" y="1142671"/>
                    </a:lnTo>
                    <a:lnTo>
                      <a:pt x="533282" y="1141897"/>
                    </a:lnTo>
                    <a:lnTo>
                      <a:pt x="532597" y="1141801"/>
                    </a:lnTo>
                    <a:lnTo>
                      <a:pt x="532597" y="1194446"/>
                    </a:lnTo>
                    <a:cubicBezTo>
                      <a:pt x="532597" y="1210926"/>
                      <a:pt x="529787" y="1225846"/>
                      <a:pt x="525244" y="1236646"/>
                    </a:cubicBezTo>
                    <a:lnTo>
                      <a:pt x="523964" y="1238698"/>
                    </a:lnTo>
                    <a:lnTo>
                      <a:pt x="475105" y="1231347"/>
                    </a:lnTo>
                    <a:lnTo>
                      <a:pt x="470282" y="1229871"/>
                    </a:lnTo>
                    <a:lnTo>
                      <a:pt x="464109" y="1194446"/>
                    </a:lnTo>
                    <a:lnTo>
                      <a:pt x="464109" y="1132194"/>
                    </a:lnTo>
                    <a:lnTo>
                      <a:pt x="446757" y="1129759"/>
                    </a:lnTo>
                    <a:lnTo>
                      <a:pt x="446757" y="1194446"/>
                    </a:lnTo>
                    <a:lnTo>
                      <a:pt x="442088" y="1221244"/>
                    </a:lnTo>
                    <a:lnTo>
                      <a:pt x="379607" y="1202125"/>
                    </a:lnTo>
                    <a:lnTo>
                      <a:pt x="378269" y="1194446"/>
                    </a:lnTo>
                    <a:lnTo>
                      <a:pt x="378269" y="1113862"/>
                    </a:lnTo>
                    <a:lnTo>
                      <a:pt x="360917" y="1109761"/>
                    </a:lnTo>
                    <a:lnTo>
                      <a:pt x="360917" y="1194446"/>
                    </a:lnTo>
                    <a:lnTo>
                      <a:pt x="360593" y="1196306"/>
                    </a:lnTo>
                    <a:lnTo>
                      <a:pt x="335050" y="1188490"/>
                    </a:lnTo>
                    <a:lnTo>
                      <a:pt x="292429" y="1165685"/>
                    </a:lnTo>
                    <a:lnTo>
                      <a:pt x="292429" y="1087078"/>
                    </a:lnTo>
                    <a:lnTo>
                      <a:pt x="275077" y="1081241"/>
                    </a:lnTo>
                    <a:lnTo>
                      <a:pt x="275077" y="1156401"/>
                    </a:lnTo>
                    <a:lnTo>
                      <a:pt x="208310" y="1120676"/>
                    </a:lnTo>
                    <a:lnTo>
                      <a:pt x="206589" y="1119277"/>
                    </a:lnTo>
                    <a:lnTo>
                      <a:pt x="206589" y="1047166"/>
                    </a:lnTo>
                    <a:lnTo>
                      <a:pt x="189237" y="1038509"/>
                    </a:lnTo>
                    <a:lnTo>
                      <a:pt x="189237" y="1105164"/>
                    </a:lnTo>
                    <a:lnTo>
                      <a:pt x="120749" y="1049460"/>
                    </a:lnTo>
                    <a:lnTo>
                      <a:pt x="120749" y="993129"/>
                    </a:lnTo>
                    <a:lnTo>
                      <a:pt x="120902" y="992250"/>
                    </a:lnTo>
                    <a:lnTo>
                      <a:pt x="106822" y="975184"/>
                    </a:lnTo>
                    <a:cubicBezTo>
                      <a:pt x="39380" y="875358"/>
                      <a:pt x="0" y="755015"/>
                      <a:pt x="0" y="625475"/>
                    </a:cubicBezTo>
                    <a:cubicBezTo>
                      <a:pt x="0" y="280035"/>
                      <a:pt x="280035" y="0"/>
                      <a:pt x="6254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波線 23">
              <a:extLst>
                <a:ext uri="{FF2B5EF4-FFF2-40B4-BE49-F238E27FC236}">
                  <a16:creationId xmlns:a16="http://schemas.microsoft.com/office/drawing/2014/main" id="{E692823F-9554-44C6-BAFE-43759E09D061}"/>
                </a:ext>
              </a:extLst>
            </p:cNvPr>
            <p:cNvSpPr/>
            <p:nvPr/>
          </p:nvSpPr>
          <p:spPr bwMode="auto">
            <a:xfrm>
              <a:off x="4159986" y="871805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2106BCB-7055-4CEC-A9C0-0F7D8D288D1A}"/>
              </a:ext>
            </a:extLst>
          </p:cNvPr>
          <p:cNvGrpSpPr/>
          <p:nvPr/>
        </p:nvGrpSpPr>
        <p:grpSpPr>
          <a:xfrm>
            <a:off x="407495" y="2838628"/>
            <a:ext cx="1593833" cy="1492370"/>
            <a:chOff x="407495" y="2838628"/>
            <a:chExt cx="1593833" cy="1492370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A6D11A3-5F51-4316-8055-3844CAA8C33C}"/>
                </a:ext>
              </a:extLst>
            </p:cNvPr>
            <p:cNvGrpSpPr/>
            <p:nvPr/>
          </p:nvGrpSpPr>
          <p:grpSpPr>
            <a:xfrm>
              <a:off x="407495" y="2838628"/>
              <a:ext cx="1593833" cy="1492370"/>
              <a:chOff x="407495" y="2846717"/>
              <a:chExt cx="1593833" cy="1492370"/>
            </a:xfrm>
          </p:grpSpPr>
          <p:sp>
            <p:nvSpPr>
              <p:cNvPr id="30" name="波線 29">
                <a:extLst>
                  <a:ext uri="{FF2B5EF4-FFF2-40B4-BE49-F238E27FC236}">
                    <a16:creationId xmlns:a16="http://schemas.microsoft.com/office/drawing/2014/main" id="{81ADC8EC-EEEB-4C25-8FB1-212EC5C15304}"/>
                  </a:ext>
                </a:extLst>
              </p:cNvPr>
              <p:cNvSpPr/>
              <p:nvPr/>
            </p:nvSpPr>
            <p:spPr bwMode="auto">
              <a:xfrm>
                <a:off x="407495" y="2846717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DDFA7AA-688A-4BF6-9E7B-E99D255B65A8}"/>
                  </a:ext>
                </a:extLst>
              </p:cNvPr>
              <p:cNvSpPr/>
              <p:nvPr/>
            </p:nvSpPr>
            <p:spPr bwMode="auto">
              <a:xfrm>
                <a:off x="915800" y="3148397"/>
                <a:ext cx="607484" cy="870806"/>
              </a:xfrm>
              <a:custGeom>
                <a:avLst/>
                <a:gdLst>
                  <a:gd name="connsiteX0" fmla="*/ 750508 w 1161227"/>
                  <a:gd name="connsiteY0" fmla="*/ 1022268 h 1593009"/>
                  <a:gd name="connsiteX1" fmla="*/ 806690 w 1161227"/>
                  <a:gd name="connsiteY1" fmla="*/ 1022268 h 1593009"/>
                  <a:gd name="connsiteX2" fmla="*/ 820735 w 1161227"/>
                  <a:gd name="connsiteY2" fmla="*/ 1036313 h 1593009"/>
                  <a:gd name="connsiteX3" fmla="*/ 820735 w 1161227"/>
                  <a:gd name="connsiteY3" fmla="*/ 1109592 h 1593009"/>
                  <a:gd name="connsiteX4" fmla="*/ 806690 w 1161227"/>
                  <a:gd name="connsiteY4" fmla="*/ 1123637 h 1593009"/>
                  <a:gd name="connsiteX5" fmla="*/ 750508 w 1161227"/>
                  <a:gd name="connsiteY5" fmla="*/ 1123637 h 1593009"/>
                  <a:gd name="connsiteX6" fmla="*/ 736463 w 1161227"/>
                  <a:gd name="connsiteY6" fmla="*/ 1109592 h 1593009"/>
                  <a:gd name="connsiteX7" fmla="*/ 736463 w 1161227"/>
                  <a:gd name="connsiteY7" fmla="*/ 1036313 h 1593009"/>
                  <a:gd name="connsiteX8" fmla="*/ 750508 w 1161227"/>
                  <a:gd name="connsiteY8" fmla="*/ 1022268 h 1593009"/>
                  <a:gd name="connsiteX9" fmla="*/ 646467 w 1161227"/>
                  <a:gd name="connsiteY9" fmla="*/ 1022268 h 1593009"/>
                  <a:gd name="connsiteX10" fmla="*/ 702649 w 1161227"/>
                  <a:gd name="connsiteY10" fmla="*/ 1022268 h 1593009"/>
                  <a:gd name="connsiteX11" fmla="*/ 716694 w 1161227"/>
                  <a:gd name="connsiteY11" fmla="*/ 1036313 h 1593009"/>
                  <a:gd name="connsiteX12" fmla="*/ 716694 w 1161227"/>
                  <a:gd name="connsiteY12" fmla="*/ 1109592 h 1593009"/>
                  <a:gd name="connsiteX13" fmla="*/ 702649 w 1161227"/>
                  <a:gd name="connsiteY13" fmla="*/ 1123637 h 1593009"/>
                  <a:gd name="connsiteX14" fmla="*/ 646467 w 1161227"/>
                  <a:gd name="connsiteY14" fmla="*/ 1123637 h 1593009"/>
                  <a:gd name="connsiteX15" fmla="*/ 632421 w 1161227"/>
                  <a:gd name="connsiteY15" fmla="*/ 1109592 h 1593009"/>
                  <a:gd name="connsiteX16" fmla="*/ 632421 w 1161227"/>
                  <a:gd name="connsiteY16" fmla="*/ 1036313 h 1593009"/>
                  <a:gd name="connsiteX17" fmla="*/ 646467 w 1161227"/>
                  <a:gd name="connsiteY17" fmla="*/ 1022268 h 1593009"/>
                  <a:gd name="connsiteX18" fmla="*/ 542424 w 1161227"/>
                  <a:gd name="connsiteY18" fmla="*/ 1022268 h 1593009"/>
                  <a:gd name="connsiteX19" fmla="*/ 598606 w 1161227"/>
                  <a:gd name="connsiteY19" fmla="*/ 1022268 h 1593009"/>
                  <a:gd name="connsiteX20" fmla="*/ 612651 w 1161227"/>
                  <a:gd name="connsiteY20" fmla="*/ 1036313 h 1593009"/>
                  <a:gd name="connsiteX21" fmla="*/ 612651 w 1161227"/>
                  <a:gd name="connsiteY21" fmla="*/ 1109592 h 1593009"/>
                  <a:gd name="connsiteX22" fmla="*/ 598606 w 1161227"/>
                  <a:gd name="connsiteY22" fmla="*/ 1123637 h 1593009"/>
                  <a:gd name="connsiteX23" fmla="*/ 542424 w 1161227"/>
                  <a:gd name="connsiteY23" fmla="*/ 1123637 h 1593009"/>
                  <a:gd name="connsiteX24" fmla="*/ 528379 w 1161227"/>
                  <a:gd name="connsiteY24" fmla="*/ 1109592 h 1593009"/>
                  <a:gd name="connsiteX25" fmla="*/ 528379 w 1161227"/>
                  <a:gd name="connsiteY25" fmla="*/ 1036313 h 1593009"/>
                  <a:gd name="connsiteX26" fmla="*/ 542424 w 1161227"/>
                  <a:gd name="connsiteY26" fmla="*/ 1022268 h 1593009"/>
                  <a:gd name="connsiteX27" fmla="*/ 438382 w 1161227"/>
                  <a:gd name="connsiteY27" fmla="*/ 1022268 h 1593009"/>
                  <a:gd name="connsiteX28" fmla="*/ 494564 w 1161227"/>
                  <a:gd name="connsiteY28" fmla="*/ 1022268 h 1593009"/>
                  <a:gd name="connsiteX29" fmla="*/ 508609 w 1161227"/>
                  <a:gd name="connsiteY29" fmla="*/ 1036313 h 1593009"/>
                  <a:gd name="connsiteX30" fmla="*/ 508609 w 1161227"/>
                  <a:gd name="connsiteY30" fmla="*/ 1109592 h 1593009"/>
                  <a:gd name="connsiteX31" fmla="*/ 494564 w 1161227"/>
                  <a:gd name="connsiteY31" fmla="*/ 1123637 h 1593009"/>
                  <a:gd name="connsiteX32" fmla="*/ 438382 w 1161227"/>
                  <a:gd name="connsiteY32" fmla="*/ 1123637 h 1593009"/>
                  <a:gd name="connsiteX33" fmla="*/ 424337 w 1161227"/>
                  <a:gd name="connsiteY33" fmla="*/ 1109592 h 1593009"/>
                  <a:gd name="connsiteX34" fmla="*/ 424337 w 1161227"/>
                  <a:gd name="connsiteY34" fmla="*/ 1036313 h 1593009"/>
                  <a:gd name="connsiteX35" fmla="*/ 438382 w 1161227"/>
                  <a:gd name="connsiteY35" fmla="*/ 1022268 h 1593009"/>
                  <a:gd name="connsiteX36" fmla="*/ 334339 w 1161227"/>
                  <a:gd name="connsiteY36" fmla="*/ 1022268 h 1593009"/>
                  <a:gd name="connsiteX37" fmla="*/ 390521 w 1161227"/>
                  <a:gd name="connsiteY37" fmla="*/ 1022268 h 1593009"/>
                  <a:gd name="connsiteX38" fmla="*/ 404567 w 1161227"/>
                  <a:gd name="connsiteY38" fmla="*/ 1036313 h 1593009"/>
                  <a:gd name="connsiteX39" fmla="*/ 404567 w 1161227"/>
                  <a:gd name="connsiteY39" fmla="*/ 1109592 h 1593009"/>
                  <a:gd name="connsiteX40" fmla="*/ 390521 w 1161227"/>
                  <a:gd name="connsiteY40" fmla="*/ 1123637 h 1593009"/>
                  <a:gd name="connsiteX41" fmla="*/ 334339 w 1161227"/>
                  <a:gd name="connsiteY41" fmla="*/ 1123637 h 1593009"/>
                  <a:gd name="connsiteX42" fmla="*/ 320294 w 1161227"/>
                  <a:gd name="connsiteY42" fmla="*/ 1109592 h 1593009"/>
                  <a:gd name="connsiteX43" fmla="*/ 320294 w 1161227"/>
                  <a:gd name="connsiteY43" fmla="*/ 1036313 h 1593009"/>
                  <a:gd name="connsiteX44" fmla="*/ 334339 w 1161227"/>
                  <a:gd name="connsiteY44" fmla="*/ 1022268 h 1593009"/>
                  <a:gd name="connsiteX45" fmla="*/ 94789 w 1161227"/>
                  <a:gd name="connsiteY45" fmla="*/ 1009457 h 1593009"/>
                  <a:gd name="connsiteX46" fmla="*/ 131099 w 1161227"/>
                  <a:gd name="connsiteY46" fmla="*/ 1015644 h 1593009"/>
                  <a:gd name="connsiteX47" fmla="*/ 205013 w 1161227"/>
                  <a:gd name="connsiteY47" fmla="*/ 1086118 h 1593009"/>
                  <a:gd name="connsiteX48" fmla="*/ 206190 w 1161227"/>
                  <a:gd name="connsiteY48" fmla="*/ 1114955 h 1593009"/>
                  <a:gd name="connsiteX49" fmla="*/ 300320 w 1161227"/>
                  <a:gd name="connsiteY49" fmla="*/ 1152161 h 1593009"/>
                  <a:gd name="connsiteX50" fmla="*/ 580725 w 1161227"/>
                  <a:gd name="connsiteY50" fmla="*/ 1250701 h 1593009"/>
                  <a:gd name="connsiteX51" fmla="*/ 865134 w 1161227"/>
                  <a:gd name="connsiteY51" fmla="*/ 1150753 h 1593009"/>
                  <a:gd name="connsiteX52" fmla="*/ 955027 w 1161227"/>
                  <a:gd name="connsiteY52" fmla="*/ 1115222 h 1593009"/>
                  <a:gd name="connsiteX53" fmla="*/ 956214 w 1161227"/>
                  <a:gd name="connsiteY53" fmla="*/ 1086118 h 1593009"/>
                  <a:gd name="connsiteX54" fmla="*/ 1030128 w 1161227"/>
                  <a:gd name="connsiteY54" fmla="*/ 1015644 h 1593009"/>
                  <a:gd name="connsiteX55" fmla="*/ 1066438 w 1161227"/>
                  <a:gd name="connsiteY55" fmla="*/ 1009457 h 1593009"/>
                  <a:gd name="connsiteX56" fmla="*/ 1135473 w 1161227"/>
                  <a:gd name="connsiteY56" fmla="*/ 1055671 h 1593009"/>
                  <a:gd name="connsiteX57" fmla="*/ 1119729 w 1161227"/>
                  <a:gd name="connsiteY57" fmla="*/ 1114016 h 1593009"/>
                  <a:gd name="connsiteX58" fmla="*/ 1107498 w 1161227"/>
                  <a:gd name="connsiteY58" fmla="*/ 1125824 h 1593009"/>
                  <a:gd name="connsiteX59" fmla="*/ 1122842 w 1161227"/>
                  <a:gd name="connsiteY59" fmla="*/ 1128452 h 1593009"/>
                  <a:gd name="connsiteX60" fmla="*/ 1159955 w 1161227"/>
                  <a:gd name="connsiteY60" fmla="*/ 1169199 h 1593009"/>
                  <a:gd name="connsiteX61" fmla="*/ 1084833 w 1161227"/>
                  <a:gd name="connsiteY61" fmla="*/ 1269308 h 1593009"/>
                  <a:gd name="connsiteX62" fmla="*/ 992461 w 1161227"/>
                  <a:gd name="connsiteY62" fmla="*/ 1254193 h 1593009"/>
                  <a:gd name="connsiteX63" fmla="*/ 979720 w 1161227"/>
                  <a:gd name="connsiteY63" fmla="*/ 1229725 h 1593009"/>
                  <a:gd name="connsiteX64" fmla="*/ 887573 w 1161227"/>
                  <a:gd name="connsiteY64" fmla="*/ 1254798 h 1593009"/>
                  <a:gd name="connsiteX65" fmla="*/ 739950 w 1161227"/>
                  <a:gd name="connsiteY65" fmla="*/ 1301233 h 1593009"/>
                  <a:gd name="connsiteX66" fmla="*/ 887573 w 1161227"/>
                  <a:gd name="connsiteY66" fmla="*/ 1347667 h 1593009"/>
                  <a:gd name="connsiteX67" fmla="*/ 979722 w 1161227"/>
                  <a:gd name="connsiteY67" fmla="*/ 1372741 h 1593009"/>
                  <a:gd name="connsiteX68" fmla="*/ 992462 w 1161227"/>
                  <a:gd name="connsiteY68" fmla="*/ 1348274 h 1593009"/>
                  <a:gd name="connsiteX69" fmla="*/ 1084834 w 1161227"/>
                  <a:gd name="connsiteY69" fmla="*/ 1333159 h 1593009"/>
                  <a:gd name="connsiteX70" fmla="*/ 1159956 w 1161227"/>
                  <a:gd name="connsiteY70" fmla="*/ 1433267 h 1593009"/>
                  <a:gd name="connsiteX71" fmla="*/ 1122843 w 1161227"/>
                  <a:gd name="connsiteY71" fmla="*/ 1474015 h 1593009"/>
                  <a:gd name="connsiteX72" fmla="*/ 1107499 w 1161227"/>
                  <a:gd name="connsiteY72" fmla="*/ 1476642 h 1593009"/>
                  <a:gd name="connsiteX73" fmla="*/ 1119730 w 1161227"/>
                  <a:gd name="connsiteY73" fmla="*/ 1488451 h 1593009"/>
                  <a:gd name="connsiteX74" fmla="*/ 1135473 w 1161227"/>
                  <a:gd name="connsiteY74" fmla="*/ 1546795 h 1593009"/>
                  <a:gd name="connsiteX75" fmla="*/ 1030129 w 1161227"/>
                  <a:gd name="connsiteY75" fmla="*/ 1586822 h 1593009"/>
                  <a:gd name="connsiteX76" fmla="*/ 956215 w 1161227"/>
                  <a:gd name="connsiteY76" fmla="*/ 1516349 h 1593009"/>
                  <a:gd name="connsiteX77" fmla="*/ 955027 w 1161227"/>
                  <a:gd name="connsiteY77" fmla="*/ 1487243 h 1593009"/>
                  <a:gd name="connsiteX78" fmla="*/ 865136 w 1161227"/>
                  <a:gd name="connsiteY78" fmla="*/ 1451712 h 1593009"/>
                  <a:gd name="connsiteX79" fmla="*/ 580725 w 1161227"/>
                  <a:gd name="connsiteY79" fmla="*/ 1351764 h 1593009"/>
                  <a:gd name="connsiteX80" fmla="*/ 300319 w 1161227"/>
                  <a:gd name="connsiteY80" fmla="*/ 1450305 h 1593009"/>
                  <a:gd name="connsiteX81" fmla="*/ 206189 w 1161227"/>
                  <a:gd name="connsiteY81" fmla="*/ 1487511 h 1593009"/>
                  <a:gd name="connsiteX82" fmla="*/ 205013 w 1161227"/>
                  <a:gd name="connsiteY82" fmla="*/ 1516349 h 1593009"/>
                  <a:gd name="connsiteX83" fmla="*/ 131098 w 1161227"/>
                  <a:gd name="connsiteY83" fmla="*/ 1586822 h 1593009"/>
                  <a:gd name="connsiteX84" fmla="*/ 25754 w 1161227"/>
                  <a:gd name="connsiteY84" fmla="*/ 1546795 h 1593009"/>
                  <a:gd name="connsiteX85" fmla="*/ 41498 w 1161227"/>
                  <a:gd name="connsiteY85" fmla="*/ 1488451 h 1593009"/>
                  <a:gd name="connsiteX86" fmla="*/ 53729 w 1161227"/>
                  <a:gd name="connsiteY86" fmla="*/ 1476642 h 1593009"/>
                  <a:gd name="connsiteX87" fmla="*/ 38385 w 1161227"/>
                  <a:gd name="connsiteY87" fmla="*/ 1474014 h 1593009"/>
                  <a:gd name="connsiteX88" fmla="*/ 1271 w 1161227"/>
                  <a:gd name="connsiteY88" fmla="*/ 1433267 h 1593009"/>
                  <a:gd name="connsiteX89" fmla="*/ 76393 w 1161227"/>
                  <a:gd name="connsiteY89" fmla="*/ 1333159 h 1593009"/>
                  <a:gd name="connsiteX90" fmla="*/ 168765 w 1161227"/>
                  <a:gd name="connsiteY90" fmla="*/ 1348274 h 1593009"/>
                  <a:gd name="connsiteX91" fmla="*/ 181389 w 1161227"/>
                  <a:gd name="connsiteY91" fmla="*/ 1372516 h 1593009"/>
                  <a:gd name="connsiteX92" fmla="*/ 277881 w 1161227"/>
                  <a:gd name="connsiteY92" fmla="*/ 1346260 h 1593009"/>
                  <a:gd name="connsiteX93" fmla="*/ 421030 w 1161227"/>
                  <a:gd name="connsiteY93" fmla="*/ 1301233 h 1593009"/>
                  <a:gd name="connsiteX94" fmla="*/ 277881 w 1161227"/>
                  <a:gd name="connsiteY94" fmla="*/ 1256205 h 1593009"/>
                  <a:gd name="connsiteX95" fmla="*/ 181390 w 1161227"/>
                  <a:gd name="connsiteY95" fmla="*/ 1229950 h 1593009"/>
                  <a:gd name="connsiteX96" fmla="*/ 168766 w 1161227"/>
                  <a:gd name="connsiteY96" fmla="*/ 1254193 h 1593009"/>
                  <a:gd name="connsiteX97" fmla="*/ 76394 w 1161227"/>
                  <a:gd name="connsiteY97" fmla="*/ 1269308 h 1593009"/>
                  <a:gd name="connsiteX98" fmla="*/ 1272 w 1161227"/>
                  <a:gd name="connsiteY98" fmla="*/ 1169199 h 1593009"/>
                  <a:gd name="connsiteX99" fmla="*/ 38386 w 1161227"/>
                  <a:gd name="connsiteY99" fmla="*/ 1128452 h 1593009"/>
                  <a:gd name="connsiteX100" fmla="*/ 53729 w 1161227"/>
                  <a:gd name="connsiteY100" fmla="*/ 1125824 h 1593009"/>
                  <a:gd name="connsiteX101" fmla="*/ 41499 w 1161227"/>
                  <a:gd name="connsiteY101" fmla="*/ 1114016 h 1593009"/>
                  <a:gd name="connsiteX102" fmla="*/ 25754 w 1161227"/>
                  <a:gd name="connsiteY102" fmla="*/ 1055671 h 1593009"/>
                  <a:gd name="connsiteX103" fmla="*/ 94789 w 1161227"/>
                  <a:gd name="connsiteY103" fmla="*/ 1009457 h 1593009"/>
                  <a:gd name="connsiteX104" fmla="*/ 610713 w 1161227"/>
                  <a:gd name="connsiteY104" fmla="*/ 680124 h 1593009"/>
                  <a:gd name="connsiteX105" fmla="*/ 582175 w 1161227"/>
                  <a:gd name="connsiteY105" fmla="*/ 764397 h 1593009"/>
                  <a:gd name="connsiteX106" fmla="*/ 610713 w 1161227"/>
                  <a:gd name="connsiteY106" fmla="*/ 848671 h 1593009"/>
                  <a:gd name="connsiteX107" fmla="*/ 639250 w 1161227"/>
                  <a:gd name="connsiteY107" fmla="*/ 764397 h 1593009"/>
                  <a:gd name="connsiteX108" fmla="*/ 610713 w 1161227"/>
                  <a:gd name="connsiteY108" fmla="*/ 680124 h 1593009"/>
                  <a:gd name="connsiteX109" fmla="*/ 521534 w 1161227"/>
                  <a:gd name="connsiteY109" fmla="*/ 680124 h 1593009"/>
                  <a:gd name="connsiteX110" fmla="*/ 492997 w 1161227"/>
                  <a:gd name="connsiteY110" fmla="*/ 764397 h 1593009"/>
                  <a:gd name="connsiteX111" fmla="*/ 521534 w 1161227"/>
                  <a:gd name="connsiteY111" fmla="*/ 848671 h 1593009"/>
                  <a:gd name="connsiteX112" fmla="*/ 550072 w 1161227"/>
                  <a:gd name="connsiteY112" fmla="*/ 764397 h 1593009"/>
                  <a:gd name="connsiteX113" fmla="*/ 521534 w 1161227"/>
                  <a:gd name="connsiteY113" fmla="*/ 680124 h 1593009"/>
                  <a:gd name="connsiteX114" fmla="*/ 746181 w 1161227"/>
                  <a:gd name="connsiteY114" fmla="*/ 393271 h 1593009"/>
                  <a:gd name="connsiteX115" fmla="*/ 618797 w 1161227"/>
                  <a:gd name="connsiteY115" fmla="*/ 520655 h 1593009"/>
                  <a:gd name="connsiteX116" fmla="*/ 746181 w 1161227"/>
                  <a:gd name="connsiteY116" fmla="*/ 648039 h 1593009"/>
                  <a:gd name="connsiteX117" fmla="*/ 892368 w 1161227"/>
                  <a:gd name="connsiteY117" fmla="*/ 648039 h 1593009"/>
                  <a:gd name="connsiteX118" fmla="*/ 1019752 w 1161227"/>
                  <a:gd name="connsiteY118" fmla="*/ 520655 h 1593009"/>
                  <a:gd name="connsiteX119" fmla="*/ 892368 w 1161227"/>
                  <a:gd name="connsiteY119" fmla="*/ 393271 h 1593009"/>
                  <a:gd name="connsiteX120" fmla="*/ 246181 w 1161227"/>
                  <a:gd name="connsiteY120" fmla="*/ 393271 h 1593009"/>
                  <a:gd name="connsiteX121" fmla="*/ 118797 w 1161227"/>
                  <a:gd name="connsiteY121" fmla="*/ 520655 h 1593009"/>
                  <a:gd name="connsiteX122" fmla="*/ 246181 w 1161227"/>
                  <a:gd name="connsiteY122" fmla="*/ 648039 h 1593009"/>
                  <a:gd name="connsiteX123" fmla="*/ 392368 w 1161227"/>
                  <a:gd name="connsiteY123" fmla="*/ 648039 h 1593009"/>
                  <a:gd name="connsiteX124" fmla="*/ 519752 w 1161227"/>
                  <a:gd name="connsiteY124" fmla="*/ 520655 h 1593009"/>
                  <a:gd name="connsiteX125" fmla="*/ 392368 w 1161227"/>
                  <a:gd name="connsiteY125" fmla="*/ 393271 h 1593009"/>
                  <a:gd name="connsiteX126" fmla="*/ 567851 w 1161227"/>
                  <a:gd name="connsiteY126" fmla="*/ 0 h 1593009"/>
                  <a:gd name="connsiteX127" fmla="*/ 1073488 w 1161227"/>
                  <a:gd name="connsiteY127" fmla="*/ 505637 h 1593009"/>
                  <a:gd name="connsiteX128" fmla="*/ 925390 w 1161227"/>
                  <a:gd name="connsiteY128" fmla="*/ 863177 h 1593009"/>
                  <a:gd name="connsiteX129" fmla="*/ 850849 w 1161227"/>
                  <a:gd name="connsiteY129" fmla="*/ 924680 h 1593009"/>
                  <a:gd name="connsiteX130" fmla="*/ 820735 w 1161227"/>
                  <a:gd name="connsiteY130" fmla="*/ 930189 h 1593009"/>
                  <a:gd name="connsiteX131" fmla="*/ 820735 w 1161227"/>
                  <a:gd name="connsiteY131" fmla="*/ 985079 h 1593009"/>
                  <a:gd name="connsiteX132" fmla="*/ 806690 w 1161227"/>
                  <a:gd name="connsiteY132" fmla="*/ 999124 h 1593009"/>
                  <a:gd name="connsiteX133" fmla="*/ 750508 w 1161227"/>
                  <a:gd name="connsiteY133" fmla="*/ 999124 h 1593009"/>
                  <a:gd name="connsiteX134" fmla="*/ 736463 w 1161227"/>
                  <a:gd name="connsiteY134" fmla="*/ 985079 h 1593009"/>
                  <a:gd name="connsiteX135" fmla="*/ 736463 w 1161227"/>
                  <a:gd name="connsiteY135" fmla="*/ 945076 h 1593009"/>
                  <a:gd name="connsiteX136" fmla="*/ 716694 w 1161227"/>
                  <a:gd name="connsiteY136" fmla="*/ 946251 h 1593009"/>
                  <a:gd name="connsiteX137" fmla="*/ 716694 w 1161227"/>
                  <a:gd name="connsiteY137" fmla="*/ 985079 h 1593009"/>
                  <a:gd name="connsiteX138" fmla="*/ 702649 w 1161227"/>
                  <a:gd name="connsiteY138" fmla="*/ 999124 h 1593009"/>
                  <a:gd name="connsiteX139" fmla="*/ 646467 w 1161227"/>
                  <a:gd name="connsiteY139" fmla="*/ 999124 h 1593009"/>
                  <a:gd name="connsiteX140" fmla="*/ 632421 w 1161227"/>
                  <a:gd name="connsiteY140" fmla="*/ 985079 h 1593009"/>
                  <a:gd name="connsiteX141" fmla="*/ 632421 w 1161227"/>
                  <a:gd name="connsiteY141" fmla="*/ 951256 h 1593009"/>
                  <a:gd name="connsiteX142" fmla="*/ 612651 w 1161227"/>
                  <a:gd name="connsiteY142" fmla="*/ 952431 h 1593009"/>
                  <a:gd name="connsiteX143" fmla="*/ 612651 w 1161227"/>
                  <a:gd name="connsiteY143" fmla="*/ 985079 h 1593009"/>
                  <a:gd name="connsiteX144" fmla="*/ 598606 w 1161227"/>
                  <a:gd name="connsiteY144" fmla="*/ 999124 h 1593009"/>
                  <a:gd name="connsiteX145" fmla="*/ 542424 w 1161227"/>
                  <a:gd name="connsiteY145" fmla="*/ 999124 h 1593009"/>
                  <a:gd name="connsiteX146" fmla="*/ 528379 w 1161227"/>
                  <a:gd name="connsiteY146" fmla="*/ 985079 h 1593009"/>
                  <a:gd name="connsiteX147" fmla="*/ 528379 w 1161227"/>
                  <a:gd name="connsiteY147" fmla="*/ 952748 h 1593009"/>
                  <a:gd name="connsiteX148" fmla="*/ 508609 w 1161227"/>
                  <a:gd name="connsiteY148" fmla="*/ 951574 h 1593009"/>
                  <a:gd name="connsiteX149" fmla="*/ 508609 w 1161227"/>
                  <a:gd name="connsiteY149" fmla="*/ 985079 h 1593009"/>
                  <a:gd name="connsiteX150" fmla="*/ 494564 w 1161227"/>
                  <a:gd name="connsiteY150" fmla="*/ 999124 h 1593009"/>
                  <a:gd name="connsiteX151" fmla="*/ 438382 w 1161227"/>
                  <a:gd name="connsiteY151" fmla="*/ 999124 h 1593009"/>
                  <a:gd name="connsiteX152" fmla="*/ 424337 w 1161227"/>
                  <a:gd name="connsiteY152" fmla="*/ 985079 h 1593009"/>
                  <a:gd name="connsiteX153" fmla="*/ 424337 w 1161227"/>
                  <a:gd name="connsiteY153" fmla="*/ 946566 h 1593009"/>
                  <a:gd name="connsiteX154" fmla="*/ 404567 w 1161227"/>
                  <a:gd name="connsiteY154" fmla="*/ 945392 h 1593009"/>
                  <a:gd name="connsiteX155" fmla="*/ 404567 w 1161227"/>
                  <a:gd name="connsiteY155" fmla="*/ 985079 h 1593009"/>
                  <a:gd name="connsiteX156" fmla="*/ 390521 w 1161227"/>
                  <a:gd name="connsiteY156" fmla="*/ 999124 h 1593009"/>
                  <a:gd name="connsiteX157" fmla="*/ 334339 w 1161227"/>
                  <a:gd name="connsiteY157" fmla="*/ 999124 h 1593009"/>
                  <a:gd name="connsiteX158" fmla="*/ 320294 w 1161227"/>
                  <a:gd name="connsiteY158" fmla="*/ 985079 h 1593009"/>
                  <a:gd name="connsiteX159" fmla="*/ 320294 w 1161227"/>
                  <a:gd name="connsiteY159" fmla="*/ 931164 h 1593009"/>
                  <a:gd name="connsiteX160" fmla="*/ 284854 w 1161227"/>
                  <a:gd name="connsiteY160" fmla="*/ 924680 h 1593009"/>
                  <a:gd name="connsiteX161" fmla="*/ 210311 w 1161227"/>
                  <a:gd name="connsiteY161" fmla="*/ 863177 h 1593009"/>
                  <a:gd name="connsiteX162" fmla="*/ 62213 w 1161227"/>
                  <a:gd name="connsiteY162" fmla="*/ 505637 h 1593009"/>
                  <a:gd name="connsiteX163" fmla="*/ 567851 w 1161227"/>
                  <a:gd name="connsiteY163" fmla="*/ 0 h 159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1161227" h="1593009">
                    <a:moveTo>
                      <a:pt x="750508" y="1022268"/>
                    </a:moveTo>
                    <a:lnTo>
                      <a:pt x="806690" y="1022268"/>
                    </a:lnTo>
                    <a:cubicBezTo>
                      <a:pt x="814447" y="1022268"/>
                      <a:pt x="820735" y="1028555"/>
                      <a:pt x="820735" y="1036313"/>
                    </a:cubicBezTo>
                    <a:lnTo>
                      <a:pt x="820735" y="1109592"/>
                    </a:lnTo>
                    <a:cubicBezTo>
                      <a:pt x="820735" y="1117349"/>
                      <a:pt x="814447" y="1123637"/>
                      <a:pt x="806690" y="1123637"/>
                    </a:cubicBezTo>
                    <a:lnTo>
                      <a:pt x="750508" y="1123637"/>
                    </a:lnTo>
                    <a:cubicBezTo>
                      <a:pt x="742751" y="1123637"/>
                      <a:pt x="736463" y="1117349"/>
                      <a:pt x="736463" y="1109592"/>
                    </a:cubicBezTo>
                    <a:lnTo>
                      <a:pt x="736463" y="1036313"/>
                    </a:lnTo>
                    <a:cubicBezTo>
                      <a:pt x="736463" y="1028555"/>
                      <a:pt x="742751" y="1022268"/>
                      <a:pt x="750508" y="1022268"/>
                    </a:cubicBezTo>
                    <a:close/>
                    <a:moveTo>
                      <a:pt x="646467" y="1022268"/>
                    </a:moveTo>
                    <a:lnTo>
                      <a:pt x="702649" y="1022268"/>
                    </a:lnTo>
                    <a:cubicBezTo>
                      <a:pt x="710406" y="1022268"/>
                      <a:pt x="716694" y="1028555"/>
                      <a:pt x="716694" y="1036313"/>
                    </a:cubicBezTo>
                    <a:lnTo>
                      <a:pt x="716694" y="1109592"/>
                    </a:lnTo>
                    <a:cubicBezTo>
                      <a:pt x="716694" y="1117349"/>
                      <a:pt x="710406" y="1123637"/>
                      <a:pt x="702649" y="1123637"/>
                    </a:cubicBezTo>
                    <a:lnTo>
                      <a:pt x="646467" y="1123637"/>
                    </a:lnTo>
                    <a:cubicBezTo>
                      <a:pt x="638709" y="1123637"/>
                      <a:pt x="632421" y="1117349"/>
                      <a:pt x="632421" y="1109592"/>
                    </a:cubicBezTo>
                    <a:lnTo>
                      <a:pt x="632421" y="1036313"/>
                    </a:lnTo>
                    <a:cubicBezTo>
                      <a:pt x="632421" y="1028555"/>
                      <a:pt x="638709" y="1022268"/>
                      <a:pt x="646467" y="1022268"/>
                    </a:cubicBezTo>
                    <a:close/>
                    <a:moveTo>
                      <a:pt x="542424" y="1022268"/>
                    </a:moveTo>
                    <a:lnTo>
                      <a:pt x="598606" y="1022268"/>
                    </a:lnTo>
                    <a:cubicBezTo>
                      <a:pt x="606363" y="1022268"/>
                      <a:pt x="612651" y="1028555"/>
                      <a:pt x="612651" y="1036313"/>
                    </a:cubicBezTo>
                    <a:lnTo>
                      <a:pt x="612651" y="1109592"/>
                    </a:lnTo>
                    <a:cubicBezTo>
                      <a:pt x="612651" y="1117349"/>
                      <a:pt x="606363" y="1123637"/>
                      <a:pt x="598606" y="1123637"/>
                    </a:cubicBezTo>
                    <a:lnTo>
                      <a:pt x="542424" y="1123637"/>
                    </a:lnTo>
                    <a:cubicBezTo>
                      <a:pt x="534667" y="1123637"/>
                      <a:pt x="528379" y="1117349"/>
                      <a:pt x="528379" y="1109592"/>
                    </a:cubicBezTo>
                    <a:lnTo>
                      <a:pt x="528379" y="1036313"/>
                    </a:lnTo>
                    <a:cubicBezTo>
                      <a:pt x="528379" y="1028555"/>
                      <a:pt x="534667" y="1022268"/>
                      <a:pt x="542424" y="1022268"/>
                    </a:cubicBezTo>
                    <a:close/>
                    <a:moveTo>
                      <a:pt x="438382" y="1022268"/>
                    </a:moveTo>
                    <a:lnTo>
                      <a:pt x="494564" y="1022268"/>
                    </a:lnTo>
                    <a:cubicBezTo>
                      <a:pt x="502321" y="1022268"/>
                      <a:pt x="508609" y="1028555"/>
                      <a:pt x="508609" y="1036313"/>
                    </a:cubicBezTo>
                    <a:lnTo>
                      <a:pt x="508609" y="1109592"/>
                    </a:lnTo>
                    <a:cubicBezTo>
                      <a:pt x="508609" y="1117349"/>
                      <a:pt x="502321" y="1123637"/>
                      <a:pt x="494564" y="1123637"/>
                    </a:cubicBezTo>
                    <a:lnTo>
                      <a:pt x="438382" y="1123637"/>
                    </a:lnTo>
                    <a:cubicBezTo>
                      <a:pt x="430625" y="1123637"/>
                      <a:pt x="424337" y="1117349"/>
                      <a:pt x="424337" y="1109592"/>
                    </a:cubicBezTo>
                    <a:lnTo>
                      <a:pt x="424337" y="1036313"/>
                    </a:lnTo>
                    <a:cubicBezTo>
                      <a:pt x="424337" y="1028555"/>
                      <a:pt x="430625" y="1022268"/>
                      <a:pt x="438382" y="1022268"/>
                    </a:cubicBezTo>
                    <a:close/>
                    <a:moveTo>
                      <a:pt x="334339" y="1022268"/>
                    </a:moveTo>
                    <a:lnTo>
                      <a:pt x="390521" y="1022268"/>
                    </a:lnTo>
                    <a:cubicBezTo>
                      <a:pt x="398279" y="1022268"/>
                      <a:pt x="404567" y="1028555"/>
                      <a:pt x="404567" y="1036313"/>
                    </a:cubicBezTo>
                    <a:lnTo>
                      <a:pt x="404567" y="1109592"/>
                    </a:lnTo>
                    <a:cubicBezTo>
                      <a:pt x="404567" y="1117349"/>
                      <a:pt x="398279" y="1123637"/>
                      <a:pt x="390521" y="1123637"/>
                    </a:cubicBezTo>
                    <a:lnTo>
                      <a:pt x="334339" y="1123637"/>
                    </a:lnTo>
                    <a:cubicBezTo>
                      <a:pt x="326582" y="1123637"/>
                      <a:pt x="320294" y="1117349"/>
                      <a:pt x="320294" y="1109592"/>
                    </a:cubicBezTo>
                    <a:lnTo>
                      <a:pt x="320294" y="1036313"/>
                    </a:lnTo>
                    <a:cubicBezTo>
                      <a:pt x="320294" y="1028555"/>
                      <a:pt x="326582" y="1022268"/>
                      <a:pt x="334339" y="1022268"/>
                    </a:cubicBezTo>
                    <a:close/>
                    <a:moveTo>
                      <a:pt x="94789" y="1009457"/>
                    </a:moveTo>
                    <a:cubicBezTo>
                      <a:pt x="106349" y="1009505"/>
                      <a:pt x="118641" y="1011496"/>
                      <a:pt x="131099" y="1015644"/>
                    </a:cubicBezTo>
                    <a:cubicBezTo>
                      <a:pt x="168476" y="1028087"/>
                      <a:pt x="196739" y="1056409"/>
                      <a:pt x="205013" y="1086118"/>
                    </a:cubicBezTo>
                    <a:lnTo>
                      <a:pt x="206190" y="1114955"/>
                    </a:lnTo>
                    <a:lnTo>
                      <a:pt x="300320" y="1152161"/>
                    </a:lnTo>
                    <a:lnTo>
                      <a:pt x="580725" y="1250701"/>
                    </a:lnTo>
                    <a:lnTo>
                      <a:pt x="865134" y="1150753"/>
                    </a:lnTo>
                    <a:lnTo>
                      <a:pt x="955027" y="1115222"/>
                    </a:lnTo>
                    <a:lnTo>
                      <a:pt x="956214" y="1086118"/>
                    </a:lnTo>
                    <a:cubicBezTo>
                      <a:pt x="964488" y="1056409"/>
                      <a:pt x="992752" y="1028087"/>
                      <a:pt x="1030128" y="1015644"/>
                    </a:cubicBezTo>
                    <a:cubicBezTo>
                      <a:pt x="1042586" y="1011496"/>
                      <a:pt x="1054878" y="1009505"/>
                      <a:pt x="1066438" y="1009457"/>
                    </a:cubicBezTo>
                    <a:cubicBezTo>
                      <a:pt x="1101118" y="1009312"/>
                      <a:pt x="1129213" y="1026648"/>
                      <a:pt x="1135473" y="1055671"/>
                    </a:cubicBezTo>
                    <a:cubicBezTo>
                      <a:pt x="1139645" y="1075020"/>
                      <a:pt x="1133323" y="1095900"/>
                      <a:pt x="1119729" y="1114016"/>
                    </a:cubicBezTo>
                    <a:lnTo>
                      <a:pt x="1107498" y="1125824"/>
                    </a:lnTo>
                    <a:lnTo>
                      <a:pt x="1122842" y="1128452"/>
                    </a:lnTo>
                    <a:cubicBezTo>
                      <a:pt x="1141906" y="1135696"/>
                      <a:pt x="1155783" y="1149850"/>
                      <a:pt x="1159955" y="1169199"/>
                    </a:cubicBezTo>
                    <a:cubicBezTo>
                      <a:pt x="1168301" y="1207897"/>
                      <a:pt x="1134668" y="1252717"/>
                      <a:pt x="1084833" y="1269308"/>
                    </a:cubicBezTo>
                    <a:cubicBezTo>
                      <a:pt x="1047456" y="1281751"/>
                      <a:pt x="1011583" y="1274781"/>
                      <a:pt x="992461" y="1254193"/>
                    </a:cubicBezTo>
                    <a:lnTo>
                      <a:pt x="979720" y="1229725"/>
                    </a:lnTo>
                    <a:lnTo>
                      <a:pt x="887573" y="1254798"/>
                    </a:lnTo>
                    <a:lnTo>
                      <a:pt x="739950" y="1301233"/>
                    </a:lnTo>
                    <a:lnTo>
                      <a:pt x="887573" y="1347667"/>
                    </a:lnTo>
                    <a:lnTo>
                      <a:pt x="979722" y="1372741"/>
                    </a:lnTo>
                    <a:lnTo>
                      <a:pt x="992462" y="1348274"/>
                    </a:lnTo>
                    <a:cubicBezTo>
                      <a:pt x="1011583" y="1327685"/>
                      <a:pt x="1047457" y="1320715"/>
                      <a:pt x="1084834" y="1333159"/>
                    </a:cubicBezTo>
                    <a:cubicBezTo>
                      <a:pt x="1134669" y="1349750"/>
                      <a:pt x="1168302" y="1394569"/>
                      <a:pt x="1159956" y="1433267"/>
                    </a:cubicBezTo>
                    <a:cubicBezTo>
                      <a:pt x="1155784" y="1452616"/>
                      <a:pt x="1141907" y="1466771"/>
                      <a:pt x="1122843" y="1474015"/>
                    </a:cubicBezTo>
                    <a:lnTo>
                      <a:pt x="1107499" y="1476642"/>
                    </a:lnTo>
                    <a:lnTo>
                      <a:pt x="1119730" y="1488451"/>
                    </a:lnTo>
                    <a:cubicBezTo>
                      <a:pt x="1133324" y="1506567"/>
                      <a:pt x="1139646" y="1527446"/>
                      <a:pt x="1135473" y="1546795"/>
                    </a:cubicBezTo>
                    <a:cubicBezTo>
                      <a:pt x="1127128" y="1585492"/>
                      <a:pt x="1079964" y="1603413"/>
                      <a:pt x="1030129" y="1586822"/>
                    </a:cubicBezTo>
                    <a:cubicBezTo>
                      <a:pt x="992752" y="1574379"/>
                      <a:pt x="964489" y="1546057"/>
                      <a:pt x="956215" y="1516349"/>
                    </a:cubicBezTo>
                    <a:lnTo>
                      <a:pt x="955027" y="1487243"/>
                    </a:lnTo>
                    <a:lnTo>
                      <a:pt x="865136" y="1451712"/>
                    </a:lnTo>
                    <a:lnTo>
                      <a:pt x="580725" y="1351764"/>
                    </a:lnTo>
                    <a:lnTo>
                      <a:pt x="300319" y="1450305"/>
                    </a:lnTo>
                    <a:lnTo>
                      <a:pt x="206189" y="1487511"/>
                    </a:lnTo>
                    <a:lnTo>
                      <a:pt x="205013" y="1516349"/>
                    </a:lnTo>
                    <a:cubicBezTo>
                      <a:pt x="196738" y="1546057"/>
                      <a:pt x="168475" y="1574379"/>
                      <a:pt x="131098" y="1586822"/>
                    </a:cubicBezTo>
                    <a:cubicBezTo>
                      <a:pt x="81263" y="1603413"/>
                      <a:pt x="34099" y="1585492"/>
                      <a:pt x="25754" y="1546795"/>
                    </a:cubicBezTo>
                    <a:cubicBezTo>
                      <a:pt x="21581" y="1527446"/>
                      <a:pt x="27903" y="1506566"/>
                      <a:pt x="41498" y="1488451"/>
                    </a:cubicBezTo>
                    <a:lnTo>
                      <a:pt x="53729" y="1476642"/>
                    </a:lnTo>
                    <a:lnTo>
                      <a:pt x="38385" y="1474014"/>
                    </a:lnTo>
                    <a:cubicBezTo>
                      <a:pt x="19321" y="1466770"/>
                      <a:pt x="5443" y="1452616"/>
                      <a:pt x="1271" y="1433267"/>
                    </a:cubicBezTo>
                    <a:cubicBezTo>
                      <a:pt x="-7075" y="1394569"/>
                      <a:pt x="26558" y="1349750"/>
                      <a:pt x="76393" y="1333159"/>
                    </a:cubicBezTo>
                    <a:cubicBezTo>
                      <a:pt x="113770" y="1320715"/>
                      <a:pt x="149644" y="1327685"/>
                      <a:pt x="168765" y="1348274"/>
                    </a:cubicBezTo>
                    <a:lnTo>
                      <a:pt x="181389" y="1372516"/>
                    </a:lnTo>
                    <a:lnTo>
                      <a:pt x="277881" y="1346260"/>
                    </a:lnTo>
                    <a:lnTo>
                      <a:pt x="421030" y="1301233"/>
                    </a:lnTo>
                    <a:lnTo>
                      <a:pt x="277881" y="1256205"/>
                    </a:lnTo>
                    <a:lnTo>
                      <a:pt x="181390" y="1229950"/>
                    </a:lnTo>
                    <a:lnTo>
                      <a:pt x="168766" y="1254193"/>
                    </a:lnTo>
                    <a:cubicBezTo>
                      <a:pt x="149644" y="1274781"/>
                      <a:pt x="113771" y="1281751"/>
                      <a:pt x="76394" y="1269308"/>
                    </a:cubicBezTo>
                    <a:cubicBezTo>
                      <a:pt x="26559" y="1252717"/>
                      <a:pt x="-7074" y="1207897"/>
                      <a:pt x="1272" y="1169199"/>
                    </a:cubicBezTo>
                    <a:cubicBezTo>
                      <a:pt x="5444" y="1149850"/>
                      <a:pt x="19322" y="1135696"/>
                      <a:pt x="38386" y="1128452"/>
                    </a:cubicBezTo>
                    <a:lnTo>
                      <a:pt x="53729" y="1125824"/>
                    </a:lnTo>
                    <a:lnTo>
                      <a:pt x="41499" y="1114016"/>
                    </a:lnTo>
                    <a:cubicBezTo>
                      <a:pt x="27904" y="1095900"/>
                      <a:pt x="21582" y="1075020"/>
                      <a:pt x="25754" y="1055671"/>
                    </a:cubicBezTo>
                    <a:cubicBezTo>
                      <a:pt x="32014" y="1026648"/>
                      <a:pt x="60109" y="1009312"/>
                      <a:pt x="94789" y="1009457"/>
                    </a:cubicBezTo>
                    <a:close/>
                    <a:moveTo>
                      <a:pt x="610713" y="680124"/>
                    </a:moveTo>
                    <a:cubicBezTo>
                      <a:pt x="594952" y="680124"/>
                      <a:pt x="582175" y="717854"/>
                      <a:pt x="582175" y="764397"/>
                    </a:cubicBezTo>
                    <a:cubicBezTo>
                      <a:pt x="582175" y="810941"/>
                      <a:pt x="594952" y="848671"/>
                      <a:pt x="610713" y="848671"/>
                    </a:cubicBezTo>
                    <a:cubicBezTo>
                      <a:pt x="626473" y="848671"/>
                      <a:pt x="639250" y="810941"/>
                      <a:pt x="639250" y="764397"/>
                    </a:cubicBezTo>
                    <a:cubicBezTo>
                      <a:pt x="639250" y="717854"/>
                      <a:pt x="626473" y="680124"/>
                      <a:pt x="610713" y="680124"/>
                    </a:cubicBezTo>
                    <a:close/>
                    <a:moveTo>
                      <a:pt x="521534" y="680124"/>
                    </a:moveTo>
                    <a:cubicBezTo>
                      <a:pt x="505774" y="680124"/>
                      <a:pt x="492997" y="717854"/>
                      <a:pt x="492997" y="764397"/>
                    </a:cubicBezTo>
                    <a:cubicBezTo>
                      <a:pt x="492997" y="810941"/>
                      <a:pt x="505774" y="848671"/>
                      <a:pt x="521534" y="848671"/>
                    </a:cubicBezTo>
                    <a:cubicBezTo>
                      <a:pt x="537295" y="848671"/>
                      <a:pt x="550072" y="810941"/>
                      <a:pt x="550072" y="764397"/>
                    </a:cubicBezTo>
                    <a:cubicBezTo>
                      <a:pt x="550072" y="717854"/>
                      <a:pt x="537295" y="680124"/>
                      <a:pt x="521534" y="680124"/>
                    </a:cubicBezTo>
                    <a:close/>
                    <a:moveTo>
                      <a:pt x="746181" y="393271"/>
                    </a:moveTo>
                    <a:cubicBezTo>
                      <a:pt x="675829" y="393271"/>
                      <a:pt x="618797" y="450303"/>
                      <a:pt x="618797" y="520655"/>
                    </a:cubicBezTo>
                    <a:cubicBezTo>
                      <a:pt x="618797" y="591007"/>
                      <a:pt x="675829" y="648039"/>
                      <a:pt x="746181" y="648039"/>
                    </a:cubicBezTo>
                    <a:lnTo>
                      <a:pt x="892368" y="648039"/>
                    </a:lnTo>
                    <a:cubicBezTo>
                      <a:pt x="962720" y="648039"/>
                      <a:pt x="1019752" y="591007"/>
                      <a:pt x="1019752" y="520655"/>
                    </a:cubicBezTo>
                    <a:cubicBezTo>
                      <a:pt x="1019752" y="450303"/>
                      <a:pt x="962720" y="393271"/>
                      <a:pt x="892368" y="393271"/>
                    </a:cubicBezTo>
                    <a:close/>
                    <a:moveTo>
                      <a:pt x="246181" y="393271"/>
                    </a:moveTo>
                    <a:cubicBezTo>
                      <a:pt x="175829" y="393271"/>
                      <a:pt x="118797" y="450303"/>
                      <a:pt x="118797" y="520655"/>
                    </a:cubicBezTo>
                    <a:cubicBezTo>
                      <a:pt x="118797" y="591007"/>
                      <a:pt x="175829" y="648039"/>
                      <a:pt x="246181" y="648039"/>
                    </a:cubicBezTo>
                    <a:lnTo>
                      <a:pt x="392368" y="648039"/>
                    </a:lnTo>
                    <a:cubicBezTo>
                      <a:pt x="462720" y="648039"/>
                      <a:pt x="519752" y="591007"/>
                      <a:pt x="519752" y="520655"/>
                    </a:cubicBezTo>
                    <a:cubicBezTo>
                      <a:pt x="519752" y="450303"/>
                      <a:pt x="462720" y="393271"/>
                      <a:pt x="392368" y="393271"/>
                    </a:cubicBezTo>
                    <a:close/>
                    <a:moveTo>
                      <a:pt x="567851" y="0"/>
                    </a:moveTo>
                    <a:cubicBezTo>
                      <a:pt x="847106" y="0"/>
                      <a:pt x="1073488" y="226382"/>
                      <a:pt x="1073488" y="505637"/>
                    </a:cubicBezTo>
                    <a:cubicBezTo>
                      <a:pt x="1073488" y="645265"/>
                      <a:pt x="1016893" y="771675"/>
                      <a:pt x="925390" y="863177"/>
                    </a:cubicBezTo>
                    <a:lnTo>
                      <a:pt x="850849" y="924680"/>
                    </a:lnTo>
                    <a:lnTo>
                      <a:pt x="820735" y="930189"/>
                    </a:lnTo>
                    <a:lnTo>
                      <a:pt x="820735" y="985079"/>
                    </a:lnTo>
                    <a:cubicBezTo>
                      <a:pt x="820735" y="992836"/>
                      <a:pt x="814447" y="999124"/>
                      <a:pt x="806690" y="999124"/>
                    </a:cubicBezTo>
                    <a:lnTo>
                      <a:pt x="750508" y="999124"/>
                    </a:lnTo>
                    <a:cubicBezTo>
                      <a:pt x="742751" y="999124"/>
                      <a:pt x="736463" y="992836"/>
                      <a:pt x="736463" y="985079"/>
                    </a:cubicBezTo>
                    <a:lnTo>
                      <a:pt x="736463" y="945076"/>
                    </a:lnTo>
                    <a:lnTo>
                      <a:pt x="716694" y="946251"/>
                    </a:lnTo>
                    <a:lnTo>
                      <a:pt x="716694" y="985079"/>
                    </a:lnTo>
                    <a:cubicBezTo>
                      <a:pt x="716694" y="992836"/>
                      <a:pt x="710406" y="999124"/>
                      <a:pt x="702649" y="999124"/>
                    </a:cubicBezTo>
                    <a:lnTo>
                      <a:pt x="646467" y="999124"/>
                    </a:lnTo>
                    <a:cubicBezTo>
                      <a:pt x="638709" y="999124"/>
                      <a:pt x="632421" y="992836"/>
                      <a:pt x="632421" y="985079"/>
                    </a:cubicBezTo>
                    <a:lnTo>
                      <a:pt x="632421" y="951256"/>
                    </a:lnTo>
                    <a:lnTo>
                      <a:pt x="612651" y="952431"/>
                    </a:lnTo>
                    <a:lnTo>
                      <a:pt x="612651" y="985079"/>
                    </a:lnTo>
                    <a:cubicBezTo>
                      <a:pt x="612651" y="992836"/>
                      <a:pt x="606363" y="999124"/>
                      <a:pt x="598606" y="999124"/>
                    </a:cubicBezTo>
                    <a:lnTo>
                      <a:pt x="542424" y="999124"/>
                    </a:lnTo>
                    <a:cubicBezTo>
                      <a:pt x="534667" y="999124"/>
                      <a:pt x="528379" y="992836"/>
                      <a:pt x="528379" y="985079"/>
                    </a:cubicBezTo>
                    <a:lnTo>
                      <a:pt x="528379" y="952748"/>
                    </a:lnTo>
                    <a:lnTo>
                      <a:pt x="508609" y="951574"/>
                    </a:lnTo>
                    <a:lnTo>
                      <a:pt x="508609" y="985079"/>
                    </a:lnTo>
                    <a:cubicBezTo>
                      <a:pt x="508609" y="992836"/>
                      <a:pt x="502321" y="999124"/>
                      <a:pt x="494564" y="999124"/>
                    </a:cubicBezTo>
                    <a:lnTo>
                      <a:pt x="438382" y="999124"/>
                    </a:lnTo>
                    <a:cubicBezTo>
                      <a:pt x="430625" y="999124"/>
                      <a:pt x="424337" y="992836"/>
                      <a:pt x="424337" y="985079"/>
                    </a:cubicBezTo>
                    <a:lnTo>
                      <a:pt x="424337" y="946566"/>
                    </a:lnTo>
                    <a:lnTo>
                      <a:pt x="404567" y="945392"/>
                    </a:lnTo>
                    <a:lnTo>
                      <a:pt x="404567" y="985079"/>
                    </a:lnTo>
                    <a:cubicBezTo>
                      <a:pt x="404567" y="992836"/>
                      <a:pt x="398279" y="999124"/>
                      <a:pt x="390521" y="999124"/>
                    </a:cubicBezTo>
                    <a:lnTo>
                      <a:pt x="334339" y="999124"/>
                    </a:lnTo>
                    <a:cubicBezTo>
                      <a:pt x="326582" y="999124"/>
                      <a:pt x="320294" y="992836"/>
                      <a:pt x="320294" y="985079"/>
                    </a:cubicBezTo>
                    <a:lnTo>
                      <a:pt x="320294" y="931164"/>
                    </a:lnTo>
                    <a:lnTo>
                      <a:pt x="284854" y="924680"/>
                    </a:lnTo>
                    <a:lnTo>
                      <a:pt x="210311" y="863177"/>
                    </a:lnTo>
                    <a:cubicBezTo>
                      <a:pt x="118809" y="771675"/>
                      <a:pt x="62213" y="645265"/>
                      <a:pt x="62213" y="505637"/>
                    </a:cubicBezTo>
                    <a:cubicBezTo>
                      <a:pt x="62213" y="226382"/>
                      <a:pt x="288595" y="0"/>
                      <a:pt x="5678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波線 28">
              <a:extLst>
                <a:ext uri="{FF2B5EF4-FFF2-40B4-BE49-F238E27FC236}">
                  <a16:creationId xmlns:a16="http://schemas.microsoft.com/office/drawing/2014/main" id="{900344E4-6300-4D45-81E7-B3135D088424}"/>
                </a:ext>
              </a:extLst>
            </p:cNvPr>
            <p:cNvSpPr/>
            <p:nvPr/>
          </p:nvSpPr>
          <p:spPr bwMode="auto">
            <a:xfrm>
              <a:off x="407495" y="2838628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F81C09ED-66B6-4FC7-A2BB-66FF399A45A3}"/>
              </a:ext>
            </a:extLst>
          </p:cNvPr>
          <p:cNvGrpSpPr/>
          <p:nvPr/>
        </p:nvGrpSpPr>
        <p:grpSpPr>
          <a:xfrm>
            <a:off x="2288053" y="2838628"/>
            <a:ext cx="1593833" cy="1492370"/>
            <a:chOff x="2288053" y="2838628"/>
            <a:chExt cx="1593833" cy="149237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FCDB6E3-6CF9-4265-A4E1-02BD3A0314B7}"/>
                </a:ext>
              </a:extLst>
            </p:cNvPr>
            <p:cNvGrpSpPr/>
            <p:nvPr/>
          </p:nvGrpSpPr>
          <p:grpSpPr>
            <a:xfrm>
              <a:off x="2288053" y="2838628"/>
              <a:ext cx="1593833" cy="1492370"/>
              <a:chOff x="2288053" y="2846717"/>
              <a:chExt cx="1593833" cy="1492370"/>
            </a:xfrm>
          </p:grpSpPr>
          <p:sp>
            <p:nvSpPr>
              <p:cNvPr id="35" name="波線 34">
                <a:extLst>
                  <a:ext uri="{FF2B5EF4-FFF2-40B4-BE49-F238E27FC236}">
                    <a16:creationId xmlns:a16="http://schemas.microsoft.com/office/drawing/2014/main" id="{1B212872-9645-49FE-97CE-0763E3A625FB}"/>
                  </a:ext>
                </a:extLst>
              </p:cNvPr>
              <p:cNvSpPr/>
              <p:nvPr/>
            </p:nvSpPr>
            <p:spPr bwMode="auto">
              <a:xfrm>
                <a:off x="2288053" y="2846717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962F5C2D-2D03-47C4-98FA-7468A08A02A6}"/>
                  </a:ext>
                </a:extLst>
              </p:cNvPr>
              <p:cNvSpPr/>
              <p:nvPr/>
            </p:nvSpPr>
            <p:spPr>
              <a:xfrm>
                <a:off x="2784800" y="3149448"/>
                <a:ext cx="601730" cy="868704"/>
              </a:xfrm>
              <a:custGeom>
                <a:avLst/>
                <a:gdLst>
                  <a:gd name="connsiteX0" fmla="*/ 109323 w 1342879"/>
                  <a:gd name="connsiteY0" fmla="*/ 1271780 h 1855331"/>
                  <a:gd name="connsiteX1" fmla="*/ 151201 w 1342879"/>
                  <a:gd name="connsiteY1" fmla="*/ 1277967 h 1855331"/>
                  <a:gd name="connsiteX2" fmla="*/ 236449 w 1342879"/>
                  <a:gd name="connsiteY2" fmla="*/ 1348441 h 1855331"/>
                  <a:gd name="connsiteX3" fmla="*/ 237806 w 1342879"/>
                  <a:gd name="connsiteY3" fmla="*/ 1377278 h 1855331"/>
                  <a:gd name="connsiteX4" fmla="*/ 346370 w 1342879"/>
                  <a:gd name="connsiteY4" fmla="*/ 1414484 h 1855331"/>
                  <a:gd name="connsiteX5" fmla="*/ 669771 w 1342879"/>
                  <a:gd name="connsiteY5" fmla="*/ 1513024 h 1855331"/>
                  <a:gd name="connsiteX6" fmla="*/ 997792 w 1342879"/>
                  <a:gd name="connsiteY6" fmla="*/ 1413076 h 1855331"/>
                  <a:gd name="connsiteX7" fmla="*/ 1101469 w 1342879"/>
                  <a:gd name="connsiteY7" fmla="*/ 1377545 h 1855331"/>
                  <a:gd name="connsiteX8" fmla="*/ 1102838 w 1342879"/>
                  <a:gd name="connsiteY8" fmla="*/ 1348441 h 1855331"/>
                  <a:gd name="connsiteX9" fmla="*/ 1188086 w 1342879"/>
                  <a:gd name="connsiteY9" fmla="*/ 1277967 h 1855331"/>
                  <a:gd name="connsiteX10" fmla="*/ 1229963 w 1342879"/>
                  <a:gd name="connsiteY10" fmla="*/ 1271780 h 1855331"/>
                  <a:gd name="connsiteX11" fmla="*/ 1309584 w 1342879"/>
                  <a:gd name="connsiteY11" fmla="*/ 1317994 h 1855331"/>
                  <a:gd name="connsiteX12" fmla="*/ 1291426 w 1342879"/>
                  <a:gd name="connsiteY12" fmla="*/ 1376339 h 1855331"/>
                  <a:gd name="connsiteX13" fmla="*/ 1277320 w 1342879"/>
                  <a:gd name="connsiteY13" fmla="*/ 1388147 h 1855331"/>
                  <a:gd name="connsiteX14" fmla="*/ 1295016 w 1342879"/>
                  <a:gd name="connsiteY14" fmla="*/ 1390775 h 1855331"/>
                  <a:gd name="connsiteX15" fmla="*/ 1337821 w 1342879"/>
                  <a:gd name="connsiteY15" fmla="*/ 1431522 h 1855331"/>
                  <a:gd name="connsiteX16" fmla="*/ 1251179 w 1342879"/>
                  <a:gd name="connsiteY16" fmla="*/ 1531631 h 1855331"/>
                  <a:gd name="connsiteX17" fmla="*/ 1144643 w 1342879"/>
                  <a:gd name="connsiteY17" fmla="*/ 1516516 h 1855331"/>
                  <a:gd name="connsiteX18" fmla="*/ 1129948 w 1342879"/>
                  <a:gd name="connsiteY18" fmla="*/ 1492048 h 1855331"/>
                  <a:gd name="connsiteX19" fmla="*/ 1023671 w 1342879"/>
                  <a:gd name="connsiteY19" fmla="*/ 1517121 h 1855331"/>
                  <a:gd name="connsiteX20" fmla="*/ 853412 w 1342879"/>
                  <a:gd name="connsiteY20" fmla="*/ 1563556 h 1855331"/>
                  <a:gd name="connsiteX21" fmla="*/ 1023671 w 1342879"/>
                  <a:gd name="connsiteY21" fmla="*/ 1609990 h 1855331"/>
                  <a:gd name="connsiteX22" fmla="*/ 1129950 w 1342879"/>
                  <a:gd name="connsiteY22" fmla="*/ 1635064 h 1855331"/>
                  <a:gd name="connsiteX23" fmla="*/ 1144644 w 1342879"/>
                  <a:gd name="connsiteY23" fmla="*/ 1610597 h 1855331"/>
                  <a:gd name="connsiteX24" fmla="*/ 1251180 w 1342879"/>
                  <a:gd name="connsiteY24" fmla="*/ 1595482 h 1855331"/>
                  <a:gd name="connsiteX25" fmla="*/ 1337821 w 1342879"/>
                  <a:gd name="connsiteY25" fmla="*/ 1695590 h 1855331"/>
                  <a:gd name="connsiteX26" fmla="*/ 1295017 w 1342879"/>
                  <a:gd name="connsiteY26" fmla="*/ 1736337 h 1855331"/>
                  <a:gd name="connsiteX27" fmla="*/ 1277321 w 1342879"/>
                  <a:gd name="connsiteY27" fmla="*/ 1738964 h 1855331"/>
                  <a:gd name="connsiteX28" fmla="*/ 1291427 w 1342879"/>
                  <a:gd name="connsiteY28" fmla="*/ 1750773 h 1855331"/>
                  <a:gd name="connsiteX29" fmla="*/ 1309585 w 1342879"/>
                  <a:gd name="connsiteY29" fmla="*/ 1809117 h 1855331"/>
                  <a:gd name="connsiteX30" fmla="*/ 1188087 w 1342879"/>
                  <a:gd name="connsiteY30" fmla="*/ 1849144 h 1855331"/>
                  <a:gd name="connsiteX31" fmla="*/ 1102839 w 1342879"/>
                  <a:gd name="connsiteY31" fmla="*/ 1778671 h 1855331"/>
                  <a:gd name="connsiteX32" fmla="*/ 1101469 w 1342879"/>
                  <a:gd name="connsiteY32" fmla="*/ 1749565 h 1855331"/>
                  <a:gd name="connsiteX33" fmla="*/ 997794 w 1342879"/>
                  <a:gd name="connsiteY33" fmla="*/ 1714034 h 1855331"/>
                  <a:gd name="connsiteX34" fmla="*/ 669771 w 1342879"/>
                  <a:gd name="connsiteY34" fmla="*/ 1614087 h 1855331"/>
                  <a:gd name="connsiteX35" fmla="*/ 346369 w 1342879"/>
                  <a:gd name="connsiteY35" fmla="*/ 1712627 h 1855331"/>
                  <a:gd name="connsiteX36" fmla="*/ 237804 w 1342879"/>
                  <a:gd name="connsiteY36" fmla="*/ 1749833 h 1855331"/>
                  <a:gd name="connsiteX37" fmla="*/ 236448 w 1342879"/>
                  <a:gd name="connsiteY37" fmla="*/ 1778671 h 1855331"/>
                  <a:gd name="connsiteX38" fmla="*/ 151200 w 1342879"/>
                  <a:gd name="connsiteY38" fmla="*/ 1849144 h 1855331"/>
                  <a:gd name="connsiteX39" fmla="*/ 29702 w 1342879"/>
                  <a:gd name="connsiteY39" fmla="*/ 1809117 h 1855331"/>
                  <a:gd name="connsiteX40" fmla="*/ 47860 w 1342879"/>
                  <a:gd name="connsiteY40" fmla="*/ 1750773 h 1855331"/>
                  <a:gd name="connsiteX41" fmla="*/ 61966 w 1342879"/>
                  <a:gd name="connsiteY41" fmla="*/ 1738964 h 1855331"/>
                  <a:gd name="connsiteX42" fmla="*/ 44270 w 1342879"/>
                  <a:gd name="connsiteY42" fmla="*/ 1736336 h 1855331"/>
                  <a:gd name="connsiteX43" fmla="*/ 1465 w 1342879"/>
                  <a:gd name="connsiteY43" fmla="*/ 1695590 h 1855331"/>
                  <a:gd name="connsiteX44" fmla="*/ 88106 w 1342879"/>
                  <a:gd name="connsiteY44" fmla="*/ 1595482 h 1855331"/>
                  <a:gd name="connsiteX45" fmla="*/ 194643 w 1342879"/>
                  <a:gd name="connsiteY45" fmla="*/ 1610597 h 1855331"/>
                  <a:gd name="connsiteX46" fmla="*/ 209203 w 1342879"/>
                  <a:gd name="connsiteY46" fmla="*/ 1634839 h 1855331"/>
                  <a:gd name="connsiteX47" fmla="*/ 320490 w 1342879"/>
                  <a:gd name="connsiteY47" fmla="*/ 1608583 h 1855331"/>
                  <a:gd name="connsiteX48" fmla="*/ 485589 w 1342879"/>
                  <a:gd name="connsiteY48" fmla="*/ 1563556 h 1855331"/>
                  <a:gd name="connsiteX49" fmla="*/ 320491 w 1342879"/>
                  <a:gd name="connsiteY49" fmla="*/ 1518528 h 1855331"/>
                  <a:gd name="connsiteX50" fmla="*/ 209203 w 1342879"/>
                  <a:gd name="connsiteY50" fmla="*/ 1492273 h 1855331"/>
                  <a:gd name="connsiteX51" fmla="*/ 194644 w 1342879"/>
                  <a:gd name="connsiteY51" fmla="*/ 1516516 h 1855331"/>
                  <a:gd name="connsiteX52" fmla="*/ 88107 w 1342879"/>
                  <a:gd name="connsiteY52" fmla="*/ 1531631 h 1855331"/>
                  <a:gd name="connsiteX53" fmla="*/ 1466 w 1342879"/>
                  <a:gd name="connsiteY53" fmla="*/ 1431522 h 1855331"/>
                  <a:gd name="connsiteX54" fmla="*/ 44271 w 1342879"/>
                  <a:gd name="connsiteY54" fmla="*/ 1390775 h 1855331"/>
                  <a:gd name="connsiteX55" fmla="*/ 61967 w 1342879"/>
                  <a:gd name="connsiteY55" fmla="*/ 1388147 h 1855331"/>
                  <a:gd name="connsiteX56" fmla="*/ 47861 w 1342879"/>
                  <a:gd name="connsiteY56" fmla="*/ 1376339 h 1855331"/>
                  <a:gd name="connsiteX57" fmla="*/ 29703 w 1342879"/>
                  <a:gd name="connsiteY57" fmla="*/ 1317994 h 1855331"/>
                  <a:gd name="connsiteX58" fmla="*/ 109323 w 1342879"/>
                  <a:gd name="connsiteY58" fmla="*/ 1271780 h 1855331"/>
                  <a:gd name="connsiteX59" fmla="*/ 753122 w 1342879"/>
                  <a:gd name="connsiteY59" fmla="*/ 919161 h 1855331"/>
                  <a:gd name="connsiteX60" fmla="*/ 696765 w 1342879"/>
                  <a:gd name="connsiteY60" fmla="*/ 984838 h 1855331"/>
                  <a:gd name="connsiteX61" fmla="*/ 753122 w 1342879"/>
                  <a:gd name="connsiteY61" fmla="*/ 1050515 h 1855331"/>
                  <a:gd name="connsiteX62" fmla="*/ 809479 w 1342879"/>
                  <a:gd name="connsiteY62" fmla="*/ 984838 h 1855331"/>
                  <a:gd name="connsiteX63" fmla="*/ 753122 w 1342879"/>
                  <a:gd name="connsiteY63" fmla="*/ 919161 h 1855331"/>
                  <a:gd name="connsiteX64" fmla="*/ 576910 w 1342879"/>
                  <a:gd name="connsiteY64" fmla="*/ 919161 h 1855331"/>
                  <a:gd name="connsiteX65" fmla="*/ 520553 w 1342879"/>
                  <a:gd name="connsiteY65" fmla="*/ 984838 h 1855331"/>
                  <a:gd name="connsiteX66" fmla="*/ 576910 w 1342879"/>
                  <a:gd name="connsiteY66" fmla="*/ 1050515 h 1855331"/>
                  <a:gd name="connsiteX67" fmla="*/ 633267 w 1342879"/>
                  <a:gd name="connsiteY67" fmla="*/ 984838 h 1855331"/>
                  <a:gd name="connsiteX68" fmla="*/ 576910 w 1342879"/>
                  <a:gd name="connsiteY68" fmla="*/ 919161 h 1855331"/>
                  <a:gd name="connsiteX69" fmla="*/ 990454 w 1342879"/>
                  <a:gd name="connsiteY69" fmla="*/ 342899 h 1855331"/>
                  <a:gd name="connsiteX70" fmla="*/ 739629 w 1342879"/>
                  <a:gd name="connsiteY70" fmla="*/ 593724 h 1855331"/>
                  <a:gd name="connsiteX71" fmla="*/ 990454 w 1342879"/>
                  <a:gd name="connsiteY71" fmla="*/ 844549 h 1855331"/>
                  <a:gd name="connsiteX72" fmla="*/ 1241279 w 1342879"/>
                  <a:gd name="connsiteY72" fmla="*/ 593724 h 1855331"/>
                  <a:gd name="connsiteX73" fmla="*/ 990454 w 1342879"/>
                  <a:gd name="connsiteY73" fmla="*/ 342899 h 1855331"/>
                  <a:gd name="connsiteX74" fmla="*/ 342754 w 1342879"/>
                  <a:gd name="connsiteY74" fmla="*/ 342899 h 1855331"/>
                  <a:gd name="connsiteX75" fmla="*/ 91929 w 1342879"/>
                  <a:gd name="connsiteY75" fmla="*/ 593724 h 1855331"/>
                  <a:gd name="connsiteX76" fmla="*/ 342754 w 1342879"/>
                  <a:gd name="connsiteY76" fmla="*/ 844549 h 1855331"/>
                  <a:gd name="connsiteX77" fmla="*/ 593579 w 1342879"/>
                  <a:gd name="connsiteY77" fmla="*/ 593724 h 1855331"/>
                  <a:gd name="connsiteX78" fmla="*/ 342754 w 1342879"/>
                  <a:gd name="connsiteY78" fmla="*/ 342899 h 1855331"/>
                  <a:gd name="connsiteX79" fmla="*/ 672954 w 1342879"/>
                  <a:gd name="connsiteY79" fmla="*/ 0 h 1855331"/>
                  <a:gd name="connsiteX80" fmla="*/ 1342879 w 1342879"/>
                  <a:gd name="connsiteY80" fmla="*/ 669925 h 1855331"/>
                  <a:gd name="connsiteX81" fmla="*/ 1290233 w 1342879"/>
                  <a:gd name="connsiteY81" fmla="*/ 930690 h 1855331"/>
                  <a:gd name="connsiteX82" fmla="*/ 1239716 w 1342879"/>
                  <a:gd name="connsiteY82" fmla="*/ 1023759 h 1855331"/>
                  <a:gd name="connsiteX83" fmla="*/ 1209558 w 1342879"/>
                  <a:gd name="connsiteY83" fmla="*/ 1034246 h 1855331"/>
                  <a:gd name="connsiteX84" fmla="*/ 1209558 w 1342879"/>
                  <a:gd name="connsiteY84" fmla="*/ 1210464 h 1855331"/>
                  <a:gd name="connsiteX85" fmla="*/ 1186269 w 1342879"/>
                  <a:gd name="connsiteY85" fmla="*/ 1233753 h 1855331"/>
                  <a:gd name="connsiteX86" fmla="*/ 1093118 w 1342879"/>
                  <a:gd name="connsiteY86" fmla="*/ 1233753 h 1855331"/>
                  <a:gd name="connsiteX87" fmla="*/ 1069829 w 1342879"/>
                  <a:gd name="connsiteY87" fmla="*/ 1210464 h 1855331"/>
                  <a:gd name="connsiteX88" fmla="*/ 1069829 w 1342879"/>
                  <a:gd name="connsiteY88" fmla="*/ 1075870 h 1855331"/>
                  <a:gd name="connsiteX89" fmla="*/ 1038108 w 1342879"/>
                  <a:gd name="connsiteY89" fmla="*/ 1082178 h 1855331"/>
                  <a:gd name="connsiteX90" fmla="*/ 1038108 w 1342879"/>
                  <a:gd name="connsiteY90" fmla="*/ 1252389 h 1855331"/>
                  <a:gd name="connsiteX91" fmla="*/ 1014819 w 1342879"/>
                  <a:gd name="connsiteY91" fmla="*/ 1275678 h 1855331"/>
                  <a:gd name="connsiteX92" fmla="*/ 921668 w 1342879"/>
                  <a:gd name="connsiteY92" fmla="*/ 1275678 h 1855331"/>
                  <a:gd name="connsiteX93" fmla="*/ 898379 w 1342879"/>
                  <a:gd name="connsiteY93" fmla="*/ 1252389 h 1855331"/>
                  <a:gd name="connsiteX94" fmla="*/ 898379 w 1342879"/>
                  <a:gd name="connsiteY94" fmla="*/ 1109533 h 1855331"/>
                  <a:gd name="connsiteX95" fmla="*/ 866657 w 1342879"/>
                  <a:gd name="connsiteY95" fmla="*/ 1112635 h 1855331"/>
                  <a:gd name="connsiteX96" fmla="*/ 866657 w 1342879"/>
                  <a:gd name="connsiteY96" fmla="*/ 1291806 h 1855331"/>
                  <a:gd name="connsiteX97" fmla="*/ 837542 w 1342879"/>
                  <a:gd name="connsiteY97" fmla="*/ 1320921 h 1855331"/>
                  <a:gd name="connsiteX98" fmla="*/ 721087 w 1342879"/>
                  <a:gd name="connsiteY98" fmla="*/ 1320921 h 1855331"/>
                  <a:gd name="connsiteX99" fmla="*/ 691972 w 1342879"/>
                  <a:gd name="connsiteY99" fmla="*/ 1291806 h 1855331"/>
                  <a:gd name="connsiteX100" fmla="*/ 691972 w 1342879"/>
                  <a:gd name="connsiteY100" fmla="*/ 1123335 h 1855331"/>
                  <a:gd name="connsiteX101" fmla="*/ 672954 w 1342879"/>
                  <a:gd name="connsiteY101" fmla="*/ 1123950 h 1855331"/>
                  <a:gd name="connsiteX102" fmla="*/ 664251 w 1342879"/>
                  <a:gd name="connsiteY102" fmla="*/ 1123669 h 1855331"/>
                  <a:gd name="connsiteX103" fmla="*/ 664251 w 1342879"/>
                  <a:gd name="connsiteY103" fmla="*/ 1291806 h 1855331"/>
                  <a:gd name="connsiteX104" fmla="*/ 635136 w 1342879"/>
                  <a:gd name="connsiteY104" fmla="*/ 1320921 h 1855331"/>
                  <a:gd name="connsiteX105" fmla="*/ 518681 w 1342879"/>
                  <a:gd name="connsiteY105" fmla="*/ 1320921 h 1855331"/>
                  <a:gd name="connsiteX106" fmla="*/ 489566 w 1342879"/>
                  <a:gd name="connsiteY106" fmla="*/ 1291806 h 1855331"/>
                  <a:gd name="connsiteX107" fmla="*/ 489566 w 1342879"/>
                  <a:gd name="connsiteY107" fmla="*/ 1113644 h 1855331"/>
                  <a:gd name="connsiteX108" fmla="*/ 457083 w 1342879"/>
                  <a:gd name="connsiteY108" fmla="*/ 1110468 h 1855331"/>
                  <a:gd name="connsiteX109" fmla="*/ 457083 w 1342879"/>
                  <a:gd name="connsiteY109" fmla="*/ 1252389 h 1855331"/>
                  <a:gd name="connsiteX110" fmla="*/ 433794 w 1342879"/>
                  <a:gd name="connsiteY110" fmla="*/ 1275678 h 1855331"/>
                  <a:gd name="connsiteX111" fmla="*/ 340643 w 1342879"/>
                  <a:gd name="connsiteY111" fmla="*/ 1275678 h 1855331"/>
                  <a:gd name="connsiteX112" fmla="*/ 317354 w 1342879"/>
                  <a:gd name="connsiteY112" fmla="*/ 1252389 h 1855331"/>
                  <a:gd name="connsiteX113" fmla="*/ 317354 w 1342879"/>
                  <a:gd name="connsiteY113" fmla="*/ 1084078 h 1855331"/>
                  <a:gd name="connsiteX114" fmla="*/ 285633 w 1342879"/>
                  <a:gd name="connsiteY114" fmla="*/ 1077770 h 1855331"/>
                  <a:gd name="connsiteX115" fmla="*/ 285633 w 1342879"/>
                  <a:gd name="connsiteY115" fmla="*/ 1210464 h 1855331"/>
                  <a:gd name="connsiteX116" fmla="*/ 262344 w 1342879"/>
                  <a:gd name="connsiteY116" fmla="*/ 1233753 h 1855331"/>
                  <a:gd name="connsiteX117" fmla="*/ 169193 w 1342879"/>
                  <a:gd name="connsiteY117" fmla="*/ 1233753 h 1855331"/>
                  <a:gd name="connsiteX118" fmla="*/ 145904 w 1342879"/>
                  <a:gd name="connsiteY118" fmla="*/ 1210464 h 1855331"/>
                  <a:gd name="connsiteX119" fmla="*/ 145904 w 1342879"/>
                  <a:gd name="connsiteY119" fmla="*/ 1037569 h 1855331"/>
                  <a:gd name="connsiteX120" fmla="*/ 106192 w 1342879"/>
                  <a:gd name="connsiteY120" fmla="*/ 1023759 h 1855331"/>
                  <a:gd name="connsiteX121" fmla="*/ 55675 w 1342879"/>
                  <a:gd name="connsiteY121" fmla="*/ 930690 h 1855331"/>
                  <a:gd name="connsiteX122" fmla="*/ 3029 w 1342879"/>
                  <a:gd name="connsiteY122" fmla="*/ 669925 h 1855331"/>
                  <a:gd name="connsiteX123" fmla="*/ 672954 w 1342879"/>
                  <a:gd name="connsiteY123" fmla="*/ 0 h 1855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1342879" h="1855331">
                    <a:moveTo>
                      <a:pt x="109323" y="1271780"/>
                    </a:moveTo>
                    <a:cubicBezTo>
                      <a:pt x="122656" y="1271828"/>
                      <a:pt x="136832" y="1273819"/>
                      <a:pt x="151201" y="1277967"/>
                    </a:cubicBezTo>
                    <a:cubicBezTo>
                      <a:pt x="194308" y="1290410"/>
                      <a:pt x="226906" y="1318732"/>
                      <a:pt x="236449" y="1348441"/>
                    </a:cubicBezTo>
                    <a:lnTo>
                      <a:pt x="237806" y="1377278"/>
                    </a:lnTo>
                    <a:lnTo>
                      <a:pt x="346370" y="1414484"/>
                    </a:lnTo>
                    <a:lnTo>
                      <a:pt x="669771" y="1513024"/>
                    </a:lnTo>
                    <a:lnTo>
                      <a:pt x="997792" y="1413076"/>
                    </a:lnTo>
                    <a:lnTo>
                      <a:pt x="1101469" y="1377545"/>
                    </a:lnTo>
                    <a:lnTo>
                      <a:pt x="1102838" y="1348441"/>
                    </a:lnTo>
                    <a:cubicBezTo>
                      <a:pt x="1112381" y="1318732"/>
                      <a:pt x="1144978" y="1290410"/>
                      <a:pt x="1188086" y="1277967"/>
                    </a:cubicBezTo>
                    <a:cubicBezTo>
                      <a:pt x="1202454" y="1273819"/>
                      <a:pt x="1216631" y="1271828"/>
                      <a:pt x="1229963" y="1271780"/>
                    </a:cubicBezTo>
                    <a:cubicBezTo>
                      <a:pt x="1269961" y="1271635"/>
                      <a:pt x="1302364" y="1288971"/>
                      <a:pt x="1309584" y="1317994"/>
                    </a:cubicBezTo>
                    <a:cubicBezTo>
                      <a:pt x="1314396" y="1337343"/>
                      <a:pt x="1307104" y="1358223"/>
                      <a:pt x="1291426" y="1376339"/>
                    </a:cubicBezTo>
                    <a:lnTo>
                      <a:pt x="1277320" y="1388147"/>
                    </a:lnTo>
                    <a:lnTo>
                      <a:pt x="1295016" y="1390775"/>
                    </a:lnTo>
                    <a:cubicBezTo>
                      <a:pt x="1317003" y="1398019"/>
                      <a:pt x="1333008" y="1412173"/>
                      <a:pt x="1337821" y="1431522"/>
                    </a:cubicBezTo>
                    <a:cubicBezTo>
                      <a:pt x="1347446" y="1470220"/>
                      <a:pt x="1308655" y="1515040"/>
                      <a:pt x="1251179" y="1531631"/>
                    </a:cubicBezTo>
                    <a:cubicBezTo>
                      <a:pt x="1208071" y="1544074"/>
                      <a:pt x="1166696" y="1537104"/>
                      <a:pt x="1144643" y="1516516"/>
                    </a:cubicBezTo>
                    <a:lnTo>
                      <a:pt x="1129948" y="1492048"/>
                    </a:lnTo>
                    <a:lnTo>
                      <a:pt x="1023671" y="1517121"/>
                    </a:lnTo>
                    <a:lnTo>
                      <a:pt x="853412" y="1563556"/>
                    </a:lnTo>
                    <a:lnTo>
                      <a:pt x="1023671" y="1609990"/>
                    </a:lnTo>
                    <a:lnTo>
                      <a:pt x="1129950" y="1635064"/>
                    </a:lnTo>
                    <a:lnTo>
                      <a:pt x="1144644" y="1610597"/>
                    </a:lnTo>
                    <a:cubicBezTo>
                      <a:pt x="1166697" y="1590008"/>
                      <a:pt x="1208072" y="1583038"/>
                      <a:pt x="1251180" y="1595482"/>
                    </a:cubicBezTo>
                    <a:cubicBezTo>
                      <a:pt x="1308656" y="1612073"/>
                      <a:pt x="1347447" y="1656892"/>
                      <a:pt x="1337821" y="1695590"/>
                    </a:cubicBezTo>
                    <a:cubicBezTo>
                      <a:pt x="1333009" y="1714938"/>
                      <a:pt x="1317004" y="1729093"/>
                      <a:pt x="1295017" y="1736337"/>
                    </a:cubicBezTo>
                    <a:lnTo>
                      <a:pt x="1277321" y="1738964"/>
                    </a:lnTo>
                    <a:lnTo>
                      <a:pt x="1291427" y="1750773"/>
                    </a:lnTo>
                    <a:cubicBezTo>
                      <a:pt x="1307105" y="1768889"/>
                      <a:pt x="1314397" y="1789768"/>
                      <a:pt x="1309585" y="1809117"/>
                    </a:cubicBezTo>
                    <a:cubicBezTo>
                      <a:pt x="1299959" y="1847814"/>
                      <a:pt x="1245563" y="1865735"/>
                      <a:pt x="1188087" y="1849144"/>
                    </a:cubicBezTo>
                    <a:cubicBezTo>
                      <a:pt x="1144979" y="1836701"/>
                      <a:pt x="1112382" y="1808379"/>
                      <a:pt x="1102839" y="1778671"/>
                    </a:cubicBezTo>
                    <a:lnTo>
                      <a:pt x="1101469" y="1749565"/>
                    </a:lnTo>
                    <a:lnTo>
                      <a:pt x="997794" y="1714034"/>
                    </a:lnTo>
                    <a:lnTo>
                      <a:pt x="669771" y="1614087"/>
                    </a:lnTo>
                    <a:lnTo>
                      <a:pt x="346369" y="1712627"/>
                    </a:lnTo>
                    <a:lnTo>
                      <a:pt x="237804" y="1749833"/>
                    </a:lnTo>
                    <a:lnTo>
                      <a:pt x="236448" y="1778671"/>
                    </a:lnTo>
                    <a:cubicBezTo>
                      <a:pt x="226905" y="1808379"/>
                      <a:pt x="194308" y="1836701"/>
                      <a:pt x="151200" y="1849144"/>
                    </a:cubicBezTo>
                    <a:cubicBezTo>
                      <a:pt x="93723" y="1865735"/>
                      <a:pt x="39327" y="1847814"/>
                      <a:pt x="29702" y="1809117"/>
                    </a:cubicBezTo>
                    <a:cubicBezTo>
                      <a:pt x="24890" y="1789768"/>
                      <a:pt x="32181" y="1768888"/>
                      <a:pt x="47860" y="1750773"/>
                    </a:cubicBezTo>
                    <a:lnTo>
                      <a:pt x="61966" y="1738964"/>
                    </a:lnTo>
                    <a:lnTo>
                      <a:pt x="44270" y="1736336"/>
                    </a:lnTo>
                    <a:cubicBezTo>
                      <a:pt x="22283" y="1729092"/>
                      <a:pt x="6277" y="1714938"/>
                      <a:pt x="1465" y="1695590"/>
                    </a:cubicBezTo>
                    <a:cubicBezTo>
                      <a:pt x="-8161" y="1656892"/>
                      <a:pt x="30630" y="1612073"/>
                      <a:pt x="88106" y="1595482"/>
                    </a:cubicBezTo>
                    <a:cubicBezTo>
                      <a:pt x="131214" y="1583038"/>
                      <a:pt x="172589" y="1590008"/>
                      <a:pt x="194643" y="1610597"/>
                    </a:cubicBezTo>
                    <a:lnTo>
                      <a:pt x="209203" y="1634839"/>
                    </a:lnTo>
                    <a:lnTo>
                      <a:pt x="320490" y="1608583"/>
                    </a:lnTo>
                    <a:lnTo>
                      <a:pt x="485589" y="1563556"/>
                    </a:lnTo>
                    <a:lnTo>
                      <a:pt x="320491" y="1518528"/>
                    </a:lnTo>
                    <a:lnTo>
                      <a:pt x="209203" y="1492273"/>
                    </a:lnTo>
                    <a:lnTo>
                      <a:pt x="194644" y="1516516"/>
                    </a:lnTo>
                    <a:cubicBezTo>
                      <a:pt x="172590" y="1537104"/>
                      <a:pt x="131215" y="1544074"/>
                      <a:pt x="88107" y="1531631"/>
                    </a:cubicBezTo>
                    <a:cubicBezTo>
                      <a:pt x="30631" y="1515040"/>
                      <a:pt x="-8160" y="1470220"/>
                      <a:pt x="1466" y="1431522"/>
                    </a:cubicBezTo>
                    <a:cubicBezTo>
                      <a:pt x="6278" y="1412173"/>
                      <a:pt x="22284" y="1398019"/>
                      <a:pt x="44271" y="1390775"/>
                    </a:cubicBezTo>
                    <a:lnTo>
                      <a:pt x="61967" y="1388147"/>
                    </a:lnTo>
                    <a:lnTo>
                      <a:pt x="47861" y="1376339"/>
                    </a:lnTo>
                    <a:cubicBezTo>
                      <a:pt x="32182" y="1358223"/>
                      <a:pt x="24891" y="1337343"/>
                      <a:pt x="29703" y="1317994"/>
                    </a:cubicBezTo>
                    <a:cubicBezTo>
                      <a:pt x="36922" y="1288971"/>
                      <a:pt x="69325" y="1271635"/>
                      <a:pt x="109323" y="1271780"/>
                    </a:cubicBezTo>
                    <a:close/>
                    <a:moveTo>
                      <a:pt x="753122" y="919161"/>
                    </a:moveTo>
                    <a:cubicBezTo>
                      <a:pt x="721997" y="919161"/>
                      <a:pt x="696765" y="948566"/>
                      <a:pt x="696765" y="984838"/>
                    </a:cubicBezTo>
                    <a:cubicBezTo>
                      <a:pt x="696765" y="1021110"/>
                      <a:pt x="721997" y="1050515"/>
                      <a:pt x="753122" y="1050515"/>
                    </a:cubicBezTo>
                    <a:cubicBezTo>
                      <a:pt x="784247" y="1050515"/>
                      <a:pt x="809479" y="1021110"/>
                      <a:pt x="809479" y="984838"/>
                    </a:cubicBezTo>
                    <a:cubicBezTo>
                      <a:pt x="809479" y="948566"/>
                      <a:pt x="784247" y="919161"/>
                      <a:pt x="753122" y="919161"/>
                    </a:cubicBezTo>
                    <a:close/>
                    <a:moveTo>
                      <a:pt x="576910" y="919161"/>
                    </a:moveTo>
                    <a:cubicBezTo>
                      <a:pt x="545785" y="919161"/>
                      <a:pt x="520553" y="948566"/>
                      <a:pt x="520553" y="984838"/>
                    </a:cubicBezTo>
                    <a:cubicBezTo>
                      <a:pt x="520553" y="1021110"/>
                      <a:pt x="545785" y="1050515"/>
                      <a:pt x="576910" y="1050515"/>
                    </a:cubicBezTo>
                    <a:cubicBezTo>
                      <a:pt x="608035" y="1050515"/>
                      <a:pt x="633267" y="1021110"/>
                      <a:pt x="633267" y="984838"/>
                    </a:cubicBezTo>
                    <a:cubicBezTo>
                      <a:pt x="633267" y="948566"/>
                      <a:pt x="608035" y="919161"/>
                      <a:pt x="576910" y="919161"/>
                    </a:cubicBezTo>
                    <a:close/>
                    <a:moveTo>
                      <a:pt x="990454" y="342899"/>
                    </a:moveTo>
                    <a:cubicBezTo>
                      <a:pt x="851927" y="342899"/>
                      <a:pt x="739629" y="455197"/>
                      <a:pt x="739629" y="593724"/>
                    </a:cubicBezTo>
                    <a:cubicBezTo>
                      <a:pt x="739629" y="732251"/>
                      <a:pt x="851927" y="844549"/>
                      <a:pt x="990454" y="844549"/>
                    </a:cubicBezTo>
                    <a:cubicBezTo>
                      <a:pt x="1128981" y="844549"/>
                      <a:pt x="1241279" y="732251"/>
                      <a:pt x="1241279" y="593724"/>
                    </a:cubicBezTo>
                    <a:cubicBezTo>
                      <a:pt x="1241279" y="455197"/>
                      <a:pt x="1128981" y="342899"/>
                      <a:pt x="990454" y="342899"/>
                    </a:cubicBezTo>
                    <a:close/>
                    <a:moveTo>
                      <a:pt x="342754" y="342899"/>
                    </a:moveTo>
                    <a:cubicBezTo>
                      <a:pt x="204227" y="342899"/>
                      <a:pt x="91929" y="455197"/>
                      <a:pt x="91929" y="593724"/>
                    </a:cubicBezTo>
                    <a:cubicBezTo>
                      <a:pt x="91929" y="732251"/>
                      <a:pt x="204227" y="844549"/>
                      <a:pt x="342754" y="844549"/>
                    </a:cubicBezTo>
                    <a:cubicBezTo>
                      <a:pt x="481281" y="844549"/>
                      <a:pt x="593579" y="732251"/>
                      <a:pt x="593579" y="593724"/>
                    </a:cubicBezTo>
                    <a:cubicBezTo>
                      <a:pt x="593579" y="455197"/>
                      <a:pt x="481281" y="342899"/>
                      <a:pt x="342754" y="342899"/>
                    </a:cubicBezTo>
                    <a:close/>
                    <a:moveTo>
                      <a:pt x="672954" y="0"/>
                    </a:moveTo>
                    <a:cubicBezTo>
                      <a:pt x="1042943" y="0"/>
                      <a:pt x="1342879" y="299936"/>
                      <a:pt x="1342879" y="669925"/>
                    </a:cubicBezTo>
                    <a:cubicBezTo>
                      <a:pt x="1342879" y="762422"/>
                      <a:pt x="1324133" y="850541"/>
                      <a:pt x="1290233" y="930690"/>
                    </a:cubicBezTo>
                    <a:lnTo>
                      <a:pt x="1239716" y="1023759"/>
                    </a:lnTo>
                    <a:lnTo>
                      <a:pt x="1209558" y="1034246"/>
                    </a:lnTo>
                    <a:lnTo>
                      <a:pt x="1209558" y="1210464"/>
                    </a:lnTo>
                    <a:cubicBezTo>
                      <a:pt x="1209558" y="1223326"/>
                      <a:pt x="1199131" y="1233753"/>
                      <a:pt x="1186269" y="1233753"/>
                    </a:cubicBezTo>
                    <a:lnTo>
                      <a:pt x="1093118" y="1233753"/>
                    </a:lnTo>
                    <a:cubicBezTo>
                      <a:pt x="1080256" y="1233753"/>
                      <a:pt x="1069829" y="1223326"/>
                      <a:pt x="1069829" y="1210464"/>
                    </a:cubicBezTo>
                    <a:lnTo>
                      <a:pt x="1069829" y="1075870"/>
                    </a:lnTo>
                    <a:lnTo>
                      <a:pt x="1038108" y="1082178"/>
                    </a:lnTo>
                    <a:lnTo>
                      <a:pt x="1038108" y="1252389"/>
                    </a:lnTo>
                    <a:cubicBezTo>
                      <a:pt x="1038108" y="1265251"/>
                      <a:pt x="1027681" y="1275678"/>
                      <a:pt x="1014819" y="1275678"/>
                    </a:cubicBezTo>
                    <a:lnTo>
                      <a:pt x="921668" y="1275678"/>
                    </a:lnTo>
                    <a:cubicBezTo>
                      <a:pt x="908806" y="1275678"/>
                      <a:pt x="898379" y="1265251"/>
                      <a:pt x="898379" y="1252389"/>
                    </a:cubicBezTo>
                    <a:lnTo>
                      <a:pt x="898379" y="1109533"/>
                    </a:lnTo>
                    <a:lnTo>
                      <a:pt x="866657" y="1112635"/>
                    </a:lnTo>
                    <a:lnTo>
                      <a:pt x="866657" y="1291806"/>
                    </a:lnTo>
                    <a:cubicBezTo>
                      <a:pt x="866657" y="1307886"/>
                      <a:pt x="853622" y="1320921"/>
                      <a:pt x="837542" y="1320921"/>
                    </a:cubicBezTo>
                    <a:lnTo>
                      <a:pt x="721087" y="1320921"/>
                    </a:lnTo>
                    <a:cubicBezTo>
                      <a:pt x="705007" y="1320921"/>
                      <a:pt x="691972" y="1307886"/>
                      <a:pt x="691972" y="1291806"/>
                    </a:cubicBezTo>
                    <a:lnTo>
                      <a:pt x="691972" y="1123335"/>
                    </a:lnTo>
                    <a:lnTo>
                      <a:pt x="672954" y="1123950"/>
                    </a:lnTo>
                    <a:lnTo>
                      <a:pt x="664251" y="1123669"/>
                    </a:lnTo>
                    <a:lnTo>
                      <a:pt x="664251" y="1291806"/>
                    </a:lnTo>
                    <a:cubicBezTo>
                      <a:pt x="664251" y="1307886"/>
                      <a:pt x="651216" y="1320921"/>
                      <a:pt x="635136" y="1320921"/>
                    </a:cubicBezTo>
                    <a:lnTo>
                      <a:pt x="518681" y="1320921"/>
                    </a:lnTo>
                    <a:cubicBezTo>
                      <a:pt x="502601" y="1320921"/>
                      <a:pt x="489566" y="1307886"/>
                      <a:pt x="489566" y="1291806"/>
                    </a:cubicBezTo>
                    <a:lnTo>
                      <a:pt x="489566" y="1113644"/>
                    </a:lnTo>
                    <a:lnTo>
                      <a:pt x="457083" y="1110468"/>
                    </a:lnTo>
                    <a:lnTo>
                      <a:pt x="457083" y="1252389"/>
                    </a:lnTo>
                    <a:cubicBezTo>
                      <a:pt x="457083" y="1265251"/>
                      <a:pt x="446656" y="1275678"/>
                      <a:pt x="433794" y="1275678"/>
                    </a:cubicBezTo>
                    <a:lnTo>
                      <a:pt x="340643" y="1275678"/>
                    </a:lnTo>
                    <a:cubicBezTo>
                      <a:pt x="327781" y="1275678"/>
                      <a:pt x="317354" y="1265251"/>
                      <a:pt x="317354" y="1252389"/>
                    </a:cubicBezTo>
                    <a:lnTo>
                      <a:pt x="317354" y="1084078"/>
                    </a:lnTo>
                    <a:lnTo>
                      <a:pt x="285633" y="1077770"/>
                    </a:lnTo>
                    <a:lnTo>
                      <a:pt x="285633" y="1210464"/>
                    </a:lnTo>
                    <a:cubicBezTo>
                      <a:pt x="285633" y="1223326"/>
                      <a:pt x="275206" y="1233753"/>
                      <a:pt x="262344" y="1233753"/>
                    </a:cubicBezTo>
                    <a:lnTo>
                      <a:pt x="169193" y="1233753"/>
                    </a:lnTo>
                    <a:cubicBezTo>
                      <a:pt x="156331" y="1233753"/>
                      <a:pt x="145904" y="1223326"/>
                      <a:pt x="145904" y="1210464"/>
                    </a:cubicBezTo>
                    <a:lnTo>
                      <a:pt x="145904" y="1037569"/>
                    </a:lnTo>
                    <a:lnTo>
                      <a:pt x="106192" y="1023759"/>
                    </a:lnTo>
                    <a:lnTo>
                      <a:pt x="55675" y="930690"/>
                    </a:lnTo>
                    <a:cubicBezTo>
                      <a:pt x="21775" y="850541"/>
                      <a:pt x="3029" y="762422"/>
                      <a:pt x="3029" y="669925"/>
                    </a:cubicBezTo>
                    <a:cubicBezTo>
                      <a:pt x="3029" y="299936"/>
                      <a:pt x="302965" y="0"/>
                      <a:pt x="6729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波線 33">
              <a:extLst>
                <a:ext uri="{FF2B5EF4-FFF2-40B4-BE49-F238E27FC236}">
                  <a16:creationId xmlns:a16="http://schemas.microsoft.com/office/drawing/2014/main" id="{829B436B-4333-4B95-AD71-1EBB40B18102}"/>
                </a:ext>
              </a:extLst>
            </p:cNvPr>
            <p:cNvSpPr/>
            <p:nvPr/>
          </p:nvSpPr>
          <p:spPr bwMode="auto">
            <a:xfrm>
              <a:off x="2288053" y="2838628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031DC0BB-107D-432B-B379-36B555B5EF1A}"/>
              </a:ext>
            </a:extLst>
          </p:cNvPr>
          <p:cNvGrpSpPr/>
          <p:nvPr/>
        </p:nvGrpSpPr>
        <p:grpSpPr>
          <a:xfrm>
            <a:off x="6040544" y="2838628"/>
            <a:ext cx="1593833" cy="1492370"/>
            <a:chOff x="6040544" y="2838628"/>
            <a:chExt cx="1593833" cy="1492370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481BA74F-C6BE-4D2D-828C-4BF1EB851D1B}"/>
                </a:ext>
              </a:extLst>
            </p:cNvPr>
            <p:cNvGrpSpPr/>
            <p:nvPr/>
          </p:nvGrpSpPr>
          <p:grpSpPr>
            <a:xfrm>
              <a:off x="6040544" y="2838628"/>
              <a:ext cx="1593833" cy="1492370"/>
              <a:chOff x="6040544" y="2846717"/>
              <a:chExt cx="1593833" cy="1492370"/>
            </a:xfrm>
          </p:grpSpPr>
          <p:sp>
            <p:nvSpPr>
              <p:cNvPr id="40" name="波線 39">
                <a:extLst>
                  <a:ext uri="{FF2B5EF4-FFF2-40B4-BE49-F238E27FC236}">
                    <a16:creationId xmlns:a16="http://schemas.microsoft.com/office/drawing/2014/main" id="{FCF1B948-6884-4B18-A592-75D2EA755346}"/>
                  </a:ext>
                </a:extLst>
              </p:cNvPr>
              <p:cNvSpPr/>
              <p:nvPr/>
            </p:nvSpPr>
            <p:spPr bwMode="auto">
              <a:xfrm>
                <a:off x="6040544" y="2846717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FA345DA-8380-4F1E-A970-D4185CF77E80}"/>
                  </a:ext>
                </a:extLst>
              </p:cNvPr>
              <p:cNvSpPr/>
              <p:nvPr/>
            </p:nvSpPr>
            <p:spPr bwMode="auto">
              <a:xfrm rot="10800000">
                <a:off x="6514825" y="3166544"/>
                <a:ext cx="600648" cy="856690"/>
              </a:xfrm>
              <a:custGeom>
                <a:avLst/>
                <a:gdLst>
                  <a:gd name="connsiteX0" fmla="*/ 1050285 w 1203747"/>
                  <a:gd name="connsiteY0" fmla="*/ 704149 h 1643056"/>
                  <a:gd name="connsiteX1" fmla="*/ 1008158 w 1203747"/>
                  <a:gd name="connsiteY1" fmla="*/ 693391 h 1643056"/>
                  <a:gd name="connsiteX2" fmla="*/ 941221 w 1203747"/>
                  <a:gd name="connsiteY2" fmla="*/ 570074 h 1643056"/>
                  <a:gd name="connsiteX3" fmla="*/ 948782 w 1203747"/>
                  <a:gd name="connsiteY3" fmla="*/ 563981 h 1643056"/>
                  <a:gd name="connsiteX4" fmla="*/ 910970 w 1203747"/>
                  <a:gd name="connsiteY4" fmla="*/ 541947 h 1643056"/>
                  <a:gd name="connsiteX5" fmla="*/ 765809 w 1203747"/>
                  <a:gd name="connsiteY5" fmla="*/ 469621 h 1643056"/>
                  <a:gd name="connsiteX6" fmla="*/ 599494 w 1203747"/>
                  <a:gd name="connsiteY6" fmla="*/ 394585 h 1643056"/>
                  <a:gd name="connsiteX7" fmla="*/ 434825 w 1203747"/>
                  <a:gd name="connsiteY7" fmla="*/ 468879 h 1643056"/>
                  <a:gd name="connsiteX8" fmla="*/ 289663 w 1203747"/>
                  <a:gd name="connsiteY8" fmla="*/ 541205 h 1643056"/>
                  <a:gd name="connsiteX9" fmla="*/ 251851 w 1203747"/>
                  <a:gd name="connsiteY9" fmla="*/ 563239 h 1643056"/>
                  <a:gd name="connsiteX10" fmla="*/ 259412 w 1203747"/>
                  <a:gd name="connsiteY10" fmla="*/ 569332 h 1643056"/>
                  <a:gd name="connsiteX11" fmla="*/ 192475 w 1203747"/>
                  <a:gd name="connsiteY11" fmla="*/ 692649 h 1643056"/>
                  <a:gd name="connsiteX12" fmla="*/ 150348 w 1203747"/>
                  <a:gd name="connsiteY12" fmla="*/ 703407 h 1643056"/>
                  <a:gd name="connsiteX13" fmla="*/ 56832 w 1203747"/>
                  <a:gd name="connsiteY13" fmla="*/ 656751 h 1643056"/>
                  <a:gd name="connsiteX14" fmla="*/ 62208 w 1203747"/>
                  <a:gd name="connsiteY14" fmla="*/ 587660 h 1643056"/>
                  <a:gd name="connsiteX15" fmla="*/ 70022 w 1203747"/>
                  <a:gd name="connsiteY15" fmla="*/ 580776 h 1643056"/>
                  <a:gd name="connsiteX16" fmla="*/ 59653 w 1203747"/>
                  <a:gd name="connsiteY16" fmla="*/ 581738 h 1643056"/>
                  <a:gd name="connsiteX17" fmla="*/ 5695 w 1203747"/>
                  <a:gd name="connsiteY17" fmla="*/ 538251 h 1643056"/>
                  <a:gd name="connsiteX18" fmla="*/ 72632 w 1203747"/>
                  <a:gd name="connsiteY18" fmla="*/ 414934 h 1643056"/>
                  <a:gd name="connsiteX19" fmla="*/ 154317 w 1203747"/>
                  <a:gd name="connsiteY19" fmla="*/ 407343 h 1643056"/>
                  <a:gd name="connsiteX20" fmla="*/ 201553 w 1203747"/>
                  <a:gd name="connsiteY20" fmla="*/ 445415 h 1643056"/>
                  <a:gd name="connsiteX21" fmla="*/ 243033 w 1203747"/>
                  <a:gd name="connsiteY21" fmla="*/ 433165 h 1643056"/>
                  <a:gd name="connsiteX22" fmla="*/ 395241 w 1203747"/>
                  <a:gd name="connsiteY22" fmla="*/ 377167 h 1643056"/>
                  <a:gd name="connsiteX23" fmla="*/ 477553 w 1203747"/>
                  <a:gd name="connsiteY23" fmla="*/ 343241 h 1643056"/>
                  <a:gd name="connsiteX24" fmla="*/ 445222 w 1203747"/>
                  <a:gd name="connsiteY24" fmla="*/ 329759 h 1643056"/>
                  <a:gd name="connsiteX25" fmla="*/ 320725 w 1203747"/>
                  <a:gd name="connsiteY25" fmla="*/ 281719 h 1643056"/>
                  <a:gd name="connsiteX26" fmla="*/ 207643 w 1203747"/>
                  <a:gd name="connsiteY26" fmla="*/ 245646 h 1643056"/>
                  <a:gd name="connsiteX27" fmla="*/ 208276 w 1203747"/>
                  <a:gd name="connsiteY27" fmla="*/ 253786 h 1643056"/>
                  <a:gd name="connsiteX28" fmla="*/ 72633 w 1203747"/>
                  <a:gd name="connsiteY28" fmla="*/ 289684 h 1643056"/>
                  <a:gd name="connsiteX29" fmla="*/ 5695 w 1203747"/>
                  <a:gd name="connsiteY29" fmla="*/ 166367 h 1643056"/>
                  <a:gd name="connsiteX30" fmla="*/ 59653 w 1203747"/>
                  <a:gd name="connsiteY30" fmla="*/ 122880 h 1643056"/>
                  <a:gd name="connsiteX31" fmla="*/ 70022 w 1203747"/>
                  <a:gd name="connsiteY31" fmla="*/ 123842 h 1643056"/>
                  <a:gd name="connsiteX32" fmla="*/ 62208 w 1203747"/>
                  <a:gd name="connsiteY32" fmla="*/ 116958 h 1643056"/>
                  <a:gd name="connsiteX33" fmla="*/ 56832 w 1203747"/>
                  <a:gd name="connsiteY33" fmla="*/ 47867 h 1643056"/>
                  <a:gd name="connsiteX34" fmla="*/ 192475 w 1203747"/>
                  <a:gd name="connsiteY34" fmla="*/ 11969 h 1643056"/>
                  <a:gd name="connsiteX35" fmla="*/ 254036 w 1203747"/>
                  <a:gd name="connsiteY35" fmla="*/ 66193 h 1643056"/>
                  <a:gd name="connsiteX36" fmla="*/ 258610 w 1203747"/>
                  <a:gd name="connsiteY36" fmla="*/ 124954 h 1643056"/>
                  <a:gd name="connsiteX37" fmla="*/ 363340 w 1203747"/>
                  <a:gd name="connsiteY37" fmla="*/ 182983 h 1643056"/>
                  <a:gd name="connsiteX38" fmla="*/ 483700 w 1203747"/>
                  <a:gd name="connsiteY38" fmla="*/ 240608 h 1643056"/>
                  <a:gd name="connsiteX39" fmla="*/ 599485 w 1203747"/>
                  <a:gd name="connsiteY39" fmla="*/ 292273 h 1643056"/>
                  <a:gd name="connsiteX40" fmla="*/ 716933 w 1203747"/>
                  <a:gd name="connsiteY40" fmla="*/ 239866 h 1643056"/>
                  <a:gd name="connsiteX41" fmla="*/ 837293 w 1203747"/>
                  <a:gd name="connsiteY41" fmla="*/ 182241 h 1643056"/>
                  <a:gd name="connsiteX42" fmla="*/ 942023 w 1203747"/>
                  <a:gd name="connsiteY42" fmla="*/ 124212 h 1643056"/>
                  <a:gd name="connsiteX43" fmla="*/ 946597 w 1203747"/>
                  <a:gd name="connsiteY43" fmla="*/ 65451 h 1643056"/>
                  <a:gd name="connsiteX44" fmla="*/ 1008158 w 1203747"/>
                  <a:gd name="connsiteY44" fmla="*/ 11227 h 1643056"/>
                  <a:gd name="connsiteX45" fmla="*/ 1143801 w 1203747"/>
                  <a:gd name="connsiteY45" fmla="*/ 47125 h 1643056"/>
                  <a:gd name="connsiteX46" fmla="*/ 1138425 w 1203747"/>
                  <a:gd name="connsiteY46" fmla="*/ 116216 h 1643056"/>
                  <a:gd name="connsiteX47" fmla="*/ 1130611 w 1203747"/>
                  <a:gd name="connsiteY47" fmla="*/ 123100 h 1643056"/>
                  <a:gd name="connsiteX48" fmla="*/ 1140980 w 1203747"/>
                  <a:gd name="connsiteY48" fmla="*/ 122138 h 1643056"/>
                  <a:gd name="connsiteX49" fmla="*/ 1194938 w 1203747"/>
                  <a:gd name="connsiteY49" fmla="*/ 165625 h 1643056"/>
                  <a:gd name="connsiteX50" fmla="*/ 1128000 w 1203747"/>
                  <a:gd name="connsiteY50" fmla="*/ 288942 h 1643056"/>
                  <a:gd name="connsiteX51" fmla="*/ 992357 w 1203747"/>
                  <a:gd name="connsiteY51" fmla="*/ 253044 h 1643056"/>
                  <a:gd name="connsiteX52" fmla="*/ 992990 w 1203747"/>
                  <a:gd name="connsiteY52" fmla="*/ 244904 h 1643056"/>
                  <a:gd name="connsiteX53" fmla="*/ 879909 w 1203747"/>
                  <a:gd name="connsiteY53" fmla="*/ 280977 h 1643056"/>
                  <a:gd name="connsiteX54" fmla="*/ 755412 w 1203747"/>
                  <a:gd name="connsiteY54" fmla="*/ 329017 h 1643056"/>
                  <a:gd name="connsiteX55" fmla="*/ 721291 w 1203747"/>
                  <a:gd name="connsiteY55" fmla="*/ 343246 h 1643056"/>
                  <a:gd name="connsiteX56" fmla="*/ 805392 w 1203747"/>
                  <a:gd name="connsiteY56" fmla="*/ 377909 h 1643056"/>
                  <a:gd name="connsiteX57" fmla="*/ 957601 w 1203747"/>
                  <a:gd name="connsiteY57" fmla="*/ 433907 h 1643056"/>
                  <a:gd name="connsiteX58" fmla="*/ 999080 w 1203747"/>
                  <a:gd name="connsiteY58" fmla="*/ 446157 h 1643056"/>
                  <a:gd name="connsiteX59" fmla="*/ 1046316 w 1203747"/>
                  <a:gd name="connsiteY59" fmla="*/ 408085 h 1643056"/>
                  <a:gd name="connsiteX60" fmla="*/ 1128001 w 1203747"/>
                  <a:gd name="connsiteY60" fmla="*/ 415676 h 1643056"/>
                  <a:gd name="connsiteX61" fmla="*/ 1194938 w 1203747"/>
                  <a:gd name="connsiteY61" fmla="*/ 538993 h 1643056"/>
                  <a:gd name="connsiteX62" fmla="*/ 1140980 w 1203747"/>
                  <a:gd name="connsiteY62" fmla="*/ 582480 h 1643056"/>
                  <a:gd name="connsiteX63" fmla="*/ 1130611 w 1203747"/>
                  <a:gd name="connsiteY63" fmla="*/ 581518 h 1643056"/>
                  <a:gd name="connsiteX64" fmla="*/ 1138425 w 1203747"/>
                  <a:gd name="connsiteY64" fmla="*/ 588402 h 1643056"/>
                  <a:gd name="connsiteX65" fmla="*/ 1143801 w 1203747"/>
                  <a:gd name="connsiteY65" fmla="*/ 657493 h 1643056"/>
                  <a:gd name="connsiteX66" fmla="*/ 1050285 w 1203747"/>
                  <a:gd name="connsiteY66" fmla="*/ 704149 h 1643056"/>
                  <a:gd name="connsiteX67" fmla="*/ 686160 w 1203747"/>
                  <a:gd name="connsiteY67" fmla="*/ 939125 h 1643056"/>
                  <a:gd name="connsiteX68" fmla="*/ 742147 w 1203747"/>
                  <a:gd name="connsiteY68" fmla="*/ 852333 h 1643056"/>
                  <a:gd name="connsiteX69" fmla="*/ 686160 w 1203747"/>
                  <a:gd name="connsiteY69" fmla="*/ 765541 h 1643056"/>
                  <a:gd name="connsiteX70" fmla="*/ 630173 w 1203747"/>
                  <a:gd name="connsiteY70" fmla="*/ 852333 h 1643056"/>
                  <a:gd name="connsiteX71" fmla="*/ 686160 w 1203747"/>
                  <a:gd name="connsiteY71" fmla="*/ 939125 h 1643056"/>
                  <a:gd name="connsiteX72" fmla="*/ 522864 w 1203747"/>
                  <a:gd name="connsiteY72" fmla="*/ 944956 h 1643056"/>
                  <a:gd name="connsiteX73" fmla="*/ 578851 w 1203747"/>
                  <a:gd name="connsiteY73" fmla="*/ 858164 h 1643056"/>
                  <a:gd name="connsiteX74" fmla="*/ 522864 w 1203747"/>
                  <a:gd name="connsiteY74" fmla="*/ 771372 h 1643056"/>
                  <a:gd name="connsiteX75" fmla="*/ 466877 w 1203747"/>
                  <a:gd name="connsiteY75" fmla="*/ 858164 h 1643056"/>
                  <a:gd name="connsiteX76" fmla="*/ 522864 w 1203747"/>
                  <a:gd name="connsiteY76" fmla="*/ 944956 h 1643056"/>
                  <a:gd name="connsiteX77" fmla="*/ 298332 w 1203747"/>
                  <a:gd name="connsiteY77" fmla="*/ 1374674 h 1643056"/>
                  <a:gd name="connsiteX78" fmla="*/ 514183 w 1203747"/>
                  <a:gd name="connsiteY78" fmla="*/ 1185869 h 1643056"/>
                  <a:gd name="connsiteX79" fmla="*/ 298332 w 1203747"/>
                  <a:gd name="connsiteY79" fmla="*/ 997064 h 1643056"/>
                  <a:gd name="connsiteX80" fmla="*/ 82480 w 1203747"/>
                  <a:gd name="connsiteY80" fmla="*/ 1185869 h 1643056"/>
                  <a:gd name="connsiteX81" fmla="*/ 298332 w 1203747"/>
                  <a:gd name="connsiteY81" fmla="*/ 1374674 h 1643056"/>
                  <a:gd name="connsiteX82" fmla="*/ 910693 w 1203747"/>
                  <a:gd name="connsiteY82" fmla="*/ 1374674 h 1643056"/>
                  <a:gd name="connsiteX83" fmla="*/ 1126545 w 1203747"/>
                  <a:gd name="connsiteY83" fmla="*/ 1185869 h 1643056"/>
                  <a:gd name="connsiteX84" fmla="*/ 910693 w 1203747"/>
                  <a:gd name="connsiteY84" fmla="*/ 997064 h 1643056"/>
                  <a:gd name="connsiteX85" fmla="*/ 694841 w 1203747"/>
                  <a:gd name="connsiteY85" fmla="*/ 1185869 h 1643056"/>
                  <a:gd name="connsiteX86" fmla="*/ 910693 w 1203747"/>
                  <a:gd name="connsiteY86" fmla="*/ 1374674 h 1643056"/>
                  <a:gd name="connsiteX87" fmla="*/ 604513 w 1203747"/>
                  <a:gd name="connsiteY87" fmla="*/ 1643056 h 1643056"/>
                  <a:gd name="connsiteX88" fmla="*/ 5279 w 1203747"/>
                  <a:gd name="connsiteY88" fmla="*/ 1151939 h 1643056"/>
                  <a:gd name="connsiteX89" fmla="*/ 180789 w 1203747"/>
                  <a:gd name="connsiteY89" fmla="*/ 804665 h 1643056"/>
                  <a:gd name="connsiteX90" fmla="*/ 337707 w 1203747"/>
                  <a:gd name="connsiteY90" fmla="*/ 717959 h 1643056"/>
                  <a:gd name="connsiteX91" fmla="*/ 381995 w 1203747"/>
                  <a:gd name="connsiteY91" fmla="*/ 540807 h 1643056"/>
                  <a:gd name="connsiteX92" fmla="*/ 827034 w 1203747"/>
                  <a:gd name="connsiteY92" fmla="*/ 540807 h 1643056"/>
                  <a:gd name="connsiteX93" fmla="*/ 871322 w 1203747"/>
                  <a:gd name="connsiteY93" fmla="*/ 717959 h 1643056"/>
                  <a:gd name="connsiteX94" fmla="*/ 1028238 w 1203747"/>
                  <a:gd name="connsiteY94" fmla="*/ 804666 h 1643056"/>
                  <a:gd name="connsiteX95" fmla="*/ 1203747 w 1203747"/>
                  <a:gd name="connsiteY95" fmla="*/ 1151939 h 1643056"/>
                  <a:gd name="connsiteX96" fmla="*/ 604513 w 1203747"/>
                  <a:gd name="connsiteY96" fmla="*/ 1643056 h 1643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1203747" h="1643056">
                    <a:moveTo>
                      <a:pt x="1050285" y="704149"/>
                    </a:moveTo>
                    <a:cubicBezTo>
                      <a:pt x="1036428" y="702948"/>
                      <a:pt x="1022143" y="699426"/>
                      <a:pt x="1008158" y="693391"/>
                    </a:cubicBezTo>
                    <a:cubicBezTo>
                      <a:pt x="952218" y="669251"/>
                      <a:pt x="922248" y="614040"/>
                      <a:pt x="941221" y="570074"/>
                    </a:cubicBezTo>
                    <a:lnTo>
                      <a:pt x="948782" y="563981"/>
                    </a:lnTo>
                    <a:lnTo>
                      <a:pt x="910970" y="541947"/>
                    </a:lnTo>
                    <a:cubicBezTo>
                      <a:pt x="870132" y="520235"/>
                      <a:pt x="820937" y="495697"/>
                      <a:pt x="765809" y="469621"/>
                    </a:cubicBezTo>
                    <a:lnTo>
                      <a:pt x="599494" y="394585"/>
                    </a:lnTo>
                    <a:lnTo>
                      <a:pt x="434825" y="468879"/>
                    </a:lnTo>
                    <a:cubicBezTo>
                      <a:pt x="379696" y="494955"/>
                      <a:pt x="330502" y="519493"/>
                      <a:pt x="289663" y="541205"/>
                    </a:cubicBezTo>
                    <a:lnTo>
                      <a:pt x="251851" y="563239"/>
                    </a:lnTo>
                    <a:lnTo>
                      <a:pt x="259412" y="569332"/>
                    </a:lnTo>
                    <a:cubicBezTo>
                      <a:pt x="278385" y="613298"/>
                      <a:pt x="248416" y="668509"/>
                      <a:pt x="192475" y="692649"/>
                    </a:cubicBezTo>
                    <a:cubicBezTo>
                      <a:pt x="178489" y="698684"/>
                      <a:pt x="164205" y="702206"/>
                      <a:pt x="150348" y="703407"/>
                    </a:cubicBezTo>
                    <a:cubicBezTo>
                      <a:pt x="108779" y="707010"/>
                      <a:pt x="71061" y="689726"/>
                      <a:pt x="56832" y="656751"/>
                    </a:cubicBezTo>
                    <a:cubicBezTo>
                      <a:pt x="47346" y="634769"/>
                      <a:pt x="50093" y="609975"/>
                      <a:pt x="62208" y="587660"/>
                    </a:cubicBezTo>
                    <a:lnTo>
                      <a:pt x="70022" y="580776"/>
                    </a:lnTo>
                    <a:lnTo>
                      <a:pt x="59653" y="581738"/>
                    </a:lnTo>
                    <a:cubicBezTo>
                      <a:pt x="35105" y="575244"/>
                      <a:pt x="15181" y="560234"/>
                      <a:pt x="5695" y="538251"/>
                    </a:cubicBezTo>
                    <a:cubicBezTo>
                      <a:pt x="-13277" y="494285"/>
                      <a:pt x="16692" y="439074"/>
                      <a:pt x="72632" y="414934"/>
                    </a:cubicBezTo>
                    <a:cubicBezTo>
                      <a:pt x="100602" y="402865"/>
                      <a:pt x="129769" y="400847"/>
                      <a:pt x="154317" y="407343"/>
                    </a:cubicBezTo>
                    <a:lnTo>
                      <a:pt x="201553" y="445415"/>
                    </a:lnTo>
                    <a:lnTo>
                      <a:pt x="243033" y="433165"/>
                    </a:lnTo>
                    <a:cubicBezTo>
                      <a:pt x="286847" y="418347"/>
                      <a:pt x="338449" y="399388"/>
                      <a:pt x="395241" y="377167"/>
                    </a:cubicBezTo>
                    <a:lnTo>
                      <a:pt x="477553" y="343241"/>
                    </a:lnTo>
                    <a:lnTo>
                      <a:pt x="445222" y="329759"/>
                    </a:lnTo>
                    <a:cubicBezTo>
                      <a:pt x="400803" y="311912"/>
                      <a:pt x="358939" y="295775"/>
                      <a:pt x="320725" y="281719"/>
                    </a:cubicBezTo>
                    <a:lnTo>
                      <a:pt x="207643" y="245646"/>
                    </a:lnTo>
                    <a:lnTo>
                      <a:pt x="208276" y="253786"/>
                    </a:lnTo>
                    <a:cubicBezTo>
                      <a:pt x="189303" y="297752"/>
                      <a:pt x="128573" y="313824"/>
                      <a:pt x="72633" y="289684"/>
                    </a:cubicBezTo>
                    <a:cubicBezTo>
                      <a:pt x="16692" y="265544"/>
                      <a:pt x="-13277" y="210333"/>
                      <a:pt x="5695" y="166367"/>
                    </a:cubicBezTo>
                    <a:cubicBezTo>
                      <a:pt x="15181" y="144384"/>
                      <a:pt x="35108" y="129375"/>
                      <a:pt x="59653" y="122880"/>
                    </a:cubicBezTo>
                    <a:lnTo>
                      <a:pt x="70022" y="123842"/>
                    </a:lnTo>
                    <a:lnTo>
                      <a:pt x="62208" y="116958"/>
                    </a:lnTo>
                    <a:cubicBezTo>
                      <a:pt x="50095" y="94644"/>
                      <a:pt x="47346" y="69849"/>
                      <a:pt x="56832" y="47867"/>
                    </a:cubicBezTo>
                    <a:cubicBezTo>
                      <a:pt x="75804" y="3900"/>
                      <a:pt x="136534" y="-12171"/>
                      <a:pt x="192475" y="11969"/>
                    </a:cubicBezTo>
                    <a:cubicBezTo>
                      <a:pt x="220447" y="24040"/>
                      <a:pt x="241924" y="43877"/>
                      <a:pt x="254036" y="66193"/>
                    </a:cubicBezTo>
                    <a:lnTo>
                      <a:pt x="258610" y="124954"/>
                    </a:lnTo>
                    <a:lnTo>
                      <a:pt x="363340" y="182983"/>
                    </a:lnTo>
                    <a:cubicBezTo>
                      <a:pt x="399782" y="201146"/>
                      <a:pt x="440243" y="220535"/>
                      <a:pt x="483700" y="240608"/>
                    </a:cubicBezTo>
                    <a:lnTo>
                      <a:pt x="599485" y="292273"/>
                    </a:lnTo>
                    <a:lnTo>
                      <a:pt x="716933" y="239866"/>
                    </a:lnTo>
                    <a:cubicBezTo>
                      <a:pt x="760391" y="219793"/>
                      <a:pt x="800851" y="200403"/>
                      <a:pt x="837293" y="182241"/>
                    </a:cubicBezTo>
                    <a:lnTo>
                      <a:pt x="942023" y="124212"/>
                    </a:lnTo>
                    <a:lnTo>
                      <a:pt x="946597" y="65451"/>
                    </a:lnTo>
                    <a:cubicBezTo>
                      <a:pt x="958709" y="43135"/>
                      <a:pt x="980187" y="23298"/>
                      <a:pt x="1008158" y="11227"/>
                    </a:cubicBezTo>
                    <a:cubicBezTo>
                      <a:pt x="1064099" y="-12913"/>
                      <a:pt x="1124829" y="3158"/>
                      <a:pt x="1143801" y="47125"/>
                    </a:cubicBezTo>
                    <a:cubicBezTo>
                      <a:pt x="1153287" y="69107"/>
                      <a:pt x="1150538" y="93902"/>
                      <a:pt x="1138425" y="116216"/>
                    </a:cubicBezTo>
                    <a:lnTo>
                      <a:pt x="1130611" y="123100"/>
                    </a:lnTo>
                    <a:lnTo>
                      <a:pt x="1140980" y="122138"/>
                    </a:lnTo>
                    <a:cubicBezTo>
                      <a:pt x="1165525" y="128633"/>
                      <a:pt x="1185452" y="143642"/>
                      <a:pt x="1194938" y="165625"/>
                    </a:cubicBezTo>
                    <a:cubicBezTo>
                      <a:pt x="1213910" y="209591"/>
                      <a:pt x="1183941" y="264802"/>
                      <a:pt x="1128000" y="288942"/>
                    </a:cubicBezTo>
                    <a:cubicBezTo>
                      <a:pt x="1072060" y="313082"/>
                      <a:pt x="1011330" y="297010"/>
                      <a:pt x="992357" y="253044"/>
                    </a:cubicBezTo>
                    <a:lnTo>
                      <a:pt x="992990" y="244904"/>
                    </a:lnTo>
                    <a:lnTo>
                      <a:pt x="879909" y="280977"/>
                    </a:lnTo>
                    <a:cubicBezTo>
                      <a:pt x="841695" y="295033"/>
                      <a:pt x="799830" y="311170"/>
                      <a:pt x="755412" y="329017"/>
                    </a:cubicBezTo>
                    <a:lnTo>
                      <a:pt x="721291" y="343246"/>
                    </a:lnTo>
                    <a:lnTo>
                      <a:pt x="805392" y="377909"/>
                    </a:lnTo>
                    <a:cubicBezTo>
                      <a:pt x="862184" y="400130"/>
                      <a:pt x="913786" y="419089"/>
                      <a:pt x="957601" y="433907"/>
                    </a:cubicBezTo>
                    <a:lnTo>
                      <a:pt x="999080" y="446157"/>
                    </a:lnTo>
                    <a:lnTo>
                      <a:pt x="1046316" y="408085"/>
                    </a:lnTo>
                    <a:cubicBezTo>
                      <a:pt x="1070864" y="401589"/>
                      <a:pt x="1100031" y="403607"/>
                      <a:pt x="1128001" y="415676"/>
                    </a:cubicBezTo>
                    <a:cubicBezTo>
                      <a:pt x="1183941" y="439816"/>
                      <a:pt x="1213910" y="495027"/>
                      <a:pt x="1194938" y="538993"/>
                    </a:cubicBezTo>
                    <a:cubicBezTo>
                      <a:pt x="1185452" y="560976"/>
                      <a:pt x="1165528" y="575986"/>
                      <a:pt x="1140980" y="582480"/>
                    </a:cubicBezTo>
                    <a:lnTo>
                      <a:pt x="1130611" y="581518"/>
                    </a:lnTo>
                    <a:lnTo>
                      <a:pt x="1138425" y="588402"/>
                    </a:lnTo>
                    <a:cubicBezTo>
                      <a:pt x="1150540" y="610717"/>
                      <a:pt x="1153287" y="635511"/>
                      <a:pt x="1143801" y="657493"/>
                    </a:cubicBezTo>
                    <a:cubicBezTo>
                      <a:pt x="1129572" y="690468"/>
                      <a:pt x="1091854" y="707752"/>
                      <a:pt x="1050285" y="704149"/>
                    </a:cubicBezTo>
                    <a:close/>
                    <a:moveTo>
                      <a:pt x="686160" y="939125"/>
                    </a:moveTo>
                    <a:cubicBezTo>
                      <a:pt x="717080" y="939125"/>
                      <a:pt x="742147" y="900267"/>
                      <a:pt x="742147" y="852333"/>
                    </a:cubicBezTo>
                    <a:cubicBezTo>
                      <a:pt x="742147" y="804399"/>
                      <a:pt x="717080" y="765541"/>
                      <a:pt x="686160" y="765541"/>
                    </a:cubicBezTo>
                    <a:cubicBezTo>
                      <a:pt x="655239" y="765541"/>
                      <a:pt x="630173" y="804399"/>
                      <a:pt x="630173" y="852333"/>
                    </a:cubicBezTo>
                    <a:cubicBezTo>
                      <a:pt x="630173" y="900267"/>
                      <a:pt x="655239" y="939125"/>
                      <a:pt x="686160" y="939125"/>
                    </a:cubicBezTo>
                    <a:close/>
                    <a:moveTo>
                      <a:pt x="522864" y="944956"/>
                    </a:moveTo>
                    <a:cubicBezTo>
                      <a:pt x="553784" y="944956"/>
                      <a:pt x="578851" y="906098"/>
                      <a:pt x="578851" y="858164"/>
                    </a:cubicBezTo>
                    <a:cubicBezTo>
                      <a:pt x="578851" y="810230"/>
                      <a:pt x="553784" y="771372"/>
                      <a:pt x="522864" y="771372"/>
                    </a:cubicBezTo>
                    <a:cubicBezTo>
                      <a:pt x="491944" y="771372"/>
                      <a:pt x="466877" y="810230"/>
                      <a:pt x="466877" y="858164"/>
                    </a:cubicBezTo>
                    <a:cubicBezTo>
                      <a:pt x="466877" y="906098"/>
                      <a:pt x="491944" y="944956"/>
                      <a:pt x="522864" y="944956"/>
                    </a:cubicBezTo>
                    <a:close/>
                    <a:moveTo>
                      <a:pt x="298332" y="1374674"/>
                    </a:moveTo>
                    <a:cubicBezTo>
                      <a:pt x="417543" y="1374674"/>
                      <a:pt x="514183" y="1290143"/>
                      <a:pt x="514183" y="1185869"/>
                    </a:cubicBezTo>
                    <a:cubicBezTo>
                      <a:pt x="514183" y="1081595"/>
                      <a:pt x="417543" y="997064"/>
                      <a:pt x="298332" y="997064"/>
                    </a:cubicBezTo>
                    <a:cubicBezTo>
                      <a:pt x="179120" y="997064"/>
                      <a:pt x="82480" y="1081595"/>
                      <a:pt x="82480" y="1185869"/>
                    </a:cubicBezTo>
                    <a:cubicBezTo>
                      <a:pt x="82480" y="1290143"/>
                      <a:pt x="179120" y="1374674"/>
                      <a:pt x="298332" y="1374674"/>
                    </a:cubicBezTo>
                    <a:close/>
                    <a:moveTo>
                      <a:pt x="910693" y="1374674"/>
                    </a:moveTo>
                    <a:cubicBezTo>
                      <a:pt x="1029905" y="1374674"/>
                      <a:pt x="1126545" y="1290143"/>
                      <a:pt x="1126545" y="1185869"/>
                    </a:cubicBezTo>
                    <a:cubicBezTo>
                      <a:pt x="1126545" y="1081595"/>
                      <a:pt x="1029905" y="997064"/>
                      <a:pt x="910693" y="997064"/>
                    </a:cubicBezTo>
                    <a:cubicBezTo>
                      <a:pt x="791482" y="997064"/>
                      <a:pt x="694841" y="1081595"/>
                      <a:pt x="694841" y="1185869"/>
                    </a:cubicBezTo>
                    <a:cubicBezTo>
                      <a:pt x="694841" y="1290143"/>
                      <a:pt x="791482" y="1374674"/>
                      <a:pt x="910693" y="1374674"/>
                    </a:cubicBezTo>
                    <a:close/>
                    <a:moveTo>
                      <a:pt x="604513" y="1643056"/>
                    </a:moveTo>
                    <a:cubicBezTo>
                      <a:pt x="273564" y="1643056"/>
                      <a:pt x="5279" y="1423176"/>
                      <a:pt x="5279" y="1151939"/>
                    </a:cubicBezTo>
                    <a:cubicBezTo>
                      <a:pt x="5279" y="1016321"/>
                      <a:pt x="72349" y="893542"/>
                      <a:pt x="180789" y="804665"/>
                    </a:cubicBezTo>
                    <a:lnTo>
                      <a:pt x="337707" y="717959"/>
                    </a:lnTo>
                    <a:lnTo>
                      <a:pt x="381995" y="540807"/>
                    </a:lnTo>
                    <a:lnTo>
                      <a:pt x="827034" y="540807"/>
                    </a:lnTo>
                    <a:lnTo>
                      <a:pt x="871322" y="717959"/>
                    </a:lnTo>
                    <a:lnTo>
                      <a:pt x="1028238" y="804666"/>
                    </a:lnTo>
                    <a:cubicBezTo>
                      <a:pt x="1136675" y="893542"/>
                      <a:pt x="1203747" y="1016321"/>
                      <a:pt x="1203747" y="1151939"/>
                    </a:cubicBezTo>
                    <a:cubicBezTo>
                      <a:pt x="1203747" y="1423176"/>
                      <a:pt x="935462" y="1643056"/>
                      <a:pt x="604513" y="164305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波線 38">
              <a:extLst>
                <a:ext uri="{FF2B5EF4-FFF2-40B4-BE49-F238E27FC236}">
                  <a16:creationId xmlns:a16="http://schemas.microsoft.com/office/drawing/2014/main" id="{7C0AAD38-6835-4AC4-BACC-4BF143555D83}"/>
                </a:ext>
              </a:extLst>
            </p:cNvPr>
            <p:cNvSpPr/>
            <p:nvPr/>
          </p:nvSpPr>
          <p:spPr bwMode="auto">
            <a:xfrm>
              <a:off x="6040544" y="2838628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9F89BB28-1371-4AF6-BD14-F372F56D1D2A}"/>
              </a:ext>
            </a:extLst>
          </p:cNvPr>
          <p:cNvGrpSpPr/>
          <p:nvPr/>
        </p:nvGrpSpPr>
        <p:grpSpPr>
          <a:xfrm>
            <a:off x="7903849" y="2838628"/>
            <a:ext cx="1593833" cy="1492370"/>
            <a:chOff x="7903849" y="2838628"/>
            <a:chExt cx="1593833" cy="1492370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0983588-D82D-4DBC-B14C-C1CCFC613945}"/>
                </a:ext>
              </a:extLst>
            </p:cNvPr>
            <p:cNvGrpSpPr/>
            <p:nvPr/>
          </p:nvGrpSpPr>
          <p:grpSpPr>
            <a:xfrm>
              <a:off x="7903849" y="2838628"/>
              <a:ext cx="1593833" cy="1492370"/>
              <a:chOff x="7903849" y="2846717"/>
              <a:chExt cx="1593833" cy="1492370"/>
            </a:xfrm>
          </p:grpSpPr>
          <p:sp>
            <p:nvSpPr>
              <p:cNvPr id="45" name="波線 44">
                <a:extLst>
                  <a:ext uri="{FF2B5EF4-FFF2-40B4-BE49-F238E27FC236}">
                    <a16:creationId xmlns:a16="http://schemas.microsoft.com/office/drawing/2014/main" id="{0D7A4B69-9D1A-4262-9FC0-1EE1D2B3FBAB}"/>
                  </a:ext>
                </a:extLst>
              </p:cNvPr>
              <p:cNvSpPr/>
              <p:nvPr/>
            </p:nvSpPr>
            <p:spPr bwMode="auto">
              <a:xfrm>
                <a:off x="7903849" y="2846717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F4D379F-9D94-4D81-ACBC-14A4761AC71C}"/>
                  </a:ext>
                </a:extLst>
              </p:cNvPr>
              <p:cNvSpPr/>
              <p:nvPr/>
            </p:nvSpPr>
            <p:spPr>
              <a:xfrm>
                <a:off x="8497370" y="3162582"/>
                <a:ext cx="478798" cy="844366"/>
              </a:xfrm>
              <a:custGeom>
                <a:avLst/>
                <a:gdLst>
                  <a:gd name="connsiteX0" fmla="*/ 647661 w 1207313"/>
                  <a:gd name="connsiteY0" fmla="*/ 1372376 h 2037572"/>
                  <a:gd name="connsiteX1" fmla="*/ 683997 w 1207313"/>
                  <a:gd name="connsiteY1" fmla="*/ 1439688 h 2037572"/>
                  <a:gd name="connsiteX2" fmla="*/ 647661 w 1207313"/>
                  <a:gd name="connsiteY2" fmla="*/ 1506999 h 2037572"/>
                  <a:gd name="connsiteX3" fmla="*/ 611324 w 1207313"/>
                  <a:gd name="connsiteY3" fmla="*/ 1439688 h 2037572"/>
                  <a:gd name="connsiteX4" fmla="*/ 647661 w 1207313"/>
                  <a:gd name="connsiteY4" fmla="*/ 1372376 h 2037572"/>
                  <a:gd name="connsiteX5" fmla="*/ 556381 w 1207313"/>
                  <a:gd name="connsiteY5" fmla="*/ 1372376 h 2037572"/>
                  <a:gd name="connsiteX6" fmla="*/ 592717 w 1207313"/>
                  <a:gd name="connsiteY6" fmla="*/ 1439688 h 2037572"/>
                  <a:gd name="connsiteX7" fmla="*/ 556381 w 1207313"/>
                  <a:gd name="connsiteY7" fmla="*/ 1506999 h 2037572"/>
                  <a:gd name="connsiteX8" fmla="*/ 520044 w 1207313"/>
                  <a:gd name="connsiteY8" fmla="*/ 1439688 h 2037572"/>
                  <a:gd name="connsiteX9" fmla="*/ 556381 w 1207313"/>
                  <a:gd name="connsiteY9" fmla="*/ 1372376 h 2037572"/>
                  <a:gd name="connsiteX10" fmla="*/ 738941 w 1207313"/>
                  <a:gd name="connsiteY10" fmla="*/ 1349556 h 2037572"/>
                  <a:gd name="connsiteX11" fmla="*/ 775277 w 1207313"/>
                  <a:gd name="connsiteY11" fmla="*/ 1416868 h 2037572"/>
                  <a:gd name="connsiteX12" fmla="*/ 738941 w 1207313"/>
                  <a:gd name="connsiteY12" fmla="*/ 1484179 h 2037572"/>
                  <a:gd name="connsiteX13" fmla="*/ 702604 w 1207313"/>
                  <a:gd name="connsiteY13" fmla="*/ 1416868 h 2037572"/>
                  <a:gd name="connsiteX14" fmla="*/ 738941 w 1207313"/>
                  <a:gd name="connsiteY14" fmla="*/ 1349556 h 2037572"/>
                  <a:gd name="connsiteX15" fmla="*/ 465101 w 1207313"/>
                  <a:gd name="connsiteY15" fmla="*/ 1349556 h 2037572"/>
                  <a:gd name="connsiteX16" fmla="*/ 501437 w 1207313"/>
                  <a:gd name="connsiteY16" fmla="*/ 1416868 h 2037572"/>
                  <a:gd name="connsiteX17" fmla="*/ 465101 w 1207313"/>
                  <a:gd name="connsiteY17" fmla="*/ 1484179 h 2037572"/>
                  <a:gd name="connsiteX18" fmla="*/ 428764 w 1207313"/>
                  <a:gd name="connsiteY18" fmla="*/ 1416868 h 2037572"/>
                  <a:gd name="connsiteX19" fmla="*/ 465101 w 1207313"/>
                  <a:gd name="connsiteY19" fmla="*/ 1349556 h 2037572"/>
                  <a:gd name="connsiteX20" fmla="*/ 157028 w 1207313"/>
                  <a:gd name="connsiteY20" fmla="*/ 1333423 h 2037572"/>
                  <a:gd name="connsiteX21" fmla="*/ 199155 w 1207313"/>
                  <a:gd name="connsiteY21" fmla="*/ 1344181 h 2037572"/>
                  <a:gd name="connsiteX22" fmla="*/ 266092 w 1207313"/>
                  <a:gd name="connsiteY22" fmla="*/ 1467498 h 2037572"/>
                  <a:gd name="connsiteX23" fmla="*/ 258531 w 1207313"/>
                  <a:gd name="connsiteY23" fmla="*/ 1473591 h 2037572"/>
                  <a:gd name="connsiteX24" fmla="*/ 296343 w 1207313"/>
                  <a:gd name="connsiteY24" fmla="*/ 1495625 h 2037572"/>
                  <a:gd name="connsiteX25" fmla="*/ 441504 w 1207313"/>
                  <a:gd name="connsiteY25" fmla="*/ 1567951 h 2037572"/>
                  <a:gd name="connsiteX26" fmla="*/ 607819 w 1207313"/>
                  <a:gd name="connsiteY26" fmla="*/ 1642987 h 2037572"/>
                  <a:gd name="connsiteX27" fmla="*/ 772488 w 1207313"/>
                  <a:gd name="connsiteY27" fmla="*/ 1568693 h 2037572"/>
                  <a:gd name="connsiteX28" fmla="*/ 917650 w 1207313"/>
                  <a:gd name="connsiteY28" fmla="*/ 1496367 h 2037572"/>
                  <a:gd name="connsiteX29" fmla="*/ 955462 w 1207313"/>
                  <a:gd name="connsiteY29" fmla="*/ 1474333 h 2037572"/>
                  <a:gd name="connsiteX30" fmla="*/ 947901 w 1207313"/>
                  <a:gd name="connsiteY30" fmla="*/ 1468240 h 2037572"/>
                  <a:gd name="connsiteX31" fmla="*/ 1014838 w 1207313"/>
                  <a:gd name="connsiteY31" fmla="*/ 1344923 h 2037572"/>
                  <a:gd name="connsiteX32" fmla="*/ 1056965 w 1207313"/>
                  <a:gd name="connsiteY32" fmla="*/ 1334165 h 2037572"/>
                  <a:gd name="connsiteX33" fmla="*/ 1150481 w 1207313"/>
                  <a:gd name="connsiteY33" fmla="*/ 1380821 h 2037572"/>
                  <a:gd name="connsiteX34" fmla="*/ 1145105 w 1207313"/>
                  <a:gd name="connsiteY34" fmla="*/ 1449912 h 2037572"/>
                  <a:gd name="connsiteX35" fmla="*/ 1137291 w 1207313"/>
                  <a:gd name="connsiteY35" fmla="*/ 1456796 h 2037572"/>
                  <a:gd name="connsiteX36" fmla="*/ 1147660 w 1207313"/>
                  <a:gd name="connsiteY36" fmla="*/ 1455834 h 2037572"/>
                  <a:gd name="connsiteX37" fmla="*/ 1201618 w 1207313"/>
                  <a:gd name="connsiteY37" fmla="*/ 1499321 h 2037572"/>
                  <a:gd name="connsiteX38" fmla="*/ 1134681 w 1207313"/>
                  <a:gd name="connsiteY38" fmla="*/ 1622638 h 2037572"/>
                  <a:gd name="connsiteX39" fmla="*/ 1052996 w 1207313"/>
                  <a:gd name="connsiteY39" fmla="*/ 1630229 h 2037572"/>
                  <a:gd name="connsiteX40" fmla="*/ 1005760 w 1207313"/>
                  <a:gd name="connsiteY40" fmla="*/ 1592157 h 2037572"/>
                  <a:gd name="connsiteX41" fmla="*/ 964280 w 1207313"/>
                  <a:gd name="connsiteY41" fmla="*/ 1604407 h 2037572"/>
                  <a:gd name="connsiteX42" fmla="*/ 812072 w 1207313"/>
                  <a:gd name="connsiteY42" fmla="*/ 1660405 h 2037572"/>
                  <a:gd name="connsiteX43" fmla="*/ 729760 w 1207313"/>
                  <a:gd name="connsiteY43" fmla="*/ 1694331 h 2037572"/>
                  <a:gd name="connsiteX44" fmla="*/ 762091 w 1207313"/>
                  <a:gd name="connsiteY44" fmla="*/ 1707813 h 2037572"/>
                  <a:gd name="connsiteX45" fmla="*/ 886588 w 1207313"/>
                  <a:gd name="connsiteY45" fmla="*/ 1755853 h 2037572"/>
                  <a:gd name="connsiteX46" fmla="*/ 999670 w 1207313"/>
                  <a:gd name="connsiteY46" fmla="*/ 1791926 h 2037572"/>
                  <a:gd name="connsiteX47" fmla="*/ 999037 w 1207313"/>
                  <a:gd name="connsiteY47" fmla="*/ 1783786 h 2037572"/>
                  <a:gd name="connsiteX48" fmla="*/ 1134680 w 1207313"/>
                  <a:gd name="connsiteY48" fmla="*/ 1747888 h 2037572"/>
                  <a:gd name="connsiteX49" fmla="*/ 1201618 w 1207313"/>
                  <a:gd name="connsiteY49" fmla="*/ 1871205 h 2037572"/>
                  <a:gd name="connsiteX50" fmla="*/ 1147660 w 1207313"/>
                  <a:gd name="connsiteY50" fmla="*/ 1914692 h 2037572"/>
                  <a:gd name="connsiteX51" fmla="*/ 1137291 w 1207313"/>
                  <a:gd name="connsiteY51" fmla="*/ 1913730 h 2037572"/>
                  <a:gd name="connsiteX52" fmla="*/ 1145105 w 1207313"/>
                  <a:gd name="connsiteY52" fmla="*/ 1920614 h 2037572"/>
                  <a:gd name="connsiteX53" fmla="*/ 1150481 w 1207313"/>
                  <a:gd name="connsiteY53" fmla="*/ 1989705 h 2037572"/>
                  <a:gd name="connsiteX54" fmla="*/ 1014838 w 1207313"/>
                  <a:gd name="connsiteY54" fmla="*/ 2025603 h 2037572"/>
                  <a:gd name="connsiteX55" fmla="*/ 953277 w 1207313"/>
                  <a:gd name="connsiteY55" fmla="*/ 1971379 h 2037572"/>
                  <a:gd name="connsiteX56" fmla="*/ 948703 w 1207313"/>
                  <a:gd name="connsiteY56" fmla="*/ 1912618 h 2037572"/>
                  <a:gd name="connsiteX57" fmla="*/ 843973 w 1207313"/>
                  <a:gd name="connsiteY57" fmla="*/ 1854589 h 2037572"/>
                  <a:gd name="connsiteX58" fmla="*/ 723613 w 1207313"/>
                  <a:gd name="connsiteY58" fmla="*/ 1796964 h 2037572"/>
                  <a:gd name="connsiteX59" fmla="*/ 607828 w 1207313"/>
                  <a:gd name="connsiteY59" fmla="*/ 1745299 h 2037572"/>
                  <a:gd name="connsiteX60" fmla="*/ 490380 w 1207313"/>
                  <a:gd name="connsiteY60" fmla="*/ 1797706 h 2037572"/>
                  <a:gd name="connsiteX61" fmla="*/ 370020 w 1207313"/>
                  <a:gd name="connsiteY61" fmla="*/ 1855331 h 2037572"/>
                  <a:gd name="connsiteX62" fmla="*/ 265290 w 1207313"/>
                  <a:gd name="connsiteY62" fmla="*/ 1913360 h 2037572"/>
                  <a:gd name="connsiteX63" fmla="*/ 260716 w 1207313"/>
                  <a:gd name="connsiteY63" fmla="*/ 1972121 h 2037572"/>
                  <a:gd name="connsiteX64" fmla="*/ 199155 w 1207313"/>
                  <a:gd name="connsiteY64" fmla="*/ 2026345 h 2037572"/>
                  <a:gd name="connsiteX65" fmla="*/ 63512 w 1207313"/>
                  <a:gd name="connsiteY65" fmla="*/ 1990447 h 2037572"/>
                  <a:gd name="connsiteX66" fmla="*/ 68888 w 1207313"/>
                  <a:gd name="connsiteY66" fmla="*/ 1921356 h 2037572"/>
                  <a:gd name="connsiteX67" fmla="*/ 76702 w 1207313"/>
                  <a:gd name="connsiteY67" fmla="*/ 1914472 h 2037572"/>
                  <a:gd name="connsiteX68" fmla="*/ 66333 w 1207313"/>
                  <a:gd name="connsiteY68" fmla="*/ 1915434 h 2037572"/>
                  <a:gd name="connsiteX69" fmla="*/ 12375 w 1207313"/>
                  <a:gd name="connsiteY69" fmla="*/ 1871947 h 2037572"/>
                  <a:gd name="connsiteX70" fmla="*/ 79313 w 1207313"/>
                  <a:gd name="connsiteY70" fmla="*/ 1748630 h 2037572"/>
                  <a:gd name="connsiteX71" fmla="*/ 214956 w 1207313"/>
                  <a:gd name="connsiteY71" fmla="*/ 1784528 h 2037572"/>
                  <a:gd name="connsiteX72" fmla="*/ 214323 w 1207313"/>
                  <a:gd name="connsiteY72" fmla="*/ 1792668 h 2037572"/>
                  <a:gd name="connsiteX73" fmla="*/ 327404 w 1207313"/>
                  <a:gd name="connsiteY73" fmla="*/ 1756595 h 2037572"/>
                  <a:gd name="connsiteX74" fmla="*/ 451901 w 1207313"/>
                  <a:gd name="connsiteY74" fmla="*/ 1708555 h 2037572"/>
                  <a:gd name="connsiteX75" fmla="*/ 486022 w 1207313"/>
                  <a:gd name="connsiteY75" fmla="*/ 1694326 h 2037572"/>
                  <a:gd name="connsiteX76" fmla="*/ 401921 w 1207313"/>
                  <a:gd name="connsiteY76" fmla="*/ 1659663 h 2037572"/>
                  <a:gd name="connsiteX77" fmla="*/ 249712 w 1207313"/>
                  <a:gd name="connsiteY77" fmla="*/ 1603665 h 2037572"/>
                  <a:gd name="connsiteX78" fmla="*/ 208233 w 1207313"/>
                  <a:gd name="connsiteY78" fmla="*/ 1591415 h 2037572"/>
                  <a:gd name="connsiteX79" fmla="*/ 160997 w 1207313"/>
                  <a:gd name="connsiteY79" fmla="*/ 1629487 h 2037572"/>
                  <a:gd name="connsiteX80" fmla="*/ 79312 w 1207313"/>
                  <a:gd name="connsiteY80" fmla="*/ 1621896 h 2037572"/>
                  <a:gd name="connsiteX81" fmla="*/ 12375 w 1207313"/>
                  <a:gd name="connsiteY81" fmla="*/ 1498579 h 2037572"/>
                  <a:gd name="connsiteX82" fmla="*/ 66333 w 1207313"/>
                  <a:gd name="connsiteY82" fmla="*/ 1455092 h 2037572"/>
                  <a:gd name="connsiteX83" fmla="*/ 76702 w 1207313"/>
                  <a:gd name="connsiteY83" fmla="*/ 1456054 h 2037572"/>
                  <a:gd name="connsiteX84" fmla="*/ 68888 w 1207313"/>
                  <a:gd name="connsiteY84" fmla="*/ 1449170 h 2037572"/>
                  <a:gd name="connsiteX85" fmla="*/ 63512 w 1207313"/>
                  <a:gd name="connsiteY85" fmla="*/ 1380079 h 2037572"/>
                  <a:gd name="connsiteX86" fmla="*/ 157028 w 1207313"/>
                  <a:gd name="connsiteY86" fmla="*/ 1333423 h 2037572"/>
                  <a:gd name="connsiteX87" fmla="*/ 830221 w 1207313"/>
                  <a:gd name="connsiteY87" fmla="*/ 1307427 h 2037572"/>
                  <a:gd name="connsiteX88" fmla="*/ 866557 w 1207313"/>
                  <a:gd name="connsiteY88" fmla="*/ 1374739 h 2037572"/>
                  <a:gd name="connsiteX89" fmla="*/ 830221 w 1207313"/>
                  <a:gd name="connsiteY89" fmla="*/ 1442050 h 2037572"/>
                  <a:gd name="connsiteX90" fmla="*/ 793884 w 1207313"/>
                  <a:gd name="connsiteY90" fmla="*/ 1374739 h 2037572"/>
                  <a:gd name="connsiteX91" fmla="*/ 830221 w 1207313"/>
                  <a:gd name="connsiteY91" fmla="*/ 1307427 h 2037572"/>
                  <a:gd name="connsiteX92" fmla="*/ 373821 w 1207313"/>
                  <a:gd name="connsiteY92" fmla="*/ 1307427 h 2037572"/>
                  <a:gd name="connsiteX93" fmla="*/ 410157 w 1207313"/>
                  <a:gd name="connsiteY93" fmla="*/ 1374739 h 2037572"/>
                  <a:gd name="connsiteX94" fmla="*/ 373821 w 1207313"/>
                  <a:gd name="connsiteY94" fmla="*/ 1442050 h 2037572"/>
                  <a:gd name="connsiteX95" fmla="*/ 337484 w 1207313"/>
                  <a:gd name="connsiteY95" fmla="*/ 1374739 h 2037572"/>
                  <a:gd name="connsiteX96" fmla="*/ 373821 w 1207313"/>
                  <a:gd name="connsiteY96" fmla="*/ 1307427 h 2037572"/>
                  <a:gd name="connsiteX97" fmla="*/ 921501 w 1207313"/>
                  <a:gd name="connsiteY97" fmla="*/ 1237212 h 2037572"/>
                  <a:gd name="connsiteX98" fmla="*/ 957837 w 1207313"/>
                  <a:gd name="connsiteY98" fmla="*/ 1304523 h 2037572"/>
                  <a:gd name="connsiteX99" fmla="*/ 921501 w 1207313"/>
                  <a:gd name="connsiteY99" fmla="*/ 1371835 h 2037572"/>
                  <a:gd name="connsiteX100" fmla="*/ 885164 w 1207313"/>
                  <a:gd name="connsiteY100" fmla="*/ 1304523 h 2037572"/>
                  <a:gd name="connsiteX101" fmla="*/ 921501 w 1207313"/>
                  <a:gd name="connsiteY101" fmla="*/ 1237212 h 2037572"/>
                  <a:gd name="connsiteX102" fmla="*/ 282541 w 1207313"/>
                  <a:gd name="connsiteY102" fmla="*/ 1237212 h 2037572"/>
                  <a:gd name="connsiteX103" fmla="*/ 318878 w 1207313"/>
                  <a:gd name="connsiteY103" fmla="*/ 1304523 h 2037572"/>
                  <a:gd name="connsiteX104" fmla="*/ 282541 w 1207313"/>
                  <a:gd name="connsiteY104" fmla="*/ 1371835 h 2037572"/>
                  <a:gd name="connsiteX105" fmla="*/ 246204 w 1207313"/>
                  <a:gd name="connsiteY105" fmla="*/ 1304523 h 2037572"/>
                  <a:gd name="connsiteX106" fmla="*/ 282541 w 1207313"/>
                  <a:gd name="connsiteY106" fmla="*/ 1237212 h 2037572"/>
                  <a:gd name="connsiteX107" fmla="*/ 650832 w 1207313"/>
                  <a:gd name="connsiteY107" fmla="*/ 1053575 h 2037572"/>
                  <a:gd name="connsiteX108" fmla="*/ 611660 w 1207313"/>
                  <a:gd name="connsiteY108" fmla="*/ 1112088 h 2037572"/>
                  <a:gd name="connsiteX109" fmla="*/ 650832 w 1207313"/>
                  <a:gd name="connsiteY109" fmla="*/ 1170601 h 2037572"/>
                  <a:gd name="connsiteX110" fmla="*/ 690004 w 1207313"/>
                  <a:gd name="connsiteY110" fmla="*/ 1112088 h 2037572"/>
                  <a:gd name="connsiteX111" fmla="*/ 650832 w 1207313"/>
                  <a:gd name="connsiteY111" fmla="*/ 1053575 h 2037572"/>
                  <a:gd name="connsiteX112" fmla="*/ 538488 w 1207313"/>
                  <a:gd name="connsiteY112" fmla="*/ 1053575 h 2037572"/>
                  <a:gd name="connsiteX113" fmla="*/ 499316 w 1207313"/>
                  <a:gd name="connsiteY113" fmla="*/ 1112088 h 2037572"/>
                  <a:gd name="connsiteX114" fmla="*/ 538488 w 1207313"/>
                  <a:gd name="connsiteY114" fmla="*/ 1170601 h 2037572"/>
                  <a:gd name="connsiteX115" fmla="*/ 577659 w 1207313"/>
                  <a:gd name="connsiteY115" fmla="*/ 1112088 h 2037572"/>
                  <a:gd name="connsiteX116" fmla="*/ 538488 w 1207313"/>
                  <a:gd name="connsiteY116" fmla="*/ 1053575 h 2037572"/>
                  <a:gd name="connsiteX117" fmla="*/ 906745 w 1207313"/>
                  <a:gd name="connsiteY117" fmla="*/ 632566 h 2037572"/>
                  <a:gd name="connsiteX118" fmla="*/ 787071 w 1207313"/>
                  <a:gd name="connsiteY118" fmla="*/ 667821 h 2037572"/>
                  <a:gd name="connsiteX119" fmla="*/ 685027 w 1207313"/>
                  <a:gd name="connsiteY119" fmla="*/ 924866 h 2037572"/>
                  <a:gd name="connsiteX120" fmla="*/ 958656 w 1207313"/>
                  <a:gd name="connsiteY120" fmla="*/ 965016 h 2037572"/>
                  <a:gd name="connsiteX121" fmla="*/ 1060700 w 1207313"/>
                  <a:gd name="connsiteY121" fmla="*/ 707971 h 2037572"/>
                  <a:gd name="connsiteX122" fmla="*/ 906745 w 1207313"/>
                  <a:gd name="connsiteY122" fmla="*/ 632566 h 2037572"/>
                  <a:gd name="connsiteX123" fmla="*/ 282574 w 1207313"/>
                  <a:gd name="connsiteY123" fmla="*/ 632566 h 2037572"/>
                  <a:gd name="connsiteX124" fmla="*/ 128619 w 1207313"/>
                  <a:gd name="connsiteY124" fmla="*/ 707971 h 2037572"/>
                  <a:gd name="connsiteX125" fmla="*/ 230663 w 1207313"/>
                  <a:gd name="connsiteY125" fmla="*/ 965016 h 2037572"/>
                  <a:gd name="connsiteX126" fmla="*/ 504292 w 1207313"/>
                  <a:gd name="connsiteY126" fmla="*/ 924866 h 2037572"/>
                  <a:gd name="connsiteX127" fmla="*/ 402248 w 1207313"/>
                  <a:gd name="connsiteY127" fmla="*/ 667821 h 2037572"/>
                  <a:gd name="connsiteX128" fmla="*/ 282574 w 1207313"/>
                  <a:gd name="connsiteY128" fmla="*/ 632566 h 2037572"/>
                  <a:gd name="connsiteX129" fmla="*/ 599235 w 1207313"/>
                  <a:gd name="connsiteY129" fmla="*/ 0 h 2037572"/>
                  <a:gd name="connsiteX130" fmla="*/ 832484 w 1207313"/>
                  <a:gd name="connsiteY130" fmla="*/ 48495 h 2037572"/>
                  <a:gd name="connsiteX131" fmla="*/ 838409 w 1207313"/>
                  <a:gd name="connsiteY131" fmla="*/ 51807 h 2037572"/>
                  <a:gd name="connsiteX132" fmla="*/ 792966 w 1207313"/>
                  <a:gd name="connsiteY132" fmla="*/ 51808 h 2037572"/>
                  <a:gd name="connsiteX133" fmla="*/ 764301 w 1207313"/>
                  <a:gd name="connsiteY133" fmla="*/ 135704 h 2037572"/>
                  <a:gd name="connsiteX134" fmla="*/ 689262 w 1207313"/>
                  <a:gd name="connsiteY134" fmla="*/ 187557 h 2037572"/>
                  <a:gd name="connsiteX135" fmla="*/ 704688 w 1207313"/>
                  <a:gd name="connsiteY135" fmla="*/ 232708 h 2037572"/>
                  <a:gd name="connsiteX136" fmla="*/ 635431 w 1207313"/>
                  <a:gd name="connsiteY136" fmla="*/ 184857 h 2037572"/>
                  <a:gd name="connsiteX137" fmla="*/ 560390 w 1207313"/>
                  <a:gd name="connsiteY137" fmla="*/ 236706 h 2037572"/>
                  <a:gd name="connsiteX138" fmla="*/ 467635 w 1207313"/>
                  <a:gd name="connsiteY138" fmla="*/ 236708 h 2037572"/>
                  <a:gd name="connsiteX139" fmla="*/ 438970 w 1207313"/>
                  <a:gd name="connsiteY139" fmla="*/ 320605 h 2037572"/>
                  <a:gd name="connsiteX140" fmla="*/ 363931 w 1207313"/>
                  <a:gd name="connsiteY140" fmla="*/ 372458 h 2037572"/>
                  <a:gd name="connsiteX141" fmla="*/ 392593 w 1207313"/>
                  <a:gd name="connsiteY141" fmla="*/ 456356 h 2037572"/>
                  <a:gd name="connsiteX142" fmla="*/ 385956 w 1207313"/>
                  <a:gd name="connsiteY142" fmla="*/ 475784 h 2037572"/>
                  <a:gd name="connsiteX143" fmla="*/ 427296 w 1207313"/>
                  <a:gd name="connsiteY143" fmla="*/ 448248 h 2037572"/>
                  <a:gd name="connsiteX144" fmla="*/ 407832 w 1207313"/>
                  <a:gd name="connsiteY144" fmla="*/ 391274 h 2037572"/>
                  <a:gd name="connsiteX145" fmla="*/ 470737 w 1207313"/>
                  <a:gd name="connsiteY145" fmla="*/ 347805 h 2037572"/>
                  <a:gd name="connsiteX146" fmla="*/ 494767 w 1207313"/>
                  <a:gd name="connsiteY146" fmla="*/ 277475 h 2037572"/>
                  <a:gd name="connsiteX147" fmla="*/ 572523 w 1207313"/>
                  <a:gd name="connsiteY147" fmla="*/ 277473 h 2037572"/>
                  <a:gd name="connsiteX148" fmla="*/ 635431 w 1207313"/>
                  <a:gd name="connsiteY148" fmla="*/ 234008 h 2037572"/>
                  <a:gd name="connsiteX149" fmla="*/ 698339 w 1207313"/>
                  <a:gd name="connsiteY149" fmla="*/ 277473 h 2037572"/>
                  <a:gd name="connsiteX150" fmla="*/ 776096 w 1207313"/>
                  <a:gd name="connsiteY150" fmla="*/ 277475 h 2037572"/>
                  <a:gd name="connsiteX151" fmla="*/ 800125 w 1207313"/>
                  <a:gd name="connsiteY151" fmla="*/ 347805 h 2037572"/>
                  <a:gd name="connsiteX152" fmla="*/ 863030 w 1207313"/>
                  <a:gd name="connsiteY152" fmla="*/ 391274 h 2037572"/>
                  <a:gd name="connsiteX153" fmla="*/ 839003 w 1207313"/>
                  <a:gd name="connsiteY153" fmla="*/ 461607 h 2037572"/>
                  <a:gd name="connsiteX154" fmla="*/ 850163 w 1207313"/>
                  <a:gd name="connsiteY154" fmla="*/ 494275 h 2037572"/>
                  <a:gd name="connsiteX155" fmla="*/ 903320 w 1207313"/>
                  <a:gd name="connsiteY155" fmla="*/ 529683 h 2037572"/>
                  <a:gd name="connsiteX156" fmla="*/ 878269 w 1207313"/>
                  <a:gd name="connsiteY156" fmla="*/ 456356 h 2037572"/>
                  <a:gd name="connsiteX157" fmla="*/ 906931 w 1207313"/>
                  <a:gd name="connsiteY157" fmla="*/ 372458 h 2037572"/>
                  <a:gd name="connsiteX158" fmla="*/ 831893 w 1207313"/>
                  <a:gd name="connsiteY158" fmla="*/ 320605 h 2037572"/>
                  <a:gd name="connsiteX159" fmla="*/ 803228 w 1207313"/>
                  <a:gd name="connsiteY159" fmla="*/ 236708 h 2037572"/>
                  <a:gd name="connsiteX160" fmla="*/ 743526 w 1207313"/>
                  <a:gd name="connsiteY160" fmla="*/ 236707 h 2037572"/>
                  <a:gd name="connsiteX161" fmla="*/ 733164 w 1207313"/>
                  <a:gd name="connsiteY161" fmla="*/ 206374 h 2037572"/>
                  <a:gd name="connsiteX162" fmla="*/ 796068 w 1207313"/>
                  <a:gd name="connsiteY162" fmla="*/ 162905 h 2037572"/>
                  <a:gd name="connsiteX163" fmla="*/ 820098 w 1207313"/>
                  <a:gd name="connsiteY163" fmla="*/ 92575 h 2037572"/>
                  <a:gd name="connsiteX164" fmla="*/ 897855 w 1207313"/>
                  <a:gd name="connsiteY164" fmla="*/ 92572 h 2037572"/>
                  <a:gd name="connsiteX165" fmla="*/ 903925 w 1207313"/>
                  <a:gd name="connsiteY165" fmla="*/ 88428 h 2037572"/>
                  <a:gd name="connsiteX166" fmla="*/ 934273 w 1207313"/>
                  <a:gd name="connsiteY166" fmla="*/ 105391 h 2037572"/>
                  <a:gd name="connsiteX167" fmla="*/ 1198469 w 1207313"/>
                  <a:gd name="connsiteY167" fmla="*/ 617100 h 2037572"/>
                  <a:gd name="connsiteX168" fmla="*/ 1022957 w 1207313"/>
                  <a:gd name="connsiteY168" fmla="*/ 1053455 h 2037572"/>
                  <a:gd name="connsiteX169" fmla="*/ 976682 w 1207313"/>
                  <a:gd name="connsiteY169" fmla="*/ 1092774 h 2037572"/>
                  <a:gd name="connsiteX170" fmla="*/ 970948 w 1207313"/>
                  <a:gd name="connsiteY170" fmla="*/ 1105930 h 2037572"/>
                  <a:gd name="connsiteX171" fmla="*/ 599235 w 1207313"/>
                  <a:gd name="connsiteY171" fmla="*/ 1352047 h 2037572"/>
                  <a:gd name="connsiteX172" fmla="*/ 227522 w 1207313"/>
                  <a:gd name="connsiteY172" fmla="*/ 1105930 h 2037572"/>
                  <a:gd name="connsiteX173" fmla="*/ 221787 w 1207313"/>
                  <a:gd name="connsiteY173" fmla="*/ 1092774 h 2037572"/>
                  <a:gd name="connsiteX174" fmla="*/ 175512 w 1207313"/>
                  <a:gd name="connsiteY174" fmla="*/ 1053455 h 2037572"/>
                  <a:gd name="connsiteX175" fmla="*/ 0 w 1207313"/>
                  <a:gd name="connsiteY175" fmla="*/ 617100 h 2037572"/>
                  <a:gd name="connsiteX176" fmla="*/ 599235 w 1207313"/>
                  <a:gd name="connsiteY176" fmla="*/ 0 h 2037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</a:cxnLst>
                <a:rect l="l" t="t" r="r" b="b"/>
                <a:pathLst>
                  <a:path w="1207313" h="2037572">
                    <a:moveTo>
                      <a:pt x="647661" y="1372376"/>
                    </a:moveTo>
                    <a:cubicBezTo>
                      <a:pt x="667729" y="1372376"/>
                      <a:pt x="683997" y="1402512"/>
                      <a:pt x="683997" y="1439688"/>
                    </a:cubicBezTo>
                    <a:cubicBezTo>
                      <a:pt x="683997" y="1476863"/>
                      <a:pt x="667729" y="1506999"/>
                      <a:pt x="647661" y="1506999"/>
                    </a:cubicBezTo>
                    <a:cubicBezTo>
                      <a:pt x="627593" y="1506999"/>
                      <a:pt x="611324" y="1476863"/>
                      <a:pt x="611324" y="1439688"/>
                    </a:cubicBezTo>
                    <a:cubicBezTo>
                      <a:pt x="611324" y="1402512"/>
                      <a:pt x="627593" y="1372376"/>
                      <a:pt x="647661" y="1372376"/>
                    </a:cubicBezTo>
                    <a:close/>
                    <a:moveTo>
                      <a:pt x="556381" y="1372376"/>
                    </a:moveTo>
                    <a:cubicBezTo>
                      <a:pt x="576449" y="1372376"/>
                      <a:pt x="592717" y="1402512"/>
                      <a:pt x="592717" y="1439688"/>
                    </a:cubicBezTo>
                    <a:cubicBezTo>
                      <a:pt x="592717" y="1476863"/>
                      <a:pt x="576449" y="1506999"/>
                      <a:pt x="556381" y="1506999"/>
                    </a:cubicBezTo>
                    <a:cubicBezTo>
                      <a:pt x="536313" y="1506999"/>
                      <a:pt x="520044" y="1476863"/>
                      <a:pt x="520044" y="1439688"/>
                    </a:cubicBezTo>
                    <a:cubicBezTo>
                      <a:pt x="520044" y="1402512"/>
                      <a:pt x="536313" y="1372376"/>
                      <a:pt x="556381" y="1372376"/>
                    </a:cubicBezTo>
                    <a:close/>
                    <a:moveTo>
                      <a:pt x="738941" y="1349556"/>
                    </a:moveTo>
                    <a:cubicBezTo>
                      <a:pt x="759009" y="1349556"/>
                      <a:pt x="775277" y="1379692"/>
                      <a:pt x="775277" y="1416868"/>
                    </a:cubicBezTo>
                    <a:cubicBezTo>
                      <a:pt x="775277" y="1454043"/>
                      <a:pt x="759009" y="1484179"/>
                      <a:pt x="738941" y="1484179"/>
                    </a:cubicBezTo>
                    <a:cubicBezTo>
                      <a:pt x="718873" y="1484179"/>
                      <a:pt x="702604" y="1454043"/>
                      <a:pt x="702604" y="1416868"/>
                    </a:cubicBezTo>
                    <a:cubicBezTo>
                      <a:pt x="702604" y="1379692"/>
                      <a:pt x="718873" y="1349556"/>
                      <a:pt x="738941" y="1349556"/>
                    </a:cubicBezTo>
                    <a:close/>
                    <a:moveTo>
                      <a:pt x="465101" y="1349556"/>
                    </a:moveTo>
                    <a:cubicBezTo>
                      <a:pt x="485169" y="1349556"/>
                      <a:pt x="501437" y="1379692"/>
                      <a:pt x="501437" y="1416868"/>
                    </a:cubicBezTo>
                    <a:cubicBezTo>
                      <a:pt x="501437" y="1454043"/>
                      <a:pt x="485169" y="1484179"/>
                      <a:pt x="465101" y="1484179"/>
                    </a:cubicBezTo>
                    <a:cubicBezTo>
                      <a:pt x="445033" y="1484179"/>
                      <a:pt x="428764" y="1454043"/>
                      <a:pt x="428764" y="1416868"/>
                    </a:cubicBezTo>
                    <a:cubicBezTo>
                      <a:pt x="428764" y="1379692"/>
                      <a:pt x="445033" y="1349556"/>
                      <a:pt x="465101" y="1349556"/>
                    </a:cubicBezTo>
                    <a:close/>
                    <a:moveTo>
                      <a:pt x="157028" y="1333423"/>
                    </a:moveTo>
                    <a:cubicBezTo>
                      <a:pt x="170885" y="1334624"/>
                      <a:pt x="185170" y="1338146"/>
                      <a:pt x="199155" y="1344181"/>
                    </a:cubicBezTo>
                    <a:cubicBezTo>
                      <a:pt x="255095" y="1368321"/>
                      <a:pt x="285065" y="1423532"/>
                      <a:pt x="266092" y="1467498"/>
                    </a:cubicBezTo>
                    <a:lnTo>
                      <a:pt x="258531" y="1473591"/>
                    </a:lnTo>
                    <a:lnTo>
                      <a:pt x="296343" y="1495625"/>
                    </a:lnTo>
                    <a:cubicBezTo>
                      <a:pt x="337181" y="1517337"/>
                      <a:pt x="386376" y="1541875"/>
                      <a:pt x="441504" y="1567951"/>
                    </a:cubicBezTo>
                    <a:lnTo>
                      <a:pt x="607819" y="1642987"/>
                    </a:lnTo>
                    <a:lnTo>
                      <a:pt x="772488" y="1568693"/>
                    </a:lnTo>
                    <a:cubicBezTo>
                      <a:pt x="827617" y="1542617"/>
                      <a:pt x="876811" y="1518079"/>
                      <a:pt x="917650" y="1496367"/>
                    </a:cubicBezTo>
                    <a:lnTo>
                      <a:pt x="955462" y="1474333"/>
                    </a:lnTo>
                    <a:lnTo>
                      <a:pt x="947901" y="1468240"/>
                    </a:lnTo>
                    <a:cubicBezTo>
                      <a:pt x="928928" y="1424274"/>
                      <a:pt x="958897" y="1369063"/>
                      <a:pt x="1014838" y="1344923"/>
                    </a:cubicBezTo>
                    <a:cubicBezTo>
                      <a:pt x="1028824" y="1338888"/>
                      <a:pt x="1043108" y="1335366"/>
                      <a:pt x="1056965" y="1334165"/>
                    </a:cubicBezTo>
                    <a:cubicBezTo>
                      <a:pt x="1098534" y="1330562"/>
                      <a:pt x="1136252" y="1347846"/>
                      <a:pt x="1150481" y="1380821"/>
                    </a:cubicBezTo>
                    <a:cubicBezTo>
                      <a:pt x="1159967" y="1402803"/>
                      <a:pt x="1157220" y="1427597"/>
                      <a:pt x="1145105" y="1449912"/>
                    </a:cubicBezTo>
                    <a:lnTo>
                      <a:pt x="1137291" y="1456796"/>
                    </a:lnTo>
                    <a:lnTo>
                      <a:pt x="1147660" y="1455834"/>
                    </a:lnTo>
                    <a:cubicBezTo>
                      <a:pt x="1172208" y="1462328"/>
                      <a:pt x="1192132" y="1477338"/>
                      <a:pt x="1201618" y="1499321"/>
                    </a:cubicBezTo>
                    <a:cubicBezTo>
                      <a:pt x="1220590" y="1543287"/>
                      <a:pt x="1190621" y="1598498"/>
                      <a:pt x="1134681" y="1622638"/>
                    </a:cubicBezTo>
                    <a:cubicBezTo>
                      <a:pt x="1106711" y="1634707"/>
                      <a:pt x="1077544" y="1636725"/>
                      <a:pt x="1052996" y="1630229"/>
                    </a:cubicBezTo>
                    <a:lnTo>
                      <a:pt x="1005760" y="1592157"/>
                    </a:lnTo>
                    <a:lnTo>
                      <a:pt x="964280" y="1604407"/>
                    </a:lnTo>
                    <a:cubicBezTo>
                      <a:pt x="920466" y="1619225"/>
                      <a:pt x="868864" y="1638184"/>
                      <a:pt x="812072" y="1660405"/>
                    </a:cubicBezTo>
                    <a:lnTo>
                      <a:pt x="729760" y="1694331"/>
                    </a:lnTo>
                    <a:lnTo>
                      <a:pt x="762091" y="1707813"/>
                    </a:lnTo>
                    <a:cubicBezTo>
                      <a:pt x="806510" y="1725660"/>
                      <a:pt x="848374" y="1741797"/>
                      <a:pt x="886588" y="1755853"/>
                    </a:cubicBezTo>
                    <a:lnTo>
                      <a:pt x="999670" y="1791926"/>
                    </a:lnTo>
                    <a:lnTo>
                      <a:pt x="999037" y="1783786"/>
                    </a:lnTo>
                    <a:cubicBezTo>
                      <a:pt x="1018010" y="1739820"/>
                      <a:pt x="1078740" y="1723748"/>
                      <a:pt x="1134680" y="1747888"/>
                    </a:cubicBezTo>
                    <a:cubicBezTo>
                      <a:pt x="1190621" y="1772028"/>
                      <a:pt x="1220590" y="1827239"/>
                      <a:pt x="1201618" y="1871205"/>
                    </a:cubicBezTo>
                    <a:cubicBezTo>
                      <a:pt x="1192132" y="1893188"/>
                      <a:pt x="1172205" y="1908197"/>
                      <a:pt x="1147660" y="1914692"/>
                    </a:cubicBezTo>
                    <a:lnTo>
                      <a:pt x="1137291" y="1913730"/>
                    </a:lnTo>
                    <a:lnTo>
                      <a:pt x="1145105" y="1920614"/>
                    </a:lnTo>
                    <a:cubicBezTo>
                      <a:pt x="1157218" y="1942928"/>
                      <a:pt x="1159967" y="1967723"/>
                      <a:pt x="1150481" y="1989705"/>
                    </a:cubicBezTo>
                    <a:cubicBezTo>
                      <a:pt x="1131509" y="2033672"/>
                      <a:pt x="1070779" y="2049743"/>
                      <a:pt x="1014838" y="2025603"/>
                    </a:cubicBezTo>
                    <a:cubicBezTo>
                      <a:pt x="986866" y="2013532"/>
                      <a:pt x="965389" y="1993695"/>
                      <a:pt x="953277" y="1971379"/>
                    </a:cubicBezTo>
                    <a:lnTo>
                      <a:pt x="948703" y="1912618"/>
                    </a:lnTo>
                    <a:lnTo>
                      <a:pt x="843973" y="1854589"/>
                    </a:lnTo>
                    <a:cubicBezTo>
                      <a:pt x="807531" y="1836426"/>
                      <a:pt x="767070" y="1817037"/>
                      <a:pt x="723613" y="1796964"/>
                    </a:cubicBezTo>
                    <a:lnTo>
                      <a:pt x="607828" y="1745299"/>
                    </a:lnTo>
                    <a:lnTo>
                      <a:pt x="490380" y="1797706"/>
                    </a:lnTo>
                    <a:cubicBezTo>
                      <a:pt x="446922" y="1817779"/>
                      <a:pt x="406462" y="1837169"/>
                      <a:pt x="370020" y="1855331"/>
                    </a:cubicBezTo>
                    <a:lnTo>
                      <a:pt x="265290" y="1913360"/>
                    </a:lnTo>
                    <a:lnTo>
                      <a:pt x="260716" y="1972121"/>
                    </a:lnTo>
                    <a:cubicBezTo>
                      <a:pt x="248604" y="1994437"/>
                      <a:pt x="227126" y="2014274"/>
                      <a:pt x="199155" y="2026345"/>
                    </a:cubicBezTo>
                    <a:cubicBezTo>
                      <a:pt x="143214" y="2050485"/>
                      <a:pt x="82484" y="2034414"/>
                      <a:pt x="63512" y="1990447"/>
                    </a:cubicBezTo>
                    <a:cubicBezTo>
                      <a:pt x="54026" y="1968465"/>
                      <a:pt x="56775" y="1943670"/>
                      <a:pt x="68888" y="1921356"/>
                    </a:cubicBezTo>
                    <a:lnTo>
                      <a:pt x="76702" y="1914472"/>
                    </a:lnTo>
                    <a:lnTo>
                      <a:pt x="66333" y="1915434"/>
                    </a:lnTo>
                    <a:cubicBezTo>
                      <a:pt x="41788" y="1908939"/>
                      <a:pt x="21861" y="1893930"/>
                      <a:pt x="12375" y="1871947"/>
                    </a:cubicBezTo>
                    <a:cubicBezTo>
                      <a:pt x="-6597" y="1827981"/>
                      <a:pt x="23372" y="1772770"/>
                      <a:pt x="79313" y="1748630"/>
                    </a:cubicBezTo>
                    <a:cubicBezTo>
                      <a:pt x="135253" y="1724490"/>
                      <a:pt x="195983" y="1740562"/>
                      <a:pt x="214956" y="1784528"/>
                    </a:cubicBezTo>
                    <a:lnTo>
                      <a:pt x="214323" y="1792668"/>
                    </a:lnTo>
                    <a:lnTo>
                      <a:pt x="327404" y="1756595"/>
                    </a:lnTo>
                    <a:cubicBezTo>
                      <a:pt x="365618" y="1742539"/>
                      <a:pt x="407483" y="1726402"/>
                      <a:pt x="451901" y="1708555"/>
                    </a:cubicBezTo>
                    <a:lnTo>
                      <a:pt x="486022" y="1694326"/>
                    </a:lnTo>
                    <a:lnTo>
                      <a:pt x="401921" y="1659663"/>
                    </a:lnTo>
                    <a:cubicBezTo>
                      <a:pt x="345129" y="1637442"/>
                      <a:pt x="293527" y="1618483"/>
                      <a:pt x="249712" y="1603665"/>
                    </a:cubicBezTo>
                    <a:lnTo>
                      <a:pt x="208233" y="1591415"/>
                    </a:lnTo>
                    <a:lnTo>
                      <a:pt x="160997" y="1629487"/>
                    </a:lnTo>
                    <a:cubicBezTo>
                      <a:pt x="136449" y="1635983"/>
                      <a:pt x="107282" y="1633965"/>
                      <a:pt x="79312" y="1621896"/>
                    </a:cubicBezTo>
                    <a:cubicBezTo>
                      <a:pt x="23372" y="1597756"/>
                      <a:pt x="-6597" y="1542545"/>
                      <a:pt x="12375" y="1498579"/>
                    </a:cubicBezTo>
                    <a:cubicBezTo>
                      <a:pt x="21861" y="1476596"/>
                      <a:pt x="41785" y="1461586"/>
                      <a:pt x="66333" y="1455092"/>
                    </a:cubicBezTo>
                    <a:lnTo>
                      <a:pt x="76702" y="1456054"/>
                    </a:lnTo>
                    <a:lnTo>
                      <a:pt x="68888" y="1449170"/>
                    </a:lnTo>
                    <a:cubicBezTo>
                      <a:pt x="56773" y="1426855"/>
                      <a:pt x="54026" y="1402061"/>
                      <a:pt x="63512" y="1380079"/>
                    </a:cubicBezTo>
                    <a:cubicBezTo>
                      <a:pt x="77741" y="1347104"/>
                      <a:pt x="115459" y="1329820"/>
                      <a:pt x="157028" y="1333423"/>
                    </a:cubicBezTo>
                    <a:close/>
                    <a:moveTo>
                      <a:pt x="830221" y="1307427"/>
                    </a:moveTo>
                    <a:cubicBezTo>
                      <a:pt x="850289" y="1307427"/>
                      <a:pt x="866557" y="1337563"/>
                      <a:pt x="866557" y="1374739"/>
                    </a:cubicBezTo>
                    <a:cubicBezTo>
                      <a:pt x="866557" y="1411914"/>
                      <a:pt x="850289" y="1442050"/>
                      <a:pt x="830221" y="1442050"/>
                    </a:cubicBezTo>
                    <a:cubicBezTo>
                      <a:pt x="810153" y="1442050"/>
                      <a:pt x="793884" y="1411914"/>
                      <a:pt x="793884" y="1374739"/>
                    </a:cubicBezTo>
                    <a:cubicBezTo>
                      <a:pt x="793884" y="1337563"/>
                      <a:pt x="810153" y="1307427"/>
                      <a:pt x="830221" y="1307427"/>
                    </a:cubicBezTo>
                    <a:close/>
                    <a:moveTo>
                      <a:pt x="373821" y="1307427"/>
                    </a:moveTo>
                    <a:cubicBezTo>
                      <a:pt x="393889" y="1307427"/>
                      <a:pt x="410157" y="1337563"/>
                      <a:pt x="410157" y="1374739"/>
                    </a:cubicBezTo>
                    <a:cubicBezTo>
                      <a:pt x="410157" y="1411914"/>
                      <a:pt x="393889" y="1442050"/>
                      <a:pt x="373821" y="1442050"/>
                    </a:cubicBezTo>
                    <a:cubicBezTo>
                      <a:pt x="353753" y="1442050"/>
                      <a:pt x="337484" y="1411914"/>
                      <a:pt x="337484" y="1374739"/>
                    </a:cubicBezTo>
                    <a:cubicBezTo>
                      <a:pt x="337484" y="1337563"/>
                      <a:pt x="353753" y="1307427"/>
                      <a:pt x="373821" y="1307427"/>
                    </a:cubicBezTo>
                    <a:close/>
                    <a:moveTo>
                      <a:pt x="921501" y="1237212"/>
                    </a:moveTo>
                    <a:cubicBezTo>
                      <a:pt x="941569" y="1237212"/>
                      <a:pt x="957837" y="1267348"/>
                      <a:pt x="957837" y="1304523"/>
                    </a:cubicBezTo>
                    <a:cubicBezTo>
                      <a:pt x="957837" y="1341699"/>
                      <a:pt x="941569" y="1371835"/>
                      <a:pt x="921501" y="1371835"/>
                    </a:cubicBezTo>
                    <a:cubicBezTo>
                      <a:pt x="901433" y="1371835"/>
                      <a:pt x="885164" y="1341699"/>
                      <a:pt x="885164" y="1304523"/>
                    </a:cubicBezTo>
                    <a:cubicBezTo>
                      <a:pt x="885164" y="1267348"/>
                      <a:pt x="901433" y="1237212"/>
                      <a:pt x="921501" y="1237212"/>
                    </a:cubicBezTo>
                    <a:close/>
                    <a:moveTo>
                      <a:pt x="282541" y="1237212"/>
                    </a:moveTo>
                    <a:cubicBezTo>
                      <a:pt x="302609" y="1237212"/>
                      <a:pt x="318878" y="1267348"/>
                      <a:pt x="318878" y="1304523"/>
                    </a:cubicBezTo>
                    <a:cubicBezTo>
                      <a:pt x="318878" y="1341699"/>
                      <a:pt x="302609" y="1371835"/>
                      <a:pt x="282541" y="1371835"/>
                    </a:cubicBezTo>
                    <a:cubicBezTo>
                      <a:pt x="262473" y="1371835"/>
                      <a:pt x="246204" y="1341699"/>
                      <a:pt x="246204" y="1304523"/>
                    </a:cubicBezTo>
                    <a:cubicBezTo>
                      <a:pt x="246204" y="1267348"/>
                      <a:pt x="262473" y="1237212"/>
                      <a:pt x="282541" y="1237212"/>
                    </a:cubicBezTo>
                    <a:close/>
                    <a:moveTo>
                      <a:pt x="650832" y="1053575"/>
                    </a:moveTo>
                    <a:cubicBezTo>
                      <a:pt x="629198" y="1053575"/>
                      <a:pt x="611660" y="1079772"/>
                      <a:pt x="611660" y="1112088"/>
                    </a:cubicBezTo>
                    <a:cubicBezTo>
                      <a:pt x="611660" y="1144404"/>
                      <a:pt x="629198" y="1170601"/>
                      <a:pt x="650832" y="1170601"/>
                    </a:cubicBezTo>
                    <a:cubicBezTo>
                      <a:pt x="672466" y="1170601"/>
                      <a:pt x="690004" y="1144404"/>
                      <a:pt x="690004" y="1112088"/>
                    </a:cubicBezTo>
                    <a:cubicBezTo>
                      <a:pt x="690004" y="1079772"/>
                      <a:pt x="672466" y="1053575"/>
                      <a:pt x="650832" y="1053575"/>
                    </a:cubicBezTo>
                    <a:close/>
                    <a:moveTo>
                      <a:pt x="538488" y="1053575"/>
                    </a:moveTo>
                    <a:cubicBezTo>
                      <a:pt x="516854" y="1053575"/>
                      <a:pt x="499316" y="1079772"/>
                      <a:pt x="499316" y="1112088"/>
                    </a:cubicBezTo>
                    <a:cubicBezTo>
                      <a:pt x="499316" y="1144404"/>
                      <a:pt x="516854" y="1170601"/>
                      <a:pt x="538488" y="1170601"/>
                    </a:cubicBezTo>
                    <a:cubicBezTo>
                      <a:pt x="560121" y="1170601"/>
                      <a:pt x="577659" y="1144404"/>
                      <a:pt x="577659" y="1112088"/>
                    </a:cubicBezTo>
                    <a:cubicBezTo>
                      <a:pt x="577659" y="1079772"/>
                      <a:pt x="560121" y="1053575"/>
                      <a:pt x="538488" y="1053575"/>
                    </a:cubicBezTo>
                    <a:close/>
                    <a:moveTo>
                      <a:pt x="906745" y="632566"/>
                    </a:moveTo>
                    <a:cubicBezTo>
                      <a:pt x="867515" y="633852"/>
                      <a:pt x="825973" y="645361"/>
                      <a:pt x="787071" y="667821"/>
                    </a:cubicBezTo>
                    <a:cubicBezTo>
                      <a:pt x="683332" y="727716"/>
                      <a:pt x="637645" y="842798"/>
                      <a:pt x="685027" y="924866"/>
                    </a:cubicBezTo>
                    <a:cubicBezTo>
                      <a:pt x="732409" y="1006934"/>
                      <a:pt x="854917" y="1024910"/>
                      <a:pt x="958656" y="965016"/>
                    </a:cubicBezTo>
                    <a:cubicBezTo>
                      <a:pt x="1062396" y="905122"/>
                      <a:pt x="1108082" y="790039"/>
                      <a:pt x="1060700" y="707971"/>
                    </a:cubicBezTo>
                    <a:cubicBezTo>
                      <a:pt x="1031087" y="656678"/>
                      <a:pt x="972127" y="630423"/>
                      <a:pt x="906745" y="632566"/>
                    </a:cubicBezTo>
                    <a:close/>
                    <a:moveTo>
                      <a:pt x="282574" y="632566"/>
                    </a:moveTo>
                    <a:cubicBezTo>
                      <a:pt x="217192" y="630423"/>
                      <a:pt x="158232" y="656678"/>
                      <a:pt x="128619" y="707971"/>
                    </a:cubicBezTo>
                    <a:cubicBezTo>
                      <a:pt x="81236" y="790039"/>
                      <a:pt x="126923" y="905122"/>
                      <a:pt x="230663" y="965016"/>
                    </a:cubicBezTo>
                    <a:cubicBezTo>
                      <a:pt x="334402" y="1024910"/>
                      <a:pt x="456909" y="1006934"/>
                      <a:pt x="504292" y="924866"/>
                    </a:cubicBezTo>
                    <a:cubicBezTo>
                      <a:pt x="551673" y="842798"/>
                      <a:pt x="505987" y="727716"/>
                      <a:pt x="402248" y="667821"/>
                    </a:cubicBezTo>
                    <a:cubicBezTo>
                      <a:pt x="363345" y="645361"/>
                      <a:pt x="321804" y="633852"/>
                      <a:pt x="282574" y="632566"/>
                    </a:cubicBezTo>
                    <a:close/>
                    <a:moveTo>
                      <a:pt x="599235" y="0"/>
                    </a:moveTo>
                    <a:cubicBezTo>
                      <a:pt x="681972" y="0"/>
                      <a:pt x="760793" y="17268"/>
                      <a:pt x="832484" y="48495"/>
                    </a:cubicBezTo>
                    <a:lnTo>
                      <a:pt x="838409" y="51807"/>
                    </a:lnTo>
                    <a:lnTo>
                      <a:pt x="792966" y="51808"/>
                    </a:lnTo>
                    <a:lnTo>
                      <a:pt x="764301" y="135704"/>
                    </a:lnTo>
                    <a:lnTo>
                      <a:pt x="689262" y="187557"/>
                    </a:lnTo>
                    <a:lnTo>
                      <a:pt x="704688" y="232708"/>
                    </a:lnTo>
                    <a:lnTo>
                      <a:pt x="635431" y="184857"/>
                    </a:lnTo>
                    <a:lnTo>
                      <a:pt x="560390" y="236706"/>
                    </a:lnTo>
                    <a:lnTo>
                      <a:pt x="467635" y="236708"/>
                    </a:lnTo>
                    <a:lnTo>
                      <a:pt x="438970" y="320605"/>
                    </a:lnTo>
                    <a:lnTo>
                      <a:pt x="363931" y="372458"/>
                    </a:lnTo>
                    <a:lnTo>
                      <a:pt x="392593" y="456356"/>
                    </a:lnTo>
                    <a:lnTo>
                      <a:pt x="385956" y="475784"/>
                    </a:lnTo>
                    <a:lnTo>
                      <a:pt x="427296" y="448248"/>
                    </a:lnTo>
                    <a:lnTo>
                      <a:pt x="407832" y="391274"/>
                    </a:lnTo>
                    <a:lnTo>
                      <a:pt x="470737" y="347805"/>
                    </a:lnTo>
                    <a:lnTo>
                      <a:pt x="494767" y="277475"/>
                    </a:lnTo>
                    <a:lnTo>
                      <a:pt x="572523" y="277473"/>
                    </a:lnTo>
                    <a:lnTo>
                      <a:pt x="635431" y="234008"/>
                    </a:lnTo>
                    <a:lnTo>
                      <a:pt x="698339" y="277473"/>
                    </a:lnTo>
                    <a:lnTo>
                      <a:pt x="776096" y="277475"/>
                    </a:lnTo>
                    <a:lnTo>
                      <a:pt x="800125" y="347805"/>
                    </a:lnTo>
                    <a:lnTo>
                      <a:pt x="863030" y="391274"/>
                    </a:lnTo>
                    <a:lnTo>
                      <a:pt x="839003" y="461607"/>
                    </a:lnTo>
                    <a:lnTo>
                      <a:pt x="850163" y="494275"/>
                    </a:lnTo>
                    <a:lnTo>
                      <a:pt x="903320" y="529683"/>
                    </a:lnTo>
                    <a:lnTo>
                      <a:pt x="878269" y="456356"/>
                    </a:lnTo>
                    <a:lnTo>
                      <a:pt x="906931" y="372458"/>
                    </a:lnTo>
                    <a:lnTo>
                      <a:pt x="831893" y="320605"/>
                    </a:lnTo>
                    <a:lnTo>
                      <a:pt x="803228" y="236708"/>
                    </a:lnTo>
                    <a:lnTo>
                      <a:pt x="743526" y="236707"/>
                    </a:lnTo>
                    <a:lnTo>
                      <a:pt x="733164" y="206374"/>
                    </a:lnTo>
                    <a:lnTo>
                      <a:pt x="796068" y="162905"/>
                    </a:lnTo>
                    <a:lnTo>
                      <a:pt x="820098" y="92575"/>
                    </a:lnTo>
                    <a:lnTo>
                      <a:pt x="897855" y="92572"/>
                    </a:lnTo>
                    <a:lnTo>
                      <a:pt x="903925" y="88428"/>
                    </a:lnTo>
                    <a:lnTo>
                      <a:pt x="934273" y="105391"/>
                    </a:lnTo>
                    <a:cubicBezTo>
                      <a:pt x="1093670" y="216288"/>
                      <a:pt x="1198469" y="404090"/>
                      <a:pt x="1198469" y="617100"/>
                    </a:cubicBezTo>
                    <a:cubicBezTo>
                      <a:pt x="1198469" y="787507"/>
                      <a:pt x="1131398" y="941782"/>
                      <a:pt x="1022957" y="1053455"/>
                    </a:cubicBezTo>
                    <a:lnTo>
                      <a:pt x="976682" y="1092774"/>
                    </a:lnTo>
                    <a:lnTo>
                      <a:pt x="970948" y="1105930"/>
                    </a:lnTo>
                    <a:cubicBezTo>
                      <a:pt x="890391" y="1254419"/>
                      <a:pt x="753968" y="1352047"/>
                      <a:pt x="599235" y="1352047"/>
                    </a:cubicBezTo>
                    <a:cubicBezTo>
                      <a:pt x="444501" y="1352047"/>
                      <a:pt x="308079" y="1254419"/>
                      <a:pt x="227522" y="1105930"/>
                    </a:cubicBezTo>
                    <a:lnTo>
                      <a:pt x="221787" y="1092774"/>
                    </a:lnTo>
                    <a:lnTo>
                      <a:pt x="175512" y="1053455"/>
                    </a:lnTo>
                    <a:cubicBezTo>
                      <a:pt x="67072" y="941782"/>
                      <a:pt x="0" y="787507"/>
                      <a:pt x="0" y="617100"/>
                    </a:cubicBezTo>
                    <a:cubicBezTo>
                      <a:pt x="0" y="276285"/>
                      <a:pt x="268286" y="0"/>
                      <a:pt x="5992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波線 43">
              <a:extLst>
                <a:ext uri="{FF2B5EF4-FFF2-40B4-BE49-F238E27FC236}">
                  <a16:creationId xmlns:a16="http://schemas.microsoft.com/office/drawing/2014/main" id="{837241CC-4602-47D5-960A-50C4F8FE8436}"/>
                </a:ext>
              </a:extLst>
            </p:cNvPr>
            <p:cNvSpPr/>
            <p:nvPr/>
          </p:nvSpPr>
          <p:spPr bwMode="auto">
            <a:xfrm>
              <a:off x="7903849" y="2838628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75711CBC-92A0-42C2-99E6-D2CC269A289B}"/>
              </a:ext>
            </a:extLst>
          </p:cNvPr>
          <p:cNvGrpSpPr/>
          <p:nvPr/>
        </p:nvGrpSpPr>
        <p:grpSpPr>
          <a:xfrm>
            <a:off x="4159986" y="2838628"/>
            <a:ext cx="1593833" cy="1492370"/>
            <a:chOff x="4159986" y="2838628"/>
            <a:chExt cx="1593833" cy="1492370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9240A55-A5E1-462E-BF9F-CD1CF8442797}"/>
                </a:ext>
              </a:extLst>
            </p:cNvPr>
            <p:cNvGrpSpPr/>
            <p:nvPr/>
          </p:nvGrpSpPr>
          <p:grpSpPr>
            <a:xfrm>
              <a:off x="4159986" y="2838628"/>
              <a:ext cx="1593833" cy="1492370"/>
              <a:chOff x="4159986" y="2846717"/>
              <a:chExt cx="1593833" cy="1492370"/>
            </a:xfrm>
          </p:grpSpPr>
          <p:sp>
            <p:nvSpPr>
              <p:cNvPr id="50" name="波線 49">
                <a:extLst>
                  <a:ext uri="{FF2B5EF4-FFF2-40B4-BE49-F238E27FC236}">
                    <a16:creationId xmlns:a16="http://schemas.microsoft.com/office/drawing/2014/main" id="{3DB692DC-D45E-4CF2-9460-93423DF7C6C2}"/>
                  </a:ext>
                </a:extLst>
              </p:cNvPr>
              <p:cNvSpPr/>
              <p:nvPr/>
            </p:nvSpPr>
            <p:spPr bwMode="auto">
              <a:xfrm>
                <a:off x="4159986" y="2846717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0F19460B-C569-4584-8233-506FF0AA04FF}"/>
                  </a:ext>
                </a:extLst>
              </p:cNvPr>
              <p:cNvSpPr/>
              <p:nvPr/>
            </p:nvSpPr>
            <p:spPr>
              <a:xfrm>
                <a:off x="4688516" y="3124693"/>
                <a:ext cx="580726" cy="907752"/>
              </a:xfrm>
              <a:custGeom>
                <a:avLst/>
                <a:gdLst>
                  <a:gd name="connsiteX0" fmla="*/ 150348 w 1200633"/>
                  <a:gd name="connsiteY0" fmla="*/ 1091913 h 1796062"/>
                  <a:gd name="connsiteX1" fmla="*/ 192475 w 1200633"/>
                  <a:gd name="connsiteY1" fmla="*/ 1102671 h 1796062"/>
                  <a:gd name="connsiteX2" fmla="*/ 259412 w 1200633"/>
                  <a:gd name="connsiteY2" fmla="*/ 1225988 h 1796062"/>
                  <a:gd name="connsiteX3" fmla="*/ 251851 w 1200633"/>
                  <a:gd name="connsiteY3" fmla="*/ 1232081 h 1796062"/>
                  <a:gd name="connsiteX4" fmla="*/ 289663 w 1200633"/>
                  <a:gd name="connsiteY4" fmla="*/ 1254115 h 1796062"/>
                  <a:gd name="connsiteX5" fmla="*/ 434824 w 1200633"/>
                  <a:gd name="connsiteY5" fmla="*/ 1326441 h 1796062"/>
                  <a:gd name="connsiteX6" fmla="*/ 601139 w 1200633"/>
                  <a:gd name="connsiteY6" fmla="*/ 1401477 h 1796062"/>
                  <a:gd name="connsiteX7" fmla="*/ 765808 w 1200633"/>
                  <a:gd name="connsiteY7" fmla="*/ 1327183 h 1796062"/>
                  <a:gd name="connsiteX8" fmla="*/ 910970 w 1200633"/>
                  <a:gd name="connsiteY8" fmla="*/ 1254857 h 1796062"/>
                  <a:gd name="connsiteX9" fmla="*/ 948782 w 1200633"/>
                  <a:gd name="connsiteY9" fmla="*/ 1232823 h 1796062"/>
                  <a:gd name="connsiteX10" fmla="*/ 941221 w 1200633"/>
                  <a:gd name="connsiteY10" fmla="*/ 1226730 h 1796062"/>
                  <a:gd name="connsiteX11" fmla="*/ 1008158 w 1200633"/>
                  <a:gd name="connsiteY11" fmla="*/ 1103413 h 1796062"/>
                  <a:gd name="connsiteX12" fmla="*/ 1050285 w 1200633"/>
                  <a:gd name="connsiteY12" fmla="*/ 1092655 h 1796062"/>
                  <a:gd name="connsiteX13" fmla="*/ 1143801 w 1200633"/>
                  <a:gd name="connsiteY13" fmla="*/ 1139311 h 1796062"/>
                  <a:gd name="connsiteX14" fmla="*/ 1138425 w 1200633"/>
                  <a:gd name="connsiteY14" fmla="*/ 1208402 h 1796062"/>
                  <a:gd name="connsiteX15" fmla="*/ 1130611 w 1200633"/>
                  <a:gd name="connsiteY15" fmla="*/ 1215286 h 1796062"/>
                  <a:gd name="connsiteX16" fmla="*/ 1140980 w 1200633"/>
                  <a:gd name="connsiteY16" fmla="*/ 1214324 h 1796062"/>
                  <a:gd name="connsiteX17" fmla="*/ 1194938 w 1200633"/>
                  <a:gd name="connsiteY17" fmla="*/ 1257811 h 1796062"/>
                  <a:gd name="connsiteX18" fmla="*/ 1128001 w 1200633"/>
                  <a:gd name="connsiteY18" fmla="*/ 1381128 h 1796062"/>
                  <a:gd name="connsiteX19" fmla="*/ 1046316 w 1200633"/>
                  <a:gd name="connsiteY19" fmla="*/ 1388719 h 1796062"/>
                  <a:gd name="connsiteX20" fmla="*/ 999080 w 1200633"/>
                  <a:gd name="connsiteY20" fmla="*/ 1350647 h 1796062"/>
                  <a:gd name="connsiteX21" fmla="*/ 957600 w 1200633"/>
                  <a:gd name="connsiteY21" fmla="*/ 1362897 h 1796062"/>
                  <a:gd name="connsiteX22" fmla="*/ 805392 w 1200633"/>
                  <a:gd name="connsiteY22" fmla="*/ 1418895 h 1796062"/>
                  <a:gd name="connsiteX23" fmla="*/ 723080 w 1200633"/>
                  <a:gd name="connsiteY23" fmla="*/ 1452821 h 1796062"/>
                  <a:gd name="connsiteX24" fmla="*/ 755411 w 1200633"/>
                  <a:gd name="connsiteY24" fmla="*/ 1466303 h 1796062"/>
                  <a:gd name="connsiteX25" fmla="*/ 879908 w 1200633"/>
                  <a:gd name="connsiteY25" fmla="*/ 1514343 h 1796062"/>
                  <a:gd name="connsiteX26" fmla="*/ 992990 w 1200633"/>
                  <a:gd name="connsiteY26" fmla="*/ 1550416 h 1796062"/>
                  <a:gd name="connsiteX27" fmla="*/ 992357 w 1200633"/>
                  <a:gd name="connsiteY27" fmla="*/ 1542276 h 1796062"/>
                  <a:gd name="connsiteX28" fmla="*/ 1128000 w 1200633"/>
                  <a:gd name="connsiteY28" fmla="*/ 1506378 h 1796062"/>
                  <a:gd name="connsiteX29" fmla="*/ 1194938 w 1200633"/>
                  <a:gd name="connsiteY29" fmla="*/ 1629695 h 1796062"/>
                  <a:gd name="connsiteX30" fmla="*/ 1140980 w 1200633"/>
                  <a:gd name="connsiteY30" fmla="*/ 1673182 h 1796062"/>
                  <a:gd name="connsiteX31" fmla="*/ 1130611 w 1200633"/>
                  <a:gd name="connsiteY31" fmla="*/ 1672220 h 1796062"/>
                  <a:gd name="connsiteX32" fmla="*/ 1138425 w 1200633"/>
                  <a:gd name="connsiteY32" fmla="*/ 1679104 h 1796062"/>
                  <a:gd name="connsiteX33" fmla="*/ 1143801 w 1200633"/>
                  <a:gd name="connsiteY33" fmla="*/ 1748195 h 1796062"/>
                  <a:gd name="connsiteX34" fmla="*/ 1008158 w 1200633"/>
                  <a:gd name="connsiteY34" fmla="*/ 1784093 h 1796062"/>
                  <a:gd name="connsiteX35" fmla="*/ 946597 w 1200633"/>
                  <a:gd name="connsiteY35" fmla="*/ 1729869 h 1796062"/>
                  <a:gd name="connsiteX36" fmla="*/ 942023 w 1200633"/>
                  <a:gd name="connsiteY36" fmla="*/ 1671108 h 1796062"/>
                  <a:gd name="connsiteX37" fmla="*/ 837293 w 1200633"/>
                  <a:gd name="connsiteY37" fmla="*/ 1613079 h 1796062"/>
                  <a:gd name="connsiteX38" fmla="*/ 716933 w 1200633"/>
                  <a:gd name="connsiteY38" fmla="*/ 1555454 h 1796062"/>
                  <a:gd name="connsiteX39" fmla="*/ 601148 w 1200633"/>
                  <a:gd name="connsiteY39" fmla="*/ 1503789 h 1796062"/>
                  <a:gd name="connsiteX40" fmla="*/ 483700 w 1200633"/>
                  <a:gd name="connsiteY40" fmla="*/ 1556196 h 1796062"/>
                  <a:gd name="connsiteX41" fmla="*/ 363340 w 1200633"/>
                  <a:gd name="connsiteY41" fmla="*/ 1613821 h 1796062"/>
                  <a:gd name="connsiteX42" fmla="*/ 258610 w 1200633"/>
                  <a:gd name="connsiteY42" fmla="*/ 1671850 h 1796062"/>
                  <a:gd name="connsiteX43" fmla="*/ 254036 w 1200633"/>
                  <a:gd name="connsiteY43" fmla="*/ 1730611 h 1796062"/>
                  <a:gd name="connsiteX44" fmla="*/ 192475 w 1200633"/>
                  <a:gd name="connsiteY44" fmla="*/ 1784835 h 1796062"/>
                  <a:gd name="connsiteX45" fmla="*/ 56832 w 1200633"/>
                  <a:gd name="connsiteY45" fmla="*/ 1748937 h 1796062"/>
                  <a:gd name="connsiteX46" fmla="*/ 62208 w 1200633"/>
                  <a:gd name="connsiteY46" fmla="*/ 1679846 h 1796062"/>
                  <a:gd name="connsiteX47" fmla="*/ 70022 w 1200633"/>
                  <a:gd name="connsiteY47" fmla="*/ 1672962 h 1796062"/>
                  <a:gd name="connsiteX48" fmla="*/ 59653 w 1200633"/>
                  <a:gd name="connsiteY48" fmla="*/ 1673924 h 1796062"/>
                  <a:gd name="connsiteX49" fmla="*/ 5695 w 1200633"/>
                  <a:gd name="connsiteY49" fmla="*/ 1630437 h 1796062"/>
                  <a:gd name="connsiteX50" fmla="*/ 72633 w 1200633"/>
                  <a:gd name="connsiteY50" fmla="*/ 1507120 h 1796062"/>
                  <a:gd name="connsiteX51" fmla="*/ 208276 w 1200633"/>
                  <a:gd name="connsiteY51" fmla="*/ 1543018 h 1796062"/>
                  <a:gd name="connsiteX52" fmla="*/ 207643 w 1200633"/>
                  <a:gd name="connsiteY52" fmla="*/ 1551158 h 1796062"/>
                  <a:gd name="connsiteX53" fmla="*/ 320724 w 1200633"/>
                  <a:gd name="connsiteY53" fmla="*/ 1515085 h 1796062"/>
                  <a:gd name="connsiteX54" fmla="*/ 445221 w 1200633"/>
                  <a:gd name="connsiteY54" fmla="*/ 1467045 h 1796062"/>
                  <a:gd name="connsiteX55" fmla="*/ 479342 w 1200633"/>
                  <a:gd name="connsiteY55" fmla="*/ 1452816 h 1796062"/>
                  <a:gd name="connsiteX56" fmla="*/ 395241 w 1200633"/>
                  <a:gd name="connsiteY56" fmla="*/ 1418153 h 1796062"/>
                  <a:gd name="connsiteX57" fmla="*/ 243032 w 1200633"/>
                  <a:gd name="connsiteY57" fmla="*/ 1362155 h 1796062"/>
                  <a:gd name="connsiteX58" fmla="*/ 201553 w 1200633"/>
                  <a:gd name="connsiteY58" fmla="*/ 1349905 h 1796062"/>
                  <a:gd name="connsiteX59" fmla="*/ 154317 w 1200633"/>
                  <a:gd name="connsiteY59" fmla="*/ 1387977 h 1796062"/>
                  <a:gd name="connsiteX60" fmla="*/ 72632 w 1200633"/>
                  <a:gd name="connsiteY60" fmla="*/ 1380386 h 1796062"/>
                  <a:gd name="connsiteX61" fmla="*/ 5695 w 1200633"/>
                  <a:gd name="connsiteY61" fmla="*/ 1257069 h 1796062"/>
                  <a:gd name="connsiteX62" fmla="*/ 59653 w 1200633"/>
                  <a:gd name="connsiteY62" fmla="*/ 1213582 h 1796062"/>
                  <a:gd name="connsiteX63" fmla="*/ 70022 w 1200633"/>
                  <a:gd name="connsiteY63" fmla="*/ 1214544 h 1796062"/>
                  <a:gd name="connsiteX64" fmla="*/ 62208 w 1200633"/>
                  <a:gd name="connsiteY64" fmla="*/ 1207660 h 1796062"/>
                  <a:gd name="connsiteX65" fmla="*/ 56832 w 1200633"/>
                  <a:gd name="connsiteY65" fmla="*/ 1138569 h 1796062"/>
                  <a:gd name="connsiteX66" fmla="*/ 150348 w 1200633"/>
                  <a:gd name="connsiteY66" fmla="*/ 1091913 h 1796062"/>
                  <a:gd name="connsiteX67" fmla="*/ 157595 w 1200633"/>
                  <a:gd name="connsiteY67" fmla="*/ 933518 h 1796062"/>
                  <a:gd name="connsiteX68" fmla="*/ 213235 w 1200633"/>
                  <a:gd name="connsiteY68" fmla="*/ 975732 h 1796062"/>
                  <a:gd name="connsiteX69" fmla="*/ 213235 w 1200633"/>
                  <a:gd name="connsiteY69" fmla="*/ 1016785 h 1796062"/>
                  <a:gd name="connsiteX70" fmla="*/ 227944 w 1200633"/>
                  <a:gd name="connsiteY70" fmla="*/ 1028296 h 1796062"/>
                  <a:gd name="connsiteX71" fmla="*/ 227944 w 1200633"/>
                  <a:gd name="connsiteY71" fmla="*/ 986892 h 1796062"/>
                  <a:gd name="connsiteX72" fmla="*/ 241371 w 1200633"/>
                  <a:gd name="connsiteY72" fmla="*/ 997079 h 1796062"/>
                  <a:gd name="connsiteX73" fmla="*/ 286002 w 1200633"/>
                  <a:gd name="connsiteY73" fmla="*/ 1019356 h 1796062"/>
                  <a:gd name="connsiteX74" fmla="*/ 286002 w 1200633"/>
                  <a:gd name="connsiteY74" fmla="*/ 1068810 h 1796062"/>
                  <a:gd name="connsiteX75" fmla="*/ 300712 w 1200633"/>
                  <a:gd name="connsiteY75" fmla="*/ 1076221 h 1796062"/>
                  <a:gd name="connsiteX76" fmla="*/ 300712 w 1200633"/>
                  <a:gd name="connsiteY76" fmla="*/ 1026698 h 1796062"/>
                  <a:gd name="connsiteX77" fmla="*/ 345596 w 1200633"/>
                  <a:gd name="connsiteY77" fmla="*/ 1049099 h 1796062"/>
                  <a:gd name="connsiteX78" fmla="*/ 358770 w 1200633"/>
                  <a:gd name="connsiteY78" fmla="*/ 1052860 h 1796062"/>
                  <a:gd name="connsiteX79" fmla="*/ 358770 w 1200633"/>
                  <a:gd name="connsiteY79" fmla="*/ 1105478 h 1796062"/>
                  <a:gd name="connsiteX80" fmla="*/ 362969 w 1200633"/>
                  <a:gd name="connsiteY80" fmla="*/ 1107594 h 1796062"/>
                  <a:gd name="connsiteX81" fmla="*/ 373480 w 1200633"/>
                  <a:gd name="connsiteY81" fmla="*/ 1110590 h 1796062"/>
                  <a:gd name="connsiteX82" fmla="*/ 373480 w 1200633"/>
                  <a:gd name="connsiteY82" fmla="*/ 1057059 h 1796062"/>
                  <a:gd name="connsiteX83" fmla="*/ 431538 w 1200633"/>
                  <a:gd name="connsiteY83" fmla="*/ 1073631 h 1796062"/>
                  <a:gd name="connsiteX84" fmla="*/ 431538 w 1200633"/>
                  <a:gd name="connsiteY84" fmla="*/ 1118058 h 1796062"/>
                  <a:gd name="connsiteX85" fmla="*/ 430031 w 1200633"/>
                  <a:gd name="connsiteY85" fmla="*/ 1126711 h 1796062"/>
                  <a:gd name="connsiteX86" fmla="*/ 448682 w 1200633"/>
                  <a:gd name="connsiteY86" fmla="*/ 1132027 h 1796062"/>
                  <a:gd name="connsiteX87" fmla="*/ 446248 w 1200633"/>
                  <a:gd name="connsiteY87" fmla="*/ 1118058 h 1796062"/>
                  <a:gd name="connsiteX88" fmla="*/ 446248 w 1200633"/>
                  <a:gd name="connsiteY88" fmla="*/ 1077830 h 1796062"/>
                  <a:gd name="connsiteX89" fmla="*/ 460771 w 1200633"/>
                  <a:gd name="connsiteY89" fmla="*/ 1081975 h 1796062"/>
                  <a:gd name="connsiteX90" fmla="*/ 504306 w 1200633"/>
                  <a:gd name="connsiteY90" fmla="*/ 1086011 h 1796062"/>
                  <a:gd name="connsiteX91" fmla="*/ 504306 w 1200633"/>
                  <a:gd name="connsiteY91" fmla="*/ 1118058 h 1796062"/>
                  <a:gd name="connsiteX92" fmla="*/ 500352 w 1200633"/>
                  <a:gd name="connsiteY92" fmla="*/ 1140756 h 1796062"/>
                  <a:gd name="connsiteX93" fmla="*/ 523340 w 1200633"/>
                  <a:gd name="connsiteY93" fmla="*/ 1142874 h 1796062"/>
                  <a:gd name="connsiteX94" fmla="*/ 519016 w 1200633"/>
                  <a:gd name="connsiteY94" fmla="*/ 1118058 h 1796062"/>
                  <a:gd name="connsiteX95" fmla="*/ 519016 w 1200633"/>
                  <a:gd name="connsiteY95" fmla="*/ 1087375 h 1796062"/>
                  <a:gd name="connsiteX96" fmla="*/ 577074 w 1200633"/>
                  <a:gd name="connsiteY96" fmla="*/ 1092757 h 1796062"/>
                  <a:gd name="connsiteX97" fmla="*/ 577074 w 1200633"/>
                  <a:gd name="connsiteY97" fmla="*/ 1118058 h 1796062"/>
                  <a:gd name="connsiteX98" fmla="*/ 571970 w 1200633"/>
                  <a:gd name="connsiteY98" fmla="*/ 1147353 h 1796062"/>
                  <a:gd name="connsiteX99" fmla="*/ 584429 w 1200633"/>
                  <a:gd name="connsiteY99" fmla="*/ 1148501 h 1796062"/>
                  <a:gd name="connsiteX100" fmla="*/ 596889 w 1200633"/>
                  <a:gd name="connsiteY100" fmla="*/ 1147353 h 1796062"/>
                  <a:gd name="connsiteX101" fmla="*/ 591784 w 1200633"/>
                  <a:gd name="connsiteY101" fmla="*/ 1118058 h 1796062"/>
                  <a:gd name="connsiteX102" fmla="*/ 591784 w 1200633"/>
                  <a:gd name="connsiteY102" fmla="*/ 1092757 h 1796062"/>
                  <a:gd name="connsiteX103" fmla="*/ 649842 w 1200633"/>
                  <a:gd name="connsiteY103" fmla="*/ 1087375 h 1796062"/>
                  <a:gd name="connsiteX104" fmla="*/ 649842 w 1200633"/>
                  <a:gd name="connsiteY104" fmla="*/ 1118058 h 1796062"/>
                  <a:gd name="connsiteX105" fmla="*/ 645518 w 1200633"/>
                  <a:gd name="connsiteY105" fmla="*/ 1142874 h 1796062"/>
                  <a:gd name="connsiteX106" fmla="*/ 668507 w 1200633"/>
                  <a:gd name="connsiteY106" fmla="*/ 1140756 h 1796062"/>
                  <a:gd name="connsiteX107" fmla="*/ 664552 w 1200633"/>
                  <a:gd name="connsiteY107" fmla="*/ 1118058 h 1796062"/>
                  <a:gd name="connsiteX108" fmla="*/ 664552 w 1200633"/>
                  <a:gd name="connsiteY108" fmla="*/ 1086011 h 1796062"/>
                  <a:gd name="connsiteX109" fmla="*/ 708085 w 1200633"/>
                  <a:gd name="connsiteY109" fmla="*/ 1081975 h 1796062"/>
                  <a:gd name="connsiteX110" fmla="*/ 722610 w 1200633"/>
                  <a:gd name="connsiteY110" fmla="*/ 1077829 h 1796062"/>
                  <a:gd name="connsiteX111" fmla="*/ 722610 w 1200633"/>
                  <a:gd name="connsiteY111" fmla="*/ 1118058 h 1796062"/>
                  <a:gd name="connsiteX112" fmla="*/ 720176 w 1200633"/>
                  <a:gd name="connsiteY112" fmla="*/ 1132028 h 1796062"/>
                  <a:gd name="connsiteX113" fmla="*/ 738828 w 1200633"/>
                  <a:gd name="connsiteY113" fmla="*/ 1126711 h 1796062"/>
                  <a:gd name="connsiteX114" fmla="*/ 737320 w 1200633"/>
                  <a:gd name="connsiteY114" fmla="*/ 1118058 h 1796062"/>
                  <a:gd name="connsiteX115" fmla="*/ 737320 w 1200633"/>
                  <a:gd name="connsiteY115" fmla="*/ 1073631 h 1796062"/>
                  <a:gd name="connsiteX116" fmla="*/ 795378 w 1200633"/>
                  <a:gd name="connsiteY116" fmla="*/ 1057059 h 1796062"/>
                  <a:gd name="connsiteX117" fmla="*/ 795378 w 1200633"/>
                  <a:gd name="connsiteY117" fmla="*/ 1110590 h 1796062"/>
                  <a:gd name="connsiteX118" fmla="*/ 805890 w 1200633"/>
                  <a:gd name="connsiteY118" fmla="*/ 1107594 h 1796062"/>
                  <a:gd name="connsiteX119" fmla="*/ 810088 w 1200633"/>
                  <a:gd name="connsiteY119" fmla="*/ 1105478 h 1796062"/>
                  <a:gd name="connsiteX120" fmla="*/ 810088 w 1200633"/>
                  <a:gd name="connsiteY120" fmla="*/ 1052860 h 1796062"/>
                  <a:gd name="connsiteX121" fmla="*/ 823260 w 1200633"/>
                  <a:gd name="connsiteY121" fmla="*/ 1049099 h 1796062"/>
                  <a:gd name="connsiteX122" fmla="*/ 868146 w 1200633"/>
                  <a:gd name="connsiteY122" fmla="*/ 1026697 h 1796062"/>
                  <a:gd name="connsiteX123" fmla="*/ 868146 w 1200633"/>
                  <a:gd name="connsiteY123" fmla="*/ 1076222 h 1796062"/>
                  <a:gd name="connsiteX124" fmla="*/ 882855 w 1200633"/>
                  <a:gd name="connsiteY124" fmla="*/ 1068810 h 1796062"/>
                  <a:gd name="connsiteX125" fmla="*/ 882855 w 1200633"/>
                  <a:gd name="connsiteY125" fmla="*/ 1019355 h 1796062"/>
                  <a:gd name="connsiteX126" fmla="*/ 927485 w 1200633"/>
                  <a:gd name="connsiteY126" fmla="*/ 997079 h 1796062"/>
                  <a:gd name="connsiteX127" fmla="*/ 940914 w 1200633"/>
                  <a:gd name="connsiteY127" fmla="*/ 986891 h 1796062"/>
                  <a:gd name="connsiteX128" fmla="*/ 940914 w 1200633"/>
                  <a:gd name="connsiteY128" fmla="*/ 1028296 h 1796062"/>
                  <a:gd name="connsiteX129" fmla="*/ 955622 w 1200633"/>
                  <a:gd name="connsiteY129" fmla="*/ 1016788 h 1796062"/>
                  <a:gd name="connsiteX130" fmla="*/ 955622 w 1200633"/>
                  <a:gd name="connsiteY130" fmla="*/ 975732 h 1796062"/>
                  <a:gd name="connsiteX131" fmla="*/ 1011261 w 1200633"/>
                  <a:gd name="connsiteY131" fmla="*/ 933518 h 1796062"/>
                  <a:gd name="connsiteX132" fmla="*/ 1013680 w 1200633"/>
                  <a:gd name="connsiteY132" fmla="*/ 947398 h 1796062"/>
                  <a:gd name="connsiteX133" fmla="*/ 1013680 w 1200633"/>
                  <a:gd name="connsiteY133" fmla="*/ 1016385 h 1796062"/>
                  <a:gd name="connsiteX134" fmla="*/ 978569 w 1200633"/>
                  <a:gd name="connsiteY134" fmla="*/ 1058940 h 1796062"/>
                  <a:gd name="connsiteX135" fmla="*/ 578961 w 1200633"/>
                  <a:gd name="connsiteY135" fmla="*/ 1224463 h 1796062"/>
                  <a:gd name="connsiteX136" fmla="*/ 179354 w 1200633"/>
                  <a:gd name="connsiteY136" fmla="*/ 1058940 h 1796062"/>
                  <a:gd name="connsiteX137" fmla="*/ 155176 w 1200633"/>
                  <a:gd name="connsiteY137" fmla="*/ 1029637 h 1796062"/>
                  <a:gd name="connsiteX138" fmla="*/ 155176 w 1200633"/>
                  <a:gd name="connsiteY138" fmla="*/ 947398 h 1796062"/>
                  <a:gd name="connsiteX139" fmla="*/ 562357 w 1200633"/>
                  <a:gd name="connsiteY139" fmla="*/ 631940 h 1796062"/>
                  <a:gd name="connsiteX140" fmla="*/ 496471 w 1200633"/>
                  <a:gd name="connsiteY140" fmla="*/ 697826 h 1796062"/>
                  <a:gd name="connsiteX141" fmla="*/ 496471 w 1200633"/>
                  <a:gd name="connsiteY141" fmla="*/ 868356 h 1796062"/>
                  <a:gd name="connsiteX142" fmla="*/ 496470 w 1200633"/>
                  <a:gd name="connsiteY142" fmla="*/ 868357 h 1796062"/>
                  <a:gd name="connsiteX143" fmla="*/ 536360 w 1200633"/>
                  <a:gd name="connsiteY143" fmla="*/ 894846 h 1796062"/>
                  <a:gd name="connsiteX144" fmla="*/ 562357 w 1200633"/>
                  <a:gd name="connsiteY144" fmla="*/ 899904 h 1796062"/>
                  <a:gd name="connsiteX145" fmla="*/ 601115 w 1200633"/>
                  <a:gd name="connsiteY145" fmla="*/ 631939 h 1796062"/>
                  <a:gd name="connsiteX146" fmla="*/ 601115 w 1200633"/>
                  <a:gd name="connsiteY146" fmla="*/ 899903 h 1796062"/>
                  <a:gd name="connsiteX147" fmla="*/ 627112 w 1200633"/>
                  <a:gd name="connsiteY147" fmla="*/ 894845 h 1796062"/>
                  <a:gd name="connsiteX148" fmla="*/ 667002 w 1200633"/>
                  <a:gd name="connsiteY148" fmla="*/ 868356 h 1796062"/>
                  <a:gd name="connsiteX149" fmla="*/ 667002 w 1200633"/>
                  <a:gd name="connsiteY149" fmla="*/ 697826 h 1796062"/>
                  <a:gd name="connsiteX150" fmla="*/ 905868 w 1200633"/>
                  <a:gd name="connsiteY150" fmla="*/ 326070 h 1796062"/>
                  <a:gd name="connsiteX151" fmla="*/ 848205 w 1200633"/>
                  <a:gd name="connsiteY151" fmla="*/ 329684 h 1796062"/>
                  <a:gd name="connsiteX152" fmla="*/ 738912 w 1200633"/>
                  <a:gd name="connsiteY152" fmla="*/ 358969 h 1796062"/>
                  <a:gd name="connsiteX153" fmla="*/ 636033 w 1200633"/>
                  <a:gd name="connsiteY153" fmla="*/ 537161 h 1796062"/>
                  <a:gd name="connsiteX154" fmla="*/ 814225 w 1200633"/>
                  <a:gd name="connsiteY154" fmla="*/ 640041 h 1796062"/>
                  <a:gd name="connsiteX155" fmla="*/ 923518 w 1200633"/>
                  <a:gd name="connsiteY155" fmla="*/ 610756 h 1796062"/>
                  <a:gd name="connsiteX156" fmla="*/ 1026397 w 1200633"/>
                  <a:gd name="connsiteY156" fmla="*/ 432564 h 1796062"/>
                  <a:gd name="connsiteX157" fmla="*/ 905868 w 1200633"/>
                  <a:gd name="connsiteY157" fmla="*/ 326070 h 1796062"/>
                  <a:gd name="connsiteX158" fmla="*/ 252461 w 1200633"/>
                  <a:gd name="connsiteY158" fmla="*/ 326069 h 1796062"/>
                  <a:gd name="connsiteX159" fmla="*/ 131931 w 1200633"/>
                  <a:gd name="connsiteY159" fmla="*/ 432563 h 1796062"/>
                  <a:gd name="connsiteX160" fmla="*/ 234811 w 1200633"/>
                  <a:gd name="connsiteY160" fmla="*/ 610755 h 1796062"/>
                  <a:gd name="connsiteX161" fmla="*/ 344105 w 1200633"/>
                  <a:gd name="connsiteY161" fmla="*/ 640040 h 1796062"/>
                  <a:gd name="connsiteX162" fmla="*/ 522297 w 1200633"/>
                  <a:gd name="connsiteY162" fmla="*/ 537161 h 1796062"/>
                  <a:gd name="connsiteX163" fmla="*/ 419418 w 1200633"/>
                  <a:gd name="connsiteY163" fmla="*/ 358968 h 1796062"/>
                  <a:gd name="connsiteX164" fmla="*/ 310123 w 1200633"/>
                  <a:gd name="connsiteY164" fmla="*/ 329683 h 1796062"/>
                  <a:gd name="connsiteX165" fmla="*/ 252461 w 1200633"/>
                  <a:gd name="connsiteY165" fmla="*/ 326069 h 1796062"/>
                  <a:gd name="connsiteX166" fmla="*/ 578961 w 1200633"/>
                  <a:gd name="connsiteY166" fmla="*/ 0 h 1796062"/>
                  <a:gd name="connsiteX167" fmla="*/ 1109186 w 1200633"/>
                  <a:gd name="connsiteY167" fmla="*/ 530225 h 1796062"/>
                  <a:gd name="connsiteX168" fmla="*/ 1018632 w 1200633"/>
                  <a:gd name="connsiteY168" fmla="*/ 826678 h 1796062"/>
                  <a:gd name="connsiteX169" fmla="*/ 1008987 w 1200633"/>
                  <a:gd name="connsiteY169" fmla="*/ 838368 h 1796062"/>
                  <a:gd name="connsiteX170" fmla="*/ 1009601 w 1200633"/>
                  <a:gd name="connsiteY170" fmla="*/ 841891 h 1796062"/>
                  <a:gd name="connsiteX171" fmla="*/ 1009601 w 1200633"/>
                  <a:gd name="connsiteY171" fmla="*/ 887386 h 1796062"/>
                  <a:gd name="connsiteX172" fmla="*/ 951542 w 1200633"/>
                  <a:gd name="connsiteY172" fmla="*/ 934607 h 1796062"/>
                  <a:gd name="connsiteX173" fmla="*/ 951542 w 1200633"/>
                  <a:gd name="connsiteY173" fmla="*/ 878976 h 1796062"/>
                  <a:gd name="connsiteX174" fmla="*/ 936835 w 1200633"/>
                  <a:gd name="connsiteY174" fmla="*/ 886313 h 1796062"/>
                  <a:gd name="connsiteX175" fmla="*/ 936835 w 1200633"/>
                  <a:gd name="connsiteY175" fmla="*/ 946569 h 1796062"/>
                  <a:gd name="connsiteX176" fmla="*/ 932599 w 1200633"/>
                  <a:gd name="connsiteY176" fmla="*/ 950014 h 1796062"/>
                  <a:gd name="connsiteX177" fmla="*/ 878776 w 1200633"/>
                  <a:gd name="connsiteY177" fmla="*/ 978813 h 1796062"/>
                  <a:gd name="connsiteX178" fmla="*/ 878776 w 1200633"/>
                  <a:gd name="connsiteY178" fmla="*/ 915280 h 1796062"/>
                  <a:gd name="connsiteX179" fmla="*/ 876495 w 1200633"/>
                  <a:gd name="connsiteY179" fmla="*/ 916417 h 1796062"/>
                  <a:gd name="connsiteX180" fmla="*/ 864067 w 1200633"/>
                  <a:gd name="connsiteY180" fmla="*/ 920599 h 1796062"/>
                  <a:gd name="connsiteX181" fmla="*/ 864067 w 1200633"/>
                  <a:gd name="connsiteY181" fmla="*/ 986684 h 1796062"/>
                  <a:gd name="connsiteX182" fmla="*/ 825160 w 1200633"/>
                  <a:gd name="connsiteY182" fmla="*/ 1007501 h 1796062"/>
                  <a:gd name="connsiteX183" fmla="*/ 806143 w 1200633"/>
                  <a:gd name="connsiteY183" fmla="*/ 1013321 h 1796062"/>
                  <a:gd name="connsiteX184" fmla="*/ 806008 w 1200633"/>
                  <a:gd name="connsiteY184" fmla="*/ 1012550 h 1796062"/>
                  <a:gd name="connsiteX185" fmla="*/ 806008 w 1200633"/>
                  <a:gd name="connsiteY185" fmla="*/ 940105 h 1796062"/>
                  <a:gd name="connsiteX186" fmla="*/ 791299 w 1200633"/>
                  <a:gd name="connsiteY186" fmla="*/ 943582 h 1796062"/>
                  <a:gd name="connsiteX187" fmla="*/ 791299 w 1200633"/>
                  <a:gd name="connsiteY187" fmla="*/ 1012550 h 1796062"/>
                  <a:gd name="connsiteX188" fmla="*/ 790321 w 1200633"/>
                  <a:gd name="connsiteY188" fmla="*/ 1018162 h 1796062"/>
                  <a:gd name="connsiteX189" fmla="*/ 737059 w 1200633"/>
                  <a:gd name="connsiteY189" fmla="*/ 1034460 h 1796062"/>
                  <a:gd name="connsiteX190" fmla="*/ 733240 w 1200633"/>
                  <a:gd name="connsiteY190" fmla="*/ 1012550 h 1796062"/>
                  <a:gd name="connsiteX191" fmla="*/ 733240 w 1200633"/>
                  <a:gd name="connsiteY191" fmla="*/ 957303 h 1796062"/>
                  <a:gd name="connsiteX192" fmla="*/ 733012 w 1200633"/>
                  <a:gd name="connsiteY192" fmla="*/ 957357 h 1796062"/>
                  <a:gd name="connsiteX193" fmla="*/ 718531 w 1200633"/>
                  <a:gd name="connsiteY193" fmla="*/ 959388 h 1796062"/>
                  <a:gd name="connsiteX194" fmla="*/ 718531 w 1200633"/>
                  <a:gd name="connsiteY194" fmla="*/ 1012550 h 1796062"/>
                  <a:gd name="connsiteX195" fmla="*/ 713455 w 1200633"/>
                  <a:gd name="connsiteY195" fmla="*/ 1041683 h 1796062"/>
                  <a:gd name="connsiteX196" fmla="*/ 706432 w 1200633"/>
                  <a:gd name="connsiteY196" fmla="*/ 1043832 h 1796062"/>
                  <a:gd name="connsiteX197" fmla="*/ 667553 w 1200633"/>
                  <a:gd name="connsiteY197" fmla="*/ 1049681 h 1796062"/>
                  <a:gd name="connsiteX198" fmla="*/ 666706 w 1200633"/>
                  <a:gd name="connsiteY198" fmla="*/ 1048324 h 1796062"/>
                  <a:gd name="connsiteX199" fmla="*/ 660472 w 1200633"/>
                  <a:gd name="connsiteY199" fmla="*/ 1012550 h 1796062"/>
                  <a:gd name="connsiteX200" fmla="*/ 660472 w 1200633"/>
                  <a:gd name="connsiteY200" fmla="*/ 967533 h 1796062"/>
                  <a:gd name="connsiteX201" fmla="*/ 657116 w 1200633"/>
                  <a:gd name="connsiteY201" fmla="*/ 968004 h 1796062"/>
                  <a:gd name="connsiteX202" fmla="*/ 645763 w 1200633"/>
                  <a:gd name="connsiteY202" fmla="*/ 968531 h 1796062"/>
                  <a:gd name="connsiteX203" fmla="*/ 645763 w 1200633"/>
                  <a:gd name="connsiteY203" fmla="*/ 1012550 h 1796062"/>
                  <a:gd name="connsiteX204" fmla="*/ 639530 w 1200633"/>
                  <a:gd name="connsiteY204" fmla="*/ 1048324 h 1796062"/>
                  <a:gd name="connsiteX205" fmla="*/ 636207 w 1200633"/>
                  <a:gd name="connsiteY205" fmla="*/ 1053650 h 1796062"/>
                  <a:gd name="connsiteX206" fmla="*/ 598434 w 1200633"/>
                  <a:gd name="connsiteY206" fmla="*/ 1055530 h 1796062"/>
                  <a:gd name="connsiteX207" fmla="*/ 593938 w 1200633"/>
                  <a:gd name="connsiteY207" fmla="*/ 1048324 h 1796062"/>
                  <a:gd name="connsiteX208" fmla="*/ 587705 w 1200633"/>
                  <a:gd name="connsiteY208" fmla="*/ 1012550 h 1796062"/>
                  <a:gd name="connsiteX209" fmla="*/ 587705 w 1200633"/>
                  <a:gd name="connsiteY209" fmla="*/ 971226 h 1796062"/>
                  <a:gd name="connsiteX210" fmla="*/ 578961 w 1200633"/>
                  <a:gd name="connsiteY210" fmla="*/ 971631 h 1796062"/>
                  <a:gd name="connsiteX211" fmla="*/ 572995 w 1200633"/>
                  <a:gd name="connsiteY211" fmla="*/ 971355 h 1796062"/>
                  <a:gd name="connsiteX212" fmla="*/ 572995 w 1200633"/>
                  <a:gd name="connsiteY212" fmla="*/ 1012550 h 1796062"/>
                  <a:gd name="connsiteX213" fmla="*/ 566762 w 1200633"/>
                  <a:gd name="connsiteY213" fmla="*/ 1048324 h 1796062"/>
                  <a:gd name="connsiteX214" fmla="*/ 562182 w 1200633"/>
                  <a:gd name="connsiteY214" fmla="*/ 1055664 h 1796062"/>
                  <a:gd name="connsiteX215" fmla="*/ 524583 w 1200633"/>
                  <a:gd name="connsiteY215" fmla="*/ 1053792 h 1796062"/>
                  <a:gd name="connsiteX216" fmla="*/ 521170 w 1200633"/>
                  <a:gd name="connsiteY216" fmla="*/ 1048324 h 1796062"/>
                  <a:gd name="connsiteX217" fmla="*/ 514937 w 1200633"/>
                  <a:gd name="connsiteY217" fmla="*/ 1012550 h 1796062"/>
                  <a:gd name="connsiteX218" fmla="*/ 514937 w 1200633"/>
                  <a:gd name="connsiteY218" fmla="*/ 968660 h 1796062"/>
                  <a:gd name="connsiteX219" fmla="*/ 500808 w 1200633"/>
                  <a:gd name="connsiteY219" fmla="*/ 968004 h 1796062"/>
                  <a:gd name="connsiteX220" fmla="*/ 500227 w 1200633"/>
                  <a:gd name="connsiteY220" fmla="*/ 967922 h 1796062"/>
                  <a:gd name="connsiteX221" fmla="*/ 500227 w 1200633"/>
                  <a:gd name="connsiteY221" fmla="*/ 1012550 h 1796062"/>
                  <a:gd name="connsiteX222" fmla="*/ 493994 w 1200633"/>
                  <a:gd name="connsiteY222" fmla="*/ 1048324 h 1796062"/>
                  <a:gd name="connsiteX223" fmla="*/ 492909 w 1200633"/>
                  <a:gd name="connsiteY223" fmla="*/ 1050063 h 1796062"/>
                  <a:gd name="connsiteX224" fmla="*/ 451490 w 1200633"/>
                  <a:gd name="connsiteY224" fmla="*/ 1043832 h 1796062"/>
                  <a:gd name="connsiteX225" fmla="*/ 447402 w 1200633"/>
                  <a:gd name="connsiteY225" fmla="*/ 1042580 h 1796062"/>
                  <a:gd name="connsiteX226" fmla="*/ 442169 w 1200633"/>
                  <a:gd name="connsiteY226" fmla="*/ 1012550 h 1796062"/>
                  <a:gd name="connsiteX227" fmla="*/ 442169 w 1200633"/>
                  <a:gd name="connsiteY227" fmla="*/ 959778 h 1796062"/>
                  <a:gd name="connsiteX228" fmla="*/ 427459 w 1200633"/>
                  <a:gd name="connsiteY228" fmla="*/ 957714 h 1796062"/>
                  <a:gd name="connsiteX229" fmla="*/ 427459 w 1200633"/>
                  <a:gd name="connsiteY229" fmla="*/ 1012550 h 1796062"/>
                  <a:gd name="connsiteX230" fmla="*/ 423501 w 1200633"/>
                  <a:gd name="connsiteY230" fmla="*/ 1035267 h 1796062"/>
                  <a:gd name="connsiteX231" fmla="*/ 370535 w 1200633"/>
                  <a:gd name="connsiteY231" fmla="*/ 1019060 h 1796062"/>
                  <a:gd name="connsiteX232" fmla="*/ 369401 w 1200633"/>
                  <a:gd name="connsiteY232" fmla="*/ 1012550 h 1796062"/>
                  <a:gd name="connsiteX233" fmla="*/ 369401 w 1200633"/>
                  <a:gd name="connsiteY233" fmla="*/ 944238 h 1796062"/>
                  <a:gd name="connsiteX234" fmla="*/ 354691 w 1200633"/>
                  <a:gd name="connsiteY234" fmla="*/ 940761 h 1796062"/>
                  <a:gd name="connsiteX235" fmla="*/ 354691 w 1200633"/>
                  <a:gd name="connsiteY235" fmla="*/ 1012550 h 1796062"/>
                  <a:gd name="connsiteX236" fmla="*/ 354417 w 1200633"/>
                  <a:gd name="connsiteY236" fmla="*/ 1014127 h 1796062"/>
                  <a:gd name="connsiteX237" fmla="*/ 332763 w 1200633"/>
                  <a:gd name="connsiteY237" fmla="*/ 1007501 h 1796062"/>
                  <a:gd name="connsiteX238" fmla="*/ 296633 w 1200633"/>
                  <a:gd name="connsiteY238" fmla="*/ 988169 h 1796062"/>
                  <a:gd name="connsiteX239" fmla="*/ 296633 w 1200633"/>
                  <a:gd name="connsiteY239" fmla="*/ 921533 h 1796062"/>
                  <a:gd name="connsiteX240" fmla="*/ 281923 w 1200633"/>
                  <a:gd name="connsiteY240" fmla="*/ 916584 h 1796062"/>
                  <a:gd name="connsiteX241" fmla="*/ 281923 w 1200633"/>
                  <a:gd name="connsiteY241" fmla="*/ 980299 h 1796062"/>
                  <a:gd name="connsiteX242" fmla="*/ 225324 w 1200633"/>
                  <a:gd name="connsiteY242" fmla="*/ 950014 h 1796062"/>
                  <a:gd name="connsiteX243" fmla="*/ 223865 w 1200633"/>
                  <a:gd name="connsiteY243" fmla="*/ 948828 h 1796062"/>
                  <a:gd name="connsiteX244" fmla="*/ 223865 w 1200633"/>
                  <a:gd name="connsiteY244" fmla="*/ 887699 h 1796062"/>
                  <a:gd name="connsiteX245" fmla="*/ 209155 w 1200633"/>
                  <a:gd name="connsiteY245" fmla="*/ 880360 h 1796062"/>
                  <a:gd name="connsiteX246" fmla="*/ 209155 w 1200633"/>
                  <a:gd name="connsiteY246" fmla="*/ 936864 h 1796062"/>
                  <a:gd name="connsiteX247" fmla="*/ 151097 w 1200633"/>
                  <a:gd name="connsiteY247" fmla="*/ 889643 h 1796062"/>
                  <a:gd name="connsiteX248" fmla="*/ 151097 w 1200633"/>
                  <a:gd name="connsiteY248" fmla="*/ 841891 h 1796062"/>
                  <a:gd name="connsiteX249" fmla="*/ 151227 w 1200633"/>
                  <a:gd name="connsiteY249" fmla="*/ 841145 h 1796062"/>
                  <a:gd name="connsiteX250" fmla="*/ 139291 w 1200633"/>
                  <a:gd name="connsiteY250" fmla="*/ 826678 h 1796062"/>
                  <a:gd name="connsiteX251" fmla="*/ 48736 w 1200633"/>
                  <a:gd name="connsiteY251" fmla="*/ 530225 h 1796062"/>
                  <a:gd name="connsiteX252" fmla="*/ 578961 w 1200633"/>
                  <a:gd name="connsiteY252" fmla="*/ 0 h 1796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</a:cxnLst>
                <a:rect l="l" t="t" r="r" b="b"/>
                <a:pathLst>
                  <a:path w="1200633" h="1796062">
                    <a:moveTo>
                      <a:pt x="150348" y="1091913"/>
                    </a:moveTo>
                    <a:cubicBezTo>
                      <a:pt x="164205" y="1093114"/>
                      <a:pt x="178490" y="1096636"/>
                      <a:pt x="192475" y="1102671"/>
                    </a:cubicBezTo>
                    <a:cubicBezTo>
                      <a:pt x="248415" y="1126811"/>
                      <a:pt x="278385" y="1182022"/>
                      <a:pt x="259412" y="1225988"/>
                    </a:cubicBezTo>
                    <a:lnTo>
                      <a:pt x="251851" y="1232081"/>
                    </a:lnTo>
                    <a:lnTo>
                      <a:pt x="289663" y="1254115"/>
                    </a:lnTo>
                    <a:cubicBezTo>
                      <a:pt x="330501" y="1275827"/>
                      <a:pt x="379696" y="1300365"/>
                      <a:pt x="434824" y="1326441"/>
                    </a:cubicBezTo>
                    <a:lnTo>
                      <a:pt x="601139" y="1401477"/>
                    </a:lnTo>
                    <a:lnTo>
                      <a:pt x="765808" y="1327183"/>
                    </a:lnTo>
                    <a:cubicBezTo>
                      <a:pt x="820937" y="1301107"/>
                      <a:pt x="870131" y="1276569"/>
                      <a:pt x="910970" y="1254857"/>
                    </a:cubicBezTo>
                    <a:lnTo>
                      <a:pt x="948782" y="1232823"/>
                    </a:lnTo>
                    <a:lnTo>
                      <a:pt x="941221" y="1226730"/>
                    </a:lnTo>
                    <a:cubicBezTo>
                      <a:pt x="922248" y="1182764"/>
                      <a:pt x="952217" y="1127553"/>
                      <a:pt x="1008158" y="1103413"/>
                    </a:cubicBezTo>
                    <a:cubicBezTo>
                      <a:pt x="1022144" y="1097378"/>
                      <a:pt x="1036428" y="1093856"/>
                      <a:pt x="1050285" y="1092655"/>
                    </a:cubicBezTo>
                    <a:cubicBezTo>
                      <a:pt x="1091854" y="1089052"/>
                      <a:pt x="1129572" y="1106336"/>
                      <a:pt x="1143801" y="1139311"/>
                    </a:cubicBezTo>
                    <a:cubicBezTo>
                      <a:pt x="1153287" y="1161293"/>
                      <a:pt x="1150540" y="1186087"/>
                      <a:pt x="1138425" y="1208402"/>
                    </a:cubicBezTo>
                    <a:lnTo>
                      <a:pt x="1130611" y="1215286"/>
                    </a:lnTo>
                    <a:lnTo>
                      <a:pt x="1140980" y="1214324"/>
                    </a:lnTo>
                    <a:cubicBezTo>
                      <a:pt x="1165528" y="1220818"/>
                      <a:pt x="1185452" y="1235828"/>
                      <a:pt x="1194938" y="1257811"/>
                    </a:cubicBezTo>
                    <a:cubicBezTo>
                      <a:pt x="1213910" y="1301777"/>
                      <a:pt x="1183941" y="1356988"/>
                      <a:pt x="1128001" y="1381128"/>
                    </a:cubicBezTo>
                    <a:cubicBezTo>
                      <a:pt x="1100031" y="1393197"/>
                      <a:pt x="1070864" y="1395215"/>
                      <a:pt x="1046316" y="1388719"/>
                    </a:cubicBezTo>
                    <a:lnTo>
                      <a:pt x="999080" y="1350647"/>
                    </a:lnTo>
                    <a:lnTo>
                      <a:pt x="957600" y="1362897"/>
                    </a:lnTo>
                    <a:cubicBezTo>
                      <a:pt x="913786" y="1377715"/>
                      <a:pt x="862184" y="1396674"/>
                      <a:pt x="805392" y="1418895"/>
                    </a:cubicBezTo>
                    <a:lnTo>
                      <a:pt x="723080" y="1452821"/>
                    </a:lnTo>
                    <a:lnTo>
                      <a:pt x="755411" y="1466303"/>
                    </a:lnTo>
                    <a:cubicBezTo>
                      <a:pt x="799830" y="1484150"/>
                      <a:pt x="841694" y="1500287"/>
                      <a:pt x="879908" y="1514343"/>
                    </a:cubicBezTo>
                    <a:lnTo>
                      <a:pt x="992990" y="1550416"/>
                    </a:lnTo>
                    <a:lnTo>
                      <a:pt x="992357" y="1542276"/>
                    </a:lnTo>
                    <a:cubicBezTo>
                      <a:pt x="1011330" y="1498310"/>
                      <a:pt x="1072060" y="1482238"/>
                      <a:pt x="1128000" y="1506378"/>
                    </a:cubicBezTo>
                    <a:cubicBezTo>
                      <a:pt x="1183941" y="1530518"/>
                      <a:pt x="1213910" y="1585729"/>
                      <a:pt x="1194938" y="1629695"/>
                    </a:cubicBezTo>
                    <a:cubicBezTo>
                      <a:pt x="1185452" y="1651678"/>
                      <a:pt x="1165525" y="1666687"/>
                      <a:pt x="1140980" y="1673182"/>
                    </a:cubicBezTo>
                    <a:lnTo>
                      <a:pt x="1130611" y="1672220"/>
                    </a:lnTo>
                    <a:lnTo>
                      <a:pt x="1138425" y="1679104"/>
                    </a:lnTo>
                    <a:cubicBezTo>
                      <a:pt x="1150538" y="1701418"/>
                      <a:pt x="1153287" y="1726213"/>
                      <a:pt x="1143801" y="1748195"/>
                    </a:cubicBezTo>
                    <a:cubicBezTo>
                      <a:pt x="1124829" y="1792162"/>
                      <a:pt x="1064099" y="1808233"/>
                      <a:pt x="1008158" y="1784093"/>
                    </a:cubicBezTo>
                    <a:cubicBezTo>
                      <a:pt x="980186" y="1772022"/>
                      <a:pt x="958709" y="1752185"/>
                      <a:pt x="946597" y="1729869"/>
                    </a:cubicBezTo>
                    <a:lnTo>
                      <a:pt x="942023" y="1671108"/>
                    </a:lnTo>
                    <a:lnTo>
                      <a:pt x="837293" y="1613079"/>
                    </a:lnTo>
                    <a:cubicBezTo>
                      <a:pt x="800851" y="1594916"/>
                      <a:pt x="760390" y="1575527"/>
                      <a:pt x="716933" y="1555454"/>
                    </a:cubicBezTo>
                    <a:lnTo>
                      <a:pt x="601148" y="1503789"/>
                    </a:lnTo>
                    <a:lnTo>
                      <a:pt x="483700" y="1556196"/>
                    </a:lnTo>
                    <a:cubicBezTo>
                      <a:pt x="440242" y="1576269"/>
                      <a:pt x="399782" y="1595659"/>
                      <a:pt x="363340" y="1613821"/>
                    </a:cubicBezTo>
                    <a:lnTo>
                      <a:pt x="258610" y="1671850"/>
                    </a:lnTo>
                    <a:lnTo>
                      <a:pt x="254036" y="1730611"/>
                    </a:lnTo>
                    <a:cubicBezTo>
                      <a:pt x="241924" y="1752927"/>
                      <a:pt x="220446" y="1772764"/>
                      <a:pt x="192475" y="1784835"/>
                    </a:cubicBezTo>
                    <a:cubicBezTo>
                      <a:pt x="136534" y="1808975"/>
                      <a:pt x="75804" y="1792904"/>
                      <a:pt x="56832" y="1748937"/>
                    </a:cubicBezTo>
                    <a:cubicBezTo>
                      <a:pt x="47346" y="1726955"/>
                      <a:pt x="50095" y="1702160"/>
                      <a:pt x="62208" y="1679846"/>
                    </a:cubicBezTo>
                    <a:lnTo>
                      <a:pt x="70022" y="1672962"/>
                    </a:lnTo>
                    <a:lnTo>
                      <a:pt x="59653" y="1673924"/>
                    </a:lnTo>
                    <a:cubicBezTo>
                      <a:pt x="35108" y="1667429"/>
                      <a:pt x="15181" y="1652420"/>
                      <a:pt x="5695" y="1630437"/>
                    </a:cubicBezTo>
                    <a:cubicBezTo>
                      <a:pt x="-13277" y="1586471"/>
                      <a:pt x="16692" y="1531260"/>
                      <a:pt x="72633" y="1507120"/>
                    </a:cubicBezTo>
                    <a:cubicBezTo>
                      <a:pt x="128573" y="1482980"/>
                      <a:pt x="189303" y="1499052"/>
                      <a:pt x="208276" y="1543018"/>
                    </a:cubicBezTo>
                    <a:lnTo>
                      <a:pt x="207643" y="1551158"/>
                    </a:lnTo>
                    <a:lnTo>
                      <a:pt x="320724" y="1515085"/>
                    </a:lnTo>
                    <a:cubicBezTo>
                      <a:pt x="358938" y="1501029"/>
                      <a:pt x="400803" y="1484892"/>
                      <a:pt x="445221" y="1467045"/>
                    </a:cubicBezTo>
                    <a:lnTo>
                      <a:pt x="479342" y="1452816"/>
                    </a:lnTo>
                    <a:lnTo>
                      <a:pt x="395241" y="1418153"/>
                    </a:lnTo>
                    <a:cubicBezTo>
                      <a:pt x="338449" y="1395932"/>
                      <a:pt x="286847" y="1376973"/>
                      <a:pt x="243032" y="1362155"/>
                    </a:cubicBezTo>
                    <a:lnTo>
                      <a:pt x="201553" y="1349905"/>
                    </a:lnTo>
                    <a:lnTo>
                      <a:pt x="154317" y="1387977"/>
                    </a:lnTo>
                    <a:cubicBezTo>
                      <a:pt x="129769" y="1394473"/>
                      <a:pt x="100602" y="1392455"/>
                      <a:pt x="72632" y="1380386"/>
                    </a:cubicBezTo>
                    <a:cubicBezTo>
                      <a:pt x="16692" y="1356246"/>
                      <a:pt x="-13277" y="1301035"/>
                      <a:pt x="5695" y="1257069"/>
                    </a:cubicBezTo>
                    <a:cubicBezTo>
                      <a:pt x="15181" y="1235086"/>
                      <a:pt x="35105" y="1220076"/>
                      <a:pt x="59653" y="1213582"/>
                    </a:cubicBezTo>
                    <a:lnTo>
                      <a:pt x="70022" y="1214544"/>
                    </a:lnTo>
                    <a:lnTo>
                      <a:pt x="62208" y="1207660"/>
                    </a:lnTo>
                    <a:cubicBezTo>
                      <a:pt x="50093" y="1185345"/>
                      <a:pt x="47346" y="1160551"/>
                      <a:pt x="56832" y="1138569"/>
                    </a:cubicBezTo>
                    <a:cubicBezTo>
                      <a:pt x="71061" y="1105594"/>
                      <a:pt x="108779" y="1088310"/>
                      <a:pt x="150348" y="1091913"/>
                    </a:cubicBezTo>
                    <a:close/>
                    <a:moveTo>
                      <a:pt x="157595" y="933518"/>
                    </a:moveTo>
                    <a:lnTo>
                      <a:pt x="213235" y="975732"/>
                    </a:lnTo>
                    <a:lnTo>
                      <a:pt x="213235" y="1016785"/>
                    </a:lnTo>
                    <a:lnTo>
                      <a:pt x="227944" y="1028296"/>
                    </a:lnTo>
                    <a:lnTo>
                      <a:pt x="227944" y="986892"/>
                    </a:lnTo>
                    <a:lnTo>
                      <a:pt x="241371" y="997079"/>
                    </a:lnTo>
                    <a:lnTo>
                      <a:pt x="286002" y="1019356"/>
                    </a:lnTo>
                    <a:lnTo>
                      <a:pt x="286002" y="1068810"/>
                    </a:lnTo>
                    <a:lnTo>
                      <a:pt x="300712" y="1076221"/>
                    </a:lnTo>
                    <a:lnTo>
                      <a:pt x="300712" y="1026698"/>
                    </a:lnTo>
                    <a:lnTo>
                      <a:pt x="345596" y="1049099"/>
                    </a:lnTo>
                    <a:lnTo>
                      <a:pt x="358770" y="1052860"/>
                    </a:lnTo>
                    <a:lnTo>
                      <a:pt x="358770" y="1105478"/>
                    </a:lnTo>
                    <a:lnTo>
                      <a:pt x="362969" y="1107594"/>
                    </a:lnTo>
                    <a:lnTo>
                      <a:pt x="373480" y="1110590"/>
                    </a:lnTo>
                    <a:lnTo>
                      <a:pt x="373480" y="1057059"/>
                    </a:lnTo>
                    <a:lnTo>
                      <a:pt x="431538" y="1073631"/>
                    </a:lnTo>
                    <a:lnTo>
                      <a:pt x="431538" y="1118058"/>
                    </a:lnTo>
                    <a:lnTo>
                      <a:pt x="430031" y="1126711"/>
                    </a:lnTo>
                    <a:lnTo>
                      <a:pt x="448682" y="1132027"/>
                    </a:lnTo>
                    <a:lnTo>
                      <a:pt x="446248" y="1118058"/>
                    </a:lnTo>
                    <a:lnTo>
                      <a:pt x="446248" y="1077830"/>
                    </a:lnTo>
                    <a:lnTo>
                      <a:pt x="460771" y="1081975"/>
                    </a:lnTo>
                    <a:lnTo>
                      <a:pt x="504306" y="1086011"/>
                    </a:lnTo>
                    <a:lnTo>
                      <a:pt x="504306" y="1118058"/>
                    </a:lnTo>
                    <a:lnTo>
                      <a:pt x="500352" y="1140756"/>
                    </a:lnTo>
                    <a:lnTo>
                      <a:pt x="523340" y="1142874"/>
                    </a:lnTo>
                    <a:lnTo>
                      <a:pt x="519016" y="1118058"/>
                    </a:lnTo>
                    <a:lnTo>
                      <a:pt x="519016" y="1087375"/>
                    </a:lnTo>
                    <a:lnTo>
                      <a:pt x="577074" y="1092757"/>
                    </a:lnTo>
                    <a:lnTo>
                      <a:pt x="577074" y="1118058"/>
                    </a:lnTo>
                    <a:lnTo>
                      <a:pt x="571970" y="1147353"/>
                    </a:lnTo>
                    <a:lnTo>
                      <a:pt x="584429" y="1148501"/>
                    </a:lnTo>
                    <a:lnTo>
                      <a:pt x="596889" y="1147353"/>
                    </a:lnTo>
                    <a:lnTo>
                      <a:pt x="591784" y="1118058"/>
                    </a:lnTo>
                    <a:lnTo>
                      <a:pt x="591784" y="1092757"/>
                    </a:lnTo>
                    <a:lnTo>
                      <a:pt x="649842" y="1087375"/>
                    </a:lnTo>
                    <a:lnTo>
                      <a:pt x="649842" y="1118058"/>
                    </a:lnTo>
                    <a:lnTo>
                      <a:pt x="645518" y="1142874"/>
                    </a:lnTo>
                    <a:lnTo>
                      <a:pt x="668507" y="1140756"/>
                    </a:lnTo>
                    <a:lnTo>
                      <a:pt x="664552" y="1118058"/>
                    </a:lnTo>
                    <a:lnTo>
                      <a:pt x="664552" y="1086011"/>
                    </a:lnTo>
                    <a:lnTo>
                      <a:pt x="708085" y="1081975"/>
                    </a:lnTo>
                    <a:lnTo>
                      <a:pt x="722610" y="1077829"/>
                    </a:lnTo>
                    <a:lnTo>
                      <a:pt x="722610" y="1118058"/>
                    </a:lnTo>
                    <a:lnTo>
                      <a:pt x="720176" y="1132028"/>
                    </a:lnTo>
                    <a:lnTo>
                      <a:pt x="738828" y="1126711"/>
                    </a:lnTo>
                    <a:lnTo>
                      <a:pt x="737320" y="1118058"/>
                    </a:lnTo>
                    <a:lnTo>
                      <a:pt x="737320" y="1073631"/>
                    </a:lnTo>
                    <a:lnTo>
                      <a:pt x="795378" y="1057059"/>
                    </a:lnTo>
                    <a:lnTo>
                      <a:pt x="795378" y="1110590"/>
                    </a:lnTo>
                    <a:lnTo>
                      <a:pt x="805890" y="1107594"/>
                    </a:lnTo>
                    <a:lnTo>
                      <a:pt x="810088" y="1105478"/>
                    </a:lnTo>
                    <a:lnTo>
                      <a:pt x="810088" y="1052860"/>
                    </a:lnTo>
                    <a:lnTo>
                      <a:pt x="823260" y="1049099"/>
                    </a:lnTo>
                    <a:lnTo>
                      <a:pt x="868146" y="1026697"/>
                    </a:lnTo>
                    <a:lnTo>
                      <a:pt x="868146" y="1076222"/>
                    </a:lnTo>
                    <a:lnTo>
                      <a:pt x="882855" y="1068810"/>
                    </a:lnTo>
                    <a:lnTo>
                      <a:pt x="882855" y="1019355"/>
                    </a:lnTo>
                    <a:lnTo>
                      <a:pt x="927485" y="997079"/>
                    </a:lnTo>
                    <a:lnTo>
                      <a:pt x="940914" y="986891"/>
                    </a:lnTo>
                    <a:lnTo>
                      <a:pt x="940914" y="1028296"/>
                    </a:lnTo>
                    <a:lnTo>
                      <a:pt x="955622" y="1016788"/>
                    </a:lnTo>
                    <a:lnTo>
                      <a:pt x="955622" y="975732"/>
                    </a:lnTo>
                    <a:lnTo>
                      <a:pt x="1011261" y="933518"/>
                    </a:lnTo>
                    <a:lnTo>
                      <a:pt x="1013680" y="947398"/>
                    </a:lnTo>
                    <a:lnTo>
                      <a:pt x="1013680" y="1016385"/>
                    </a:lnTo>
                    <a:lnTo>
                      <a:pt x="978569" y="1058940"/>
                    </a:lnTo>
                    <a:cubicBezTo>
                      <a:pt x="876300" y="1161209"/>
                      <a:pt x="735018" y="1224463"/>
                      <a:pt x="578961" y="1224463"/>
                    </a:cubicBezTo>
                    <a:cubicBezTo>
                      <a:pt x="422905" y="1224463"/>
                      <a:pt x="281622" y="1161209"/>
                      <a:pt x="179354" y="1058940"/>
                    </a:cubicBezTo>
                    <a:lnTo>
                      <a:pt x="155176" y="1029637"/>
                    </a:lnTo>
                    <a:lnTo>
                      <a:pt x="155176" y="947398"/>
                    </a:lnTo>
                    <a:close/>
                    <a:moveTo>
                      <a:pt x="562357" y="631940"/>
                    </a:moveTo>
                    <a:lnTo>
                      <a:pt x="496471" y="697826"/>
                    </a:lnTo>
                    <a:cubicBezTo>
                      <a:pt x="449380" y="744917"/>
                      <a:pt x="449380" y="821266"/>
                      <a:pt x="496471" y="868356"/>
                    </a:cubicBezTo>
                    <a:lnTo>
                      <a:pt x="496470" y="868357"/>
                    </a:lnTo>
                    <a:cubicBezTo>
                      <a:pt x="508243" y="880130"/>
                      <a:pt x="521844" y="888959"/>
                      <a:pt x="536360" y="894846"/>
                    </a:cubicBezTo>
                    <a:lnTo>
                      <a:pt x="562357" y="899904"/>
                    </a:lnTo>
                    <a:close/>
                    <a:moveTo>
                      <a:pt x="601115" y="631939"/>
                    </a:moveTo>
                    <a:lnTo>
                      <a:pt x="601115" y="899903"/>
                    </a:lnTo>
                    <a:lnTo>
                      <a:pt x="627112" y="894845"/>
                    </a:lnTo>
                    <a:cubicBezTo>
                      <a:pt x="641628" y="888958"/>
                      <a:pt x="655229" y="880129"/>
                      <a:pt x="667002" y="868356"/>
                    </a:cubicBezTo>
                    <a:cubicBezTo>
                      <a:pt x="714092" y="821266"/>
                      <a:pt x="714092" y="744916"/>
                      <a:pt x="667002" y="697826"/>
                    </a:cubicBezTo>
                    <a:close/>
                    <a:moveTo>
                      <a:pt x="905868" y="326070"/>
                    </a:moveTo>
                    <a:cubicBezTo>
                      <a:pt x="887148" y="323464"/>
                      <a:pt x="867609" y="324485"/>
                      <a:pt x="848205" y="329684"/>
                    </a:cubicBezTo>
                    <a:lnTo>
                      <a:pt x="738912" y="358969"/>
                    </a:lnTo>
                    <a:cubicBezTo>
                      <a:pt x="661296" y="379766"/>
                      <a:pt x="615236" y="459546"/>
                      <a:pt x="636033" y="537161"/>
                    </a:cubicBezTo>
                    <a:cubicBezTo>
                      <a:pt x="656831" y="614777"/>
                      <a:pt x="736609" y="660838"/>
                      <a:pt x="814225" y="640041"/>
                    </a:cubicBezTo>
                    <a:lnTo>
                      <a:pt x="923518" y="610756"/>
                    </a:lnTo>
                    <a:cubicBezTo>
                      <a:pt x="1001134" y="589959"/>
                      <a:pt x="1047194" y="510180"/>
                      <a:pt x="1026397" y="432564"/>
                    </a:cubicBezTo>
                    <a:cubicBezTo>
                      <a:pt x="1010799" y="374352"/>
                      <a:pt x="962024" y="333890"/>
                      <a:pt x="905868" y="326070"/>
                    </a:cubicBezTo>
                    <a:close/>
                    <a:moveTo>
                      <a:pt x="252461" y="326069"/>
                    </a:moveTo>
                    <a:cubicBezTo>
                      <a:pt x="196304" y="333889"/>
                      <a:pt x="147529" y="374350"/>
                      <a:pt x="131931" y="432563"/>
                    </a:cubicBezTo>
                    <a:cubicBezTo>
                      <a:pt x="111134" y="510179"/>
                      <a:pt x="157195" y="589958"/>
                      <a:pt x="234811" y="610755"/>
                    </a:cubicBezTo>
                    <a:lnTo>
                      <a:pt x="344105" y="640040"/>
                    </a:lnTo>
                    <a:cubicBezTo>
                      <a:pt x="421721" y="660837"/>
                      <a:pt x="501500" y="614777"/>
                      <a:pt x="522297" y="537161"/>
                    </a:cubicBezTo>
                    <a:cubicBezTo>
                      <a:pt x="543094" y="459545"/>
                      <a:pt x="497034" y="379765"/>
                      <a:pt x="419418" y="358968"/>
                    </a:cubicBezTo>
                    <a:lnTo>
                      <a:pt x="310123" y="329683"/>
                    </a:lnTo>
                    <a:cubicBezTo>
                      <a:pt x="290719" y="324484"/>
                      <a:pt x="271180" y="323463"/>
                      <a:pt x="252461" y="326069"/>
                    </a:cubicBezTo>
                    <a:close/>
                    <a:moveTo>
                      <a:pt x="578961" y="0"/>
                    </a:moveTo>
                    <a:cubicBezTo>
                      <a:pt x="871796" y="0"/>
                      <a:pt x="1109186" y="237390"/>
                      <a:pt x="1109186" y="530225"/>
                    </a:cubicBezTo>
                    <a:cubicBezTo>
                      <a:pt x="1109186" y="640038"/>
                      <a:pt x="1075803" y="742054"/>
                      <a:pt x="1018632" y="826678"/>
                    </a:cubicBezTo>
                    <a:lnTo>
                      <a:pt x="1008987" y="838368"/>
                    </a:lnTo>
                    <a:lnTo>
                      <a:pt x="1009601" y="841891"/>
                    </a:lnTo>
                    <a:lnTo>
                      <a:pt x="1009601" y="887386"/>
                    </a:lnTo>
                    <a:lnTo>
                      <a:pt x="951542" y="934607"/>
                    </a:lnTo>
                    <a:lnTo>
                      <a:pt x="951542" y="878976"/>
                    </a:lnTo>
                    <a:lnTo>
                      <a:pt x="936835" y="886313"/>
                    </a:lnTo>
                    <a:lnTo>
                      <a:pt x="936835" y="946569"/>
                    </a:lnTo>
                    <a:lnTo>
                      <a:pt x="932599" y="950014"/>
                    </a:lnTo>
                    <a:lnTo>
                      <a:pt x="878776" y="978813"/>
                    </a:lnTo>
                    <a:lnTo>
                      <a:pt x="878776" y="915280"/>
                    </a:lnTo>
                    <a:lnTo>
                      <a:pt x="876495" y="916417"/>
                    </a:lnTo>
                    <a:lnTo>
                      <a:pt x="864067" y="920599"/>
                    </a:lnTo>
                    <a:lnTo>
                      <a:pt x="864067" y="986684"/>
                    </a:lnTo>
                    <a:lnTo>
                      <a:pt x="825160" y="1007501"/>
                    </a:lnTo>
                    <a:lnTo>
                      <a:pt x="806143" y="1013321"/>
                    </a:lnTo>
                    <a:lnTo>
                      <a:pt x="806008" y="1012550"/>
                    </a:lnTo>
                    <a:lnTo>
                      <a:pt x="806008" y="940105"/>
                    </a:lnTo>
                    <a:lnTo>
                      <a:pt x="791299" y="943582"/>
                    </a:lnTo>
                    <a:lnTo>
                      <a:pt x="791299" y="1012550"/>
                    </a:lnTo>
                    <a:lnTo>
                      <a:pt x="790321" y="1018162"/>
                    </a:lnTo>
                    <a:lnTo>
                      <a:pt x="737059" y="1034460"/>
                    </a:lnTo>
                    <a:lnTo>
                      <a:pt x="733240" y="1012550"/>
                    </a:lnTo>
                    <a:lnTo>
                      <a:pt x="733240" y="957303"/>
                    </a:lnTo>
                    <a:lnTo>
                      <a:pt x="733012" y="957357"/>
                    </a:lnTo>
                    <a:lnTo>
                      <a:pt x="718531" y="959388"/>
                    </a:lnTo>
                    <a:lnTo>
                      <a:pt x="718531" y="1012550"/>
                    </a:lnTo>
                    <a:lnTo>
                      <a:pt x="713455" y="1041683"/>
                    </a:lnTo>
                    <a:lnTo>
                      <a:pt x="706432" y="1043832"/>
                    </a:lnTo>
                    <a:lnTo>
                      <a:pt x="667553" y="1049681"/>
                    </a:lnTo>
                    <a:lnTo>
                      <a:pt x="666706" y="1048324"/>
                    </a:lnTo>
                    <a:cubicBezTo>
                      <a:pt x="662855" y="1039168"/>
                      <a:pt x="660472" y="1026520"/>
                      <a:pt x="660472" y="1012550"/>
                    </a:cubicBezTo>
                    <a:lnTo>
                      <a:pt x="660472" y="967533"/>
                    </a:lnTo>
                    <a:lnTo>
                      <a:pt x="657116" y="968004"/>
                    </a:lnTo>
                    <a:lnTo>
                      <a:pt x="645763" y="968531"/>
                    </a:lnTo>
                    <a:lnTo>
                      <a:pt x="645763" y="1012550"/>
                    </a:lnTo>
                    <a:cubicBezTo>
                      <a:pt x="645763" y="1026520"/>
                      <a:pt x="643381" y="1039168"/>
                      <a:pt x="639530" y="1048324"/>
                    </a:cubicBezTo>
                    <a:lnTo>
                      <a:pt x="636207" y="1053650"/>
                    </a:lnTo>
                    <a:lnTo>
                      <a:pt x="598434" y="1055530"/>
                    </a:lnTo>
                    <a:lnTo>
                      <a:pt x="593938" y="1048324"/>
                    </a:lnTo>
                    <a:cubicBezTo>
                      <a:pt x="590087" y="1039168"/>
                      <a:pt x="587705" y="1026520"/>
                      <a:pt x="587705" y="1012550"/>
                    </a:cubicBezTo>
                    <a:lnTo>
                      <a:pt x="587705" y="971226"/>
                    </a:lnTo>
                    <a:lnTo>
                      <a:pt x="578961" y="971631"/>
                    </a:lnTo>
                    <a:lnTo>
                      <a:pt x="572995" y="971355"/>
                    </a:lnTo>
                    <a:lnTo>
                      <a:pt x="572995" y="1012550"/>
                    </a:lnTo>
                    <a:cubicBezTo>
                      <a:pt x="572995" y="1026520"/>
                      <a:pt x="570613" y="1039168"/>
                      <a:pt x="566762" y="1048324"/>
                    </a:cubicBezTo>
                    <a:lnTo>
                      <a:pt x="562182" y="1055664"/>
                    </a:lnTo>
                    <a:lnTo>
                      <a:pt x="524583" y="1053792"/>
                    </a:lnTo>
                    <a:lnTo>
                      <a:pt x="521170" y="1048324"/>
                    </a:lnTo>
                    <a:cubicBezTo>
                      <a:pt x="517319" y="1039168"/>
                      <a:pt x="514937" y="1026520"/>
                      <a:pt x="514937" y="1012550"/>
                    </a:cubicBezTo>
                    <a:lnTo>
                      <a:pt x="514937" y="968660"/>
                    </a:lnTo>
                    <a:lnTo>
                      <a:pt x="500808" y="968004"/>
                    </a:lnTo>
                    <a:lnTo>
                      <a:pt x="500227" y="967922"/>
                    </a:lnTo>
                    <a:lnTo>
                      <a:pt x="500227" y="1012550"/>
                    </a:lnTo>
                    <a:cubicBezTo>
                      <a:pt x="500227" y="1026520"/>
                      <a:pt x="497845" y="1039168"/>
                      <a:pt x="493994" y="1048324"/>
                    </a:cubicBezTo>
                    <a:lnTo>
                      <a:pt x="492909" y="1050063"/>
                    </a:lnTo>
                    <a:lnTo>
                      <a:pt x="451490" y="1043832"/>
                    </a:lnTo>
                    <a:lnTo>
                      <a:pt x="447402" y="1042580"/>
                    </a:lnTo>
                    <a:lnTo>
                      <a:pt x="442169" y="1012550"/>
                    </a:lnTo>
                    <a:lnTo>
                      <a:pt x="442169" y="959778"/>
                    </a:lnTo>
                    <a:lnTo>
                      <a:pt x="427459" y="957714"/>
                    </a:lnTo>
                    <a:lnTo>
                      <a:pt x="427459" y="1012550"/>
                    </a:lnTo>
                    <a:lnTo>
                      <a:pt x="423501" y="1035267"/>
                    </a:lnTo>
                    <a:lnTo>
                      <a:pt x="370535" y="1019060"/>
                    </a:lnTo>
                    <a:lnTo>
                      <a:pt x="369401" y="1012550"/>
                    </a:lnTo>
                    <a:lnTo>
                      <a:pt x="369401" y="944238"/>
                    </a:lnTo>
                    <a:lnTo>
                      <a:pt x="354691" y="940761"/>
                    </a:lnTo>
                    <a:lnTo>
                      <a:pt x="354691" y="1012550"/>
                    </a:lnTo>
                    <a:lnTo>
                      <a:pt x="354417" y="1014127"/>
                    </a:lnTo>
                    <a:lnTo>
                      <a:pt x="332763" y="1007501"/>
                    </a:lnTo>
                    <a:lnTo>
                      <a:pt x="296633" y="988169"/>
                    </a:lnTo>
                    <a:lnTo>
                      <a:pt x="296633" y="921533"/>
                    </a:lnTo>
                    <a:lnTo>
                      <a:pt x="281923" y="916584"/>
                    </a:lnTo>
                    <a:lnTo>
                      <a:pt x="281923" y="980299"/>
                    </a:lnTo>
                    <a:lnTo>
                      <a:pt x="225324" y="950014"/>
                    </a:lnTo>
                    <a:lnTo>
                      <a:pt x="223865" y="948828"/>
                    </a:lnTo>
                    <a:lnTo>
                      <a:pt x="223865" y="887699"/>
                    </a:lnTo>
                    <a:lnTo>
                      <a:pt x="209155" y="880360"/>
                    </a:lnTo>
                    <a:lnTo>
                      <a:pt x="209155" y="936864"/>
                    </a:lnTo>
                    <a:lnTo>
                      <a:pt x="151097" y="889643"/>
                    </a:lnTo>
                    <a:lnTo>
                      <a:pt x="151097" y="841891"/>
                    </a:lnTo>
                    <a:lnTo>
                      <a:pt x="151227" y="841145"/>
                    </a:lnTo>
                    <a:lnTo>
                      <a:pt x="139291" y="826678"/>
                    </a:lnTo>
                    <a:cubicBezTo>
                      <a:pt x="82119" y="742054"/>
                      <a:pt x="48736" y="640038"/>
                      <a:pt x="48736" y="530225"/>
                    </a:cubicBezTo>
                    <a:cubicBezTo>
                      <a:pt x="48736" y="237390"/>
                      <a:pt x="286126" y="0"/>
                      <a:pt x="5789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波線 48">
              <a:extLst>
                <a:ext uri="{FF2B5EF4-FFF2-40B4-BE49-F238E27FC236}">
                  <a16:creationId xmlns:a16="http://schemas.microsoft.com/office/drawing/2014/main" id="{9936C785-6C99-4087-AED1-6DE7C09E4140}"/>
                </a:ext>
              </a:extLst>
            </p:cNvPr>
            <p:cNvSpPr/>
            <p:nvPr/>
          </p:nvSpPr>
          <p:spPr bwMode="auto">
            <a:xfrm>
              <a:off x="4159986" y="2838628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3CE71A3-2FE6-4F7C-9B10-367022A212E0}"/>
              </a:ext>
            </a:extLst>
          </p:cNvPr>
          <p:cNvGrpSpPr/>
          <p:nvPr/>
        </p:nvGrpSpPr>
        <p:grpSpPr>
          <a:xfrm>
            <a:off x="407495" y="4762318"/>
            <a:ext cx="1593833" cy="1492370"/>
            <a:chOff x="407495" y="4762318"/>
            <a:chExt cx="1593833" cy="1492370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1A336983-538E-44A1-A593-622F3FEB8B20}"/>
                </a:ext>
              </a:extLst>
            </p:cNvPr>
            <p:cNvGrpSpPr/>
            <p:nvPr/>
          </p:nvGrpSpPr>
          <p:grpSpPr>
            <a:xfrm>
              <a:off x="407495" y="4762318"/>
              <a:ext cx="1593833" cy="1492370"/>
              <a:chOff x="407495" y="4770407"/>
              <a:chExt cx="1593833" cy="1492370"/>
            </a:xfrm>
          </p:grpSpPr>
          <p:sp>
            <p:nvSpPr>
              <p:cNvPr id="55" name="波線 54">
                <a:extLst>
                  <a:ext uri="{FF2B5EF4-FFF2-40B4-BE49-F238E27FC236}">
                    <a16:creationId xmlns:a16="http://schemas.microsoft.com/office/drawing/2014/main" id="{8B0212A0-B6C4-49BF-9C2A-1AE75D6AC4F8}"/>
                  </a:ext>
                </a:extLst>
              </p:cNvPr>
              <p:cNvSpPr/>
              <p:nvPr/>
            </p:nvSpPr>
            <p:spPr bwMode="auto">
              <a:xfrm>
                <a:off x="407495" y="4770407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90B8E028-1CAE-4440-80C6-99B76336BF28}"/>
                  </a:ext>
                </a:extLst>
              </p:cNvPr>
              <p:cNvSpPr/>
              <p:nvPr/>
            </p:nvSpPr>
            <p:spPr>
              <a:xfrm>
                <a:off x="915800" y="5084412"/>
                <a:ext cx="607484" cy="870806"/>
              </a:xfrm>
              <a:custGeom>
                <a:avLst/>
                <a:gdLst>
                  <a:gd name="connsiteX0" fmla="*/ 750508 w 1161227"/>
                  <a:gd name="connsiteY0" fmla="*/ 1022268 h 1593009"/>
                  <a:gd name="connsiteX1" fmla="*/ 806690 w 1161227"/>
                  <a:gd name="connsiteY1" fmla="*/ 1022268 h 1593009"/>
                  <a:gd name="connsiteX2" fmla="*/ 820735 w 1161227"/>
                  <a:gd name="connsiteY2" fmla="*/ 1036313 h 1593009"/>
                  <a:gd name="connsiteX3" fmla="*/ 820735 w 1161227"/>
                  <a:gd name="connsiteY3" fmla="*/ 1109592 h 1593009"/>
                  <a:gd name="connsiteX4" fmla="*/ 806690 w 1161227"/>
                  <a:gd name="connsiteY4" fmla="*/ 1123637 h 1593009"/>
                  <a:gd name="connsiteX5" fmla="*/ 750508 w 1161227"/>
                  <a:gd name="connsiteY5" fmla="*/ 1123637 h 1593009"/>
                  <a:gd name="connsiteX6" fmla="*/ 736463 w 1161227"/>
                  <a:gd name="connsiteY6" fmla="*/ 1109592 h 1593009"/>
                  <a:gd name="connsiteX7" fmla="*/ 736463 w 1161227"/>
                  <a:gd name="connsiteY7" fmla="*/ 1036313 h 1593009"/>
                  <a:gd name="connsiteX8" fmla="*/ 750508 w 1161227"/>
                  <a:gd name="connsiteY8" fmla="*/ 1022268 h 1593009"/>
                  <a:gd name="connsiteX9" fmla="*/ 646466 w 1161227"/>
                  <a:gd name="connsiteY9" fmla="*/ 1022268 h 1593009"/>
                  <a:gd name="connsiteX10" fmla="*/ 702648 w 1161227"/>
                  <a:gd name="connsiteY10" fmla="*/ 1022268 h 1593009"/>
                  <a:gd name="connsiteX11" fmla="*/ 716694 w 1161227"/>
                  <a:gd name="connsiteY11" fmla="*/ 1036313 h 1593009"/>
                  <a:gd name="connsiteX12" fmla="*/ 716694 w 1161227"/>
                  <a:gd name="connsiteY12" fmla="*/ 1109592 h 1593009"/>
                  <a:gd name="connsiteX13" fmla="*/ 702648 w 1161227"/>
                  <a:gd name="connsiteY13" fmla="*/ 1123637 h 1593009"/>
                  <a:gd name="connsiteX14" fmla="*/ 646466 w 1161227"/>
                  <a:gd name="connsiteY14" fmla="*/ 1123637 h 1593009"/>
                  <a:gd name="connsiteX15" fmla="*/ 632421 w 1161227"/>
                  <a:gd name="connsiteY15" fmla="*/ 1109592 h 1593009"/>
                  <a:gd name="connsiteX16" fmla="*/ 632421 w 1161227"/>
                  <a:gd name="connsiteY16" fmla="*/ 1036313 h 1593009"/>
                  <a:gd name="connsiteX17" fmla="*/ 646466 w 1161227"/>
                  <a:gd name="connsiteY17" fmla="*/ 1022268 h 1593009"/>
                  <a:gd name="connsiteX18" fmla="*/ 542424 w 1161227"/>
                  <a:gd name="connsiteY18" fmla="*/ 1022268 h 1593009"/>
                  <a:gd name="connsiteX19" fmla="*/ 598606 w 1161227"/>
                  <a:gd name="connsiteY19" fmla="*/ 1022268 h 1593009"/>
                  <a:gd name="connsiteX20" fmla="*/ 612651 w 1161227"/>
                  <a:gd name="connsiteY20" fmla="*/ 1036313 h 1593009"/>
                  <a:gd name="connsiteX21" fmla="*/ 612651 w 1161227"/>
                  <a:gd name="connsiteY21" fmla="*/ 1109592 h 1593009"/>
                  <a:gd name="connsiteX22" fmla="*/ 598606 w 1161227"/>
                  <a:gd name="connsiteY22" fmla="*/ 1123637 h 1593009"/>
                  <a:gd name="connsiteX23" fmla="*/ 542424 w 1161227"/>
                  <a:gd name="connsiteY23" fmla="*/ 1123637 h 1593009"/>
                  <a:gd name="connsiteX24" fmla="*/ 528379 w 1161227"/>
                  <a:gd name="connsiteY24" fmla="*/ 1109592 h 1593009"/>
                  <a:gd name="connsiteX25" fmla="*/ 528379 w 1161227"/>
                  <a:gd name="connsiteY25" fmla="*/ 1036313 h 1593009"/>
                  <a:gd name="connsiteX26" fmla="*/ 542424 w 1161227"/>
                  <a:gd name="connsiteY26" fmla="*/ 1022268 h 1593009"/>
                  <a:gd name="connsiteX27" fmla="*/ 438382 w 1161227"/>
                  <a:gd name="connsiteY27" fmla="*/ 1022268 h 1593009"/>
                  <a:gd name="connsiteX28" fmla="*/ 494564 w 1161227"/>
                  <a:gd name="connsiteY28" fmla="*/ 1022268 h 1593009"/>
                  <a:gd name="connsiteX29" fmla="*/ 508609 w 1161227"/>
                  <a:gd name="connsiteY29" fmla="*/ 1036313 h 1593009"/>
                  <a:gd name="connsiteX30" fmla="*/ 508609 w 1161227"/>
                  <a:gd name="connsiteY30" fmla="*/ 1109592 h 1593009"/>
                  <a:gd name="connsiteX31" fmla="*/ 494564 w 1161227"/>
                  <a:gd name="connsiteY31" fmla="*/ 1123637 h 1593009"/>
                  <a:gd name="connsiteX32" fmla="*/ 438382 w 1161227"/>
                  <a:gd name="connsiteY32" fmla="*/ 1123637 h 1593009"/>
                  <a:gd name="connsiteX33" fmla="*/ 424336 w 1161227"/>
                  <a:gd name="connsiteY33" fmla="*/ 1109592 h 1593009"/>
                  <a:gd name="connsiteX34" fmla="*/ 424336 w 1161227"/>
                  <a:gd name="connsiteY34" fmla="*/ 1036313 h 1593009"/>
                  <a:gd name="connsiteX35" fmla="*/ 438382 w 1161227"/>
                  <a:gd name="connsiteY35" fmla="*/ 1022268 h 1593009"/>
                  <a:gd name="connsiteX36" fmla="*/ 334339 w 1161227"/>
                  <a:gd name="connsiteY36" fmla="*/ 1022268 h 1593009"/>
                  <a:gd name="connsiteX37" fmla="*/ 390521 w 1161227"/>
                  <a:gd name="connsiteY37" fmla="*/ 1022268 h 1593009"/>
                  <a:gd name="connsiteX38" fmla="*/ 404566 w 1161227"/>
                  <a:gd name="connsiteY38" fmla="*/ 1036313 h 1593009"/>
                  <a:gd name="connsiteX39" fmla="*/ 404566 w 1161227"/>
                  <a:gd name="connsiteY39" fmla="*/ 1109592 h 1593009"/>
                  <a:gd name="connsiteX40" fmla="*/ 390521 w 1161227"/>
                  <a:gd name="connsiteY40" fmla="*/ 1123637 h 1593009"/>
                  <a:gd name="connsiteX41" fmla="*/ 334339 w 1161227"/>
                  <a:gd name="connsiteY41" fmla="*/ 1123637 h 1593009"/>
                  <a:gd name="connsiteX42" fmla="*/ 320294 w 1161227"/>
                  <a:gd name="connsiteY42" fmla="*/ 1109592 h 1593009"/>
                  <a:gd name="connsiteX43" fmla="*/ 320294 w 1161227"/>
                  <a:gd name="connsiteY43" fmla="*/ 1036313 h 1593009"/>
                  <a:gd name="connsiteX44" fmla="*/ 334339 w 1161227"/>
                  <a:gd name="connsiteY44" fmla="*/ 1022268 h 1593009"/>
                  <a:gd name="connsiteX45" fmla="*/ 94789 w 1161227"/>
                  <a:gd name="connsiteY45" fmla="*/ 1009457 h 1593009"/>
                  <a:gd name="connsiteX46" fmla="*/ 131099 w 1161227"/>
                  <a:gd name="connsiteY46" fmla="*/ 1015644 h 1593009"/>
                  <a:gd name="connsiteX47" fmla="*/ 205013 w 1161227"/>
                  <a:gd name="connsiteY47" fmla="*/ 1086118 h 1593009"/>
                  <a:gd name="connsiteX48" fmla="*/ 206190 w 1161227"/>
                  <a:gd name="connsiteY48" fmla="*/ 1114955 h 1593009"/>
                  <a:gd name="connsiteX49" fmla="*/ 300320 w 1161227"/>
                  <a:gd name="connsiteY49" fmla="*/ 1152161 h 1593009"/>
                  <a:gd name="connsiteX50" fmla="*/ 580724 w 1161227"/>
                  <a:gd name="connsiteY50" fmla="*/ 1250701 h 1593009"/>
                  <a:gd name="connsiteX51" fmla="*/ 865134 w 1161227"/>
                  <a:gd name="connsiteY51" fmla="*/ 1150753 h 1593009"/>
                  <a:gd name="connsiteX52" fmla="*/ 955027 w 1161227"/>
                  <a:gd name="connsiteY52" fmla="*/ 1115222 h 1593009"/>
                  <a:gd name="connsiteX53" fmla="*/ 956214 w 1161227"/>
                  <a:gd name="connsiteY53" fmla="*/ 1086118 h 1593009"/>
                  <a:gd name="connsiteX54" fmla="*/ 1030128 w 1161227"/>
                  <a:gd name="connsiteY54" fmla="*/ 1015644 h 1593009"/>
                  <a:gd name="connsiteX55" fmla="*/ 1066438 w 1161227"/>
                  <a:gd name="connsiteY55" fmla="*/ 1009457 h 1593009"/>
                  <a:gd name="connsiteX56" fmla="*/ 1135473 w 1161227"/>
                  <a:gd name="connsiteY56" fmla="*/ 1055671 h 1593009"/>
                  <a:gd name="connsiteX57" fmla="*/ 1119729 w 1161227"/>
                  <a:gd name="connsiteY57" fmla="*/ 1114016 h 1593009"/>
                  <a:gd name="connsiteX58" fmla="*/ 1107498 w 1161227"/>
                  <a:gd name="connsiteY58" fmla="*/ 1125824 h 1593009"/>
                  <a:gd name="connsiteX59" fmla="*/ 1122842 w 1161227"/>
                  <a:gd name="connsiteY59" fmla="*/ 1128452 h 1593009"/>
                  <a:gd name="connsiteX60" fmla="*/ 1159955 w 1161227"/>
                  <a:gd name="connsiteY60" fmla="*/ 1169199 h 1593009"/>
                  <a:gd name="connsiteX61" fmla="*/ 1084833 w 1161227"/>
                  <a:gd name="connsiteY61" fmla="*/ 1269308 h 1593009"/>
                  <a:gd name="connsiteX62" fmla="*/ 992461 w 1161227"/>
                  <a:gd name="connsiteY62" fmla="*/ 1254193 h 1593009"/>
                  <a:gd name="connsiteX63" fmla="*/ 979720 w 1161227"/>
                  <a:gd name="connsiteY63" fmla="*/ 1229725 h 1593009"/>
                  <a:gd name="connsiteX64" fmla="*/ 887573 w 1161227"/>
                  <a:gd name="connsiteY64" fmla="*/ 1254798 h 1593009"/>
                  <a:gd name="connsiteX65" fmla="*/ 739950 w 1161227"/>
                  <a:gd name="connsiteY65" fmla="*/ 1301233 h 1593009"/>
                  <a:gd name="connsiteX66" fmla="*/ 887573 w 1161227"/>
                  <a:gd name="connsiteY66" fmla="*/ 1347667 h 1593009"/>
                  <a:gd name="connsiteX67" fmla="*/ 979722 w 1161227"/>
                  <a:gd name="connsiteY67" fmla="*/ 1372741 h 1593009"/>
                  <a:gd name="connsiteX68" fmla="*/ 992462 w 1161227"/>
                  <a:gd name="connsiteY68" fmla="*/ 1348274 h 1593009"/>
                  <a:gd name="connsiteX69" fmla="*/ 1084834 w 1161227"/>
                  <a:gd name="connsiteY69" fmla="*/ 1333159 h 1593009"/>
                  <a:gd name="connsiteX70" fmla="*/ 1159956 w 1161227"/>
                  <a:gd name="connsiteY70" fmla="*/ 1433267 h 1593009"/>
                  <a:gd name="connsiteX71" fmla="*/ 1122843 w 1161227"/>
                  <a:gd name="connsiteY71" fmla="*/ 1474015 h 1593009"/>
                  <a:gd name="connsiteX72" fmla="*/ 1107499 w 1161227"/>
                  <a:gd name="connsiteY72" fmla="*/ 1476642 h 1593009"/>
                  <a:gd name="connsiteX73" fmla="*/ 1119730 w 1161227"/>
                  <a:gd name="connsiteY73" fmla="*/ 1488451 h 1593009"/>
                  <a:gd name="connsiteX74" fmla="*/ 1135473 w 1161227"/>
                  <a:gd name="connsiteY74" fmla="*/ 1546795 h 1593009"/>
                  <a:gd name="connsiteX75" fmla="*/ 1030129 w 1161227"/>
                  <a:gd name="connsiteY75" fmla="*/ 1586822 h 1593009"/>
                  <a:gd name="connsiteX76" fmla="*/ 956215 w 1161227"/>
                  <a:gd name="connsiteY76" fmla="*/ 1516349 h 1593009"/>
                  <a:gd name="connsiteX77" fmla="*/ 955027 w 1161227"/>
                  <a:gd name="connsiteY77" fmla="*/ 1487243 h 1593009"/>
                  <a:gd name="connsiteX78" fmla="*/ 865136 w 1161227"/>
                  <a:gd name="connsiteY78" fmla="*/ 1451712 h 1593009"/>
                  <a:gd name="connsiteX79" fmla="*/ 580724 w 1161227"/>
                  <a:gd name="connsiteY79" fmla="*/ 1351764 h 1593009"/>
                  <a:gd name="connsiteX80" fmla="*/ 300319 w 1161227"/>
                  <a:gd name="connsiteY80" fmla="*/ 1450305 h 1593009"/>
                  <a:gd name="connsiteX81" fmla="*/ 206188 w 1161227"/>
                  <a:gd name="connsiteY81" fmla="*/ 1487511 h 1593009"/>
                  <a:gd name="connsiteX82" fmla="*/ 205013 w 1161227"/>
                  <a:gd name="connsiteY82" fmla="*/ 1516349 h 1593009"/>
                  <a:gd name="connsiteX83" fmla="*/ 131098 w 1161227"/>
                  <a:gd name="connsiteY83" fmla="*/ 1586822 h 1593009"/>
                  <a:gd name="connsiteX84" fmla="*/ 25754 w 1161227"/>
                  <a:gd name="connsiteY84" fmla="*/ 1546795 h 1593009"/>
                  <a:gd name="connsiteX85" fmla="*/ 41498 w 1161227"/>
                  <a:gd name="connsiteY85" fmla="*/ 1488451 h 1593009"/>
                  <a:gd name="connsiteX86" fmla="*/ 53729 w 1161227"/>
                  <a:gd name="connsiteY86" fmla="*/ 1476642 h 1593009"/>
                  <a:gd name="connsiteX87" fmla="*/ 38385 w 1161227"/>
                  <a:gd name="connsiteY87" fmla="*/ 1474014 h 1593009"/>
                  <a:gd name="connsiteX88" fmla="*/ 1271 w 1161227"/>
                  <a:gd name="connsiteY88" fmla="*/ 1433267 h 1593009"/>
                  <a:gd name="connsiteX89" fmla="*/ 76393 w 1161227"/>
                  <a:gd name="connsiteY89" fmla="*/ 1333159 h 1593009"/>
                  <a:gd name="connsiteX90" fmla="*/ 168765 w 1161227"/>
                  <a:gd name="connsiteY90" fmla="*/ 1348274 h 1593009"/>
                  <a:gd name="connsiteX91" fmla="*/ 181389 w 1161227"/>
                  <a:gd name="connsiteY91" fmla="*/ 1372516 h 1593009"/>
                  <a:gd name="connsiteX92" fmla="*/ 277881 w 1161227"/>
                  <a:gd name="connsiteY92" fmla="*/ 1346260 h 1593009"/>
                  <a:gd name="connsiteX93" fmla="*/ 421030 w 1161227"/>
                  <a:gd name="connsiteY93" fmla="*/ 1301233 h 1593009"/>
                  <a:gd name="connsiteX94" fmla="*/ 277881 w 1161227"/>
                  <a:gd name="connsiteY94" fmla="*/ 1256205 h 1593009"/>
                  <a:gd name="connsiteX95" fmla="*/ 181390 w 1161227"/>
                  <a:gd name="connsiteY95" fmla="*/ 1229950 h 1593009"/>
                  <a:gd name="connsiteX96" fmla="*/ 168766 w 1161227"/>
                  <a:gd name="connsiteY96" fmla="*/ 1254193 h 1593009"/>
                  <a:gd name="connsiteX97" fmla="*/ 76394 w 1161227"/>
                  <a:gd name="connsiteY97" fmla="*/ 1269308 h 1593009"/>
                  <a:gd name="connsiteX98" fmla="*/ 1272 w 1161227"/>
                  <a:gd name="connsiteY98" fmla="*/ 1169199 h 1593009"/>
                  <a:gd name="connsiteX99" fmla="*/ 38386 w 1161227"/>
                  <a:gd name="connsiteY99" fmla="*/ 1128452 h 1593009"/>
                  <a:gd name="connsiteX100" fmla="*/ 53729 w 1161227"/>
                  <a:gd name="connsiteY100" fmla="*/ 1125824 h 1593009"/>
                  <a:gd name="connsiteX101" fmla="*/ 41499 w 1161227"/>
                  <a:gd name="connsiteY101" fmla="*/ 1114016 h 1593009"/>
                  <a:gd name="connsiteX102" fmla="*/ 25754 w 1161227"/>
                  <a:gd name="connsiteY102" fmla="*/ 1055671 h 1593009"/>
                  <a:gd name="connsiteX103" fmla="*/ 94789 w 1161227"/>
                  <a:gd name="connsiteY103" fmla="*/ 1009457 h 1593009"/>
                  <a:gd name="connsiteX104" fmla="*/ 610712 w 1161227"/>
                  <a:gd name="connsiteY104" fmla="*/ 680124 h 1593009"/>
                  <a:gd name="connsiteX105" fmla="*/ 582175 w 1161227"/>
                  <a:gd name="connsiteY105" fmla="*/ 764398 h 1593009"/>
                  <a:gd name="connsiteX106" fmla="*/ 610712 w 1161227"/>
                  <a:gd name="connsiteY106" fmla="*/ 848671 h 1593009"/>
                  <a:gd name="connsiteX107" fmla="*/ 639250 w 1161227"/>
                  <a:gd name="connsiteY107" fmla="*/ 764398 h 1593009"/>
                  <a:gd name="connsiteX108" fmla="*/ 610712 w 1161227"/>
                  <a:gd name="connsiteY108" fmla="*/ 680124 h 1593009"/>
                  <a:gd name="connsiteX109" fmla="*/ 521534 w 1161227"/>
                  <a:gd name="connsiteY109" fmla="*/ 680124 h 1593009"/>
                  <a:gd name="connsiteX110" fmla="*/ 492997 w 1161227"/>
                  <a:gd name="connsiteY110" fmla="*/ 764398 h 1593009"/>
                  <a:gd name="connsiteX111" fmla="*/ 521534 w 1161227"/>
                  <a:gd name="connsiteY111" fmla="*/ 848671 h 1593009"/>
                  <a:gd name="connsiteX112" fmla="*/ 550071 w 1161227"/>
                  <a:gd name="connsiteY112" fmla="*/ 764398 h 1593009"/>
                  <a:gd name="connsiteX113" fmla="*/ 521534 w 1161227"/>
                  <a:gd name="connsiteY113" fmla="*/ 680124 h 1593009"/>
                  <a:gd name="connsiteX114" fmla="*/ 811025 w 1161227"/>
                  <a:gd name="connsiteY114" fmla="*/ 420138 h 1593009"/>
                  <a:gd name="connsiteX115" fmla="*/ 913567 w 1161227"/>
                  <a:gd name="connsiteY115" fmla="*/ 522680 h 1593009"/>
                  <a:gd name="connsiteX116" fmla="*/ 811025 w 1161227"/>
                  <a:gd name="connsiteY116" fmla="*/ 625222 h 1593009"/>
                  <a:gd name="connsiteX117" fmla="*/ 708483 w 1161227"/>
                  <a:gd name="connsiteY117" fmla="*/ 522680 h 1593009"/>
                  <a:gd name="connsiteX118" fmla="*/ 811025 w 1161227"/>
                  <a:gd name="connsiteY118" fmla="*/ 420138 h 1593009"/>
                  <a:gd name="connsiteX119" fmla="*/ 322869 w 1161227"/>
                  <a:gd name="connsiteY119" fmla="*/ 420138 h 1593009"/>
                  <a:gd name="connsiteX120" fmla="*/ 425411 w 1161227"/>
                  <a:gd name="connsiteY120" fmla="*/ 522680 h 1593009"/>
                  <a:gd name="connsiteX121" fmla="*/ 322869 w 1161227"/>
                  <a:gd name="connsiteY121" fmla="*/ 625222 h 1593009"/>
                  <a:gd name="connsiteX122" fmla="*/ 220327 w 1161227"/>
                  <a:gd name="connsiteY122" fmla="*/ 522680 h 1593009"/>
                  <a:gd name="connsiteX123" fmla="*/ 322869 w 1161227"/>
                  <a:gd name="connsiteY123" fmla="*/ 420138 h 1593009"/>
                  <a:gd name="connsiteX124" fmla="*/ 746181 w 1161227"/>
                  <a:gd name="connsiteY124" fmla="*/ 393271 h 1593009"/>
                  <a:gd name="connsiteX125" fmla="*/ 618797 w 1161227"/>
                  <a:gd name="connsiteY125" fmla="*/ 520655 h 1593009"/>
                  <a:gd name="connsiteX126" fmla="*/ 746181 w 1161227"/>
                  <a:gd name="connsiteY126" fmla="*/ 648039 h 1593009"/>
                  <a:gd name="connsiteX127" fmla="*/ 892368 w 1161227"/>
                  <a:gd name="connsiteY127" fmla="*/ 648039 h 1593009"/>
                  <a:gd name="connsiteX128" fmla="*/ 1019752 w 1161227"/>
                  <a:gd name="connsiteY128" fmla="*/ 520655 h 1593009"/>
                  <a:gd name="connsiteX129" fmla="*/ 892368 w 1161227"/>
                  <a:gd name="connsiteY129" fmla="*/ 393271 h 1593009"/>
                  <a:gd name="connsiteX130" fmla="*/ 246181 w 1161227"/>
                  <a:gd name="connsiteY130" fmla="*/ 393271 h 1593009"/>
                  <a:gd name="connsiteX131" fmla="*/ 118797 w 1161227"/>
                  <a:gd name="connsiteY131" fmla="*/ 520655 h 1593009"/>
                  <a:gd name="connsiteX132" fmla="*/ 246181 w 1161227"/>
                  <a:gd name="connsiteY132" fmla="*/ 648039 h 1593009"/>
                  <a:gd name="connsiteX133" fmla="*/ 392368 w 1161227"/>
                  <a:gd name="connsiteY133" fmla="*/ 648039 h 1593009"/>
                  <a:gd name="connsiteX134" fmla="*/ 519752 w 1161227"/>
                  <a:gd name="connsiteY134" fmla="*/ 520655 h 1593009"/>
                  <a:gd name="connsiteX135" fmla="*/ 392368 w 1161227"/>
                  <a:gd name="connsiteY135" fmla="*/ 393271 h 1593009"/>
                  <a:gd name="connsiteX136" fmla="*/ 567850 w 1161227"/>
                  <a:gd name="connsiteY136" fmla="*/ 0 h 1593009"/>
                  <a:gd name="connsiteX137" fmla="*/ 1073488 w 1161227"/>
                  <a:gd name="connsiteY137" fmla="*/ 505637 h 1593009"/>
                  <a:gd name="connsiteX138" fmla="*/ 925390 w 1161227"/>
                  <a:gd name="connsiteY138" fmla="*/ 863177 h 1593009"/>
                  <a:gd name="connsiteX139" fmla="*/ 850849 w 1161227"/>
                  <a:gd name="connsiteY139" fmla="*/ 924680 h 1593009"/>
                  <a:gd name="connsiteX140" fmla="*/ 820735 w 1161227"/>
                  <a:gd name="connsiteY140" fmla="*/ 930189 h 1593009"/>
                  <a:gd name="connsiteX141" fmla="*/ 820735 w 1161227"/>
                  <a:gd name="connsiteY141" fmla="*/ 985079 h 1593009"/>
                  <a:gd name="connsiteX142" fmla="*/ 806690 w 1161227"/>
                  <a:gd name="connsiteY142" fmla="*/ 999124 h 1593009"/>
                  <a:gd name="connsiteX143" fmla="*/ 750508 w 1161227"/>
                  <a:gd name="connsiteY143" fmla="*/ 999124 h 1593009"/>
                  <a:gd name="connsiteX144" fmla="*/ 736463 w 1161227"/>
                  <a:gd name="connsiteY144" fmla="*/ 985079 h 1593009"/>
                  <a:gd name="connsiteX145" fmla="*/ 736463 w 1161227"/>
                  <a:gd name="connsiteY145" fmla="*/ 945076 h 1593009"/>
                  <a:gd name="connsiteX146" fmla="*/ 716694 w 1161227"/>
                  <a:gd name="connsiteY146" fmla="*/ 946251 h 1593009"/>
                  <a:gd name="connsiteX147" fmla="*/ 716694 w 1161227"/>
                  <a:gd name="connsiteY147" fmla="*/ 985079 h 1593009"/>
                  <a:gd name="connsiteX148" fmla="*/ 702648 w 1161227"/>
                  <a:gd name="connsiteY148" fmla="*/ 999124 h 1593009"/>
                  <a:gd name="connsiteX149" fmla="*/ 646466 w 1161227"/>
                  <a:gd name="connsiteY149" fmla="*/ 999124 h 1593009"/>
                  <a:gd name="connsiteX150" fmla="*/ 632421 w 1161227"/>
                  <a:gd name="connsiteY150" fmla="*/ 985079 h 1593009"/>
                  <a:gd name="connsiteX151" fmla="*/ 632421 w 1161227"/>
                  <a:gd name="connsiteY151" fmla="*/ 951257 h 1593009"/>
                  <a:gd name="connsiteX152" fmla="*/ 612651 w 1161227"/>
                  <a:gd name="connsiteY152" fmla="*/ 952431 h 1593009"/>
                  <a:gd name="connsiteX153" fmla="*/ 612651 w 1161227"/>
                  <a:gd name="connsiteY153" fmla="*/ 985079 h 1593009"/>
                  <a:gd name="connsiteX154" fmla="*/ 598606 w 1161227"/>
                  <a:gd name="connsiteY154" fmla="*/ 999124 h 1593009"/>
                  <a:gd name="connsiteX155" fmla="*/ 542424 w 1161227"/>
                  <a:gd name="connsiteY155" fmla="*/ 999124 h 1593009"/>
                  <a:gd name="connsiteX156" fmla="*/ 528379 w 1161227"/>
                  <a:gd name="connsiteY156" fmla="*/ 985079 h 1593009"/>
                  <a:gd name="connsiteX157" fmla="*/ 528379 w 1161227"/>
                  <a:gd name="connsiteY157" fmla="*/ 952748 h 1593009"/>
                  <a:gd name="connsiteX158" fmla="*/ 508609 w 1161227"/>
                  <a:gd name="connsiteY158" fmla="*/ 951574 h 1593009"/>
                  <a:gd name="connsiteX159" fmla="*/ 508609 w 1161227"/>
                  <a:gd name="connsiteY159" fmla="*/ 985079 h 1593009"/>
                  <a:gd name="connsiteX160" fmla="*/ 494564 w 1161227"/>
                  <a:gd name="connsiteY160" fmla="*/ 999124 h 1593009"/>
                  <a:gd name="connsiteX161" fmla="*/ 438382 w 1161227"/>
                  <a:gd name="connsiteY161" fmla="*/ 999124 h 1593009"/>
                  <a:gd name="connsiteX162" fmla="*/ 424336 w 1161227"/>
                  <a:gd name="connsiteY162" fmla="*/ 985079 h 1593009"/>
                  <a:gd name="connsiteX163" fmla="*/ 424336 w 1161227"/>
                  <a:gd name="connsiteY163" fmla="*/ 946567 h 1593009"/>
                  <a:gd name="connsiteX164" fmla="*/ 404566 w 1161227"/>
                  <a:gd name="connsiteY164" fmla="*/ 945392 h 1593009"/>
                  <a:gd name="connsiteX165" fmla="*/ 404566 w 1161227"/>
                  <a:gd name="connsiteY165" fmla="*/ 985079 h 1593009"/>
                  <a:gd name="connsiteX166" fmla="*/ 390521 w 1161227"/>
                  <a:gd name="connsiteY166" fmla="*/ 999124 h 1593009"/>
                  <a:gd name="connsiteX167" fmla="*/ 334339 w 1161227"/>
                  <a:gd name="connsiteY167" fmla="*/ 999124 h 1593009"/>
                  <a:gd name="connsiteX168" fmla="*/ 320294 w 1161227"/>
                  <a:gd name="connsiteY168" fmla="*/ 985079 h 1593009"/>
                  <a:gd name="connsiteX169" fmla="*/ 320294 w 1161227"/>
                  <a:gd name="connsiteY169" fmla="*/ 931164 h 1593009"/>
                  <a:gd name="connsiteX170" fmla="*/ 284853 w 1161227"/>
                  <a:gd name="connsiteY170" fmla="*/ 924680 h 1593009"/>
                  <a:gd name="connsiteX171" fmla="*/ 210311 w 1161227"/>
                  <a:gd name="connsiteY171" fmla="*/ 863177 h 1593009"/>
                  <a:gd name="connsiteX172" fmla="*/ 62213 w 1161227"/>
                  <a:gd name="connsiteY172" fmla="*/ 505637 h 1593009"/>
                  <a:gd name="connsiteX173" fmla="*/ 567850 w 1161227"/>
                  <a:gd name="connsiteY173" fmla="*/ 0 h 1593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1161227" h="1593009">
                    <a:moveTo>
                      <a:pt x="750508" y="1022268"/>
                    </a:moveTo>
                    <a:lnTo>
                      <a:pt x="806690" y="1022268"/>
                    </a:lnTo>
                    <a:cubicBezTo>
                      <a:pt x="814447" y="1022268"/>
                      <a:pt x="820735" y="1028556"/>
                      <a:pt x="820735" y="1036313"/>
                    </a:cubicBezTo>
                    <a:lnTo>
                      <a:pt x="820735" y="1109592"/>
                    </a:lnTo>
                    <a:cubicBezTo>
                      <a:pt x="820735" y="1117349"/>
                      <a:pt x="814447" y="1123637"/>
                      <a:pt x="806690" y="1123637"/>
                    </a:cubicBezTo>
                    <a:lnTo>
                      <a:pt x="750508" y="1123637"/>
                    </a:lnTo>
                    <a:cubicBezTo>
                      <a:pt x="742751" y="1123637"/>
                      <a:pt x="736463" y="1117349"/>
                      <a:pt x="736463" y="1109592"/>
                    </a:cubicBezTo>
                    <a:lnTo>
                      <a:pt x="736463" y="1036313"/>
                    </a:lnTo>
                    <a:cubicBezTo>
                      <a:pt x="736463" y="1028556"/>
                      <a:pt x="742751" y="1022268"/>
                      <a:pt x="750508" y="1022268"/>
                    </a:cubicBezTo>
                    <a:close/>
                    <a:moveTo>
                      <a:pt x="646466" y="1022268"/>
                    </a:moveTo>
                    <a:lnTo>
                      <a:pt x="702648" y="1022268"/>
                    </a:lnTo>
                    <a:cubicBezTo>
                      <a:pt x="710406" y="1022268"/>
                      <a:pt x="716694" y="1028556"/>
                      <a:pt x="716694" y="1036313"/>
                    </a:cubicBezTo>
                    <a:lnTo>
                      <a:pt x="716694" y="1109592"/>
                    </a:lnTo>
                    <a:cubicBezTo>
                      <a:pt x="716694" y="1117349"/>
                      <a:pt x="710406" y="1123637"/>
                      <a:pt x="702648" y="1123637"/>
                    </a:cubicBezTo>
                    <a:lnTo>
                      <a:pt x="646466" y="1123637"/>
                    </a:lnTo>
                    <a:cubicBezTo>
                      <a:pt x="638709" y="1123637"/>
                      <a:pt x="632421" y="1117349"/>
                      <a:pt x="632421" y="1109592"/>
                    </a:cubicBezTo>
                    <a:lnTo>
                      <a:pt x="632421" y="1036313"/>
                    </a:lnTo>
                    <a:cubicBezTo>
                      <a:pt x="632421" y="1028556"/>
                      <a:pt x="638709" y="1022268"/>
                      <a:pt x="646466" y="1022268"/>
                    </a:cubicBezTo>
                    <a:close/>
                    <a:moveTo>
                      <a:pt x="542424" y="1022268"/>
                    </a:moveTo>
                    <a:lnTo>
                      <a:pt x="598606" y="1022268"/>
                    </a:lnTo>
                    <a:cubicBezTo>
                      <a:pt x="606363" y="1022268"/>
                      <a:pt x="612651" y="1028556"/>
                      <a:pt x="612651" y="1036313"/>
                    </a:cubicBezTo>
                    <a:lnTo>
                      <a:pt x="612651" y="1109592"/>
                    </a:lnTo>
                    <a:cubicBezTo>
                      <a:pt x="612651" y="1117349"/>
                      <a:pt x="606363" y="1123637"/>
                      <a:pt x="598606" y="1123637"/>
                    </a:cubicBezTo>
                    <a:lnTo>
                      <a:pt x="542424" y="1123637"/>
                    </a:lnTo>
                    <a:cubicBezTo>
                      <a:pt x="534667" y="1123637"/>
                      <a:pt x="528379" y="1117349"/>
                      <a:pt x="528379" y="1109592"/>
                    </a:cubicBezTo>
                    <a:lnTo>
                      <a:pt x="528379" y="1036313"/>
                    </a:lnTo>
                    <a:cubicBezTo>
                      <a:pt x="528379" y="1028556"/>
                      <a:pt x="534667" y="1022268"/>
                      <a:pt x="542424" y="1022268"/>
                    </a:cubicBezTo>
                    <a:close/>
                    <a:moveTo>
                      <a:pt x="438382" y="1022268"/>
                    </a:moveTo>
                    <a:lnTo>
                      <a:pt x="494564" y="1022268"/>
                    </a:lnTo>
                    <a:cubicBezTo>
                      <a:pt x="502321" y="1022268"/>
                      <a:pt x="508609" y="1028556"/>
                      <a:pt x="508609" y="1036313"/>
                    </a:cubicBezTo>
                    <a:lnTo>
                      <a:pt x="508609" y="1109592"/>
                    </a:lnTo>
                    <a:cubicBezTo>
                      <a:pt x="508609" y="1117349"/>
                      <a:pt x="502321" y="1123637"/>
                      <a:pt x="494564" y="1123637"/>
                    </a:cubicBezTo>
                    <a:lnTo>
                      <a:pt x="438382" y="1123637"/>
                    </a:lnTo>
                    <a:cubicBezTo>
                      <a:pt x="430624" y="1123637"/>
                      <a:pt x="424336" y="1117349"/>
                      <a:pt x="424336" y="1109592"/>
                    </a:cubicBezTo>
                    <a:lnTo>
                      <a:pt x="424336" y="1036313"/>
                    </a:lnTo>
                    <a:cubicBezTo>
                      <a:pt x="424336" y="1028556"/>
                      <a:pt x="430624" y="1022268"/>
                      <a:pt x="438382" y="1022268"/>
                    </a:cubicBezTo>
                    <a:close/>
                    <a:moveTo>
                      <a:pt x="334339" y="1022268"/>
                    </a:moveTo>
                    <a:lnTo>
                      <a:pt x="390521" y="1022268"/>
                    </a:lnTo>
                    <a:cubicBezTo>
                      <a:pt x="398278" y="1022268"/>
                      <a:pt x="404566" y="1028556"/>
                      <a:pt x="404566" y="1036313"/>
                    </a:cubicBezTo>
                    <a:lnTo>
                      <a:pt x="404566" y="1109592"/>
                    </a:lnTo>
                    <a:cubicBezTo>
                      <a:pt x="404566" y="1117349"/>
                      <a:pt x="398278" y="1123637"/>
                      <a:pt x="390521" y="1123637"/>
                    </a:cubicBezTo>
                    <a:lnTo>
                      <a:pt x="334339" y="1123637"/>
                    </a:lnTo>
                    <a:cubicBezTo>
                      <a:pt x="326582" y="1123637"/>
                      <a:pt x="320294" y="1117349"/>
                      <a:pt x="320294" y="1109592"/>
                    </a:cubicBezTo>
                    <a:lnTo>
                      <a:pt x="320294" y="1036313"/>
                    </a:lnTo>
                    <a:cubicBezTo>
                      <a:pt x="320294" y="1028556"/>
                      <a:pt x="326582" y="1022268"/>
                      <a:pt x="334339" y="1022268"/>
                    </a:cubicBezTo>
                    <a:close/>
                    <a:moveTo>
                      <a:pt x="94789" y="1009457"/>
                    </a:moveTo>
                    <a:cubicBezTo>
                      <a:pt x="106349" y="1009505"/>
                      <a:pt x="118641" y="1011496"/>
                      <a:pt x="131099" y="1015644"/>
                    </a:cubicBezTo>
                    <a:cubicBezTo>
                      <a:pt x="168476" y="1028087"/>
                      <a:pt x="196739" y="1056409"/>
                      <a:pt x="205013" y="1086118"/>
                    </a:cubicBezTo>
                    <a:lnTo>
                      <a:pt x="206190" y="1114955"/>
                    </a:lnTo>
                    <a:lnTo>
                      <a:pt x="300320" y="1152161"/>
                    </a:lnTo>
                    <a:lnTo>
                      <a:pt x="580724" y="1250701"/>
                    </a:lnTo>
                    <a:lnTo>
                      <a:pt x="865134" y="1150753"/>
                    </a:lnTo>
                    <a:lnTo>
                      <a:pt x="955027" y="1115222"/>
                    </a:lnTo>
                    <a:lnTo>
                      <a:pt x="956214" y="1086118"/>
                    </a:lnTo>
                    <a:cubicBezTo>
                      <a:pt x="964488" y="1056409"/>
                      <a:pt x="992752" y="1028087"/>
                      <a:pt x="1030128" y="1015644"/>
                    </a:cubicBezTo>
                    <a:cubicBezTo>
                      <a:pt x="1042586" y="1011496"/>
                      <a:pt x="1054878" y="1009505"/>
                      <a:pt x="1066438" y="1009457"/>
                    </a:cubicBezTo>
                    <a:cubicBezTo>
                      <a:pt x="1101118" y="1009312"/>
                      <a:pt x="1129213" y="1026648"/>
                      <a:pt x="1135473" y="1055671"/>
                    </a:cubicBezTo>
                    <a:cubicBezTo>
                      <a:pt x="1139645" y="1075020"/>
                      <a:pt x="1133323" y="1095900"/>
                      <a:pt x="1119729" y="1114016"/>
                    </a:cubicBezTo>
                    <a:lnTo>
                      <a:pt x="1107498" y="1125824"/>
                    </a:lnTo>
                    <a:lnTo>
                      <a:pt x="1122842" y="1128452"/>
                    </a:lnTo>
                    <a:cubicBezTo>
                      <a:pt x="1141906" y="1135696"/>
                      <a:pt x="1155783" y="1149850"/>
                      <a:pt x="1159955" y="1169199"/>
                    </a:cubicBezTo>
                    <a:cubicBezTo>
                      <a:pt x="1168301" y="1207897"/>
                      <a:pt x="1134668" y="1252717"/>
                      <a:pt x="1084833" y="1269308"/>
                    </a:cubicBezTo>
                    <a:cubicBezTo>
                      <a:pt x="1047456" y="1281751"/>
                      <a:pt x="1011583" y="1274781"/>
                      <a:pt x="992461" y="1254193"/>
                    </a:cubicBezTo>
                    <a:lnTo>
                      <a:pt x="979720" y="1229725"/>
                    </a:lnTo>
                    <a:lnTo>
                      <a:pt x="887573" y="1254798"/>
                    </a:lnTo>
                    <a:lnTo>
                      <a:pt x="739950" y="1301233"/>
                    </a:lnTo>
                    <a:lnTo>
                      <a:pt x="887573" y="1347667"/>
                    </a:lnTo>
                    <a:lnTo>
                      <a:pt x="979722" y="1372741"/>
                    </a:lnTo>
                    <a:lnTo>
                      <a:pt x="992462" y="1348274"/>
                    </a:lnTo>
                    <a:cubicBezTo>
                      <a:pt x="1011583" y="1327685"/>
                      <a:pt x="1047457" y="1320715"/>
                      <a:pt x="1084834" y="1333159"/>
                    </a:cubicBezTo>
                    <a:cubicBezTo>
                      <a:pt x="1134669" y="1349750"/>
                      <a:pt x="1168302" y="1394569"/>
                      <a:pt x="1159956" y="1433267"/>
                    </a:cubicBezTo>
                    <a:cubicBezTo>
                      <a:pt x="1155784" y="1452616"/>
                      <a:pt x="1141907" y="1466771"/>
                      <a:pt x="1122843" y="1474015"/>
                    </a:cubicBezTo>
                    <a:lnTo>
                      <a:pt x="1107499" y="1476642"/>
                    </a:lnTo>
                    <a:lnTo>
                      <a:pt x="1119730" y="1488451"/>
                    </a:lnTo>
                    <a:cubicBezTo>
                      <a:pt x="1133324" y="1506567"/>
                      <a:pt x="1139646" y="1527446"/>
                      <a:pt x="1135473" y="1546795"/>
                    </a:cubicBezTo>
                    <a:cubicBezTo>
                      <a:pt x="1127128" y="1585492"/>
                      <a:pt x="1079964" y="1603413"/>
                      <a:pt x="1030129" y="1586822"/>
                    </a:cubicBezTo>
                    <a:cubicBezTo>
                      <a:pt x="992752" y="1574379"/>
                      <a:pt x="964489" y="1546057"/>
                      <a:pt x="956215" y="1516349"/>
                    </a:cubicBezTo>
                    <a:lnTo>
                      <a:pt x="955027" y="1487243"/>
                    </a:lnTo>
                    <a:lnTo>
                      <a:pt x="865136" y="1451712"/>
                    </a:lnTo>
                    <a:lnTo>
                      <a:pt x="580724" y="1351764"/>
                    </a:lnTo>
                    <a:lnTo>
                      <a:pt x="300319" y="1450305"/>
                    </a:lnTo>
                    <a:lnTo>
                      <a:pt x="206188" y="1487511"/>
                    </a:lnTo>
                    <a:lnTo>
                      <a:pt x="205013" y="1516349"/>
                    </a:lnTo>
                    <a:cubicBezTo>
                      <a:pt x="196738" y="1546057"/>
                      <a:pt x="168475" y="1574379"/>
                      <a:pt x="131098" y="1586822"/>
                    </a:cubicBezTo>
                    <a:cubicBezTo>
                      <a:pt x="81263" y="1603413"/>
                      <a:pt x="34099" y="1585492"/>
                      <a:pt x="25754" y="1546795"/>
                    </a:cubicBezTo>
                    <a:cubicBezTo>
                      <a:pt x="21581" y="1527446"/>
                      <a:pt x="27903" y="1506566"/>
                      <a:pt x="41498" y="1488451"/>
                    </a:cubicBezTo>
                    <a:lnTo>
                      <a:pt x="53729" y="1476642"/>
                    </a:lnTo>
                    <a:lnTo>
                      <a:pt x="38385" y="1474014"/>
                    </a:lnTo>
                    <a:cubicBezTo>
                      <a:pt x="19321" y="1466770"/>
                      <a:pt x="5443" y="1452616"/>
                      <a:pt x="1271" y="1433267"/>
                    </a:cubicBezTo>
                    <a:cubicBezTo>
                      <a:pt x="-7075" y="1394569"/>
                      <a:pt x="26558" y="1349750"/>
                      <a:pt x="76393" y="1333159"/>
                    </a:cubicBezTo>
                    <a:cubicBezTo>
                      <a:pt x="113770" y="1320715"/>
                      <a:pt x="149644" y="1327685"/>
                      <a:pt x="168765" y="1348274"/>
                    </a:cubicBezTo>
                    <a:lnTo>
                      <a:pt x="181389" y="1372516"/>
                    </a:lnTo>
                    <a:lnTo>
                      <a:pt x="277881" y="1346260"/>
                    </a:lnTo>
                    <a:lnTo>
                      <a:pt x="421030" y="1301233"/>
                    </a:lnTo>
                    <a:lnTo>
                      <a:pt x="277881" y="1256205"/>
                    </a:lnTo>
                    <a:lnTo>
                      <a:pt x="181390" y="1229950"/>
                    </a:lnTo>
                    <a:lnTo>
                      <a:pt x="168766" y="1254193"/>
                    </a:lnTo>
                    <a:cubicBezTo>
                      <a:pt x="149644" y="1274781"/>
                      <a:pt x="113771" y="1281751"/>
                      <a:pt x="76394" y="1269308"/>
                    </a:cubicBezTo>
                    <a:cubicBezTo>
                      <a:pt x="26559" y="1252717"/>
                      <a:pt x="-7074" y="1207897"/>
                      <a:pt x="1272" y="1169199"/>
                    </a:cubicBezTo>
                    <a:cubicBezTo>
                      <a:pt x="5444" y="1149850"/>
                      <a:pt x="19322" y="1135696"/>
                      <a:pt x="38386" y="1128452"/>
                    </a:cubicBezTo>
                    <a:lnTo>
                      <a:pt x="53729" y="1125824"/>
                    </a:lnTo>
                    <a:lnTo>
                      <a:pt x="41499" y="1114016"/>
                    </a:lnTo>
                    <a:cubicBezTo>
                      <a:pt x="27904" y="1095900"/>
                      <a:pt x="21582" y="1075020"/>
                      <a:pt x="25754" y="1055671"/>
                    </a:cubicBezTo>
                    <a:cubicBezTo>
                      <a:pt x="32014" y="1026648"/>
                      <a:pt x="60109" y="1009312"/>
                      <a:pt x="94789" y="1009457"/>
                    </a:cubicBezTo>
                    <a:close/>
                    <a:moveTo>
                      <a:pt x="610712" y="680124"/>
                    </a:moveTo>
                    <a:cubicBezTo>
                      <a:pt x="594952" y="680124"/>
                      <a:pt x="582175" y="717854"/>
                      <a:pt x="582175" y="764398"/>
                    </a:cubicBezTo>
                    <a:cubicBezTo>
                      <a:pt x="582175" y="810941"/>
                      <a:pt x="594952" y="848671"/>
                      <a:pt x="610712" y="848671"/>
                    </a:cubicBezTo>
                    <a:cubicBezTo>
                      <a:pt x="626473" y="848671"/>
                      <a:pt x="639250" y="810941"/>
                      <a:pt x="639250" y="764398"/>
                    </a:cubicBezTo>
                    <a:cubicBezTo>
                      <a:pt x="639250" y="717854"/>
                      <a:pt x="626473" y="680124"/>
                      <a:pt x="610712" y="680124"/>
                    </a:cubicBezTo>
                    <a:close/>
                    <a:moveTo>
                      <a:pt x="521534" y="680124"/>
                    </a:moveTo>
                    <a:cubicBezTo>
                      <a:pt x="505774" y="680124"/>
                      <a:pt x="492997" y="717854"/>
                      <a:pt x="492997" y="764398"/>
                    </a:cubicBezTo>
                    <a:cubicBezTo>
                      <a:pt x="492997" y="810941"/>
                      <a:pt x="505774" y="848671"/>
                      <a:pt x="521534" y="848671"/>
                    </a:cubicBezTo>
                    <a:cubicBezTo>
                      <a:pt x="537295" y="848671"/>
                      <a:pt x="550071" y="810941"/>
                      <a:pt x="550071" y="764398"/>
                    </a:cubicBezTo>
                    <a:cubicBezTo>
                      <a:pt x="550071" y="717854"/>
                      <a:pt x="537295" y="680124"/>
                      <a:pt x="521534" y="680124"/>
                    </a:cubicBezTo>
                    <a:close/>
                    <a:moveTo>
                      <a:pt x="811025" y="420138"/>
                    </a:moveTo>
                    <a:cubicBezTo>
                      <a:pt x="867657" y="420138"/>
                      <a:pt x="913567" y="466048"/>
                      <a:pt x="913567" y="522680"/>
                    </a:cubicBezTo>
                    <a:cubicBezTo>
                      <a:pt x="913567" y="579312"/>
                      <a:pt x="867657" y="625222"/>
                      <a:pt x="811025" y="625222"/>
                    </a:cubicBezTo>
                    <a:cubicBezTo>
                      <a:pt x="754393" y="625222"/>
                      <a:pt x="708483" y="579312"/>
                      <a:pt x="708483" y="522680"/>
                    </a:cubicBezTo>
                    <a:cubicBezTo>
                      <a:pt x="708483" y="466048"/>
                      <a:pt x="754393" y="420138"/>
                      <a:pt x="811025" y="420138"/>
                    </a:cubicBezTo>
                    <a:close/>
                    <a:moveTo>
                      <a:pt x="322869" y="420138"/>
                    </a:moveTo>
                    <a:cubicBezTo>
                      <a:pt x="379501" y="420138"/>
                      <a:pt x="425411" y="466048"/>
                      <a:pt x="425411" y="522680"/>
                    </a:cubicBezTo>
                    <a:cubicBezTo>
                      <a:pt x="425411" y="579312"/>
                      <a:pt x="379501" y="625222"/>
                      <a:pt x="322869" y="625222"/>
                    </a:cubicBezTo>
                    <a:cubicBezTo>
                      <a:pt x="266237" y="625222"/>
                      <a:pt x="220327" y="579312"/>
                      <a:pt x="220327" y="522680"/>
                    </a:cubicBezTo>
                    <a:cubicBezTo>
                      <a:pt x="220327" y="466048"/>
                      <a:pt x="266237" y="420138"/>
                      <a:pt x="322869" y="420138"/>
                    </a:cubicBezTo>
                    <a:close/>
                    <a:moveTo>
                      <a:pt x="746181" y="393271"/>
                    </a:moveTo>
                    <a:cubicBezTo>
                      <a:pt x="675829" y="393271"/>
                      <a:pt x="618797" y="450303"/>
                      <a:pt x="618797" y="520655"/>
                    </a:cubicBezTo>
                    <a:cubicBezTo>
                      <a:pt x="618797" y="591007"/>
                      <a:pt x="675829" y="648039"/>
                      <a:pt x="746181" y="648039"/>
                    </a:cubicBezTo>
                    <a:lnTo>
                      <a:pt x="892368" y="648039"/>
                    </a:lnTo>
                    <a:cubicBezTo>
                      <a:pt x="962720" y="648039"/>
                      <a:pt x="1019752" y="591007"/>
                      <a:pt x="1019752" y="520655"/>
                    </a:cubicBezTo>
                    <a:cubicBezTo>
                      <a:pt x="1019752" y="450303"/>
                      <a:pt x="962720" y="393271"/>
                      <a:pt x="892368" y="393271"/>
                    </a:cubicBezTo>
                    <a:close/>
                    <a:moveTo>
                      <a:pt x="246181" y="393271"/>
                    </a:moveTo>
                    <a:cubicBezTo>
                      <a:pt x="175829" y="393271"/>
                      <a:pt x="118797" y="450303"/>
                      <a:pt x="118797" y="520655"/>
                    </a:cubicBezTo>
                    <a:cubicBezTo>
                      <a:pt x="118797" y="591007"/>
                      <a:pt x="175829" y="648039"/>
                      <a:pt x="246181" y="648039"/>
                    </a:cubicBezTo>
                    <a:lnTo>
                      <a:pt x="392368" y="648039"/>
                    </a:lnTo>
                    <a:cubicBezTo>
                      <a:pt x="462719" y="648039"/>
                      <a:pt x="519752" y="591007"/>
                      <a:pt x="519752" y="520655"/>
                    </a:cubicBezTo>
                    <a:cubicBezTo>
                      <a:pt x="519752" y="450303"/>
                      <a:pt x="462719" y="393271"/>
                      <a:pt x="392368" y="393271"/>
                    </a:cubicBezTo>
                    <a:close/>
                    <a:moveTo>
                      <a:pt x="567850" y="0"/>
                    </a:moveTo>
                    <a:cubicBezTo>
                      <a:pt x="847106" y="0"/>
                      <a:pt x="1073488" y="226381"/>
                      <a:pt x="1073488" y="505637"/>
                    </a:cubicBezTo>
                    <a:cubicBezTo>
                      <a:pt x="1073488" y="645265"/>
                      <a:pt x="1016893" y="771675"/>
                      <a:pt x="925390" y="863177"/>
                    </a:cubicBezTo>
                    <a:lnTo>
                      <a:pt x="850849" y="924680"/>
                    </a:lnTo>
                    <a:lnTo>
                      <a:pt x="820735" y="930189"/>
                    </a:lnTo>
                    <a:lnTo>
                      <a:pt x="820735" y="985079"/>
                    </a:lnTo>
                    <a:cubicBezTo>
                      <a:pt x="820735" y="992837"/>
                      <a:pt x="814447" y="999124"/>
                      <a:pt x="806690" y="999124"/>
                    </a:cubicBezTo>
                    <a:lnTo>
                      <a:pt x="750508" y="999124"/>
                    </a:lnTo>
                    <a:cubicBezTo>
                      <a:pt x="742751" y="999124"/>
                      <a:pt x="736463" y="992837"/>
                      <a:pt x="736463" y="985079"/>
                    </a:cubicBezTo>
                    <a:lnTo>
                      <a:pt x="736463" y="945076"/>
                    </a:lnTo>
                    <a:lnTo>
                      <a:pt x="716694" y="946251"/>
                    </a:lnTo>
                    <a:lnTo>
                      <a:pt x="716694" y="985079"/>
                    </a:lnTo>
                    <a:cubicBezTo>
                      <a:pt x="716694" y="992837"/>
                      <a:pt x="710406" y="999124"/>
                      <a:pt x="702648" y="999124"/>
                    </a:cubicBezTo>
                    <a:lnTo>
                      <a:pt x="646466" y="999124"/>
                    </a:lnTo>
                    <a:cubicBezTo>
                      <a:pt x="638709" y="999124"/>
                      <a:pt x="632421" y="992837"/>
                      <a:pt x="632421" y="985079"/>
                    </a:cubicBezTo>
                    <a:lnTo>
                      <a:pt x="632421" y="951257"/>
                    </a:lnTo>
                    <a:lnTo>
                      <a:pt x="612651" y="952431"/>
                    </a:lnTo>
                    <a:lnTo>
                      <a:pt x="612651" y="985079"/>
                    </a:lnTo>
                    <a:cubicBezTo>
                      <a:pt x="612651" y="992837"/>
                      <a:pt x="606363" y="999124"/>
                      <a:pt x="598606" y="999124"/>
                    </a:cubicBezTo>
                    <a:lnTo>
                      <a:pt x="542424" y="999124"/>
                    </a:lnTo>
                    <a:cubicBezTo>
                      <a:pt x="534667" y="999124"/>
                      <a:pt x="528379" y="992837"/>
                      <a:pt x="528379" y="985079"/>
                    </a:cubicBezTo>
                    <a:lnTo>
                      <a:pt x="528379" y="952748"/>
                    </a:lnTo>
                    <a:lnTo>
                      <a:pt x="508609" y="951574"/>
                    </a:lnTo>
                    <a:lnTo>
                      <a:pt x="508609" y="985079"/>
                    </a:lnTo>
                    <a:cubicBezTo>
                      <a:pt x="508609" y="992837"/>
                      <a:pt x="502321" y="999124"/>
                      <a:pt x="494564" y="999124"/>
                    </a:cubicBezTo>
                    <a:lnTo>
                      <a:pt x="438382" y="999124"/>
                    </a:lnTo>
                    <a:cubicBezTo>
                      <a:pt x="430624" y="999124"/>
                      <a:pt x="424336" y="992837"/>
                      <a:pt x="424336" y="985079"/>
                    </a:cubicBezTo>
                    <a:lnTo>
                      <a:pt x="424336" y="946567"/>
                    </a:lnTo>
                    <a:lnTo>
                      <a:pt x="404566" y="945392"/>
                    </a:lnTo>
                    <a:lnTo>
                      <a:pt x="404566" y="985079"/>
                    </a:lnTo>
                    <a:cubicBezTo>
                      <a:pt x="404566" y="992837"/>
                      <a:pt x="398278" y="999124"/>
                      <a:pt x="390521" y="999124"/>
                    </a:cubicBezTo>
                    <a:lnTo>
                      <a:pt x="334339" y="999124"/>
                    </a:lnTo>
                    <a:cubicBezTo>
                      <a:pt x="326582" y="999124"/>
                      <a:pt x="320294" y="992837"/>
                      <a:pt x="320294" y="985079"/>
                    </a:cubicBezTo>
                    <a:lnTo>
                      <a:pt x="320294" y="931164"/>
                    </a:lnTo>
                    <a:lnTo>
                      <a:pt x="284853" y="924680"/>
                    </a:lnTo>
                    <a:lnTo>
                      <a:pt x="210311" y="863177"/>
                    </a:lnTo>
                    <a:cubicBezTo>
                      <a:pt x="118809" y="771675"/>
                      <a:pt x="62213" y="645265"/>
                      <a:pt x="62213" y="505637"/>
                    </a:cubicBezTo>
                    <a:cubicBezTo>
                      <a:pt x="62213" y="226381"/>
                      <a:pt x="288595" y="0"/>
                      <a:pt x="5678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波線 53">
              <a:extLst>
                <a:ext uri="{FF2B5EF4-FFF2-40B4-BE49-F238E27FC236}">
                  <a16:creationId xmlns:a16="http://schemas.microsoft.com/office/drawing/2014/main" id="{24FAEE71-5556-45EB-9A24-85CDBF682D0E}"/>
                </a:ext>
              </a:extLst>
            </p:cNvPr>
            <p:cNvSpPr/>
            <p:nvPr/>
          </p:nvSpPr>
          <p:spPr bwMode="auto">
            <a:xfrm>
              <a:off x="407495" y="4762318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21188147-7469-402F-9D66-BDCE2E151D9B}"/>
              </a:ext>
            </a:extLst>
          </p:cNvPr>
          <p:cNvGrpSpPr/>
          <p:nvPr/>
        </p:nvGrpSpPr>
        <p:grpSpPr>
          <a:xfrm>
            <a:off x="2288053" y="4762318"/>
            <a:ext cx="1593833" cy="1492370"/>
            <a:chOff x="2288053" y="4762318"/>
            <a:chExt cx="1593833" cy="1492370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3C8C23E-B1F0-49FF-ACC0-D37CEC617028}"/>
                </a:ext>
              </a:extLst>
            </p:cNvPr>
            <p:cNvGrpSpPr/>
            <p:nvPr/>
          </p:nvGrpSpPr>
          <p:grpSpPr>
            <a:xfrm>
              <a:off x="2288053" y="4762318"/>
              <a:ext cx="1593833" cy="1492370"/>
              <a:chOff x="2288053" y="4770407"/>
              <a:chExt cx="1593833" cy="1492370"/>
            </a:xfrm>
          </p:grpSpPr>
          <p:sp>
            <p:nvSpPr>
              <p:cNvPr id="60" name="波線 59">
                <a:extLst>
                  <a:ext uri="{FF2B5EF4-FFF2-40B4-BE49-F238E27FC236}">
                    <a16:creationId xmlns:a16="http://schemas.microsoft.com/office/drawing/2014/main" id="{A3EAEF6F-09DB-40C7-90D4-924C3973D8F7}"/>
                  </a:ext>
                </a:extLst>
              </p:cNvPr>
              <p:cNvSpPr/>
              <p:nvPr/>
            </p:nvSpPr>
            <p:spPr bwMode="auto">
              <a:xfrm>
                <a:off x="2288053" y="4770407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1E66FA3D-3D10-4040-9B1D-C743FD37F1B9}"/>
                  </a:ext>
                </a:extLst>
              </p:cNvPr>
              <p:cNvSpPr/>
              <p:nvPr/>
            </p:nvSpPr>
            <p:spPr>
              <a:xfrm>
                <a:off x="2784800" y="5056783"/>
                <a:ext cx="601730" cy="868704"/>
              </a:xfrm>
              <a:custGeom>
                <a:avLst/>
                <a:gdLst>
                  <a:gd name="connsiteX0" fmla="*/ 109323 w 1342879"/>
                  <a:gd name="connsiteY0" fmla="*/ 1271780 h 1855331"/>
                  <a:gd name="connsiteX1" fmla="*/ 151201 w 1342879"/>
                  <a:gd name="connsiteY1" fmla="*/ 1277967 h 1855331"/>
                  <a:gd name="connsiteX2" fmla="*/ 236449 w 1342879"/>
                  <a:gd name="connsiteY2" fmla="*/ 1348441 h 1855331"/>
                  <a:gd name="connsiteX3" fmla="*/ 237806 w 1342879"/>
                  <a:gd name="connsiteY3" fmla="*/ 1377278 h 1855331"/>
                  <a:gd name="connsiteX4" fmla="*/ 346369 w 1342879"/>
                  <a:gd name="connsiteY4" fmla="*/ 1414484 h 1855331"/>
                  <a:gd name="connsiteX5" fmla="*/ 669771 w 1342879"/>
                  <a:gd name="connsiteY5" fmla="*/ 1513024 h 1855331"/>
                  <a:gd name="connsiteX6" fmla="*/ 997792 w 1342879"/>
                  <a:gd name="connsiteY6" fmla="*/ 1413076 h 1855331"/>
                  <a:gd name="connsiteX7" fmla="*/ 1101469 w 1342879"/>
                  <a:gd name="connsiteY7" fmla="*/ 1377545 h 1855331"/>
                  <a:gd name="connsiteX8" fmla="*/ 1102838 w 1342879"/>
                  <a:gd name="connsiteY8" fmla="*/ 1348441 h 1855331"/>
                  <a:gd name="connsiteX9" fmla="*/ 1188086 w 1342879"/>
                  <a:gd name="connsiteY9" fmla="*/ 1277967 h 1855331"/>
                  <a:gd name="connsiteX10" fmla="*/ 1229963 w 1342879"/>
                  <a:gd name="connsiteY10" fmla="*/ 1271780 h 1855331"/>
                  <a:gd name="connsiteX11" fmla="*/ 1309584 w 1342879"/>
                  <a:gd name="connsiteY11" fmla="*/ 1317994 h 1855331"/>
                  <a:gd name="connsiteX12" fmla="*/ 1291426 w 1342879"/>
                  <a:gd name="connsiteY12" fmla="*/ 1376339 h 1855331"/>
                  <a:gd name="connsiteX13" fmla="*/ 1277320 w 1342879"/>
                  <a:gd name="connsiteY13" fmla="*/ 1388147 h 1855331"/>
                  <a:gd name="connsiteX14" fmla="*/ 1295016 w 1342879"/>
                  <a:gd name="connsiteY14" fmla="*/ 1390775 h 1855331"/>
                  <a:gd name="connsiteX15" fmla="*/ 1337821 w 1342879"/>
                  <a:gd name="connsiteY15" fmla="*/ 1431522 h 1855331"/>
                  <a:gd name="connsiteX16" fmla="*/ 1251179 w 1342879"/>
                  <a:gd name="connsiteY16" fmla="*/ 1531631 h 1855331"/>
                  <a:gd name="connsiteX17" fmla="*/ 1144643 w 1342879"/>
                  <a:gd name="connsiteY17" fmla="*/ 1516516 h 1855331"/>
                  <a:gd name="connsiteX18" fmla="*/ 1129948 w 1342879"/>
                  <a:gd name="connsiteY18" fmla="*/ 1492048 h 1855331"/>
                  <a:gd name="connsiteX19" fmla="*/ 1023671 w 1342879"/>
                  <a:gd name="connsiteY19" fmla="*/ 1517121 h 1855331"/>
                  <a:gd name="connsiteX20" fmla="*/ 853412 w 1342879"/>
                  <a:gd name="connsiteY20" fmla="*/ 1563556 h 1855331"/>
                  <a:gd name="connsiteX21" fmla="*/ 1023671 w 1342879"/>
                  <a:gd name="connsiteY21" fmla="*/ 1609990 h 1855331"/>
                  <a:gd name="connsiteX22" fmla="*/ 1129950 w 1342879"/>
                  <a:gd name="connsiteY22" fmla="*/ 1635064 h 1855331"/>
                  <a:gd name="connsiteX23" fmla="*/ 1144644 w 1342879"/>
                  <a:gd name="connsiteY23" fmla="*/ 1610597 h 1855331"/>
                  <a:gd name="connsiteX24" fmla="*/ 1251180 w 1342879"/>
                  <a:gd name="connsiteY24" fmla="*/ 1595482 h 1855331"/>
                  <a:gd name="connsiteX25" fmla="*/ 1337821 w 1342879"/>
                  <a:gd name="connsiteY25" fmla="*/ 1695590 h 1855331"/>
                  <a:gd name="connsiteX26" fmla="*/ 1295017 w 1342879"/>
                  <a:gd name="connsiteY26" fmla="*/ 1736337 h 1855331"/>
                  <a:gd name="connsiteX27" fmla="*/ 1277321 w 1342879"/>
                  <a:gd name="connsiteY27" fmla="*/ 1738964 h 1855331"/>
                  <a:gd name="connsiteX28" fmla="*/ 1291427 w 1342879"/>
                  <a:gd name="connsiteY28" fmla="*/ 1750773 h 1855331"/>
                  <a:gd name="connsiteX29" fmla="*/ 1309585 w 1342879"/>
                  <a:gd name="connsiteY29" fmla="*/ 1809117 h 1855331"/>
                  <a:gd name="connsiteX30" fmla="*/ 1188087 w 1342879"/>
                  <a:gd name="connsiteY30" fmla="*/ 1849144 h 1855331"/>
                  <a:gd name="connsiteX31" fmla="*/ 1102839 w 1342879"/>
                  <a:gd name="connsiteY31" fmla="*/ 1778671 h 1855331"/>
                  <a:gd name="connsiteX32" fmla="*/ 1101469 w 1342879"/>
                  <a:gd name="connsiteY32" fmla="*/ 1749565 h 1855331"/>
                  <a:gd name="connsiteX33" fmla="*/ 997794 w 1342879"/>
                  <a:gd name="connsiteY33" fmla="*/ 1714034 h 1855331"/>
                  <a:gd name="connsiteX34" fmla="*/ 669771 w 1342879"/>
                  <a:gd name="connsiteY34" fmla="*/ 1614087 h 1855331"/>
                  <a:gd name="connsiteX35" fmla="*/ 346368 w 1342879"/>
                  <a:gd name="connsiteY35" fmla="*/ 1712627 h 1855331"/>
                  <a:gd name="connsiteX36" fmla="*/ 237804 w 1342879"/>
                  <a:gd name="connsiteY36" fmla="*/ 1749833 h 1855331"/>
                  <a:gd name="connsiteX37" fmla="*/ 236448 w 1342879"/>
                  <a:gd name="connsiteY37" fmla="*/ 1778671 h 1855331"/>
                  <a:gd name="connsiteX38" fmla="*/ 151200 w 1342879"/>
                  <a:gd name="connsiteY38" fmla="*/ 1849144 h 1855331"/>
                  <a:gd name="connsiteX39" fmla="*/ 29702 w 1342879"/>
                  <a:gd name="connsiteY39" fmla="*/ 1809117 h 1855331"/>
                  <a:gd name="connsiteX40" fmla="*/ 47860 w 1342879"/>
                  <a:gd name="connsiteY40" fmla="*/ 1750773 h 1855331"/>
                  <a:gd name="connsiteX41" fmla="*/ 61966 w 1342879"/>
                  <a:gd name="connsiteY41" fmla="*/ 1738964 h 1855331"/>
                  <a:gd name="connsiteX42" fmla="*/ 44270 w 1342879"/>
                  <a:gd name="connsiteY42" fmla="*/ 1736336 h 1855331"/>
                  <a:gd name="connsiteX43" fmla="*/ 1465 w 1342879"/>
                  <a:gd name="connsiteY43" fmla="*/ 1695590 h 1855331"/>
                  <a:gd name="connsiteX44" fmla="*/ 88106 w 1342879"/>
                  <a:gd name="connsiteY44" fmla="*/ 1595482 h 1855331"/>
                  <a:gd name="connsiteX45" fmla="*/ 194642 w 1342879"/>
                  <a:gd name="connsiteY45" fmla="*/ 1610597 h 1855331"/>
                  <a:gd name="connsiteX46" fmla="*/ 209202 w 1342879"/>
                  <a:gd name="connsiteY46" fmla="*/ 1634839 h 1855331"/>
                  <a:gd name="connsiteX47" fmla="*/ 320489 w 1342879"/>
                  <a:gd name="connsiteY47" fmla="*/ 1608583 h 1855331"/>
                  <a:gd name="connsiteX48" fmla="*/ 485589 w 1342879"/>
                  <a:gd name="connsiteY48" fmla="*/ 1563556 h 1855331"/>
                  <a:gd name="connsiteX49" fmla="*/ 320490 w 1342879"/>
                  <a:gd name="connsiteY49" fmla="*/ 1518528 h 1855331"/>
                  <a:gd name="connsiteX50" fmla="*/ 209203 w 1342879"/>
                  <a:gd name="connsiteY50" fmla="*/ 1492273 h 1855331"/>
                  <a:gd name="connsiteX51" fmla="*/ 194643 w 1342879"/>
                  <a:gd name="connsiteY51" fmla="*/ 1516516 h 1855331"/>
                  <a:gd name="connsiteX52" fmla="*/ 88107 w 1342879"/>
                  <a:gd name="connsiteY52" fmla="*/ 1531631 h 1855331"/>
                  <a:gd name="connsiteX53" fmla="*/ 1466 w 1342879"/>
                  <a:gd name="connsiteY53" fmla="*/ 1431522 h 1855331"/>
                  <a:gd name="connsiteX54" fmla="*/ 44271 w 1342879"/>
                  <a:gd name="connsiteY54" fmla="*/ 1390775 h 1855331"/>
                  <a:gd name="connsiteX55" fmla="*/ 61967 w 1342879"/>
                  <a:gd name="connsiteY55" fmla="*/ 1388147 h 1855331"/>
                  <a:gd name="connsiteX56" fmla="*/ 47861 w 1342879"/>
                  <a:gd name="connsiteY56" fmla="*/ 1376339 h 1855331"/>
                  <a:gd name="connsiteX57" fmla="*/ 29703 w 1342879"/>
                  <a:gd name="connsiteY57" fmla="*/ 1317994 h 1855331"/>
                  <a:gd name="connsiteX58" fmla="*/ 109323 w 1342879"/>
                  <a:gd name="connsiteY58" fmla="*/ 1271780 h 1855331"/>
                  <a:gd name="connsiteX59" fmla="*/ 753122 w 1342879"/>
                  <a:gd name="connsiteY59" fmla="*/ 919161 h 1855331"/>
                  <a:gd name="connsiteX60" fmla="*/ 696765 w 1342879"/>
                  <a:gd name="connsiteY60" fmla="*/ 984838 h 1855331"/>
                  <a:gd name="connsiteX61" fmla="*/ 753122 w 1342879"/>
                  <a:gd name="connsiteY61" fmla="*/ 1050515 h 1855331"/>
                  <a:gd name="connsiteX62" fmla="*/ 809479 w 1342879"/>
                  <a:gd name="connsiteY62" fmla="*/ 984838 h 1855331"/>
                  <a:gd name="connsiteX63" fmla="*/ 753122 w 1342879"/>
                  <a:gd name="connsiteY63" fmla="*/ 919161 h 1855331"/>
                  <a:gd name="connsiteX64" fmla="*/ 576910 w 1342879"/>
                  <a:gd name="connsiteY64" fmla="*/ 919161 h 1855331"/>
                  <a:gd name="connsiteX65" fmla="*/ 520553 w 1342879"/>
                  <a:gd name="connsiteY65" fmla="*/ 984838 h 1855331"/>
                  <a:gd name="connsiteX66" fmla="*/ 576910 w 1342879"/>
                  <a:gd name="connsiteY66" fmla="*/ 1050515 h 1855331"/>
                  <a:gd name="connsiteX67" fmla="*/ 633267 w 1342879"/>
                  <a:gd name="connsiteY67" fmla="*/ 984838 h 1855331"/>
                  <a:gd name="connsiteX68" fmla="*/ 576910 w 1342879"/>
                  <a:gd name="connsiteY68" fmla="*/ 919161 h 1855331"/>
                  <a:gd name="connsiteX69" fmla="*/ 990078 w 1342879"/>
                  <a:gd name="connsiteY69" fmla="*/ 440572 h 1855331"/>
                  <a:gd name="connsiteX70" fmla="*/ 1153293 w 1342879"/>
                  <a:gd name="connsiteY70" fmla="*/ 603785 h 1855331"/>
                  <a:gd name="connsiteX71" fmla="*/ 990078 w 1342879"/>
                  <a:gd name="connsiteY71" fmla="*/ 766998 h 1855331"/>
                  <a:gd name="connsiteX72" fmla="*/ 826863 w 1342879"/>
                  <a:gd name="connsiteY72" fmla="*/ 603785 h 1855331"/>
                  <a:gd name="connsiteX73" fmla="*/ 990078 w 1342879"/>
                  <a:gd name="connsiteY73" fmla="*/ 440572 h 1855331"/>
                  <a:gd name="connsiteX74" fmla="*/ 328090 w 1342879"/>
                  <a:gd name="connsiteY74" fmla="*/ 440572 h 1855331"/>
                  <a:gd name="connsiteX75" fmla="*/ 491305 w 1342879"/>
                  <a:gd name="connsiteY75" fmla="*/ 603785 h 1855331"/>
                  <a:gd name="connsiteX76" fmla="*/ 328090 w 1342879"/>
                  <a:gd name="connsiteY76" fmla="*/ 766998 h 1855331"/>
                  <a:gd name="connsiteX77" fmla="*/ 164875 w 1342879"/>
                  <a:gd name="connsiteY77" fmla="*/ 603785 h 1855331"/>
                  <a:gd name="connsiteX78" fmla="*/ 328090 w 1342879"/>
                  <a:gd name="connsiteY78" fmla="*/ 440572 h 1855331"/>
                  <a:gd name="connsiteX79" fmla="*/ 990454 w 1342879"/>
                  <a:gd name="connsiteY79" fmla="*/ 342899 h 1855331"/>
                  <a:gd name="connsiteX80" fmla="*/ 739629 w 1342879"/>
                  <a:gd name="connsiteY80" fmla="*/ 593724 h 1855331"/>
                  <a:gd name="connsiteX81" fmla="*/ 990454 w 1342879"/>
                  <a:gd name="connsiteY81" fmla="*/ 844549 h 1855331"/>
                  <a:gd name="connsiteX82" fmla="*/ 1241279 w 1342879"/>
                  <a:gd name="connsiteY82" fmla="*/ 593724 h 1855331"/>
                  <a:gd name="connsiteX83" fmla="*/ 990454 w 1342879"/>
                  <a:gd name="connsiteY83" fmla="*/ 342899 h 1855331"/>
                  <a:gd name="connsiteX84" fmla="*/ 342754 w 1342879"/>
                  <a:gd name="connsiteY84" fmla="*/ 342899 h 1855331"/>
                  <a:gd name="connsiteX85" fmla="*/ 91929 w 1342879"/>
                  <a:gd name="connsiteY85" fmla="*/ 593724 h 1855331"/>
                  <a:gd name="connsiteX86" fmla="*/ 342754 w 1342879"/>
                  <a:gd name="connsiteY86" fmla="*/ 844549 h 1855331"/>
                  <a:gd name="connsiteX87" fmla="*/ 593579 w 1342879"/>
                  <a:gd name="connsiteY87" fmla="*/ 593724 h 1855331"/>
                  <a:gd name="connsiteX88" fmla="*/ 342754 w 1342879"/>
                  <a:gd name="connsiteY88" fmla="*/ 342899 h 1855331"/>
                  <a:gd name="connsiteX89" fmla="*/ 672954 w 1342879"/>
                  <a:gd name="connsiteY89" fmla="*/ 0 h 1855331"/>
                  <a:gd name="connsiteX90" fmla="*/ 1342879 w 1342879"/>
                  <a:gd name="connsiteY90" fmla="*/ 669925 h 1855331"/>
                  <a:gd name="connsiteX91" fmla="*/ 1290233 w 1342879"/>
                  <a:gd name="connsiteY91" fmla="*/ 930690 h 1855331"/>
                  <a:gd name="connsiteX92" fmla="*/ 1239716 w 1342879"/>
                  <a:gd name="connsiteY92" fmla="*/ 1023759 h 1855331"/>
                  <a:gd name="connsiteX93" fmla="*/ 1209558 w 1342879"/>
                  <a:gd name="connsiteY93" fmla="*/ 1034246 h 1855331"/>
                  <a:gd name="connsiteX94" fmla="*/ 1209558 w 1342879"/>
                  <a:gd name="connsiteY94" fmla="*/ 1210464 h 1855331"/>
                  <a:gd name="connsiteX95" fmla="*/ 1186269 w 1342879"/>
                  <a:gd name="connsiteY95" fmla="*/ 1233753 h 1855331"/>
                  <a:gd name="connsiteX96" fmla="*/ 1093118 w 1342879"/>
                  <a:gd name="connsiteY96" fmla="*/ 1233753 h 1855331"/>
                  <a:gd name="connsiteX97" fmla="*/ 1069829 w 1342879"/>
                  <a:gd name="connsiteY97" fmla="*/ 1210464 h 1855331"/>
                  <a:gd name="connsiteX98" fmla="*/ 1069829 w 1342879"/>
                  <a:gd name="connsiteY98" fmla="*/ 1075870 h 1855331"/>
                  <a:gd name="connsiteX99" fmla="*/ 1038108 w 1342879"/>
                  <a:gd name="connsiteY99" fmla="*/ 1082178 h 1855331"/>
                  <a:gd name="connsiteX100" fmla="*/ 1038108 w 1342879"/>
                  <a:gd name="connsiteY100" fmla="*/ 1252389 h 1855331"/>
                  <a:gd name="connsiteX101" fmla="*/ 1014819 w 1342879"/>
                  <a:gd name="connsiteY101" fmla="*/ 1275678 h 1855331"/>
                  <a:gd name="connsiteX102" fmla="*/ 921668 w 1342879"/>
                  <a:gd name="connsiteY102" fmla="*/ 1275678 h 1855331"/>
                  <a:gd name="connsiteX103" fmla="*/ 898379 w 1342879"/>
                  <a:gd name="connsiteY103" fmla="*/ 1252389 h 1855331"/>
                  <a:gd name="connsiteX104" fmla="*/ 898379 w 1342879"/>
                  <a:gd name="connsiteY104" fmla="*/ 1109533 h 1855331"/>
                  <a:gd name="connsiteX105" fmla="*/ 866657 w 1342879"/>
                  <a:gd name="connsiteY105" fmla="*/ 1112635 h 1855331"/>
                  <a:gd name="connsiteX106" fmla="*/ 866657 w 1342879"/>
                  <a:gd name="connsiteY106" fmla="*/ 1291806 h 1855331"/>
                  <a:gd name="connsiteX107" fmla="*/ 837542 w 1342879"/>
                  <a:gd name="connsiteY107" fmla="*/ 1320921 h 1855331"/>
                  <a:gd name="connsiteX108" fmla="*/ 721087 w 1342879"/>
                  <a:gd name="connsiteY108" fmla="*/ 1320921 h 1855331"/>
                  <a:gd name="connsiteX109" fmla="*/ 691972 w 1342879"/>
                  <a:gd name="connsiteY109" fmla="*/ 1291806 h 1855331"/>
                  <a:gd name="connsiteX110" fmla="*/ 691972 w 1342879"/>
                  <a:gd name="connsiteY110" fmla="*/ 1123335 h 1855331"/>
                  <a:gd name="connsiteX111" fmla="*/ 672954 w 1342879"/>
                  <a:gd name="connsiteY111" fmla="*/ 1123950 h 1855331"/>
                  <a:gd name="connsiteX112" fmla="*/ 664251 w 1342879"/>
                  <a:gd name="connsiteY112" fmla="*/ 1123669 h 1855331"/>
                  <a:gd name="connsiteX113" fmla="*/ 664251 w 1342879"/>
                  <a:gd name="connsiteY113" fmla="*/ 1291806 h 1855331"/>
                  <a:gd name="connsiteX114" fmla="*/ 635136 w 1342879"/>
                  <a:gd name="connsiteY114" fmla="*/ 1320921 h 1855331"/>
                  <a:gd name="connsiteX115" fmla="*/ 518681 w 1342879"/>
                  <a:gd name="connsiteY115" fmla="*/ 1320921 h 1855331"/>
                  <a:gd name="connsiteX116" fmla="*/ 489566 w 1342879"/>
                  <a:gd name="connsiteY116" fmla="*/ 1291806 h 1855331"/>
                  <a:gd name="connsiteX117" fmla="*/ 489566 w 1342879"/>
                  <a:gd name="connsiteY117" fmla="*/ 1113644 h 1855331"/>
                  <a:gd name="connsiteX118" fmla="*/ 457083 w 1342879"/>
                  <a:gd name="connsiteY118" fmla="*/ 1110468 h 1855331"/>
                  <a:gd name="connsiteX119" fmla="*/ 457083 w 1342879"/>
                  <a:gd name="connsiteY119" fmla="*/ 1252389 h 1855331"/>
                  <a:gd name="connsiteX120" fmla="*/ 433794 w 1342879"/>
                  <a:gd name="connsiteY120" fmla="*/ 1275678 h 1855331"/>
                  <a:gd name="connsiteX121" fmla="*/ 340643 w 1342879"/>
                  <a:gd name="connsiteY121" fmla="*/ 1275678 h 1855331"/>
                  <a:gd name="connsiteX122" fmla="*/ 317354 w 1342879"/>
                  <a:gd name="connsiteY122" fmla="*/ 1252389 h 1855331"/>
                  <a:gd name="connsiteX123" fmla="*/ 317354 w 1342879"/>
                  <a:gd name="connsiteY123" fmla="*/ 1084078 h 1855331"/>
                  <a:gd name="connsiteX124" fmla="*/ 285633 w 1342879"/>
                  <a:gd name="connsiteY124" fmla="*/ 1077770 h 1855331"/>
                  <a:gd name="connsiteX125" fmla="*/ 285633 w 1342879"/>
                  <a:gd name="connsiteY125" fmla="*/ 1210464 h 1855331"/>
                  <a:gd name="connsiteX126" fmla="*/ 262344 w 1342879"/>
                  <a:gd name="connsiteY126" fmla="*/ 1233753 h 1855331"/>
                  <a:gd name="connsiteX127" fmla="*/ 169193 w 1342879"/>
                  <a:gd name="connsiteY127" fmla="*/ 1233753 h 1855331"/>
                  <a:gd name="connsiteX128" fmla="*/ 145904 w 1342879"/>
                  <a:gd name="connsiteY128" fmla="*/ 1210464 h 1855331"/>
                  <a:gd name="connsiteX129" fmla="*/ 145904 w 1342879"/>
                  <a:gd name="connsiteY129" fmla="*/ 1037569 h 1855331"/>
                  <a:gd name="connsiteX130" fmla="*/ 106192 w 1342879"/>
                  <a:gd name="connsiteY130" fmla="*/ 1023759 h 1855331"/>
                  <a:gd name="connsiteX131" fmla="*/ 55675 w 1342879"/>
                  <a:gd name="connsiteY131" fmla="*/ 930690 h 1855331"/>
                  <a:gd name="connsiteX132" fmla="*/ 3029 w 1342879"/>
                  <a:gd name="connsiteY132" fmla="*/ 669925 h 1855331"/>
                  <a:gd name="connsiteX133" fmla="*/ 672954 w 1342879"/>
                  <a:gd name="connsiteY133" fmla="*/ 0 h 1855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1342879" h="1855331">
                    <a:moveTo>
                      <a:pt x="109323" y="1271780"/>
                    </a:moveTo>
                    <a:cubicBezTo>
                      <a:pt x="122655" y="1271828"/>
                      <a:pt x="136832" y="1273819"/>
                      <a:pt x="151201" y="1277967"/>
                    </a:cubicBezTo>
                    <a:cubicBezTo>
                      <a:pt x="194308" y="1290410"/>
                      <a:pt x="226905" y="1318732"/>
                      <a:pt x="236449" y="1348441"/>
                    </a:cubicBezTo>
                    <a:lnTo>
                      <a:pt x="237806" y="1377278"/>
                    </a:lnTo>
                    <a:lnTo>
                      <a:pt x="346369" y="1414484"/>
                    </a:lnTo>
                    <a:lnTo>
                      <a:pt x="669771" y="1513024"/>
                    </a:lnTo>
                    <a:lnTo>
                      <a:pt x="997792" y="1413076"/>
                    </a:lnTo>
                    <a:lnTo>
                      <a:pt x="1101469" y="1377545"/>
                    </a:lnTo>
                    <a:lnTo>
                      <a:pt x="1102838" y="1348441"/>
                    </a:lnTo>
                    <a:cubicBezTo>
                      <a:pt x="1112381" y="1318732"/>
                      <a:pt x="1144978" y="1290410"/>
                      <a:pt x="1188086" y="1277967"/>
                    </a:cubicBezTo>
                    <a:cubicBezTo>
                      <a:pt x="1202454" y="1273819"/>
                      <a:pt x="1216631" y="1271828"/>
                      <a:pt x="1229963" y="1271780"/>
                    </a:cubicBezTo>
                    <a:cubicBezTo>
                      <a:pt x="1269961" y="1271635"/>
                      <a:pt x="1302364" y="1288971"/>
                      <a:pt x="1309584" y="1317994"/>
                    </a:cubicBezTo>
                    <a:cubicBezTo>
                      <a:pt x="1314396" y="1337343"/>
                      <a:pt x="1307104" y="1358223"/>
                      <a:pt x="1291426" y="1376339"/>
                    </a:cubicBezTo>
                    <a:lnTo>
                      <a:pt x="1277320" y="1388147"/>
                    </a:lnTo>
                    <a:lnTo>
                      <a:pt x="1295016" y="1390775"/>
                    </a:lnTo>
                    <a:cubicBezTo>
                      <a:pt x="1317003" y="1398019"/>
                      <a:pt x="1333008" y="1412173"/>
                      <a:pt x="1337821" y="1431522"/>
                    </a:cubicBezTo>
                    <a:cubicBezTo>
                      <a:pt x="1347446" y="1470220"/>
                      <a:pt x="1308655" y="1515040"/>
                      <a:pt x="1251179" y="1531631"/>
                    </a:cubicBezTo>
                    <a:cubicBezTo>
                      <a:pt x="1208071" y="1544074"/>
                      <a:pt x="1166696" y="1537104"/>
                      <a:pt x="1144643" y="1516516"/>
                    </a:cubicBezTo>
                    <a:lnTo>
                      <a:pt x="1129948" y="1492048"/>
                    </a:lnTo>
                    <a:lnTo>
                      <a:pt x="1023671" y="1517121"/>
                    </a:lnTo>
                    <a:lnTo>
                      <a:pt x="853412" y="1563556"/>
                    </a:lnTo>
                    <a:lnTo>
                      <a:pt x="1023671" y="1609990"/>
                    </a:lnTo>
                    <a:lnTo>
                      <a:pt x="1129950" y="1635064"/>
                    </a:lnTo>
                    <a:lnTo>
                      <a:pt x="1144644" y="1610597"/>
                    </a:lnTo>
                    <a:cubicBezTo>
                      <a:pt x="1166697" y="1590008"/>
                      <a:pt x="1208072" y="1583038"/>
                      <a:pt x="1251180" y="1595482"/>
                    </a:cubicBezTo>
                    <a:cubicBezTo>
                      <a:pt x="1308656" y="1612073"/>
                      <a:pt x="1347447" y="1656892"/>
                      <a:pt x="1337821" y="1695590"/>
                    </a:cubicBezTo>
                    <a:cubicBezTo>
                      <a:pt x="1333009" y="1714938"/>
                      <a:pt x="1317004" y="1729093"/>
                      <a:pt x="1295017" y="1736337"/>
                    </a:cubicBezTo>
                    <a:lnTo>
                      <a:pt x="1277321" y="1738964"/>
                    </a:lnTo>
                    <a:lnTo>
                      <a:pt x="1291427" y="1750773"/>
                    </a:lnTo>
                    <a:cubicBezTo>
                      <a:pt x="1307105" y="1768889"/>
                      <a:pt x="1314397" y="1789768"/>
                      <a:pt x="1309585" y="1809117"/>
                    </a:cubicBezTo>
                    <a:cubicBezTo>
                      <a:pt x="1299959" y="1847814"/>
                      <a:pt x="1245563" y="1865735"/>
                      <a:pt x="1188087" y="1849144"/>
                    </a:cubicBezTo>
                    <a:cubicBezTo>
                      <a:pt x="1144979" y="1836701"/>
                      <a:pt x="1112382" y="1808379"/>
                      <a:pt x="1102839" y="1778671"/>
                    </a:cubicBezTo>
                    <a:lnTo>
                      <a:pt x="1101469" y="1749565"/>
                    </a:lnTo>
                    <a:lnTo>
                      <a:pt x="997794" y="1714034"/>
                    </a:lnTo>
                    <a:lnTo>
                      <a:pt x="669771" y="1614087"/>
                    </a:lnTo>
                    <a:lnTo>
                      <a:pt x="346368" y="1712627"/>
                    </a:lnTo>
                    <a:lnTo>
                      <a:pt x="237804" y="1749833"/>
                    </a:lnTo>
                    <a:lnTo>
                      <a:pt x="236448" y="1778671"/>
                    </a:lnTo>
                    <a:cubicBezTo>
                      <a:pt x="226904" y="1808379"/>
                      <a:pt x="194307" y="1836701"/>
                      <a:pt x="151200" y="1849144"/>
                    </a:cubicBezTo>
                    <a:cubicBezTo>
                      <a:pt x="93723" y="1865735"/>
                      <a:pt x="39327" y="1847814"/>
                      <a:pt x="29702" y="1809117"/>
                    </a:cubicBezTo>
                    <a:cubicBezTo>
                      <a:pt x="24889" y="1789768"/>
                      <a:pt x="32181" y="1768888"/>
                      <a:pt x="47860" y="1750773"/>
                    </a:cubicBezTo>
                    <a:lnTo>
                      <a:pt x="61966" y="1738964"/>
                    </a:lnTo>
                    <a:lnTo>
                      <a:pt x="44270" y="1736336"/>
                    </a:lnTo>
                    <a:cubicBezTo>
                      <a:pt x="22283" y="1729092"/>
                      <a:pt x="6277" y="1714938"/>
                      <a:pt x="1465" y="1695590"/>
                    </a:cubicBezTo>
                    <a:cubicBezTo>
                      <a:pt x="-8161" y="1656892"/>
                      <a:pt x="30630" y="1612073"/>
                      <a:pt x="88106" y="1595482"/>
                    </a:cubicBezTo>
                    <a:cubicBezTo>
                      <a:pt x="131214" y="1583038"/>
                      <a:pt x="172589" y="1590008"/>
                      <a:pt x="194642" y="1610597"/>
                    </a:cubicBezTo>
                    <a:lnTo>
                      <a:pt x="209202" y="1634839"/>
                    </a:lnTo>
                    <a:lnTo>
                      <a:pt x="320489" y="1608583"/>
                    </a:lnTo>
                    <a:lnTo>
                      <a:pt x="485589" y="1563556"/>
                    </a:lnTo>
                    <a:lnTo>
                      <a:pt x="320490" y="1518528"/>
                    </a:lnTo>
                    <a:lnTo>
                      <a:pt x="209203" y="1492273"/>
                    </a:lnTo>
                    <a:lnTo>
                      <a:pt x="194643" y="1516516"/>
                    </a:lnTo>
                    <a:cubicBezTo>
                      <a:pt x="172590" y="1537104"/>
                      <a:pt x="131215" y="1544074"/>
                      <a:pt x="88107" y="1531631"/>
                    </a:cubicBezTo>
                    <a:cubicBezTo>
                      <a:pt x="30631" y="1515040"/>
                      <a:pt x="-8160" y="1470220"/>
                      <a:pt x="1466" y="1431522"/>
                    </a:cubicBezTo>
                    <a:cubicBezTo>
                      <a:pt x="6278" y="1412173"/>
                      <a:pt x="22284" y="1398019"/>
                      <a:pt x="44271" y="1390775"/>
                    </a:cubicBezTo>
                    <a:lnTo>
                      <a:pt x="61967" y="1388147"/>
                    </a:lnTo>
                    <a:lnTo>
                      <a:pt x="47861" y="1376339"/>
                    </a:lnTo>
                    <a:cubicBezTo>
                      <a:pt x="32182" y="1358223"/>
                      <a:pt x="24890" y="1337343"/>
                      <a:pt x="29703" y="1317994"/>
                    </a:cubicBezTo>
                    <a:cubicBezTo>
                      <a:pt x="36922" y="1288971"/>
                      <a:pt x="69325" y="1271635"/>
                      <a:pt x="109323" y="1271780"/>
                    </a:cubicBezTo>
                    <a:close/>
                    <a:moveTo>
                      <a:pt x="753122" y="919161"/>
                    </a:moveTo>
                    <a:cubicBezTo>
                      <a:pt x="721997" y="919161"/>
                      <a:pt x="696765" y="948566"/>
                      <a:pt x="696765" y="984838"/>
                    </a:cubicBezTo>
                    <a:cubicBezTo>
                      <a:pt x="696765" y="1021110"/>
                      <a:pt x="721997" y="1050515"/>
                      <a:pt x="753122" y="1050515"/>
                    </a:cubicBezTo>
                    <a:cubicBezTo>
                      <a:pt x="784247" y="1050515"/>
                      <a:pt x="809479" y="1021110"/>
                      <a:pt x="809479" y="984838"/>
                    </a:cubicBezTo>
                    <a:cubicBezTo>
                      <a:pt x="809479" y="948566"/>
                      <a:pt x="784247" y="919161"/>
                      <a:pt x="753122" y="919161"/>
                    </a:cubicBezTo>
                    <a:close/>
                    <a:moveTo>
                      <a:pt x="576910" y="919161"/>
                    </a:moveTo>
                    <a:cubicBezTo>
                      <a:pt x="545785" y="919161"/>
                      <a:pt x="520553" y="948566"/>
                      <a:pt x="520553" y="984838"/>
                    </a:cubicBezTo>
                    <a:cubicBezTo>
                      <a:pt x="520553" y="1021110"/>
                      <a:pt x="545785" y="1050515"/>
                      <a:pt x="576910" y="1050515"/>
                    </a:cubicBezTo>
                    <a:cubicBezTo>
                      <a:pt x="608035" y="1050515"/>
                      <a:pt x="633267" y="1021110"/>
                      <a:pt x="633267" y="984838"/>
                    </a:cubicBezTo>
                    <a:cubicBezTo>
                      <a:pt x="633267" y="948566"/>
                      <a:pt x="608035" y="919161"/>
                      <a:pt x="576910" y="919161"/>
                    </a:cubicBezTo>
                    <a:close/>
                    <a:moveTo>
                      <a:pt x="990078" y="440572"/>
                    </a:moveTo>
                    <a:cubicBezTo>
                      <a:pt x="1080219" y="440572"/>
                      <a:pt x="1153293" y="513645"/>
                      <a:pt x="1153293" y="603785"/>
                    </a:cubicBezTo>
                    <a:cubicBezTo>
                      <a:pt x="1153293" y="693925"/>
                      <a:pt x="1080219" y="766998"/>
                      <a:pt x="990078" y="766998"/>
                    </a:cubicBezTo>
                    <a:cubicBezTo>
                      <a:pt x="899937" y="766998"/>
                      <a:pt x="826863" y="693925"/>
                      <a:pt x="826863" y="603785"/>
                    </a:cubicBezTo>
                    <a:cubicBezTo>
                      <a:pt x="826863" y="513645"/>
                      <a:pt x="899937" y="440572"/>
                      <a:pt x="990078" y="440572"/>
                    </a:cubicBezTo>
                    <a:close/>
                    <a:moveTo>
                      <a:pt x="328090" y="440572"/>
                    </a:moveTo>
                    <a:cubicBezTo>
                      <a:pt x="418231" y="440572"/>
                      <a:pt x="491305" y="513645"/>
                      <a:pt x="491305" y="603785"/>
                    </a:cubicBezTo>
                    <a:cubicBezTo>
                      <a:pt x="491305" y="693925"/>
                      <a:pt x="418231" y="766998"/>
                      <a:pt x="328090" y="766998"/>
                    </a:cubicBezTo>
                    <a:cubicBezTo>
                      <a:pt x="237949" y="766998"/>
                      <a:pt x="164875" y="693925"/>
                      <a:pt x="164875" y="603785"/>
                    </a:cubicBezTo>
                    <a:cubicBezTo>
                      <a:pt x="164875" y="513645"/>
                      <a:pt x="237949" y="440572"/>
                      <a:pt x="328090" y="440572"/>
                    </a:cubicBezTo>
                    <a:close/>
                    <a:moveTo>
                      <a:pt x="990454" y="342899"/>
                    </a:moveTo>
                    <a:cubicBezTo>
                      <a:pt x="851927" y="342899"/>
                      <a:pt x="739629" y="455197"/>
                      <a:pt x="739629" y="593724"/>
                    </a:cubicBezTo>
                    <a:cubicBezTo>
                      <a:pt x="739629" y="732251"/>
                      <a:pt x="851927" y="844549"/>
                      <a:pt x="990454" y="844549"/>
                    </a:cubicBezTo>
                    <a:cubicBezTo>
                      <a:pt x="1128981" y="844549"/>
                      <a:pt x="1241279" y="732251"/>
                      <a:pt x="1241279" y="593724"/>
                    </a:cubicBezTo>
                    <a:cubicBezTo>
                      <a:pt x="1241279" y="455197"/>
                      <a:pt x="1128981" y="342899"/>
                      <a:pt x="990454" y="342899"/>
                    </a:cubicBezTo>
                    <a:close/>
                    <a:moveTo>
                      <a:pt x="342754" y="342899"/>
                    </a:moveTo>
                    <a:cubicBezTo>
                      <a:pt x="204227" y="342899"/>
                      <a:pt x="91929" y="455197"/>
                      <a:pt x="91929" y="593724"/>
                    </a:cubicBezTo>
                    <a:cubicBezTo>
                      <a:pt x="91929" y="732251"/>
                      <a:pt x="204227" y="844549"/>
                      <a:pt x="342754" y="844549"/>
                    </a:cubicBezTo>
                    <a:cubicBezTo>
                      <a:pt x="481281" y="844549"/>
                      <a:pt x="593579" y="732251"/>
                      <a:pt x="593579" y="593724"/>
                    </a:cubicBezTo>
                    <a:cubicBezTo>
                      <a:pt x="593579" y="455197"/>
                      <a:pt x="481281" y="342899"/>
                      <a:pt x="342754" y="342899"/>
                    </a:cubicBezTo>
                    <a:close/>
                    <a:moveTo>
                      <a:pt x="672954" y="0"/>
                    </a:moveTo>
                    <a:cubicBezTo>
                      <a:pt x="1042943" y="0"/>
                      <a:pt x="1342879" y="299936"/>
                      <a:pt x="1342879" y="669925"/>
                    </a:cubicBezTo>
                    <a:cubicBezTo>
                      <a:pt x="1342879" y="762422"/>
                      <a:pt x="1324133" y="850541"/>
                      <a:pt x="1290233" y="930690"/>
                    </a:cubicBezTo>
                    <a:lnTo>
                      <a:pt x="1239716" y="1023759"/>
                    </a:lnTo>
                    <a:lnTo>
                      <a:pt x="1209558" y="1034246"/>
                    </a:lnTo>
                    <a:lnTo>
                      <a:pt x="1209558" y="1210464"/>
                    </a:lnTo>
                    <a:cubicBezTo>
                      <a:pt x="1209558" y="1223326"/>
                      <a:pt x="1199131" y="1233753"/>
                      <a:pt x="1186269" y="1233753"/>
                    </a:cubicBezTo>
                    <a:lnTo>
                      <a:pt x="1093118" y="1233753"/>
                    </a:lnTo>
                    <a:cubicBezTo>
                      <a:pt x="1080256" y="1233753"/>
                      <a:pt x="1069829" y="1223326"/>
                      <a:pt x="1069829" y="1210464"/>
                    </a:cubicBezTo>
                    <a:lnTo>
                      <a:pt x="1069829" y="1075870"/>
                    </a:lnTo>
                    <a:lnTo>
                      <a:pt x="1038108" y="1082178"/>
                    </a:lnTo>
                    <a:lnTo>
                      <a:pt x="1038108" y="1252389"/>
                    </a:lnTo>
                    <a:cubicBezTo>
                      <a:pt x="1038108" y="1265251"/>
                      <a:pt x="1027681" y="1275678"/>
                      <a:pt x="1014819" y="1275678"/>
                    </a:cubicBezTo>
                    <a:lnTo>
                      <a:pt x="921668" y="1275678"/>
                    </a:lnTo>
                    <a:cubicBezTo>
                      <a:pt x="908806" y="1275678"/>
                      <a:pt x="898379" y="1265251"/>
                      <a:pt x="898379" y="1252389"/>
                    </a:cubicBezTo>
                    <a:lnTo>
                      <a:pt x="898379" y="1109533"/>
                    </a:lnTo>
                    <a:lnTo>
                      <a:pt x="866657" y="1112635"/>
                    </a:lnTo>
                    <a:lnTo>
                      <a:pt x="866657" y="1291806"/>
                    </a:lnTo>
                    <a:cubicBezTo>
                      <a:pt x="866657" y="1307886"/>
                      <a:pt x="853622" y="1320921"/>
                      <a:pt x="837542" y="1320921"/>
                    </a:cubicBezTo>
                    <a:lnTo>
                      <a:pt x="721087" y="1320921"/>
                    </a:lnTo>
                    <a:cubicBezTo>
                      <a:pt x="705007" y="1320921"/>
                      <a:pt x="691972" y="1307886"/>
                      <a:pt x="691972" y="1291806"/>
                    </a:cubicBezTo>
                    <a:lnTo>
                      <a:pt x="691972" y="1123335"/>
                    </a:lnTo>
                    <a:lnTo>
                      <a:pt x="672954" y="1123950"/>
                    </a:lnTo>
                    <a:lnTo>
                      <a:pt x="664251" y="1123669"/>
                    </a:lnTo>
                    <a:lnTo>
                      <a:pt x="664251" y="1291806"/>
                    </a:lnTo>
                    <a:cubicBezTo>
                      <a:pt x="664251" y="1307886"/>
                      <a:pt x="651216" y="1320921"/>
                      <a:pt x="635136" y="1320921"/>
                    </a:cubicBezTo>
                    <a:lnTo>
                      <a:pt x="518681" y="1320921"/>
                    </a:lnTo>
                    <a:cubicBezTo>
                      <a:pt x="502601" y="1320921"/>
                      <a:pt x="489566" y="1307886"/>
                      <a:pt x="489566" y="1291806"/>
                    </a:cubicBezTo>
                    <a:lnTo>
                      <a:pt x="489566" y="1113644"/>
                    </a:lnTo>
                    <a:lnTo>
                      <a:pt x="457083" y="1110468"/>
                    </a:lnTo>
                    <a:lnTo>
                      <a:pt x="457083" y="1252389"/>
                    </a:lnTo>
                    <a:cubicBezTo>
                      <a:pt x="457083" y="1265251"/>
                      <a:pt x="446656" y="1275678"/>
                      <a:pt x="433794" y="1275678"/>
                    </a:cubicBezTo>
                    <a:lnTo>
                      <a:pt x="340643" y="1275678"/>
                    </a:lnTo>
                    <a:cubicBezTo>
                      <a:pt x="327781" y="1275678"/>
                      <a:pt x="317354" y="1265251"/>
                      <a:pt x="317354" y="1252389"/>
                    </a:cubicBezTo>
                    <a:lnTo>
                      <a:pt x="317354" y="1084078"/>
                    </a:lnTo>
                    <a:lnTo>
                      <a:pt x="285633" y="1077770"/>
                    </a:lnTo>
                    <a:lnTo>
                      <a:pt x="285633" y="1210464"/>
                    </a:lnTo>
                    <a:cubicBezTo>
                      <a:pt x="285633" y="1223326"/>
                      <a:pt x="275206" y="1233753"/>
                      <a:pt x="262344" y="1233753"/>
                    </a:cubicBezTo>
                    <a:lnTo>
                      <a:pt x="169193" y="1233753"/>
                    </a:lnTo>
                    <a:cubicBezTo>
                      <a:pt x="156331" y="1233753"/>
                      <a:pt x="145904" y="1223326"/>
                      <a:pt x="145904" y="1210464"/>
                    </a:cubicBezTo>
                    <a:lnTo>
                      <a:pt x="145904" y="1037569"/>
                    </a:lnTo>
                    <a:lnTo>
                      <a:pt x="106192" y="1023759"/>
                    </a:lnTo>
                    <a:lnTo>
                      <a:pt x="55675" y="930690"/>
                    </a:lnTo>
                    <a:cubicBezTo>
                      <a:pt x="21775" y="850541"/>
                      <a:pt x="3029" y="762422"/>
                      <a:pt x="3029" y="669925"/>
                    </a:cubicBezTo>
                    <a:cubicBezTo>
                      <a:pt x="3029" y="299936"/>
                      <a:pt x="302965" y="0"/>
                      <a:pt x="67295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波線 58">
              <a:extLst>
                <a:ext uri="{FF2B5EF4-FFF2-40B4-BE49-F238E27FC236}">
                  <a16:creationId xmlns:a16="http://schemas.microsoft.com/office/drawing/2014/main" id="{1B6D2A45-922E-4EAF-9A37-BA875A54DA87}"/>
                </a:ext>
              </a:extLst>
            </p:cNvPr>
            <p:cNvSpPr/>
            <p:nvPr/>
          </p:nvSpPr>
          <p:spPr bwMode="auto">
            <a:xfrm>
              <a:off x="2288053" y="4762318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010C118-353C-49F3-A2C6-EDB5CFEB48F9}"/>
              </a:ext>
            </a:extLst>
          </p:cNvPr>
          <p:cNvGrpSpPr/>
          <p:nvPr/>
        </p:nvGrpSpPr>
        <p:grpSpPr>
          <a:xfrm>
            <a:off x="4159986" y="4762318"/>
            <a:ext cx="1593833" cy="1492370"/>
            <a:chOff x="4159986" y="4762318"/>
            <a:chExt cx="1593833" cy="1492370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33D58D4A-7A1F-497D-84F6-5C6F44DB9877}"/>
                </a:ext>
              </a:extLst>
            </p:cNvPr>
            <p:cNvGrpSpPr/>
            <p:nvPr/>
          </p:nvGrpSpPr>
          <p:grpSpPr>
            <a:xfrm>
              <a:off x="4159986" y="4762318"/>
              <a:ext cx="1593833" cy="1492370"/>
              <a:chOff x="4159986" y="4770407"/>
              <a:chExt cx="1593833" cy="1492370"/>
            </a:xfrm>
          </p:grpSpPr>
          <p:sp>
            <p:nvSpPr>
              <p:cNvPr id="65" name="波線 64">
                <a:extLst>
                  <a:ext uri="{FF2B5EF4-FFF2-40B4-BE49-F238E27FC236}">
                    <a16:creationId xmlns:a16="http://schemas.microsoft.com/office/drawing/2014/main" id="{617EF908-F24E-46F8-8949-F5E6C8B0AE72}"/>
                  </a:ext>
                </a:extLst>
              </p:cNvPr>
              <p:cNvSpPr/>
              <p:nvPr/>
            </p:nvSpPr>
            <p:spPr bwMode="auto">
              <a:xfrm>
                <a:off x="4159986" y="4770407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60F154C-C6CE-47E6-A69E-80227F4DF166}"/>
                  </a:ext>
                </a:extLst>
              </p:cNvPr>
              <p:cNvSpPr/>
              <p:nvPr/>
            </p:nvSpPr>
            <p:spPr>
              <a:xfrm>
                <a:off x="4662637" y="5051207"/>
                <a:ext cx="580726" cy="890314"/>
              </a:xfrm>
              <a:custGeom>
                <a:avLst/>
                <a:gdLst>
                  <a:gd name="connsiteX0" fmla="*/ 150348 w 1200633"/>
                  <a:gd name="connsiteY0" fmla="*/ 1057407 h 1761556"/>
                  <a:gd name="connsiteX1" fmla="*/ 192475 w 1200633"/>
                  <a:gd name="connsiteY1" fmla="*/ 1068165 h 1761556"/>
                  <a:gd name="connsiteX2" fmla="*/ 259412 w 1200633"/>
                  <a:gd name="connsiteY2" fmla="*/ 1191482 h 1761556"/>
                  <a:gd name="connsiteX3" fmla="*/ 251851 w 1200633"/>
                  <a:gd name="connsiteY3" fmla="*/ 1197575 h 1761556"/>
                  <a:gd name="connsiteX4" fmla="*/ 289663 w 1200633"/>
                  <a:gd name="connsiteY4" fmla="*/ 1219609 h 1761556"/>
                  <a:gd name="connsiteX5" fmla="*/ 434824 w 1200633"/>
                  <a:gd name="connsiteY5" fmla="*/ 1291935 h 1761556"/>
                  <a:gd name="connsiteX6" fmla="*/ 601139 w 1200633"/>
                  <a:gd name="connsiteY6" fmla="*/ 1366971 h 1761556"/>
                  <a:gd name="connsiteX7" fmla="*/ 765808 w 1200633"/>
                  <a:gd name="connsiteY7" fmla="*/ 1292677 h 1761556"/>
                  <a:gd name="connsiteX8" fmla="*/ 910970 w 1200633"/>
                  <a:gd name="connsiteY8" fmla="*/ 1220351 h 1761556"/>
                  <a:gd name="connsiteX9" fmla="*/ 948782 w 1200633"/>
                  <a:gd name="connsiteY9" fmla="*/ 1198317 h 1761556"/>
                  <a:gd name="connsiteX10" fmla="*/ 941221 w 1200633"/>
                  <a:gd name="connsiteY10" fmla="*/ 1192224 h 1761556"/>
                  <a:gd name="connsiteX11" fmla="*/ 1008158 w 1200633"/>
                  <a:gd name="connsiteY11" fmla="*/ 1068907 h 1761556"/>
                  <a:gd name="connsiteX12" fmla="*/ 1050285 w 1200633"/>
                  <a:gd name="connsiteY12" fmla="*/ 1058149 h 1761556"/>
                  <a:gd name="connsiteX13" fmla="*/ 1143801 w 1200633"/>
                  <a:gd name="connsiteY13" fmla="*/ 1104805 h 1761556"/>
                  <a:gd name="connsiteX14" fmla="*/ 1138425 w 1200633"/>
                  <a:gd name="connsiteY14" fmla="*/ 1173896 h 1761556"/>
                  <a:gd name="connsiteX15" fmla="*/ 1130611 w 1200633"/>
                  <a:gd name="connsiteY15" fmla="*/ 1180780 h 1761556"/>
                  <a:gd name="connsiteX16" fmla="*/ 1140980 w 1200633"/>
                  <a:gd name="connsiteY16" fmla="*/ 1179818 h 1761556"/>
                  <a:gd name="connsiteX17" fmla="*/ 1194938 w 1200633"/>
                  <a:gd name="connsiteY17" fmla="*/ 1223305 h 1761556"/>
                  <a:gd name="connsiteX18" fmla="*/ 1128001 w 1200633"/>
                  <a:gd name="connsiteY18" fmla="*/ 1346622 h 1761556"/>
                  <a:gd name="connsiteX19" fmla="*/ 1046316 w 1200633"/>
                  <a:gd name="connsiteY19" fmla="*/ 1354213 h 1761556"/>
                  <a:gd name="connsiteX20" fmla="*/ 999080 w 1200633"/>
                  <a:gd name="connsiteY20" fmla="*/ 1316141 h 1761556"/>
                  <a:gd name="connsiteX21" fmla="*/ 957600 w 1200633"/>
                  <a:gd name="connsiteY21" fmla="*/ 1328391 h 1761556"/>
                  <a:gd name="connsiteX22" fmla="*/ 805392 w 1200633"/>
                  <a:gd name="connsiteY22" fmla="*/ 1384389 h 1761556"/>
                  <a:gd name="connsiteX23" fmla="*/ 723080 w 1200633"/>
                  <a:gd name="connsiteY23" fmla="*/ 1418315 h 1761556"/>
                  <a:gd name="connsiteX24" fmla="*/ 755411 w 1200633"/>
                  <a:gd name="connsiteY24" fmla="*/ 1431797 h 1761556"/>
                  <a:gd name="connsiteX25" fmla="*/ 879908 w 1200633"/>
                  <a:gd name="connsiteY25" fmla="*/ 1479837 h 1761556"/>
                  <a:gd name="connsiteX26" fmla="*/ 992990 w 1200633"/>
                  <a:gd name="connsiteY26" fmla="*/ 1515910 h 1761556"/>
                  <a:gd name="connsiteX27" fmla="*/ 992357 w 1200633"/>
                  <a:gd name="connsiteY27" fmla="*/ 1507770 h 1761556"/>
                  <a:gd name="connsiteX28" fmla="*/ 1128000 w 1200633"/>
                  <a:gd name="connsiteY28" fmla="*/ 1471872 h 1761556"/>
                  <a:gd name="connsiteX29" fmla="*/ 1194938 w 1200633"/>
                  <a:gd name="connsiteY29" fmla="*/ 1595189 h 1761556"/>
                  <a:gd name="connsiteX30" fmla="*/ 1140980 w 1200633"/>
                  <a:gd name="connsiteY30" fmla="*/ 1638676 h 1761556"/>
                  <a:gd name="connsiteX31" fmla="*/ 1130611 w 1200633"/>
                  <a:gd name="connsiteY31" fmla="*/ 1637714 h 1761556"/>
                  <a:gd name="connsiteX32" fmla="*/ 1138425 w 1200633"/>
                  <a:gd name="connsiteY32" fmla="*/ 1644598 h 1761556"/>
                  <a:gd name="connsiteX33" fmla="*/ 1143801 w 1200633"/>
                  <a:gd name="connsiteY33" fmla="*/ 1713689 h 1761556"/>
                  <a:gd name="connsiteX34" fmla="*/ 1008158 w 1200633"/>
                  <a:gd name="connsiteY34" fmla="*/ 1749587 h 1761556"/>
                  <a:gd name="connsiteX35" fmla="*/ 946597 w 1200633"/>
                  <a:gd name="connsiteY35" fmla="*/ 1695363 h 1761556"/>
                  <a:gd name="connsiteX36" fmla="*/ 942023 w 1200633"/>
                  <a:gd name="connsiteY36" fmla="*/ 1636602 h 1761556"/>
                  <a:gd name="connsiteX37" fmla="*/ 837293 w 1200633"/>
                  <a:gd name="connsiteY37" fmla="*/ 1578573 h 1761556"/>
                  <a:gd name="connsiteX38" fmla="*/ 716933 w 1200633"/>
                  <a:gd name="connsiteY38" fmla="*/ 1520948 h 1761556"/>
                  <a:gd name="connsiteX39" fmla="*/ 601148 w 1200633"/>
                  <a:gd name="connsiteY39" fmla="*/ 1469283 h 1761556"/>
                  <a:gd name="connsiteX40" fmla="*/ 483700 w 1200633"/>
                  <a:gd name="connsiteY40" fmla="*/ 1521690 h 1761556"/>
                  <a:gd name="connsiteX41" fmla="*/ 363340 w 1200633"/>
                  <a:gd name="connsiteY41" fmla="*/ 1579315 h 1761556"/>
                  <a:gd name="connsiteX42" fmla="*/ 258610 w 1200633"/>
                  <a:gd name="connsiteY42" fmla="*/ 1637344 h 1761556"/>
                  <a:gd name="connsiteX43" fmla="*/ 254036 w 1200633"/>
                  <a:gd name="connsiteY43" fmla="*/ 1696105 h 1761556"/>
                  <a:gd name="connsiteX44" fmla="*/ 192475 w 1200633"/>
                  <a:gd name="connsiteY44" fmla="*/ 1750329 h 1761556"/>
                  <a:gd name="connsiteX45" fmla="*/ 56832 w 1200633"/>
                  <a:gd name="connsiteY45" fmla="*/ 1714431 h 1761556"/>
                  <a:gd name="connsiteX46" fmla="*/ 62208 w 1200633"/>
                  <a:gd name="connsiteY46" fmla="*/ 1645340 h 1761556"/>
                  <a:gd name="connsiteX47" fmla="*/ 70022 w 1200633"/>
                  <a:gd name="connsiteY47" fmla="*/ 1638456 h 1761556"/>
                  <a:gd name="connsiteX48" fmla="*/ 59653 w 1200633"/>
                  <a:gd name="connsiteY48" fmla="*/ 1639418 h 1761556"/>
                  <a:gd name="connsiteX49" fmla="*/ 5695 w 1200633"/>
                  <a:gd name="connsiteY49" fmla="*/ 1595931 h 1761556"/>
                  <a:gd name="connsiteX50" fmla="*/ 72633 w 1200633"/>
                  <a:gd name="connsiteY50" fmla="*/ 1472614 h 1761556"/>
                  <a:gd name="connsiteX51" fmla="*/ 208276 w 1200633"/>
                  <a:gd name="connsiteY51" fmla="*/ 1508512 h 1761556"/>
                  <a:gd name="connsiteX52" fmla="*/ 207643 w 1200633"/>
                  <a:gd name="connsiteY52" fmla="*/ 1516652 h 1761556"/>
                  <a:gd name="connsiteX53" fmla="*/ 320724 w 1200633"/>
                  <a:gd name="connsiteY53" fmla="*/ 1480579 h 1761556"/>
                  <a:gd name="connsiteX54" fmla="*/ 445221 w 1200633"/>
                  <a:gd name="connsiteY54" fmla="*/ 1432539 h 1761556"/>
                  <a:gd name="connsiteX55" fmla="*/ 479342 w 1200633"/>
                  <a:gd name="connsiteY55" fmla="*/ 1418310 h 1761556"/>
                  <a:gd name="connsiteX56" fmla="*/ 395241 w 1200633"/>
                  <a:gd name="connsiteY56" fmla="*/ 1383647 h 1761556"/>
                  <a:gd name="connsiteX57" fmla="*/ 243032 w 1200633"/>
                  <a:gd name="connsiteY57" fmla="*/ 1327649 h 1761556"/>
                  <a:gd name="connsiteX58" fmla="*/ 201553 w 1200633"/>
                  <a:gd name="connsiteY58" fmla="*/ 1315399 h 1761556"/>
                  <a:gd name="connsiteX59" fmla="*/ 154317 w 1200633"/>
                  <a:gd name="connsiteY59" fmla="*/ 1353471 h 1761556"/>
                  <a:gd name="connsiteX60" fmla="*/ 72632 w 1200633"/>
                  <a:gd name="connsiteY60" fmla="*/ 1345880 h 1761556"/>
                  <a:gd name="connsiteX61" fmla="*/ 5695 w 1200633"/>
                  <a:gd name="connsiteY61" fmla="*/ 1222563 h 1761556"/>
                  <a:gd name="connsiteX62" fmla="*/ 59653 w 1200633"/>
                  <a:gd name="connsiteY62" fmla="*/ 1179076 h 1761556"/>
                  <a:gd name="connsiteX63" fmla="*/ 70022 w 1200633"/>
                  <a:gd name="connsiteY63" fmla="*/ 1180038 h 1761556"/>
                  <a:gd name="connsiteX64" fmla="*/ 62208 w 1200633"/>
                  <a:gd name="connsiteY64" fmla="*/ 1173154 h 1761556"/>
                  <a:gd name="connsiteX65" fmla="*/ 56832 w 1200633"/>
                  <a:gd name="connsiteY65" fmla="*/ 1104063 h 1761556"/>
                  <a:gd name="connsiteX66" fmla="*/ 150348 w 1200633"/>
                  <a:gd name="connsiteY66" fmla="*/ 1057407 h 1761556"/>
                  <a:gd name="connsiteX67" fmla="*/ 183473 w 1200633"/>
                  <a:gd name="connsiteY67" fmla="*/ 933519 h 1761556"/>
                  <a:gd name="connsiteX68" fmla="*/ 239113 w 1200633"/>
                  <a:gd name="connsiteY68" fmla="*/ 975733 h 1761556"/>
                  <a:gd name="connsiteX69" fmla="*/ 239113 w 1200633"/>
                  <a:gd name="connsiteY69" fmla="*/ 1016786 h 1761556"/>
                  <a:gd name="connsiteX70" fmla="*/ 253823 w 1200633"/>
                  <a:gd name="connsiteY70" fmla="*/ 1028296 h 1761556"/>
                  <a:gd name="connsiteX71" fmla="*/ 253823 w 1200633"/>
                  <a:gd name="connsiteY71" fmla="*/ 986893 h 1761556"/>
                  <a:gd name="connsiteX72" fmla="*/ 267250 w 1200633"/>
                  <a:gd name="connsiteY72" fmla="*/ 997080 h 1761556"/>
                  <a:gd name="connsiteX73" fmla="*/ 311881 w 1200633"/>
                  <a:gd name="connsiteY73" fmla="*/ 1019356 h 1761556"/>
                  <a:gd name="connsiteX74" fmla="*/ 311881 w 1200633"/>
                  <a:gd name="connsiteY74" fmla="*/ 1068810 h 1761556"/>
                  <a:gd name="connsiteX75" fmla="*/ 326591 w 1200633"/>
                  <a:gd name="connsiteY75" fmla="*/ 1076222 h 1761556"/>
                  <a:gd name="connsiteX76" fmla="*/ 326591 w 1200633"/>
                  <a:gd name="connsiteY76" fmla="*/ 1026698 h 1761556"/>
                  <a:gd name="connsiteX77" fmla="*/ 371475 w 1200633"/>
                  <a:gd name="connsiteY77" fmla="*/ 1049100 h 1761556"/>
                  <a:gd name="connsiteX78" fmla="*/ 384649 w 1200633"/>
                  <a:gd name="connsiteY78" fmla="*/ 1052860 h 1761556"/>
                  <a:gd name="connsiteX79" fmla="*/ 384649 w 1200633"/>
                  <a:gd name="connsiteY79" fmla="*/ 1105478 h 1761556"/>
                  <a:gd name="connsiteX80" fmla="*/ 388848 w 1200633"/>
                  <a:gd name="connsiteY80" fmla="*/ 1107594 h 1761556"/>
                  <a:gd name="connsiteX81" fmla="*/ 399359 w 1200633"/>
                  <a:gd name="connsiteY81" fmla="*/ 1110590 h 1761556"/>
                  <a:gd name="connsiteX82" fmla="*/ 399359 w 1200633"/>
                  <a:gd name="connsiteY82" fmla="*/ 1057059 h 1761556"/>
                  <a:gd name="connsiteX83" fmla="*/ 457417 w 1200633"/>
                  <a:gd name="connsiteY83" fmla="*/ 1073632 h 1761556"/>
                  <a:gd name="connsiteX84" fmla="*/ 457417 w 1200633"/>
                  <a:gd name="connsiteY84" fmla="*/ 1118058 h 1761556"/>
                  <a:gd name="connsiteX85" fmla="*/ 455910 w 1200633"/>
                  <a:gd name="connsiteY85" fmla="*/ 1126711 h 1761556"/>
                  <a:gd name="connsiteX86" fmla="*/ 474561 w 1200633"/>
                  <a:gd name="connsiteY86" fmla="*/ 1132027 h 1761556"/>
                  <a:gd name="connsiteX87" fmla="*/ 472127 w 1200633"/>
                  <a:gd name="connsiteY87" fmla="*/ 1118058 h 1761556"/>
                  <a:gd name="connsiteX88" fmla="*/ 472127 w 1200633"/>
                  <a:gd name="connsiteY88" fmla="*/ 1077830 h 1761556"/>
                  <a:gd name="connsiteX89" fmla="*/ 486650 w 1200633"/>
                  <a:gd name="connsiteY89" fmla="*/ 1081976 h 1761556"/>
                  <a:gd name="connsiteX90" fmla="*/ 530185 w 1200633"/>
                  <a:gd name="connsiteY90" fmla="*/ 1086012 h 1761556"/>
                  <a:gd name="connsiteX91" fmla="*/ 530185 w 1200633"/>
                  <a:gd name="connsiteY91" fmla="*/ 1118058 h 1761556"/>
                  <a:gd name="connsiteX92" fmla="*/ 526230 w 1200633"/>
                  <a:gd name="connsiteY92" fmla="*/ 1140756 h 1761556"/>
                  <a:gd name="connsiteX93" fmla="*/ 549219 w 1200633"/>
                  <a:gd name="connsiteY93" fmla="*/ 1142874 h 1761556"/>
                  <a:gd name="connsiteX94" fmla="*/ 544894 w 1200633"/>
                  <a:gd name="connsiteY94" fmla="*/ 1118058 h 1761556"/>
                  <a:gd name="connsiteX95" fmla="*/ 544894 w 1200633"/>
                  <a:gd name="connsiteY95" fmla="*/ 1087375 h 1761556"/>
                  <a:gd name="connsiteX96" fmla="*/ 602953 w 1200633"/>
                  <a:gd name="connsiteY96" fmla="*/ 1092757 h 1761556"/>
                  <a:gd name="connsiteX97" fmla="*/ 602953 w 1200633"/>
                  <a:gd name="connsiteY97" fmla="*/ 1118058 h 1761556"/>
                  <a:gd name="connsiteX98" fmla="*/ 597849 w 1200633"/>
                  <a:gd name="connsiteY98" fmla="*/ 1147353 h 1761556"/>
                  <a:gd name="connsiteX99" fmla="*/ 610308 w 1200633"/>
                  <a:gd name="connsiteY99" fmla="*/ 1148501 h 1761556"/>
                  <a:gd name="connsiteX100" fmla="*/ 622767 w 1200633"/>
                  <a:gd name="connsiteY100" fmla="*/ 1147353 h 1761556"/>
                  <a:gd name="connsiteX101" fmla="*/ 617662 w 1200633"/>
                  <a:gd name="connsiteY101" fmla="*/ 1118058 h 1761556"/>
                  <a:gd name="connsiteX102" fmla="*/ 617662 w 1200633"/>
                  <a:gd name="connsiteY102" fmla="*/ 1092757 h 1761556"/>
                  <a:gd name="connsiteX103" fmla="*/ 675721 w 1200633"/>
                  <a:gd name="connsiteY103" fmla="*/ 1087375 h 1761556"/>
                  <a:gd name="connsiteX104" fmla="*/ 675721 w 1200633"/>
                  <a:gd name="connsiteY104" fmla="*/ 1118058 h 1761556"/>
                  <a:gd name="connsiteX105" fmla="*/ 671396 w 1200633"/>
                  <a:gd name="connsiteY105" fmla="*/ 1142874 h 1761556"/>
                  <a:gd name="connsiteX106" fmla="*/ 694386 w 1200633"/>
                  <a:gd name="connsiteY106" fmla="*/ 1140756 h 1761556"/>
                  <a:gd name="connsiteX107" fmla="*/ 690430 w 1200633"/>
                  <a:gd name="connsiteY107" fmla="*/ 1118058 h 1761556"/>
                  <a:gd name="connsiteX108" fmla="*/ 690430 w 1200633"/>
                  <a:gd name="connsiteY108" fmla="*/ 1086012 h 1761556"/>
                  <a:gd name="connsiteX109" fmla="*/ 733964 w 1200633"/>
                  <a:gd name="connsiteY109" fmla="*/ 1081976 h 1761556"/>
                  <a:gd name="connsiteX110" fmla="*/ 748489 w 1200633"/>
                  <a:gd name="connsiteY110" fmla="*/ 1077830 h 1761556"/>
                  <a:gd name="connsiteX111" fmla="*/ 748489 w 1200633"/>
                  <a:gd name="connsiteY111" fmla="*/ 1118058 h 1761556"/>
                  <a:gd name="connsiteX112" fmla="*/ 746055 w 1200633"/>
                  <a:gd name="connsiteY112" fmla="*/ 1132028 h 1761556"/>
                  <a:gd name="connsiteX113" fmla="*/ 764706 w 1200633"/>
                  <a:gd name="connsiteY113" fmla="*/ 1126711 h 1761556"/>
                  <a:gd name="connsiteX114" fmla="*/ 763198 w 1200633"/>
                  <a:gd name="connsiteY114" fmla="*/ 1118058 h 1761556"/>
                  <a:gd name="connsiteX115" fmla="*/ 763198 w 1200633"/>
                  <a:gd name="connsiteY115" fmla="*/ 1073632 h 1761556"/>
                  <a:gd name="connsiteX116" fmla="*/ 821257 w 1200633"/>
                  <a:gd name="connsiteY116" fmla="*/ 1057059 h 1761556"/>
                  <a:gd name="connsiteX117" fmla="*/ 821257 w 1200633"/>
                  <a:gd name="connsiteY117" fmla="*/ 1110590 h 1761556"/>
                  <a:gd name="connsiteX118" fmla="*/ 831769 w 1200633"/>
                  <a:gd name="connsiteY118" fmla="*/ 1107594 h 1761556"/>
                  <a:gd name="connsiteX119" fmla="*/ 835967 w 1200633"/>
                  <a:gd name="connsiteY119" fmla="*/ 1105478 h 1761556"/>
                  <a:gd name="connsiteX120" fmla="*/ 835967 w 1200633"/>
                  <a:gd name="connsiteY120" fmla="*/ 1052860 h 1761556"/>
                  <a:gd name="connsiteX121" fmla="*/ 849139 w 1200633"/>
                  <a:gd name="connsiteY121" fmla="*/ 1049100 h 1761556"/>
                  <a:gd name="connsiteX122" fmla="*/ 894025 w 1200633"/>
                  <a:gd name="connsiteY122" fmla="*/ 1026697 h 1761556"/>
                  <a:gd name="connsiteX123" fmla="*/ 894025 w 1200633"/>
                  <a:gd name="connsiteY123" fmla="*/ 1076222 h 1761556"/>
                  <a:gd name="connsiteX124" fmla="*/ 908734 w 1200633"/>
                  <a:gd name="connsiteY124" fmla="*/ 1068810 h 1761556"/>
                  <a:gd name="connsiteX125" fmla="*/ 908734 w 1200633"/>
                  <a:gd name="connsiteY125" fmla="*/ 1019355 h 1761556"/>
                  <a:gd name="connsiteX126" fmla="*/ 953364 w 1200633"/>
                  <a:gd name="connsiteY126" fmla="*/ 997080 h 1761556"/>
                  <a:gd name="connsiteX127" fmla="*/ 966793 w 1200633"/>
                  <a:gd name="connsiteY127" fmla="*/ 986892 h 1761556"/>
                  <a:gd name="connsiteX128" fmla="*/ 966793 w 1200633"/>
                  <a:gd name="connsiteY128" fmla="*/ 1028297 h 1761556"/>
                  <a:gd name="connsiteX129" fmla="*/ 981501 w 1200633"/>
                  <a:gd name="connsiteY129" fmla="*/ 1016788 h 1761556"/>
                  <a:gd name="connsiteX130" fmla="*/ 981501 w 1200633"/>
                  <a:gd name="connsiteY130" fmla="*/ 975733 h 1761556"/>
                  <a:gd name="connsiteX131" fmla="*/ 1037140 w 1200633"/>
                  <a:gd name="connsiteY131" fmla="*/ 933519 h 1761556"/>
                  <a:gd name="connsiteX132" fmla="*/ 1039559 w 1200633"/>
                  <a:gd name="connsiteY132" fmla="*/ 947398 h 1761556"/>
                  <a:gd name="connsiteX133" fmla="*/ 1039559 w 1200633"/>
                  <a:gd name="connsiteY133" fmla="*/ 1016386 h 1761556"/>
                  <a:gd name="connsiteX134" fmla="*/ 1004448 w 1200633"/>
                  <a:gd name="connsiteY134" fmla="*/ 1058941 h 1761556"/>
                  <a:gd name="connsiteX135" fmla="*/ 604840 w 1200633"/>
                  <a:gd name="connsiteY135" fmla="*/ 1224463 h 1761556"/>
                  <a:gd name="connsiteX136" fmla="*/ 205233 w 1200633"/>
                  <a:gd name="connsiteY136" fmla="*/ 1058941 h 1761556"/>
                  <a:gd name="connsiteX137" fmla="*/ 181055 w 1200633"/>
                  <a:gd name="connsiteY137" fmla="*/ 1029637 h 1761556"/>
                  <a:gd name="connsiteX138" fmla="*/ 181055 w 1200633"/>
                  <a:gd name="connsiteY138" fmla="*/ 947398 h 1761556"/>
                  <a:gd name="connsiteX139" fmla="*/ 588236 w 1200633"/>
                  <a:gd name="connsiteY139" fmla="*/ 631941 h 1761556"/>
                  <a:gd name="connsiteX140" fmla="*/ 522349 w 1200633"/>
                  <a:gd name="connsiteY140" fmla="*/ 697826 h 1761556"/>
                  <a:gd name="connsiteX141" fmla="*/ 522349 w 1200633"/>
                  <a:gd name="connsiteY141" fmla="*/ 868357 h 1761556"/>
                  <a:gd name="connsiteX142" fmla="*/ 522349 w 1200633"/>
                  <a:gd name="connsiteY142" fmla="*/ 868357 h 1761556"/>
                  <a:gd name="connsiteX143" fmla="*/ 562239 w 1200633"/>
                  <a:gd name="connsiteY143" fmla="*/ 894846 h 1761556"/>
                  <a:gd name="connsiteX144" fmla="*/ 588236 w 1200633"/>
                  <a:gd name="connsiteY144" fmla="*/ 899904 h 1761556"/>
                  <a:gd name="connsiteX145" fmla="*/ 626993 w 1200633"/>
                  <a:gd name="connsiteY145" fmla="*/ 631939 h 1761556"/>
                  <a:gd name="connsiteX146" fmla="*/ 626993 w 1200633"/>
                  <a:gd name="connsiteY146" fmla="*/ 899904 h 1761556"/>
                  <a:gd name="connsiteX147" fmla="*/ 652991 w 1200633"/>
                  <a:gd name="connsiteY147" fmla="*/ 894845 h 1761556"/>
                  <a:gd name="connsiteX148" fmla="*/ 692880 w 1200633"/>
                  <a:gd name="connsiteY148" fmla="*/ 868357 h 1761556"/>
                  <a:gd name="connsiteX149" fmla="*/ 692880 w 1200633"/>
                  <a:gd name="connsiteY149" fmla="*/ 697826 h 1761556"/>
                  <a:gd name="connsiteX150" fmla="*/ 861101 w 1200633"/>
                  <a:gd name="connsiteY150" fmla="*/ 364806 h 1761556"/>
                  <a:gd name="connsiteX151" fmla="*/ 886680 w 1200633"/>
                  <a:gd name="connsiteY151" fmla="*/ 385573 h 1761556"/>
                  <a:gd name="connsiteX152" fmla="*/ 918975 w 1200633"/>
                  <a:gd name="connsiteY152" fmla="*/ 479458 h 1761556"/>
                  <a:gd name="connsiteX153" fmla="*/ 886680 w 1200633"/>
                  <a:gd name="connsiteY153" fmla="*/ 573344 h 1761556"/>
                  <a:gd name="connsiteX154" fmla="*/ 861101 w 1200633"/>
                  <a:gd name="connsiteY154" fmla="*/ 594111 h 1761556"/>
                  <a:gd name="connsiteX155" fmla="*/ 835521 w 1200633"/>
                  <a:gd name="connsiteY155" fmla="*/ 573344 h 1761556"/>
                  <a:gd name="connsiteX156" fmla="*/ 803226 w 1200633"/>
                  <a:gd name="connsiteY156" fmla="*/ 479458 h 1761556"/>
                  <a:gd name="connsiteX157" fmla="*/ 835521 w 1200633"/>
                  <a:gd name="connsiteY157" fmla="*/ 385573 h 1761556"/>
                  <a:gd name="connsiteX158" fmla="*/ 358657 w 1200633"/>
                  <a:gd name="connsiteY158" fmla="*/ 364806 h 1761556"/>
                  <a:gd name="connsiteX159" fmla="*/ 384236 w 1200633"/>
                  <a:gd name="connsiteY159" fmla="*/ 385573 h 1761556"/>
                  <a:gd name="connsiteX160" fmla="*/ 416531 w 1200633"/>
                  <a:gd name="connsiteY160" fmla="*/ 479458 h 1761556"/>
                  <a:gd name="connsiteX161" fmla="*/ 384236 w 1200633"/>
                  <a:gd name="connsiteY161" fmla="*/ 573344 h 1761556"/>
                  <a:gd name="connsiteX162" fmla="*/ 358657 w 1200633"/>
                  <a:gd name="connsiteY162" fmla="*/ 594111 h 1761556"/>
                  <a:gd name="connsiteX163" fmla="*/ 333077 w 1200633"/>
                  <a:gd name="connsiteY163" fmla="*/ 573344 h 1761556"/>
                  <a:gd name="connsiteX164" fmla="*/ 300782 w 1200633"/>
                  <a:gd name="connsiteY164" fmla="*/ 479458 h 1761556"/>
                  <a:gd name="connsiteX165" fmla="*/ 333077 w 1200633"/>
                  <a:gd name="connsiteY165" fmla="*/ 385573 h 1761556"/>
                  <a:gd name="connsiteX166" fmla="*/ 931747 w 1200633"/>
                  <a:gd name="connsiteY166" fmla="*/ 326070 h 1761556"/>
                  <a:gd name="connsiteX167" fmla="*/ 874084 w 1200633"/>
                  <a:gd name="connsiteY167" fmla="*/ 329684 h 1761556"/>
                  <a:gd name="connsiteX168" fmla="*/ 764791 w 1200633"/>
                  <a:gd name="connsiteY168" fmla="*/ 358969 h 1761556"/>
                  <a:gd name="connsiteX169" fmla="*/ 661911 w 1200633"/>
                  <a:gd name="connsiteY169" fmla="*/ 537162 h 1761556"/>
                  <a:gd name="connsiteX170" fmla="*/ 840104 w 1200633"/>
                  <a:gd name="connsiteY170" fmla="*/ 640041 h 1761556"/>
                  <a:gd name="connsiteX171" fmla="*/ 949397 w 1200633"/>
                  <a:gd name="connsiteY171" fmla="*/ 610756 h 1761556"/>
                  <a:gd name="connsiteX172" fmla="*/ 1052276 w 1200633"/>
                  <a:gd name="connsiteY172" fmla="*/ 432564 h 1761556"/>
                  <a:gd name="connsiteX173" fmla="*/ 931747 w 1200633"/>
                  <a:gd name="connsiteY173" fmla="*/ 326070 h 1761556"/>
                  <a:gd name="connsiteX174" fmla="*/ 278340 w 1200633"/>
                  <a:gd name="connsiteY174" fmla="*/ 326069 h 1761556"/>
                  <a:gd name="connsiteX175" fmla="*/ 157810 w 1200633"/>
                  <a:gd name="connsiteY175" fmla="*/ 432563 h 1761556"/>
                  <a:gd name="connsiteX176" fmla="*/ 260689 w 1200633"/>
                  <a:gd name="connsiteY176" fmla="*/ 610755 h 1761556"/>
                  <a:gd name="connsiteX177" fmla="*/ 369984 w 1200633"/>
                  <a:gd name="connsiteY177" fmla="*/ 640041 h 1761556"/>
                  <a:gd name="connsiteX178" fmla="*/ 548176 w 1200633"/>
                  <a:gd name="connsiteY178" fmla="*/ 537161 h 1761556"/>
                  <a:gd name="connsiteX179" fmla="*/ 445296 w 1200633"/>
                  <a:gd name="connsiteY179" fmla="*/ 358968 h 1761556"/>
                  <a:gd name="connsiteX180" fmla="*/ 336002 w 1200633"/>
                  <a:gd name="connsiteY180" fmla="*/ 329683 h 1761556"/>
                  <a:gd name="connsiteX181" fmla="*/ 278340 w 1200633"/>
                  <a:gd name="connsiteY181" fmla="*/ 326069 h 1761556"/>
                  <a:gd name="connsiteX182" fmla="*/ 604840 w 1200633"/>
                  <a:gd name="connsiteY182" fmla="*/ 0 h 1761556"/>
                  <a:gd name="connsiteX183" fmla="*/ 1135065 w 1200633"/>
                  <a:gd name="connsiteY183" fmla="*/ 530225 h 1761556"/>
                  <a:gd name="connsiteX184" fmla="*/ 1044511 w 1200633"/>
                  <a:gd name="connsiteY184" fmla="*/ 826679 h 1761556"/>
                  <a:gd name="connsiteX185" fmla="*/ 1034866 w 1200633"/>
                  <a:gd name="connsiteY185" fmla="*/ 838369 h 1761556"/>
                  <a:gd name="connsiteX186" fmla="*/ 1035480 w 1200633"/>
                  <a:gd name="connsiteY186" fmla="*/ 841891 h 1761556"/>
                  <a:gd name="connsiteX187" fmla="*/ 1035480 w 1200633"/>
                  <a:gd name="connsiteY187" fmla="*/ 887386 h 1761556"/>
                  <a:gd name="connsiteX188" fmla="*/ 977421 w 1200633"/>
                  <a:gd name="connsiteY188" fmla="*/ 934607 h 1761556"/>
                  <a:gd name="connsiteX189" fmla="*/ 977421 w 1200633"/>
                  <a:gd name="connsiteY189" fmla="*/ 878976 h 1761556"/>
                  <a:gd name="connsiteX190" fmla="*/ 962714 w 1200633"/>
                  <a:gd name="connsiteY190" fmla="*/ 886314 h 1761556"/>
                  <a:gd name="connsiteX191" fmla="*/ 962714 w 1200633"/>
                  <a:gd name="connsiteY191" fmla="*/ 946569 h 1761556"/>
                  <a:gd name="connsiteX192" fmla="*/ 958478 w 1200633"/>
                  <a:gd name="connsiteY192" fmla="*/ 950015 h 1761556"/>
                  <a:gd name="connsiteX193" fmla="*/ 904655 w 1200633"/>
                  <a:gd name="connsiteY193" fmla="*/ 978813 h 1761556"/>
                  <a:gd name="connsiteX194" fmla="*/ 904655 w 1200633"/>
                  <a:gd name="connsiteY194" fmla="*/ 915280 h 1761556"/>
                  <a:gd name="connsiteX195" fmla="*/ 902374 w 1200633"/>
                  <a:gd name="connsiteY195" fmla="*/ 916418 h 1761556"/>
                  <a:gd name="connsiteX196" fmla="*/ 889946 w 1200633"/>
                  <a:gd name="connsiteY196" fmla="*/ 920600 h 1761556"/>
                  <a:gd name="connsiteX197" fmla="*/ 889946 w 1200633"/>
                  <a:gd name="connsiteY197" fmla="*/ 986684 h 1761556"/>
                  <a:gd name="connsiteX198" fmla="*/ 851039 w 1200633"/>
                  <a:gd name="connsiteY198" fmla="*/ 1007501 h 1761556"/>
                  <a:gd name="connsiteX199" fmla="*/ 832022 w 1200633"/>
                  <a:gd name="connsiteY199" fmla="*/ 1013321 h 1761556"/>
                  <a:gd name="connsiteX200" fmla="*/ 831887 w 1200633"/>
                  <a:gd name="connsiteY200" fmla="*/ 1012550 h 1761556"/>
                  <a:gd name="connsiteX201" fmla="*/ 831887 w 1200633"/>
                  <a:gd name="connsiteY201" fmla="*/ 940106 h 1761556"/>
                  <a:gd name="connsiteX202" fmla="*/ 817178 w 1200633"/>
                  <a:gd name="connsiteY202" fmla="*/ 943582 h 1761556"/>
                  <a:gd name="connsiteX203" fmla="*/ 817178 w 1200633"/>
                  <a:gd name="connsiteY203" fmla="*/ 1012550 h 1761556"/>
                  <a:gd name="connsiteX204" fmla="*/ 816200 w 1200633"/>
                  <a:gd name="connsiteY204" fmla="*/ 1018162 h 1761556"/>
                  <a:gd name="connsiteX205" fmla="*/ 762937 w 1200633"/>
                  <a:gd name="connsiteY205" fmla="*/ 1034461 h 1761556"/>
                  <a:gd name="connsiteX206" fmla="*/ 759119 w 1200633"/>
                  <a:gd name="connsiteY206" fmla="*/ 1012550 h 1761556"/>
                  <a:gd name="connsiteX207" fmla="*/ 759119 w 1200633"/>
                  <a:gd name="connsiteY207" fmla="*/ 957303 h 1761556"/>
                  <a:gd name="connsiteX208" fmla="*/ 758891 w 1200633"/>
                  <a:gd name="connsiteY208" fmla="*/ 957357 h 1761556"/>
                  <a:gd name="connsiteX209" fmla="*/ 744409 w 1200633"/>
                  <a:gd name="connsiteY209" fmla="*/ 959389 h 1761556"/>
                  <a:gd name="connsiteX210" fmla="*/ 744409 w 1200633"/>
                  <a:gd name="connsiteY210" fmla="*/ 1012550 h 1761556"/>
                  <a:gd name="connsiteX211" fmla="*/ 739333 w 1200633"/>
                  <a:gd name="connsiteY211" fmla="*/ 1041683 h 1761556"/>
                  <a:gd name="connsiteX212" fmla="*/ 732311 w 1200633"/>
                  <a:gd name="connsiteY212" fmla="*/ 1043832 h 1761556"/>
                  <a:gd name="connsiteX213" fmla="*/ 693432 w 1200633"/>
                  <a:gd name="connsiteY213" fmla="*/ 1049681 h 1761556"/>
                  <a:gd name="connsiteX214" fmla="*/ 692584 w 1200633"/>
                  <a:gd name="connsiteY214" fmla="*/ 1048324 h 1761556"/>
                  <a:gd name="connsiteX215" fmla="*/ 686351 w 1200633"/>
                  <a:gd name="connsiteY215" fmla="*/ 1012550 h 1761556"/>
                  <a:gd name="connsiteX216" fmla="*/ 686351 w 1200633"/>
                  <a:gd name="connsiteY216" fmla="*/ 967533 h 1761556"/>
                  <a:gd name="connsiteX217" fmla="*/ 682994 w 1200633"/>
                  <a:gd name="connsiteY217" fmla="*/ 968004 h 1761556"/>
                  <a:gd name="connsiteX218" fmla="*/ 671641 w 1200633"/>
                  <a:gd name="connsiteY218" fmla="*/ 968531 h 1761556"/>
                  <a:gd name="connsiteX219" fmla="*/ 671641 w 1200633"/>
                  <a:gd name="connsiteY219" fmla="*/ 1012550 h 1761556"/>
                  <a:gd name="connsiteX220" fmla="*/ 665408 w 1200633"/>
                  <a:gd name="connsiteY220" fmla="*/ 1048324 h 1761556"/>
                  <a:gd name="connsiteX221" fmla="*/ 662085 w 1200633"/>
                  <a:gd name="connsiteY221" fmla="*/ 1053650 h 1761556"/>
                  <a:gd name="connsiteX222" fmla="*/ 624313 w 1200633"/>
                  <a:gd name="connsiteY222" fmla="*/ 1055530 h 1761556"/>
                  <a:gd name="connsiteX223" fmla="*/ 619816 w 1200633"/>
                  <a:gd name="connsiteY223" fmla="*/ 1048324 h 1761556"/>
                  <a:gd name="connsiteX224" fmla="*/ 613583 w 1200633"/>
                  <a:gd name="connsiteY224" fmla="*/ 1012550 h 1761556"/>
                  <a:gd name="connsiteX225" fmla="*/ 613583 w 1200633"/>
                  <a:gd name="connsiteY225" fmla="*/ 971226 h 1761556"/>
                  <a:gd name="connsiteX226" fmla="*/ 604840 w 1200633"/>
                  <a:gd name="connsiteY226" fmla="*/ 971631 h 1761556"/>
                  <a:gd name="connsiteX227" fmla="*/ 598874 w 1200633"/>
                  <a:gd name="connsiteY227" fmla="*/ 971355 h 1761556"/>
                  <a:gd name="connsiteX228" fmla="*/ 598874 w 1200633"/>
                  <a:gd name="connsiteY228" fmla="*/ 1012550 h 1761556"/>
                  <a:gd name="connsiteX229" fmla="*/ 592640 w 1200633"/>
                  <a:gd name="connsiteY229" fmla="*/ 1048324 h 1761556"/>
                  <a:gd name="connsiteX230" fmla="*/ 588060 w 1200633"/>
                  <a:gd name="connsiteY230" fmla="*/ 1055664 h 1761556"/>
                  <a:gd name="connsiteX231" fmla="*/ 550461 w 1200633"/>
                  <a:gd name="connsiteY231" fmla="*/ 1053793 h 1761556"/>
                  <a:gd name="connsiteX232" fmla="*/ 547048 w 1200633"/>
                  <a:gd name="connsiteY232" fmla="*/ 1048324 h 1761556"/>
                  <a:gd name="connsiteX233" fmla="*/ 540815 w 1200633"/>
                  <a:gd name="connsiteY233" fmla="*/ 1012550 h 1761556"/>
                  <a:gd name="connsiteX234" fmla="*/ 540815 w 1200633"/>
                  <a:gd name="connsiteY234" fmla="*/ 968660 h 1761556"/>
                  <a:gd name="connsiteX235" fmla="*/ 526686 w 1200633"/>
                  <a:gd name="connsiteY235" fmla="*/ 968004 h 1761556"/>
                  <a:gd name="connsiteX236" fmla="*/ 526106 w 1200633"/>
                  <a:gd name="connsiteY236" fmla="*/ 967923 h 1761556"/>
                  <a:gd name="connsiteX237" fmla="*/ 526106 w 1200633"/>
                  <a:gd name="connsiteY237" fmla="*/ 1012550 h 1761556"/>
                  <a:gd name="connsiteX238" fmla="*/ 519872 w 1200633"/>
                  <a:gd name="connsiteY238" fmla="*/ 1048324 h 1761556"/>
                  <a:gd name="connsiteX239" fmla="*/ 518787 w 1200633"/>
                  <a:gd name="connsiteY239" fmla="*/ 1050064 h 1761556"/>
                  <a:gd name="connsiteX240" fmla="*/ 477369 w 1200633"/>
                  <a:gd name="connsiteY240" fmla="*/ 1043832 h 1761556"/>
                  <a:gd name="connsiteX241" fmla="*/ 473280 w 1200633"/>
                  <a:gd name="connsiteY241" fmla="*/ 1042581 h 1761556"/>
                  <a:gd name="connsiteX242" fmla="*/ 468047 w 1200633"/>
                  <a:gd name="connsiteY242" fmla="*/ 1012550 h 1761556"/>
                  <a:gd name="connsiteX243" fmla="*/ 468047 w 1200633"/>
                  <a:gd name="connsiteY243" fmla="*/ 959778 h 1761556"/>
                  <a:gd name="connsiteX244" fmla="*/ 453338 w 1200633"/>
                  <a:gd name="connsiteY244" fmla="*/ 957714 h 1761556"/>
                  <a:gd name="connsiteX245" fmla="*/ 453338 w 1200633"/>
                  <a:gd name="connsiteY245" fmla="*/ 1012550 h 1761556"/>
                  <a:gd name="connsiteX246" fmla="*/ 449380 w 1200633"/>
                  <a:gd name="connsiteY246" fmla="*/ 1035268 h 1761556"/>
                  <a:gd name="connsiteX247" fmla="*/ 396414 w 1200633"/>
                  <a:gd name="connsiteY247" fmla="*/ 1019060 h 1761556"/>
                  <a:gd name="connsiteX248" fmla="*/ 395279 w 1200633"/>
                  <a:gd name="connsiteY248" fmla="*/ 1012550 h 1761556"/>
                  <a:gd name="connsiteX249" fmla="*/ 395279 w 1200633"/>
                  <a:gd name="connsiteY249" fmla="*/ 944238 h 1761556"/>
                  <a:gd name="connsiteX250" fmla="*/ 380570 w 1200633"/>
                  <a:gd name="connsiteY250" fmla="*/ 940762 h 1761556"/>
                  <a:gd name="connsiteX251" fmla="*/ 380570 w 1200633"/>
                  <a:gd name="connsiteY251" fmla="*/ 1012550 h 1761556"/>
                  <a:gd name="connsiteX252" fmla="*/ 380295 w 1200633"/>
                  <a:gd name="connsiteY252" fmla="*/ 1014127 h 1761556"/>
                  <a:gd name="connsiteX253" fmla="*/ 358642 w 1200633"/>
                  <a:gd name="connsiteY253" fmla="*/ 1007501 h 1761556"/>
                  <a:gd name="connsiteX254" fmla="*/ 322512 w 1200633"/>
                  <a:gd name="connsiteY254" fmla="*/ 988169 h 1761556"/>
                  <a:gd name="connsiteX255" fmla="*/ 322512 w 1200633"/>
                  <a:gd name="connsiteY255" fmla="*/ 921533 h 1761556"/>
                  <a:gd name="connsiteX256" fmla="*/ 307802 w 1200633"/>
                  <a:gd name="connsiteY256" fmla="*/ 916585 h 1761556"/>
                  <a:gd name="connsiteX257" fmla="*/ 307802 w 1200633"/>
                  <a:gd name="connsiteY257" fmla="*/ 980299 h 1761556"/>
                  <a:gd name="connsiteX258" fmla="*/ 251203 w 1200633"/>
                  <a:gd name="connsiteY258" fmla="*/ 950015 h 1761556"/>
                  <a:gd name="connsiteX259" fmla="*/ 249744 w 1200633"/>
                  <a:gd name="connsiteY259" fmla="*/ 948829 h 1761556"/>
                  <a:gd name="connsiteX260" fmla="*/ 249744 w 1200633"/>
                  <a:gd name="connsiteY260" fmla="*/ 887699 h 1761556"/>
                  <a:gd name="connsiteX261" fmla="*/ 235034 w 1200633"/>
                  <a:gd name="connsiteY261" fmla="*/ 880360 h 1761556"/>
                  <a:gd name="connsiteX262" fmla="*/ 235034 w 1200633"/>
                  <a:gd name="connsiteY262" fmla="*/ 936865 h 1761556"/>
                  <a:gd name="connsiteX263" fmla="*/ 176976 w 1200633"/>
                  <a:gd name="connsiteY263" fmla="*/ 889644 h 1761556"/>
                  <a:gd name="connsiteX264" fmla="*/ 176976 w 1200633"/>
                  <a:gd name="connsiteY264" fmla="*/ 841891 h 1761556"/>
                  <a:gd name="connsiteX265" fmla="*/ 177105 w 1200633"/>
                  <a:gd name="connsiteY265" fmla="*/ 841146 h 1761556"/>
                  <a:gd name="connsiteX266" fmla="*/ 165170 w 1200633"/>
                  <a:gd name="connsiteY266" fmla="*/ 826679 h 1761556"/>
                  <a:gd name="connsiteX267" fmla="*/ 74615 w 1200633"/>
                  <a:gd name="connsiteY267" fmla="*/ 530225 h 1761556"/>
                  <a:gd name="connsiteX268" fmla="*/ 604840 w 1200633"/>
                  <a:gd name="connsiteY268" fmla="*/ 0 h 1761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</a:cxnLst>
                <a:rect l="l" t="t" r="r" b="b"/>
                <a:pathLst>
                  <a:path w="1200633" h="1761556">
                    <a:moveTo>
                      <a:pt x="150348" y="1057407"/>
                    </a:moveTo>
                    <a:cubicBezTo>
                      <a:pt x="164205" y="1058608"/>
                      <a:pt x="178490" y="1062130"/>
                      <a:pt x="192475" y="1068165"/>
                    </a:cubicBezTo>
                    <a:cubicBezTo>
                      <a:pt x="248415" y="1092305"/>
                      <a:pt x="278385" y="1147516"/>
                      <a:pt x="259412" y="1191482"/>
                    </a:cubicBezTo>
                    <a:lnTo>
                      <a:pt x="251851" y="1197575"/>
                    </a:lnTo>
                    <a:lnTo>
                      <a:pt x="289663" y="1219609"/>
                    </a:lnTo>
                    <a:cubicBezTo>
                      <a:pt x="330501" y="1241321"/>
                      <a:pt x="379696" y="1265859"/>
                      <a:pt x="434824" y="1291935"/>
                    </a:cubicBezTo>
                    <a:lnTo>
                      <a:pt x="601139" y="1366971"/>
                    </a:lnTo>
                    <a:lnTo>
                      <a:pt x="765808" y="1292677"/>
                    </a:lnTo>
                    <a:cubicBezTo>
                      <a:pt x="820937" y="1266601"/>
                      <a:pt x="870131" y="1242063"/>
                      <a:pt x="910970" y="1220351"/>
                    </a:cubicBezTo>
                    <a:lnTo>
                      <a:pt x="948782" y="1198317"/>
                    </a:lnTo>
                    <a:lnTo>
                      <a:pt x="941221" y="1192224"/>
                    </a:lnTo>
                    <a:cubicBezTo>
                      <a:pt x="922248" y="1148258"/>
                      <a:pt x="952217" y="1093047"/>
                      <a:pt x="1008158" y="1068907"/>
                    </a:cubicBezTo>
                    <a:cubicBezTo>
                      <a:pt x="1022144" y="1062872"/>
                      <a:pt x="1036428" y="1059350"/>
                      <a:pt x="1050285" y="1058149"/>
                    </a:cubicBezTo>
                    <a:cubicBezTo>
                      <a:pt x="1091854" y="1054546"/>
                      <a:pt x="1129572" y="1071830"/>
                      <a:pt x="1143801" y="1104805"/>
                    </a:cubicBezTo>
                    <a:cubicBezTo>
                      <a:pt x="1153287" y="1126787"/>
                      <a:pt x="1150540" y="1151581"/>
                      <a:pt x="1138425" y="1173896"/>
                    </a:cubicBezTo>
                    <a:lnTo>
                      <a:pt x="1130611" y="1180780"/>
                    </a:lnTo>
                    <a:lnTo>
                      <a:pt x="1140980" y="1179818"/>
                    </a:lnTo>
                    <a:cubicBezTo>
                      <a:pt x="1165528" y="1186312"/>
                      <a:pt x="1185452" y="1201322"/>
                      <a:pt x="1194938" y="1223305"/>
                    </a:cubicBezTo>
                    <a:cubicBezTo>
                      <a:pt x="1213910" y="1267271"/>
                      <a:pt x="1183941" y="1322482"/>
                      <a:pt x="1128001" y="1346622"/>
                    </a:cubicBezTo>
                    <a:cubicBezTo>
                      <a:pt x="1100031" y="1358691"/>
                      <a:pt x="1070864" y="1360709"/>
                      <a:pt x="1046316" y="1354213"/>
                    </a:cubicBezTo>
                    <a:lnTo>
                      <a:pt x="999080" y="1316141"/>
                    </a:lnTo>
                    <a:lnTo>
                      <a:pt x="957600" y="1328391"/>
                    </a:lnTo>
                    <a:cubicBezTo>
                      <a:pt x="913786" y="1343209"/>
                      <a:pt x="862184" y="1362168"/>
                      <a:pt x="805392" y="1384389"/>
                    </a:cubicBezTo>
                    <a:lnTo>
                      <a:pt x="723080" y="1418315"/>
                    </a:lnTo>
                    <a:lnTo>
                      <a:pt x="755411" y="1431797"/>
                    </a:lnTo>
                    <a:cubicBezTo>
                      <a:pt x="799830" y="1449644"/>
                      <a:pt x="841694" y="1465781"/>
                      <a:pt x="879908" y="1479837"/>
                    </a:cubicBezTo>
                    <a:lnTo>
                      <a:pt x="992990" y="1515910"/>
                    </a:lnTo>
                    <a:lnTo>
                      <a:pt x="992357" y="1507770"/>
                    </a:lnTo>
                    <a:cubicBezTo>
                      <a:pt x="1011330" y="1463804"/>
                      <a:pt x="1072060" y="1447732"/>
                      <a:pt x="1128000" y="1471872"/>
                    </a:cubicBezTo>
                    <a:cubicBezTo>
                      <a:pt x="1183941" y="1496012"/>
                      <a:pt x="1213910" y="1551223"/>
                      <a:pt x="1194938" y="1595189"/>
                    </a:cubicBezTo>
                    <a:cubicBezTo>
                      <a:pt x="1185452" y="1617172"/>
                      <a:pt x="1165525" y="1632181"/>
                      <a:pt x="1140980" y="1638676"/>
                    </a:cubicBezTo>
                    <a:lnTo>
                      <a:pt x="1130611" y="1637714"/>
                    </a:lnTo>
                    <a:lnTo>
                      <a:pt x="1138425" y="1644598"/>
                    </a:lnTo>
                    <a:cubicBezTo>
                      <a:pt x="1150538" y="1666912"/>
                      <a:pt x="1153287" y="1691707"/>
                      <a:pt x="1143801" y="1713689"/>
                    </a:cubicBezTo>
                    <a:cubicBezTo>
                      <a:pt x="1124829" y="1757656"/>
                      <a:pt x="1064099" y="1773727"/>
                      <a:pt x="1008158" y="1749587"/>
                    </a:cubicBezTo>
                    <a:cubicBezTo>
                      <a:pt x="980186" y="1737516"/>
                      <a:pt x="958709" y="1717679"/>
                      <a:pt x="946597" y="1695363"/>
                    </a:cubicBezTo>
                    <a:lnTo>
                      <a:pt x="942023" y="1636602"/>
                    </a:lnTo>
                    <a:lnTo>
                      <a:pt x="837293" y="1578573"/>
                    </a:lnTo>
                    <a:cubicBezTo>
                      <a:pt x="800851" y="1560410"/>
                      <a:pt x="760390" y="1541021"/>
                      <a:pt x="716933" y="1520948"/>
                    </a:cubicBezTo>
                    <a:lnTo>
                      <a:pt x="601148" y="1469283"/>
                    </a:lnTo>
                    <a:lnTo>
                      <a:pt x="483700" y="1521690"/>
                    </a:lnTo>
                    <a:cubicBezTo>
                      <a:pt x="440242" y="1541763"/>
                      <a:pt x="399782" y="1561153"/>
                      <a:pt x="363340" y="1579315"/>
                    </a:cubicBezTo>
                    <a:lnTo>
                      <a:pt x="258610" y="1637344"/>
                    </a:lnTo>
                    <a:lnTo>
                      <a:pt x="254036" y="1696105"/>
                    </a:lnTo>
                    <a:cubicBezTo>
                      <a:pt x="241924" y="1718421"/>
                      <a:pt x="220446" y="1738258"/>
                      <a:pt x="192475" y="1750329"/>
                    </a:cubicBezTo>
                    <a:cubicBezTo>
                      <a:pt x="136534" y="1774469"/>
                      <a:pt x="75804" y="1758398"/>
                      <a:pt x="56832" y="1714431"/>
                    </a:cubicBezTo>
                    <a:cubicBezTo>
                      <a:pt x="47346" y="1692449"/>
                      <a:pt x="50095" y="1667654"/>
                      <a:pt x="62208" y="1645340"/>
                    </a:cubicBezTo>
                    <a:lnTo>
                      <a:pt x="70022" y="1638456"/>
                    </a:lnTo>
                    <a:lnTo>
                      <a:pt x="59653" y="1639418"/>
                    </a:lnTo>
                    <a:cubicBezTo>
                      <a:pt x="35108" y="1632923"/>
                      <a:pt x="15181" y="1617914"/>
                      <a:pt x="5695" y="1595931"/>
                    </a:cubicBezTo>
                    <a:cubicBezTo>
                      <a:pt x="-13277" y="1551965"/>
                      <a:pt x="16692" y="1496754"/>
                      <a:pt x="72633" y="1472614"/>
                    </a:cubicBezTo>
                    <a:cubicBezTo>
                      <a:pt x="128573" y="1448474"/>
                      <a:pt x="189303" y="1464546"/>
                      <a:pt x="208276" y="1508512"/>
                    </a:cubicBezTo>
                    <a:lnTo>
                      <a:pt x="207643" y="1516652"/>
                    </a:lnTo>
                    <a:lnTo>
                      <a:pt x="320724" y="1480579"/>
                    </a:lnTo>
                    <a:cubicBezTo>
                      <a:pt x="358938" y="1466523"/>
                      <a:pt x="400803" y="1450386"/>
                      <a:pt x="445221" y="1432539"/>
                    </a:cubicBezTo>
                    <a:lnTo>
                      <a:pt x="479342" y="1418310"/>
                    </a:lnTo>
                    <a:lnTo>
                      <a:pt x="395241" y="1383647"/>
                    </a:lnTo>
                    <a:cubicBezTo>
                      <a:pt x="338449" y="1361426"/>
                      <a:pt x="286847" y="1342467"/>
                      <a:pt x="243032" y="1327649"/>
                    </a:cubicBezTo>
                    <a:lnTo>
                      <a:pt x="201553" y="1315399"/>
                    </a:lnTo>
                    <a:lnTo>
                      <a:pt x="154317" y="1353471"/>
                    </a:lnTo>
                    <a:cubicBezTo>
                      <a:pt x="129769" y="1359967"/>
                      <a:pt x="100602" y="1357949"/>
                      <a:pt x="72632" y="1345880"/>
                    </a:cubicBezTo>
                    <a:cubicBezTo>
                      <a:pt x="16692" y="1321740"/>
                      <a:pt x="-13277" y="1266529"/>
                      <a:pt x="5695" y="1222563"/>
                    </a:cubicBezTo>
                    <a:cubicBezTo>
                      <a:pt x="15181" y="1200580"/>
                      <a:pt x="35105" y="1185570"/>
                      <a:pt x="59653" y="1179076"/>
                    </a:cubicBezTo>
                    <a:lnTo>
                      <a:pt x="70022" y="1180038"/>
                    </a:lnTo>
                    <a:lnTo>
                      <a:pt x="62208" y="1173154"/>
                    </a:lnTo>
                    <a:cubicBezTo>
                      <a:pt x="50093" y="1150839"/>
                      <a:pt x="47346" y="1126045"/>
                      <a:pt x="56832" y="1104063"/>
                    </a:cubicBezTo>
                    <a:cubicBezTo>
                      <a:pt x="71061" y="1071088"/>
                      <a:pt x="108779" y="1053804"/>
                      <a:pt x="150348" y="1057407"/>
                    </a:cubicBezTo>
                    <a:close/>
                    <a:moveTo>
                      <a:pt x="183473" y="933519"/>
                    </a:moveTo>
                    <a:lnTo>
                      <a:pt x="239113" y="975733"/>
                    </a:lnTo>
                    <a:lnTo>
                      <a:pt x="239113" y="1016786"/>
                    </a:lnTo>
                    <a:lnTo>
                      <a:pt x="253823" y="1028296"/>
                    </a:lnTo>
                    <a:lnTo>
                      <a:pt x="253823" y="986893"/>
                    </a:lnTo>
                    <a:lnTo>
                      <a:pt x="267250" y="997080"/>
                    </a:lnTo>
                    <a:lnTo>
                      <a:pt x="311881" y="1019356"/>
                    </a:lnTo>
                    <a:lnTo>
                      <a:pt x="311881" y="1068810"/>
                    </a:lnTo>
                    <a:lnTo>
                      <a:pt x="326591" y="1076222"/>
                    </a:lnTo>
                    <a:lnTo>
                      <a:pt x="326591" y="1026698"/>
                    </a:lnTo>
                    <a:lnTo>
                      <a:pt x="371475" y="1049100"/>
                    </a:lnTo>
                    <a:lnTo>
                      <a:pt x="384649" y="1052860"/>
                    </a:lnTo>
                    <a:lnTo>
                      <a:pt x="384649" y="1105478"/>
                    </a:lnTo>
                    <a:lnTo>
                      <a:pt x="388848" y="1107594"/>
                    </a:lnTo>
                    <a:lnTo>
                      <a:pt x="399359" y="1110590"/>
                    </a:lnTo>
                    <a:lnTo>
                      <a:pt x="399359" y="1057059"/>
                    </a:lnTo>
                    <a:lnTo>
                      <a:pt x="457417" y="1073632"/>
                    </a:lnTo>
                    <a:lnTo>
                      <a:pt x="457417" y="1118058"/>
                    </a:lnTo>
                    <a:lnTo>
                      <a:pt x="455910" y="1126711"/>
                    </a:lnTo>
                    <a:lnTo>
                      <a:pt x="474561" y="1132027"/>
                    </a:lnTo>
                    <a:lnTo>
                      <a:pt x="472127" y="1118058"/>
                    </a:lnTo>
                    <a:lnTo>
                      <a:pt x="472127" y="1077830"/>
                    </a:lnTo>
                    <a:lnTo>
                      <a:pt x="486650" y="1081976"/>
                    </a:lnTo>
                    <a:lnTo>
                      <a:pt x="530185" y="1086012"/>
                    </a:lnTo>
                    <a:lnTo>
                      <a:pt x="530185" y="1118058"/>
                    </a:lnTo>
                    <a:lnTo>
                      <a:pt x="526230" y="1140756"/>
                    </a:lnTo>
                    <a:lnTo>
                      <a:pt x="549219" y="1142874"/>
                    </a:lnTo>
                    <a:lnTo>
                      <a:pt x="544894" y="1118058"/>
                    </a:lnTo>
                    <a:lnTo>
                      <a:pt x="544894" y="1087375"/>
                    </a:lnTo>
                    <a:lnTo>
                      <a:pt x="602953" y="1092757"/>
                    </a:lnTo>
                    <a:lnTo>
                      <a:pt x="602953" y="1118058"/>
                    </a:lnTo>
                    <a:lnTo>
                      <a:pt x="597849" y="1147353"/>
                    </a:lnTo>
                    <a:lnTo>
                      <a:pt x="610308" y="1148501"/>
                    </a:lnTo>
                    <a:lnTo>
                      <a:pt x="622767" y="1147353"/>
                    </a:lnTo>
                    <a:lnTo>
                      <a:pt x="617662" y="1118058"/>
                    </a:lnTo>
                    <a:lnTo>
                      <a:pt x="617662" y="1092757"/>
                    </a:lnTo>
                    <a:lnTo>
                      <a:pt x="675721" y="1087375"/>
                    </a:lnTo>
                    <a:lnTo>
                      <a:pt x="675721" y="1118058"/>
                    </a:lnTo>
                    <a:lnTo>
                      <a:pt x="671396" y="1142874"/>
                    </a:lnTo>
                    <a:lnTo>
                      <a:pt x="694386" y="1140756"/>
                    </a:lnTo>
                    <a:lnTo>
                      <a:pt x="690430" y="1118058"/>
                    </a:lnTo>
                    <a:lnTo>
                      <a:pt x="690430" y="1086012"/>
                    </a:lnTo>
                    <a:lnTo>
                      <a:pt x="733964" y="1081976"/>
                    </a:lnTo>
                    <a:lnTo>
                      <a:pt x="748489" y="1077830"/>
                    </a:lnTo>
                    <a:lnTo>
                      <a:pt x="748489" y="1118058"/>
                    </a:lnTo>
                    <a:lnTo>
                      <a:pt x="746055" y="1132028"/>
                    </a:lnTo>
                    <a:lnTo>
                      <a:pt x="764706" y="1126711"/>
                    </a:lnTo>
                    <a:lnTo>
                      <a:pt x="763198" y="1118058"/>
                    </a:lnTo>
                    <a:lnTo>
                      <a:pt x="763198" y="1073632"/>
                    </a:lnTo>
                    <a:lnTo>
                      <a:pt x="821257" y="1057059"/>
                    </a:lnTo>
                    <a:lnTo>
                      <a:pt x="821257" y="1110590"/>
                    </a:lnTo>
                    <a:lnTo>
                      <a:pt x="831769" y="1107594"/>
                    </a:lnTo>
                    <a:lnTo>
                      <a:pt x="835967" y="1105478"/>
                    </a:lnTo>
                    <a:lnTo>
                      <a:pt x="835967" y="1052860"/>
                    </a:lnTo>
                    <a:lnTo>
                      <a:pt x="849139" y="1049100"/>
                    </a:lnTo>
                    <a:lnTo>
                      <a:pt x="894025" y="1026697"/>
                    </a:lnTo>
                    <a:lnTo>
                      <a:pt x="894025" y="1076222"/>
                    </a:lnTo>
                    <a:lnTo>
                      <a:pt x="908734" y="1068810"/>
                    </a:lnTo>
                    <a:lnTo>
                      <a:pt x="908734" y="1019355"/>
                    </a:lnTo>
                    <a:lnTo>
                      <a:pt x="953364" y="997080"/>
                    </a:lnTo>
                    <a:lnTo>
                      <a:pt x="966793" y="986892"/>
                    </a:lnTo>
                    <a:lnTo>
                      <a:pt x="966793" y="1028297"/>
                    </a:lnTo>
                    <a:lnTo>
                      <a:pt x="981501" y="1016788"/>
                    </a:lnTo>
                    <a:lnTo>
                      <a:pt x="981501" y="975733"/>
                    </a:lnTo>
                    <a:lnTo>
                      <a:pt x="1037140" y="933519"/>
                    </a:lnTo>
                    <a:lnTo>
                      <a:pt x="1039559" y="947398"/>
                    </a:lnTo>
                    <a:lnTo>
                      <a:pt x="1039559" y="1016386"/>
                    </a:lnTo>
                    <a:lnTo>
                      <a:pt x="1004448" y="1058941"/>
                    </a:lnTo>
                    <a:cubicBezTo>
                      <a:pt x="902179" y="1161209"/>
                      <a:pt x="760897" y="1224463"/>
                      <a:pt x="604840" y="1224463"/>
                    </a:cubicBezTo>
                    <a:cubicBezTo>
                      <a:pt x="448784" y="1224463"/>
                      <a:pt x="307501" y="1161209"/>
                      <a:pt x="205233" y="1058941"/>
                    </a:cubicBezTo>
                    <a:lnTo>
                      <a:pt x="181055" y="1029637"/>
                    </a:lnTo>
                    <a:lnTo>
                      <a:pt x="181055" y="947398"/>
                    </a:lnTo>
                    <a:close/>
                    <a:moveTo>
                      <a:pt x="588236" y="631941"/>
                    </a:moveTo>
                    <a:lnTo>
                      <a:pt x="522349" y="697826"/>
                    </a:lnTo>
                    <a:cubicBezTo>
                      <a:pt x="475259" y="744917"/>
                      <a:pt x="475259" y="821266"/>
                      <a:pt x="522349" y="868357"/>
                    </a:cubicBezTo>
                    <a:lnTo>
                      <a:pt x="522349" y="868357"/>
                    </a:lnTo>
                    <a:cubicBezTo>
                      <a:pt x="534122" y="880131"/>
                      <a:pt x="547722" y="888960"/>
                      <a:pt x="562239" y="894846"/>
                    </a:cubicBezTo>
                    <a:lnTo>
                      <a:pt x="588236" y="899904"/>
                    </a:lnTo>
                    <a:close/>
                    <a:moveTo>
                      <a:pt x="626993" y="631939"/>
                    </a:moveTo>
                    <a:lnTo>
                      <a:pt x="626993" y="899904"/>
                    </a:lnTo>
                    <a:lnTo>
                      <a:pt x="652991" y="894845"/>
                    </a:lnTo>
                    <a:cubicBezTo>
                      <a:pt x="667506" y="888959"/>
                      <a:pt x="681108" y="880130"/>
                      <a:pt x="692880" y="868357"/>
                    </a:cubicBezTo>
                    <a:cubicBezTo>
                      <a:pt x="739971" y="821266"/>
                      <a:pt x="739971" y="744917"/>
                      <a:pt x="692880" y="697826"/>
                    </a:cubicBezTo>
                    <a:close/>
                    <a:moveTo>
                      <a:pt x="861101" y="364806"/>
                    </a:moveTo>
                    <a:lnTo>
                      <a:pt x="886680" y="385573"/>
                    </a:lnTo>
                    <a:cubicBezTo>
                      <a:pt x="906634" y="409600"/>
                      <a:pt x="918975" y="442794"/>
                      <a:pt x="918975" y="479458"/>
                    </a:cubicBezTo>
                    <a:cubicBezTo>
                      <a:pt x="918975" y="516123"/>
                      <a:pt x="906634" y="549316"/>
                      <a:pt x="886680" y="573344"/>
                    </a:cubicBezTo>
                    <a:lnTo>
                      <a:pt x="861101" y="594111"/>
                    </a:lnTo>
                    <a:lnTo>
                      <a:pt x="835521" y="573344"/>
                    </a:lnTo>
                    <a:cubicBezTo>
                      <a:pt x="815568" y="549316"/>
                      <a:pt x="803226" y="516123"/>
                      <a:pt x="803226" y="479458"/>
                    </a:cubicBezTo>
                    <a:cubicBezTo>
                      <a:pt x="803226" y="442794"/>
                      <a:pt x="815568" y="409600"/>
                      <a:pt x="835521" y="385573"/>
                    </a:cubicBezTo>
                    <a:close/>
                    <a:moveTo>
                      <a:pt x="358657" y="364806"/>
                    </a:moveTo>
                    <a:lnTo>
                      <a:pt x="384236" y="385573"/>
                    </a:lnTo>
                    <a:cubicBezTo>
                      <a:pt x="404190" y="409600"/>
                      <a:pt x="416531" y="442794"/>
                      <a:pt x="416531" y="479458"/>
                    </a:cubicBezTo>
                    <a:cubicBezTo>
                      <a:pt x="416531" y="516123"/>
                      <a:pt x="404190" y="549316"/>
                      <a:pt x="384236" y="573344"/>
                    </a:cubicBezTo>
                    <a:lnTo>
                      <a:pt x="358657" y="594111"/>
                    </a:lnTo>
                    <a:lnTo>
                      <a:pt x="333077" y="573344"/>
                    </a:lnTo>
                    <a:cubicBezTo>
                      <a:pt x="313124" y="549316"/>
                      <a:pt x="300782" y="516123"/>
                      <a:pt x="300782" y="479458"/>
                    </a:cubicBezTo>
                    <a:cubicBezTo>
                      <a:pt x="300782" y="442794"/>
                      <a:pt x="313124" y="409600"/>
                      <a:pt x="333077" y="385573"/>
                    </a:cubicBezTo>
                    <a:close/>
                    <a:moveTo>
                      <a:pt x="931747" y="326070"/>
                    </a:moveTo>
                    <a:cubicBezTo>
                      <a:pt x="913027" y="323464"/>
                      <a:pt x="893488" y="324485"/>
                      <a:pt x="874084" y="329684"/>
                    </a:cubicBezTo>
                    <a:lnTo>
                      <a:pt x="764791" y="358969"/>
                    </a:lnTo>
                    <a:cubicBezTo>
                      <a:pt x="687175" y="379767"/>
                      <a:pt x="641114" y="459546"/>
                      <a:pt x="661911" y="537162"/>
                    </a:cubicBezTo>
                    <a:cubicBezTo>
                      <a:pt x="682709" y="614778"/>
                      <a:pt x="762488" y="660838"/>
                      <a:pt x="840104" y="640041"/>
                    </a:cubicBezTo>
                    <a:lnTo>
                      <a:pt x="949397" y="610756"/>
                    </a:lnTo>
                    <a:cubicBezTo>
                      <a:pt x="1027013" y="589959"/>
                      <a:pt x="1073073" y="510180"/>
                      <a:pt x="1052276" y="432564"/>
                    </a:cubicBezTo>
                    <a:cubicBezTo>
                      <a:pt x="1036678" y="374352"/>
                      <a:pt x="987903" y="333889"/>
                      <a:pt x="931747" y="326070"/>
                    </a:cubicBezTo>
                    <a:close/>
                    <a:moveTo>
                      <a:pt x="278340" y="326069"/>
                    </a:moveTo>
                    <a:cubicBezTo>
                      <a:pt x="222183" y="333889"/>
                      <a:pt x="173408" y="374351"/>
                      <a:pt x="157810" y="432563"/>
                    </a:cubicBezTo>
                    <a:cubicBezTo>
                      <a:pt x="137013" y="510179"/>
                      <a:pt x="183073" y="589958"/>
                      <a:pt x="260689" y="610755"/>
                    </a:cubicBezTo>
                    <a:lnTo>
                      <a:pt x="369984" y="640041"/>
                    </a:lnTo>
                    <a:cubicBezTo>
                      <a:pt x="447600" y="660838"/>
                      <a:pt x="527379" y="614777"/>
                      <a:pt x="548176" y="537161"/>
                    </a:cubicBezTo>
                    <a:cubicBezTo>
                      <a:pt x="568973" y="459545"/>
                      <a:pt x="522912" y="379766"/>
                      <a:pt x="445296" y="358968"/>
                    </a:cubicBezTo>
                    <a:lnTo>
                      <a:pt x="336002" y="329683"/>
                    </a:lnTo>
                    <a:cubicBezTo>
                      <a:pt x="316598" y="324484"/>
                      <a:pt x="297059" y="323463"/>
                      <a:pt x="278340" y="326069"/>
                    </a:cubicBezTo>
                    <a:close/>
                    <a:moveTo>
                      <a:pt x="604840" y="0"/>
                    </a:moveTo>
                    <a:cubicBezTo>
                      <a:pt x="897675" y="0"/>
                      <a:pt x="1135065" y="237390"/>
                      <a:pt x="1135065" y="530225"/>
                    </a:cubicBezTo>
                    <a:cubicBezTo>
                      <a:pt x="1135065" y="640038"/>
                      <a:pt x="1101682" y="742055"/>
                      <a:pt x="1044511" y="826679"/>
                    </a:cubicBezTo>
                    <a:lnTo>
                      <a:pt x="1034866" y="838369"/>
                    </a:lnTo>
                    <a:lnTo>
                      <a:pt x="1035480" y="841891"/>
                    </a:lnTo>
                    <a:lnTo>
                      <a:pt x="1035480" y="887386"/>
                    </a:lnTo>
                    <a:lnTo>
                      <a:pt x="977421" y="934607"/>
                    </a:lnTo>
                    <a:lnTo>
                      <a:pt x="977421" y="878976"/>
                    </a:lnTo>
                    <a:lnTo>
                      <a:pt x="962714" y="886314"/>
                    </a:lnTo>
                    <a:lnTo>
                      <a:pt x="962714" y="946569"/>
                    </a:lnTo>
                    <a:lnTo>
                      <a:pt x="958478" y="950015"/>
                    </a:lnTo>
                    <a:lnTo>
                      <a:pt x="904655" y="978813"/>
                    </a:lnTo>
                    <a:lnTo>
                      <a:pt x="904655" y="915280"/>
                    </a:lnTo>
                    <a:lnTo>
                      <a:pt x="902374" y="916418"/>
                    </a:lnTo>
                    <a:lnTo>
                      <a:pt x="889946" y="920600"/>
                    </a:lnTo>
                    <a:lnTo>
                      <a:pt x="889946" y="986684"/>
                    </a:lnTo>
                    <a:lnTo>
                      <a:pt x="851039" y="1007501"/>
                    </a:lnTo>
                    <a:lnTo>
                      <a:pt x="832022" y="1013321"/>
                    </a:lnTo>
                    <a:lnTo>
                      <a:pt x="831887" y="1012550"/>
                    </a:lnTo>
                    <a:lnTo>
                      <a:pt x="831887" y="940106"/>
                    </a:lnTo>
                    <a:lnTo>
                      <a:pt x="817178" y="943582"/>
                    </a:lnTo>
                    <a:lnTo>
                      <a:pt x="817178" y="1012550"/>
                    </a:lnTo>
                    <a:lnTo>
                      <a:pt x="816200" y="1018162"/>
                    </a:lnTo>
                    <a:lnTo>
                      <a:pt x="762937" y="1034461"/>
                    </a:lnTo>
                    <a:lnTo>
                      <a:pt x="759119" y="1012550"/>
                    </a:lnTo>
                    <a:lnTo>
                      <a:pt x="759119" y="957303"/>
                    </a:lnTo>
                    <a:lnTo>
                      <a:pt x="758891" y="957357"/>
                    </a:lnTo>
                    <a:lnTo>
                      <a:pt x="744409" y="959389"/>
                    </a:lnTo>
                    <a:lnTo>
                      <a:pt x="744409" y="1012550"/>
                    </a:lnTo>
                    <a:lnTo>
                      <a:pt x="739333" y="1041683"/>
                    </a:lnTo>
                    <a:lnTo>
                      <a:pt x="732311" y="1043832"/>
                    </a:lnTo>
                    <a:lnTo>
                      <a:pt x="693432" y="1049681"/>
                    </a:lnTo>
                    <a:lnTo>
                      <a:pt x="692584" y="1048324"/>
                    </a:lnTo>
                    <a:cubicBezTo>
                      <a:pt x="688733" y="1039169"/>
                      <a:pt x="686351" y="1026521"/>
                      <a:pt x="686351" y="1012550"/>
                    </a:cubicBezTo>
                    <a:lnTo>
                      <a:pt x="686351" y="967533"/>
                    </a:lnTo>
                    <a:lnTo>
                      <a:pt x="682994" y="968004"/>
                    </a:lnTo>
                    <a:lnTo>
                      <a:pt x="671641" y="968531"/>
                    </a:lnTo>
                    <a:lnTo>
                      <a:pt x="671641" y="1012550"/>
                    </a:lnTo>
                    <a:cubicBezTo>
                      <a:pt x="671641" y="1026521"/>
                      <a:pt x="669259" y="1039169"/>
                      <a:pt x="665408" y="1048324"/>
                    </a:cubicBezTo>
                    <a:lnTo>
                      <a:pt x="662085" y="1053650"/>
                    </a:lnTo>
                    <a:lnTo>
                      <a:pt x="624313" y="1055530"/>
                    </a:lnTo>
                    <a:lnTo>
                      <a:pt x="619816" y="1048324"/>
                    </a:lnTo>
                    <a:cubicBezTo>
                      <a:pt x="615965" y="1039169"/>
                      <a:pt x="613583" y="1026521"/>
                      <a:pt x="613583" y="1012550"/>
                    </a:cubicBezTo>
                    <a:lnTo>
                      <a:pt x="613583" y="971226"/>
                    </a:lnTo>
                    <a:lnTo>
                      <a:pt x="604840" y="971631"/>
                    </a:lnTo>
                    <a:lnTo>
                      <a:pt x="598874" y="971355"/>
                    </a:lnTo>
                    <a:lnTo>
                      <a:pt x="598874" y="1012550"/>
                    </a:lnTo>
                    <a:cubicBezTo>
                      <a:pt x="598874" y="1026521"/>
                      <a:pt x="596491" y="1039169"/>
                      <a:pt x="592640" y="1048324"/>
                    </a:cubicBezTo>
                    <a:lnTo>
                      <a:pt x="588060" y="1055664"/>
                    </a:lnTo>
                    <a:lnTo>
                      <a:pt x="550461" y="1053793"/>
                    </a:lnTo>
                    <a:lnTo>
                      <a:pt x="547048" y="1048324"/>
                    </a:lnTo>
                    <a:cubicBezTo>
                      <a:pt x="543197" y="1039169"/>
                      <a:pt x="540815" y="1026521"/>
                      <a:pt x="540815" y="1012550"/>
                    </a:cubicBezTo>
                    <a:lnTo>
                      <a:pt x="540815" y="968660"/>
                    </a:lnTo>
                    <a:lnTo>
                      <a:pt x="526686" y="968004"/>
                    </a:lnTo>
                    <a:lnTo>
                      <a:pt x="526106" y="967923"/>
                    </a:lnTo>
                    <a:lnTo>
                      <a:pt x="526106" y="1012550"/>
                    </a:lnTo>
                    <a:cubicBezTo>
                      <a:pt x="526106" y="1026521"/>
                      <a:pt x="523724" y="1039169"/>
                      <a:pt x="519872" y="1048324"/>
                    </a:cubicBezTo>
                    <a:lnTo>
                      <a:pt x="518787" y="1050064"/>
                    </a:lnTo>
                    <a:lnTo>
                      <a:pt x="477369" y="1043832"/>
                    </a:lnTo>
                    <a:lnTo>
                      <a:pt x="473280" y="1042581"/>
                    </a:lnTo>
                    <a:lnTo>
                      <a:pt x="468047" y="1012550"/>
                    </a:lnTo>
                    <a:lnTo>
                      <a:pt x="468047" y="959778"/>
                    </a:lnTo>
                    <a:lnTo>
                      <a:pt x="453338" y="957714"/>
                    </a:lnTo>
                    <a:lnTo>
                      <a:pt x="453338" y="1012550"/>
                    </a:lnTo>
                    <a:lnTo>
                      <a:pt x="449380" y="1035268"/>
                    </a:lnTo>
                    <a:lnTo>
                      <a:pt x="396414" y="1019060"/>
                    </a:lnTo>
                    <a:lnTo>
                      <a:pt x="395279" y="1012550"/>
                    </a:lnTo>
                    <a:lnTo>
                      <a:pt x="395279" y="944238"/>
                    </a:lnTo>
                    <a:lnTo>
                      <a:pt x="380570" y="940762"/>
                    </a:lnTo>
                    <a:lnTo>
                      <a:pt x="380570" y="1012550"/>
                    </a:lnTo>
                    <a:lnTo>
                      <a:pt x="380295" y="1014127"/>
                    </a:lnTo>
                    <a:lnTo>
                      <a:pt x="358642" y="1007501"/>
                    </a:lnTo>
                    <a:lnTo>
                      <a:pt x="322512" y="988169"/>
                    </a:lnTo>
                    <a:lnTo>
                      <a:pt x="322512" y="921533"/>
                    </a:lnTo>
                    <a:lnTo>
                      <a:pt x="307802" y="916585"/>
                    </a:lnTo>
                    <a:lnTo>
                      <a:pt x="307802" y="980299"/>
                    </a:lnTo>
                    <a:lnTo>
                      <a:pt x="251203" y="950015"/>
                    </a:lnTo>
                    <a:lnTo>
                      <a:pt x="249744" y="948829"/>
                    </a:lnTo>
                    <a:lnTo>
                      <a:pt x="249744" y="887699"/>
                    </a:lnTo>
                    <a:lnTo>
                      <a:pt x="235034" y="880360"/>
                    </a:lnTo>
                    <a:lnTo>
                      <a:pt x="235034" y="936865"/>
                    </a:lnTo>
                    <a:lnTo>
                      <a:pt x="176976" y="889644"/>
                    </a:lnTo>
                    <a:lnTo>
                      <a:pt x="176976" y="841891"/>
                    </a:lnTo>
                    <a:lnTo>
                      <a:pt x="177105" y="841146"/>
                    </a:lnTo>
                    <a:lnTo>
                      <a:pt x="165170" y="826679"/>
                    </a:lnTo>
                    <a:cubicBezTo>
                      <a:pt x="107998" y="742055"/>
                      <a:pt x="74615" y="640038"/>
                      <a:pt x="74615" y="530225"/>
                    </a:cubicBezTo>
                    <a:cubicBezTo>
                      <a:pt x="74615" y="237390"/>
                      <a:pt x="312005" y="0"/>
                      <a:pt x="60484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波線 63">
              <a:extLst>
                <a:ext uri="{FF2B5EF4-FFF2-40B4-BE49-F238E27FC236}">
                  <a16:creationId xmlns:a16="http://schemas.microsoft.com/office/drawing/2014/main" id="{17BBFDC7-8A19-48E8-B1CE-ED89027FEE4B}"/>
                </a:ext>
              </a:extLst>
            </p:cNvPr>
            <p:cNvSpPr/>
            <p:nvPr/>
          </p:nvSpPr>
          <p:spPr bwMode="auto">
            <a:xfrm>
              <a:off x="4159986" y="4762318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DB456C7C-4933-4905-8C63-BFA76A4992DC}"/>
              </a:ext>
            </a:extLst>
          </p:cNvPr>
          <p:cNvGrpSpPr/>
          <p:nvPr/>
        </p:nvGrpSpPr>
        <p:grpSpPr>
          <a:xfrm>
            <a:off x="6040544" y="4762318"/>
            <a:ext cx="1593833" cy="1492370"/>
            <a:chOff x="6040544" y="4762318"/>
            <a:chExt cx="1593833" cy="149237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8276D1A8-43C8-4746-A136-3E4C40EE5A84}"/>
                </a:ext>
              </a:extLst>
            </p:cNvPr>
            <p:cNvGrpSpPr/>
            <p:nvPr/>
          </p:nvGrpSpPr>
          <p:grpSpPr>
            <a:xfrm>
              <a:off x="6040544" y="4762318"/>
              <a:ext cx="1593833" cy="1492370"/>
              <a:chOff x="6040544" y="4770407"/>
              <a:chExt cx="1593833" cy="1492370"/>
            </a:xfrm>
          </p:grpSpPr>
          <p:sp>
            <p:nvSpPr>
              <p:cNvPr id="70" name="波線 69">
                <a:extLst>
                  <a:ext uri="{FF2B5EF4-FFF2-40B4-BE49-F238E27FC236}">
                    <a16:creationId xmlns:a16="http://schemas.microsoft.com/office/drawing/2014/main" id="{6857D892-F9C3-4840-86AD-8879EF366BCB}"/>
                  </a:ext>
                </a:extLst>
              </p:cNvPr>
              <p:cNvSpPr/>
              <p:nvPr/>
            </p:nvSpPr>
            <p:spPr bwMode="auto">
              <a:xfrm>
                <a:off x="6040544" y="4770407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6D442F9-3429-406D-8A85-70F1B91E1CAE}"/>
                  </a:ext>
                </a:extLst>
              </p:cNvPr>
              <p:cNvSpPr/>
              <p:nvPr/>
            </p:nvSpPr>
            <p:spPr>
              <a:xfrm>
                <a:off x="6499279" y="5029731"/>
                <a:ext cx="631738" cy="901030"/>
              </a:xfrm>
              <a:custGeom>
                <a:avLst/>
                <a:gdLst>
                  <a:gd name="connsiteX0" fmla="*/ 153462 w 1203747"/>
                  <a:gd name="connsiteY0" fmla="*/ 938907 h 1643056"/>
                  <a:gd name="connsiteX1" fmla="*/ 195589 w 1203747"/>
                  <a:gd name="connsiteY1" fmla="*/ 949665 h 1643056"/>
                  <a:gd name="connsiteX2" fmla="*/ 262526 w 1203747"/>
                  <a:gd name="connsiteY2" fmla="*/ 1072982 h 1643056"/>
                  <a:gd name="connsiteX3" fmla="*/ 254965 w 1203747"/>
                  <a:gd name="connsiteY3" fmla="*/ 1079075 h 1643056"/>
                  <a:gd name="connsiteX4" fmla="*/ 292777 w 1203747"/>
                  <a:gd name="connsiteY4" fmla="*/ 1101109 h 1643056"/>
                  <a:gd name="connsiteX5" fmla="*/ 437938 w 1203747"/>
                  <a:gd name="connsiteY5" fmla="*/ 1173435 h 1643056"/>
                  <a:gd name="connsiteX6" fmla="*/ 604253 w 1203747"/>
                  <a:gd name="connsiteY6" fmla="*/ 1248471 h 1643056"/>
                  <a:gd name="connsiteX7" fmla="*/ 768922 w 1203747"/>
                  <a:gd name="connsiteY7" fmla="*/ 1174177 h 1643056"/>
                  <a:gd name="connsiteX8" fmla="*/ 914084 w 1203747"/>
                  <a:gd name="connsiteY8" fmla="*/ 1101851 h 1643056"/>
                  <a:gd name="connsiteX9" fmla="*/ 951896 w 1203747"/>
                  <a:gd name="connsiteY9" fmla="*/ 1079817 h 1643056"/>
                  <a:gd name="connsiteX10" fmla="*/ 944335 w 1203747"/>
                  <a:gd name="connsiteY10" fmla="*/ 1073724 h 1643056"/>
                  <a:gd name="connsiteX11" fmla="*/ 1011272 w 1203747"/>
                  <a:gd name="connsiteY11" fmla="*/ 950407 h 1643056"/>
                  <a:gd name="connsiteX12" fmla="*/ 1053399 w 1203747"/>
                  <a:gd name="connsiteY12" fmla="*/ 939649 h 1643056"/>
                  <a:gd name="connsiteX13" fmla="*/ 1146915 w 1203747"/>
                  <a:gd name="connsiteY13" fmla="*/ 986305 h 1643056"/>
                  <a:gd name="connsiteX14" fmla="*/ 1141539 w 1203747"/>
                  <a:gd name="connsiteY14" fmla="*/ 1055396 h 1643056"/>
                  <a:gd name="connsiteX15" fmla="*/ 1133725 w 1203747"/>
                  <a:gd name="connsiteY15" fmla="*/ 1062280 h 1643056"/>
                  <a:gd name="connsiteX16" fmla="*/ 1144094 w 1203747"/>
                  <a:gd name="connsiteY16" fmla="*/ 1061318 h 1643056"/>
                  <a:gd name="connsiteX17" fmla="*/ 1198052 w 1203747"/>
                  <a:gd name="connsiteY17" fmla="*/ 1104805 h 1643056"/>
                  <a:gd name="connsiteX18" fmla="*/ 1131115 w 1203747"/>
                  <a:gd name="connsiteY18" fmla="*/ 1228122 h 1643056"/>
                  <a:gd name="connsiteX19" fmla="*/ 1049430 w 1203747"/>
                  <a:gd name="connsiteY19" fmla="*/ 1235713 h 1643056"/>
                  <a:gd name="connsiteX20" fmla="*/ 1002194 w 1203747"/>
                  <a:gd name="connsiteY20" fmla="*/ 1197641 h 1643056"/>
                  <a:gd name="connsiteX21" fmla="*/ 960714 w 1203747"/>
                  <a:gd name="connsiteY21" fmla="*/ 1209891 h 1643056"/>
                  <a:gd name="connsiteX22" fmla="*/ 808506 w 1203747"/>
                  <a:gd name="connsiteY22" fmla="*/ 1265889 h 1643056"/>
                  <a:gd name="connsiteX23" fmla="*/ 726194 w 1203747"/>
                  <a:gd name="connsiteY23" fmla="*/ 1299815 h 1643056"/>
                  <a:gd name="connsiteX24" fmla="*/ 758525 w 1203747"/>
                  <a:gd name="connsiteY24" fmla="*/ 1313297 h 1643056"/>
                  <a:gd name="connsiteX25" fmla="*/ 883022 w 1203747"/>
                  <a:gd name="connsiteY25" fmla="*/ 1361337 h 1643056"/>
                  <a:gd name="connsiteX26" fmla="*/ 996104 w 1203747"/>
                  <a:gd name="connsiteY26" fmla="*/ 1397410 h 1643056"/>
                  <a:gd name="connsiteX27" fmla="*/ 995471 w 1203747"/>
                  <a:gd name="connsiteY27" fmla="*/ 1389270 h 1643056"/>
                  <a:gd name="connsiteX28" fmla="*/ 1131114 w 1203747"/>
                  <a:gd name="connsiteY28" fmla="*/ 1353372 h 1643056"/>
                  <a:gd name="connsiteX29" fmla="*/ 1198052 w 1203747"/>
                  <a:gd name="connsiteY29" fmla="*/ 1476689 h 1643056"/>
                  <a:gd name="connsiteX30" fmla="*/ 1144094 w 1203747"/>
                  <a:gd name="connsiteY30" fmla="*/ 1520176 h 1643056"/>
                  <a:gd name="connsiteX31" fmla="*/ 1133725 w 1203747"/>
                  <a:gd name="connsiteY31" fmla="*/ 1519214 h 1643056"/>
                  <a:gd name="connsiteX32" fmla="*/ 1141539 w 1203747"/>
                  <a:gd name="connsiteY32" fmla="*/ 1526098 h 1643056"/>
                  <a:gd name="connsiteX33" fmla="*/ 1146915 w 1203747"/>
                  <a:gd name="connsiteY33" fmla="*/ 1595189 h 1643056"/>
                  <a:gd name="connsiteX34" fmla="*/ 1011272 w 1203747"/>
                  <a:gd name="connsiteY34" fmla="*/ 1631087 h 1643056"/>
                  <a:gd name="connsiteX35" fmla="*/ 949711 w 1203747"/>
                  <a:gd name="connsiteY35" fmla="*/ 1576863 h 1643056"/>
                  <a:gd name="connsiteX36" fmla="*/ 945137 w 1203747"/>
                  <a:gd name="connsiteY36" fmla="*/ 1518102 h 1643056"/>
                  <a:gd name="connsiteX37" fmla="*/ 840407 w 1203747"/>
                  <a:gd name="connsiteY37" fmla="*/ 1460073 h 1643056"/>
                  <a:gd name="connsiteX38" fmla="*/ 720047 w 1203747"/>
                  <a:gd name="connsiteY38" fmla="*/ 1402448 h 1643056"/>
                  <a:gd name="connsiteX39" fmla="*/ 604262 w 1203747"/>
                  <a:gd name="connsiteY39" fmla="*/ 1350783 h 1643056"/>
                  <a:gd name="connsiteX40" fmla="*/ 486814 w 1203747"/>
                  <a:gd name="connsiteY40" fmla="*/ 1403190 h 1643056"/>
                  <a:gd name="connsiteX41" fmla="*/ 366454 w 1203747"/>
                  <a:gd name="connsiteY41" fmla="*/ 1460815 h 1643056"/>
                  <a:gd name="connsiteX42" fmla="*/ 261724 w 1203747"/>
                  <a:gd name="connsiteY42" fmla="*/ 1518844 h 1643056"/>
                  <a:gd name="connsiteX43" fmla="*/ 257150 w 1203747"/>
                  <a:gd name="connsiteY43" fmla="*/ 1577605 h 1643056"/>
                  <a:gd name="connsiteX44" fmla="*/ 195589 w 1203747"/>
                  <a:gd name="connsiteY44" fmla="*/ 1631829 h 1643056"/>
                  <a:gd name="connsiteX45" fmla="*/ 59946 w 1203747"/>
                  <a:gd name="connsiteY45" fmla="*/ 1595931 h 1643056"/>
                  <a:gd name="connsiteX46" fmla="*/ 65322 w 1203747"/>
                  <a:gd name="connsiteY46" fmla="*/ 1526840 h 1643056"/>
                  <a:gd name="connsiteX47" fmla="*/ 73136 w 1203747"/>
                  <a:gd name="connsiteY47" fmla="*/ 1519956 h 1643056"/>
                  <a:gd name="connsiteX48" fmla="*/ 62767 w 1203747"/>
                  <a:gd name="connsiteY48" fmla="*/ 1520918 h 1643056"/>
                  <a:gd name="connsiteX49" fmla="*/ 8809 w 1203747"/>
                  <a:gd name="connsiteY49" fmla="*/ 1477431 h 1643056"/>
                  <a:gd name="connsiteX50" fmla="*/ 75747 w 1203747"/>
                  <a:gd name="connsiteY50" fmla="*/ 1354114 h 1643056"/>
                  <a:gd name="connsiteX51" fmla="*/ 211390 w 1203747"/>
                  <a:gd name="connsiteY51" fmla="*/ 1390012 h 1643056"/>
                  <a:gd name="connsiteX52" fmla="*/ 210757 w 1203747"/>
                  <a:gd name="connsiteY52" fmla="*/ 1398152 h 1643056"/>
                  <a:gd name="connsiteX53" fmla="*/ 323838 w 1203747"/>
                  <a:gd name="connsiteY53" fmla="*/ 1362079 h 1643056"/>
                  <a:gd name="connsiteX54" fmla="*/ 448335 w 1203747"/>
                  <a:gd name="connsiteY54" fmla="*/ 1314039 h 1643056"/>
                  <a:gd name="connsiteX55" fmla="*/ 482456 w 1203747"/>
                  <a:gd name="connsiteY55" fmla="*/ 1299810 h 1643056"/>
                  <a:gd name="connsiteX56" fmla="*/ 398355 w 1203747"/>
                  <a:gd name="connsiteY56" fmla="*/ 1265147 h 1643056"/>
                  <a:gd name="connsiteX57" fmla="*/ 246146 w 1203747"/>
                  <a:gd name="connsiteY57" fmla="*/ 1209149 h 1643056"/>
                  <a:gd name="connsiteX58" fmla="*/ 204667 w 1203747"/>
                  <a:gd name="connsiteY58" fmla="*/ 1196899 h 1643056"/>
                  <a:gd name="connsiteX59" fmla="*/ 157431 w 1203747"/>
                  <a:gd name="connsiteY59" fmla="*/ 1234971 h 1643056"/>
                  <a:gd name="connsiteX60" fmla="*/ 75746 w 1203747"/>
                  <a:gd name="connsiteY60" fmla="*/ 1227380 h 1643056"/>
                  <a:gd name="connsiteX61" fmla="*/ 8809 w 1203747"/>
                  <a:gd name="connsiteY61" fmla="*/ 1104063 h 1643056"/>
                  <a:gd name="connsiteX62" fmla="*/ 62767 w 1203747"/>
                  <a:gd name="connsiteY62" fmla="*/ 1060576 h 1643056"/>
                  <a:gd name="connsiteX63" fmla="*/ 73136 w 1203747"/>
                  <a:gd name="connsiteY63" fmla="*/ 1061538 h 1643056"/>
                  <a:gd name="connsiteX64" fmla="*/ 65322 w 1203747"/>
                  <a:gd name="connsiteY64" fmla="*/ 1054654 h 1643056"/>
                  <a:gd name="connsiteX65" fmla="*/ 59946 w 1203747"/>
                  <a:gd name="connsiteY65" fmla="*/ 985563 h 1643056"/>
                  <a:gd name="connsiteX66" fmla="*/ 153462 w 1203747"/>
                  <a:gd name="connsiteY66" fmla="*/ 938907 h 1643056"/>
                  <a:gd name="connsiteX67" fmla="*/ 517587 w 1203747"/>
                  <a:gd name="connsiteY67" fmla="*/ 703931 h 1643056"/>
                  <a:gd name="connsiteX68" fmla="*/ 461600 w 1203747"/>
                  <a:gd name="connsiteY68" fmla="*/ 790723 h 1643056"/>
                  <a:gd name="connsiteX69" fmla="*/ 517587 w 1203747"/>
                  <a:gd name="connsiteY69" fmla="*/ 877515 h 1643056"/>
                  <a:gd name="connsiteX70" fmla="*/ 573574 w 1203747"/>
                  <a:gd name="connsiteY70" fmla="*/ 790723 h 1643056"/>
                  <a:gd name="connsiteX71" fmla="*/ 517587 w 1203747"/>
                  <a:gd name="connsiteY71" fmla="*/ 703931 h 1643056"/>
                  <a:gd name="connsiteX72" fmla="*/ 680883 w 1203747"/>
                  <a:gd name="connsiteY72" fmla="*/ 698100 h 1643056"/>
                  <a:gd name="connsiteX73" fmla="*/ 624896 w 1203747"/>
                  <a:gd name="connsiteY73" fmla="*/ 784892 h 1643056"/>
                  <a:gd name="connsiteX74" fmla="*/ 680883 w 1203747"/>
                  <a:gd name="connsiteY74" fmla="*/ 871684 h 1643056"/>
                  <a:gd name="connsiteX75" fmla="*/ 736870 w 1203747"/>
                  <a:gd name="connsiteY75" fmla="*/ 784892 h 1643056"/>
                  <a:gd name="connsiteX76" fmla="*/ 680883 w 1203747"/>
                  <a:gd name="connsiteY76" fmla="*/ 698100 h 1643056"/>
                  <a:gd name="connsiteX77" fmla="*/ 828912 w 1203747"/>
                  <a:gd name="connsiteY77" fmla="*/ 362177 h 1643056"/>
                  <a:gd name="connsiteX78" fmla="*/ 921930 w 1203747"/>
                  <a:gd name="connsiteY78" fmla="*/ 455194 h 1643056"/>
                  <a:gd name="connsiteX79" fmla="*/ 828912 w 1203747"/>
                  <a:gd name="connsiteY79" fmla="*/ 548211 h 1643056"/>
                  <a:gd name="connsiteX80" fmla="*/ 735894 w 1203747"/>
                  <a:gd name="connsiteY80" fmla="*/ 455194 h 1643056"/>
                  <a:gd name="connsiteX81" fmla="*/ 828912 w 1203747"/>
                  <a:gd name="connsiteY81" fmla="*/ 362177 h 1643056"/>
                  <a:gd name="connsiteX82" fmla="*/ 362187 w 1203747"/>
                  <a:gd name="connsiteY82" fmla="*/ 362177 h 1643056"/>
                  <a:gd name="connsiteX83" fmla="*/ 455205 w 1203747"/>
                  <a:gd name="connsiteY83" fmla="*/ 455194 h 1643056"/>
                  <a:gd name="connsiteX84" fmla="*/ 362187 w 1203747"/>
                  <a:gd name="connsiteY84" fmla="*/ 548211 h 1643056"/>
                  <a:gd name="connsiteX85" fmla="*/ 269169 w 1203747"/>
                  <a:gd name="connsiteY85" fmla="*/ 455194 h 1643056"/>
                  <a:gd name="connsiteX86" fmla="*/ 362187 w 1203747"/>
                  <a:gd name="connsiteY86" fmla="*/ 362177 h 1643056"/>
                  <a:gd name="connsiteX87" fmla="*/ 905415 w 1203747"/>
                  <a:gd name="connsiteY87" fmla="*/ 268382 h 1643056"/>
                  <a:gd name="connsiteX88" fmla="*/ 689564 w 1203747"/>
                  <a:gd name="connsiteY88" fmla="*/ 457187 h 1643056"/>
                  <a:gd name="connsiteX89" fmla="*/ 905415 w 1203747"/>
                  <a:gd name="connsiteY89" fmla="*/ 645992 h 1643056"/>
                  <a:gd name="connsiteX90" fmla="*/ 1121267 w 1203747"/>
                  <a:gd name="connsiteY90" fmla="*/ 457187 h 1643056"/>
                  <a:gd name="connsiteX91" fmla="*/ 905415 w 1203747"/>
                  <a:gd name="connsiteY91" fmla="*/ 268382 h 1643056"/>
                  <a:gd name="connsiteX92" fmla="*/ 293054 w 1203747"/>
                  <a:gd name="connsiteY92" fmla="*/ 268382 h 1643056"/>
                  <a:gd name="connsiteX93" fmla="*/ 77202 w 1203747"/>
                  <a:gd name="connsiteY93" fmla="*/ 457187 h 1643056"/>
                  <a:gd name="connsiteX94" fmla="*/ 293054 w 1203747"/>
                  <a:gd name="connsiteY94" fmla="*/ 645992 h 1643056"/>
                  <a:gd name="connsiteX95" fmla="*/ 508906 w 1203747"/>
                  <a:gd name="connsiteY95" fmla="*/ 457187 h 1643056"/>
                  <a:gd name="connsiteX96" fmla="*/ 293054 w 1203747"/>
                  <a:gd name="connsiteY96" fmla="*/ 268382 h 1643056"/>
                  <a:gd name="connsiteX97" fmla="*/ 599234 w 1203747"/>
                  <a:gd name="connsiteY97" fmla="*/ 0 h 1643056"/>
                  <a:gd name="connsiteX98" fmla="*/ 1198468 w 1203747"/>
                  <a:gd name="connsiteY98" fmla="*/ 491117 h 1643056"/>
                  <a:gd name="connsiteX99" fmla="*/ 1022958 w 1203747"/>
                  <a:gd name="connsiteY99" fmla="*/ 838391 h 1643056"/>
                  <a:gd name="connsiteX100" fmla="*/ 866040 w 1203747"/>
                  <a:gd name="connsiteY100" fmla="*/ 925097 h 1643056"/>
                  <a:gd name="connsiteX101" fmla="*/ 821752 w 1203747"/>
                  <a:gd name="connsiteY101" fmla="*/ 1102249 h 1643056"/>
                  <a:gd name="connsiteX102" fmla="*/ 376713 w 1203747"/>
                  <a:gd name="connsiteY102" fmla="*/ 1102249 h 1643056"/>
                  <a:gd name="connsiteX103" fmla="*/ 332425 w 1203747"/>
                  <a:gd name="connsiteY103" fmla="*/ 925097 h 1643056"/>
                  <a:gd name="connsiteX104" fmla="*/ 175509 w 1203747"/>
                  <a:gd name="connsiteY104" fmla="*/ 838390 h 1643056"/>
                  <a:gd name="connsiteX105" fmla="*/ 0 w 1203747"/>
                  <a:gd name="connsiteY105" fmla="*/ 491117 h 1643056"/>
                  <a:gd name="connsiteX106" fmla="*/ 599234 w 1203747"/>
                  <a:gd name="connsiteY106" fmla="*/ 0 h 1643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1203747" h="1643056">
                    <a:moveTo>
                      <a:pt x="153462" y="938907"/>
                    </a:moveTo>
                    <a:cubicBezTo>
                      <a:pt x="167319" y="940108"/>
                      <a:pt x="181604" y="943630"/>
                      <a:pt x="195589" y="949665"/>
                    </a:cubicBezTo>
                    <a:cubicBezTo>
                      <a:pt x="251529" y="973805"/>
                      <a:pt x="281499" y="1029016"/>
                      <a:pt x="262526" y="1072982"/>
                    </a:cubicBezTo>
                    <a:lnTo>
                      <a:pt x="254965" y="1079075"/>
                    </a:lnTo>
                    <a:lnTo>
                      <a:pt x="292777" y="1101109"/>
                    </a:lnTo>
                    <a:cubicBezTo>
                      <a:pt x="333615" y="1122821"/>
                      <a:pt x="382810" y="1147359"/>
                      <a:pt x="437938" y="1173435"/>
                    </a:cubicBezTo>
                    <a:lnTo>
                      <a:pt x="604253" y="1248471"/>
                    </a:lnTo>
                    <a:lnTo>
                      <a:pt x="768922" y="1174177"/>
                    </a:lnTo>
                    <a:cubicBezTo>
                      <a:pt x="824051" y="1148101"/>
                      <a:pt x="873245" y="1123563"/>
                      <a:pt x="914084" y="1101851"/>
                    </a:cubicBezTo>
                    <a:lnTo>
                      <a:pt x="951896" y="1079817"/>
                    </a:lnTo>
                    <a:lnTo>
                      <a:pt x="944335" y="1073724"/>
                    </a:lnTo>
                    <a:cubicBezTo>
                      <a:pt x="925362" y="1029758"/>
                      <a:pt x="955331" y="974547"/>
                      <a:pt x="1011272" y="950407"/>
                    </a:cubicBezTo>
                    <a:cubicBezTo>
                      <a:pt x="1025258" y="944372"/>
                      <a:pt x="1039542" y="940850"/>
                      <a:pt x="1053399" y="939649"/>
                    </a:cubicBezTo>
                    <a:cubicBezTo>
                      <a:pt x="1094968" y="936046"/>
                      <a:pt x="1132686" y="953330"/>
                      <a:pt x="1146915" y="986305"/>
                    </a:cubicBezTo>
                    <a:cubicBezTo>
                      <a:pt x="1156401" y="1008287"/>
                      <a:pt x="1153654" y="1033081"/>
                      <a:pt x="1141539" y="1055396"/>
                    </a:cubicBezTo>
                    <a:lnTo>
                      <a:pt x="1133725" y="1062280"/>
                    </a:lnTo>
                    <a:lnTo>
                      <a:pt x="1144094" y="1061318"/>
                    </a:lnTo>
                    <a:cubicBezTo>
                      <a:pt x="1168642" y="1067812"/>
                      <a:pt x="1188566" y="1082822"/>
                      <a:pt x="1198052" y="1104805"/>
                    </a:cubicBezTo>
                    <a:cubicBezTo>
                      <a:pt x="1217024" y="1148771"/>
                      <a:pt x="1187055" y="1203982"/>
                      <a:pt x="1131115" y="1228122"/>
                    </a:cubicBezTo>
                    <a:cubicBezTo>
                      <a:pt x="1103145" y="1240191"/>
                      <a:pt x="1073978" y="1242209"/>
                      <a:pt x="1049430" y="1235713"/>
                    </a:cubicBezTo>
                    <a:lnTo>
                      <a:pt x="1002194" y="1197641"/>
                    </a:lnTo>
                    <a:lnTo>
                      <a:pt x="960714" y="1209891"/>
                    </a:lnTo>
                    <a:cubicBezTo>
                      <a:pt x="916900" y="1224709"/>
                      <a:pt x="865298" y="1243668"/>
                      <a:pt x="808506" y="1265889"/>
                    </a:cubicBezTo>
                    <a:lnTo>
                      <a:pt x="726194" y="1299815"/>
                    </a:lnTo>
                    <a:lnTo>
                      <a:pt x="758525" y="1313297"/>
                    </a:lnTo>
                    <a:cubicBezTo>
                      <a:pt x="802944" y="1331144"/>
                      <a:pt x="844808" y="1347281"/>
                      <a:pt x="883022" y="1361337"/>
                    </a:cubicBezTo>
                    <a:lnTo>
                      <a:pt x="996104" y="1397410"/>
                    </a:lnTo>
                    <a:lnTo>
                      <a:pt x="995471" y="1389270"/>
                    </a:lnTo>
                    <a:cubicBezTo>
                      <a:pt x="1014444" y="1345304"/>
                      <a:pt x="1075174" y="1329232"/>
                      <a:pt x="1131114" y="1353372"/>
                    </a:cubicBezTo>
                    <a:cubicBezTo>
                      <a:pt x="1187055" y="1377512"/>
                      <a:pt x="1217024" y="1432723"/>
                      <a:pt x="1198052" y="1476689"/>
                    </a:cubicBezTo>
                    <a:cubicBezTo>
                      <a:pt x="1188566" y="1498672"/>
                      <a:pt x="1168639" y="1513681"/>
                      <a:pt x="1144094" y="1520176"/>
                    </a:cubicBezTo>
                    <a:lnTo>
                      <a:pt x="1133725" y="1519214"/>
                    </a:lnTo>
                    <a:lnTo>
                      <a:pt x="1141539" y="1526098"/>
                    </a:lnTo>
                    <a:cubicBezTo>
                      <a:pt x="1153652" y="1548412"/>
                      <a:pt x="1156401" y="1573207"/>
                      <a:pt x="1146915" y="1595189"/>
                    </a:cubicBezTo>
                    <a:cubicBezTo>
                      <a:pt x="1127943" y="1639156"/>
                      <a:pt x="1067213" y="1655227"/>
                      <a:pt x="1011272" y="1631087"/>
                    </a:cubicBezTo>
                    <a:cubicBezTo>
                      <a:pt x="983300" y="1619016"/>
                      <a:pt x="961823" y="1599179"/>
                      <a:pt x="949711" y="1576863"/>
                    </a:cubicBezTo>
                    <a:lnTo>
                      <a:pt x="945137" y="1518102"/>
                    </a:lnTo>
                    <a:lnTo>
                      <a:pt x="840407" y="1460073"/>
                    </a:lnTo>
                    <a:cubicBezTo>
                      <a:pt x="803965" y="1441910"/>
                      <a:pt x="763504" y="1422521"/>
                      <a:pt x="720047" y="1402448"/>
                    </a:cubicBezTo>
                    <a:lnTo>
                      <a:pt x="604262" y="1350783"/>
                    </a:lnTo>
                    <a:lnTo>
                      <a:pt x="486814" y="1403190"/>
                    </a:lnTo>
                    <a:cubicBezTo>
                      <a:pt x="443356" y="1423263"/>
                      <a:pt x="402896" y="1442653"/>
                      <a:pt x="366454" y="1460815"/>
                    </a:cubicBezTo>
                    <a:lnTo>
                      <a:pt x="261724" y="1518844"/>
                    </a:lnTo>
                    <a:lnTo>
                      <a:pt x="257150" y="1577605"/>
                    </a:lnTo>
                    <a:cubicBezTo>
                      <a:pt x="245038" y="1599921"/>
                      <a:pt x="223560" y="1619758"/>
                      <a:pt x="195589" y="1631829"/>
                    </a:cubicBezTo>
                    <a:cubicBezTo>
                      <a:pt x="139648" y="1655969"/>
                      <a:pt x="78918" y="1639898"/>
                      <a:pt x="59946" y="1595931"/>
                    </a:cubicBezTo>
                    <a:cubicBezTo>
                      <a:pt x="50460" y="1573949"/>
                      <a:pt x="53209" y="1549154"/>
                      <a:pt x="65322" y="1526840"/>
                    </a:cubicBezTo>
                    <a:lnTo>
                      <a:pt x="73136" y="1519956"/>
                    </a:lnTo>
                    <a:lnTo>
                      <a:pt x="62767" y="1520918"/>
                    </a:lnTo>
                    <a:cubicBezTo>
                      <a:pt x="38222" y="1514423"/>
                      <a:pt x="18295" y="1499414"/>
                      <a:pt x="8809" y="1477431"/>
                    </a:cubicBezTo>
                    <a:cubicBezTo>
                      <a:pt x="-10163" y="1433465"/>
                      <a:pt x="19806" y="1378254"/>
                      <a:pt x="75747" y="1354114"/>
                    </a:cubicBezTo>
                    <a:cubicBezTo>
                      <a:pt x="131687" y="1329974"/>
                      <a:pt x="192417" y="1346046"/>
                      <a:pt x="211390" y="1390012"/>
                    </a:cubicBezTo>
                    <a:lnTo>
                      <a:pt x="210757" y="1398152"/>
                    </a:lnTo>
                    <a:lnTo>
                      <a:pt x="323838" y="1362079"/>
                    </a:lnTo>
                    <a:cubicBezTo>
                      <a:pt x="362052" y="1348023"/>
                      <a:pt x="403917" y="1331886"/>
                      <a:pt x="448335" y="1314039"/>
                    </a:cubicBezTo>
                    <a:lnTo>
                      <a:pt x="482456" y="1299810"/>
                    </a:lnTo>
                    <a:lnTo>
                      <a:pt x="398355" y="1265147"/>
                    </a:lnTo>
                    <a:cubicBezTo>
                      <a:pt x="341563" y="1242926"/>
                      <a:pt x="289961" y="1223967"/>
                      <a:pt x="246146" y="1209149"/>
                    </a:cubicBezTo>
                    <a:lnTo>
                      <a:pt x="204667" y="1196899"/>
                    </a:lnTo>
                    <a:lnTo>
                      <a:pt x="157431" y="1234971"/>
                    </a:lnTo>
                    <a:cubicBezTo>
                      <a:pt x="132883" y="1241467"/>
                      <a:pt x="103716" y="1239449"/>
                      <a:pt x="75746" y="1227380"/>
                    </a:cubicBezTo>
                    <a:cubicBezTo>
                      <a:pt x="19806" y="1203240"/>
                      <a:pt x="-10163" y="1148029"/>
                      <a:pt x="8809" y="1104063"/>
                    </a:cubicBezTo>
                    <a:cubicBezTo>
                      <a:pt x="18295" y="1082080"/>
                      <a:pt x="38219" y="1067070"/>
                      <a:pt x="62767" y="1060576"/>
                    </a:cubicBezTo>
                    <a:lnTo>
                      <a:pt x="73136" y="1061538"/>
                    </a:lnTo>
                    <a:lnTo>
                      <a:pt x="65322" y="1054654"/>
                    </a:lnTo>
                    <a:cubicBezTo>
                      <a:pt x="53207" y="1032339"/>
                      <a:pt x="50460" y="1007545"/>
                      <a:pt x="59946" y="985563"/>
                    </a:cubicBezTo>
                    <a:cubicBezTo>
                      <a:pt x="74175" y="952588"/>
                      <a:pt x="111893" y="935304"/>
                      <a:pt x="153462" y="938907"/>
                    </a:cubicBezTo>
                    <a:close/>
                    <a:moveTo>
                      <a:pt x="517587" y="703931"/>
                    </a:moveTo>
                    <a:cubicBezTo>
                      <a:pt x="486667" y="703931"/>
                      <a:pt x="461600" y="742789"/>
                      <a:pt x="461600" y="790723"/>
                    </a:cubicBezTo>
                    <a:cubicBezTo>
                      <a:pt x="461600" y="838657"/>
                      <a:pt x="486667" y="877515"/>
                      <a:pt x="517587" y="877515"/>
                    </a:cubicBezTo>
                    <a:cubicBezTo>
                      <a:pt x="548508" y="877515"/>
                      <a:pt x="573574" y="838657"/>
                      <a:pt x="573574" y="790723"/>
                    </a:cubicBezTo>
                    <a:cubicBezTo>
                      <a:pt x="573574" y="742789"/>
                      <a:pt x="548508" y="703931"/>
                      <a:pt x="517587" y="703931"/>
                    </a:cubicBezTo>
                    <a:close/>
                    <a:moveTo>
                      <a:pt x="680883" y="698100"/>
                    </a:moveTo>
                    <a:cubicBezTo>
                      <a:pt x="649963" y="698100"/>
                      <a:pt x="624896" y="736958"/>
                      <a:pt x="624896" y="784892"/>
                    </a:cubicBezTo>
                    <a:cubicBezTo>
                      <a:pt x="624896" y="832826"/>
                      <a:pt x="649963" y="871684"/>
                      <a:pt x="680883" y="871684"/>
                    </a:cubicBezTo>
                    <a:cubicBezTo>
                      <a:pt x="711803" y="871684"/>
                      <a:pt x="736870" y="832826"/>
                      <a:pt x="736870" y="784892"/>
                    </a:cubicBezTo>
                    <a:cubicBezTo>
                      <a:pt x="736870" y="736958"/>
                      <a:pt x="711803" y="698100"/>
                      <a:pt x="680883" y="698100"/>
                    </a:cubicBezTo>
                    <a:close/>
                    <a:moveTo>
                      <a:pt x="828912" y="362177"/>
                    </a:moveTo>
                    <a:cubicBezTo>
                      <a:pt x="880284" y="362177"/>
                      <a:pt x="921930" y="403822"/>
                      <a:pt x="921930" y="455194"/>
                    </a:cubicBezTo>
                    <a:cubicBezTo>
                      <a:pt x="921930" y="506566"/>
                      <a:pt x="880284" y="548211"/>
                      <a:pt x="828912" y="548211"/>
                    </a:cubicBezTo>
                    <a:cubicBezTo>
                      <a:pt x="777540" y="548211"/>
                      <a:pt x="735894" y="506566"/>
                      <a:pt x="735894" y="455194"/>
                    </a:cubicBezTo>
                    <a:cubicBezTo>
                      <a:pt x="735894" y="403822"/>
                      <a:pt x="777540" y="362177"/>
                      <a:pt x="828912" y="362177"/>
                    </a:cubicBezTo>
                    <a:close/>
                    <a:moveTo>
                      <a:pt x="362187" y="362177"/>
                    </a:moveTo>
                    <a:cubicBezTo>
                      <a:pt x="413559" y="362177"/>
                      <a:pt x="455205" y="403822"/>
                      <a:pt x="455205" y="455194"/>
                    </a:cubicBezTo>
                    <a:cubicBezTo>
                      <a:pt x="455205" y="506566"/>
                      <a:pt x="413559" y="548211"/>
                      <a:pt x="362187" y="548211"/>
                    </a:cubicBezTo>
                    <a:cubicBezTo>
                      <a:pt x="310815" y="548211"/>
                      <a:pt x="269169" y="506566"/>
                      <a:pt x="269169" y="455194"/>
                    </a:cubicBezTo>
                    <a:cubicBezTo>
                      <a:pt x="269169" y="403822"/>
                      <a:pt x="310815" y="362177"/>
                      <a:pt x="362187" y="362177"/>
                    </a:cubicBezTo>
                    <a:close/>
                    <a:moveTo>
                      <a:pt x="905415" y="268382"/>
                    </a:moveTo>
                    <a:cubicBezTo>
                      <a:pt x="786204" y="268382"/>
                      <a:pt x="689564" y="352913"/>
                      <a:pt x="689564" y="457187"/>
                    </a:cubicBezTo>
                    <a:cubicBezTo>
                      <a:pt x="689564" y="561461"/>
                      <a:pt x="786204" y="645992"/>
                      <a:pt x="905415" y="645992"/>
                    </a:cubicBezTo>
                    <a:cubicBezTo>
                      <a:pt x="1024627" y="645992"/>
                      <a:pt x="1121267" y="561461"/>
                      <a:pt x="1121267" y="457187"/>
                    </a:cubicBezTo>
                    <a:cubicBezTo>
                      <a:pt x="1121267" y="352913"/>
                      <a:pt x="1024627" y="268382"/>
                      <a:pt x="905415" y="268382"/>
                    </a:cubicBezTo>
                    <a:close/>
                    <a:moveTo>
                      <a:pt x="293054" y="268382"/>
                    </a:moveTo>
                    <a:cubicBezTo>
                      <a:pt x="173842" y="268382"/>
                      <a:pt x="77202" y="352913"/>
                      <a:pt x="77202" y="457187"/>
                    </a:cubicBezTo>
                    <a:cubicBezTo>
                      <a:pt x="77202" y="561461"/>
                      <a:pt x="173842" y="645992"/>
                      <a:pt x="293054" y="645992"/>
                    </a:cubicBezTo>
                    <a:cubicBezTo>
                      <a:pt x="412265" y="645992"/>
                      <a:pt x="508906" y="561461"/>
                      <a:pt x="508906" y="457187"/>
                    </a:cubicBezTo>
                    <a:cubicBezTo>
                      <a:pt x="508906" y="352913"/>
                      <a:pt x="412265" y="268382"/>
                      <a:pt x="293054" y="268382"/>
                    </a:cubicBezTo>
                    <a:close/>
                    <a:moveTo>
                      <a:pt x="599234" y="0"/>
                    </a:moveTo>
                    <a:cubicBezTo>
                      <a:pt x="930183" y="0"/>
                      <a:pt x="1198468" y="219880"/>
                      <a:pt x="1198468" y="491117"/>
                    </a:cubicBezTo>
                    <a:cubicBezTo>
                      <a:pt x="1198468" y="626735"/>
                      <a:pt x="1131398" y="749514"/>
                      <a:pt x="1022958" y="838391"/>
                    </a:cubicBezTo>
                    <a:lnTo>
                      <a:pt x="866040" y="925097"/>
                    </a:lnTo>
                    <a:lnTo>
                      <a:pt x="821752" y="1102249"/>
                    </a:lnTo>
                    <a:lnTo>
                      <a:pt x="376713" y="1102249"/>
                    </a:lnTo>
                    <a:lnTo>
                      <a:pt x="332425" y="925097"/>
                    </a:lnTo>
                    <a:lnTo>
                      <a:pt x="175509" y="838390"/>
                    </a:lnTo>
                    <a:cubicBezTo>
                      <a:pt x="67072" y="749514"/>
                      <a:pt x="0" y="626735"/>
                      <a:pt x="0" y="491117"/>
                    </a:cubicBezTo>
                    <a:cubicBezTo>
                      <a:pt x="0" y="219880"/>
                      <a:pt x="268285" y="0"/>
                      <a:pt x="5992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波線 68">
              <a:extLst>
                <a:ext uri="{FF2B5EF4-FFF2-40B4-BE49-F238E27FC236}">
                  <a16:creationId xmlns:a16="http://schemas.microsoft.com/office/drawing/2014/main" id="{AA72FF17-803C-49C8-88A6-B98F41C8E996}"/>
                </a:ext>
              </a:extLst>
            </p:cNvPr>
            <p:cNvSpPr/>
            <p:nvPr/>
          </p:nvSpPr>
          <p:spPr bwMode="auto">
            <a:xfrm>
              <a:off x="6040544" y="4762318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1C5FEDB-5A1A-41A8-A707-5268052D5736}"/>
              </a:ext>
            </a:extLst>
          </p:cNvPr>
          <p:cNvGrpSpPr/>
          <p:nvPr/>
        </p:nvGrpSpPr>
        <p:grpSpPr>
          <a:xfrm>
            <a:off x="7903849" y="4762318"/>
            <a:ext cx="1593833" cy="1492370"/>
            <a:chOff x="7903849" y="4762318"/>
            <a:chExt cx="1593833" cy="149237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72C64B15-1911-4593-8253-29C04CF9381B}"/>
                </a:ext>
              </a:extLst>
            </p:cNvPr>
            <p:cNvGrpSpPr/>
            <p:nvPr/>
          </p:nvGrpSpPr>
          <p:grpSpPr>
            <a:xfrm>
              <a:off x="7903849" y="4762318"/>
              <a:ext cx="1593833" cy="1492370"/>
              <a:chOff x="7903849" y="4770407"/>
              <a:chExt cx="1593833" cy="1492370"/>
            </a:xfrm>
          </p:grpSpPr>
          <p:sp>
            <p:nvSpPr>
              <p:cNvPr id="75" name="波線 74">
                <a:extLst>
                  <a:ext uri="{FF2B5EF4-FFF2-40B4-BE49-F238E27FC236}">
                    <a16:creationId xmlns:a16="http://schemas.microsoft.com/office/drawing/2014/main" id="{CF9C37B8-5EF3-45EA-BDF0-ED010E3D8CFD}"/>
                  </a:ext>
                </a:extLst>
              </p:cNvPr>
              <p:cNvSpPr/>
              <p:nvPr/>
            </p:nvSpPr>
            <p:spPr bwMode="auto">
              <a:xfrm>
                <a:off x="7903849" y="4770407"/>
                <a:ext cx="1593833" cy="1492370"/>
              </a:xfrm>
              <a:prstGeom prst="wave">
                <a:avLst>
                  <a:gd name="adj1" fmla="val 8699"/>
                  <a:gd name="adj2" fmla="val 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9B6F806C-1EB6-479F-8E9E-BE829797E527}"/>
                  </a:ext>
                </a:extLst>
              </p:cNvPr>
              <p:cNvSpPr/>
              <p:nvPr/>
            </p:nvSpPr>
            <p:spPr>
              <a:xfrm>
                <a:off x="8497370" y="5097632"/>
                <a:ext cx="478798" cy="844366"/>
              </a:xfrm>
              <a:custGeom>
                <a:avLst/>
                <a:gdLst>
                  <a:gd name="connsiteX0" fmla="*/ 647660 w 1207313"/>
                  <a:gd name="connsiteY0" fmla="*/ 1372376 h 2037572"/>
                  <a:gd name="connsiteX1" fmla="*/ 683997 w 1207313"/>
                  <a:gd name="connsiteY1" fmla="*/ 1439688 h 2037572"/>
                  <a:gd name="connsiteX2" fmla="*/ 647660 w 1207313"/>
                  <a:gd name="connsiteY2" fmla="*/ 1506999 h 2037572"/>
                  <a:gd name="connsiteX3" fmla="*/ 611324 w 1207313"/>
                  <a:gd name="connsiteY3" fmla="*/ 1439688 h 2037572"/>
                  <a:gd name="connsiteX4" fmla="*/ 647660 w 1207313"/>
                  <a:gd name="connsiteY4" fmla="*/ 1372376 h 2037572"/>
                  <a:gd name="connsiteX5" fmla="*/ 556380 w 1207313"/>
                  <a:gd name="connsiteY5" fmla="*/ 1372376 h 2037572"/>
                  <a:gd name="connsiteX6" fmla="*/ 592717 w 1207313"/>
                  <a:gd name="connsiteY6" fmla="*/ 1439688 h 2037572"/>
                  <a:gd name="connsiteX7" fmla="*/ 556380 w 1207313"/>
                  <a:gd name="connsiteY7" fmla="*/ 1506999 h 2037572"/>
                  <a:gd name="connsiteX8" fmla="*/ 520044 w 1207313"/>
                  <a:gd name="connsiteY8" fmla="*/ 1439688 h 2037572"/>
                  <a:gd name="connsiteX9" fmla="*/ 556380 w 1207313"/>
                  <a:gd name="connsiteY9" fmla="*/ 1372376 h 2037572"/>
                  <a:gd name="connsiteX10" fmla="*/ 738940 w 1207313"/>
                  <a:gd name="connsiteY10" fmla="*/ 1349556 h 2037572"/>
                  <a:gd name="connsiteX11" fmla="*/ 775277 w 1207313"/>
                  <a:gd name="connsiteY11" fmla="*/ 1416868 h 2037572"/>
                  <a:gd name="connsiteX12" fmla="*/ 738940 w 1207313"/>
                  <a:gd name="connsiteY12" fmla="*/ 1484179 h 2037572"/>
                  <a:gd name="connsiteX13" fmla="*/ 702604 w 1207313"/>
                  <a:gd name="connsiteY13" fmla="*/ 1416868 h 2037572"/>
                  <a:gd name="connsiteX14" fmla="*/ 738940 w 1207313"/>
                  <a:gd name="connsiteY14" fmla="*/ 1349556 h 2037572"/>
                  <a:gd name="connsiteX15" fmla="*/ 465100 w 1207313"/>
                  <a:gd name="connsiteY15" fmla="*/ 1349556 h 2037572"/>
                  <a:gd name="connsiteX16" fmla="*/ 501437 w 1207313"/>
                  <a:gd name="connsiteY16" fmla="*/ 1416868 h 2037572"/>
                  <a:gd name="connsiteX17" fmla="*/ 465100 w 1207313"/>
                  <a:gd name="connsiteY17" fmla="*/ 1484179 h 2037572"/>
                  <a:gd name="connsiteX18" fmla="*/ 428764 w 1207313"/>
                  <a:gd name="connsiteY18" fmla="*/ 1416868 h 2037572"/>
                  <a:gd name="connsiteX19" fmla="*/ 465100 w 1207313"/>
                  <a:gd name="connsiteY19" fmla="*/ 1349556 h 2037572"/>
                  <a:gd name="connsiteX20" fmla="*/ 157028 w 1207313"/>
                  <a:gd name="connsiteY20" fmla="*/ 1333423 h 2037572"/>
                  <a:gd name="connsiteX21" fmla="*/ 199155 w 1207313"/>
                  <a:gd name="connsiteY21" fmla="*/ 1344181 h 2037572"/>
                  <a:gd name="connsiteX22" fmla="*/ 266092 w 1207313"/>
                  <a:gd name="connsiteY22" fmla="*/ 1467498 h 2037572"/>
                  <a:gd name="connsiteX23" fmla="*/ 258531 w 1207313"/>
                  <a:gd name="connsiteY23" fmla="*/ 1473591 h 2037572"/>
                  <a:gd name="connsiteX24" fmla="*/ 296343 w 1207313"/>
                  <a:gd name="connsiteY24" fmla="*/ 1495625 h 2037572"/>
                  <a:gd name="connsiteX25" fmla="*/ 441504 w 1207313"/>
                  <a:gd name="connsiteY25" fmla="*/ 1567951 h 2037572"/>
                  <a:gd name="connsiteX26" fmla="*/ 607819 w 1207313"/>
                  <a:gd name="connsiteY26" fmla="*/ 1642987 h 2037572"/>
                  <a:gd name="connsiteX27" fmla="*/ 772488 w 1207313"/>
                  <a:gd name="connsiteY27" fmla="*/ 1568693 h 2037572"/>
                  <a:gd name="connsiteX28" fmla="*/ 917650 w 1207313"/>
                  <a:gd name="connsiteY28" fmla="*/ 1496367 h 2037572"/>
                  <a:gd name="connsiteX29" fmla="*/ 955462 w 1207313"/>
                  <a:gd name="connsiteY29" fmla="*/ 1474333 h 2037572"/>
                  <a:gd name="connsiteX30" fmla="*/ 947901 w 1207313"/>
                  <a:gd name="connsiteY30" fmla="*/ 1468240 h 2037572"/>
                  <a:gd name="connsiteX31" fmla="*/ 1014838 w 1207313"/>
                  <a:gd name="connsiteY31" fmla="*/ 1344923 h 2037572"/>
                  <a:gd name="connsiteX32" fmla="*/ 1056965 w 1207313"/>
                  <a:gd name="connsiteY32" fmla="*/ 1334165 h 2037572"/>
                  <a:gd name="connsiteX33" fmla="*/ 1150481 w 1207313"/>
                  <a:gd name="connsiteY33" fmla="*/ 1380821 h 2037572"/>
                  <a:gd name="connsiteX34" fmla="*/ 1145105 w 1207313"/>
                  <a:gd name="connsiteY34" fmla="*/ 1449912 h 2037572"/>
                  <a:gd name="connsiteX35" fmla="*/ 1137291 w 1207313"/>
                  <a:gd name="connsiteY35" fmla="*/ 1456796 h 2037572"/>
                  <a:gd name="connsiteX36" fmla="*/ 1147660 w 1207313"/>
                  <a:gd name="connsiteY36" fmla="*/ 1455834 h 2037572"/>
                  <a:gd name="connsiteX37" fmla="*/ 1201618 w 1207313"/>
                  <a:gd name="connsiteY37" fmla="*/ 1499321 h 2037572"/>
                  <a:gd name="connsiteX38" fmla="*/ 1134681 w 1207313"/>
                  <a:gd name="connsiteY38" fmla="*/ 1622638 h 2037572"/>
                  <a:gd name="connsiteX39" fmla="*/ 1052996 w 1207313"/>
                  <a:gd name="connsiteY39" fmla="*/ 1630229 h 2037572"/>
                  <a:gd name="connsiteX40" fmla="*/ 1005760 w 1207313"/>
                  <a:gd name="connsiteY40" fmla="*/ 1592157 h 2037572"/>
                  <a:gd name="connsiteX41" fmla="*/ 964280 w 1207313"/>
                  <a:gd name="connsiteY41" fmla="*/ 1604407 h 2037572"/>
                  <a:gd name="connsiteX42" fmla="*/ 812072 w 1207313"/>
                  <a:gd name="connsiteY42" fmla="*/ 1660405 h 2037572"/>
                  <a:gd name="connsiteX43" fmla="*/ 729760 w 1207313"/>
                  <a:gd name="connsiteY43" fmla="*/ 1694331 h 2037572"/>
                  <a:gd name="connsiteX44" fmla="*/ 762091 w 1207313"/>
                  <a:gd name="connsiteY44" fmla="*/ 1707813 h 2037572"/>
                  <a:gd name="connsiteX45" fmla="*/ 886588 w 1207313"/>
                  <a:gd name="connsiteY45" fmla="*/ 1755853 h 2037572"/>
                  <a:gd name="connsiteX46" fmla="*/ 999670 w 1207313"/>
                  <a:gd name="connsiteY46" fmla="*/ 1791926 h 2037572"/>
                  <a:gd name="connsiteX47" fmla="*/ 999037 w 1207313"/>
                  <a:gd name="connsiteY47" fmla="*/ 1783786 h 2037572"/>
                  <a:gd name="connsiteX48" fmla="*/ 1134680 w 1207313"/>
                  <a:gd name="connsiteY48" fmla="*/ 1747888 h 2037572"/>
                  <a:gd name="connsiteX49" fmla="*/ 1201618 w 1207313"/>
                  <a:gd name="connsiteY49" fmla="*/ 1871205 h 2037572"/>
                  <a:gd name="connsiteX50" fmla="*/ 1147660 w 1207313"/>
                  <a:gd name="connsiteY50" fmla="*/ 1914692 h 2037572"/>
                  <a:gd name="connsiteX51" fmla="*/ 1137291 w 1207313"/>
                  <a:gd name="connsiteY51" fmla="*/ 1913730 h 2037572"/>
                  <a:gd name="connsiteX52" fmla="*/ 1145105 w 1207313"/>
                  <a:gd name="connsiteY52" fmla="*/ 1920614 h 2037572"/>
                  <a:gd name="connsiteX53" fmla="*/ 1150481 w 1207313"/>
                  <a:gd name="connsiteY53" fmla="*/ 1989705 h 2037572"/>
                  <a:gd name="connsiteX54" fmla="*/ 1014838 w 1207313"/>
                  <a:gd name="connsiteY54" fmla="*/ 2025603 h 2037572"/>
                  <a:gd name="connsiteX55" fmla="*/ 953277 w 1207313"/>
                  <a:gd name="connsiteY55" fmla="*/ 1971379 h 2037572"/>
                  <a:gd name="connsiteX56" fmla="*/ 948703 w 1207313"/>
                  <a:gd name="connsiteY56" fmla="*/ 1912618 h 2037572"/>
                  <a:gd name="connsiteX57" fmla="*/ 843973 w 1207313"/>
                  <a:gd name="connsiteY57" fmla="*/ 1854589 h 2037572"/>
                  <a:gd name="connsiteX58" fmla="*/ 723613 w 1207313"/>
                  <a:gd name="connsiteY58" fmla="*/ 1796964 h 2037572"/>
                  <a:gd name="connsiteX59" fmla="*/ 607828 w 1207313"/>
                  <a:gd name="connsiteY59" fmla="*/ 1745299 h 2037572"/>
                  <a:gd name="connsiteX60" fmla="*/ 490380 w 1207313"/>
                  <a:gd name="connsiteY60" fmla="*/ 1797706 h 2037572"/>
                  <a:gd name="connsiteX61" fmla="*/ 370020 w 1207313"/>
                  <a:gd name="connsiteY61" fmla="*/ 1855331 h 2037572"/>
                  <a:gd name="connsiteX62" fmla="*/ 265290 w 1207313"/>
                  <a:gd name="connsiteY62" fmla="*/ 1913360 h 2037572"/>
                  <a:gd name="connsiteX63" fmla="*/ 260716 w 1207313"/>
                  <a:gd name="connsiteY63" fmla="*/ 1972121 h 2037572"/>
                  <a:gd name="connsiteX64" fmla="*/ 199155 w 1207313"/>
                  <a:gd name="connsiteY64" fmla="*/ 2026345 h 2037572"/>
                  <a:gd name="connsiteX65" fmla="*/ 63512 w 1207313"/>
                  <a:gd name="connsiteY65" fmla="*/ 1990447 h 2037572"/>
                  <a:gd name="connsiteX66" fmla="*/ 68888 w 1207313"/>
                  <a:gd name="connsiteY66" fmla="*/ 1921356 h 2037572"/>
                  <a:gd name="connsiteX67" fmla="*/ 76702 w 1207313"/>
                  <a:gd name="connsiteY67" fmla="*/ 1914472 h 2037572"/>
                  <a:gd name="connsiteX68" fmla="*/ 66333 w 1207313"/>
                  <a:gd name="connsiteY68" fmla="*/ 1915434 h 2037572"/>
                  <a:gd name="connsiteX69" fmla="*/ 12375 w 1207313"/>
                  <a:gd name="connsiteY69" fmla="*/ 1871947 h 2037572"/>
                  <a:gd name="connsiteX70" fmla="*/ 79313 w 1207313"/>
                  <a:gd name="connsiteY70" fmla="*/ 1748630 h 2037572"/>
                  <a:gd name="connsiteX71" fmla="*/ 214956 w 1207313"/>
                  <a:gd name="connsiteY71" fmla="*/ 1784528 h 2037572"/>
                  <a:gd name="connsiteX72" fmla="*/ 214323 w 1207313"/>
                  <a:gd name="connsiteY72" fmla="*/ 1792668 h 2037572"/>
                  <a:gd name="connsiteX73" fmla="*/ 327404 w 1207313"/>
                  <a:gd name="connsiteY73" fmla="*/ 1756595 h 2037572"/>
                  <a:gd name="connsiteX74" fmla="*/ 451901 w 1207313"/>
                  <a:gd name="connsiteY74" fmla="*/ 1708555 h 2037572"/>
                  <a:gd name="connsiteX75" fmla="*/ 486022 w 1207313"/>
                  <a:gd name="connsiteY75" fmla="*/ 1694326 h 2037572"/>
                  <a:gd name="connsiteX76" fmla="*/ 401921 w 1207313"/>
                  <a:gd name="connsiteY76" fmla="*/ 1659663 h 2037572"/>
                  <a:gd name="connsiteX77" fmla="*/ 249712 w 1207313"/>
                  <a:gd name="connsiteY77" fmla="*/ 1603665 h 2037572"/>
                  <a:gd name="connsiteX78" fmla="*/ 208233 w 1207313"/>
                  <a:gd name="connsiteY78" fmla="*/ 1591415 h 2037572"/>
                  <a:gd name="connsiteX79" fmla="*/ 160997 w 1207313"/>
                  <a:gd name="connsiteY79" fmla="*/ 1629487 h 2037572"/>
                  <a:gd name="connsiteX80" fmla="*/ 79312 w 1207313"/>
                  <a:gd name="connsiteY80" fmla="*/ 1621896 h 2037572"/>
                  <a:gd name="connsiteX81" fmla="*/ 12375 w 1207313"/>
                  <a:gd name="connsiteY81" fmla="*/ 1498579 h 2037572"/>
                  <a:gd name="connsiteX82" fmla="*/ 66333 w 1207313"/>
                  <a:gd name="connsiteY82" fmla="*/ 1455092 h 2037572"/>
                  <a:gd name="connsiteX83" fmla="*/ 76702 w 1207313"/>
                  <a:gd name="connsiteY83" fmla="*/ 1456054 h 2037572"/>
                  <a:gd name="connsiteX84" fmla="*/ 68888 w 1207313"/>
                  <a:gd name="connsiteY84" fmla="*/ 1449170 h 2037572"/>
                  <a:gd name="connsiteX85" fmla="*/ 63512 w 1207313"/>
                  <a:gd name="connsiteY85" fmla="*/ 1380079 h 2037572"/>
                  <a:gd name="connsiteX86" fmla="*/ 157028 w 1207313"/>
                  <a:gd name="connsiteY86" fmla="*/ 1333423 h 2037572"/>
                  <a:gd name="connsiteX87" fmla="*/ 830221 w 1207313"/>
                  <a:gd name="connsiteY87" fmla="*/ 1307427 h 2037572"/>
                  <a:gd name="connsiteX88" fmla="*/ 866557 w 1207313"/>
                  <a:gd name="connsiteY88" fmla="*/ 1374739 h 2037572"/>
                  <a:gd name="connsiteX89" fmla="*/ 830221 w 1207313"/>
                  <a:gd name="connsiteY89" fmla="*/ 1442050 h 2037572"/>
                  <a:gd name="connsiteX90" fmla="*/ 793884 w 1207313"/>
                  <a:gd name="connsiteY90" fmla="*/ 1374739 h 2037572"/>
                  <a:gd name="connsiteX91" fmla="*/ 830221 w 1207313"/>
                  <a:gd name="connsiteY91" fmla="*/ 1307427 h 2037572"/>
                  <a:gd name="connsiteX92" fmla="*/ 373820 w 1207313"/>
                  <a:gd name="connsiteY92" fmla="*/ 1307427 h 2037572"/>
                  <a:gd name="connsiteX93" fmla="*/ 410157 w 1207313"/>
                  <a:gd name="connsiteY93" fmla="*/ 1374739 h 2037572"/>
                  <a:gd name="connsiteX94" fmla="*/ 373820 w 1207313"/>
                  <a:gd name="connsiteY94" fmla="*/ 1442050 h 2037572"/>
                  <a:gd name="connsiteX95" fmla="*/ 337484 w 1207313"/>
                  <a:gd name="connsiteY95" fmla="*/ 1374739 h 2037572"/>
                  <a:gd name="connsiteX96" fmla="*/ 373820 w 1207313"/>
                  <a:gd name="connsiteY96" fmla="*/ 1307427 h 2037572"/>
                  <a:gd name="connsiteX97" fmla="*/ 921501 w 1207313"/>
                  <a:gd name="connsiteY97" fmla="*/ 1237212 h 2037572"/>
                  <a:gd name="connsiteX98" fmla="*/ 957837 w 1207313"/>
                  <a:gd name="connsiteY98" fmla="*/ 1304523 h 2037572"/>
                  <a:gd name="connsiteX99" fmla="*/ 921501 w 1207313"/>
                  <a:gd name="connsiteY99" fmla="*/ 1371835 h 2037572"/>
                  <a:gd name="connsiteX100" fmla="*/ 885164 w 1207313"/>
                  <a:gd name="connsiteY100" fmla="*/ 1304523 h 2037572"/>
                  <a:gd name="connsiteX101" fmla="*/ 921501 w 1207313"/>
                  <a:gd name="connsiteY101" fmla="*/ 1237212 h 2037572"/>
                  <a:gd name="connsiteX102" fmla="*/ 282540 w 1207313"/>
                  <a:gd name="connsiteY102" fmla="*/ 1237212 h 2037572"/>
                  <a:gd name="connsiteX103" fmla="*/ 318877 w 1207313"/>
                  <a:gd name="connsiteY103" fmla="*/ 1304523 h 2037572"/>
                  <a:gd name="connsiteX104" fmla="*/ 282540 w 1207313"/>
                  <a:gd name="connsiteY104" fmla="*/ 1371835 h 2037572"/>
                  <a:gd name="connsiteX105" fmla="*/ 246204 w 1207313"/>
                  <a:gd name="connsiteY105" fmla="*/ 1304523 h 2037572"/>
                  <a:gd name="connsiteX106" fmla="*/ 282540 w 1207313"/>
                  <a:gd name="connsiteY106" fmla="*/ 1237212 h 2037572"/>
                  <a:gd name="connsiteX107" fmla="*/ 650832 w 1207313"/>
                  <a:gd name="connsiteY107" fmla="*/ 1053575 h 2037572"/>
                  <a:gd name="connsiteX108" fmla="*/ 611660 w 1207313"/>
                  <a:gd name="connsiteY108" fmla="*/ 1112088 h 2037572"/>
                  <a:gd name="connsiteX109" fmla="*/ 650832 w 1207313"/>
                  <a:gd name="connsiteY109" fmla="*/ 1170601 h 2037572"/>
                  <a:gd name="connsiteX110" fmla="*/ 690003 w 1207313"/>
                  <a:gd name="connsiteY110" fmla="*/ 1112088 h 2037572"/>
                  <a:gd name="connsiteX111" fmla="*/ 650832 w 1207313"/>
                  <a:gd name="connsiteY111" fmla="*/ 1053575 h 2037572"/>
                  <a:gd name="connsiteX112" fmla="*/ 538487 w 1207313"/>
                  <a:gd name="connsiteY112" fmla="*/ 1053575 h 2037572"/>
                  <a:gd name="connsiteX113" fmla="*/ 499315 w 1207313"/>
                  <a:gd name="connsiteY113" fmla="*/ 1112088 h 2037572"/>
                  <a:gd name="connsiteX114" fmla="*/ 538487 w 1207313"/>
                  <a:gd name="connsiteY114" fmla="*/ 1170601 h 2037572"/>
                  <a:gd name="connsiteX115" fmla="*/ 577659 w 1207313"/>
                  <a:gd name="connsiteY115" fmla="*/ 1112088 h 2037572"/>
                  <a:gd name="connsiteX116" fmla="*/ 538487 w 1207313"/>
                  <a:gd name="connsiteY116" fmla="*/ 1053575 h 2037572"/>
                  <a:gd name="connsiteX117" fmla="*/ 849917 w 1207313"/>
                  <a:gd name="connsiteY117" fmla="*/ 736421 h 2037572"/>
                  <a:gd name="connsiteX118" fmla="*/ 942935 w 1207313"/>
                  <a:gd name="connsiteY118" fmla="*/ 829438 h 2037572"/>
                  <a:gd name="connsiteX119" fmla="*/ 849917 w 1207313"/>
                  <a:gd name="connsiteY119" fmla="*/ 922455 h 2037572"/>
                  <a:gd name="connsiteX120" fmla="*/ 756899 w 1207313"/>
                  <a:gd name="connsiteY120" fmla="*/ 829438 h 2037572"/>
                  <a:gd name="connsiteX121" fmla="*/ 849917 w 1207313"/>
                  <a:gd name="connsiteY121" fmla="*/ 736421 h 2037572"/>
                  <a:gd name="connsiteX122" fmla="*/ 330597 w 1207313"/>
                  <a:gd name="connsiteY122" fmla="*/ 736421 h 2037572"/>
                  <a:gd name="connsiteX123" fmla="*/ 423615 w 1207313"/>
                  <a:gd name="connsiteY123" fmla="*/ 829438 h 2037572"/>
                  <a:gd name="connsiteX124" fmla="*/ 330597 w 1207313"/>
                  <a:gd name="connsiteY124" fmla="*/ 922455 h 2037572"/>
                  <a:gd name="connsiteX125" fmla="*/ 237579 w 1207313"/>
                  <a:gd name="connsiteY125" fmla="*/ 829438 h 2037572"/>
                  <a:gd name="connsiteX126" fmla="*/ 330597 w 1207313"/>
                  <a:gd name="connsiteY126" fmla="*/ 736421 h 2037572"/>
                  <a:gd name="connsiteX127" fmla="*/ 906745 w 1207313"/>
                  <a:gd name="connsiteY127" fmla="*/ 632565 h 2037572"/>
                  <a:gd name="connsiteX128" fmla="*/ 787071 w 1207313"/>
                  <a:gd name="connsiteY128" fmla="*/ 667821 h 2037572"/>
                  <a:gd name="connsiteX129" fmla="*/ 685027 w 1207313"/>
                  <a:gd name="connsiteY129" fmla="*/ 924866 h 2037572"/>
                  <a:gd name="connsiteX130" fmla="*/ 958656 w 1207313"/>
                  <a:gd name="connsiteY130" fmla="*/ 965016 h 2037572"/>
                  <a:gd name="connsiteX131" fmla="*/ 1060700 w 1207313"/>
                  <a:gd name="connsiteY131" fmla="*/ 707971 h 2037572"/>
                  <a:gd name="connsiteX132" fmla="*/ 906745 w 1207313"/>
                  <a:gd name="connsiteY132" fmla="*/ 632565 h 2037572"/>
                  <a:gd name="connsiteX133" fmla="*/ 282574 w 1207313"/>
                  <a:gd name="connsiteY133" fmla="*/ 632565 h 2037572"/>
                  <a:gd name="connsiteX134" fmla="*/ 128618 w 1207313"/>
                  <a:gd name="connsiteY134" fmla="*/ 707971 h 2037572"/>
                  <a:gd name="connsiteX135" fmla="*/ 230662 w 1207313"/>
                  <a:gd name="connsiteY135" fmla="*/ 965016 h 2037572"/>
                  <a:gd name="connsiteX136" fmla="*/ 504291 w 1207313"/>
                  <a:gd name="connsiteY136" fmla="*/ 924866 h 2037572"/>
                  <a:gd name="connsiteX137" fmla="*/ 402247 w 1207313"/>
                  <a:gd name="connsiteY137" fmla="*/ 667821 h 2037572"/>
                  <a:gd name="connsiteX138" fmla="*/ 282574 w 1207313"/>
                  <a:gd name="connsiteY138" fmla="*/ 632565 h 2037572"/>
                  <a:gd name="connsiteX139" fmla="*/ 599234 w 1207313"/>
                  <a:gd name="connsiteY139" fmla="*/ 0 h 2037572"/>
                  <a:gd name="connsiteX140" fmla="*/ 832484 w 1207313"/>
                  <a:gd name="connsiteY140" fmla="*/ 48494 h 2037572"/>
                  <a:gd name="connsiteX141" fmla="*/ 838409 w 1207313"/>
                  <a:gd name="connsiteY141" fmla="*/ 51807 h 2037572"/>
                  <a:gd name="connsiteX142" fmla="*/ 792966 w 1207313"/>
                  <a:gd name="connsiteY142" fmla="*/ 51807 h 2037572"/>
                  <a:gd name="connsiteX143" fmla="*/ 764301 w 1207313"/>
                  <a:gd name="connsiteY143" fmla="*/ 135704 h 2037572"/>
                  <a:gd name="connsiteX144" fmla="*/ 689262 w 1207313"/>
                  <a:gd name="connsiteY144" fmla="*/ 187557 h 2037572"/>
                  <a:gd name="connsiteX145" fmla="*/ 704687 w 1207313"/>
                  <a:gd name="connsiteY145" fmla="*/ 232708 h 2037572"/>
                  <a:gd name="connsiteX146" fmla="*/ 635431 w 1207313"/>
                  <a:gd name="connsiteY146" fmla="*/ 184857 h 2037572"/>
                  <a:gd name="connsiteX147" fmla="*/ 560389 w 1207313"/>
                  <a:gd name="connsiteY147" fmla="*/ 236705 h 2037572"/>
                  <a:gd name="connsiteX148" fmla="*/ 467634 w 1207313"/>
                  <a:gd name="connsiteY148" fmla="*/ 236708 h 2037572"/>
                  <a:gd name="connsiteX149" fmla="*/ 438969 w 1207313"/>
                  <a:gd name="connsiteY149" fmla="*/ 320604 h 2037572"/>
                  <a:gd name="connsiteX150" fmla="*/ 363931 w 1207313"/>
                  <a:gd name="connsiteY150" fmla="*/ 372457 h 2037572"/>
                  <a:gd name="connsiteX151" fmla="*/ 392592 w 1207313"/>
                  <a:gd name="connsiteY151" fmla="*/ 456356 h 2037572"/>
                  <a:gd name="connsiteX152" fmla="*/ 385956 w 1207313"/>
                  <a:gd name="connsiteY152" fmla="*/ 475783 h 2037572"/>
                  <a:gd name="connsiteX153" fmla="*/ 427295 w 1207313"/>
                  <a:gd name="connsiteY153" fmla="*/ 448247 h 2037572"/>
                  <a:gd name="connsiteX154" fmla="*/ 407832 w 1207313"/>
                  <a:gd name="connsiteY154" fmla="*/ 391274 h 2037572"/>
                  <a:gd name="connsiteX155" fmla="*/ 470737 w 1207313"/>
                  <a:gd name="connsiteY155" fmla="*/ 347805 h 2037572"/>
                  <a:gd name="connsiteX156" fmla="*/ 494766 w 1207313"/>
                  <a:gd name="connsiteY156" fmla="*/ 277475 h 2037572"/>
                  <a:gd name="connsiteX157" fmla="*/ 572523 w 1207313"/>
                  <a:gd name="connsiteY157" fmla="*/ 277472 h 2037572"/>
                  <a:gd name="connsiteX158" fmla="*/ 635431 w 1207313"/>
                  <a:gd name="connsiteY158" fmla="*/ 234007 h 2037572"/>
                  <a:gd name="connsiteX159" fmla="*/ 698339 w 1207313"/>
                  <a:gd name="connsiteY159" fmla="*/ 277472 h 2037572"/>
                  <a:gd name="connsiteX160" fmla="*/ 776096 w 1207313"/>
                  <a:gd name="connsiteY160" fmla="*/ 277475 h 2037572"/>
                  <a:gd name="connsiteX161" fmla="*/ 800125 w 1207313"/>
                  <a:gd name="connsiteY161" fmla="*/ 347805 h 2037572"/>
                  <a:gd name="connsiteX162" fmla="*/ 863030 w 1207313"/>
                  <a:gd name="connsiteY162" fmla="*/ 391274 h 2037572"/>
                  <a:gd name="connsiteX163" fmla="*/ 839003 w 1207313"/>
                  <a:gd name="connsiteY163" fmla="*/ 461606 h 2037572"/>
                  <a:gd name="connsiteX164" fmla="*/ 850163 w 1207313"/>
                  <a:gd name="connsiteY164" fmla="*/ 494275 h 2037572"/>
                  <a:gd name="connsiteX165" fmla="*/ 903320 w 1207313"/>
                  <a:gd name="connsiteY165" fmla="*/ 529682 h 2037572"/>
                  <a:gd name="connsiteX166" fmla="*/ 878269 w 1207313"/>
                  <a:gd name="connsiteY166" fmla="*/ 456356 h 2037572"/>
                  <a:gd name="connsiteX167" fmla="*/ 906931 w 1207313"/>
                  <a:gd name="connsiteY167" fmla="*/ 372457 h 2037572"/>
                  <a:gd name="connsiteX168" fmla="*/ 831893 w 1207313"/>
                  <a:gd name="connsiteY168" fmla="*/ 320604 h 2037572"/>
                  <a:gd name="connsiteX169" fmla="*/ 803228 w 1207313"/>
                  <a:gd name="connsiteY169" fmla="*/ 236708 h 2037572"/>
                  <a:gd name="connsiteX170" fmla="*/ 743526 w 1207313"/>
                  <a:gd name="connsiteY170" fmla="*/ 236706 h 2037572"/>
                  <a:gd name="connsiteX171" fmla="*/ 733163 w 1207313"/>
                  <a:gd name="connsiteY171" fmla="*/ 206373 h 2037572"/>
                  <a:gd name="connsiteX172" fmla="*/ 796068 w 1207313"/>
                  <a:gd name="connsiteY172" fmla="*/ 162905 h 2037572"/>
                  <a:gd name="connsiteX173" fmla="*/ 820098 w 1207313"/>
                  <a:gd name="connsiteY173" fmla="*/ 92574 h 2037572"/>
                  <a:gd name="connsiteX174" fmla="*/ 897855 w 1207313"/>
                  <a:gd name="connsiteY174" fmla="*/ 92572 h 2037572"/>
                  <a:gd name="connsiteX175" fmla="*/ 903925 w 1207313"/>
                  <a:gd name="connsiteY175" fmla="*/ 88428 h 2037572"/>
                  <a:gd name="connsiteX176" fmla="*/ 934273 w 1207313"/>
                  <a:gd name="connsiteY176" fmla="*/ 105391 h 2037572"/>
                  <a:gd name="connsiteX177" fmla="*/ 1198469 w 1207313"/>
                  <a:gd name="connsiteY177" fmla="*/ 617099 h 2037572"/>
                  <a:gd name="connsiteX178" fmla="*/ 1022957 w 1207313"/>
                  <a:gd name="connsiteY178" fmla="*/ 1053455 h 2037572"/>
                  <a:gd name="connsiteX179" fmla="*/ 976682 w 1207313"/>
                  <a:gd name="connsiteY179" fmla="*/ 1092774 h 2037572"/>
                  <a:gd name="connsiteX180" fmla="*/ 970948 w 1207313"/>
                  <a:gd name="connsiteY180" fmla="*/ 1105930 h 2037572"/>
                  <a:gd name="connsiteX181" fmla="*/ 599234 w 1207313"/>
                  <a:gd name="connsiteY181" fmla="*/ 1352047 h 2037572"/>
                  <a:gd name="connsiteX182" fmla="*/ 227521 w 1207313"/>
                  <a:gd name="connsiteY182" fmla="*/ 1105930 h 2037572"/>
                  <a:gd name="connsiteX183" fmla="*/ 221787 w 1207313"/>
                  <a:gd name="connsiteY183" fmla="*/ 1092774 h 2037572"/>
                  <a:gd name="connsiteX184" fmla="*/ 175512 w 1207313"/>
                  <a:gd name="connsiteY184" fmla="*/ 1053455 h 2037572"/>
                  <a:gd name="connsiteX185" fmla="*/ 0 w 1207313"/>
                  <a:gd name="connsiteY185" fmla="*/ 617099 h 2037572"/>
                  <a:gd name="connsiteX186" fmla="*/ 599234 w 1207313"/>
                  <a:gd name="connsiteY186" fmla="*/ 0 h 2037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</a:cxnLst>
                <a:rect l="l" t="t" r="r" b="b"/>
                <a:pathLst>
                  <a:path w="1207313" h="2037572">
                    <a:moveTo>
                      <a:pt x="647660" y="1372376"/>
                    </a:moveTo>
                    <a:cubicBezTo>
                      <a:pt x="667728" y="1372376"/>
                      <a:pt x="683997" y="1402512"/>
                      <a:pt x="683997" y="1439688"/>
                    </a:cubicBezTo>
                    <a:cubicBezTo>
                      <a:pt x="683997" y="1476863"/>
                      <a:pt x="667728" y="1506999"/>
                      <a:pt x="647660" y="1506999"/>
                    </a:cubicBezTo>
                    <a:cubicBezTo>
                      <a:pt x="627592" y="1506999"/>
                      <a:pt x="611324" y="1476863"/>
                      <a:pt x="611324" y="1439688"/>
                    </a:cubicBezTo>
                    <a:cubicBezTo>
                      <a:pt x="611324" y="1402512"/>
                      <a:pt x="627592" y="1372376"/>
                      <a:pt x="647660" y="1372376"/>
                    </a:cubicBezTo>
                    <a:close/>
                    <a:moveTo>
                      <a:pt x="556380" y="1372376"/>
                    </a:moveTo>
                    <a:cubicBezTo>
                      <a:pt x="576448" y="1372376"/>
                      <a:pt x="592717" y="1402512"/>
                      <a:pt x="592717" y="1439688"/>
                    </a:cubicBezTo>
                    <a:cubicBezTo>
                      <a:pt x="592717" y="1476863"/>
                      <a:pt x="576448" y="1506999"/>
                      <a:pt x="556380" y="1506999"/>
                    </a:cubicBezTo>
                    <a:cubicBezTo>
                      <a:pt x="536312" y="1506999"/>
                      <a:pt x="520044" y="1476863"/>
                      <a:pt x="520044" y="1439688"/>
                    </a:cubicBezTo>
                    <a:cubicBezTo>
                      <a:pt x="520044" y="1402512"/>
                      <a:pt x="536312" y="1372376"/>
                      <a:pt x="556380" y="1372376"/>
                    </a:cubicBezTo>
                    <a:close/>
                    <a:moveTo>
                      <a:pt x="738940" y="1349556"/>
                    </a:moveTo>
                    <a:cubicBezTo>
                      <a:pt x="759009" y="1349556"/>
                      <a:pt x="775277" y="1379692"/>
                      <a:pt x="775277" y="1416868"/>
                    </a:cubicBezTo>
                    <a:cubicBezTo>
                      <a:pt x="775277" y="1454043"/>
                      <a:pt x="759009" y="1484179"/>
                      <a:pt x="738940" y="1484179"/>
                    </a:cubicBezTo>
                    <a:cubicBezTo>
                      <a:pt x="718872" y="1484179"/>
                      <a:pt x="702604" y="1454043"/>
                      <a:pt x="702604" y="1416868"/>
                    </a:cubicBezTo>
                    <a:cubicBezTo>
                      <a:pt x="702604" y="1379692"/>
                      <a:pt x="718872" y="1349556"/>
                      <a:pt x="738940" y="1349556"/>
                    </a:cubicBezTo>
                    <a:close/>
                    <a:moveTo>
                      <a:pt x="465100" y="1349556"/>
                    </a:moveTo>
                    <a:cubicBezTo>
                      <a:pt x="485168" y="1349556"/>
                      <a:pt x="501437" y="1379692"/>
                      <a:pt x="501437" y="1416868"/>
                    </a:cubicBezTo>
                    <a:cubicBezTo>
                      <a:pt x="501437" y="1454043"/>
                      <a:pt x="485168" y="1484179"/>
                      <a:pt x="465100" y="1484179"/>
                    </a:cubicBezTo>
                    <a:cubicBezTo>
                      <a:pt x="445032" y="1484179"/>
                      <a:pt x="428764" y="1454043"/>
                      <a:pt x="428764" y="1416868"/>
                    </a:cubicBezTo>
                    <a:cubicBezTo>
                      <a:pt x="428764" y="1379692"/>
                      <a:pt x="445032" y="1349556"/>
                      <a:pt x="465100" y="1349556"/>
                    </a:cubicBezTo>
                    <a:close/>
                    <a:moveTo>
                      <a:pt x="157028" y="1333423"/>
                    </a:moveTo>
                    <a:cubicBezTo>
                      <a:pt x="170885" y="1334624"/>
                      <a:pt x="185170" y="1338146"/>
                      <a:pt x="199155" y="1344181"/>
                    </a:cubicBezTo>
                    <a:cubicBezTo>
                      <a:pt x="255095" y="1368321"/>
                      <a:pt x="285065" y="1423532"/>
                      <a:pt x="266092" y="1467498"/>
                    </a:cubicBezTo>
                    <a:lnTo>
                      <a:pt x="258531" y="1473591"/>
                    </a:lnTo>
                    <a:lnTo>
                      <a:pt x="296343" y="1495625"/>
                    </a:lnTo>
                    <a:cubicBezTo>
                      <a:pt x="337181" y="1517337"/>
                      <a:pt x="386376" y="1541875"/>
                      <a:pt x="441504" y="1567951"/>
                    </a:cubicBezTo>
                    <a:lnTo>
                      <a:pt x="607819" y="1642987"/>
                    </a:lnTo>
                    <a:lnTo>
                      <a:pt x="772488" y="1568693"/>
                    </a:lnTo>
                    <a:cubicBezTo>
                      <a:pt x="827617" y="1542617"/>
                      <a:pt x="876811" y="1518079"/>
                      <a:pt x="917650" y="1496367"/>
                    </a:cubicBezTo>
                    <a:lnTo>
                      <a:pt x="955462" y="1474333"/>
                    </a:lnTo>
                    <a:lnTo>
                      <a:pt x="947901" y="1468240"/>
                    </a:lnTo>
                    <a:cubicBezTo>
                      <a:pt x="928928" y="1424274"/>
                      <a:pt x="958897" y="1369063"/>
                      <a:pt x="1014838" y="1344923"/>
                    </a:cubicBezTo>
                    <a:cubicBezTo>
                      <a:pt x="1028824" y="1338888"/>
                      <a:pt x="1043108" y="1335366"/>
                      <a:pt x="1056965" y="1334165"/>
                    </a:cubicBezTo>
                    <a:cubicBezTo>
                      <a:pt x="1098534" y="1330562"/>
                      <a:pt x="1136252" y="1347846"/>
                      <a:pt x="1150481" y="1380821"/>
                    </a:cubicBezTo>
                    <a:cubicBezTo>
                      <a:pt x="1159967" y="1402803"/>
                      <a:pt x="1157220" y="1427597"/>
                      <a:pt x="1145105" y="1449912"/>
                    </a:cubicBezTo>
                    <a:lnTo>
                      <a:pt x="1137291" y="1456796"/>
                    </a:lnTo>
                    <a:lnTo>
                      <a:pt x="1147660" y="1455834"/>
                    </a:lnTo>
                    <a:cubicBezTo>
                      <a:pt x="1172208" y="1462328"/>
                      <a:pt x="1192132" y="1477338"/>
                      <a:pt x="1201618" y="1499321"/>
                    </a:cubicBezTo>
                    <a:cubicBezTo>
                      <a:pt x="1220590" y="1543287"/>
                      <a:pt x="1190621" y="1598498"/>
                      <a:pt x="1134681" y="1622638"/>
                    </a:cubicBezTo>
                    <a:cubicBezTo>
                      <a:pt x="1106711" y="1634707"/>
                      <a:pt x="1077544" y="1636725"/>
                      <a:pt x="1052996" y="1630229"/>
                    </a:cubicBezTo>
                    <a:lnTo>
                      <a:pt x="1005760" y="1592157"/>
                    </a:lnTo>
                    <a:lnTo>
                      <a:pt x="964280" y="1604407"/>
                    </a:lnTo>
                    <a:cubicBezTo>
                      <a:pt x="920466" y="1619225"/>
                      <a:pt x="868864" y="1638184"/>
                      <a:pt x="812072" y="1660405"/>
                    </a:cubicBezTo>
                    <a:lnTo>
                      <a:pt x="729760" y="1694331"/>
                    </a:lnTo>
                    <a:lnTo>
                      <a:pt x="762091" y="1707813"/>
                    </a:lnTo>
                    <a:cubicBezTo>
                      <a:pt x="806510" y="1725660"/>
                      <a:pt x="848374" y="1741797"/>
                      <a:pt x="886588" y="1755853"/>
                    </a:cubicBezTo>
                    <a:lnTo>
                      <a:pt x="999670" y="1791926"/>
                    </a:lnTo>
                    <a:lnTo>
                      <a:pt x="999037" y="1783786"/>
                    </a:lnTo>
                    <a:cubicBezTo>
                      <a:pt x="1018010" y="1739820"/>
                      <a:pt x="1078740" y="1723748"/>
                      <a:pt x="1134680" y="1747888"/>
                    </a:cubicBezTo>
                    <a:cubicBezTo>
                      <a:pt x="1190621" y="1772028"/>
                      <a:pt x="1220590" y="1827239"/>
                      <a:pt x="1201618" y="1871205"/>
                    </a:cubicBezTo>
                    <a:cubicBezTo>
                      <a:pt x="1192132" y="1893188"/>
                      <a:pt x="1172205" y="1908197"/>
                      <a:pt x="1147660" y="1914692"/>
                    </a:cubicBezTo>
                    <a:lnTo>
                      <a:pt x="1137291" y="1913730"/>
                    </a:lnTo>
                    <a:lnTo>
                      <a:pt x="1145105" y="1920614"/>
                    </a:lnTo>
                    <a:cubicBezTo>
                      <a:pt x="1157218" y="1942928"/>
                      <a:pt x="1159967" y="1967723"/>
                      <a:pt x="1150481" y="1989705"/>
                    </a:cubicBezTo>
                    <a:cubicBezTo>
                      <a:pt x="1131509" y="2033672"/>
                      <a:pt x="1070779" y="2049743"/>
                      <a:pt x="1014838" y="2025603"/>
                    </a:cubicBezTo>
                    <a:cubicBezTo>
                      <a:pt x="986866" y="2013532"/>
                      <a:pt x="965389" y="1993695"/>
                      <a:pt x="953277" y="1971379"/>
                    </a:cubicBezTo>
                    <a:lnTo>
                      <a:pt x="948703" y="1912618"/>
                    </a:lnTo>
                    <a:lnTo>
                      <a:pt x="843973" y="1854589"/>
                    </a:lnTo>
                    <a:cubicBezTo>
                      <a:pt x="807531" y="1836426"/>
                      <a:pt x="767070" y="1817037"/>
                      <a:pt x="723613" y="1796964"/>
                    </a:cubicBezTo>
                    <a:lnTo>
                      <a:pt x="607828" y="1745299"/>
                    </a:lnTo>
                    <a:lnTo>
                      <a:pt x="490380" y="1797706"/>
                    </a:lnTo>
                    <a:cubicBezTo>
                      <a:pt x="446922" y="1817779"/>
                      <a:pt x="406462" y="1837169"/>
                      <a:pt x="370020" y="1855331"/>
                    </a:cubicBezTo>
                    <a:lnTo>
                      <a:pt x="265290" y="1913360"/>
                    </a:lnTo>
                    <a:lnTo>
                      <a:pt x="260716" y="1972121"/>
                    </a:lnTo>
                    <a:cubicBezTo>
                      <a:pt x="248604" y="1994437"/>
                      <a:pt x="227126" y="2014274"/>
                      <a:pt x="199155" y="2026345"/>
                    </a:cubicBezTo>
                    <a:cubicBezTo>
                      <a:pt x="143214" y="2050485"/>
                      <a:pt x="82484" y="2034414"/>
                      <a:pt x="63512" y="1990447"/>
                    </a:cubicBezTo>
                    <a:cubicBezTo>
                      <a:pt x="54026" y="1968465"/>
                      <a:pt x="56775" y="1943670"/>
                      <a:pt x="68888" y="1921356"/>
                    </a:cubicBezTo>
                    <a:lnTo>
                      <a:pt x="76702" y="1914472"/>
                    </a:lnTo>
                    <a:lnTo>
                      <a:pt x="66333" y="1915434"/>
                    </a:lnTo>
                    <a:cubicBezTo>
                      <a:pt x="41788" y="1908939"/>
                      <a:pt x="21861" y="1893930"/>
                      <a:pt x="12375" y="1871947"/>
                    </a:cubicBezTo>
                    <a:cubicBezTo>
                      <a:pt x="-6597" y="1827981"/>
                      <a:pt x="23372" y="1772770"/>
                      <a:pt x="79313" y="1748630"/>
                    </a:cubicBezTo>
                    <a:cubicBezTo>
                      <a:pt x="135253" y="1724490"/>
                      <a:pt x="195983" y="1740562"/>
                      <a:pt x="214956" y="1784528"/>
                    </a:cubicBezTo>
                    <a:lnTo>
                      <a:pt x="214323" y="1792668"/>
                    </a:lnTo>
                    <a:lnTo>
                      <a:pt x="327404" y="1756595"/>
                    </a:lnTo>
                    <a:cubicBezTo>
                      <a:pt x="365618" y="1742539"/>
                      <a:pt x="407483" y="1726402"/>
                      <a:pt x="451901" y="1708555"/>
                    </a:cubicBezTo>
                    <a:lnTo>
                      <a:pt x="486022" y="1694326"/>
                    </a:lnTo>
                    <a:lnTo>
                      <a:pt x="401921" y="1659663"/>
                    </a:lnTo>
                    <a:cubicBezTo>
                      <a:pt x="345129" y="1637442"/>
                      <a:pt x="293527" y="1618483"/>
                      <a:pt x="249712" y="1603665"/>
                    </a:cubicBezTo>
                    <a:lnTo>
                      <a:pt x="208233" y="1591415"/>
                    </a:lnTo>
                    <a:lnTo>
                      <a:pt x="160997" y="1629487"/>
                    </a:lnTo>
                    <a:cubicBezTo>
                      <a:pt x="136449" y="1635983"/>
                      <a:pt x="107282" y="1633965"/>
                      <a:pt x="79312" y="1621896"/>
                    </a:cubicBezTo>
                    <a:cubicBezTo>
                      <a:pt x="23372" y="1597756"/>
                      <a:pt x="-6597" y="1542545"/>
                      <a:pt x="12375" y="1498579"/>
                    </a:cubicBezTo>
                    <a:cubicBezTo>
                      <a:pt x="21861" y="1476596"/>
                      <a:pt x="41785" y="1461586"/>
                      <a:pt x="66333" y="1455092"/>
                    </a:cubicBezTo>
                    <a:lnTo>
                      <a:pt x="76702" y="1456054"/>
                    </a:lnTo>
                    <a:lnTo>
                      <a:pt x="68888" y="1449170"/>
                    </a:lnTo>
                    <a:cubicBezTo>
                      <a:pt x="56773" y="1426855"/>
                      <a:pt x="54026" y="1402061"/>
                      <a:pt x="63512" y="1380079"/>
                    </a:cubicBezTo>
                    <a:cubicBezTo>
                      <a:pt x="77741" y="1347104"/>
                      <a:pt x="115459" y="1329820"/>
                      <a:pt x="157028" y="1333423"/>
                    </a:cubicBezTo>
                    <a:close/>
                    <a:moveTo>
                      <a:pt x="830221" y="1307427"/>
                    </a:moveTo>
                    <a:cubicBezTo>
                      <a:pt x="850289" y="1307427"/>
                      <a:pt x="866557" y="1337563"/>
                      <a:pt x="866557" y="1374739"/>
                    </a:cubicBezTo>
                    <a:cubicBezTo>
                      <a:pt x="866557" y="1411914"/>
                      <a:pt x="850289" y="1442050"/>
                      <a:pt x="830221" y="1442050"/>
                    </a:cubicBezTo>
                    <a:cubicBezTo>
                      <a:pt x="810153" y="1442050"/>
                      <a:pt x="793884" y="1411914"/>
                      <a:pt x="793884" y="1374739"/>
                    </a:cubicBezTo>
                    <a:cubicBezTo>
                      <a:pt x="793884" y="1337563"/>
                      <a:pt x="810153" y="1307427"/>
                      <a:pt x="830221" y="1307427"/>
                    </a:cubicBezTo>
                    <a:close/>
                    <a:moveTo>
                      <a:pt x="373820" y="1307427"/>
                    </a:moveTo>
                    <a:cubicBezTo>
                      <a:pt x="393888" y="1307427"/>
                      <a:pt x="410157" y="1337563"/>
                      <a:pt x="410157" y="1374739"/>
                    </a:cubicBezTo>
                    <a:cubicBezTo>
                      <a:pt x="410157" y="1411914"/>
                      <a:pt x="393888" y="1442050"/>
                      <a:pt x="373820" y="1442050"/>
                    </a:cubicBezTo>
                    <a:cubicBezTo>
                      <a:pt x="353753" y="1442050"/>
                      <a:pt x="337484" y="1411914"/>
                      <a:pt x="337484" y="1374739"/>
                    </a:cubicBezTo>
                    <a:cubicBezTo>
                      <a:pt x="337484" y="1337563"/>
                      <a:pt x="353753" y="1307427"/>
                      <a:pt x="373820" y="1307427"/>
                    </a:cubicBezTo>
                    <a:close/>
                    <a:moveTo>
                      <a:pt x="921501" y="1237212"/>
                    </a:moveTo>
                    <a:cubicBezTo>
                      <a:pt x="941569" y="1237212"/>
                      <a:pt x="957837" y="1267348"/>
                      <a:pt x="957837" y="1304523"/>
                    </a:cubicBezTo>
                    <a:cubicBezTo>
                      <a:pt x="957837" y="1341699"/>
                      <a:pt x="941569" y="1371835"/>
                      <a:pt x="921501" y="1371835"/>
                    </a:cubicBezTo>
                    <a:cubicBezTo>
                      <a:pt x="901433" y="1371835"/>
                      <a:pt x="885164" y="1341699"/>
                      <a:pt x="885164" y="1304523"/>
                    </a:cubicBezTo>
                    <a:cubicBezTo>
                      <a:pt x="885164" y="1267348"/>
                      <a:pt x="901433" y="1237212"/>
                      <a:pt x="921501" y="1237212"/>
                    </a:cubicBezTo>
                    <a:close/>
                    <a:moveTo>
                      <a:pt x="282540" y="1237212"/>
                    </a:moveTo>
                    <a:cubicBezTo>
                      <a:pt x="302608" y="1237212"/>
                      <a:pt x="318877" y="1267348"/>
                      <a:pt x="318877" y="1304523"/>
                    </a:cubicBezTo>
                    <a:cubicBezTo>
                      <a:pt x="318877" y="1341699"/>
                      <a:pt x="302608" y="1371835"/>
                      <a:pt x="282540" y="1371835"/>
                    </a:cubicBezTo>
                    <a:cubicBezTo>
                      <a:pt x="262473" y="1371835"/>
                      <a:pt x="246204" y="1341699"/>
                      <a:pt x="246204" y="1304523"/>
                    </a:cubicBezTo>
                    <a:cubicBezTo>
                      <a:pt x="246204" y="1267348"/>
                      <a:pt x="262473" y="1237212"/>
                      <a:pt x="282540" y="1237212"/>
                    </a:cubicBezTo>
                    <a:close/>
                    <a:moveTo>
                      <a:pt x="650832" y="1053575"/>
                    </a:moveTo>
                    <a:cubicBezTo>
                      <a:pt x="629198" y="1053575"/>
                      <a:pt x="611660" y="1079772"/>
                      <a:pt x="611660" y="1112088"/>
                    </a:cubicBezTo>
                    <a:cubicBezTo>
                      <a:pt x="611660" y="1144404"/>
                      <a:pt x="629198" y="1170601"/>
                      <a:pt x="650832" y="1170601"/>
                    </a:cubicBezTo>
                    <a:cubicBezTo>
                      <a:pt x="672465" y="1170601"/>
                      <a:pt x="690003" y="1144404"/>
                      <a:pt x="690003" y="1112088"/>
                    </a:cubicBezTo>
                    <a:cubicBezTo>
                      <a:pt x="690003" y="1079772"/>
                      <a:pt x="672465" y="1053575"/>
                      <a:pt x="650832" y="1053575"/>
                    </a:cubicBezTo>
                    <a:close/>
                    <a:moveTo>
                      <a:pt x="538487" y="1053575"/>
                    </a:moveTo>
                    <a:cubicBezTo>
                      <a:pt x="516853" y="1053575"/>
                      <a:pt x="499315" y="1079772"/>
                      <a:pt x="499315" y="1112088"/>
                    </a:cubicBezTo>
                    <a:cubicBezTo>
                      <a:pt x="499315" y="1144404"/>
                      <a:pt x="516853" y="1170601"/>
                      <a:pt x="538487" y="1170601"/>
                    </a:cubicBezTo>
                    <a:cubicBezTo>
                      <a:pt x="560121" y="1170601"/>
                      <a:pt x="577659" y="1144404"/>
                      <a:pt x="577659" y="1112088"/>
                    </a:cubicBezTo>
                    <a:cubicBezTo>
                      <a:pt x="577659" y="1079772"/>
                      <a:pt x="560121" y="1053575"/>
                      <a:pt x="538487" y="1053575"/>
                    </a:cubicBezTo>
                    <a:close/>
                    <a:moveTo>
                      <a:pt x="849917" y="736421"/>
                    </a:moveTo>
                    <a:cubicBezTo>
                      <a:pt x="901289" y="736421"/>
                      <a:pt x="942935" y="778066"/>
                      <a:pt x="942935" y="829438"/>
                    </a:cubicBezTo>
                    <a:cubicBezTo>
                      <a:pt x="942935" y="880810"/>
                      <a:pt x="901289" y="922455"/>
                      <a:pt x="849917" y="922455"/>
                    </a:cubicBezTo>
                    <a:cubicBezTo>
                      <a:pt x="798545" y="922455"/>
                      <a:pt x="756899" y="880810"/>
                      <a:pt x="756899" y="829438"/>
                    </a:cubicBezTo>
                    <a:cubicBezTo>
                      <a:pt x="756899" y="778066"/>
                      <a:pt x="798545" y="736421"/>
                      <a:pt x="849917" y="736421"/>
                    </a:cubicBezTo>
                    <a:close/>
                    <a:moveTo>
                      <a:pt x="330597" y="736421"/>
                    </a:moveTo>
                    <a:cubicBezTo>
                      <a:pt x="381969" y="736421"/>
                      <a:pt x="423615" y="778066"/>
                      <a:pt x="423615" y="829438"/>
                    </a:cubicBezTo>
                    <a:cubicBezTo>
                      <a:pt x="423615" y="880810"/>
                      <a:pt x="381969" y="922455"/>
                      <a:pt x="330597" y="922455"/>
                    </a:cubicBezTo>
                    <a:cubicBezTo>
                      <a:pt x="279225" y="922455"/>
                      <a:pt x="237579" y="880810"/>
                      <a:pt x="237579" y="829438"/>
                    </a:cubicBezTo>
                    <a:cubicBezTo>
                      <a:pt x="237579" y="778066"/>
                      <a:pt x="279225" y="736421"/>
                      <a:pt x="330597" y="736421"/>
                    </a:cubicBezTo>
                    <a:close/>
                    <a:moveTo>
                      <a:pt x="906745" y="632565"/>
                    </a:moveTo>
                    <a:cubicBezTo>
                      <a:pt x="867515" y="633852"/>
                      <a:pt x="825973" y="645361"/>
                      <a:pt x="787071" y="667821"/>
                    </a:cubicBezTo>
                    <a:cubicBezTo>
                      <a:pt x="683331" y="727715"/>
                      <a:pt x="637644" y="842798"/>
                      <a:pt x="685027" y="924866"/>
                    </a:cubicBezTo>
                    <a:cubicBezTo>
                      <a:pt x="732408" y="1006934"/>
                      <a:pt x="854917" y="1024910"/>
                      <a:pt x="958656" y="965016"/>
                    </a:cubicBezTo>
                    <a:cubicBezTo>
                      <a:pt x="1062396" y="905122"/>
                      <a:pt x="1108082" y="790039"/>
                      <a:pt x="1060700" y="707971"/>
                    </a:cubicBezTo>
                    <a:cubicBezTo>
                      <a:pt x="1031087" y="656678"/>
                      <a:pt x="972127" y="630422"/>
                      <a:pt x="906745" y="632565"/>
                    </a:cubicBezTo>
                    <a:close/>
                    <a:moveTo>
                      <a:pt x="282574" y="632565"/>
                    </a:moveTo>
                    <a:cubicBezTo>
                      <a:pt x="217191" y="630422"/>
                      <a:pt x="158232" y="656678"/>
                      <a:pt x="128618" y="707971"/>
                    </a:cubicBezTo>
                    <a:cubicBezTo>
                      <a:pt x="81236" y="790039"/>
                      <a:pt x="126923" y="905122"/>
                      <a:pt x="230662" y="965016"/>
                    </a:cubicBezTo>
                    <a:cubicBezTo>
                      <a:pt x="334401" y="1024910"/>
                      <a:pt x="456909" y="1006934"/>
                      <a:pt x="504291" y="924866"/>
                    </a:cubicBezTo>
                    <a:cubicBezTo>
                      <a:pt x="551673" y="842798"/>
                      <a:pt x="505986" y="727715"/>
                      <a:pt x="402247" y="667821"/>
                    </a:cubicBezTo>
                    <a:cubicBezTo>
                      <a:pt x="363345" y="645361"/>
                      <a:pt x="321804" y="633852"/>
                      <a:pt x="282574" y="632565"/>
                    </a:cubicBezTo>
                    <a:close/>
                    <a:moveTo>
                      <a:pt x="599234" y="0"/>
                    </a:moveTo>
                    <a:cubicBezTo>
                      <a:pt x="681971" y="0"/>
                      <a:pt x="760793" y="17268"/>
                      <a:pt x="832484" y="48494"/>
                    </a:cubicBezTo>
                    <a:lnTo>
                      <a:pt x="838409" y="51807"/>
                    </a:lnTo>
                    <a:lnTo>
                      <a:pt x="792966" y="51807"/>
                    </a:lnTo>
                    <a:lnTo>
                      <a:pt x="764301" y="135704"/>
                    </a:lnTo>
                    <a:lnTo>
                      <a:pt x="689262" y="187557"/>
                    </a:lnTo>
                    <a:lnTo>
                      <a:pt x="704687" y="232708"/>
                    </a:lnTo>
                    <a:lnTo>
                      <a:pt x="635431" y="184857"/>
                    </a:lnTo>
                    <a:lnTo>
                      <a:pt x="560389" y="236705"/>
                    </a:lnTo>
                    <a:lnTo>
                      <a:pt x="467634" y="236708"/>
                    </a:lnTo>
                    <a:lnTo>
                      <a:pt x="438969" y="320604"/>
                    </a:lnTo>
                    <a:lnTo>
                      <a:pt x="363931" y="372457"/>
                    </a:lnTo>
                    <a:lnTo>
                      <a:pt x="392592" y="456356"/>
                    </a:lnTo>
                    <a:lnTo>
                      <a:pt x="385956" y="475783"/>
                    </a:lnTo>
                    <a:lnTo>
                      <a:pt x="427295" y="448247"/>
                    </a:lnTo>
                    <a:lnTo>
                      <a:pt x="407832" y="391274"/>
                    </a:lnTo>
                    <a:lnTo>
                      <a:pt x="470737" y="347805"/>
                    </a:lnTo>
                    <a:lnTo>
                      <a:pt x="494766" y="277475"/>
                    </a:lnTo>
                    <a:lnTo>
                      <a:pt x="572523" y="277472"/>
                    </a:lnTo>
                    <a:lnTo>
                      <a:pt x="635431" y="234007"/>
                    </a:lnTo>
                    <a:lnTo>
                      <a:pt x="698339" y="277472"/>
                    </a:lnTo>
                    <a:lnTo>
                      <a:pt x="776096" y="277475"/>
                    </a:lnTo>
                    <a:lnTo>
                      <a:pt x="800125" y="347805"/>
                    </a:lnTo>
                    <a:lnTo>
                      <a:pt x="863030" y="391274"/>
                    </a:lnTo>
                    <a:lnTo>
                      <a:pt x="839003" y="461606"/>
                    </a:lnTo>
                    <a:lnTo>
                      <a:pt x="850163" y="494275"/>
                    </a:lnTo>
                    <a:lnTo>
                      <a:pt x="903320" y="529682"/>
                    </a:lnTo>
                    <a:lnTo>
                      <a:pt x="878269" y="456356"/>
                    </a:lnTo>
                    <a:lnTo>
                      <a:pt x="906931" y="372457"/>
                    </a:lnTo>
                    <a:lnTo>
                      <a:pt x="831893" y="320604"/>
                    </a:lnTo>
                    <a:lnTo>
                      <a:pt x="803228" y="236708"/>
                    </a:lnTo>
                    <a:lnTo>
                      <a:pt x="743526" y="236706"/>
                    </a:lnTo>
                    <a:lnTo>
                      <a:pt x="733163" y="206373"/>
                    </a:lnTo>
                    <a:lnTo>
                      <a:pt x="796068" y="162905"/>
                    </a:lnTo>
                    <a:lnTo>
                      <a:pt x="820098" y="92574"/>
                    </a:lnTo>
                    <a:lnTo>
                      <a:pt x="897855" y="92572"/>
                    </a:lnTo>
                    <a:lnTo>
                      <a:pt x="903925" y="88428"/>
                    </a:lnTo>
                    <a:lnTo>
                      <a:pt x="934273" y="105391"/>
                    </a:lnTo>
                    <a:cubicBezTo>
                      <a:pt x="1093670" y="216288"/>
                      <a:pt x="1198469" y="404090"/>
                      <a:pt x="1198469" y="617099"/>
                    </a:cubicBezTo>
                    <a:cubicBezTo>
                      <a:pt x="1198469" y="787508"/>
                      <a:pt x="1131398" y="941782"/>
                      <a:pt x="1022957" y="1053455"/>
                    </a:cubicBezTo>
                    <a:lnTo>
                      <a:pt x="976682" y="1092774"/>
                    </a:lnTo>
                    <a:lnTo>
                      <a:pt x="970948" y="1105930"/>
                    </a:lnTo>
                    <a:cubicBezTo>
                      <a:pt x="890391" y="1254419"/>
                      <a:pt x="753968" y="1352047"/>
                      <a:pt x="599234" y="1352047"/>
                    </a:cubicBezTo>
                    <a:cubicBezTo>
                      <a:pt x="444501" y="1352047"/>
                      <a:pt x="308079" y="1254419"/>
                      <a:pt x="227521" y="1105930"/>
                    </a:cubicBezTo>
                    <a:lnTo>
                      <a:pt x="221787" y="1092774"/>
                    </a:lnTo>
                    <a:lnTo>
                      <a:pt x="175512" y="1053455"/>
                    </a:lnTo>
                    <a:cubicBezTo>
                      <a:pt x="67071" y="941782"/>
                      <a:pt x="0" y="787508"/>
                      <a:pt x="0" y="617099"/>
                    </a:cubicBezTo>
                    <a:cubicBezTo>
                      <a:pt x="0" y="276285"/>
                      <a:pt x="268286" y="0"/>
                      <a:pt x="5992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" name="波線 73">
              <a:extLst>
                <a:ext uri="{FF2B5EF4-FFF2-40B4-BE49-F238E27FC236}">
                  <a16:creationId xmlns:a16="http://schemas.microsoft.com/office/drawing/2014/main" id="{64D45B56-E114-4C3D-8097-C1598B604F74}"/>
                </a:ext>
              </a:extLst>
            </p:cNvPr>
            <p:cNvSpPr/>
            <p:nvPr/>
          </p:nvSpPr>
          <p:spPr bwMode="auto">
            <a:xfrm>
              <a:off x="7903849" y="4762318"/>
              <a:ext cx="1593833" cy="1492370"/>
            </a:xfrm>
            <a:prstGeom prst="wave">
              <a:avLst>
                <a:gd name="adj1" fmla="val 8699"/>
                <a:gd name="adj2" fmla="val 0"/>
              </a:avLst>
            </a:prstGeom>
            <a:gradFill flip="none" rotWithShape="1">
              <a:gsLst>
                <a:gs pos="75000">
                  <a:schemeClr val="tx1">
                    <a:alpha val="50000"/>
                  </a:schemeClr>
                </a:gs>
                <a:gs pos="0">
                  <a:schemeClr val="tx1">
                    <a:alpha val="50000"/>
                  </a:schemeClr>
                </a:gs>
                <a:gs pos="50000">
                  <a:schemeClr val="bg1">
                    <a:lumMod val="65000"/>
                    <a:alpha val="2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pptxa46_海賊旗のイラスト</dc:title>
  <dc:subject>pptxa46_海賊旗のイラスト</dc:subject>
  <dc:creator>でじけろお</dc:creator>
  <cp:revision>1</cp:revision>
  <dcterms:created xsi:type="dcterms:W3CDTF">2018-05-20T00:31:01Z</dcterms:created>
  <dcterms:modified xsi:type="dcterms:W3CDTF">2019-06-13T23:51:27Z</dcterms:modified>
  <cp:version>1</cp:version>
</cp:coreProperties>
</file>