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AD9F91-9985-4DB7-BAA4-F259BEBF6BBC}"/>
              </a:ext>
            </a:extLst>
          </p:cNvPr>
          <p:cNvGrpSpPr/>
          <p:nvPr/>
        </p:nvGrpSpPr>
        <p:grpSpPr>
          <a:xfrm>
            <a:off x="3718326" y="909193"/>
            <a:ext cx="2469347" cy="2618740"/>
            <a:chOff x="3718326" y="909193"/>
            <a:chExt cx="2469347" cy="2618740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5D52841-2353-4A55-A7B1-A07BA23087A1}"/>
                </a:ext>
              </a:extLst>
            </p:cNvPr>
            <p:cNvSpPr/>
            <p:nvPr/>
          </p:nvSpPr>
          <p:spPr>
            <a:xfrm>
              <a:off x="4472020" y="1520257"/>
              <a:ext cx="973031" cy="764293"/>
            </a:xfrm>
            <a:custGeom>
              <a:avLst/>
              <a:gdLst>
                <a:gd name="connsiteX0" fmla="*/ 619291 w 1382136"/>
                <a:gd name="connsiteY0" fmla="*/ 241913 h 1085634"/>
                <a:gd name="connsiteX1" fmla="*/ 323851 w 1382136"/>
                <a:gd name="connsiteY1" fmla="*/ 537353 h 1085634"/>
                <a:gd name="connsiteX2" fmla="*/ 619291 w 1382136"/>
                <a:gd name="connsiteY2" fmla="*/ 832793 h 1085634"/>
                <a:gd name="connsiteX3" fmla="*/ 762845 w 1382136"/>
                <a:gd name="connsiteY3" fmla="*/ 832793 h 1085634"/>
                <a:gd name="connsiteX4" fmla="*/ 1058285 w 1382136"/>
                <a:gd name="connsiteY4" fmla="*/ 537353 h 1085634"/>
                <a:gd name="connsiteX5" fmla="*/ 762845 w 1382136"/>
                <a:gd name="connsiteY5" fmla="*/ 241913 h 1085634"/>
                <a:gd name="connsiteX6" fmla="*/ 542817 w 1382136"/>
                <a:gd name="connsiteY6" fmla="*/ 0 h 1085634"/>
                <a:gd name="connsiteX7" fmla="*/ 839319 w 1382136"/>
                <a:gd name="connsiteY7" fmla="*/ 0 h 1085634"/>
                <a:gd name="connsiteX8" fmla="*/ 1382136 w 1382136"/>
                <a:gd name="connsiteY8" fmla="*/ 542817 h 1085634"/>
                <a:gd name="connsiteX9" fmla="*/ 839319 w 1382136"/>
                <a:gd name="connsiteY9" fmla="*/ 1085634 h 1085634"/>
                <a:gd name="connsiteX10" fmla="*/ 542817 w 1382136"/>
                <a:gd name="connsiteY10" fmla="*/ 1085634 h 1085634"/>
                <a:gd name="connsiteX11" fmla="*/ 0 w 1382136"/>
                <a:gd name="connsiteY11" fmla="*/ 542817 h 1085634"/>
                <a:gd name="connsiteX12" fmla="*/ 542817 w 1382136"/>
                <a:gd name="connsiteY12" fmla="*/ 0 h 108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2136" h="1085634">
                  <a:moveTo>
                    <a:pt x="619291" y="241913"/>
                  </a:moveTo>
                  <a:cubicBezTo>
                    <a:pt x="456124" y="241913"/>
                    <a:pt x="323851" y="374186"/>
                    <a:pt x="323851" y="537353"/>
                  </a:cubicBezTo>
                  <a:cubicBezTo>
                    <a:pt x="323851" y="700520"/>
                    <a:pt x="456124" y="832793"/>
                    <a:pt x="619291" y="832793"/>
                  </a:cubicBezTo>
                  <a:lnTo>
                    <a:pt x="762845" y="832793"/>
                  </a:lnTo>
                  <a:cubicBezTo>
                    <a:pt x="926012" y="832793"/>
                    <a:pt x="1058285" y="700520"/>
                    <a:pt x="1058285" y="537353"/>
                  </a:cubicBezTo>
                  <a:cubicBezTo>
                    <a:pt x="1058285" y="374186"/>
                    <a:pt x="926012" y="241913"/>
                    <a:pt x="762845" y="241913"/>
                  </a:cubicBezTo>
                  <a:close/>
                  <a:moveTo>
                    <a:pt x="542817" y="0"/>
                  </a:moveTo>
                  <a:lnTo>
                    <a:pt x="839319" y="0"/>
                  </a:lnTo>
                  <a:cubicBezTo>
                    <a:pt x="1139109" y="0"/>
                    <a:pt x="1382136" y="243027"/>
                    <a:pt x="1382136" y="542817"/>
                  </a:cubicBezTo>
                  <a:cubicBezTo>
                    <a:pt x="1382136" y="842607"/>
                    <a:pt x="1139109" y="1085634"/>
                    <a:pt x="839319" y="1085634"/>
                  </a:cubicBezTo>
                  <a:lnTo>
                    <a:pt x="542817" y="1085634"/>
                  </a:lnTo>
                  <a:cubicBezTo>
                    <a:pt x="243027" y="1085634"/>
                    <a:pt x="0" y="842607"/>
                    <a:pt x="0" y="542817"/>
                  </a:cubicBezTo>
                  <a:cubicBezTo>
                    <a:pt x="0" y="243027"/>
                    <a:pt x="243027" y="0"/>
                    <a:pt x="54281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47E0FF1-F829-45E6-B9DB-D906DA4C7F97}"/>
                </a:ext>
              </a:extLst>
            </p:cNvPr>
            <p:cNvSpPr/>
            <p:nvPr/>
          </p:nvSpPr>
          <p:spPr>
            <a:xfrm>
              <a:off x="3718326" y="2509168"/>
              <a:ext cx="2469347" cy="1018764"/>
            </a:xfrm>
            <a:custGeom>
              <a:avLst/>
              <a:gdLst>
                <a:gd name="connsiteX0" fmla="*/ 1645361 w 3290723"/>
                <a:gd name="connsiteY0" fmla="*/ 0 h 1357634"/>
                <a:gd name="connsiteX1" fmla="*/ 3287509 w 3290723"/>
                <a:gd name="connsiteY1" fmla="*/ 1301725 h 1357634"/>
                <a:gd name="connsiteX2" fmla="*/ 3290723 w 3290723"/>
                <a:gd name="connsiteY2" fmla="*/ 1357634 h 1357634"/>
                <a:gd name="connsiteX3" fmla="*/ 2844462 w 3290723"/>
                <a:gd name="connsiteY3" fmla="*/ 1357634 h 1357634"/>
                <a:gd name="connsiteX4" fmla="*/ 2824870 w 3290723"/>
                <a:gd name="connsiteY4" fmla="*/ 1268180 h 1357634"/>
                <a:gd name="connsiteX5" fmla="*/ 1645361 w 3290723"/>
                <a:gd name="connsiteY5" fmla="*/ 249382 h 1357634"/>
                <a:gd name="connsiteX6" fmla="*/ 465852 w 3290723"/>
                <a:gd name="connsiteY6" fmla="*/ 1268180 h 1357634"/>
                <a:gd name="connsiteX7" fmla="*/ 446261 w 3290723"/>
                <a:gd name="connsiteY7" fmla="*/ 1357634 h 1357634"/>
                <a:gd name="connsiteX8" fmla="*/ 0 w 3290723"/>
                <a:gd name="connsiteY8" fmla="*/ 1357634 h 1357634"/>
                <a:gd name="connsiteX9" fmla="*/ 3213 w 3290723"/>
                <a:gd name="connsiteY9" fmla="*/ 1301725 h 1357634"/>
                <a:gd name="connsiteX10" fmla="*/ 1645361 w 3290723"/>
                <a:gd name="connsiteY10" fmla="*/ 0 h 135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90723" h="1357634">
                  <a:moveTo>
                    <a:pt x="1645361" y="0"/>
                  </a:moveTo>
                  <a:cubicBezTo>
                    <a:pt x="2500024" y="0"/>
                    <a:pt x="3202978" y="570566"/>
                    <a:pt x="3287509" y="1301725"/>
                  </a:cubicBezTo>
                  <a:lnTo>
                    <a:pt x="3290723" y="1357634"/>
                  </a:lnTo>
                  <a:lnTo>
                    <a:pt x="2844462" y="1357634"/>
                  </a:lnTo>
                  <a:lnTo>
                    <a:pt x="2824870" y="1268180"/>
                  </a:lnTo>
                  <a:cubicBezTo>
                    <a:pt x="2668501" y="677940"/>
                    <a:pt x="2199559" y="249382"/>
                    <a:pt x="1645361" y="249382"/>
                  </a:cubicBezTo>
                  <a:cubicBezTo>
                    <a:pt x="1091163" y="249382"/>
                    <a:pt x="622222" y="677940"/>
                    <a:pt x="465852" y="1268180"/>
                  </a:cubicBezTo>
                  <a:lnTo>
                    <a:pt x="446261" y="1357634"/>
                  </a:lnTo>
                  <a:lnTo>
                    <a:pt x="0" y="1357634"/>
                  </a:lnTo>
                  <a:lnTo>
                    <a:pt x="3213" y="1301725"/>
                  </a:lnTo>
                  <a:cubicBezTo>
                    <a:pt x="87744" y="570566"/>
                    <a:pt x="790699" y="0"/>
                    <a:pt x="1645361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E269847-6214-41B3-861C-457F930B90BB}"/>
                </a:ext>
              </a:extLst>
            </p:cNvPr>
            <p:cNvSpPr/>
            <p:nvPr/>
          </p:nvSpPr>
          <p:spPr>
            <a:xfrm>
              <a:off x="4696961" y="2509169"/>
              <a:ext cx="516612" cy="1018764"/>
            </a:xfrm>
            <a:custGeom>
              <a:avLst/>
              <a:gdLst>
                <a:gd name="connsiteX0" fmla="*/ 272777 w 545554"/>
                <a:gd name="connsiteY0" fmla="*/ 0 h 1075837"/>
                <a:gd name="connsiteX1" fmla="*/ 543419 w 545554"/>
                <a:gd name="connsiteY1" fmla="*/ 981576 h 1075837"/>
                <a:gd name="connsiteX2" fmla="*/ 545554 w 545554"/>
                <a:gd name="connsiteY2" fmla="*/ 1075837 h 1075837"/>
                <a:gd name="connsiteX3" fmla="*/ 0 w 545554"/>
                <a:gd name="connsiteY3" fmla="*/ 1075837 h 1075837"/>
                <a:gd name="connsiteX4" fmla="*/ 2136 w 545554"/>
                <a:gd name="connsiteY4" fmla="*/ 981576 h 1075837"/>
                <a:gd name="connsiteX5" fmla="*/ 272777 w 545554"/>
                <a:gd name="connsiteY5" fmla="*/ 0 h 107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5554" h="1075837">
                  <a:moveTo>
                    <a:pt x="272777" y="0"/>
                  </a:moveTo>
                  <a:cubicBezTo>
                    <a:pt x="406277" y="0"/>
                    <a:pt x="517659" y="421392"/>
                    <a:pt x="543419" y="981576"/>
                  </a:cubicBezTo>
                  <a:lnTo>
                    <a:pt x="545554" y="1075837"/>
                  </a:lnTo>
                  <a:lnTo>
                    <a:pt x="0" y="1075837"/>
                  </a:lnTo>
                  <a:lnTo>
                    <a:pt x="2136" y="981576"/>
                  </a:lnTo>
                  <a:cubicBezTo>
                    <a:pt x="27895" y="421392"/>
                    <a:pt x="139278" y="0"/>
                    <a:pt x="27277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D9A93F3-451C-41E9-A6F8-4363F5B018FD}"/>
                </a:ext>
              </a:extLst>
            </p:cNvPr>
            <p:cNvSpPr/>
            <p:nvPr/>
          </p:nvSpPr>
          <p:spPr>
            <a:xfrm>
              <a:off x="4298592" y="1388383"/>
              <a:ext cx="1308814" cy="1028041"/>
            </a:xfrm>
            <a:custGeom>
              <a:avLst/>
              <a:gdLst>
                <a:gd name="connsiteX0" fmla="*/ 619291 w 1382136"/>
                <a:gd name="connsiteY0" fmla="*/ 241913 h 1085634"/>
                <a:gd name="connsiteX1" fmla="*/ 323851 w 1382136"/>
                <a:gd name="connsiteY1" fmla="*/ 537353 h 1085634"/>
                <a:gd name="connsiteX2" fmla="*/ 619291 w 1382136"/>
                <a:gd name="connsiteY2" fmla="*/ 832793 h 1085634"/>
                <a:gd name="connsiteX3" fmla="*/ 762845 w 1382136"/>
                <a:gd name="connsiteY3" fmla="*/ 832793 h 1085634"/>
                <a:gd name="connsiteX4" fmla="*/ 1058285 w 1382136"/>
                <a:gd name="connsiteY4" fmla="*/ 537353 h 1085634"/>
                <a:gd name="connsiteX5" fmla="*/ 762845 w 1382136"/>
                <a:gd name="connsiteY5" fmla="*/ 241913 h 1085634"/>
                <a:gd name="connsiteX6" fmla="*/ 542817 w 1382136"/>
                <a:gd name="connsiteY6" fmla="*/ 0 h 1085634"/>
                <a:gd name="connsiteX7" fmla="*/ 839319 w 1382136"/>
                <a:gd name="connsiteY7" fmla="*/ 0 h 1085634"/>
                <a:gd name="connsiteX8" fmla="*/ 1382136 w 1382136"/>
                <a:gd name="connsiteY8" fmla="*/ 542817 h 1085634"/>
                <a:gd name="connsiteX9" fmla="*/ 839319 w 1382136"/>
                <a:gd name="connsiteY9" fmla="*/ 1085634 h 1085634"/>
                <a:gd name="connsiteX10" fmla="*/ 542817 w 1382136"/>
                <a:gd name="connsiteY10" fmla="*/ 1085634 h 1085634"/>
                <a:gd name="connsiteX11" fmla="*/ 0 w 1382136"/>
                <a:gd name="connsiteY11" fmla="*/ 542817 h 1085634"/>
                <a:gd name="connsiteX12" fmla="*/ 542817 w 1382136"/>
                <a:gd name="connsiteY12" fmla="*/ 0 h 108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2136" h="1085634">
                  <a:moveTo>
                    <a:pt x="619291" y="241913"/>
                  </a:moveTo>
                  <a:cubicBezTo>
                    <a:pt x="456124" y="241913"/>
                    <a:pt x="323851" y="374186"/>
                    <a:pt x="323851" y="537353"/>
                  </a:cubicBezTo>
                  <a:cubicBezTo>
                    <a:pt x="323851" y="700520"/>
                    <a:pt x="456124" y="832793"/>
                    <a:pt x="619291" y="832793"/>
                  </a:cubicBezTo>
                  <a:lnTo>
                    <a:pt x="762845" y="832793"/>
                  </a:lnTo>
                  <a:cubicBezTo>
                    <a:pt x="926012" y="832793"/>
                    <a:pt x="1058285" y="700520"/>
                    <a:pt x="1058285" y="537353"/>
                  </a:cubicBezTo>
                  <a:cubicBezTo>
                    <a:pt x="1058285" y="374186"/>
                    <a:pt x="926012" y="241913"/>
                    <a:pt x="762845" y="241913"/>
                  </a:cubicBezTo>
                  <a:close/>
                  <a:moveTo>
                    <a:pt x="542817" y="0"/>
                  </a:moveTo>
                  <a:lnTo>
                    <a:pt x="839319" y="0"/>
                  </a:lnTo>
                  <a:cubicBezTo>
                    <a:pt x="1139109" y="0"/>
                    <a:pt x="1382136" y="243027"/>
                    <a:pt x="1382136" y="542817"/>
                  </a:cubicBezTo>
                  <a:cubicBezTo>
                    <a:pt x="1382136" y="842607"/>
                    <a:pt x="1139109" y="1085634"/>
                    <a:pt x="839319" y="1085634"/>
                  </a:cubicBezTo>
                  <a:lnTo>
                    <a:pt x="542817" y="1085634"/>
                  </a:lnTo>
                  <a:cubicBezTo>
                    <a:pt x="243027" y="1085634"/>
                    <a:pt x="0" y="842607"/>
                    <a:pt x="0" y="542817"/>
                  </a:cubicBezTo>
                  <a:cubicBezTo>
                    <a:pt x="0" y="243027"/>
                    <a:pt x="243027" y="0"/>
                    <a:pt x="54281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八角形 22">
              <a:extLst>
                <a:ext uri="{FF2B5EF4-FFF2-40B4-BE49-F238E27FC236}">
                  <a16:creationId xmlns:a16="http://schemas.microsoft.com/office/drawing/2014/main" id="{DB4DE5D1-DAB2-4163-A2BD-703B5BA1D82A}"/>
                </a:ext>
              </a:extLst>
            </p:cNvPr>
            <p:cNvSpPr/>
            <p:nvPr/>
          </p:nvSpPr>
          <p:spPr>
            <a:xfrm>
              <a:off x="4289574" y="2355886"/>
              <a:ext cx="1326851" cy="192138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楕円 82">
              <a:extLst>
                <a:ext uri="{FF2B5EF4-FFF2-40B4-BE49-F238E27FC236}">
                  <a16:creationId xmlns:a16="http://schemas.microsoft.com/office/drawing/2014/main" id="{A306B277-2359-4A0A-A9BD-42BDBDD00856}"/>
                </a:ext>
              </a:extLst>
            </p:cNvPr>
            <p:cNvSpPr/>
            <p:nvPr/>
          </p:nvSpPr>
          <p:spPr>
            <a:xfrm>
              <a:off x="4835291" y="909193"/>
              <a:ext cx="239951" cy="152315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2">
              <a:extLst>
                <a:ext uri="{FF2B5EF4-FFF2-40B4-BE49-F238E27FC236}">
                  <a16:creationId xmlns:a16="http://schemas.microsoft.com/office/drawing/2014/main" id="{8D527705-09A5-4FD8-8159-C89227F0AE3A}"/>
                </a:ext>
              </a:extLst>
            </p:cNvPr>
            <p:cNvSpPr/>
            <p:nvPr/>
          </p:nvSpPr>
          <p:spPr>
            <a:xfrm>
              <a:off x="4645878" y="995801"/>
              <a:ext cx="618779" cy="163307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楕円 82">
              <a:extLst>
                <a:ext uri="{FF2B5EF4-FFF2-40B4-BE49-F238E27FC236}">
                  <a16:creationId xmlns:a16="http://schemas.microsoft.com/office/drawing/2014/main" id="{B6738DCC-9FE8-4CEB-9F8A-43466C8FD99F}"/>
                </a:ext>
              </a:extLst>
            </p:cNvPr>
            <p:cNvSpPr/>
            <p:nvPr/>
          </p:nvSpPr>
          <p:spPr>
            <a:xfrm>
              <a:off x="3818785" y="1093141"/>
              <a:ext cx="2272964" cy="390582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67D3A6E-B7F5-4CC0-8303-B93EDA67238F}"/>
              </a:ext>
            </a:extLst>
          </p:cNvPr>
          <p:cNvGrpSpPr/>
          <p:nvPr/>
        </p:nvGrpSpPr>
        <p:grpSpPr>
          <a:xfrm>
            <a:off x="4362271" y="3720945"/>
            <a:ext cx="1181456" cy="2737610"/>
            <a:chOff x="4362271" y="3720945"/>
            <a:chExt cx="1181456" cy="2737610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AC221FC-852C-4694-A9A7-941543868998}"/>
                </a:ext>
              </a:extLst>
            </p:cNvPr>
            <p:cNvSpPr/>
            <p:nvPr/>
          </p:nvSpPr>
          <p:spPr>
            <a:xfrm>
              <a:off x="4709671" y="4173796"/>
              <a:ext cx="490978" cy="537886"/>
            </a:xfrm>
            <a:custGeom>
              <a:avLst/>
              <a:gdLst>
                <a:gd name="connsiteX0" fmla="*/ 303905 w 614180"/>
                <a:gd name="connsiteY0" fmla="*/ 150222 h 672861"/>
                <a:gd name="connsiteX1" fmla="*/ 145372 w 614180"/>
                <a:gd name="connsiteY1" fmla="*/ 338270 h 672861"/>
                <a:gd name="connsiteX2" fmla="*/ 303905 w 614180"/>
                <a:gd name="connsiteY2" fmla="*/ 526318 h 672861"/>
                <a:gd name="connsiteX3" fmla="*/ 462438 w 614180"/>
                <a:gd name="connsiteY3" fmla="*/ 338270 h 672861"/>
                <a:gd name="connsiteX4" fmla="*/ 303905 w 614180"/>
                <a:gd name="connsiteY4" fmla="*/ 150222 h 672861"/>
                <a:gd name="connsiteX5" fmla="*/ 102365 w 614180"/>
                <a:gd name="connsiteY5" fmla="*/ 0 h 672861"/>
                <a:gd name="connsiteX6" fmla="*/ 511815 w 614180"/>
                <a:gd name="connsiteY6" fmla="*/ 0 h 672861"/>
                <a:gd name="connsiteX7" fmla="*/ 614180 w 614180"/>
                <a:gd name="connsiteY7" fmla="*/ 102365 h 672861"/>
                <a:gd name="connsiteX8" fmla="*/ 614180 w 614180"/>
                <a:gd name="connsiteY8" fmla="*/ 570496 h 672861"/>
                <a:gd name="connsiteX9" fmla="*/ 511815 w 614180"/>
                <a:gd name="connsiteY9" fmla="*/ 672861 h 672861"/>
                <a:gd name="connsiteX10" fmla="*/ 102365 w 614180"/>
                <a:gd name="connsiteY10" fmla="*/ 672861 h 672861"/>
                <a:gd name="connsiteX11" fmla="*/ 0 w 614180"/>
                <a:gd name="connsiteY11" fmla="*/ 570496 h 672861"/>
                <a:gd name="connsiteX12" fmla="*/ 0 w 614180"/>
                <a:gd name="connsiteY12" fmla="*/ 102365 h 672861"/>
                <a:gd name="connsiteX13" fmla="*/ 102365 w 614180"/>
                <a:gd name="connsiteY13" fmla="*/ 0 h 672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4180" h="672861">
                  <a:moveTo>
                    <a:pt x="303905" y="150222"/>
                  </a:moveTo>
                  <a:cubicBezTo>
                    <a:pt x="216350" y="150222"/>
                    <a:pt x="145372" y="234414"/>
                    <a:pt x="145372" y="338270"/>
                  </a:cubicBezTo>
                  <a:cubicBezTo>
                    <a:pt x="145372" y="442126"/>
                    <a:pt x="216350" y="526318"/>
                    <a:pt x="303905" y="526318"/>
                  </a:cubicBezTo>
                  <a:cubicBezTo>
                    <a:pt x="391460" y="526318"/>
                    <a:pt x="462438" y="442126"/>
                    <a:pt x="462438" y="338270"/>
                  </a:cubicBezTo>
                  <a:cubicBezTo>
                    <a:pt x="462438" y="234414"/>
                    <a:pt x="391460" y="150222"/>
                    <a:pt x="303905" y="150222"/>
                  </a:cubicBezTo>
                  <a:close/>
                  <a:moveTo>
                    <a:pt x="102365" y="0"/>
                  </a:moveTo>
                  <a:lnTo>
                    <a:pt x="511815" y="0"/>
                  </a:lnTo>
                  <a:cubicBezTo>
                    <a:pt x="568350" y="0"/>
                    <a:pt x="614180" y="45830"/>
                    <a:pt x="614180" y="102365"/>
                  </a:cubicBezTo>
                  <a:lnTo>
                    <a:pt x="614180" y="570496"/>
                  </a:lnTo>
                  <a:cubicBezTo>
                    <a:pt x="614180" y="627031"/>
                    <a:pt x="568350" y="672861"/>
                    <a:pt x="511815" y="672861"/>
                  </a:cubicBezTo>
                  <a:lnTo>
                    <a:pt x="102365" y="672861"/>
                  </a:lnTo>
                  <a:cubicBezTo>
                    <a:pt x="45830" y="672861"/>
                    <a:pt x="0" y="627031"/>
                    <a:pt x="0" y="570496"/>
                  </a:cubicBezTo>
                  <a:lnTo>
                    <a:pt x="0" y="102365"/>
                  </a:lnTo>
                  <a:cubicBezTo>
                    <a:pt x="0" y="45830"/>
                    <a:pt x="45830" y="0"/>
                    <a:pt x="10236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9001ADC0-29E6-4534-B928-FE6EC9708910}"/>
                </a:ext>
              </a:extLst>
            </p:cNvPr>
            <p:cNvSpPr/>
            <p:nvPr/>
          </p:nvSpPr>
          <p:spPr>
            <a:xfrm>
              <a:off x="4469593" y="4862145"/>
              <a:ext cx="987994" cy="1283978"/>
            </a:xfrm>
            <a:prstGeom prst="trapezoid">
              <a:avLst>
                <a:gd name="adj" fmla="val 23072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40A190F9-BD0E-493B-B84C-EBDBF6DE4EE5}"/>
                </a:ext>
              </a:extLst>
            </p:cNvPr>
            <p:cNvSpPr/>
            <p:nvPr/>
          </p:nvSpPr>
          <p:spPr>
            <a:xfrm>
              <a:off x="4561850" y="4862144"/>
              <a:ext cx="810250" cy="1283978"/>
            </a:xfrm>
            <a:prstGeom prst="trapezoid">
              <a:avLst>
                <a:gd name="adj" fmla="val 23072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17E4F9BE-BD84-48D4-8E20-E2E82CAD1D49}"/>
                </a:ext>
              </a:extLst>
            </p:cNvPr>
            <p:cNvSpPr/>
            <p:nvPr/>
          </p:nvSpPr>
          <p:spPr>
            <a:xfrm>
              <a:off x="4362271" y="6074961"/>
              <a:ext cx="1181456" cy="383594"/>
            </a:xfrm>
            <a:prstGeom prst="round2SameRect">
              <a:avLst>
                <a:gd name="adj1" fmla="val 13772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93A52E0-496C-4E1D-BB9E-A17E624AF046}"/>
                </a:ext>
              </a:extLst>
            </p:cNvPr>
            <p:cNvSpPr/>
            <p:nvPr/>
          </p:nvSpPr>
          <p:spPr>
            <a:xfrm>
              <a:off x="4648384" y="4108689"/>
              <a:ext cx="614180" cy="672861"/>
            </a:xfrm>
            <a:custGeom>
              <a:avLst/>
              <a:gdLst>
                <a:gd name="connsiteX0" fmla="*/ 303905 w 614180"/>
                <a:gd name="connsiteY0" fmla="*/ 150222 h 672861"/>
                <a:gd name="connsiteX1" fmla="*/ 145372 w 614180"/>
                <a:gd name="connsiteY1" fmla="*/ 338270 h 672861"/>
                <a:gd name="connsiteX2" fmla="*/ 303905 w 614180"/>
                <a:gd name="connsiteY2" fmla="*/ 526318 h 672861"/>
                <a:gd name="connsiteX3" fmla="*/ 462438 w 614180"/>
                <a:gd name="connsiteY3" fmla="*/ 338270 h 672861"/>
                <a:gd name="connsiteX4" fmla="*/ 303905 w 614180"/>
                <a:gd name="connsiteY4" fmla="*/ 150222 h 672861"/>
                <a:gd name="connsiteX5" fmla="*/ 102365 w 614180"/>
                <a:gd name="connsiteY5" fmla="*/ 0 h 672861"/>
                <a:gd name="connsiteX6" fmla="*/ 511815 w 614180"/>
                <a:gd name="connsiteY6" fmla="*/ 0 h 672861"/>
                <a:gd name="connsiteX7" fmla="*/ 614180 w 614180"/>
                <a:gd name="connsiteY7" fmla="*/ 102365 h 672861"/>
                <a:gd name="connsiteX8" fmla="*/ 614180 w 614180"/>
                <a:gd name="connsiteY8" fmla="*/ 570496 h 672861"/>
                <a:gd name="connsiteX9" fmla="*/ 511815 w 614180"/>
                <a:gd name="connsiteY9" fmla="*/ 672861 h 672861"/>
                <a:gd name="connsiteX10" fmla="*/ 102365 w 614180"/>
                <a:gd name="connsiteY10" fmla="*/ 672861 h 672861"/>
                <a:gd name="connsiteX11" fmla="*/ 0 w 614180"/>
                <a:gd name="connsiteY11" fmla="*/ 570496 h 672861"/>
                <a:gd name="connsiteX12" fmla="*/ 0 w 614180"/>
                <a:gd name="connsiteY12" fmla="*/ 102365 h 672861"/>
                <a:gd name="connsiteX13" fmla="*/ 102365 w 614180"/>
                <a:gd name="connsiteY13" fmla="*/ 0 h 672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4180" h="672861">
                  <a:moveTo>
                    <a:pt x="303905" y="150222"/>
                  </a:moveTo>
                  <a:cubicBezTo>
                    <a:pt x="216350" y="150222"/>
                    <a:pt x="145372" y="234414"/>
                    <a:pt x="145372" y="338270"/>
                  </a:cubicBezTo>
                  <a:cubicBezTo>
                    <a:pt x="145372" y="442126"/>
                    <a:pt x="216350" y="526318"/>
                    <a:pt x="303905" y="526318"/>
                  </a:cubicBezTo>
                  <a:cubicBezTo>
                    <a:pt x="391460" y="526318"/>
                    <a:pt x="462438" y="442126"/>
                    <a:pt x="462438" y="338270"/>
                  </a:cubicBezTo>
                  <a:cubicBezTo>
                    <a:pt x="462438" y="234414"/>
                    <a:pt x="391460" y="150222"/>
                    <a:pt x="303905" y="150222"/>
                  </a:cubicBezTo>
                  <a:close/>
                  <a:moveTo>
                    <a:pt x="102365" y="0"/>
                  </a:moveTo>
                  <a:lnTo>
                    <a:pt x="511815" y="0"/>
                  </a:lnTo>
                  <a:cubicBezTo>
                    <a:pt x="568350" y="0"/>
                    <a:pt x="614180" y="45830"/>
                    <a:pt x="614180" y="102365"/>
                  </a:cubicBezTo>
                  <a:lnTo>
                    <a:pt x="614180" y="570496"/>
                  </a:lnTo>
                  <a:cubicBezTo>
                    <a:pt x="614180" y="627031"/>
                    <a:pt x="568350" y="672861"/>
                    <a:pt x="511815" y="672861"/>
                  </a:cubicBezTo>
                  <a:lnTo>
                    <a:pt x="102365" y="672861"/>
                  </a:lnTo>
                  <a:cubicBezTo>
                    <a:pt x="45830" y="672861"/>
                    <a:pt x="0" y="627031"/>
                    <a:pt x="0" y="570496"/>
                  </a:cubicBezTo>
                  <a:lnTo>
                    <a:pt x="0" y="102365"/>
                  </a:lnTo>
                  <a:cubicBezTo>
                    <a:pt x="0" y="45830"/>
                    <a:pt x="45830" y="0"/>
                    <a:pt x="10236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八角形 16">
              <a:extLst>
                <a:ext uri="{FF2B5EF4-FFF2-40B4-BE49-F238E27FC236}">
                  <a16:creationId xmlns:a16="http://schemas.microsoft.com/office/drawing/2014/main" id="{4FE5C655-23D4-4D11-AE6B-A4261EFA97D0}"/>
                </a:ext>
              </a:extLst>
            </p:cNvPr>
            <p:cNvSpPr/>
            <p:nvPr/>
          </p:nvSpPr>
          <p:spPr>
            <a:xfrm>
              <a:off x="4554157" y="4740748"/>
              <a:ext cx="796265" cy="140494"/>
            </a:xfrm>
            <a:prstGeom prst="octagon">
              <a:avLst>
                <a:gd name="adj" fmla="val 3267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426813C1-0B15-4B37-85BF-85E5C39D0A87}"/>
                </a:ext>
              </a:extLst>
            </p:cNvPr>
            <p:cNvSpPr/>
            <p:nvPr/>
          </p:nvSpPr>
          <p:spPr>
            <a:xfrm>
              <a:off x="4874242" y="3916379"/>
              <a:ext cx="177184" cy="93646"/>
            </a:xfrm>
            <a:prstGeom prst="round2Same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341EC45-A214-4FD7-8669-23DDBCCCB03E}"/>
                </a:ext>
              </a:extLst>
            </p:cNvPr>
            <p:cNvSpPr/>
            <p:nvPr/>
          </p:nvSpPr>
          <p:spPr>
            <a:xfrm>
              <a:off x="4801216" y="3720945"/>
              <a:ext cx="323234" cy="230028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八角形 128">
              <a:extLst>
                <a:ext uri="{FF2B5EF4-FFF2-40B4-BE49-F238E27FC236}">
                  <a16:creationId xmlns:a16="http://schemas.microsoft.com/office/drawing/2014/main" id="{A4B8BCFB-A4E4-4291-B0C1-F5A97545D935}"/>
                </a:ext>
              </a:extLst>
            </p:cNvPr>
            <p:cNvSpPr/>
            <p:nvPr/>
          </p:nvSpPr>
          <p:spPr>
            <a:xfrm>
              <a:off x="4488405" y="3992027"/>
              <a:ext cx="950370" cy="160686"/>
            </a:xfrm>
            <a:custGeom>
              <a:avLst/>
              <a:gdLst>
                <a:gd name="connsiteX0" fmla="*/ 0 w 799191"/>
                <a:gd name="connsiteY0" fmla="*/ 102302 h 280988"/>
                <a:gd name="connsiteX1" fmla="*/ 102302 w 799191"/>
                <a:gd name="connsiteY1" fmla="*/ 0 h 280988"/>
                <a:gd name="connsiteX2" fmla="*/ 696889 w 799191"/>
                <a:gd name="connsiteY2" fmla="*/ 0 h 280988"/>
                <a:gd name="connsiteX3" fmla="*/ 799191 w 799191"/>
                <a:gd name="connsiteY3" fmla="*/ 102302 h 280988"/>
                <a:gd name="connsiteX4" fmla="*/ 799191 w 799191"/>
                <a:gd name="connsiteY4" fmla="*/ 178686 h 280988"/>
                <a:gd name="connsiteX5" fmla="*/ 696889 w 799191"/>
                <a:gd name="connsiteY5" fmla="*/ 280988 h 280988"/>
                <a:gd name="connsiteX6" fmla="*/ 102302 w 799191"/>
                <a:gd name="connsiteY6" fmla="*/ 280988 h 280988"/>
                <a:gd name="connsiteX7" fmla="*/ 0 w 799191"/>
                <a:gd name="connsiteY7" fmla="*/ 178686 h 280988"/>
                <a:gd name="connsiteX8" fmla="*/ 0 w 799191"/>
                <a:gd name="connsiteY8" fmla="*/ 102302 h 280988"/>
                <a:gd name="connsiteX0" fmla="*/ 0 w 799191"/>
                <a:gd name="connsiteY0" fmla="*/ 102302 h 280988"/>
                <a:gd name="connsiteX1" fmla="*/ 102302 w 799191"/>
                <a:gd name="connsiteY1" fmla="*/ 0 h 280988"/>
                <a:gd name="connsiteX2" fmla="*/ 696889 w 799191"/>
                <a:gd name="connsiteY2" fmla="*/ 0 h 280988"/>
                <a:gd name="connsiteX3" fmla="*/ 799191 w 799191"/>
                <a:gd name="connsiteY3" fmla="*/ 102302 h 280988"/>
                <a:gd name="connsiteX4" fmla="*/ 799191 w 799191"/>
                <a:gd name="connsiteY4" fmla="*/ 178686 h 280988"/>
                <a:gd name="connsiteX5" fmla="*/ 696889 w 799191"/>
                <a:gd name="connsiteY5" fmla="*/ 280988 h 280988"/>
                <a:gd name="connsiteX6" fmla="*/ 0 w 799191"/>
                <a:gd name="connsiteY6" fmla="*/ 178686 h 280988"/>
                <a:gd name="connsiteX7" fmla="*/ 0 w 799191"/>
                <a:gd name="connsiteY7" fmla="*/ 102302 h 280988"/>
                <a:gd name="connsiteX0" fmla="*/ 0 w 799191"/>
                <a:gd name="connsiteY0" fmla="*/ 102302 h 178686"/>
                <a:gd name="connsiteX1" fmla="*/ 102302 w 799191"/>
                <a:gd name="connsiteY1" fmla="*/ 0 h 178686"/>
                <a:gd name="connsiteX2" fmla="*/ 696889 w 799191"/>
                <a:gd name="connsiteY2" fmla="*/ 0 h 178686"/>
                <a:gd name="connsiteX3" fmla="*/ 799191 w 799191"/>
                <a:gd name="connsiteY3" fmla="*/ 102302 h 178686"/>
                <a:gd name="connsiteX4" fmla="*/ 799191 w 799191"/>
                <a:gd name="connsiteY4" fmla="*/ 178686 h 178686"/>
                <a:gd name="connsiteX5" fmla="*/ 0 w 799191"/>
                <a:gd name="connsiteY5" fmla="*/ 178686 h 178686"/>
                <a:gd name="connsiteX6" fmla="*/ 0 w 799191"/>
                <a:gd name="connsiteY6" fmla="*/ 102302 h 17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191" h="178686">
                  <a:moveTo>
                    <a:pt x="0" y="102302"/>
                  </a:moveTo>
                  <a:lnTo>
                    <a:pt x="102302" y="0"/>
                  </a:lnTo>
                  <a:lnTo>
                    <a:pt x="696889" y="0"/>
                  </a:lnTo>
                  <a:lnTo>
                    <a:pt x="799191" y="102302"/>
                  </a:lnTo>
                  <a:lnTo>
                    <a:pt x="799191" y="178686"/>
                  </a:lnTo>
                  <a:lnTo>
                    <a:pt x="0" y="178686"/>
                  </a:lnTo>
                  <a:lnTo>
                    <a:pt x="0" y="10230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9CC6D3D-BA44-49F0-A437-0E37C4CC6591}"/>
              </a:ext>
            </a:extLst>
          </p:cNvPr>
          <p:cNvGrpSpPr/>
          <p:nvPr/>
        </p:nvGrpSpPr>
        <p:grpSpPr>
          <a:xfrm>
            <a:off x="6787051" y="3852135"/>
            <a:ext cx="2299800" cy="2610461"/>
            <a:chOff x="6787051" y="3852135"/>
            <a:chExt cx="2299800" cy="2610461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4AB02AF-D4B7-4E3B-9297-04819365C0C4}"/>
                </a:ext>
              </a:extLst>
            </p:cNvPr>
            <p:cNvSpPr/>
            <p:nvPr/>
          </p:nvSpPr>
          <p:spPr>
            <a:xfrm>
              <a:off x="7585036" y="4402258"/>
              <a:ext cx="725528" cy="515320"/>
            </a:xfrm>
            <a:custGeom>
              <a:avLst/>
              <a:gdLst>
                <a:gd name="connsiteX0" fmla="*/ 493997 w 987995"/>
                <a:gd name="connsiteY0" fmla="*/ 242902 h 701744"/>
                <a:gd name="connsiteX1" fmla="*/ 386027 w 987995"/>
                <a:gd name="connsiteY1" fmla="*/ 350872 h 701744"/>
                <a:gd name="connsiteX2" fmla="*/ 493997 w 987995"/>
                <a:gd name="connsiteY2" fmla="*/ 458842 h 701744"/>
                <a:gd name="connsiteX3" fmla="*/ 601967 w 987995"/>
                <a:gd name="connsiteY3" fmla="*/ 350872 h 701744"/>
                <a:gd name="connsiteX4" fmla="*/ 493997 w 987995"/>
                <a:gd name="connsiteY4" fmla="*/ 242902 h 701744"/>
                <a:gd name="connsiteX5" fmla="*/ 51120 w 987995"/>
                <a:gd name="connsiteY5" fmla="*/ 0 h 701744"/>
                <a:gd name="connsiteX6" fmla="*/ 936875 w 987995"/>
                <a:gd name="connsiteY6" fmla="*/ 0 h 701744"/>
                <a:gd name="connsiteX7" fmla="*/ 987995 w 987995"/>
                <a:gd name="connsiteY7" fmla="*/ 61673 h 701744"/>
                <a:gd name="connsiteX8" fmla="*/ 987994 w 987995"/>
                <a:gd name="connsiteY8" fmla="*/ 61673 h 701744"/>
                <a:gd name="connsiteX9" fmla="*/ 975823 w 987995"/>
                <a:gd name="connsiteY9" fmla="*/ 97124 h 701744"/>
                <a:gd name="connsiteX10" fmla="*/ 975823 w 987995"/>
                <a:gd name="connsiteY10" fmla="*/ 604619 h 701744"/>
                <a:gd name="connsiteX11" fmla="*/ 987995 w 987995"/>
                <a:gd name="connsiteY11" fmla="*/ 640071 h 701744"/>
                <a:gd name="connsiteX12" fmla="*/ 987994 w 987995"/>
                <a:gd name="connsiteY12" fmla="*/ 640071 h 701744"/>
                <a:gd name="connsiteX13" fmla="*/ 936874 w 987995"/>
                <a:gd name="connsiteY13" fmla="*/ 701744 h 701744"/>
                <a:gd name="connsiteX14" fmla="*/ 51120 w 987995"/>
                <a:gd name="connsiteY14" fmla="*/ 701743 h 701744"/>
                <a:gd name="connsiteX15" fmla="*/ 14973 w 987995"/>
                <a:gd name="connsiteY15" fmla="*/ 683680 h 701744"/>
                <a:gd name="connsiteX16" fmla="*/ 0 w 987995"/>
                <a:gd name="connsiteY16" fmla="*/ 640071 h 701744"/>
                <a:gd name="connsiteX17" fmla="*/ 12171 w 987995"/>
                <a:gd name="connsiteY17" fmla="*/ 604621 h 701744"/>
                <a:gd name="connsiteX18" fmla="*/ 12171 w 987995"/>
                <a:gd name="connsiteY18" fmla="*/ 97122 h 701744"/>
                <a:gd name="connsiteX19" fmla="*/ 0 w 987995"/>
                <a:gd name="connsiteY19" fmla="*/ 61673 h 701744"/>
                <a:gd name="connsiteX20" fmla="*/ 14973 w 987995"/>
                <a:gd name="connsiteY20" fmla="*/ 18064 h 701744"/>
                <a:gd name="connsiteX21" fmla="*/ 51120 w 987995"/>
                <a:gd name="connsiteY21" fmla="*/ 0 h 7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87995" h="701744">
                  <a:moveTo>
                    <a:pt x="493997" y="242902"/>
                  </a:moveTo>
                  <a:cubicBezTo>
                    <a:pt x="434367" y="242902"/>
                    <a:pt x="386027" y="291242"/>
                    <a:pt x="386027" y="350872"/>
                  </a:cubicBezTo>
                  <a:cubicBezTo>
                    <a:pt x="386027" y="410502"/>
                    <a:pt x="434367" y="458842"/>
                    <a:pt x="493997" y="458842"/>
                  </a:cubicBezTo>
                  <a:cubicBezTo>
                    <a:pt x="553627" y="458842"/>
                    <a:pt x="601967" y="410502"/>
                    <a:pt x="601967" y="350872"/>
                  </a:cubicBezTo>
                  <a:cubicBezTo>
                    <a:pt x="601967" y="291242"/>
                    <a:pt x="553627" y="242902"/>
                    <a:pt x="493997" y="242902"/>
                  </a:cubicBezTo>
                  <a:close/>
                  <a:moveTo>
                    <a:pt x="51120" y="0"/>
                  </a:moveTo>
                  <a:lnTo>
                    <a:pt x="936875" y="0"/>
                  </a:lnTo>
                  <a:cubicBezTo>
                    <a:pt x="965108" y="0"/>
                    <a:pt x="987995" y="27612"/>
                    <a:pt x="987995" y="61673"/>
                  </a:cubicBezTo>
                  <a:lnTo>
                    <a:pt x="987994" y="61673"/>
                  </a:lnTo>
                  <a:lnTo>
                    <a:pt x="975823" y="97124"/>
                  </a:lnTo>
                  <a:lnTo>
                    <a:pt x="975823" y="604619"/>
                  </a:lnTo>
                  <a:lnTo>
                    <a:pt x="987995" y="640071"/>
                  </a:lnTo>
                  <a:lnTo>
                    <a:pt x="987994" y="640071"/>
                  </a:lnTo>
                  <a:cubicBezTo>
                    <a:pt x="987994" y="674132"/>
                    <a:pt x="965107" y="701744"/>
                    <a:pt x="936874" y="701744"/>
                  </a:cubicBezTo>
                  <a:lnTo>
                    <a:pt x="51120" y="701743"/>
                  </a:lnTo>
                  <a:cubicBezTo>
                    <a:pt x="37004" y="701743"/>
                    <a:pt x="24224" y="694841"/>
                    <a:pt x="14973" y="683680"/>
                  </a:cubicBezTo>
                  <a:lnTo>
                    <a:pt x="0" y="640071"/>
                  </a:lnTo>
                  <a:lnTo>
                    <a:pt x="12171" y="604621"/>
                  </a:lnTo>
                  <a:lnTo>
                    <a:pt x="12171" y="97122"/>
                  </a:lnTo>
                  <a:lnTo>
                    <a:pt x="0" y="61673"/>
                  </a:lnTo>
                  <a:lnTo>
                    <a:pt x="14973" y="18064"/>
                  </a:lnTo>
                  <a:cubicBezTo>
                    <a:pt x="24224" y="6904"/>
                    <a:pt x="37004" y="0"/>
                    <a:pt x="5112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49798DE-0D4E-40EB-91E5-7CCFBE9F0149}"/>
                </a:ext>
              </a:extLst>
            </p:cNvPr>
            <p:cNvSpPr/>
            <p:nvPr/>
          </p:nvSpPr>
          <p:spPr>
            <a:xfrm>
              <a:off x="7046231" y="5671445"/>
              <a:ext cx="1783444" cy="791151"/>
            </a:xfrm>
            <a:custGeom>
              <a:avLst/>
              <a:gdLst>
                <a:gd name="connsiteX0" fmla="*/ 983485 w 2366123"/>
                <a:gd name="connsiteY0" fmla="*/ 0 h 894240"/>
                <a:gd name="connsiteX1" fmla="*/ 1387367 w 2366123"/>
                <a:gd name="connsiteY1" fmla="*/ 0 h 894240"/>
                <a:gd name="connsiteX2" fmla="*/ 2355521 w 2366123"/>
                <a:gd name="connsiteY2" fmla="*/ 789068 h 894240"/>
                <a:gd name="connsiteX3" fmla="*/ 2366123 w 2366123"/>
                <a:gd name="connsiteY3" fmla="*/ 894240 h 894240"/>
                <a:gd name="connsiteX4" fmla="*/ 1992198 w 2366123"/>
                <a:gd name="connsiteY4" fmla="*/ 894240 h 894240"/>
                <a:gd name="connsiteX5" fmla="*/ 1986431 w 2366123"/>
                <a:gd name="connsiteY5" fmla="*/ 837035 h 894240"/>
                <a:gd name="connsiteX6" fmla="*/ 1417659 w 2366123"/>
                <a:gd name="connsiteY6" fmla="*/ 373472 h 894240"/>
                <a:gd name="connsiteX7" fmla="*/ 953193 w 2366123"/>
                <a:gd name="connsiteY7" fmla="*/ 373472 h 894240"/>
                <a:gd name="connsiteX8" fmla="*/ 384421 w 2366123"/>
                <a:gd name="connsiteY8" fmla="*/ 837035 h 894240"/>
                <a:gd name="connsiteX9" fmla="*/ 378655 w 2366123"/>
                <a:gd name="connsiteY9" fmla="*/ 894240 h 894240"/>
                <a:gd name="connsiteX10" fmla="*/ 0 w 2366123"/>
                <a:gd name="connsiteY10" fmla="*/ 894240 h 894240"/>
                <a:gd name="connsiteX11" fmla="*/ 356 w 2366123"/>
                <a:gd name="connsiteY11" fmla="*/ 887190 h 894240"/>
                <a:gd name="connsiteX12" fmla="*/ 983485 w 2366123"/>
                <a:gd name="connsiteY12" fmla="*/ 0 h 89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123" h="894240">
                  <a:moveTo>
                    <a:pt x="983485" y="0"/>
                  </a:moveTo>
                  <a:lnTo>
                    <a:pt x="1387367" y="0"/>
                  </a:lnTo>
                  <a:cubicBezTo>
                    <a:pt x="1864929" y="0"/>
                    <a:pt x="2263372" y="338748"/>
                    <a:pt x="2355521" y="789068"/>
                  </a:cubicBezTo>
                  <a:lnTo>
                    <a:pt x="2366123" y="894240"/>
                  </a:lnTo>
                  <a:lnTo>
                    <a:pt x="1992198" y="894240"/>
                  </a:lnTo>
                  <a:lnTo>
                    <a:pt x="1986431" y="837035"/>
                  </a:lnTo>
                  <a:cubicBezTo>
                    <a:pt x="1932295" y="572480"/>
                    <a:pt x="1698217" y="373472"/>
                    <a:pt x="1417659" y="373472"/>
                  </a:cubicBezTo>
                  <a:lnTo>
                    <a:pt x="953193" y="373472"/>
                  </a:lnTo>
                  <a:cubicBezTo>
                    <a:pt x="672635" y="373472"/>
                    <a:pt x="438557" y="572480"/>
                    <a:pt x="384421" y="837035"/>
                  </a:cubicBezTo>
                  <a:lnTo>
                    <a:pt x="378655" y="894240"/>
                  </a:lnTo>
                  <a:lnTo>
                    <a:pt x="0" y="894240"/>
                  </a:lnTo>
                  <a:lnTo>
                    <a:pt x="356" y="887190"/>
                  </a:lnTo>
                  <a:cubicBezTo>
                    <a:pt x="50964" y="388869"/>
                    <a:pt x="471812" y="0"/>
                    <a:pt x="98348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E472DFDF-911B-4035-B5F3-63A112F29A84}"/>
                </a:ext>
              </a:extLst>
            </p:cNvPr>
            <p:cNvSpPr/>
            <p:nvPr/>
          </p:nvSpPr>
          <p:spPr>
            <a:xfrm>
              <a:off x="7514906" y="5104002"/>
              <a:ext cx="844090" cy="678252"/>
            </a:xfrm>
            <a:prstGeom prst="round2Same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02AE315B-F00B-43F2-8F34-CC2D9FEE18F6}"/>
                </a:ext>
              </a:extLst>
            </p:cNvPr>
            <p:cNvSpPr/>
            <p:nvPr/>
          </p:nvSpPr>
          <p:spPr>
            <a:xfrm>
              <a:off x="7619305" y="5104002"/>
              <a:ext cx="635292" cy="678252"/>
            </a:xfrm>
            <a:prstGeom prst="round2Same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184D5B9-40E0-4CB3-BD68-48C7AC6CA609}"/>
                </a:ext>
              </a:extLst>
            </p:cNvPr>
            <p:cNvSpPr/>
            <p:nvPr/>
          </p:nvSpPr>
          <p:spPr>
            <a:xfrm>
              <a:off x="6787051" y="5671445"/>
              <a:ext cx="2299800" cy="791151"/>
            </a:xfrm>
            <a:custGeom>
              <a:avLst/>
              <a:gdLst>
                <a:gd name="connsiteX0" fmla="*/ 983485 w 2366123"/>
                <a:gd name="connsiteY0" fmla="*/ 0 h 894240"/>
                <a:gd name="connsiteX1" fmla="*/ 1387367 w 2366123"/>
                <a:gd name="connsiteY1" fmla="*/ 0 h 894240"/>
                <a:gd name="connsiteX2" fmla="*/ 2355521 w 2366123"/>
                <a:gd name="connsiteY2" fmla="*/ 789068 h 894240"/>
                <a:gd name="connsiteX3" fmla="*/ 2366123 w 2366123"/>
                <a:gd name="connsiteY3" fmla="*/ 894240 h 894240"/>
                <a:gd name="connsiteX4" fmla="*/ 1992198 w 2366123"/>
                <a:gd name="connsiteY4" fmla="*/ 894240 h 894240"/>
                <a:gd name="connsiteX5" fmla="*/ 1986431 w 2366123"/>
                <a:gd name="connsiteY5" fmla="*/ 837035 h 894240"/>
                <a:gd name="connsiteX6" fmla="*/ 1417659 w 2366123"/>
                <a:gd name="connsiteY6" fmla="*/ 373472 h 894240"/>
                <a:gd name="connsiteX7" fmla="*/ 953193 w 2366123"/>
                <a:gd name="connsiteY7" fmla="*/ 373472 h 894240"/>
                <a:gd name="connsiteX8" fmla="*/ 384421 w 2366123"/>
                <a:gd name="connsiteY8" fmla="*/ 837035 h 894240"/>
                <a:gd name="connsiteX9" fmla="*/ 378655 w 2366123"/>
                <a:gd name="connsiteY9" fmla="*/ 894240 h 894240"/>
                <a:gd name="connsiteX10" fmla="*/ 0 w 2366123"/>
                <a:gd name="connsiteY10" fmla="*/ 894240 h 894240"/>
                <a:gd name="connsiteX11" fmla="*/ 356 w 2366123"/>
                <a:gd name="connsiteY11" fmla="*/ 887190 h 894240"/>
                <a:gd name="connsiteX12" fmla="*/ 983485 w 2366123"/>
                <a:gd name="connsiteY12" fmla="*/ 0 h 89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123" h="894240">
                  <a:moveTo>
                    <a:pt x="983485" y="0"/>
                  </a:moveTo>
                  <a:lnTo>
                    <a:pt x="1387367" y="0"/>
                  </a:lnTo>
                  <a:cubicBezTo>
                    <a:pt x="1864929" y="0"/>
                    <a:pt x="2263372" y="338748"/>
                    <a:pt x="2355521" y="789068"/>
                  </a:cubicBezTo>
                  <a:lnTo>
                    <a:pt x="2366123" y="894240"/>
                  </a:lnTo>
                  <a:lnTo>
                    <a:pt x="1992198" y="894240"/>
                  </a:lnTo>
                  <a:lnTo>
                    <a:pt x="1986431" y="837035"/>
                  </a:lnTo>
                  <a:cubicBezTo>
                    <a:pt x="1932295" y="572480"/>
                    <a:pt x="1698217" y="373472"/>
                    <a:pt x="1417659" y="373472"/>
                  </a:cubicBezTo>
                  <a:lnTo>
                    <a:pt x="953193" y="373472"/>
                  </a:lnTo>
                  <a:cubicBezTo>
                    <a:pt x="672635" y="373472"/>
                    <a:pt x="438557" y="572480"/>
                    <a:pt x="384421" y="837035"/>
                  </a:cubicBezTo>
                  <a:lnTo>
                    <a:pt x="378655" y="894240"/>
                  </a:lnTo>
                  <a:lnTo>
                    <a:pt x="0" y="894240"/>
                  </a:lnTo>
                  <a:lnTo>
                    <a:pt x="356" y="887190"/>
                  </a:lnTo>
                  <a:cubicBezTo>
                    <a:pt x="50964" y="388869"/>
                    <a:pt x="471812" y="0"/>
                    <a:pt x="98348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E43693D4-7700-4308-8043-1BAC88C23B0A}"/>
                </a:ext>
              </a:extLst>
            </p:cNvPr>
            <p:cNvSpPr/>
            <p:nvPr/>
          </p:nvSpPr>
          <p:spPr>
            <a:xfrm>
              <a:off x="7453802" y="4309046"/>
              <a:ext cx="987995" cy="701744"/>
            </a:xfrm>
            <a:custGeom>
              <a:avLst/>
              <a:gdLst>
                <a:gd name="connsiteX0" fmla="*/ 493997 w 987995"/>
                <a:gd name="connsiteY0" fmla="*/ 242902 h 701744"/>
                <a:gd name="connsiteX1" fmla="*/ 386027 w 987995"/>
                <a:gd name="connsiteY1" fmla="*/ 350872 h 701744"/>
                <a:gd name="connsiteX2" fmla="*/ 493997 w 987995"/>
                <a:gd name="connsiteY2" fmla="*/ 458842 h 701744"/>
                <a:gd name="connsiteX3" fmla="*/ 601967 w 987995"/>
                <a:gd name="connsiteY3" fmla="*/ 350872 h 701744"/>
                <a:gd name="connsiteX4" fmla="*/ 493997 w 987995"/>
                <a:gd name="connsiteY4" fmla="*/ 242902 h 701744"/>
                <a:gd name="connsiteX5" fmla="*/ 51120 w 987995"/>
                <a:gd name="connsiteY5" fmla="*/ 0 h 701744"/>
                <a:gd name="connsiteX6" fmla="*/ 936875 w 987995"/>
                <a:gd name="connsiteY6" fmla="*/ 0 h 701744"/>
                <a:gd name="connsiteX7" fmla="*/ 987995 w 987995"/>
                <a:gd name="connsiteY7" fmla="*/ 61673 h 701744"/>
                <a:gd name="connsiteX8" fmla="*/ 987994 w 987995"/>
                <a:gd name="connsiteY8" fmla="*/ 61673 h 701744"/>
                <a:gd name="connsiteX9" fmla="*/ 975823 w 987995"/>
                <a:gd name="connsiteY9" fmla="*/ 97124 h 701744"/>
                <a:gd name="connsiteX10" fmla="*/ 975823 w 987995"/>
                <a:gd name="connsiteY10" fmla="*/ 604619 h 701744"/>
                <a:gd name="connsiteX11" fmla="*/ 987995 w 987995"/>
                <a:gd name="connsiteY11" fmla="*/ 640071 h 701744"/>
                <a:gd name="connsiteX12" fmla="*/ 987994 w 987995"/>
                <a:gd name="connsiteY12" fmla="*/ 640071 h 701744"/>
                <a:gd name="connsiteX13" fmla="*/ 936874 w 987995"/>
                <a:gd name="connsiteY13" fmla="*/ 701744 h 701744"/>
                <a:gd name="connsiteX14" fmla="*/ 51120 w 987995"/>
                <a:gd name="connsiteY14" fmla="*/ 701743 h 701744"/>
                <a:gd name="connsiteX15" fmla="*/ 14973 w 987995"/>
                <a:gd name="connsiteY15" fmla="*/ 683680 h 701744"/>
                <a:gd name="connsiteX16" fmla="*/ 0 w 987995"/>
                <a:gd name="connsiteY16" fmla="*/ 640071 h 701744"/>
                <a:gd name="connsiteX17" fmla="*/ 12171 w 987995"/>
                <a:gd name="connsiteY17" fmla="*/ 604621 h 701744"/>
                <a:gd name="connsiteX18" fmla="*/ 12171 w 987995"/>
                <a:gd name="connsiteY18" fmla="*/ 97122 h 701744"/>
                <a:gd name="connsiteX19" fmla="*/ 0 w 987995"/>
                <a:gd name="connsiteY19" fmla="*/ 61673 h 701744"/>
                <a:gd name="connsiteX20" fmla="*/ 14973 w 987995"/>
                <a:gd name="connsiteY20" fmla="*/ 18064 h 701744"/>
                <a:gd name="connsiteX21" fmla="*/ 51120 w 987995"/>
                <a:gd name="connsiteY21" fmla="*/ 0 h 7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87995" h="701744">
                  <a:moveTo>
                    <a:pt x="493997" y="242902"/>
                  </a:moveTo>
                  <a:cubicBezTo>
                    <a:pt x="434367" y="242902"/>
                    <a:pt x="386027" y="291242"/>
                    <a:pt x="386027" y="350872"/>
                  </a:cubicBezTo>
                  <a:cubicBezTo>
                    <a:pt x="386027" y="410502"/>
                    <a:pt x="434367" y="458842"/>
                    <a:pt x="493997" y="458842"/>
                  </a:cubicBezTo>
                  <a:cubicBezTo>
                    <a:pt x="553627" y="458842"/>
                    <a:pt x="601967" y="410502"/>
                    <a:pt x="601967" y="350872"/>
                  </a:cubicBezTo>
                  <a:cubicBezTo>
                    <a:pt x="601967" y="291242"/>
                    <a:pt x="553627" y="242902"/>
                    <a:pt x="493997" y="242902"/>
                  </a:cubicBezTo>
                  <a:close/>
                  <a:moveTo>
                    <a:pt x="51120" y="0"/>
                  </a:moveTo>
                  <a:lnTo>
                    <a:pt x="936875" y="0"/>
                  </a:lnTo>
                  <a:cubicBezTo>
                    <a:pt x="965108" y="0"/>
                    <a:pt x="987995" y="27612"/>
                    <a:pt x="987995" y="61673"/>
                  </a:cubicBezTo>
                  <a:lnTo>
                    <a:pt x="987994" y="61673"/>
                  </a:lnTo>
                  <a:lnTo>
                    <a:pt x="975823" y="97124"/>
                  </a:lnTo>
                  <a:lnTo>
                    <a:pt x="975823" y="604619"/>
                  </a:lnTo>
                  <a:lnTo>
                    <a:pt x="987995" y="640071"/>
                  </a:lnTo>
                  <a:lnTo>
                    <a:pt x="987994" y="640071"/>
                  </a:lnTo>
                  <a:cubicBezTo>
                    <a:pt x="987994" y="674132"/>
                    <a:pt x="965107" y="701744"/>
                    <a:pt x="936874" y="701744"/>
                  </a:cubicBezTo>
                  <a:lnTo>
                    <a:pt x="51120" y="701743"/>
                  </a:lnTo>
                  <a:cubicBezTo>
                    <a:pt x="37004" y="701743"/>
                    <a:pt x="24224" y="694841"/>
                    <a:pt x="14973" y="683680"/>
                  </a:cubicBezTo>
                  <a:lnTo>
                    <a:pt x="0" y="640071"/>
                  </a:lnTo>
                  <a:lnTo>
                    <a:pt x="12171" y="604621"/>
                  </a:lnTo>
                  <a:lnTo>
                    <a:pt x="12171" y="97122"/>
                  </a:lnTo>
                  <a:lnTo>
                    <a:pt x="0" y="61673"/>
                  </a:lnTo>
                  <a:lnTo>
                    <a:pt x="14973" y="18064"/>
                  </a:lnTo>
                  <a:cubicBezTo>
                    <a:pt x="24224" y="6904"/>
                    <a:pt x="37004" y="0"/>
                    <a:pt x="5112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八角形 27">
              <a:extLst>
                <a:ext uri="{FF2B5EF4-FFF2-40B4-BE49-F238E27FC236}">
                  <a16:creationId xmlns:a16="http://schemas.microsoft.com/office/drawing/2014/main" id="{320AC0F5-66F3-4D6D-B414-170FA0A2190A}"/>
                </a:ext>
              </a:extLst>
            </p:cNvPr>
            <p:cNvSpPr/>
            <p:nvPr/>
          </p:nvSpPr>
          <p:spPr>
            <a:xfrm>
              <a:off x="7339359" y="4985850"/>
              <a:ext cx="1195183" cy="213903"/>
            </a:xfrm>
            <a:prstGeom prst="octagon">
              <a:avLst>
                <a:gd name="adj" fmla="val 3267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8988E8A-B44C-4DE9-B97A-C9FD267BE191}"/>
                </a:ext>
              </a:extLst>
            </p:cNvPr>
            <p:cNvSpPr/>
            <p:nvPr/>
          </p:nvSpPr>
          <p:spPr>
            <a:xfrm>
              <a:off x="7769514" y="3852135"/>
              <a:ext cx="356570" cy="285268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楕円 82">
              <a:extLst>
                <a:ext uri="{FF2B5EF4-FFF2-40B4-BE49-F238E27FC236}">
                  <a16:creationId xmlns:a16="http://schemas.microsoft.com/office/drawing/2014/main" id="{ED6161F2-7204-4A33-819A-D6FB9933D283}"/>
                </a:ext>
              </a:extLst>
            </p:cNvPr>
            <p:cNvSpPr/>
            <p:nvPr/>
          </p:nvSpPr>
          <p:spPr>
            <a:xfrm>
              <a:off x="7026739" y="4010025"/>
              <a:ext cx="1820422" cy="353956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1902644-D3E6-444C-810B-5063F0C16AAC}"/>
              </a:ext>
            </a:extLst>
          </p:cNvPr>
          <p:cNvGrpSpPr/>
          <p:nvPr/>
        </p:nvGrpSpPr>
        <p:grpSpPr>
          <a:xfrm>
            <a:off x="7397795" y="846708"/>
            <a:ext cx="1083532" cy="2689302"/>
            <a:chOff x="7397795" y="846708"/>
            <a:chExt cx="1083532" cy="2689302"/>
          </a:xfrm>
        </p:grpSpPr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F8423FDD-2552-406F-B33D-F7D13C8440BC}"/>
                </a:ext>
              </a:extLst>
            </p:cNvPr>
            <p:cNvSpPr/>
            <p:nvPr/>
          </p:nvSpPr>
          <p:spPr>
            <a:xfrm>
              <a:off x="7804116" y="1077007"/>
              <a:ext cx="244290" cy="125885"/>
            </a:xfrm>
            <a:prstGeom prst="trapezoid">
              <a:avLst>
                <a:gd name="adj" fmla="val 7183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4D58FFD-13E6-40E6-AA4A-2AA4A667A2F9}"/>
                </a:ext>
              </a:extLst>
            </p:cNvPr>
            <p:cNvSpPr/>
            <p:nvPr/>
          </p:nvSpPr>
          <p:spPr>
            <a:xfrm rot="5400000" flipH="1">
              <a:off x="7499271" y="2309000"/>
              <a:ext cx="880581" cy="717405"/>
            </a:xfrm>
            <a:custGeom>
              <a:avLst/>
              <a:gdLst>
                <a:gd name="connsiteX0" fmla="*/ 0 w 1242060"/>
                <a:gd name="connsiteY0" fmla="*/ 0 h 1075055"/>
                <a:gd name="connsiteX1" fmla="*/ 0 w 1242060"/>
                <a:gd name="connsiteY1" fmla="*/ 1075055 h 1075055"/>
                <a:gd name="connsiteX2" fmla="*/ 17139 w 1242060"/>
                <a:gd name="connsiteY2" fmla="*/ 1058485 h 1075055"/>
                <a:gd name="connsiteX3" fmla="*/ 655320 w 1242060"/>
                <a:gd name="connsiteY3" fmla="*/ 880427 h 1075055"/>
                <a:gd name="connsiteX4" fmla="*/ 1199524 w 1242060"/>
                <a:gd name="connsiteY4" fmla="*/ 998715 h 1075055"/>
                <a:gd name="connsiteX5" fmla="*/ 1242060 w 1242060"/>
                <a:gd name="connsiteY5" fmla="*/ 1025768 h 1075055"/>
                <a:gd name="connsiteX6" fmla="*/ 1242060 w 1242060"/>
                <a:gd name="connsiteY6" fmla="*/ 49286 h 1075055"/>
                <a:gd name="connsiteX7" fmla="*/ 1199524 w 1242060"/>
                <a:gd name="connsiteY7" fmla="*/ 76339 h 1075055"/>
                <a:gd name="connsiteX8" fmla="*/ 655320 w 1242060"/>
                <a:gd name="connsiteY8" fmla="*/ 194627 h 1075055"/>
                <a:gd name="connsiteX9" fmla="*/ 17139 w 1242060"/>
                <a:gd name="connsiteY9" fmla="*/ 16569 h 107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075055">
                  <a:moveTo>
                    <a:pt x="0" y="0"/>
                  </a:moveTo>
                  <a:lnTo>
                    <a:pt x="0" y="1075055"/>
                  </a:lnTo>
                  <a:lnTo>
                    <a:pt x="17139" y="1058485"/>
                  </a:lnTo>
                  <a:cubicBezTo>
                    <a:pt x="155446" y="951057"/>
                    <a:pt x="389665" y="880427"/>
                    <a:pt x="655320" y="880427"/>
                  </a:cubicBezTo>
                  <a:cubicBezTo>
                    <a:pt x="867845" y="880427"/>
                    <a:pt x="1060250" y="925630"/>
                    <a:pt x="1199524" y="998715"/>
                  </a:cubicBezTo>
                  <a:lnTo>
                    <a:pt x="1242060" y="1025768"/>
                  </a:lnTo>
                  <a:lnTo>
                    <a:pt x="1242060" y="49286"/>
                  </a:lnTo>
                  <a:lnTo>
                    <a:pt x="1199524" y="76339"/>
                  </a:lnTo>
                  <a:cubicBezTo>
                    <a:pt x="1060250" y="149424"/>
                    <a:pt x="867845" y="194627"/>
                    <a:pt x="655320" y="194627"/>
                  </a:cubicBezTo>
                  <a:cubicBezTo>
                    <a:pt x="389665" y="194627"/>
                    <a:pt x="155446" y="123997"/>
                    <a:pt x="17139" y="16569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C4F9D281-DB62-4398-802A-FCAB0231A7D3}"/>
                </a:ext>
              </a:extLst>
            </p:cNvPr>
            <p:cNvSpPr/>
            <p:nvPr/>
          </p:nvSpPr>
          <p:spPr>
            <a:xfrm>
              <a:off x="7567911" y="3098136"/>
              <a:ext cx="743302" cy="92001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5AFD5EB4-BF7A-4BDD-901F-FAF32D989297}"/>
                </a:ext>
              </a:extLst>
            </p:cNvPr>
            <p:cNvSpPr/>
            <p:nvPr/>
          </p:nvSpPr>
          <p:spPr>
            <a:xfrm flipV="1">
              <a:off x="7602686" y="2135410"/>
              <a:ext cx="673754" cy="92001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290B78C6-A11E-48F1-9632-D68AAEF8E6F2}"/>
                </a:ext>
              </a:extLst>
            </p:cNvPr>
            <p:cNvSpPr/>
            <p:nvPr/>
          </p:nvSpPr>
          <p:spPr>
            <a:xfrm>
              <a:off x="7397795" y="3184210"/>
              <a:ext cx="1083532" cy="351800"/>
            </a:xfrm>
            <a:prstGeom prst="round2SameRect">
              <a:avLst>
                <a:gd name="adj1" fmla="val 13772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八角形 36">
              <a:extLst>
                <a:ext uri="{FF2B5EF4-FFF2-40B4-BE49-F238E27FC236}">
                  <a16:creationId xmlns:a16="http://schemas.microsoft.com/office/drawing/2014/main" id="{5C1EF4F5-9483-4C0F-8DFD-AC3A3130C14E}"/>
                </a:ext>
              </a:extLst>
            </p:cNvPr>
            <p:cNvSpPr/>
            <p:nvPr/>
          </p:nvSpPr>
          <p:spPr>
            <a:xfrm>
              <a:off x="7575046" y="1298838"/>
              <a:ext cx="723217" cy="723217"/>
            </a:xfrm>
            <a:prstGeom prst="octagon">
              <a:avLst>
                <a:gd name="adj" fmla="val 6742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八角形 22">
              <a:extLst>
                <a:ext uri="{FF2B5EF4-FFF2-40B4-BE49-F238E27FC236}">
                  <a16:creationId xmlns:a16="http://schemas.microsoft.com/office/drawing/2014/main" id="{A8338B2B-E30F-4B8F-937B-89749BA9D4D8}"/>
                </a:ext>
              </a:extLst>
            </p:cNvPr>
            <p:cNvSpPr/>
            <p:nvPr/>
          </p:nvSpPr>
          <p:spPr>
            <a:xfrm>
              <a:off x="7463783" y="1999420"/>
              <a:ext cx="936957" cy="166060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64565B5-457E-4B3D-BA1C-6F6968E32FF9}"/>
                </a:ext>
              </a:extLst>
            </p:cNvPr>
            <p:cNvSpPr/>
            <p:nvPr/>
          </p:nvSpPr>
          <p:spPr>
            <a:xfrm>
              <a:off x="7637144" y="1376804"/>
              <a:ext cx="599022" cy="567287"/>
            </a:xfrm>
            <a:prstGeom prst="rect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72894D4-FAF9-4CF6-B12D-245BC06986E4}"/>
                </a:ext>
              </a:extLst>
            </p:cNvPr>
            <p:cNvSpPr/>
            <p:nvPr/>
          </p:nvSpPr>
          <p:spPr>
            <a:xfrm>
              <a:off x="7676452" y="1412668"/>
              <a:ext cx="527010" cy="493712"/>
            </a:xfrm>
            <a:custGeom>
              <a:avLst/>
              <a:gdLst>
                <a:gd name="connsiteX0" fmla="*/ 481426 w 574638"/>
                <a:gd name="connsiteY0" fmla="*/ 450057 h 538331"/>
                <a:gd name="connsiteX1" fmla="*/ 574638 w 574638"/>
                <a:gd name="connsiteY1" fmla="*/ 450057 h 538331"/>
                <a:gd name="connsiteX2" fmla="*/ 574638 w 574638"/>
                <a:gd name="connsiteY2" fmla="*/ 538331 h 538331"/>
                <a:gd name="connsiteX3" fmla="*/ 481426 w 574638"/>
                <a:gd name="connsiteY3" fmla="*/ 538331 h 538331"/>
                <a:gd name="connsiteX4" fmla="*/ 361070 w 574638"/>
                <a:gd name="connsiteY4" fmla="*/ 450057 h 538331"/>
                <a:gd name="connsiteX5" fmla="*/ 454282 w 574638"/>
                <a:gd name="connsiteY5" fmla="*/ 450057 h 538331"/>
                <a:gd name="connsiteX6" fmla="*/ 454282 w 574638"/>
                <a:gd name="connsiteY6" fmla="*/ 538331 h 538331"/>
                <a:gd name="connsiteX7" fmla="*/ 361070 w 574638"/>
                <a:gd name="connsiteY7" fmla="*/ 538331 h 538331"/>
                <a:gd name="connsiteX8" fmla="*/ 240714 w 574638"/>
                <a:gd name="connsiteY8" fmla="*/ 450057 h 538331"/>
                <a:gd name="connsiteX9" fmla="*/ 333926 w 574638"/>
                <a:gd name="connsiteY9" fmla="*/ 450057 h 538331"/>
                <a:gd name="connsiteX10" fmla="*/ 333926 w 574638"/>
                <a:gd name="connsiteY10" fmla="*/ 538331 h 538331"/>
                <a:gd name="connsiteX11" fmla="*/ 240714 w 574638"/>
                <a:gd name="connsiteY11" fmla="*/ 538331 h 538331"/>
                <a:gd name="connsiteX12" fmla="*/ 120357 w 574638"/>
                <a:gd name="connsiteY12" fmla="*/ 450057 h 538331"/>
                <a:gd name="connsiteX13" fmla="*/ 213569 w 574638"/>
                <a:gd name="connsiteY13" fmla="*/ 450057 h 538331"/>
                <a:gd name="connsiteX14" fmla="*/ 213569 w 574638"/>
                <a:gd name="connsiteY14" fmla="*/ 538331 h 538331"/>
                <a:gd name="connsiteX15" fmla="*/ 120357 w 574638"/>
                <a:gd name="connsiteY15" fmla="*/ 538331 h 538331"/>
                <a:gd name="connsiteX16" fmla="*/ 0 w 574638"/>
                <a:gd name="connsiteY16" fmla="*/ 450057 h 538331"/>
                <a:gd name="connsiteX17" fmla="*/ 93212 w 574638"/>
                <a:gd name="connsiteY17" fmla="*/ 450057 h 538331"/>
                <a:gd name="connsiteX18" fmla="*/ 93212 w 574638"/>
                <a:gd name="connsiteY18" fmla="*/ 538331 h 538331"/>
                <a:gd name="connsiteX19" fmla="*/ 0 w 574638"/>
                <a:gd name="connsiteY19" fmla="*/ 538331 h 538331"/>
                <a:gd name="connsiteX20" fmla="*/ 481426 w 574638"/>
                <a:gd name="connsiteY20" fmla="*/ 337542 h 538331"/>
                <a:gd name="connsiteX21" fmla="*/ 574638 w 574638"/>
                <a:gd name="connsiteY21" fmla="*/ 337542 h 538331"/>
                <a:gd name="connsiteX22" fmla="*/ 574638 w 574638"/>
                <a:gd name="connsiteY22" fmla="*/ 425816 h 538331"/>
                <a:gd name="connsiteX23" fmla="*/ 481426 w 574638"/>
                <a:gd name="connsiteY23" fmla="*/ 425816 h 538331"/>
                <a:gd name="connsiteX24" fmla="*/ 361070 w 574638"/>
                <a:gd name="connsiteY24" fmla="*/ 337542 h 538331"/>
                <a:gd name="connsiteX25" fmla="*/ 454282 w 574638"/>
                <a:gd name="connsiteY25" fmla="*/ 337542 h 538331"/>
                <a:gd name="connsiteX26" fmla="*/ 454282 w 574638"/>
                <a:gd name="connsiteY26" fmla="*/ 425816 h 538331"/>
                <a:gd name="connsiteX27" fmla="*/ 361070 w 574638"/>
                <a:gd name="connsiteY27" fmla="*/ 425816 h 538331"/>
                <a:gd name="connsiteX28" fmla="*/ 240714 w 574638"/>
                <a:gd name="connsiteY28" fmla="*/ 337542 h 538331"/>
                <a:gd name="connsiteX29" fmla="*/ 333926 w 574638"/>
                <a:gd name="connsiteY29" fmla="*/ 337542 h 538331"/>
                <a:gd name="connsiteX30" fmla="*/ 333926 w 574638"/>
                <a:gd name="connsiteY30" fmla="*/ 425816 h 538331"/>
                <a:gd name="connsiteX31" fmla="*/ 240714 w 574638"/>
                <a:gd name="connsiteY31" fmla="*/ 425816 h 538331"/>
                <a:gd name="connsiteX32" fmla="*/ 120357 w 574638"/>
                <a:gd name="connsiteY32" fmla="*/ 337542 h 538331"/>
                <a:gd name="connsiteX33" fmla="*/ 213569 w 574638"/>
                <a:gd name="connsiteY33" fmla="*/ 337542 h 538331"/>
                <a:gd name="connsiteX34" fmla="*/ 213569 w 574638"/>
                <a:gd name="connsiteY34" fmla="*/ 425816 h 538331"/>
                <a:gd name="connsiteX35" fmla="*/ 120357 w 574638"/>
                <a:gd name="connsiteY35" fmla="*/ 425816 h 538331"/>
                <a:gd name="connsiteX36" fmla="*/ 0 w 574638"/>
                <a:gd name="connsiteY36" fmla="*/ 337542 h 538331"/>
                <a:gd name="connsiteX37" fmla="*/ 93212 w 574638"/>
                <a:gd name="connsiteY37" fmla="*/ 337542 h 538331"/>
                <a:gd name="connsiteX38" fmla="*/ 93212 w 574638"/>
                <a:gd name="connsiteY38" fmla="*/ 425816 h 538331"/>
                <a:gd name="connsiteX39" fmla="*/ 0 w 574638"/>
                <a:gd name="connsiteY39" fmla="*/ 425816 h 538331"/>
                <a:gd name="connsiteX40" fmla="*/ 481426 w 574638"/>
                <a:gd name="connsiteY40" fmla="*/ 225028 h 538331"/>
                <a:gd name="connsiteX41" fmla="*/ 574638 w 574638"/>
                <a:gd name="connsiteY41" fmla="*/ 225028 h 538331"/>
                <a:gd name="connsiteX42" fmla="*/ 574638 w 574638"/>
                <a:gd name="connsiteY42" fmla="*/ 313302 h 538331"/>
                <a:gd name="connsiteX43" fmla="*/ 481426 w 574638"/>
                <a:gd name="connsiteY43" fmla="*/ 313302 h 538331"/>
                <a:gd name="connsiteX44" fmla="*/ 361070 w 574638"/>
                <a:gd name="connsiteY44" fmla="*/ 225028 h 538331"/>
                <a:gd name="connsiteX45" fmla="*/ 454282 w 574638"/>
                <a:gd name="connsiteY45" fmla="*/ 225028 h 538331"/>
                <a:gd name="connsiteX46" fmla="*/ 454282 w 574638"/>
                <a:gd name="connsiteY46" fmla="*/ 313302 h 538331"/>
                <a:gd name="connsiteX47" fmla="*/ 361070 w 574638"/>
                <a:gd name="connsiteY47" fmla="*/ 313302 h 538331"/>
                <a:gd name="connsiteX48" fmla="*/ 240714 w 574638"/>
                <a:gd name="connsiteY48" fmla="*/ 225028 h 538331"/>
                <a:gd name="connsiteX49" fmla="*/ 333926 w 574638"/>
                <a:gd name="connsiteY49" fmla="*/ 225028 h 538331"/>
                <a:gd name="connsiteX50" fmla="*/ 333926 w 574638"/>
                <a:gd name="connsiteY50" fmla="*/ 313302 h 538331"/>
                <a:gd name="connsiteX51" fmla="*/ 240714 w 574638"/>
                <a:gd name="connsiteY51" fmla="*/ 313302 h 538331"/>
                <a:gd name="connsiteX52" fmla="*/ 120357 w 574638"/>
                <a:gd name="connsiteY52" fmla="*/ 225028 h 538331"/>
                <a:gd name="connsiteX53" fmla="*/ 213569 w 574638"/>
                <a:gd name="connsiteY53" fmla="*/ 225028 h 538331"/>
                <a:gd name="connsiteX54" fmla="*/ 213569 w 574638"/>
                <a:gd name="connsiteY54" fmla="*/ 313302 h 538331"/>
                <a:gd name="connsiteX55" fmla="*/ 120357 w 574638"/>
                <a:gd name="connsiteY55" fmla="*/ 313302 h 538331"/>
                <a:gd name="connsiteX56" fmla="*/ 0 w 574638"/>
                <a:gd name="connsiteY56" fmla="*/ 225028 h 538331"/>
                <a:gd name="connsiteX57" fmla="*/ 93212 w 574638"/>
                <a:gd name="connsiteY57" fmla="*/ 225028 h 538331"/>
                <a:gd name="connsiteX58" fmla="*/ 93212 w 574638"/>
                <a:gd name="connsiteY58" fmla="*/ 313302 h 538331"/>
                <a:gd name="connsiteX59" fmla="*/ 0 w 574638"/>
                <a:gd name="connsiteY59" fmla="*/ 313302 h 538331"/>
                <a:gd name="connsiteX60" fmla="*/ 481426 w 574638"/>
                <a:gd name="connsiteY60" fmla="*/ 112514 h 538331"/>
                <a:gd name="connsiteX61" fmla="*/ 574638 w 574638"/>
                <a:gd name="connsiteY61" fmla="*/ 112514 h 538331"/>
                <a:gd name="connsiteX62" fmla="*/ 574638 w 574638"/>
                <a:gd name="connsiteY62" fmla="*/ 200788 h 538331"/>
                <a:gd name="connsiteX63" fmla="*/ 481426 w 574638"/>
                <a:gd name="connsiteY63" fmla="*/ 200788 h 538331"/>
                <a:gd name="connsiteX64" fmla="*/ 361070 w 574638"/>
                <a:gd name="connsiteY64" fmla="*/ 112514 h 538331"/>
                <a:gd name="connsiteX65" fmla="*/ 454282 w 574638"/>
                <a:gd name="connsiteY65" fmla="*/ 112514 h 538331"/>
                <a:gd name="connsiteX66" fmla="*/ 454282 w 574638"/>
                <a:gd name="connsiteY66" fmla="*/ 200788 h 538331"/>
                <a:gd name="connsiteX67" fmla="*/ 361070 w 574638"/>
                <a:gd name="connsiteY67" fmla="*/ 200788 h 538331"/>
                <a:gd name="connsiteX68" fmla="*/ 240714 w 574638"/>
                <a:gd name="connsiteY68" fmla="*/ 112514 h 538331"/>
                <a:gd name="connsiteX69" fmla="*/ 333926 w 574638"/>
                <a:gd name="connsiteY69" fmla="*/ 112514 h 538331"/>
                <a:gd name="connsiteX70" fmla="*/ 333926 w 574638"/>
                <a:gd name="connsiteY70" fmla="*/ 200788 h 538331"/>
                <a:gd name="connsiteX71" fmla="*/ 240714 w 574638"/>
                <a:gd name="connsiteY71" fmla="*/ 200788 h 538331"/>
                <a:gd name="connsiteX72" fmla="*/ 120357 w 574638"/>
                <a:gd name="connsiteY72" fmla="*/ 112514 h 538331"/>
                <a:gd name="connsiteX73" fmla="*/ 213569 w 574638"/>
                <a:gd name="connsiteY73" fmla="*/ 112514 h 538331"/>
                <a:gd name="connsiteX74" fmla="*/ 213569 w 574638"/>
                <a:gd name="connsiteY74" fmla="*/ 200788 h 538331"/>
                <a:gd name="connsiteX75" fmla="*/ 120357 w 574638"/>
                <a:gd name="connsiteY75" fmla="*/ 200788 h 538331"/>
                <a:gd name="connsiteX76" fmla="*/ 0 w 574638"/>
                <a:gd name="connsiteY76" fmla="*/ 112514 h 538331"/>
                <a:gd name="connsiteX77" fmla="*/ 93212 w 574638"/>
                <a:gd name="connsiteY77" fmla="*/ 112514 h 538331"/>
                <a:gd name="connsiteX78" fmla="*/ 93212 w 574638"/>
                <a:gd name="connsiteY78" fmla="*/ 200788 h 538331"/>
                <a:gd name="connsiteX79" fmla="*/ 0 w 574638"/>
                <a:gd name="connsiteY79" fmla="*/ 200788 h 538331"/>
                <a:gd name="connsiteX80" fmla="*/ 481426 w 574638"/>
                <a:gd name="connsiteY80" fmla="*/ 0 h 538331"/>
                <a:gd name="connsiteX81" fmla="*/ 574638 w 574638"/>
                <a:gd name="connsiteY81" fmla="*/ 0 h 538331"/>
                <a:gd name="connsiteX82" fmla="*/ 574638 w 574638"/>
                <a:gd name="connsiteY82" fmla="*/ 88274 h 538331"/>
                <a:gd name="connsiteX83" fmla="*/ 481426 w 574638"/>
                <a:gd name="connsiteY83" fmla="*/ 88274 h 538331"/>
                <a:gd name="connsiteX84" fmla="*/ 361070 w 574638"/>
                <a:gd name="connsiteY84" fmla="*/ 0 h 538331"/>
                <a:gd name="connsiteX85" fmla="*/ 454282 w 574638"/>
                <a:gd name="connsiteY85" fmla="*/ 0 h 538331"/>
                <a:gd name="connsiteX86" fmla="*/ 454282 w 574638"/>
                <a:gd name="connsiteY86" fmla="*/ 88274 h 538331"/>
                <a:gd name="connsiteX87" fmla="*/ 361070 w 574638"/>
                <a:gd name="connsiteY87" fmla="*/ 88274 h 538331"/>
                <a:gd name="connsiteX88" fmla="*/ 240714 w 574638"/>
                <a:gd name="connsiteY88" fmla="*/ 0 h 538331"/>
                <a:gd name="connsiteX89" fmla="*/ 333926 w 574638"/>
                <a:gd name="connsiteY89" fmla="*/ 0 h 538331"/>
                <a:gd name="connsiteX90" fmla="*/ 333926 w 574638"/>
                <a:gd name="connsiteY90" fmla="*/ 88274 h 538331"/>
                <a:gd name="connsiteX91" fmla="*/ 240714 w 574638"/>
                <a:gd name="connsiteY91" fmla="*/ 88274 h 538331"/>
                <a:gd name="connsiteX92" fmla="*/ 120357 w 574638"/>
                <a:gd name="connsiteY92" fmla="*/ 0 h 538331"/>
                <a:gd name="connsiteX93" fmla="*/ 213569 w 574638"/>
                <a:gd name="connsiteY93" fmla="*/ 0 h 538331"/>
                <a:gd name="connsiteX94" fmla="*/ 213569 w 574638"/>
                <a:gd name="connsiteY94" fmla="*/ 88274 h 538331"/>
                <a:gd name="connsiteX95" fmla="*/ 120357 w 574638"/>
                <a:gd name="connsiteY95" fmla="*/ 88274 h 538331"/>
                <a:gd name="connsiteX96" fmla="*/ 0 w 574638"/>
                <a:gd name="connsiteY96" fmla="*/ 0 h 538331"/>
                <a:gd name="connsiteX97" fmla="*/ 93212 w 574638"/>
                <a:gd name="connsiteY97" fmla="*/ 0 h 538331"/>
                <a:gd name="connsiteX98" fmla="*/ 93212 w 574638"/>
                <a:gd name="connsiteY98" fmla="*/ 88274 h 538331"/>
                <a:gd name="connsiteX99" fmla="*/ 0 w 574638"/>
                <a:gd name="connsiteY99" fmla="*/ 88274 h 538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74638" h="538331">
                  <a:moveTo>
                    <a:pt x="481426" y="450057"/>
                  </a:moveTo>
                  <a:lnTo>
                    <a:pt x="574638" y="450057"/>
                  </a:lnTo>
                  <a:lnTo>
                    <a:pt x="574638" y="538331"/>
                  </a:lnTo>
                  <a:lnTo>
                    <a:pt x="481426" y="538331"/>
                  </a:lnTo>
                  <a:close/>
                  <a:moveTo>
                    <a:pt x="361070" y="450057"/>
                  </a:moveTo>
                  <a:lnTo>
                    <a:pt x="454282" y="450057"/>
                  </a:lnTo>
                  <a:lnTo>
                    <a:pt x="454282" y="538331"/>
                  </a:lnTo>
                  <a:lnTo>
                    <a:pt x="361070" y="538331"/>
                  </a:lnTo>
                  <a:close/>
                  <a:moveTo>
                    <a:pt x="240714" y="450057"/>
                  </a:moveTo>
                  <a:lnTo>
                    <a:pt x="333926" y="450057"/>
                  </a:lnTo>
                  <a:lnTo>
                    <a:pt x="333926" y="538331"/>
                  </a:lnTo>
                  <a:lnTo>
                    <a:pt x="240714" y="538331"/>
                  </a:lnTo>
                  <a:close/>
                  <a:moveTo>
                    <a:pt x="120357" y="450057"/>
                  </a:moveTo>
                  <a:lnTo>
                    <a:pt x="213569" y="450057"/>
                  </a:lnTo>
                  <a:lnTo>
                    <a:pt x="213569" y="538331"/>
                  </a:lnTo>
                  <a:lnTo>
                    <a:pt x="120357" y="538331"/>
                  </a:lnTo>
                  <a:close/>
                  <a:moveTo>
                    <a:pt x="0" y="450057"/>
                  </a:moveTo>
                  <a:lnTo>
                    <a:pt x="93212" y="450057"/>
                  </a:lnTo>
                  <a:lnTo>
                    <a:pt x="93212" y="538331"/>
                  </a:lnTo>
                  <a:lnTo>
                    <a:pt x="0" y="538331"/>
                  </a:lnTo>
                  <a:close/>
                  <a:moveTo>
                    <a:pt x="481426" y="337542"/>
                  </a:moveTo>
                  <a:lnTo>
                    <a:pt x="574638" y="337542"/>
                  </a:lnTo>
                  <a:lnTo>
                    <a:pt x="574638" y="425816"/>
                  </a:lnTo>
                  <a:lnTo>
                    <a:pt x="481426" y="425816"/>
                  </a:lnTo>
                  <a:close/>
                  <a:moveTo>
                    <a:pt x="361070" y="337542"/>
                  </a:moveTo>
                  <a:lnTo>
                    <a:pt x="454282" y="337542"/>
                  </a:lnTo>
                  <a:lnTo>
                    <a:pt x="454282" y="425816"/>
                  </a:lnTo>
                  <a:lnTo>
                    <a:pt x="361070" y="425816"/>
                  </a:lnTo>
                  <a:close/>
                  <a:moveTo>
                    <a:pt x="240714" y="337542"/>
                  </a:moveTo>
                  <a:lnTo>
                    <a:pt x="333926" y="337542"/>
                  </a:lnTo>
                  <a:lnTo>
                    <a:pt x="333926" y="425816"/>
                  </a:lnTo>
                  <a:lnTo>
                    <a:pt x="240714" y="425816"/>
                  </a:lnTo>
                  <a:close/>
                  <a:moveTo>
                    <a:pt x="120357" y="337542"/>
                  </a:moveTo>
                  <a:lnTo>
                    <a:pt x="213569" y="337542"/>
                  </a:lnTo>
                  <a:lnTo>
                    <a:pt x="213569" y="425816"/>
                  </a:lnTo>
                  <a:lnTo>
                    <a:pt x="120357" y="425816"/>
                  </a:lnTo>
                  <a:close/>
                  <a:moveTo>
                    <a:pt x="0" y="337542"/>
                  </a:moveTo>
                  <a:lnTo>
                    <a:pt x="93212" y="337542"/>
                  </a:lnTo>
                  <a:lnTo>
                    <a:pt x="93212" y="425816"/>
                  </a:lnTo>
                  <a:lnTo>
                    <a:pt x="0" y="425816"/>
                  </a:lnTo>
                  <a:close/>
                  <a:moveTo>
                    <a:pt x="481426" y="225028"/>
                  </a:moveTo>
                  <a:lnTo>
                    <a:pt x="574638" y="225028"/>
                  </a:lnTo>
                  <a:lnTo>
                    <a:pt x="574638" y="313302"/>
                  </a:lnTo>
                  <a:lnTo>
                    <a:pt x="481426" y="313302"/>
                  </a:lnTo>
                  <a:close/>
                  <a:moveTo>
                    <a:pt x="361070" y="225028"/>
                  </a:moveTo>
                  <a:lnTo>
                    <a:pt x="454282" y="225028"/>
                  </a:lnTo>
                  <a:lnTo>
                    <a:pt x="454282" y="313302"/>
                  </a:lnTo>
                  <a:lnTo>
                    <a:pt x="361070" y="313302"/>
                  </a:lnTo>
                  <a:close/>
                  <a:moveTo>
                    <a:pt x="240714" y="225028"/>
                  </a:moveTo>
                  <a:lnTo>
                    <a:pt x="333926" y="225028"/>
                  </a:lnTo>
                  <a:lnTo>
                    <a:pt x="333926" y="313302"/>
                  </a:lnTo>
                  <a:lnTo>
                    <a:pt x="240714" y="313302"/>
                  </a:lnTo>
                  <a:close/>
                  <a:moveTo>
                    <a:pt x="120357" y="225028"/>
                  </a:moveTo>
                  <a:lnTo>
                    <a:pt x="213569" y="225028"/>
                  </a:lnTo>
                  <a:lnTo>
                    <a:pt x="213569" y="313302"/>
                  </a:lnTo>
                  <a:lnTo>
                    <a:pt x="120357" y="313302"/>
                  </a:lnTo>
                  <a:close/>
                  <a:moveTo>
                    <a:pt x="0" y="225028"/>
                  </a:moveTo>
                  <a:lnTo>
                    <a:pt x="93212" y="225028"/>
                  </a:lnTo>
                  <a:lnTo>
                    <a:pt x="93212" y="313302"/>
                  </a:lnTo>
                  <a:lnTo>
                    <a:pt x="0" y="313302"/>
                  </a:lnTo>
                  <a:close/>
                  <a:moveTo>
                    <a:pt x="481426" y="112514"/>
                  </a:moveTo>
                  <a:lnTo>
                    <a:pt x="574638" y="112514"/>
                  </a:lnTo>
                  <a:lnTo>
                    <a:pt x="574638" y="200788"/>
                  </a:lnTo>
                  <a:lnTo>
                    <a:pt x="481426" y="200788"/>
                  </a:lnTo>
                  <a:close/>
                  <a:moveTo>
                    <a:pt x="361070" y="112514"/>
                  </a:moveTo>
                  <a:lnTo>
                    <a:pt x="454282" y="112514"/>
                  </a:lnTo>
                  <a:lnTo>
                    <a:pt x="454282" y="200788"/>
                  </a:lnTo>
                  <a:lnTo>
                    <a:pt x="361070" y="200788"/>
                  </a:lnTo>
                  <a:close/>
                  <a:moveTo>
                    <a:pt x="240714" y="112514"/>
                  </a:moveTo>
                  <a:lnTo>
                    <a:pt x="333926" y="112514"/>
                  </a:lnTo>
                  <a:lnTo>
                    <a:pt x="333926" y="200788"/>
                  </a:lnTo>
                  <a:lnTo>
                    <a:pt x="240714" y="200788"/>
                  </a:lnTo>
                  <a:close/>
                  <a:moveTo>
                    <a:pt x="120357" y="112514"/>
                  </a:moveTo>
                  <a:lnTo>
                    <a:pt x="213569" y="112514"/>
                  </a:lnTo>
                  <a:lnTo>
                    <a:pt x="213569" y="200788"/>
                  </a:lnTo>
                  <a:lnTo>
                    <a:pt x="120357" y="200788"/>
                  </a:lnTo>
                  <a:close/>
                  <a:moveTo>
                    <a:pt x="0" y="112514"/>
                  </a:moveTo>
                  <a:lnTo>
                    <a:pt x="93212" y="112514"/>
                  </a:lnTo>
                  <a:lnTo>
                    <a:pt x="93212" y="200788"/>
                  </a:lnTo>
                  <a:lnTo>
                    <a:pt x="0" y="200788"/>
                  </a:lnTo>
                  <a:close/>
                  <a:moveTo>
                    <a:pt x="481426" y="0"/>
                  </a:moveTo>
                  <a:lnTo>
                    <a:pt x="574638" y="0"/>
                  </a:lnTo>
                  <a:lnTo>
                    <a:pt x="574638" y="88274"/>
                  </a:lnTo>
                  <a:lnTo>
                    <a:pt x="481426" y="88274"/>
                  </a:lnTo>
                  <a:close/>
                  <a:moveTo>
                    <a:pt x="361070" y="0"/>
                  </a:moveTo>
                  <a:lnTo>
                    <a:pt x="454282" y="0"/>
                  </a:lnTo>
                  <a:lnTo>
                    <a:pt x="454282" y="88274"/>
                  </a:lnTo>
                  <a:lnTo>
                    <a:pt x="361070" y="88274"/>
                  </a:lnTo>
                  <a:close/>
                  <a:moveTo>
                    <a:pt x="240714" y="0"/>
                  </a:moveTo>
                  <a:lnTo>
                    <a:pt x="333926" y="0"/>
                  </a:lnTo>
                  <a:lnTo>
                    <a:pt x="333926" y="88274"/>
                  </a:lnTo>
                  <a:lnTo>
                    <a:pt x="240714" y="88274"/>
                  </a:lnTo>
                  <a:close/>
                  <a:moveTo>
                    <a:pt x="120357" y="0"/>
                  </a:moveTo>
                  <a:lnTo>
                    <a:pt x="213569" y="0"/>
                  </a:lnTo>
                  <a:lnTo>
                    <a:pt x="213569" y="88274"/>
                  </a:lnTo>
                  <a:lnTo>
                    <a:pt x="120357" y="88274"/>
                  </a:lnTo>
                  <a:close/>
                  <a:moveTo>
                    <a:pt x="0" y="0"/>
                  </a:moveTo>
                  <a:lnTo>
                    <a:pt x="93212" y="0"/>
                  </a:lnTo>
                  <a:lnTo>
                    <a:pt x="93212" y="88274"/>
                  </a:lnTo>
                  <a:lnTo>
                    <a:pt x="0" y="882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5B0D1E73-2536-4AFD-AC59-C07246BE709A}"/>
                </a:ext>
              </a:extLst>
            </p:cNvPr>
            <p:cNvSpPr/>
            <p:nvPr/>
          </p:nvSpPr>
          <p:spPr>
            <a:xfrm>
              <a:off x="7561406" y="1139950"/>
              <a:ext cx="729711" cy="125885"/>
            </a:xfrm>
            <a:prstGeom prst="trapezoid">
              <a:avLst>
                <a:gd name="adj" fmla="val 14643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八角形 22">
              <a:extLst>
                <a:ext uri="{FF2B5EF4-FFF2-40B4-BE49-F238E27FC236}">
                  <a16:creationId xmlns:a16="http://schemas.microsoft.com/office/drawing/2014/main" id="{4354D41D-B14E-42CD-B67E-7570F00D648D}"/>
                </a:ext>
              </a:extLst>
            </p:cNvPr>
            <p:cNvSpPr/>
            <p:nvPr/>
          </p:nvSpPr>
          <p:spPr>
            <a:xfrm>
              <a:off x="7409915" y="1227228"/>
              <a:ext cx="1044694" cy="96644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C519125-12D4-4C4C-A4FA-4CD8455CC1C0}"/>
                </a:ext>
              </a:extLst>
            </p:cNvPr>
            <p:cNvSpPr/>
            <p:nvPr/>
          </p:nvSpPr>
          <p:spPr>
            <a:xfrm>
              <a:off x="7808745" y="846708"/>
              <a:ext cx="239661" cy="199264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1352D87-F11C-407D-84BB-2B5D61BE5241}"/>
                </a:ext>
              </a:extLst>
            </p:cNvPr>
            <p:cNvSpPr/>
            <p:nvPr/>
          </p:nvSpPr>
          <p:spPr>
            <a:xfrm>
              <a:off x="7782996" y="983733"/>
              <a:ext cx="306537" cy="123934"/>
            </a:xfrm>
            <a:custGeom>
              <a:avLst/>
              <a:gdLst>
                <a:gd name="connsiteX0" fmla="*/ 158737 w 334240"/>
                <a:gd name="connsiteY0" fmla="*/ 0 h 135134"/>
                <a:gd name="connsiteX1" fmla="*/ 224202 w 334240"/>
                <a:gd name="connsiteY1" fmla="*/ 40589 h 135134"/>
                <a:gd name="connsiteX2" fmla="*/ 233809 w 334240"/>
                <a:gd name="connsiteY2" fmla="*/ 31463 h 135134"/>
                <a:gd name="connsiteX3" fmla="*/ 288721 w 334240"/>
                <a:gd name="connsiteY3" fmla="*/ 4593 h 135134"/>
                <a:gd name="connsiteX4" fmla="*/ 322841 w 334240"/>
                <a:gd name="connsiteY4" fmla="*/ 55319 h 135134"/>
                <a:gd name="connsiteX5" fmla="*/ 306696 w 334240"/>
                <a:gd name="connsiteY5" fmla="*/ 115572 h 135134"/>
                <a:gd name="connsiteX6" fmla="*/ 295357 w 334240"/>
                <a:gd name="connsiteY6" fmla="*/ 118385 h 135134"/>
                <a:gd name="connsiteX7" fmla="*/ 287239 w 334240"/>
                <a:gd name="connsiteY7" fmla="*/ 119038 h 135134"/>
                <a:gd name="connsiteX8" fmla="*/ 256961 w 334240"/>
                <a:gd name="connsiteY8" fmla="*/ 110925 h 135134"/>
                <a:gd name="connsiteX9" fmla="*/ 237657 w 334240"/>
                <a:gd name="connsiteY9" fmla="*/ 124920 h 135134"/>
                <a:gd name="connsiteX10" fmla="*/ 220149 w 334240"/>
                <a:gd name="connsiteY10" fmla="*/ 131806 h 135134"/>
                <a:gd name="connsiteX11" fmla="*/ 207011 w 334240"/>
                <a:gd name="connsiteY11" fmla="*/ 135134 h 135134"/>
                <a:gd name="connsiteX12" fmla="*/ 110463 w 334240"/>
                <a:gd name="connsiteY12" fmla="*/ 135134 h 135134"/>
                <a:gd name="connsiteX13" fmla="*/ 97325 w 334240"/>
                <a:gd name="connsiteY13" fmla="*/ 131806 h 135134"/>
                <a:gd name="connsiteX14" fmla="*/ 79817 w 334240"/>
                <a:gd name="connsiteY14" fmla="*/ 124920 h 135134"/>
                <a:gd name="connsiteX15" fmla="*/ 69809 w 334240"/>
                <a:gd name="connsiteY15" fmla="*/ 113289 h 135134"/>
                <a:gd name="connsiteX16" fmla="*/ 55988 w 334240"/>
                <a:gd name="connsiteY16" fmla="*/ 121268 h 135134"/>
                <a:gd name="connsiteX17" fmla="*/ 47978 w 334240"/>
                <a:gd name="connsiteY17" fmla="*/ 122738 h 135134"/>
                <a:gd name="connsiteX18" fmla="*/ 36297 w 334240"/>
                <a:gd name="connsiteY18" fmla="*/ 122955 h 135134"/>
                <a:gd name="connsiteX19" fmla="*/ 5108 w 334240"/>
                <a:gd name="connsiteY19" fmla="*/ 68935 h 135134"/>
                <a:gd name="connsiteX20" fmla="*/ 24937 w 334240"/>
                <a:gd name="connsiteY20" fmla="*/ 11106 h 135134"/>
                <a:gd name="connsiteX21" fmla="*/ 84932 w 334240"/>
                <a:gd name="connsiteY21" fmla="*/ 22848 h 135134"/>
                <a:gd name="connsiteX22" fmla="*/ 104627 w 334240"/>
                <a:gd name="connsiteY22" fmla="*/ 28326 h 135134"/>
                <a:gd name="connsiteX23" fmla="*/ 107924 w 334240"/>
                <a:gd name="connsiteY23" fmla="*/ 31505 h 13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4240" h="135134">
                  <a:moveTo>
                    <a:pt x="158737" y="0"/>
                  </a:moveTo>
                  <a:lnTo>
                    <a:pt x="224202" y="40589"/>
                  </a:lnTo>
                  <a:lnTo>
                    <a:pt x="233809" y="31463"/>
                  </a:lnTo>
                  <a:cubicBezTo>
                    <a:pt x="253861" y="24524"/>
                    <a:pt x="272165" y="15567"/>
                    <a:pt x="288721" y="4593"/>
                  </a:cubicBezTo>
                  <a:cubicBezTo>
                    <a:pt x="297571" y="22375"/>
                    <a:pt x="308944" y="39284"/>
                    <a:pt x="322841" y="55319"/>
                  </a:cubicBezTo>
                  <a:cubicBezTo>
                    <a:pt x="342968" y="78545"/>
                    <a:pt x="335740" y="105521"/>
                    <a:pt x="306696" y="115572"/>
                  </a:cubicBezTo>
                  <a:cubicBezTo>
                    <a:pt x="303066" y="116828"/>
                    <a:pt x="299266" y="117760"/>
                    <a:pt x="295357" y="118385"/>
                  </a:cubicBezTo>
                  <a:lnTo>
                    <a:pt x="287239" y="119038"/>
                  </a:lnTo>
                  <a:lnTo>
                    <a:pt x="256961" y="110925"/>
                  </a:lnTo>
                  <a:lnTo>
                    <a:pt x="237657" y="124920"/>
                  </a:lnTo>
                  <a:cubicBezTo>
                    <a:pt x="232209" y="127543"/>
                    <a:pt x="226337" y="129838"/>
                    <a:pt x="220149" y="131806"/>
                  </a:cubicBezTo>
                  <a:lnTo>
                    <a:pt x="207011" y="135134"/>
                  </a:lnTo>
                  <a:lnTo>
                    <a:pt x="110463" y="135134"/>
                  </a:lnTo>
                  <a:lnTo>
                    <a:pt x="97325" y="131806"/>
                  </a:lnTo>
                  <a:cubicBezTo>
                    <a:pt x="91137" y="129838"/>
                    <a:pt x="85265" y="127543"/>
                    <a:pt x="79817" y="124920"/>
                  </a:cubicBezTo>
                  <a:lnTo>
                    <a:pt x="69809" y="113289"/>
                  </a:lnTo>
                  <a:lnTo>
                    <a:pt x="55988" y="121268"/>
                  </a:lnTo>
                  <a:lnTo>
                    <a:pt x="47978" y="122738"/>
                  </a:lnTo>
                  <a:cubicBezTo>
                    <a:pt x="44040" y="123147"/>
                    <a:pt x="40129" y="123229"/>
                    <a:pt x="36297" y="122955"/>
                  </a:cubicBezTo>
                  <a:cubicBezTo>
                    <a:pt x="5641" y="120764"/>
                    <a:pt x="-8322" y="96579"/>
                    <a:pt x="5108" y="68935"/>
                  </a:cubicBezTo>
                  <a:cubicBezTo>
                    <a:pt x="14381" y="49849"/>
                    <a:pt x="20990" y="30572"/>
                    <a:pt x="24937" y="11106"/>
                  </a:cubicBezTo>
                  <a:cubicBezTo>
                    <a:pt x="43768" y="17421"/>
                    <a:pt x="63767" y="21336"/>
                    <a:pt x="84932" y="22848"/>
                  </a:cubicBezTo>
                  <a:cubicBezTo>
                    <a:pt x="92596" y="23396"/>
                    <a:pt x="99217" y="25318"/>
                    <a:pt x="104627" y="28326"/>
                  </a:cubicBezTo>
                  <a:lnTo>
                    <a:pt x="107924" y="31505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15BEDF99-1D66-4FF1-890D-57C0D3F58F87}"/>
              </a:ext>
            </a:extLst>
          </p:cNvPr>
          <p:cNvGrpSpPr/>
          <p:nvPr/>
        </p:nvGrpSpPr>
        <p:grpSpPr>
          <a:xfrm>
            <a:off x="1520956" y="850620"/>
            <a:ext cx="1087707" cy="2688227"/>
            <a:chOff x="1520956" y="850620"/>
            <a:chExt cx="1087707" cy="2688227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AFC458F-86E4-440E-B64E-96DD5F63AA42}"/>
                </a:ext>
              </a:extLst>
            </p:cNvPr>
            <p:cNvSpPr/>
            <p:nvPr/>
          </p:nvSpPr>
          <p:spPr>
            <a:xfrm>
              <a:off x="1841868" y="1610715"/>
              <a:ext cx="445884" cy="405715"/>
            </a:xfrm>
            <a:custGeom>
              <a:avLst/>
              <a:gdLst>
                <a:gd name="connsiteX0" fmla="*/ 363785 w 1357186"/>
                <a:gd name="connsiteY0" fmla="*/ 274251 h 1234919"/>
                <a:gd name="connsiteX1" fmla="*/ 301403 w 1357186"/>
                <a:gd name="connsiteY1" fmla="*/ 336633 h 1234919"/>
                <a:gd name="connsiteX2" fmla="*/ 301403 w 1357186"/>
                <a:gd name="connsiteY2" fmla="*/ 898287 h 1234919"/>
                <a:gd name="connsiteX3" fmla="*/ 363785 w 1357186"/>
                <a:gd name="connsiteY3" fmla="*/ 960669 h 1234919"/>
                <a:gd name="connsiteX4" fmla="*/ 993401 w 1357186"/>
                <a:gd name="connsiteY4" fmla="*/ 960669 h 1234919"/>
                <a:gd name="connsiteX5" fmla="*/ 1055783 w 1357186"/>
                <a:gd name="connsiteY5" fmla="*/ 898287 h 1234919"/>
                <a:gd name="connsiteX6" fmla="*/ 1055783 w 1357186"/>
                <a:gd name="connsiteY6" fmla="*/ 336633 h 1234919"/>
                <a:gd name="connsiteX7" fmla="*/ 993401 w 1357186"/>
                <a:gd name="connsiteY7" fmla="*/ 274251 h 1234919"/>
                <a:gd name="connsiteX8" fmla="*/ 112229 w 1357186"/>
                <a:gd name="connsiteY8" fmla="*/ 0 h 1234919"/>
                <a:gd name="connsiteX9" fmla="*/ 1244957 w 1357186"/>
                <a:gd name="connsiteY9" fmla="*/ 0 h 1234919"/>
                <a:gd name="connsiteX10" fmla="*/ 1357186 w 1357186"/>
                <a:gd name="connsiteY10" fmla="*/ 112229 h 1234919"/>
                <a:gd name="connsiteX11" fmla="*/ 1357186 w 1357186"/>
                <a:gd name="connsiteY11" fmla="*/ 1122690 h 1234919"/>
                <a:gd name="connsiteX12" fmla="*/ 1244957 w 1357186"/>
                <a:gd name="connsiteY12" fmla="*/ 1234919 h 1234919"/>
                <a:gd name="connsiteX13" fmla="*/ 112229 w 1357186"/>
                <a:gd name="connsiteY13" fmla="*/ 1234919 h 1234919"/>
                <a:gd name="connsiteX14" fmla="*/ 0 w 1357186"/>
                <a:gd name="connsiteY14" fmla="*/ 1122690 h 1234919"/>
                <a:gd name="connsiteX15" fmla="*/ 0 w 1357186"/>
                <a:gd name="connsiteY15" fmla="*/ 112229 h 1234919"/>
                <a:gd name="connsiteX16" fmla="*/ 112229 w 1357186"/>
                <a:gd name="connsiteY16" fmla="*/ 0 h 1234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57186" h="1234919">
                  <a:moveTo>
                    <a:pt x="363785" y="274251"/>
                  </a:moveTo>
                  <a:cubicBezTo>
                    <a:pt x="329332" y="274251"/>
                    <a:pt x="301403" y="302180"/>
                    <a:pt x="301403" y="336633"/>
                  </a:cubicBezTo>
                  <a:lnTo>
                    <a:pt x="301403" y="898287"/>
                  </a:lnTo>
                  <a:cubicBezTo>
                    <a:pt x="301403" y="932740"/>
                    <a:pt x="329332" y="960669"/>
                    <a:pt x="363785" y="960669"/>
                  </a:cubicBezTo>
                  <a:lnTo>
                    <a:pt x="993401" y="960669"/>
                  </a:lnTo>
                  <a:cubicBezTo>
                    <a:pt x="1027854" y="960669"/>
                    <a:pt x="1055783" y="932740"/>
                    <a:pt x="1055783" y="898287"/>
                  </a:cubicBezTo>
                  <a:lnTo>
                    <a:pt x="1055783" y="336633"/>
                  </a:lnTo>
                  <a:cubicBezTo>
                    <a:pt x="1055783" y="302180"/>
                    <a:pt x="1027854" y="274251"/>
                    <a:pt x="993401" y="274251"/>
                  </a:cubicBezTo>
                  <a:close/>
                  <a:moveTo>
                    <a:pt x="112229" y="0"/>
                  </a:moveTo>
                  <a:lnTo>
                    <a:pt x="1244957" y="0"/>
                  </a:lnTo>
                  <a:cubicBezTo>
                    <a:pt x="1306939" y="0"/>
                    <a:pt x="1357186" y="50247"/>
                    <a:pt x="1357186" y="112229"/>
                  </a:cubicBezTo>
                  <a:lnTo>
                    <a:pt x="1357186" y="1122690"/>
                  </a:lnTo>
                  <a:cubicBezTo>
                    <a:pt x="1357186" y="1184672"/>
                    <a:pt x="1306939" y="1234919"/>
                    <a:pt x="1244957" y="1234919"/>
                  </a:cubicBezTo>
                  <a:lnTo>
                    <a:pt x="112229" y="1234919"/>
                  </a:lnTo>
                  <a:cubicBezTo>
                    <a:pt x="50247" y="1234919"/>
                    <a:pt x="0" y="1184672"/>
                    <a:pt x="0" y="1122690"/>
                  </a:cubicBezTo>
                  <a:lnTo>
                    <a:pt x="0" y="112229"/>
                  </a:lnTo>
                  <a:cubicBezTo>
                    <a:pt x="0" y="50247"/>
                    <a:pt x="50247" y="0"/>
                    <a:pt x="112229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AD87B78-73A2-49B2-9438-0318F51B95C8}"/>
                </a:ext>
              </a:extLst>
            </p:cNvPr>
            <p:cNvSpPr/>
            <p:nvPr/>
          </p:nvSpPr>
          <p:spPr>
            <a:xfrm rot="5400000" flipH="1">
              <a:off x="1631850" y="2445071"/>
              <a:ext cx="865919" cy="533258"/>
            </a:xfrm>
            <a:custGeom>
              <a:avLst/>
              <a:gdLst>
                <a:gd name="connsiteX0" fmla="*/ 0 w 1242060"/>
                <a:gd name="connsiteY0" fmla="*/ 0 h 1075055"/>
                <a:gd name="connsiteX1" fmla="*/ 0 w 1242060"/>
                <a:gd name="connsiteY1" fmla="*/ 1075055 h 1075055"/>
                <a:gd name="connsiteX2" fmla="*/ 17139 w 1242060"/>
                <a:gd name="connsiteY2" fmla="*/ 1058485 h 1075055"/>
                <a:gd name="connsiteX3" fmla="*/ 655320 w 1242060"/>
                <a:gd name="connsiteY3" fmla="*/ 880427 h 1075055"/>
                <a:gd name="connsiteX4" fmla="*/ 1199524 w 1242060"/>
                <a:gd name="connsiteY4" fmla="*/ 998715 h 1075055"/>
                <a:gd name="connsiteX5" fmla="*/ 1242060 w 1242060"/>
                <a:gd name="connsiteY5" fmla="*/ 1025768 h 1075055"/>
                <a:gd name="connsiteX6" fmla="*/ 1242060 w 1242060"/>
                <a:gd name="connsiteY6" fmla="*/ 49286 h 1075055"/>
                <a:gd name="connsiteX7" fmla="*/ 1199524 w 1242060"/>
                <a:gd name="connsiteY7" fmla="*/ 76339 h 1075055"/>
                <a:gd name="connsiteX8" fmla="*/ 655320 w 1242060"/>
                <a:gd name="connsiteY8" fmla="*/ 194627 h 1075055"/>
                <a:gd name="connsiteX9" fmla="*/ 17139 w 1242060"/>
                <a:gd name="connsiteY9" fmla="*/ 16569 h 107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075055">
                  <a:moveTo>
                    <a:pt x="0" y="0"/>
                  </a:moveTo>
                  <a:lnTo>
                    <a:pt x="0" y="1075055"/>
                  </a:lnTo>
                  <a:lnTo>
                    <a:pt x="17139" y="1058485"/>
                  </a:lnTo>
                  <a:cubicBezTo>
                    <a:pt x="155446" y="951057"/>
                    <a:pt x="389665" y="880427"/>
                    <a:pt x="655320" y="880427"/>
                  </a:cubicBezTo>
                  <a:cubicBezTo>
                    <a:pt x="867845" y="880427"/>
                    <a:pt x="1060250" y="925630"/>
                    <a:pt x="1199524" y="998715"/>
                  </a:cubicBezTo>
                  <a:lnTo>
                    <a:pt x="1242060" y="1025768"/>
                  </a:lnTo>
                  <a:lnTo>
                    <a:pt x="1242060" y="49286"/>
                  </a:lnTo>
                  <a:lnTo>
                    <a:pt x="1199524" y="76339"/>
                  </a:lnTo>
                  <a:cubicBezTo>
                    <a:pt x="1060250" y="149424"/>
                    <a:pt x="867845" y="194627"/>
                    <a:pt x="655320" y="194627"/>
                  </a:cubicBezTo>
                  <a:cubicBezTo>
                    <a:pt x="389665" y="194627"/>
                    <a:pt x="155446" y="123997"/>
                    <a:pt x="17139" y="16569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85E30BE2-2585-4620-B751-98F632E8007D}"/>
                </a:ext>
              </a:extLst>
            </p:cNvPr>
            <p:cNvSpPr/>
            <p:nvPr/>
          </p:nvSpPr>
          <p:spPr>
            <a:xfrm>
              <a:off x="1788555" y="3134967"/>
              <a:ext cx="552508" cy="90469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8CB287A8-21BB-44BA-BC8C-C35B4CAABFE8}"/>
                </a:ext>
              </a:extLst>
            </p:cNvPr>
            <p:cNvSpPr/>
            <p:nvPr/>
          </p:nvSpPr>
          <p:spPr>
            <a:xfrm flipV="1">
              <a:off x="1814404" y="2188271"/>
              <a:ext cx="500812" cy="90469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1475DDCC-4952-4DE7-A3EE-1C48F27CAF71}"/>
                </a:ext>
              </a:extLst>
            </p:cNvPr>
            <p:cNvSpPr/>
            <p:nvPr/>
          </p:nvSpPr>
          <p:spPr>
            <a:xfrm>
              <a:off x="1662545" y="3218974"/>
              <a:ext cx="804529" cy="16478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48073C9D-1BB2-4DAE-913B-E96BF2E5637B}"/>
                </a:ext>
              </a:extLst>
            </p:cNvPr>
            <p:cNvSpPr/>
            <p:nvPr/>
          </p:nvSpPr>
          <p:spPr>
            <a:xfrm>
              <a:off x="1662545" y="3264208"/>
              <a:ext cx="804529" cy="164783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7F6274DC-DD99-4329-AC91-2295D752E8E0}"/>
                </a:ext>
              </a:extLst>
            </p:cNvPr>
            <p:cNvSpPr/>
            <p:nvPr/>
          </p:nvSpPr>
          <p:spPr>
            <a:xfrm>
              <a:off x="1601155" y="3374064"/>
              <a:ext cx="927309" cy="164783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FF86C13-ED0C-4AA8-A926-E101F46632A6}"/>
                </a:ext>
              </a:extLst>
            </p:cNvPr>
            <p:cNvSpPr/>
            <p:nvPr/>
          </p:nvSpPr>
          <p:spPr>
            <a:xfrm>
              <a:off x="1777072" y="1551756"/>
              <a:ext cx="575476" cy="523632"/>
            </a:xfrm>
            <a:custGeom>
              <a:avLst/>
              <a:gdLst>
                <a:gd name="connsiteX0" fmla="*/ 363785 w 1357186"/>
                <a:gd name="connsiteY0" fmla="*/ 274251 h 1234919"/>
                <a:gd name="connsiteX1" fmla="*/ 301403 w 1357186"/>
                <a:gd name="connsiteY1" fmla="*/ 336633 h 1234919"/>
                <a:gd name="connsiteX2" fmla="*/ 301403 w 1357186"/>
                <a:gd name="connsiteY2" fmla="*/ 898287 h 1234919"/>
                <a:gd name="connsiteX3" fmla="*/ 363785 w 1357186"/>
                <a:gd name="connsiteY3" fmla="*/ 960669 h 1234919"/>
                <a:gd name="connsiteX4" fmla="*/ 993401 w 1357186"/>
                <a:gd name="connsiteY4" fmla="*/ 960669 h 1234919"/>
                <a:gd name="connsiteX5" fmla="*/ 1055783 w 1357186"/>
                <a:gd name="connsiteY5" fmla="*/ 898287 h 1234919"/>
                <a:gd name="connsiteX6" fmla="*/ 1055783 w 1357186"/>
                <a:gd name="connsiteY6" fmla="*/ 336633 h 1234919"/>
                <a:gd name="connsiteX7" fmla="*/ 993401 w 1357186"/>
                <a:gd name="connsiteY7" fmla="*/ 274251 h 1234919"/>
                <a:gd name="connsiteX8" fmla="*/ 112229 w 1357186"/>
                <a:gd name="connsiteY8" fmla="*/ 0 h 1234919"/>
                <a:gd name="connsiteX9" fmla="*/ 1244957 w 1357186"/>
                <a:gd name="connsiteY9" fmla="*/ 0 h 1234919"/>
                <a:gd name="connsiteX10" fmla="*/ 1357186 w 1357186"/>
                <a:gd name="connsiteY10" fmla="*/ 112229 h 1234919"/>
                <a:gd name="connsiteX11" fmla="*/ 1357186 w 1357186"/>
                <a:gd name="connsiteY11" fmla="*/ 1122690 h 1234919"/>
                <a:gd name="connsiteX12" fmla="*/ 1244957 w 1357186"/>
                <a:gd name="connsiteY12" fmla="*/ 1234919 h 1234919"/>
                <a:gd name="connsiteX13" fmla="*/ 112229 w 1357186"/>
                <a:gd name="connsiteY13" fmla="*/ 1234919 h 1234919"/>
                <a:gd name="connsiteX14" fmla="*/ 0 w 1357186"/>
                <a:gd name="connsiteY14" fmla="*/ 1122690 h 1234919"/>
                <a:gd name="connsiteX15" fmla="*/ 0 w 1357186"/>
                <a:gd name="connsiteY15" fmla="*/ 112229 h 1234919"/>
                <a:gd name="connsiteX16" fmla="*/ 112229 w 1357186"/>
                <a:gd name="connsiteY16" fmla="*/ 0 h 1234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57186" h="1234919">
                  <a:moveTo>
                    <a:pt x="363785" y="274251"/>
                  </a:moveTo>
                  <a:cubicBezTo>
                    <a:pt x="329332" y="274251"/>
                    <a:pt x="301403" y="302180"/>
                    <a:pt x="301403" y="336633"/>
                  </a:cubicBezTo>
                  <a:lnTo>
                    <a:pt x="301403" y="898287"/>
                  </a:lnTo>
                  <a:cubicBezTo>
                    <a:pt x="301403" y="932740"/>
                    <a:pt x="329332" y="960669"/>
                    <a:pt x="363785" y="960669"/>
                  </a:cubicBezTo>
                  <a:lnTo>
                    <a:pt x="993401" y="960669"/>
                  </a:lnTo>
                  <a:cubicBezTo>
                    <a:pt x="1027854" y="960669"/>
                    <a:pt x="1055783" y="932740"/>
                    <a:pt x="1055783" y="898287"/>
                  </a:cubicBezTo>
                  <a:lnTo>
                    <a:pt x="1055783" y="336633"/>
                  </a:lnTo>
                  <a:cubicBezTo>
                    <a:pt x="1055783" y="302180"/>
                    <a:pt x="1027854" y="274251"/>
                    <a:pt x="993401" y="274251"/>
                  </a:cubicBezTo>
                  <a:close/>
                  <a:moveTo>
                    <a:pt x="112229" y="0"/>
                  </a:moveTo>
                  <a:lnTo>
                    <a:pt x="1244957" y="0"/>
                  </a:lnTo>
                  <a:cubicBezTo>
                    <a:pt x="1306939" y="0"/>
                    <a:pt x="1357186" y="50247"/>
                    <a:pt x="1357186" y="112229"/>
                  </a:cubicBezTo>
                  <a:lnTo>
                    <a:pt x="1357186" y="1122690"/>
                  </a:lnTo>
                  <a:cubicBezTo>
                    <a:pt x="1357186" y="1184672"/>
                    <a:pt x="1306939" y="1234919"/>
                    <a:pt x="1244957" y="1234919"/>
                  </a:cubicBezTo>
                  <a:lnTo>
                    <a:pt x="112229" y="1234919"/>
                  </a:lnTo>
                  <a:cubicBezTo>
                    <a:pt x="50247" y="1234919"/>
                    <a:pt x="0" y="1184672"/>
                    <a:pt x="0" y="1122690"/>
                  </a:cubicBezTo>
                  <a:lnTo>
                    <a:pt x="0" y="112229"/>
                  </a:lnTo>
                  <a:cubicBezTo>
                    <a:pt x="0" y="50247"/>
                    <a:pt x="50247" y="0"/>
                    <a:pt x="112229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八角形 22">
              <a:extLst>
                <a:ext uri="{FF2B5EF4-FFF2-40B4-BE49-F238E27FC236}">
                  <a16:creationId xmlns:a16="http://schemas.microsoft.com/office/drawing/2014/main" id="{0810674D-A265-4641-A429-D2C1289C3733}"/>
                </a:ext>
              </a:extLst>
            </p:cNvPr>
            <p:cNvSpPr/>
            <p:nvPr/>
          </p:nvSpPr>
          <p:spPr>
            <a:xfrm>
              <a:off x="1694855" y="2068520"/>
              <a:ext cx="739909" cy="122983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五角形 30">
              <a:extLst>
                <a:ext uri="{FF2B5EF4-FFF2-40B4-BE49-F238E27FC236}">
                  <a16:creationId xmlns:a16="http://schemas.microsoft.com/office/drawing/2014/main" id="{3A25CE8C-56FE-4C77-A5A3-0D74B58B1F63}"/>
                </a:ext>
              </a:extLst>
            </p:cNvPr>
            <p:cNvSpPr/>
            <p:nvPr/>
          </p:nvSpPr>
          <p:spPr>
            <a:xfrm rot="10800000">
              <a:off x="1714780" y="1286810"/>
              <a:ext cx="700059" cy="210018"/>
            </a:xfrm>
            <a:custGeom>
              <a:avLst/>
              <a:gdLst>
                <a:gd name="connsiteX0" fmla="*/ 1 w 1357186"/>
                <a:gd name="connsiteY0" fmla="*/ 500619 h 1310640"/>
                <a:gd name="connsiteX1" fmla="*/ 678593 w 1357186"/>
                <a:gd name="connsiteY1" fmla="*/ 0 h 1310640"/>
                <a:gd name="connsiteX2" fmla="*/ 1357185 w 1357186"/>
                <a:gd name="connsiteY2" fmla="*/ 500619 h 1310640"/>
                <a:gd name="connsiteX3" fmla="*/ 1097986 w 1357186"/>
                <a:gd name="connsiteY3" fmla="*/ 1310637 h 1310640"/>
                <a:gd name="connsiteX4" fmla="*/ 259200 w 1357186"/>
                <a:gd name="connsiteY4" fmla="*/ 1310637 h 1310640"/>
                <a:gd name="connsiteX5" fmla="*/ 1 w 1357186"/>
                <a:gd name="connsiteY5" fmla="*/ 500619 h 1310640"/>
                <a:gd name="connsiteX0" fmla="*/ 0 w 1357184"/>
                <a:gd name="connsiteY0" fmla="*/ 0 h 810018"/>
                <a:gd name="connsiteX1" fmla="*/ 1357184 w 1357184"/>
                <a:gd name="connsiteY1" fmla="*/ 0 h 810018"/>
                <a:gd name="connsiteX2" fmla="*/ 1097985 w 1357184"/>
                <a:gd name="connsiteY2" fmla="*/ 810018 h 810018"/>
                <a:gd name="connsiteX3" fmla="*/ 259199 w 1357184"/>
                <a:gd name="connsiteY3" fmla="*/ 810018 h 810018"/>
                <a:gd name="connsiteX4" fmla="*/ 0 w 1357184"/>
                <a:gd name="connsiteY4" fmla="*/ 0 h 8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184" h="810018">
                  <a:moveTo>
                    <a:pt x="0" y="0"/>
                  </a:moveTo>
                  <a:lnTo>
                    <a:pt x="1357184" y="0"/>
                  </a:lnTo>
                  <a:lnTo>
                    <a:pt x="1097985" y="810018"/>
                  </a:lnTo>
                  <a:lnTo>
                    <a:pt x="259199" y="81001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EC740A43-44D0-4FDE-83E5-1B6D60466325}"/>
                </a:ext>
              </a:extLst>
            </p:cNvPr>
            <p:cNvSpPr/>
            <p:nvPr/>
          </p:nvSpPr>
          <p:spPr>
            <a:xfrm rot="10800000">
              <a:off x="1520956" y="1429060"/>
              <a:ext cx="1087707" cy="159650"/>
            </a:xfrm>
            <a:custGeom>
              <a:avLst/>
              <a:gdLst>
                <a:gd name="connsiteX0" fmla="*/ 2565218 w 2565218"/>
                <a:gd name="connsiteY0" fmla="*/ 376515 h 376515"/>
                <a:gd name="connsiteX1" fmla="*/ 2181322 w 2565218"/>
                <a:gd name="connsiteY1" fmla="*/ 331815 h 376515"/>
                <a:gd name="connsiteX2" fmla="*/ 1282609 w 2565218"/>
                <a:gd name="connsiteY2" fmla="*/ 292892 h 376515"/>
                <a:gd name="connsiteX3" fmla="*/ 383897 w 2565218"/>
                <a:gd name="connsiteY3" fmla="*/ 331815 h 376515"/>
                <a:gd name="connsiteX4" fmla="*/ 0 w 2565218"/>
                <a:gd name="connsiteY4" fmla="*/ 376515 h 376515"/>
                <a:gd name="connsiteX5" fmla="*/ 220857 w 2565218"/>
                <a:gd name="connsiteY5" fmla="*/ 0 h 376515"/>
                <a:gd name="connsiteX6" fmla="*/ 2344361 w 2565218"/>
                <a:gd name="connsiteY6" fmla="*/ 0 h 37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5218" h="376515">
                  <a:moveTo>
                    <a:pt x="2565218" y="376515"/>
                  </a:moveTo>
                  <a:lnTo>
                    <a:pt x="2181322" y="331815"/>
                  </a:lnTo>
                  <a:cubicBezTo>
                    <a:pt x="1905093" y="306752"/>
                    <a:pt x="1601396" y="292892"/>
                    <a:pt x="1282609" y="292892"/>
                  </a:cubicBezTo>
                  <a:cubicBezTo>
                    <a:pt x="963822" y="292892"/>
                    <a:pt x="660125" y="306751"/>
                    <a:pt x="383897" y="331815"/>
                  </a:cubicBezTo>
                  <a:lnTo>
                    <a:pt x="0" y="376515"/>
                  </a:lnTo>
                  <a:lnTo>
                    <a:pt x="220857" y="0"/>
                  </a:lnTo>
                  <a:lnTo>
                    <a:pt x="2344361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ECC687CA-DFD4-4E00-9302-8C7B3D4AB397}"/>
                </a:ext>
              </a:extLst>
            </p:cNvPr>
            <p:cNvSpPr/>
            <p:nvPr/>
          </p:nvSpPr>
          <p:spPr>
            <a:xfrm>
              <a:off x="1964647" y="1121115"/>
              <a:ext cx="200325" cy="68681"/>
            </a:xfrm>
            <a:prstGeom prst="roundRect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673BD5CA-9F0B-4BDD-B0FF-9D0B7F9C5DEC}"/>
                </a:ext>
              </a:extLst>
            </p:cNvPr>
            <p:cNvSpPr/>
            <p:nvPr/>
          </p:nvSpPr>
          <p:spPr>
            <a:xfrm>
              <a:off x="1896795" y="1173724"/>
              <a:ext cx="336028" cy="113086"/>
            </a:xfrm>
            <a:prstGeom prst="round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7DD212D-A233-410D-B58B-8D7275ED1670}"/>
                </a:ext>
              </a:extLst>
            </p:cNvPr>
            <p:cNvSpPr/>
            <p:nvPr/>
          </p:nvSpPr>
          <p:spPr>
            <a:xfrm>
              <a:off x="1866849" y="850620"/>
              <a:ext cx="395054" cy="303718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CFE426C-78D0-4663-B28C-54E19585FA9B}"/>
              </a:ext>
            </a:extLst>
          </p:cNvPr>
          <p:cNvGrpSpPr/>
          <p:nvPr/>
        </p:nvGrpSpPr>
        <p:grpSpPr>
          <a:xfrm>
            <a:off x="1520957" y="3711152"/>
            <a:ext cx="1087707" cy="2749390"/>
            <a:chOff x="1520957" y="3711152"/>
            <a:chExt cx="1087707" cy="2749390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CE2FDA28-5548-4663-BCB2-4430FAC3BDCD}"/>
                </a:ext>
              </a:extLst>
            </p:cNvPr>
            <p:cNvSpPr/>
            <p:nvPr/>
          </p:nvSpPr>
          <p:spPr>
            <a:xfrm>
              <a:off x="1875568" y="5131998"/>
              <a:ext cx="378485" cy="1246153"/>
            </a:xfrm>
            <a:custGeom>
              <a:avLst/>
              <a:gdLst>
                <a:gd name="connsiteX0" fmla="*/ 24463 w 705272"/>
                <a:gd name="connsiteY0" fmla="*/ 0 h 1548511"/>
                <a:gd name="connsiteX1" fmla="*/ 680809 w 705272"/>
                <a:gd name="connsiteY1" fmla="*/ 0 h 1548511"/>
                <a:gd name="connsiteX2" fmla="*/ 698108 w 705272"/>
                <a:gd name="connsiteY2" fmla="*/ 306977 h 1548511"/>
                <a:gd name="connsiteX3" fmla="*/ 705272 w 705272"/>
                <a:gd name="connsiteY3" fmla="*/ 698461 h 1548511"/>
                <a:gd name="connsiteX4" fmla="*/ 677560 w 705272"/>
                <a:gd name="connsiteY4" fmla="*/ 1454575 h 1548511"/>
                <a:gd name="connsiteX5" fmla="*/ 668304 w 705272"/>
                <a:gd name="connsiteY5" fmla="*/ 1548511 h 1548511"/>
                <a:gd name="connsiteX6" fmla="*/ 36968 w 705272"/>
                <a:gd name="connsiteY6" fmla="*/ 1548511 h 1548511"/>
                <a:gd name="connsiteX7" fmla="*/ 27712 w 705272"/>
                <a:gd name="connsiteY7" fmla="*/ 1454575 h 1548511"/>
                <a:gd name="connsiteX8" fmla="*/ 0 w 705272"/>
                <a:gd name="connsiteY8" fmla="*/ 698461 h 1548511"/>
                <a:gd name="connsiteX9" fmla="*/ 7165 w 705272"/>
                <a:gd name="connsiteY9" fmla="*/ 306977 h 154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272" h="1548511">
                  <a:moveTo>
                    <a:pt x="24463" y="0"/>
                  </a:moveTo>
                  <a:lnTo>
                    <a:pt x="680809" y="0"/>
                  </a:lnTo>
                  <a:lnTo>
                    <a:pt x="698108" y="306977"/>
                  </a:lnTo>
                  <a:cubicBezTo>
                    <a:pt x="702805" y="433430"/>
                    <a:pt x="705272" y="564359"/>
                    <a:pt x="705272" y="698461"/>
                  </a:cubicBezTo>
                  <a:cubicBezTo>
                    <a:pt x="705272" y="966667"/>
                    <a:pt x="695405" y="1222176"/>
                    <a:pt x="677560" y="1454575"/>
                  </a:cubicBezTo>
                  <a:lnTo>
                    <a:pt x="668304" y="1548511"/>
                  </a:lnTo>
                  <a:lnTo>
                    <a:pt x="36968" y="1548511"/>
                  </a:lnTo>
                  <a:lnTo>
                    <a:pt x="27712" y="1454575"/>
                  </a:lnTo>
                  <a:cubicBezTo>
                    <a:pt x="9868" y="1222176"/>
                    <a:pt x="0" y="966667"/>
                    <a:pt x="0" y="698461"/>
                  </a:cubicBezTo>
                  <a:cubicBezTo>
                    <a:pt x="0" y="564359"/>
                    <a:pt x="2467" y="433430"/>
                    <a:pt x="7165" y="306977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48CA7907-B5C1-4959-A877-862E273512CF}"/>
                </a:ext>
              </a:extLst>
            </p:cNvPr>
            <p:cNvSpPr/>
            <p:nvPr/>
          </p:nvSpPr>
          <p:spPr>
            <a:xfrm>
              <a:off x="1847055" y="5671445"/>
              <a:ext cx="434643" cy="61913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650BB8FF-DADC-4CEE-BF42-51E5EEB8888B}"/>
                </a:ext>
              </a:extLst>
            </p:cNvPr>
            <p:cNvSpPr/>
            <p:nvPr/>
          </p:nvSpPr>
          <p:spPr>
            <a:xfrm>
              <a:off x="1847055" y="6266758"/>
              <a:ext cx="434643" cy="61913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384B1DB0-D58B-4B86-9E9D-840F722B27AE}"/>
                </a:ext>
              </a:extLst>
            </p:cNvPr>
            <p:cNvSpPr/>
            <p:nvPr/>
          </p:nvSpPr>
          <p:spPr>
            <a:xfrm>
              <a:off x="1847055" y="5092802"/>
              <a:ext cx="434643" cy="61913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16D77D4-31FB-439A-8F17-788FFFCA0DF0}"/>
                </a:ext>
              </a:extLst>
            </p:cNvPr>
            <p:cNvSpPr/>
            <p:nvPr/>
          </p:nvSpPr>
          <p:spPr>
            <a:xfrm>
              <a:off x="1819578" y="4309045"/>
              <a:ext cx="490464" cy="645606"/>
            </a:xfrm>
            <a:custGeom>
              <a:avLst/>
              <a:gdLst>
                <a:gd name="connsiteX0" fmla="*/ 146816 w 631669"/>
                <a:gd name="connsiteY0" fmla="*/ 114307 h 757883"/>
                <a:gd name="connsiteX1" fmla="*/ 113465 w 631669"/>
                <a:gd name="connsiteY1" fmla="*/ 147658 h 757883"/>
                <a:gd name="connsiteX2" fmla="*/ 113465 w 631669"/>
                <a:gd name="connsiteY2" fmla="*/ 610226 h 757883"/>
                <a:gd name="connsiteX3" fmla="*/ 146816 w 631669"/>
                <a:gd name="connsiteY3" fmla="*/ 643577 h 757883"/>
                <a:gd name="connsiteX4" fmla="*/ 484854 w 631669"/>
                <a:gd name="connsiteY4" fmla="*/ 643577 h 757883"/>
                <a:gd name="connsiteX5" fmla="*/ 518205 w 631669"/>
                <a:gd name="connsiteY5" fmla="*/ 610226 h 757883"/>
                <a:gd name="connsiteX6" fmla="*/ 518205 w 631669"/>
                <a:gd name="connsiteY6" fmla="*/ 147658 h 757883"/>
                <a:gd name="connsiteX7" fmla="*/ 484854 w 631669"/>
                <a:gd name="connsiteY7" fmla="*/ 114307 h 757883"/>
                <a:gd name="connsiteX8" fmla="*/ 52050 w 631669"/>
                <a:gd name="connsiteY8" fmla="*/ 0 h 757883"/>
                <a:gd name="connsiteX9" fmla="*/ 579619 w 631669"/>
                <a:gd name="connsiteY9" fmla="*/ 0 h 757883"/>
                <a:gd name="connsiteX10" fmla="*/ 631669 w 631669"/>
                <a:gd name="connsiteY10" fmla="*/ 52050 h 757883"/>
                <a:gd name="connsiteX11" fmla="*/ 631669 w 631669"/>
                <a:gd name="connsiteY11" fmla="*/ 705833 h 757883"/>
                <a:gd name="connsiteX12" fmla="*/ 579619 w 631669"/>
                <a:gd name="connsiteY12" fmla="*/ 757883 h 757883"/>
                <a:gd name="connsiteX13" fmla="*/ 52050 w 631669"/>
                <a:gd name="connsiteY13" fmla="*/ 757883 h 757883"/>
                <a:gd name="connsiteX14" fmla="*/ 0 w 631669"/>
                <a:gd name="connsiteY14" fmla="*/ 705833 h 757883"/>
                <a:gd name="connsiteX15" fmla="*/ 0 w 631669"/>
                <a:gd name="connsiteY15" fmla="*/ 52050 h 757883"/>
                <a:gd name="connsiteX16" fmla="*/ 52050 w 631669"/>
                <a:gd name="connsiteY16" fmla="*/ 0 h 75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1669" h="757883">
                  <a:moveTo>
                    <a:pt x="146816" y="114307"/>
                  </a:moveTo>
                  <a:cubicBezTo>
                    <a:pt x="128397" y="114307"/>
                    <a:pt x="113465" y="129239"/>
                    <a:pt x="113465" y="147658"/>
                  </a:cubicBezTo>
                  <a:lnTo>
                    <a:pt x="113465" y="610226"/>
                  </a:lnTo>
                  <a:cubicBezTo>
                    <a:pt x="113465" y="628645"/>
                    <a:pt x="128397" y="643577"/>
                    <a:pt x="146816" y="643577"/>
                  </a:cubicBezTo>
                  <a:lnTo>
                    <a:pt x="484854" y="643577"/>
                  </a:lnTo>
                  <a:cubicBezTo>
                    <a:pt x="503273" y="643577"/>
                    <a:pt x="518205" y="628645"/>
                    <a:pt x="518205" y="610226"/>
                  </a:cubicBezTo>
                  <a:lnTo>
                    <a:pt x="518205" y="147658"/>
                  </a:lnTo>
                  <a:cubicBezTo>
                    <a:pt x="518205" y="129239"/>
                    <a:pt x="503273" y="114307"/>
                    <a:pt x="484854" y="114307"/>
                  </a:cubicBezTo>
                  <a:close/>
                  <a:moveTo>
                    <a:pt x="52050" y="0"/>
                  </a:moveTo>
                  <a:lnTo>
                    <a:pt x="579619" y="0"/>
                  </a:lnTo>
                  <a:cubicBezTo>
                    <a:pt x="608365" y="0"/>
                    <a:pt x="631669" y="23304"/>
                    <a:pt x="631669" y="52050"/>
                  </a:cubicBezTo>
                  <a:lnTo>
                    <a:pt x="631669" y="705833"/>
                  </a:lnTo>
                  <a:cubicBezTo>
                    <a:pt x="631669" y="734579"/>
                    <a:pt x="608365" y="757883"/>
                    <a:pt x="579619" y="757883"/>
                  </a:cubicBezTo>
                  <a:lnTo>
                    <a:pt x="52050" y="757883"/>
                  </a:lnTo>
                  <a:cubicBezTo>
                    <a:pt x="23304" y="757883"/>
                    <a:pt x="0" y="734579"/>
                    <a:pt x="0" y="705833"/>
                  </a:cubicBezTo>
                  <a:lnTo>
                    <a:pt x="0" y="52050"/>
                  </a:lnTo>
                  <a:cubicBezTo>
                    <a:pt x="0" y="23304"/>
                    <a:pt x="23304" y="0"/>
                    <a:pt x="5205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E23009AA-0902-4BCC-99F4-5AB3F54BC9D4}"/>
                </a:ext>
              </a:extLst>
            </p:cNvPr>
            <p:cNvSpPr/>
            <p:nvPr/>
          </p:nvSpPr>
          <p:spPr>
            <a:xfrm>
              <a:off x="1951137" y="3711152"/>
              <a:ext cx="227346" cy="176158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E7E900E-75C3-4658-9E86-BBC86C775A9A}"/>
                </a:ext>
              </a:extLst>
            </p:cNvPr>
            <p:cNvSpPr/>
            <p:nvPr/>
          </p:nvSpPr>
          <p:spPr>
            <a:xfrm>
              <a:off x="1748976" y="4252906"/>
              <a:ext cx="631669" cy="757883"/>
            </a:xfrm>
            <a:custGeom>
              <a:avLst/>
              <a:gdLst>
                <a:gd name="connsiteX0" fmla="*/ 146816 w 631669"/>
                <a:gd name="connsiteY0" fmla="*/ 114307 h 757883"/>
                <a:gd name="connsiteX1" fmla="*/ 113465 w 631669"/>
                <a:gd name="connsiteY1" fmla="*/ 147658 h 757883"/>
                <a:gd name="connsiteX2" fmla="*/ 113465 w 631669"/>
                <a:gd name="connsiteY2" fmla="*/ 610226 h 757883"/>
                <a:gd name="connsiteX3" fmla="*/ 146816 w 631669"/>
                <a:gd name="connsiteY3" fmla="*/ 643577 h 757883"/>
                <a:gd name="connsiteX4" fmla="*/ 484854 w 631669"/>
                <a:gd name="connsiteY4" fmla="*/ 643577 h 757883"/>
                <a:gd name="connsiteX5" fmla="*/ 518205 w 631669"/>
                <a:gd name="connsiteY5" fmla="*/ 610226 h 757883"/>
                <a:gd name="connsiteX6" fmla="*/ 518205 w 631669"/>
                <a:gd name="connsiteY6" fmla="*/ 147658 h 757883"/>
                <a:gd name="connsiteX7" fmla="*/ 484854 w 631669"/>
                <a:gd name="connsiteY7" fmla="*/ 114307 h 757883"/>
                <a:gd name="connsiteX8" fmla="*/ 52050 w 631669"/>
                <a:gd name="connsiteY8" fmla="*/ 0 h 757883"/>
                <a:gd name="connsiteX9" fmla="*/ 579619 w 631669"/>
                <a:gd name="connsiteY9" fmla="*/ 0 h 757883"/>
                <a:gd name="connsiteX10" fmla="*/ 631669 w 631669"/>
                <a:gd name="connsiteY10" fmla="*/ 52050 h 757883"/>
                <a:gd name="connsiteX11" fmla="*/ 631669 w 631669"/>
                <a:gd name="connsiteY11" fmla="*/ 705833 h 757883"/>
                <a:gd name="connsiteX12" fmla="*/ 579619 w 631669"/>
                <a:gd name="connsiteY12" fmla="*/ 757883 h 757883"/>
                <a:gd name="connsiteX13" fmla="*/ 52050 w 631669"/>
                <a:gd name="connsiteY13" fmla="*/ 757883 h 757883"/>
                <a:gd name="connsiteX14" fmla="*/ 0 w 631669"/>
                <a:gd name="connsiteY14" fmla="*/ 705833 h 757883"/>
                <a:gd name="connsiteX15" fmla="*/ 0 w 631669"/>
                <a:gd name="connsiteY15" fmla="*/ 52050 h 757883"/>
                <a:gd name="connsiteX16" fmla="*/ 52050 w 631669"/>
                <a:gd name="connsiteY16" fmla="*/ 0 h 75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1669" h="757883">
                  <a:moveTo>
                    <a:pt x="146816" y="114307"/>
                  </a:moveTo>
                  <a:cubicBezTo>
                    <a:pt x="128397" y="114307"/>
                    <a:pt x="113465" y="129239"/>
                    <a:pt x="113465" y="147658"/>
                  </a:cubicBezTo>
                  <a:lnTo>
                    <a:pt x="113465" y="610226"/>
                  </a:lnTo>
                  <a:cubicBezTo>
                    <a:pt x="113465" y="628645"/>
                    <a:pt x="128397" y="643577"/>
                    <a:pt x="146816" y="643577"/>
                  </a:cubicBezTo>
                  <a:lnTo>
                    <a:pt x="484854" y="643577"/>
                  </a:lnTo>
                  <a:cubicBezTo>
                    <a:pt x="503273" y="643577"/>
                    <a:pt x="518205" y="628645"/>
                    <a:pt x="518205" y="610226"/>
                  </a:cubicBezTo>
                  <a:lnTo>
                    <a:pt x="518205" y="147658"/>
                  </a:lnTo>
                  <a:cubicBezTo>
                    <a:pt x="518205" y="129239"/>
                    <a:pt x="503273" y="114307"/>
                    <a:pt x="484854" y="114307"/>
                  </a:cubicBezTo>
                  <a:close/>
                  <a:moveTo>
                    <a:pt x="52050" y="0"/>
                  </a:moveTo>
                  <a:lnTo>
                    <a:pt x="579619" y="0"/>
                  </a:lnTo>
                  <a:cubicBezTo>
                    <a:pt x="608365" y="0"/>
                    <a:pt x="631669" y="23304"/>
                    <a:pt x="631669" y="52050"/>
                  </a:cubicBezTo>
                  <a:lnTo>
                    <a:pt x="631669" y="705833"/>
                  </a:lnTo>
                  <a:cubicBezTo>
                    <a:pt x="631669" y="734579"/>
                    <a:pt x="608365" y="757883"/>
                    <a:pt x="579619" y="757883"/>
                  </a:cubicBezTo>
                  <a:lnTo>
                    <a:pt x="52050" y="757883"/>
                  </a:lnTo>
                  <a:cubicBezTo>
                    <a:pt x="23304" y="757883"/>
                    <a:pt x="0" y="734579"/>
                    <a:pt x="0" y="705833"/>
                  </a:cubicBezTo>
                  <a:lnTo>
                    <a:pt x="0" y="52050"/>
                  </a:lnTo>
                  <a:cubicBezTo>
                    <a:pt x="0" y="23304"/>
                    <a:pt x="23304" y="0"/>
                    <a:pt x="5205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A27D186-520D-4D9D-80D6-F9CDDF26DA24}"/>
                </a:ext>
              </a:extLst>
            </p:cNvPr>
            <p:cNvSpPr/>
            <p:nvPr/>
          </p:nvSpPr>
          <p:spPr>
            <a:xfrm>
              <a:off x="1662998" y="3857329"/>
              <a:ext cx="803624" cy="364635"/>
            </a:xfrm>
            <a:custGeom>
              <a:avLst/>
              <a:gdLst>
                <a:gd name="connsiteX0" fmla="*/ 401812 w 803624"/>
                <a:gd name="connsiteY0" fmla="*/ 0 h 364635"/>
                <a:gd name="connsiteX1" fmla="*/ 803624 w 803624"/>
                <a:gd name="connsiteY1" fmla="*/ 309711 h 364635"/>
                <a:gd name="connsiteX2" fmla="*/ 796441 w 803624"/>
                <a:gd name="connsiteY2" fmla="*/ 364635 h 364635"/>
                <a:gd name="connsiteX3" fmla="*/ 7183 w 803624"/>
                <a:gd name="connsiteY3" fmla="*/ 364635 h 364635"/>
                <a:gd name="connsiteX4" fmla="*/ 0 w 803624"/>
                <a:gd name="connsiteY4" fmla="*/ 309711 h 364635"/>
                <a:gd name="connsiteX5" fmla="*/ 401812 w 803624"/>
                <a:gd name="connsiteY5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624" h="364635">
                  <a:moveTo>
                    <a:pt x="401812" y="0"/>
                  </a:moveTo>
                  <a:cubicBezTo>
                    <a:pt x="623727" y="0"/>
                    <a:pt x="803624" y="138662"/>
                    <a:pt x="803624" y="309711"/>
                  </a:cubicBezTo>
                  <a:lnTo>
                    <a:pt x="796441" y="364635"/>
                  </a:lnTo>
                  <a:lnTo>
                    <a:pt x="7183" y="364635"/>
                  </a:lnTo>
                  <a:lnTo>
                    <a:pt x="0" y="309711"/>
                  </a:lnTo>
                  <a:cubicBezTo>
                    <a:pt x="0" y="138662"/>
                    <a:pt x="179897" y="0"/>
                    <a:pt x="40181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84BBF3A-9AF9-438A-814C-6A008821C4D0}"/>
                </a:ext>
              </a:extLst>
            </p:cNvPr>
            <p:cNvSpPr/>
            <p:nvPr/>
          </p:nvSpPr>
          <p:spPr>
            <a:xfrm>
              <a:off x="1863123" y="3857329"/>
              <a:ext cx="403374" cy="364635"/>
            </a:xfrm>
            <a:custGeom>
              <a:avLst/>
              <a:gdLst>
                <a:gd name="connsiteX0" fmla="*/ 401812 w 803624"/>
                <a:gd name="connsiteY0" fmla="*/ 0 h 364635"/>
                <a:gd name="connsiteX1" fmla="*/ 803624 w 803624"/>
                <a:gd name="connsiteY1" fmla="*/ 309711 h 364635"/>
                <a:gd name="connsiteX2" fmla="*/ 796441 w 803624"/>
                <a:gd name="connsiteY2" fmla="*/ 364635 h 364635"/>
                <a:gd name="connsiteX3" fmla="*/ 7183 w 803624"/>
                <a:gd name="connsiteY3" fmla="*/ 364635 h 364635"/>
                <a:gd name="connsiteX4" fmla="*/ 0 w 803624"/>
                <a:gd name="connsiteY4" fmla="*/ 309711 h 364635"/>
                <a:gd name="connsiteX5" fmla="*/ 401812 w 803624"/>
                <a:gd name="connsiteY5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624" h="364635">
                  <a:moveTo>
                    <a:pt x="401812" y="0"/>
                  </a:moveTo>
                  <a:cubicBezTo>
                    <a:pt x="623727" y="0"/>
                    <a:pt x="803624" y="138662"/>
                    <a:pt x="803624" y="309711"/>
                  </a:cubicBezTo>
                  <a:lnTo>
                    <a:pt x="796441" y="364635"/>
                  </a:lnTo>
                  <a:lnTo>
                    <a:pt x="7183" y="364635"/>
                  </a:lnTo>
                  <a:lnTo>
                    <a:pt x="0" y="309711"/>
                  </a:lnTo>
                  <a:cubicBezTo>
                    <a:pt x="0" y="138662"/>
                    <a:pt x="179897" y="0"/>
                    <a:pt x="40181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F40B002-D648-4B5B-BBCC-05DFC1D6437E}"/>
                </a:ext>
              </a:extLst>
            </p:cNvPr>
            <p:cNvSpPr/>
            <p:nvPr/>
          </p:nvSpPr>
          <p:spPr>
            <a:xfrm rot="10800000">
              <a:off x="1520957" y="4101132"/>
              <a:ext cx="1087707" cy="159650"/>
            </a:xfrm>
            <a:custGeom>
              <a:avLst/>
              <a:gdLst>
                <a:gd name="connsiteX0" fmla="*/ 2565218 w 2565218"/>
                <a:gd name="connsiteY0" fmla="*/ 376515 h 376515"/>
                <a:gd name="connsiteX1" fmla="*/ 2181322 w 2565218"/>
                <a:gd name="connsiteY1" fmla="*/ 331815 h 376515"/>
                <a:gd name="connsiteX2" fmla="*/ 1282609 w 2565218"/>
                <a:gd name="connsiteY2" fmla="*/ 292892 h 376515"/>
                <a:gd name="connsiteX3" fmla="*/ 383897 w 2565218"/>
                <a:gd name="connsiteY3" fmla="*/ 331815 h 376515"/>
                <a:gd name="connsiteX4" fmla="*/ 0 w 2565218"/>
                <a:gd name="connsiteY4" fmla="*/ 376515 h 376515"/>
                <a:gd name="connsiteX5" fmla="*/ 220857 w 2565218"/>
                <a:gd name="connsiteY5" fmla="*/ 0 h 376515"/>
                <a:gd name="connsiteX6" fmla="*/ 2344361 w 2565218"/>
                <a:gd name="connsiteY6" fmla="*/ 0 h 37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5218" h="376515">
                  <a:moveTo>
                    <a:pt x="2565218" y="376515"/>
                  </a:moveTo>
                  <a:lnTo>
                    <a:pt x="2181322" y="331815"/>
                  </a:lnTo>
                  <a:cubicBezTo>
                    <a:pt x="1905093" y="306752"/>
                    <a:pt x="1601396" y="292892"/>
                    <a:pt x="1282609" y="292892"/>
                  </a:cubicBezTo>
                  <a:cubicBezTo>
                    <a:pt x="963822" y="292892"/>
                    <a:pt x="660125" y="306751"/>
                    <a:pt x="383897" y="331815"/>
                  </a:cubicBezTo>
                  <a:lnTo>
                    <a:pt x="0" y="376515"/>
                  </a:lnTo>
                  <a:lnTo>
                    <a:pt x="220857" y="0"/>
                  </a:lnTo>
                  <a:lnTo>
                    <a:pt x="2344361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八角形 22">
              <a:extLst>
                <a:ext uri="{FF2B5EF4-FFF2-40B4-BE49-F238E27FC236}">
                  <a16:creationId xmlns:a16="http://schemas.microsoft.com/office/drawing/2014/main" id="{3E23BBCA-97EB-434F-8284-6767A2F7ED54}"/>
                </a:ext>
              </a:extLst>
            </p:cNvPr>
            <p:cNvSpPr/>
            <p:nvPr/>
          </p:nvSpPr>
          <p:spPr>
            <a:xfrm>
              <a:off x="1694856" y="5002220"/>
              <a:ext cx="739909" cy="122983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7CD9780C-980B-4E22-B6A5-33250E17520A}"/>
                </a:ext>
              </a:extLst>
            </p:cNvPr>
            <p:cNvSpPr/>
            <p:nvPr/>
          </p:nvSpPr>
          <p:spPr>
            <a:xfrm>
              <a:off x="1601156" y="6295759"/>
              <a:ext cx="927309" cy="164783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A625765-5AC9-4765-80CB-D20ED632A41A}"/>
              </a:ext>
            </a:extLst>
          </p:cNvPr>
          <p:cNvGrpSpPr/>
          <p:nvPr/>
        </p:nvGrpSpPr>
        <p:grpSpPr>
          <a:xfrm>
            <a:off x="3718326" y="909193"/>
            <a:ext cx="2469347" cy="2618740"/>
            <a:chOff x="3718326" y="909193"/>
            <a:chExt cx="2469347" cy="2618740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9E135E8-B241-454E-92FB-D2403FE82B79}"/>
                </a:ext>
              </a:extLst>
            </p:cNvPr>
            <p:cNvSpPr/>
            <p:nvPr/>
          </p:nvSpPr>
          <p:spPr>
            <a:xfrm>
              <a:off x="4472020" y="1520257"/>
              <a:ext cx="973031" cy="764293"/>
            </a:xfrm>
            <a:custGeom>
              <a:avLst/>
              <a:gdLst>
                <a:gd name="connsiteX0" fmla="*/ 619291 w 1382136"/>
                <a:gd name="connsiteY0" fmla="*/ 241913 h 1085634"/>
                <a:gd name="connsiteX1" fmla="*/ 323851 w 1382136"/>
                <a:gd name="connsiteY1" fmla="*/ 537353 h 1085634"/>
                <a:gd name="connsiteX2" fmla="*/ 619291 w 1382136"/>
                <a:gd name="connsiteY2" fmla="*/ 832793 h 1085634"/>
                <a:gd name="connsiteX3" fmla="*/ 762845 w 1382136"/>
                <a:gd name="connsiteY3" fmla="*/ 832793 h 1085634"/>
                <a:gd name="connsiteX4" fmla="*/ 1058285 w 1382136"/>
                <a:gd name="connsiteY4" fmla="*/ 537353 h 1085634"/>
                <a:gd name="connsiteX5" fmla="*/ 762845 w 1382136"/>
                <a:gd name="connsiteY5" fmla="*/ 241913 h 1085634"/>
                <a:gd name="connsiteX6" fmla="*/ 542817 w 1382136"/>
                <a:gd name="connsiteY6" fmla="*/ 0 h 1085634"/>
                <a:gd name="connsiteX7" fmla="*/ 839319 w 1382136"/>
                <a:gd name="connsiteY7" fmla="*/ 0 h 1085634"/>
                <a:gd name="connsiteX8" fmla="*/ 1382136 w 1382136"/>
                <a:gd name="connsiteY8" fmla="*/ 542817 h 1085634"/>
                <a:gd name="connsiteX9" fmla="*/ 839319 w 1382136"/>
                <a:gd name="connsiteY9" fmla="*/ 1085634 h 1085634"/>
                <a:gd name="connsiteX10" fmla="*/ 542817 w 1382136"/>
                <a:gd name="connsiteY10" fmla="*/ 1085634 h 1085634"/>
                <a:gd name="connsiteX11" fmla="*/ 0 w 1382136"/>
                <a:gd name="connsiteY11" fmla="*/ 542817 h 1085634"/>
                <a:gd name="connsiteX12" fmla="*/ 542817 w 1382136"/>
                <a:gd name="connsiteY12" fmla="*/ 0 h 108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2136" h="1085634">
                  <a:moveTo>
                    <a:pt x="619291" y="241913"/>
                  </a:moveTo>
                  <a:cubicBezTo>
                    <a:pt x="456124" y="241913"/>
                    <a:pt x="323851" y="374186"/>
                    <a:pt x="323851" y="537353"/>
                  </a:cubicBezTo>
                  <a:cubicBezTo>
                    <a:pt x="323851" y="700520"/>
                    <a:pt x="456124" y="832793"/>
                    <a:pt x="619291" y="832793"/>
                  </a:cubicBezTo>
                  <a:lnTo>
                    <a:pt x="762845" y="832793"/>
                  </a:lnTo>
                  <a:cubicBezTo>
                    <a:pt x="926012" y="832793"/>
                    <a:pt x="1058285" y="700520"/>
                    <a:pt x="1058285" y="537353"/>
                  </a:cubicBezTo>
                  <a:cubicBezTo>
                    <a:pt x="1058285" y="374186"/>
                    <a:pt x="926012" y="241913"/>
                    <a:pt x="762845" y="241913"/>
                  </a:cubicBezTo>
                  <a:close/>
                  <a:moveTo>
                    <a:pt x="542817" y="0"/>
                  </a:moveTo>
                  <a:lnTo>
                    <a:pt x="839319" y="0"/>
                  </a:lnTo>
                  <a:cubicBezTo>
                    <a:pt x="1139109" y="0"/>
                    <a:pt x="1382136" y="243027"/>
                    <a:pt x="1382136" y="542817"/>
                  </a:cubicBezTo>
                  <a:cubicBezTo>
                    <a:pt x="1382136" y="842607"/>
                    <a:pt x="1139109" y="1085634"/>
                    <a:pt x="839319" y="1085634"/>
                  </a:cubicBezTo>
                  <a:lnTo>
                    <a:pt x="542817" y="1085634"/>
                  </a:lnTo>
                  <a:cubicBezTo>
                    <a:pt x="243027" y="1085634"/>
                    <a:pt x="0" y="842607"/>
                    <a:pt x="0" y="542817"/>
                  </a:cubicBezTo>
                  <a:cubicBezTo>
                    <a:pt x="0" y="243027"/>
                    <a:pt x="243027" y="0"/>
                    <a:pt x="54281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39D7965-70A2-4F6D-9311-22B97EC0BFDC}"/>
                </a:ext>
              </a:extLst>
            </p:cNvPr>
            <p:cNvSpPr/>
            <p:nvPr/>
          </p:nvSpPr>
          <p:spPr>
            <a:xfrm>
              <a:off x="3718326" y="2509168"/>
              <a:ext cx="2469347" cy="1018764"/>
            </a:xfrm>
            <a:custGeom>
              <a:avLst/>
              <a:gdLst>
                <a:gd name="connsiteX0" fmla="*/ 1645361 w 3290723"/>
                <a:gd name="connsiteY0" fmla="*/ 0 h 1357634"/>
                <a:gd name="connsiteX1" fmla="*/ 3287509 w 3290723"/>
                <a:gd name="connsiteY1" fmla="*/ 1301725 h 1357634"/>
                <a:gd name="connsiteX2" fmla="*/ 3290723 w 3290723"/>
                <a:gd name="connsiteY2" fmla="*/ 1357634 h 1357634"/>
                <a:gd name="connsiteX3" fmla="*/ 2844462 w 3290723"/>
                <a:gd name="connsiteY3" fmla="*/ 1357634 h 1357634"/>
                <a:gd name="connsiteX4" fmla="*/ 2824870 w 3290723"/>
                <a:gd name="connsiteY4" fmla="*/ 1268180 h 1357634"/>
                <a:gd name="connsiteX5" fmla="*/ 1645361 w 3290723"/>
                <a:gd name="connsiteY5" fmla="*/ 249382 h 1357634"/>
                <a:gd name="connsiteX6" fmla="*/ 465852 w 3290723"/>
                <a:gd name="connsiteY6" fmla="*/ 1268180 h 1357634"/>
                <a:gd name="connsiteX7" fmla="*/ 446261 w 3290723"/>
                <a:gd name="connsiteY7" fmla="*/ 1357634 h 1357634"/>
                <a:gd name="connsiteX8" fmla="*/ 0 w 3290723"/>
                <a:gd name="connsiteY8" fmla="*/ 1357634 h 1357634"/>
                <a:gd name="connsiteX9" fmla="*/ 3213 w 3290723"/>
                <a:gd name="connsiteY9" fmla="*/ 1301725 h 1357634"/>
                <a:gd name="connsiteX10" fmla="*/ 1645361 w 3290723"/>
                <a:gd name="connsiteY10" fmla="*/ 0 h 135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90723" h="1357634">
                  <a:moveTo>
                    <a:pt x="1645361" y="0"/>
                  </a:moveTo>
                  <a:cubicBezTo>
                    <a:pt x="2500024" y="0"/>
                    <a:pt x="3202978" y="570566"/>
                    <a:pt x="3287509" y="1301725"/>
                  </a:cubicBezTo>
                  <a:lnTo>
                    <a:pt x="3290723" y="1357634"/>
                  </a:lnTo>
                  <a:lnTo>
                    <a:pt x="2844462" y="1357634"/>
                  </a:lnTo>
                  <a:lnTo>
                    <a:pt x="2824870" y="1268180"/>
                  </a:lnTo>
                  <a:cubicBezTo>
                    <a:pt x="2668501" y="677940"/>
                    <a:pt x="2199559" y="249382"/>
                    <a:pt x="1645361" y="249382"/>
                  </a:cubicBezTo>
                  <a:cubicBezTo>
                    <a:pt x="1091163" y="249382"/>
                    <a:pt x="622222" y="677940"/>
                    <a:pt x="465852" y="1268180"/>
                  </a:cubicBezTo>
                  <a:lnTo>
                    <a:pt x="446261" y="1357634"/>
                  </a:lnTo>
                  <a:lnTo>
                    <a:pt x="0" y="1357634"/>
                  </a:lnTo>
                  <a:lnTo>
                    <a:pt x="3213" y="1301725"/>
                  </a:lnTo>
                  <a:cubicBezTo>
                    <a:pt x="87744" y="570566"/>
                    <a:pt x="790699" y="0"/>
                    <a:pt x="1645361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76427A9-AAD2-4DD1-87B3-BC512A29489E}"/>
                </a:ext>
              </a:extLst>
            </p:cNvPr>
            <p:cNvSpPr/>
            <p:nvPr/>
          </p:nvSpPr>
          <p:spPr>
            <a:xfrm>
              <a:off x="4696961" y="2509169"/>
              <a:ext cx="516612" cy="1018764"/>
            </a:xfrm>
            <a:custGeom>
              <a:avLst/>
              <a:gdLst>
                <a:gd name="connsiteX0" fmla="*/ 272777 w 545554"/>
                <a:gd name="connsiteY0" fmla="*/ 0 h 1075837"/>
                <a:gd name="connsiteX1" fmla="*/ 543419 w 545554"/>
                <a:gd name="connsiteY1" fmla="*/ 981576 h 1075837"/>
                <a:gd name="connsiteX2" fmla="*/ 545554 w 545554"/>
                <a:gd name="connsiteY2" fmla="*/ 1075837 h 1075837"/>
                <a:gd name="connsiteX3" fmla="*/ 0 w 545554"/>
                <a:gd name="connsiteY3" fmla="*/ 1075837 h 1075837"/>
                <a:gd name="connsiteX4" fmla="*/ 2136 w 545554"/>
                <a:gd name="connsiteY4" fmla="*/ 981576 h 1075837"/>
                <a:gd name="connsiteX5" fmla="*/ 272777 w 545554"/>
                <a:gd name="connsiteY5" fmla="*/ 0 h 1075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5554" h="1075837">
                  <a:moveTo>
                    <a:pt x="272777" y="0"/>
                  </a:moveTo>
                  <a:cubicBezTo>
                    <a:pt x="406277" y="0"/>
                    <a:pt x="517659" y="421392"/>
                    <a:pt x="543419" y="981576"/>
                  </a:cubicBezTo>
                  <a:lnTo>
                    <a:pt x="545554" y="1075837"/>
                  </a:lnTo>
                  <a:lnTo>
                    <a:pt x="0" y="1075837"/>
                  </a:lnTo>
                  <a:lnTo>
                    <a:pt x="2136" y="981576"/>
                  </a:lnTo>
                  <a:cubicBezTo>
                    <a:pt x="27895" y="421392"/>
                    <a:pt x="139278" y="0"/>
                    <a:pt x="27277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1868787-50CA-44D1-8940-2EB1BDDAD6F9}"/>
                </a:ext>
              </a:extLst>
            </p:cNvPr>
            <p:cNvSpPr/>
            <p:nvPr/>
          </p:nvSpPr>
          <p:spPr>
            <a:xfrm>
              <a:off x="4298592" y="1388383"/>
              <a:ext cx="1308814" cy="1028041"/>
            </a:xfrm>
            <a:custGeom>
              <a:avLst/>
              <a:gdLst>
                <a:gd name="connsiteX0" fmla="*/ 619291 w 1382136"/>
                <a:gd name="connsiteY0" fmla="*/ 241913 h 1085634"/>
                <a:gd name="connsiteX1" fmla="*/ 323851 w 1382136"/>
                <a:gd name="connsiteY1" fmla="*/ 537353 h 1085634"/>
                <a:gd name="connsiteX2" fmla="*/ 619291 w 1382136"/>
                <a:gd name="connsiteY2" fmla="*/ 832793 h 1085634"/>
                <a:gd name="connsiteX3" fmla="*/ 762845 w 1382136"/>
                <a:gd name="connsiteY3" fmla="*/ 832793 h 1085634"/>
                <a:gd name="connsiteX4" fmla="*/ 1058285 w 1382136"/>
                <a:gd name="connsiteY4" fmla="*/ 537353 h 1085634"/>
                <a:gd name="connsiteX5" fmla="*/ 762845 w 1382136"/>
                <a:gd name="connsiteY5" fmla="*/ 241913 h 1085634"/>
                <a:gd name="connsiteX6" fmla="*/ 542817 w 1382136"/>
                <a:gd name="connsiteY6" fmla="*/ 0 h 1085634"/>
                <a:gd name="connsiteX7" fmla="*/ 839319 w 1382136"/>
                <a:gd name="connsiteY7" fmla="*/ 0 h 1085634"/>
                <a:gd name="connsiteX8" fmla="*/ 1382136 w 1382136"/>
                <a:gd name="connsiteY8" fmla="*/ 542817 h 1085634"/>
                <a:gd name="connsiteX9" fmla="*/ 839319 w 1382136"/>
                <a:gd name="connsiteY9" fmla="*/ 1085634 h 1085634"/>
                <a:gd name="connsiteX10" fmla="*/ 542817 w 1382136"/>
                <a:gd name="connsiteY10" fmla="*/ 1085634 h 1085634"/>
                <a:gd name="connsiteX11" fmla="*/ 0 w 1382136"/>
                <a:gd name="connsiteY11" fmla="*/ 542817 h 1085634"/>
                <a:gd name="connsiteX12" fmla="*/ 542817 w 1382136"/>
                <a:gd name="connsiteY12" fmla="*/ 0 h 1085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2136" h="1085634">
                  <a:moveTo>
                    <a:pt x="619291" y="241913"/>
                  </a:moveTo>
                  <a:cubicBezTo>
                    <a:pt x="456124" y="241913"/>
                    <a:pt x="323851" y="374186"/>
                    <a:pt x="323851" y="537353"/>
                  </a:cubicBezTo>
                  <a:cubicBezTo>
                    <a:pt x="323851" y="700520"/>
                    <a:pt x="456124" y="832793"/>
                    <a:pt x="619291" y="832793"/>
                  </a:cubicBezTo>
                  <a:lnTo>
                    <a:pt x="762845" y="832793"/>
                  </a:lnTo>
                  <a:cubicBezTo>
                    <a:pt x="926012" y="832793"/>
                    <a:pt x="1058285" y="700520"/>
                    <a:pt x="1058285" y="537353"/>
                  </a:cubicBezTo>
                  <a:cubicBezTo>
                    <a:pt x="1058285" y="374186"/>
                    <a:pt x="926012" y="241913"/>
                    <a:pt x="762845" y="241913"/>
                  </a:cubicBezTo>
                  <a:close/>
                  <a:moveTo>
                    <a:pt x="542817" y="0"/>
                  </a:moveTo>
                  <a:lnTo>
                    <a:pt x="839319" y="0"/>
                  </a:lnTo>
                  <a:cubicBezTo>
                    <a:pt x="1139109" y="0"/>
                    <a:pt x="1382136" y="243027"/>
                    <a:pt x="1382136" y="542817"/>
                  </a:cubicBezTo>
                  <a:cubicBezTo>
                    <a:pt x="1382136" y="842607"/>
                    <a:pt x="1139109" y="1085634"/>
                    <a:pt x="839319" y="1085634"/>
                  </a:cubicBezTo>
                  <a:lnTo>
                    <a:pt x="542817" y="1085634"/>
                  </a:lnTo>
                  <a:cubicBezTo>
                    <a:pt x="243027" y="1085634"/>
                    <a:pt x="0" y="842607"/>
                    <a:pt x="0" y="542817"/>
                  </a:cubicBezTo>
                  <a:cubicBezTo>
                    <a:pt x="0" y="243027"/>
                    <a:pt x="243027" y="0"/>
                    <a:pt x="542817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八角形 22">
              <a:extLst>
                <a:ext uri="{FF2B5EF4-FFF2-40B4-BE49-F238E27FC236}">
                  <a16:creationId xmlns:a16="http://schemas.microsoft.com/office/drawing/2014/main" id="{B4A86665-707A-4551-B4DF-DA7301288F7D}"/>
                </a:ext>
              </a:extLst>
            </p:cNvPr>
            <p:cNvSpPr/>
            <p:nvPr/>
          </p:nvSpPr>
          <p:spPr>
            <a:xfrm>
              <a:off x="4289574" y="2355886"/>
              <a:ext cx="1326851" cy="192138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楕円 82">
              <a:extLst>
                <a:ext uri="{FF2B5EF4-FFF2-40B4-BE49-F238E27FC236}">
                  <a16:creationId xmlns:a16="http://schemas.microsoft.com/office/drawing/2014/main" id="{CA7F71F4-B9C1-4B84-94A2-C9F8686F62C9}"/>
                </a:ext>
              </a:extLst>
            </p:cNvPr>
            <p:cNvSpPr/>
            <p:nvPr/>
          </p:nvSpPr>
          <p:spPr>
            <a:xfrm>
              <a:off x="4835291" y="909193"/>
              <a:ext cx="239951" cy="152315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82">
              <a:extLst>
                <a:ext uri="{FF2B5EF4-FFF2-40B4-BE49-F238E27FC236}">
                  <a16:creationId xmlns:a16="http://schemas.microsoft.com/office/drawing/2014/main" id="{237C7B20-6451-4378-9F88-B00E3E9525B7}"/>
                </a:ext>
              </a:extLst>
            </p:cNvPr>
            <p:cNvSpPr/>
            <p:nvPr/>
          </p:nvSpPr>
          <p:spPr>
            <a:xfrm>
              <a:off x="4645878" y="995801"/>
              <a:ext cx="618779" cy="163307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楕円 82">
              <a:extLst>
                <a:ext uri="{FF2B5EF4-FFF2-40B4-BE49-F238E27FC236}">
                  <a16:creationId xmlns:a16="http://schemas.microsoft.com/office/drawing/2014/main" id="{60AFBCBC-3AEE-4CC8-AEBF-4FF61F0998F7}"/>
                </a:ext>
              </a:extLst>
            </p:cNvPr>
            <p:cNvSpPr/>
            <p:nvPr/>
          </p:nvSpPr>
          <p:spPr>
            <a:xfrm>
              <a:off x="3818785" y="1093141"/>
              <a:ext cx="2272964" cy="390582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02E193C-CAF1-4A83-8DC9-D62D932CEB45}"/>
              </a:ext>
            </a:extLst>
          </p:cNvPr>
          <p:cNvGrpSpPr/>
          <p:nvPr/>
        </p:nvGrpSpPr>
        <p:grpSpPr>
          <a:xfrm>
            <a:off x="4362271" y="3720945"/>
            <a:ext cx="1181456" cy="2737610"/>
            <a:chOff x="4362271" y="3720945"/>
            <a:chExt cx="1181456" cy="2737610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2CAE7FE-B205-41CE-8AA3-0B981A26EEDE}"/>
                </a:ext>
              </a:extLst>
            </p:cNvPr>
            <p:cNvSpPr/>
            <p:nvPr/>
          </p:nvSpPr>
          <p:spPr>
            <a:xfrm>
              <a:off x="4709671" y="4173796"/>
              <a:ext cx="490978" cy="537886"/>
            </a:xfrm>
            <a:custGeom>
              <a:avLst/>
              <a:gdLst>
                <a:gd name="connsiteX0" fmla="*/ 303905 w 614180"/>
                <a:gd name="connsiteY0" fmla="*/ 150222 h 672861"/>
                <a:gd name="connsiteX1" fmla="*/ 145372 w 614180"/>
                <a:gd name="connsiteY1" fmla="*/ 338270 h 672861"/>
                <a:gd name="connsiteX2" fmla="*/ 303905 w 614180"/>
                <a:gd name="connsiteY2" fmla="*/ 526318 h 672861"/>
                <a:gd name="connsiteX3" fmla="*/ 462438 w 614180"/>
                <a:gd name="connsiteY3" fmla="*/ 338270 h 672861"/>
                <a:gd name="connsiteX4" fmla="*/ 303905 w 614180"/>
                <a:gd name="connsiteY4" fmla="*/ 150222 h 672861"/>
                <a:gd name="connsiteX5" fmla="*/ 102365 w 614180"/>
                <a:gd name="connsiteY5" fmla="*/ 0 h 672861"/>
                <a:gd name="connsiteX6" fmla="*/ 511815 w 614180"/>
                <a:gd name="connsiteY6" fmla="*/ 0 h 672861"/>
                <a:gd name="connsiteX7" fmla="*/ 614180 w 614180"/>
                <a:gd name="connsiteY7" fmla="*/ 102365 h 672861"/>
                <a:gd name="connsiteX8" fmla="*/ 614180 w 614180"/>
                <a:gd name="connsiteY8" fmla="*/ 570496 h 672861"/>
                <a:gd name="connsiteX9" fmla="*/ 511815 w 614180"/>
                <a:gd name="connsiteY9" fmla="*/ 672861 h 672861"/>
                <a:gd name="connsiteX10" fmla="*/ 102365 w 614180"/>
                <a:gd name="connsiteY10" fmla="*/ 672861 h 672861"/>
                <a:gd name="connsiteX11" fmla="*/ 0 w 614180"/>
                <a:gd name="connsiteY11" fmla="*/ 570496 h 672861"/>
                <a:gd name="connsiteX12" fmla="*/ 0 w 614180"/>
                <a:gd name="connsiteY12" fmla="*/ 102365 h 672861"/>
                <a:gd name="connsiteX13" fmla="*/ 102365 w 614180"/>
                <a:gd name="connsiteY13" fmla="*/ 0 h 672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4180" h="672861">
                  <a:moveTo>
                    <a:pt x="303905" y="150222"/>
                  </a:moveTo>
                  <a:cubicBezTo>
                    <a:pt x="216350" y="150222"/>
                    <a:pt x="145372" y="234414"/>
                    <a:pt x="145372" y="338270"/>
                  </a:cubicBezTo>
                  <a:cubicBezTo>
                    <a:pt x="145372" y="442126"/>
                    <a:pt x="216350" y="526318"/>
                    <a:pt x="303905" y="526318"/>
                  </a:cubicBezTo>
                  <a:cubicBezTo>
                    <a:pt x="391460" y="526318"/>
                    <a:pt x="462438" y="442126"/>
                    <a:pt x="462438" y="338270"/>
                  </a:cubicBezTo>
                  <a:cubicBezTo>
                    <a:pt x="462438" y="234414"/>
                    <a:pt x="391460" y="150222"/>
                    <a:pt x="303905" y="150222"/>
                  </a:cubicBezTo>
                  <a:close/>
                  <a:moveTo>
                    <a:pt x="102365" y="0"/>
                  </a:moveTo>
                  <a:lnTo>
                    <a:pt x="511815" y="0"/>
                  </a:lnTo>
                  <a:cubicBezTo>
                    <a:pt x="568350" y="0"/>
                    <a:pt x="614180" y="45830"/>
                    <a:pt x="614180" y="102365"/>
                  </a:cubicBezTo>
                  <a:lnTo>
                    <a:pt x="614180" y="570496"/>
                  </a:lnTo>
                  <a:cubicBezTo>
                    <a:pt x="614180" y="627031"/>
                    <a:pt x="568350" y="672861"/>
                    <a:pt x="511815" y="672861"/>
                  </a:cubicBezTo>
                  <a:lnTo>
                    <a:pt x="102365" y="672861"/>
                  </a:lnTo>
                  <a:cubicBezTo>
                    <a:pt x="45830" y="672861"/>
                    <a:pt x="0" y="627031"/>
                    <a:pt x="0" y="570496"/>
                  </a:cubicBezTo>
                  <a:lnTo>
                    <a:pt x="0" y="102365"/>
                  </a:lnTo>
                  <a:cubicBezTo>
                    <a:pt x="0" y="45830"/>
                    <a:pt x="45830" y="0"/>
                    <a:pt x="10236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8DB36623-0D11-411C-8738-0419E3BF21B9}"/>
                </a:ext>
              </a:extLst>
            </p:cNvPr>
            <p:cNvSpPr/>
            <p:nvPr/>
          </p:nvSpPr>
          <p:spPr>
            <a:xfrm>
              <a:off x="4469593" y="4862145"/>
              <a:ext cx="987994" cy="1283978"/>
            </a:xfrm>
            <a:prstGeom prst="trapezoid">
              <a:avLst>
                <a:gd name="adj" fmla="val 23072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台形 84">
              <a:extLst>
                <a:ext uri="{FF2B5EF4-FFF2-40B4-BE49-F238E27FC236}">
                  <a16:creationId xmlns:a16="http://schemas.microsoft.com/office/drawing/2014/main" id="{9C55E1B3-008E-4AF1-BA07-3048EB5B967B}"/>
                </a:ext>
              </a:extLst>
            </p:cNvPr>
            <p:cNvSpPr/>
            <p:nvPr/>
          </p:nvSpPr>
          <p:spPr>
            <a:xfrm>
              <a:off x="4561850" y="4862144"/>
              <a:ext cx="810250" cy="1283978"/>
            </a:xfrm>
            <a:prstGeom prst="trapezoid">
              <a:avLst>
                <a:gd name="adj" fmla="val 23072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E432A6F-7A43-49CC-85D9-884F77DAC79C}"/>
                </a:ext>
              </a:extLst>
            </p:cNvPr>
            <p:cNvSpPr/>
            <p:nvPr/>
          </p:nvSpPr>
          <p:spPr>
            <a:xfrm>
              <a:off x="4362271" y="6074961"/>
              <a:ext cx="1181456" cy="383594"/>
            </a:xfrm>
            <a:prstGeom prst="round2SameRect">
              <a:avLst>
                <a:gd name="adj1" fmla="val 13772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E74F6F3-8C61-46BE-82FA-0934BBA28079}"/>
                </a:ext>
              </a:extLst>
            </p:cNvPr>
            <p:cNvSpPr/>
            <p:nvPr/>
          </p:nvSpPr>
          <p:spPr>
            <a:xfrm>
              <a:off x="4648384" y="4108689"/>
              <a:ext cx="614180" cy="672861"/>
            </a:xfrm>
            <a:custGeom>
              <a:avLst/>
              <a:gdLst>
                <a:gd name="connsiteX0" fmla="*/ 303905 w 614180"/>
                <a:gd name="connsiteY0" fmla="*/ 150222 h 672861"/>
                <a:gd name="connsiteX1" fmla="*/ 145372 w 614180"/>
                <a:gd name="connsiteY1" fmla="*/ 338270 h 672861"/>
                <a:gd name="connsiteX2" fmla="*/ 303905 w 614180"/>
                <a:gd name="connsiteY2" fmla="*/ 526318 h 672861"/>
                <a:gd name="connsiteX3" fmla="*/ 462438 w 614180"/>
                <a:gd name="connsiteY3" fmla="*/ 338270 h 672861"/>
                <a:gd name="connsiteX4" fmla="*/ 303905 w 614180"/>
                <a:gd name="connsiteY4" fmla="*/ 150222 h 672861"/>
                <a:gd name="connsiteX5" fmla="*/ 102365 w 614180"/>
                <a:gd name="connsiteY5" fmla="*/ 0 h 672861"/>
                <a:gd name="connsiteX6" fmla="*/ 511815 w 614180"/>
                <a:gd name="connsiteY6" fmla="*/ 0 h 672861"/>
                <a:gd name="connsiteX7" fmla="*/ 614180 w 614180"/>
                <a:gd name="connsiteY7" fmla="*/ 102365 h 672861"/>
                <a:gd name="connsiteX8" fmla="*/ 614180 w 614180"/>
                <a:gd name="connsiteY8" fmla="*/ 570496 h 672861"/>
                <a:gd name="connsiteX9" fmla="*/ 511815 w 614180"/>
                <a:gd name="connsiteY9" fmla="*/ 672861 h 672861"/>
                <a:gd name="connsiteX10" fmla="*/ 102365 w 614180"/>
                <a:gd name="connsiteY10" fmla="*/ 672861 h 672861"/>
                <a:gd name="connsiteX11" fmla="*/ 0 w 614180"/>
                <a:gd name="connsiteY11" fmla="*/ 570496 h 672861"/>
                <a:gd name="connsiteX12" fmla="*/ 0 w 614180"/>
                <a:gd name="connsiteY12" fmla="*/ 102365 h 672861"/>
                <a:gd name="connsiteX13" fmla="*/ 102365 w 614180"/>
                <a:gd name="connsiteY13" fmla="*/ 0 h 672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4180" h="672861">
                  <a:moveTo>
                    <a:pt x="303905" y="150222"/>
                  </a:moveTo>
                  <a:cubicBezTo>
                    <a:pt x="216350" y="150222"/>
                    <a:pt x="145372" y="234414"/>
                    <a:pt x="145372" y="338270"/>
                  </a:cubicBezTo>
                  <a:cubicBezTo>
                    <a:pt x="145372" y="442126"/>
                    <a:pt x="216350" y="526318"/>
                    <a:pt x="303905" y="526318"/>
                  </a:cubicBezTo>
                  <a:cubicBezTo>
                    <a:pt x="391460" y="526318"/>
                    <a:pt x="462438" y="442126"/>
                    <a:pt x="462438" y="338270"/>
                  </a:cubicBezTo>
                  <a:cubicBezTo>
                    <a:pt x="462438" y="234414"/>
                    <a:pt x="391460" y="150222"/>
                    <a:pt x="303905" y="150222"/>
                  </a:cubicBezTo>
                  <a:close/>
                  <a:moveTo>
                    <a:pt x="102365" y="0"/>
                  </a:moveTo>
                  <a:lnTo>
                    <a:pt x="511815" y="0"/>
                  </a:lnTo>
                  <a:cubicBezTo>
                    <a:pt x="568350" y="0"/>
                    <a:pt x="614180" y="45830"/>
                    <a:pt x="614180" y="102365"/>
                  </a:cubicBezTo>
                  <a:lnTo>
                    <a:pt x="614180" y="570496"/>
                  </a:lnTo>
                  <a:cubicBezTo>
                    <a:pt x="614180" y="627031"/>
                    <a:pt x="568350" y="672861"/>
                    <a:pt x="511815" y="672861"/>
                  </a:cubicBezTo>
                  <a:lnTo>
                    <a:pt x="102365" y="672861"/>
                  </a:lnTo>
                  <a:cubicBezTo>
                    <a:pt x="45830" y="672861"/>
                    <a:pt x="0" y="627031"/>
                    <a:pt x="0" y="570496"/>
                  </a:cubicBezTo>
                  <a:lnTo>
                    <a:pt x="0" y="102365"/>
                  </a:lnTo>
                  <a:cubicBezTo>
                    <a:pt x="0" y="45830"/>
                    <a:pt x="45830" y="0"/>
                    <a:pt x="10236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八角形 87">
              <a:extLst>
                <a:ext uri="{FF2B5EF4-FFF2-40B4-BE49-F238E27FC236}">
                  <a16:creationId xmlns:a16="http://schemas.microsoft.com/office/drawing/2014/main" id="{2D08A0C2-6A3B-4D7B-A589-358C8D97B1CD}"/>
                </a:ext>
              </a:extLst>
            </p:cNvPr>
            <p:cNvSpPr/>
            <p:nvPr/>
          </p:nvSpPr>
          <p:spPr>
            <a:xfrm>
              <a:off x="4554157" y="4740748"/>
              <a:ext cx="796265" cy="140494"/>
            </a:xfrm>
            <a:prstGeom prst="octagon">
              <a:avLst>
                <a:gd name="adj" fmla="val 3267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F7B5B66A-2703-4F14-BE6E-585001E653E0}"/>
                </a:ext>
              </a:extLst>
            </p:cNvPr>
            <p:cNvSpPr/>
            <p:nvPr/>
          </p:nvSpPr>
          <p:spPr>
            <a:xfrm>
              <a:off x="4874242" y="3916379"/>
              <a:ext cx="177184" cy="93646"/>
            </a:xfrm>
            <a:prstGeom prst="round2Same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B5CEDB06-7A9B-43C9-8E35-07C521DAEF43}"/>
                </a:ext>
              </a:extLst>
            </p:cNvPr>
            <p:cNvSpPr/>
            <p:nvPr/>
          </p:nvSpPr>
          <p:spPr>
            <a:xfrm>
              <a:off x="4801216" y="3720945"/>
              <a:ext cx="323234" cy="230028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八角形 128">
              <a:extLst>
                <a:ext uri="{FF2B5EF4-FFF2-40B4-BE49-F238E27FC236}">
                  <a16:creationId xmlns:a16="http://schemas.microsoft.com/office/drawing/2014/main" id="{E26FE2D9-5CFC-4830-B1AF-ED094AA83B48}"/>
                </a:ext>
              </a:extLst>
            </p:cNvPr>
            <p:cNvSpPr/>
            <p:nvPr/>
          </p:nvSpPr>
          <p:spPr>
            <a:xfrm>
              <a:off x="4488405" y="3992027"/>
              <a:ext cx="950370" cy="160686"/>
            </a:xfrm>
            <a:custGeom>
              <a:avLst/>
              <a:gdLst>
                <a:gd name="connsiteX0" fmla="*/ 0 w 799191"/>
                <a:gd name="connsiteY0" fmla="*/ 102302 h 280988"/>
                <a:gd name="connsiteX1" fmla="*/ 102302 w 799191"/>
                <a:gd name="connsiteY1" fmla="*/ 0 h 280988"/>
                <a:gd name="connsiteX2" fmla="*/ 696889 w 799191"/>
                <a:gd name="connsiteY2" fmla="*/ 0 h 280988"/>
                <a:gd name="connsiteX3" fmla="*/ 799191 w 799191"/>
                <a:gd name="connsiteY3" fmla="*/ 102302 h 280988"/>
                <a:gd name="connsiteX4" fmla="*/ 799191 w 799191"/>
                <a:gd name="connsiteY4" fmla="*/ 178686 h 280988"/>
                <a:gd name="connsiteX5" fmla="*/ 696889 w 799191"/>
                <a:gd name="connsiteY5" fmla="*/ 280988 h 280988"/>
                <a:gd name="connsiteX6" fmla="*/ 102302 w 799191"/>
                <a:gd name="connsiteY6" fmla="*/ 280988 h 280988"/>
                <a:gd name="connsiteX7" fmla="*/ 0 w 799191"/>
                <a:gd name="connsiteY7" fmla="*/ 178686 h 280988"/>
                <a:gd name="connsiteX8" fmla="*/ 0 w 799191"/>
                <a:gd name="connsiteY8" fmla="*/ 102302 h 280988"/>
                <a:gd name="connsiteX0" fmla="*/ 0 w 799191"/>
                <a:gd name="connsiteY0" fmla="*/ 102302 h 280988"/>
                <a:gd name="connsiteX1" fmla="*/ 102302 w 799191"/>
                <a:gd name="connsiteY1" fmla="*/ 0 h 280988"/>
                <a:gd name="connsiteX2" fmla="*/ 696889 w 799191"/>
                <a:gd name="connsiteY2" fmla="*/ 0 h 280988"/>
                <a:gd name="connsiteX3" fmla="*/ 799191 w 799191"/>
                <a:gd name="connsiteY3" fmla="*/ 102302 h 280988"/>
                <a:gd name="connsiteX4" fmla="*/ 799191 w 799191"/>
                <a:gd name="connsiteY4" fmla="*/ 178686 h 280988"/>
                <a:gd name="connsiteX5" fmla="*/ 696889 w 799191"/>
                <a:gd name="connsiteY5" fmla="*/ 280988 h 280988"/>
                <a:gd name="connsiteX6" fmla="*/ 0 w 799191"/>
                <a:gd name="connsiteY6" fmla="*/ 178686 h 280988"/>
                <a:gd name="connsiteX7" fmla="*/ 0 w 799191"/>
                <a:gd name="connsiteY7" fmla="*/ 102302 h 280988"/>
                <a:gd name="connsiteX0" fmla="*/ 0 w 799191"/>
                <a:gd name="connsiteY0" fmla="*/ 102302 h 178686"/>
                <a:gd name="connsiteX1" fmla="*/ 102302 w 799191"/>
                <a:gd name="connsiteY1" fmla="*/ 0 h 178686"/>
                <a:gd name="connsiteX2" fmla="*/ 696889 w 799191"/>
                <a:gd name="connsiteY2" fmla="*/ 0 h 178686"/>
                <a:gd name="connsiteX3" fmla="*/ 799191 w 799191"/>
                <a:gd name="connsiteY3" fmla="*/ 102302 h 178686"/>
                <a:gd name="connsiteX4" fmla="*/ 799191 w 799191"/>
                <a:gd name="connsiteY4" fmla="*/ 178686 h 178686"/>
                <a:gd name="connsiteX5" fmla="*/ 0 w 799191"/>
                <a:gd name="connsiteY5" fmla="*/ 178686 h 178686"/>
                <a:gd name="connsiteX6" fmla="*/ 0 w 799191"/>
                <a:gd name="connsiteY6" fmla="*/ 102302 h 178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99191" h="178686">
                  <a:moveTo>
                    <a:pt x="0" y="102302"/>
                  </a:moveTo>
                  <a:lnTo>
                    <a:pt x="102302" y="0"/>
                  </a:lnTo>
                  <a:lnTo>
                    <a:pt x="696889" y="0"/>
                  </a:lnTo>
                  <a:lnTo>
                    <a:pt x="799191" y="102302"/>
                  </a:lnTo>
                  <a:lnTo>
                    <a:pt x="799191" y="178686"/>
                  </a:lnTo>
                  <a:lnTo>
                    <a:pt x="0" y="178686"/>
                  </a:lnTo>
                  <a:lnTo>
                    <a:pt x="0" y="102302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33EEB351-7864-465E-AB00-BB1BF97C112F}"/>
              </a:ext>
            </a:extLst>
          </p:cNvPr>
          <p:cNvGrpSpPr/>
          <p:nvPr/>
        </p:nvGrpSpPr>
        <p:grpSpPr>
          <a:xfrm>
            <a:off x="6787051" y="3852135"/>
            <a:ext cx="2299800" cy="2610461"/>
            <a:chOff x="6787051" y="3852135"/>
            <a:chExt cx="2299800" cy="2610461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9F042BE-F3B6-4262-9D63-825D62CAF4E0}"/>
                </a:ext>
              </a:extLst>
            </p:cNvPr>
            <p:cNvSpPr/>
            <p:nvPr/>
          </p:nvSpPr>
          <p:spPr>
            <a:xfrm>
              <a:off x="7585036" y="4402258"/>
              <a:ext cx="725528" cy="515320"/>
            </a:xfrm>
            <a:custGeom>
              <a:avLst/>
              <a:gdLst>
                <a:gd name="connsiteX0" fmla="*/ 493997 w 987995"/>
                <a:gd name="connsiteY0" fmla="*/ 242902 h 701744"/>
                <a:gd name="connsiteX1" fmla="*/ 386027 w 987995"/>
                <a:gd name="connsiteY1" fmla="*/ 350872 h 701744"/>
                <a:gd name="connsiteX2" fmla="*/ 493997 w 987995"/>
                <a:gd name="connsiteY2" fmla="*/ 458842 h 701744"/>
                <a:gd name="connsiteX3" fmla="*/ 601967 w 987995"/>
                <a:gd name="connsiteY3" fmla="*/ 350872 h 701744"/>
                <a:gd name="connsiteX4" fmla="*/ 493997 w 987995"/>
                <a:gd name="connsiteY4" fmla="*/ 242902 h 701744"/>
                <a:gd name="connsiteX5" fmla="*/ 51120 w 987995"/>
                <a:gd name="connsiteY5" fmla="*/ 0 h 701744"/>
                <a:gd name="connsiteX6" fmla="*/ 936875 w 987995"/>
                <a:gd name="connsiteY6" fmla="*/ 0 h 701744"/>
                <a:gd name="connsiteX7" fmla="*/ 987995 w 987995"/>
                <a:gd name="connsiteY7" fmla="*/ 61673 h 701744"/>
                <a:gd name="connsiteX8" fmla="*/ 987994 w 987995"/>
                <a:gd name="connsiteY8" fmla="*/ 61673 h 701744"/>
                <a:gd name="connsiteX9" fmla="*/ 975823 w 987995"/>
                <a:gd name="connsiteY9" fmla="*/ 97124 h 701744"/>
                <a:gd name="connsiteX10" fmla="*/ 975823 w 987995"/>
                <a:gd name="connsiteY10" fmla="*/ 604619 h 701744"/>
                <a:gd name="connsiteX11" fmla="*/ 987995 w 987995"/>
                <a:gd name="connsiteY11" fmla="*/ 640071 h 701744"/>
                <a:gd name="connsiteX12" fmla="*/ 987994 w 987995"/>
                <a:gd name="connsiteY12" fmla="*/ 640071 h 701744"/>
                <a:gd name="connsiteX13" fmla="*/ 936874 w 987995"/>
                <a:gd name="connsiteY13" fmla="*/ 701744 h 701744"/>
                <a:gd name="connsiteX14" fmla="*/ 51120 w 987995"/>
                <a:gd name="connsiteY14" fmla="*/ 701743 h 701744"/>
                <a:gd name="connsiteX15" fmla="*/ 14973 w 987995"/>
                <a:gd name="connsiteY15" fmla="*/ 683680 h 701744"/>
                <a:gd name="connsiteX16" fmla="*/ 0 w 987995"/>
                <a:gd name="connsiteY16" fmla="*/ 640071 h 701744"/>
                <a:gd name="connsiteX17" fmla="*/ 12171 w 987995"/>
                <a:gd name="connsiteY17" fmla="*/ 604621 h 701744"/>
                <a:gd name="connsiteX18" fmla="*/ 12171 w 987995"/>
                <a:gd name="connsiteY18" fmla="*/ 97122 h 701744"/>
                <a:gd name="connsiteX19" fmla="*/ 0 w 987995"/>
                <a:gd name="connsiteY19" fmla="*/ 61673 h 701744"/>
                <a:gd name="connsiteX20" fmla="*/ 14973 w 987995"/>
                <a:gd name="connsiteY20" fmla="*/ 18064 h 701744"/>
                <a:gd name="connsiteX21" fmla="*/ 51120 w 987995"/>
                <a:gd name="connsiteY21" fmla="*/ 0 h 7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87995" h="701744">
                  <a:moveTo>
                    <a:pt x="493997" y="242902"/>
                  </a:moveTo>
                  <a:cubicBezTo>
                    <a:pt x="434367" y="242902"/>
                    <a:pt x="386027" y="291242"/>
                    <a:pt x="386027" y="350872"/>
                  </a:cubicBezTo>
                  <a:cubicBezTo>
                    <a:pt x="386027" y="410502"/>
                    <a:pt x="434367" y="458842"/>
                    <a:pt x="493997" y="458842"/>
                  </a:cubicBezTo>
                  <a:cubicBezTo>
                    <a:pt x="553627" y="458842"/>
                    <a:pt x="601967" y="410502"/>
                    <a:pt x="601967" y="350872"/>
                  </a:cubicBezTo>
                  <a:cubicBezTo>
                    <a:pt x="601967" y="291242"/>
                    <a:pt x="553627" y="242902"/>
                    <a:pt x="493997" y="242902"/>
                  </a:cubicBezTo>
                  <a:close/>
                  <a:moveTo>
                    <a:pt x="51120" y="0"/>
                  </a:moveTo>
                  <a:lnTo>
                    <a:pt x="936875" y="0"/>
                  </a:lnTo>
                  <a:cubicBezTo>
                    <a:pt x="965108" y="0"/>
                    <a:pt x="987995" y="27612"/>
                    <a:pt x="987995" y="61673"/>
                  </a:cubicBezTo>
                  <a:lnTo>
                    <a:pt x="987994" y="61673"/>
                  </a:lnTo>
                  <a:lnTo>
                    <a:pt x="975823" y="97124"/>
                  </a:lnTo>
                  <a:lnTo>
                    <a:pt x="975823" y="604619"/>
                  </a:lnTo>
                  <a:lnTo>
                    <a:pt x="987995" y="640071"/>
                  </a:lnTo>
                  <a:lnTo>
                    <a:pt x="987994" y="640071"/>
                  </a:lnTo>
                  <a:cubicBezTo>
                    <a:pt x="987994" y="674132"/>
                    <a:pt x="965107" y="701744"/>
                    <a:pt x="936874" y="701744"/>
                  </a:cubicBezTo>
                  <a:lnTo>
                    <a:pt x="51120" y="701743"/>
                  </a:lnTo>
                  <a:cubicBezTo>
                    <a:pt x="37004" y="701743"/>
                    <a:pt x="24224" y="694841"/>
                    <a:pt x="14973" y="683680"/>
                  </a:cubicBezTo>
                  <a:lnTo>
                    <a:pt x="0" y="640071"/>
                  </a:lnTo>
                  <a:lnTo>
                    <a:pt x="12171" y="604621"/>
                  </a:lnTo>
                  <a:lnTo>
                    <a:pt x="12171" y="97122"/>
                  </a:lnTo>
                  <a:lnTo>
                    <a:pt x="0" y="61673"/>
                  </a:lnTo>
                  <a:lnTo>
                    <a:pt x="14973" y="18064"/>
                  </a:lnTo>
                  <a:cubicBezTo>
                    <a:pt x="24224" y="6904"/>
                    <a:pt x="37004" y="0"/>
                    <a:pt x="5112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35D87B05-705E-4BCC-8C96-E12A1ADE3EE1}"/>
                </a:ext>
              </a:extLst>
            </p:cNvPr>
            <p:cNvSpPr/>
            <p:nvPr/>
          </p:nvSpPr>
          <p:spPr>
            <a:xfrm>
              <a:off x="7046231" y="5671445"/>
              <a:ext cx="1783444" cy="791151"/>
            </a:xfrm>
            <a:custGeom>
              <a:avLst/>
              <a:gdLst>
                <a:gd name="connsiteX0" fmla="*/ 983485 w 2366123"/>
                <a:gd name="connsiteY0" fmla="*/ 0 h 894240"/>
                <a:gd name="connsiteX1" fmla="*/ 1387367 w 2366123"/>
                <a:gd name="connsiteY1" fmla="*/ 0 h 894240"/>
                <a:gd name="connsiteX2" fmla="*/ 2355521 w 2366123"/>
                <a:gd name="connsiteY2" fmla="*/ 789068 h 894240"/>
                <a:gd name="connsiteX3" fmla="*/ 2366123 w 2366123"/>
                <a:gd name="connsiteY3" fmla="*/ 894240 h 894240"/>
                <a:gd name="connsiteX4" fmla="*/ 1992198 w 2366123"/>
                <a:gd name="connsiteY4" fmla="*/ 894240 h 894240"/>
                <a:gd name="connsiteX5" fmla="*/ 1986431 w 2366123"/>
                <a:gd name="connsiteY5" fmla="*/ 837035 h 894240"/>
                <a:gd name="connsiteX6" fmla="*/ 1417659 w 2366123"/>
                <a:gd name="connsiteY6" fmla="*/ 373472 h 894240"/>
                <a:gd name="connsiteX7" fmla="*/ 953193 w 2366123"/>
                <a:gd name="connsiteY7" fmla="*/ 373472 h 894240"/>
                <a:gd name="connsiteX8" fmla="*/ 384421 w 2366123"/>
                <a:gd name="connsiteY8" fmla="*/ 837035 h 894240"/>
                <a:gd name="connsiteX9" fmla="*/ 378655 w 2366123"/>
                <a:gd name="connsiteY9" fmla="*/ 894240 h 894240"/>
                <a:gd name="connsiteX10" fmla="*/ 0 w 2366123"/>
                <a:gd name="connsiteY10" fmla="*/ 894240 h 894240"/>
                <a:gd name="connsiteX11" fmla="*/ 356 w 2366123"/>
                <a:gd name="connsiteY11" fmla="*/ 887190 h 894240"/>
                <a:gd name="connsiteX12" fmla="*/ 983485 w 2366123"/>
                <a:gd name="connsiteY12" fmla="*/ 0 h 89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123" h="894240">
                  <a:moveTo>
                    <a:pt x="983485" y="0"/>
                  </a:moveTo>
                  <a:lnTo>
                    <a:pt x="1387367" y="0"/>
                  </a:lnTo>
                  <a:cubicBezTo>
                    <a:pt x="1864929" y="0"/>
                    <a:pt x="2263372" y="338748"/>
                    <a:pt x="2355521" y="789068"/>
                  </a:cubicBezTo>
                  <a:lnTo>
                    <a:pt x="2366123" y="894240"/>
                  </a:lnTo>
                  <a:lnTo>
                    <a:pt x="1992198" y="894240"/>
                  </a:lnTo>
                  <a:lnTo>
                    <a:pt x="1986431" y="837035"/>
                  </a:lnTo>
                  <a:cubicBezTo>
                    <a:pt x="1932295" y="572480"/>
                    <a:pt x="1698217" y="373472"/>
                    <a:pt x="1417659" y="373472"/>
                  </a:cubicBezTo>
                  <a:lnTo>
                    <a:pt x="953193" y="373472"/>
                  </a:lnTo>
                  <a:cubicBezTo>
                    <a:pt x="672635" y="373472"/>
                    <a:pt x="438557" y="572480"/>
                    <a:pt x="384421" y="837035"/>
                  </a:cubicBezTo>
                  <a:lnTo>
                    <a:pt x="378655" y="894240"/>
                  </a:lnTo>
                  <a:lnTo>
                    <a:pt x="0" y="894240"/>
                  </a:lnTo>
                  <a:lnTo>
                    <a:pt x="356" y="887190"/>
                  </a:lnTo>
                  <a:cubicBezTo>
                    <a:pt x="50964" y="388869"/>
                    <a:pt x="471812" y="0"/>
                    <a:pt x="98348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7BDFFCC3-AB62-4BA1-A3DD-4B676C1EB0C7}"/>
                </a:ext>
              </a:extLst>
            </p:cNvPr>
            <p:cNvSpPr/>
            <p:nvPr/>
          </p:nvSpPr>
          <p:spPr>
            <a:xfrm>
              <a:off x="7514906" y="5104002"/>
              <a:ext cx="844090" cy="678252"/>
            </a:xfrm>
            <a:prstGeom prst="round2SameRect">
              <a:avLst/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39B42BF-ECAC-4174-97C9-9ABED11DFC6C}"/>
                </a:ext>
              </a:extLst>
            </p:cNvPr>
            <p:cNvSpPr/>
            <p:nvPr/>
          </p:nvSpPr>
          <p:spPr>
            <a:xfrm>
              <a:off x="7619305" y="5104002"/>
              <a:ext cx="635292" cy="678252"/>
            </a:xfrm>
            <a:prstGeom prst="round2Same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F4331E71-1708-49D5-A38F-ED7FD9EA9F7A}"/>
                </a:ext>
              </a:extLst>
            </p:cNvPr>
            <p:cNvSpPr/>
            <p:nvPr/>
          </p:nvSpPr>
          <p:spPr>
            <a:xfrm>
              <a:off x="6787051" y="5671445"/>
              <a:ext cx="2299800" cy="791151"/>
            </a:xfrm>
            <a:custGeom>
              <a:avLst/>
              <a:gdLst>
                <a:gd name="connsiteX0" fmla="*/ 983485 w 2366123"/>
                <a:gd name="connsiteY0" fmla="*/ 0 h 894240"/>
                <a:gd name="connsiteX1" fmla="*/ 1387367 w 2366123"/>
                <a:gd name="connsiteY1" fmla="*/ 0 h 894240"/>
                <a:gd name="connsiteX2" fmla="*/ 2355521 w 2366123"/>
                <a:gd name="connsiteY2" fmla="*/ 789068 h 894240"/>
                <a:gd name="connsiteX3" fmla="*/ 2366123 w 2366123"/>
                <a:gd name="connsiteY3" fmla="*/ 894240 h 894240"/>
                <a:gd name="connsiteX4" fmla="*/ 1992198 w 2366123"/>
                <a:gd name="connsiteY4" fmla="*/ 894240 h 894240"/>
                <a:gd name="connsiteX5" fmla="*/ 1986431 w 2366123"/>
                <a:gd name="connsiteY5" fmla="*/ 837035 h 894240"/>
                <a:gd name="connsiteX6" fmla="*/ 1417659 w 2366123"/>
                <a:gd name="connsiteY6" fmla="*/ 373472 h 894240"/>
                <a:gd name="connsiteX7" fmla="*/ 953193 w 2366123"/>
                <a:gd name="connsiteY7" fmla="*/ 373472 h 894240"/>
                <a:gd name="connsiteX8" fmla="*/ 384421 w 2366123"/>
                <a:gd name="connsiteY8" fmla="*/ 837035 h 894240"/>
                <a:gd name="connsiteX9" fmla="*/ 378655 w 2366123"/>
                <a:gd name="connsiteY9" fmla="*/ 894240 h 894240"/>
                <a:gd name="connsiteX10" fmla="*/ 0 w 2366123"/>
                <a:gd name="connsiteY10" fmla="*/ 894240 h 894240"/>
                <a:gd name="connsiteX11" fmla="*/ 356 w 2366123"/>
                <a:gd name="connsiteY11" fmla="*/ 887190 h 894240"/>
                <a:gd name="connsiteX12" fmla="*/ 983485 w 2366123"/>
                <a:gd name="connsiteY12" fmla="*/ 0 h 894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66123" h="894240">
                  <a:moveTo>
                    <a:pt x="983485" y="0"/>
                  </a:moveTo>
                  <a:lnTo>
                    <a:pt x="1387367" y="0"/>
                  </a:lnTo>
                  <a:cubicBezTo>
                    <a:pt x="1864929" y="0"/>
                    <a:pt x="2263372" y="338748"/>
                    <a:pt x="2355521" y="789068"/>
                  </a:cubicBezTo>
                  <a:lnTo>
                    <a:pt x="2366123" y="894240"/>
                  </a:lnTo>
                  <a:lnTo>
                    <a:pt x="1992198" y="894240"/>
                  </a:lnTo>
                  <a:lnTo>
                    <a:pt x="1986431" y="837035"/>
                  </a:lnTo>
                  <a:cubicBezTo>
                    <a:pt x="1932295" y="572480"/>
                    <a:pt x="1698217" y="373472"/>
                    <a:pt x="1417659" y="373472"/>
                  </a:cubicBezTo>
                  <a:lnTo>
                    <a:pt x="953193" y="373472"/>
                  </a:lnTo>
                  <a:cubicBezTo>
                    <a:pt x="672635" y="373472"/>
                    <a:pt x="438557" y="572480"/>
                    <a:pt x="384421" y="837035"/>
                  </a:cubicBezTo>
                  <a:lnTo>
                    <a:pt x="378655" y="894240"/>
                  </a:lnTo>
                  <a:lnTo>
                    <a:pt x="0" y="894240"/>
                  </a:lnTo>
                  <a:lnTo>
                    <a:pt x="356" y="887190"/>
                  </a:lnTo>
                  <a:cubicBezTo>
                    <a:pt x="50964" y="388869"/>
                    <a:pt x="471812" y="0"/>
                    <a:pt x="983485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FB484028-0396-41C4-A0AF-DFA32875BE63}"/>
                </a:ext>
              </a:extLst>
            </p:cNvPr>
            <p:cNvSpPr/>
            <p:nvPr/>
          </p:nvSpPr>
          <p:spPr>
            <a:xfrm>
              <a:off x="7453802" y="4309046"/>
              <a:ext cx="987995" cy="701744"/>
            </a:xfrm>
            <a:custGeom>
              <a:avLst/>
              <a:gdLst>
                <a:gd name="connsiteX0" fmla="*/ 493997 w 987995"/>
                <a:gd name="connsiteY0" fmla="*/ 242902 h 701744"/>
                <a:gd name="connsiteX1" fmla="*/ 386027 w 987995"/>
                <a:gd name="connsiteY1" fmla="*/ 350872 h 701744"/>
                <a:gd name="connsiteX2" fmla="*/ 493997 w 987995"/>
                <a:gd name="connsiteY2" fmla="*/ 458842 h 701744"/>
                <a:gd name="connsiteX3" fmla="*/ 601967 w 987995"/>
                <a:gd name="connsiteY3" fmla="*/ 350872 h 701744"/>
                <a:gd name="connsiteX4" fmla="*/ 493997 w 987995"/>
                <a:gd name="connsiteY4" fmla="*/ 242902 h 701744"/>
                <a:gd name="connsiteX5" fmla="*/ 51120 w 987995"/>
                <a:gd name="connsiteY5" fmla="*/ 0 h 701744"/>
                <a:gd name="connsiteX6" fmla="*/ 936875 w 987995"/>
                <a:gd name="connsiteY6" fmla="*/ 0 h 701744"/>
                <a:gd name="connsiteX7" fmla="*/ 987995 w 987995"/>
                <a:gd name="connsiteY7" fmla="*/ 61673 h 701744"/>
                <a:gd name="connsiteX8" fmla="*/ 987994 w 987995"/>
                <a:gd name="connsiteY8" fmla="*/ 61673 h 701744"/>
                <a:gd name="connsiteX9" fmla="*/ 975823 w 987995"/>
                <a:gd name="connsiteY9" fmla="*/ 97124 h 701744"/>
                <a:gd name="connsiteX10" fmla="*/ 975823 w 987995"/>
                <a:gd name="connsiteY10" fmla="*/ 604619 h 701744"/>
                <a:gd name="connsiteX11" fmla="*/ 987995 w 987995"/>
                <a:gd name="connsiteY11" fmla="*/ 640071 h 701744"/>
                <a:gd name="connsiteX12" fmla="*/ 987994 w 987995"/>
                <a:gd name="connsiteY12" fmla="*/ 640071 h 701744"/>
                <a:gd name="connsiteX13" fmla="*/ 936874 w 987995"/>
                <a:gd name="connsiteY13" fmla="*/ 701744 h 701744"/>
                <a:gd name="connsiteX14" fmla="*/ 51120 w 987995"/>
                <a:gd name="connsiteY14" fmla="*/ 701743 h 701744"/>
                <a:gd name="connsiteX15" fmla="*/ 14973 w 987995"/>
                <a:gd name="connsiteY15" fmla="*/ 683680 h 701744"/>
                <a:gd name="connsiteX16" fmla="*/ 0 w 987995"/>
                <a:gd name="connsiteY16" fmla="*/ 640071 h 701744"/>
                <a:gd name="connsiteX17" fmla="*/ 12171 w 987995"/>
                <a:gd name="connsiteY17" fmla="*/ 604621 h 701744"/>
                <a:gd name="connsiteX18" fmla="*/ 12171 w 987995"/>
                <a:gd name="connsiteY18" fmla="*/ 97122 h 701744"/>
                <a:gd name="connsiteX19" fmla="*/ 0 w 987995"/>
                <a:gd name="connsiteY19" fmla="*/ 61673 h 701744"/>
                <a:gd name="connsiteX20" fmla="*/ 14973 w 987995"/>
                <a:gd name="connsiteY20" fmla="*/ 18064 h 701744"/>
                <a:gd name="connsiteX21" fmla="*/ 51120 w 987995"/>
                <a:gd name="connsiteY21" fmla="*/ 0 h 701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87995" h="701744">
                  <a:moveTo>
                    <a:pt x="493997" y="242902"/>
                  </a:moveTo>
                  <a:cubicBezTo>
                    <a:pt x="434367" y="242902"/>
                    <a:pt x="386027" y="291242"/>
                    <a:pt x="386027" y="350872"/>
                  </a:cubicBezTo>
                  <a:cubicBezTo>
                    <a:pt x="386027" y="410502"/>
                    <a:pt x="434367" y="458842"/>
                    <a:pt x="493997" y="458842"/>
                  </a:cubicBezTo>
                  <a:cubicBezTo>
                    <a:pt x="553627" y="458842"/>
                    <a:pt x="601967" y="410502"/>
                    <a:pt x="601967" y="350872"/>
                  </a:cubicBezTo>
                  <a:cubicBezTo>
                    <a:pt x="601967" y="291242"/>
                    <a:pt x="553627" y="242902"/>
                    <a:pt x="493997" y="242902"/>
                  </a:cubicBezTo>
                  <a:close/>
                  <a:moveTo>
                    <a:pt x="51120" y="0"/>
                  </a:moveTo>
                  <a:lnTo>
                    <a:pt x="936875" y="0"/>
                  </a:lnTo>
                  <a:cubicBezTo>
                    <a:pt x="965108" y="0"/>
                    <a:pt x="987995" y="27612"/>
                    <a:pt x="987995" y="61673"/>
                  </a:cubicBezTo>
                  <a:lnTo>
                    <a:pt x="987994" y="61673"/>
                  </a:lnTo>
                  <a:lnTo>
                    <a:pt x="975823" y="97124"/>
                  </a:lnTo>
                  <a:lnTo>
                    <a:pt x="975823" y="604619"/>
                  </a:lnTo>
                  <a:lnTo>
                    <a:pt x="987995" y="640071"/>
                  </a:lnTo>
                  <a:lnTo>
                    <a:pt x="987994" y="640071"/>
                  </a:lnTo>
                  <a:cubicBezTo>
                    <a:pt x="987994" y="674132"/>
                    <a:pt x="965107" y="701744"/>
                    <a:pt x="936874" y="701744"/>
                  </a:cubicBezTo>
                  <a:lnTo>
                    <a:pt x="51120" y="701743"/>
                  </a:lnTo>
                  <a:cubicBezTo>
                    <a:pt x="37004" y="701743"/>
                    <a:pt x="24224" y="694841"/>
                    <a:pt x="14973" y="683680"/>
                  </a:cubicBezTo>
                  <a:lnTo>
                    <a:pt x="0" y="640071"/>
                  </a:lnTo>
                  <a:lnTo>
                    <a:pt x="12171" y="604621"/>
                  </a:lnTo>
                  <a:lnTo>
                    <a:pt x="12171" y="97122"/>
                  </a:lnTo>
                  <a:lnTo>
                    <a:pt x="0" y="61673"/>
                  </a:lnTo>
                  <a:lnTo>
                    <a:pt x="14973" y="18064"/>
                  </a:lnTo>
                  <a:cubicBezTo>
                    <a:pt x="24224" y="6904"/>
                    <a:pt x="37004" y="0"/>
                    <a:pt x="5112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八角形 98">
              <a:extLst>
                <a:ext uri="{FF2B5EF4-FFF2-40B4-BE49-F238E27FC236}">
                  <a16:creationId xmlns:a16="http://schemas.microsoft.com/office/drawing/2014/main" id="{0B59637D-749A-497F-B917-62E485AE3D4C}"/>
                </a:ext>
              </a:extLst>
            </p:cNvPr>
            <p:cNvSpPr/>
            <p:nvPr/>
          </p:nvSpPr>
          <p:spPr>
            <a:xfrm>
              <a:off x="7339359" y="4985850"/>
              <a:ext cx="1195183" cy="213903"/>
            </a:xfrm>
            <a:prstGeom prst="octagon">
              <a:avLst>
                <a:gd name="adj" fmla="val 3267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BB4BE599-CD53-46EF-8BF1-18191FC521D3}"/>
                </a:ext>
              </a:extLst>
            </p:cNvPr>
            <p:cNvSpPr/>
            <p:nvPr/>
          </p:nvSpPr>
          <p:spPr>
            <a:xfrm>
              <a:off x="7769514" y="3852135"/>
              <a:ext cx="356570" cy="285268"/>
            </a:xfrm>
            <a:prstGeom prst="ellipse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楕円 82">
              <a:extLst>
                <a:ext uri="{FF2B5EF4-FFF2-40B4-BE49-F238E27FC236}">
                  <a16:creationId xmlns:a16="http://schemas.microsoft.com/office/drawing/2014/main" id="{1D2E184A-E10E-4839-89EB-17392DADC3F4}"/>
                </a:ext>
              </a:extLst>
            </p:cNvPr>
            <p:cNvSpPr/>
            <p:nvPr/>
          </p:nvSpPr>
          <p:spPr>
            <a:xfrm>
              <a:off x="7026739" y="4010025"/>
              <a:ext cx="1820422" cy="353956"/>
            </a:xfrm>
            <a:custGeom>
              <a:avLst/>
              <a:gdLst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586232"/>
                <a:gd name="connsiteX1" fmla="*/ 1200150 w 2400300"/>
                <a:gd name="connsiteY1" fmla="*/ 0 h 586232"/>
                <a:gd name="connsiteX2" fmla="*/ 2400300 w 2400300"/>
                <a:gd name="connsiteY2" fmla="*/ 293116 h 586232"/>
                <a:gd name="connsiteX3" fmla="*/ 1200150 w 2400300"/>
                <a:gd name="connsiteY3" fmla="*/ 586232 h 586232"/>
                <a:gd name="connsiteX4" fmla="*/ 0 w 2400300"/>
                <a:gd name="connsiteY4" fmla="*/ 293116 h 586232"/>
                <a:gd name="connsiteX0" fmla="*/ 0 w 2400300"/>
                <a:gd name="connsiteY0" fmla="*/ 293116 h 412463"/>
                <a:gd name="connsiteX1" fmla="*/ 1200150 w 2400300"/>
                <a:gd name="connsiteY1" fmla="*/ 0 h 412463"/>
                <a:gd name="connsiteX2" fmla="*/ 2400300 w 2400300"/>
                <a:gd name="connsiteY2" fmla="*/ 293116 h 412463"/>
                <a:gd name="connsiteX3" fmla="*/ 1219200 w 2400300"/>
                <a:gd name="connsiteY3" fmla="*/ 405257 h 412463"/>
                <a:gd name="connsiteX4" fmla="*/ 0 w 2400300"/>
                <a:gd name="connsiteY4" fmla="*/ 293116 h 41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300" h="412463">
                  <a:moveTo>
                    <a:pt x="0" y="293116"/>
                  </a:moveTo>
                  <a:cubicBezTo>
                    <a:pt x="0" y="131233"/>
                    <a:pt x="800100" y="0"/>
                    <a:pt x="1200150" y="0"/>
                  </a:cubicBezTo>
                  <a:cubicBezTo>
                    <a:pt x="1600200" y="0"/>
                    <a:pt x="2400300" y="131233"/>
                    <a:pt x="2400300" y="293116"/>
                  </a:cubicBezTo>
                  <a:cubicBezTo>
                    <a:pt x="2400300" y="454999"/>
                    <a:pt x="1619250" y="405257"/>
                    <a:pt x="1219200" y="405257"/>
                  </a:cubicBezTo>
                  <a:cubicBezTo>
                    <a:pt x="819150" y="405257"/>
                    <a:pt x="0" y="454999"/>
                    <a:pt x="0" y="293116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5C77252-425B-4A74-9D44-74FBCAC574CB}"/>
              </a:ext>
            </a:extLst>
          </p:cNvPr>
          <p:cNvGrpSpPr/>
          <p:nvPr/>
        </p:nvGrpSpPr>
        <p:grpSpPr>
          <a:xfrm>
            <a:off x="7397795" y="846708"/>
            <a:ext cx="1083532" cy="2689302"/>
            <a:chOff x="7397795" y="846708"/>
            <a:chExt cx="1083532" cy="2689302"/>
          </a:xfrm>
        </p:grpSpPr>
        <p:sp>
          <p:nvSpPr>
            <p:cNvPr id="103" name="台形 102">
              <a:extLst>
                <a:ext uri="{FF2B5EF4-FFF2-40B4-BE49-F238E27FC236}">
                  <a16:creationId xmlns:a16="http://schemas.microsoft.com/office/drawing/2014/main" id="{A3387F88-1F27-45F2-A987-3C803C6FF69B}"/>
                </a:ext>
              </a:extLst>
            </p:cNvPr>
            <p:cNvSpPr/>
            <p:nvPr/>
          </p:nvSpPr>
          <p:spPr>
            <a:xfrm>
              <a:off x="7804116" y="1077007"/>
              <a:ext cx="244290" cy="125885"/>
            </a:xfrm>
            <a:prstGeom prst="trapezoid">
              <a:avLst>
                <a:gd name="adj" fmla="val 71839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6D108A5-7240-46DB-8E82-DFBFA9958DFF}"/>
                </a:ext>
              </a:extLst>
            </p:cNvPr>
            <p:cNvSpPr/>
            <p:nvPr/>
          </p:nvSpPr>
          <p:spPr>
            <a:xfrm rot="5400000" flipH="1">
              <a:off x="7499271" y="2309000"/>
              <a:ext cx="880581" cy="717405"/>
            </a:xfrm>
            <a:custGeom>
              <a:avLst/>
              <a:gdLst>
                <a:gd name="connsiteX0" fmla="*/ 0 w 1242060"/>
                <a:gd name="connsiteY0" fmla="*/ 0 h 1075055"/>
                <a:gd name="connsiteX1" fmla="*/ 0 w 1242060"/>
                <a:gd name="connsiteY1" fmla="*/ 1075055 h 1075055"/>
                <a:gd name="connsiteX2" fmla="*/ 17139 w 1242060"/>
                <a:gd name="connsiteY2" fmla="*/ 1058485 h 1075055"/>
                <a:gd name="connsiteX3" fmla="*/ 655320 w 1242060"/>
                <a:gd name="connsiteY3" fmla="*/ 880427 h 1075055"/>
                <a:gd name="connsiteX4" fmla="*/ 1199524 w 1242060"/>
                <a:gd name="connsiteY4" fmla="*/ 998715 h 1075055"/>
                <a:gd name="connsiteX5" fmla="*/ 1242060 w 1242060"/>
                <a:gd name="connsiteY5" fmla="*/ 1025768 h 1075055"/>
                <a:gd name="connsiteX6" fmla="*/ 1242060 w 1242060"/>
                <a:gd name="connsiteY6" fmla="*/ 49286 h 1075055"/>
                <a:gd name="connsiteX7" fmla="*/ 1199524 w 1242060"/>
                <a:gd name="connsiteY7" fmla="*/ 76339 h 1075055"/>
                <a:gd name="connsiteX8" fmla="*/ 655320 w 1242060"/>
                <a:gd name="connsiteY8" fmla="*/ 194627 h 1075055"/>
                <a:gd name="connsiteX9" fmla="*/ 17139 w 1242060"/>
                <a:gd name="connsiteY9" fmla="*/ 16569 h 107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075055">
                  <a:moveTo>
                    <a:pt x="0" y="0"/>
                  </a:moveTo>
                  <a:lnTo>
                    <a:pt x="0" y="1075055"/>
                  </a:lnTo>
                  <a:lnTo>
                    <a:pt x="17139" y="1058485"/>
                  </a:lnTo>
                  <a:cubicBezTo>
                    <a:pt x="155446" y="951057"/>
                    <a:pt x="389665" y="880427"/>
                    <a:pt x="655320" y="880427"/>
                  </a:cubicBezTo>
                  <a:cubicBezTo>
                    <a:pt x="867845" y="880427"/>
                    <a:pt x="1060250" y="925630"/>
                    <a:pt x="1199524" y="998715"/>
                  </a:cubicBezTo>
                  <a:lnTo>
                    <a:pt x="1242060" y="1025768"/>
                  </a:lnTo>
                  <a:lnTo>
                    <a:pt x="1242060" y="49286"/>
                  </a:lnTo>
                  <a:lnTo>
                    <a:pt x="1199524" y="76339"/>
                  </a:lnTo>
                  <a:cubicBezTo>
                    <a:pt x="1060250" y="149424"/>
                    <a:pt x="867845" y="194627"/>
                    <a:pt x="655320" y="194627"/>
                  </a:cubicBezTo>
                  <a:cubicBezTo>
                    <a:pt x="389665" y="194627"/>
                    <a:pt x="155446" y="123997"/>
                    <a:pt x="17139" y="16569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6FBF961B-3316-41FA-A189-AC3847FE0B47}"/>
                </a:ext>
              </a:extLst>
            </p:cNvPr>
            <p:cNvSpPr/>
            <p:nvPr/>
          </p:nvSpPr>
          <p:spPr>
            <a:xfrm>
              <a:off x="7567911" y="3098136"/>
              <a:ext cx="743302" cy="92001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C51DF6CC-1A3B-4A61-9291-C210E24953E2}"/>
                </a:ext>
              </a:extLst>
            </p:cNvPr>
            <p:cNvSpPr/>
            <p:nvPr/>
          </p:nvSpPr>
          <p:spPr>
            <a:xfrm flipV="1">
              <a:off x="7602686" y="2135410"/>
              <a:ext cx="673754" cy="92001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F963CAFD-71C6-4E93-85A8-658130777106}"/>
                </a:ext>
              </a:extLst>
            </p:cNvPr>
            <p:cNvSpPr/>
            <p:nvPr/>
          </p:nvSpPr>
          <p:spPr>
            <a:xfrm>
              <a:off x="7397795" y="3184210"/>
              <a:ext cx="1083532" cy="351800"/>
            </a:xfrm>
            <a:prstGeom prst="round2SameRect">
              <a:avLst>
                <a:gd name="adj1" fmla="val 13772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八角形 107">
              <a:extLst>
                <a:ext uri="{FF2B5EF4-FFF2-40B4-BE49-F238E27FC236}">
                  <a16:creationId xmlns:a16="http://schemas.microsoft.com/office/drawing/2014/main" id="{23146E5E-6D25-43EB-A2F9-01F8430172DE}"/>
                </a:ext>
              </a:extLst>
            </p:cNvPr>
            <p:cNvSpPr/>
            <p:nvPr/>
          </p:nvSpPr>
          <p:spPr>
            <a:xfrm>
              <a:off x="7575046" y="1298838"/>
              <a:ext cx="723217" cy="723217"/>
            </a:xfrm>
            <a:prstGeom prst="octagon">
              <a:avLst>
                <a:gd name="adj" fmla="val 6742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八角形 22">
              <a:extLst>
                <a:ext uri="{FF2B5EF4-FFF2-40B4-BE49-F238E27FC236}">
                  <a16:creationId xmlns:a16="http://schemas.microsoft.com/office/drawing/2014/main" id="{58EE2106-AF71-4BBF-9C89-994EE1769A8C}"/>
                </a:ext>
              </a:extLst>
            </p:cNvPr>
            <p:cNvSpPr/>
            <p:nvPr/>
          </p:nvSpPr>
          <p:spPr>
            <a:xfrm>
              <a:off x="7463783" y="1999420"/>
              <a:ext cx="936957" cy="166060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F3FB54FC-90A9-4A87-ABF5-6E32D550242A}"/>
                </a:ext>
              </a:extLst>
            </p:cNvPr>
            <p:cNvSpPr/>
            <p:nvPr/>
          </p:nvSpPr>
          <p:spPr>
            <a:xfrm>
              <a:off x="7637144" y="1376804"/>
              <a:ext cx="599022" cy="567287"/>
            </a:xfrm>
            <a:prstGeom prst="rect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353A878-56D2-4C8D-B351-97FC1429C3A3}"/>
                </a:ext>
              </a:extLst>
            </p:cNvPr>
            <p:cNvSpPr/>
            <p:nvPr/>
          </p:nvSpPr>
          <p:spPr>
            <a:xfrm>
              <a:off x="7676452" y="1412668"/>
              <a:ext cx="527010" cy="493712"/>
            </a:xfrm>
            <a:custGeom>
              <a:avLst/>
              <a:gdLst>
                <a:gd name="connsiteX0" fmla="*/ 481426 w 574638"/>
                <a:gd name="connsiteY0" fmla="*/ 450057 h 538331"/>
                <a:gd name="connsiteX1" fmla="*/ 574638 w 574638"/>
                <a:gd name="connsiteY1" fmla="*/ 450057 h 538331"/>
                <a:gd name="connsiteX2" fmla="*/ 574638 w 574638"/>
                <a:gd name="connsiteY2" fmla="*/ 538331 h 538331"/>
                <a:gd name="connsiteX3" fmla="*/ 481426 w 574638"/>
                <a:gd name="connsiteY3" fmla="*/ 538331 h 538331"/>
                <a:gd name="connsiteX4" fmla="*/ 361070 w 574638"/>
                <a:gd name="connsiteY4" fmla="*/ 450057 h 538331"/>
                <a:gd name="connsiteX5" fmla="*/ 454282 w 574638"/>
                <a:gd name="connsiteY5" fmla="*/ 450057 h 538331"/>
                <a:gd name="connsiteX6" fmla="*/ 454282 w 574638"/>
                <a:gd name="connsiteY6" fmla="*/ 538331 h 538331"/>
                <a:gd name="connsiteX7" fmla="*/ 361070 w 574638"/>
                <a:gd name="connsiteY7" fmla="*/ 538331 h 538331"/>
                <a:gd name="connsiteX8" fmla="*/ 240714 w 574638"/>
                <a:gd name="connsiteY8" fmla="*/ 450057 h 538331"/>
                <a:gd name="connsiteX9" fmla="*/ 333926 w 574638"/>
                <a:gd name="connsiteY9" fmla="*/ 450057 h 538331"/>
                <a:gd name="connsiteX10" fmla="*/ 333926 w 574638"/>
                <a:gd name="connsiteY10" fmla="*/ 538331 h 538331"/>
                <a:gd name="connsiteX11" fmla="*/ 240714 w 574638"/>
                <a:gd name="connsiteY11" fmla="*/ 538331 h 538331"/>
                <a:gd name="connsiteX12" fmla="*/ 120357 w 574638"/>
                <a:gd name="connsiteY12" fmla="*/ 450057 h 538331"/>
                <a:gd name="connsiteX13" fmla="*/ 213569 w 574638"/>
                <a:gd name="connsiteY13" fmla="*/ 450057 h 538331"/>
                <a:gd name="connsiteX14" fmla="*/ 213569 w 574638"/>
                <a:gd name="connsiteY14" fmla="*/ 538331 h 538331"/>
                <a:gd name="connsiteX15" fmla="*/ 120357 w 574638"/>
                <a:gd name="connsiteY15" fmla="*/ 538331 h 538331"/>
                <a:gd name="connsiteX16" fmla="*/ 0 w 574638"/>
                <a:gd name="connsiteY16" fmla="*/ 450057 h 538331"/>
                <a:gd name="connsiteX17" fmla="*/ 93212 w 574638"/>
                <a:gd name="connsiteY17" fmla="*/ 450057 h 538331"/>
                <a:gd name="connsiteX18" fmla="*/ 93212 w 574638"/>
                <a:gd name="connsiteY18" fmla="*/ 538331 h 538331"/>
                <a:gd name="connsiteX19" fmla="*/ 0 w 574638"/>
                <a:gd name="connsiteY19" fmla="*/ 538331 h 538331"/>
                <a:gd name="connsiteX20" fmla="*/ 481426 w 574638"/>
                <a:gd name="connsiteY20" fmla="*/ 337542 h 538331"/>
                <a:gd name="connsiteX21" fmla="*/ 574638 w 574638"/>
                <a:gd name="connsiteY21" fmla="*/ 337542 h 538331"/>
                <a:gd name="connsiteX22" fmla="*/ 574638 w 574638"/>
                <a:gd name="connsiteY22" fmla="*/ 425816 h 538331"/>
                <a:gd name="connsiteX23" fmla="*/ 481426 w 574638"/>
                <a:gd name="connsiteY23" fmla="*/ 425816 h 538331"/>
                <a:gd name="connsiteX24" fmla="*/ 361070 w 574638"/>
                <a:gd name="connsiteY24" fmla="*/ 337542 h 538331"/>
                <a:gd name="connsiteX25" fmla="*/ 454282 w 574638"/>
                <a:gd name="connsiteY25" fmla="*/ 337542 h 538331"/>
                <a:gd name="connsiteX26" fmla="*/ 454282 w 574638"/>
                <a:gd name="connsiteY26" fmla="*/ 425816 h 538331"/>
                <a:gd name="connsiteX27" fmla="*/ 361070 w 574638"/>
                <a:gd name="connsiteY27" fmla="*/ 425816 h 538331"/>
                <a:gd name="connsiteX28" fmla="*/ 240714 w 574638"/>
                <a:gd name="connsiteY28" fmla="*/ 337542 h 538331"/>
                <a:gd name="connsiteX29" fmla="*/ 333926 w 574638"/>
                <a:gd name="connsiteY29" fmla="*/ 337542 h 538331"/>
                <a:gd name="connsiteX30" fmla="*/ 333926 w 574638"/>
                <a:gd name="connsiteY30" fmla="*/ 425816 h 538331"/>
                <a:gd name="connsiteX31" fmla="*/ 240714 w 574638"/>
                <a:gd name="connsiteY31" fmla="*/ 425816 h 538331"/>
                <a:gd name="connsiteX32" fmla="*/ 120357 w 574638"/>
                <a:gd name="connsiteY32" fmla="*/ 337542 h 538331"/>
                <a:gd name="connsiteX33" fmla="*/ 213569 w 574638"/>
                <a:gd name="connsiteY33" fmla="*/ 337542 h 538331"/>
                <a:gd name="connsiteX34" fmla="*/ 213569 w 574638"/>
                <a:gd name="connsiteY34" fmla="*/ 425816 h 538331"/>
                <a:gd name="connsiteX35" fmla="*/ 120357 w 574638"/>
                <a:gd name="connsiteY35" fmla="*/ 425816 h 538331"/>
                <a:gd name="connsiteX36" fmla="*/ 0 w 574638"/>
                <a:gd name="connsiteY36" fmla="*/ 337542 h 538331"/>
                <a:gd name="connsiteX37" fmla="*/ 93212 w 574638"/>
                <a:gd name="connsiteY37" fmla="*/ 337542 h 538331"/>
                <a:gd name="connsiteX38" fmla="*/ 93212 w 574638"/>
                <a:gd name="connsiteY38" fmla="*/ 425816 h 538331"/>
                <a:gd name="connsiteX39" fmla="*/ 0 w 574638"/>
                <a:gd name="connsiteY39" fmla="*/ 425816 h 538331"/>
                <a:gd name="connsiteX40" fmla="*/ 481426 w 574638"/>
                <a:gd name="connsiteY40" fmla="*/ 225028 h 538331"/>
                <a:gd name="connsiteX41" fmla="*/ 574638 w 574638"/>
                <a:gd name="connsiteY41" fmla="*/ 225028 h 538331"/>
                <a:gd name="connsiteX42" fmla="*/ 574638 w 574638"/>
                <a:gd name="connsiteY42" fmla="*/ 313302 h 538331"/>
                <a:gd name="connsiteX43" fmla="*/ 481426 w 574638"/>
                <a:gd name="connsiteY43" fmla="*/ 313302 h 538331"/>
                <a:gd name="connsiteX44" fmla="*/ 361070 w 574638"/>
                <a:gd name="connsiteY44" fmla="*/ 225028 h 538331"/>
                <a:gd name="connsiteX45" fmla="*/ 454282 w 574638"/>
                <a:gd name="connsiteY45" fmla="*/ 225028 h 538331"/>
                <a:gd name="connsiteX46" fmla="*/ 454282 w 574638"/>
                <a:gd name="connsiteY46" fmla="*/ 313302 h 538331"/>
                <a:gd name="connsiteX47" fmla="*/ 361070 w 574638"/>
                <a:gd name="connsiteY47" fmla="*/ 313302 h 538331"/>
                <a:gd name="connsiteX48" fmla="*/ 240714 w 574638"/>
                <a:gd name="connsiteY48" fmla="*/ 225028 h 538331"/>
                <a:gd name="connsiteX49" fmla="*/ 333926 w 574638"/>
                <a:gd name="connsiteY49" fmla="*/ 225028 h 538331"/>
                <a:gd name="connsiteX50" fmla="*/ 333926 w 574638"/>
                <a:gd name="connsiteY50" fmla="*/ 313302 h 538331"/>
                <a:gd name="connsiteX51" fmla="*/ 240714 w 574638"/>
                <a:gd name="connsiteY51" fmla="*/ 313302 h 538331"/>
                <a:gd name="connsiteX52" fmla="*/ 120357 w 574638"/>
                <a:gd name="connsiteY52" fmla="*/ 225028 h 538331"/>
                <a:gd name="connsiteX53" fmla="*/ 213569 w 574638"/>
                <a:gd name="connsiteY53" fmla="*/ 225028 h 538331"/>
                <a:gd name="connsiteX54" fmla="*/ 213569 w 574638"/>
                <a:gd name="connsiteY54" fmla="*/ 313302 h 538331"/>
                <a:gd name="connsiteX55" fmla="*/ 120357 w 574638"/>
                <a:gd name="connsiteY55" fmla="*/ 313302 h 538331"/>
                <a:gd name="connsiteX56" fmla="*/ 0 w 574638"/>
                <a:gd name="connsiteY56" fmla="*/ 225028 h 538331"/>
                <a:gd name="connsiteX57" fmla="*/ 93212 w 574638"/>
                <a:gd name="connsiteY57" fmla="*/ 225028 h 538331"/>
                <a:gd name="connsiteX58" fmla="*/ 93212 w 574638"/>
                <a:gd name="connsiteY58" fmla="*/ 313302 h 538331"/>
                <a:gd name="connsiteX59" fmla="*/ 0 w 574638"/>
                <a:gd name="connsiteY59" fmla="*/ 313302 h 538331"/>
                <a:gd name="connsiteX60" fmla="*/ 481426 w 574638"/>
                <a:gd name="connsiteY60" fmla="*/ 112514 h 538331"/>
                <a:gd name="connsiteX61" fmla="*/ 574638 w 574638"/>
                <a:gd name="connsiteY61" fmla="*/ 112514 h 538331"/>
                <a:gd name="connsiteX62" fmla="*/ 574638 w 574638"/>
                <a:gd name="connsiteY62" fmla="*/ 200788 h 538331"/>
                <a:gd name="connsiteX63" fmla="*/ 481426 w 574638"/>
                <a:gd name="connsiteY63" fmla="*/ 200788 h 538331"/>
                <a:gd name="connsiteX64" fmla="*/ 361070 w 574638"/>
                <a:gd name="connsiteY64" fmla="*/ 112514 h 538331"/>
                <a:gd name="connsiteX65" fmla="*/ 454282 w 574638"/>
                <a:gd name="connsiteY65" fmla="*/ 112514 h 538331"/>
                <a:gd name="connsiteX66" fmla="*/ 454282 w 574638"/>
                <a:gd name="connsiteY66" fmla="*/ 200788 h 538331"/>
                <a:gd name="connsiteX67" fmla="*/ 361070 w 574638"/>
                <a:gd name="connsiteY67" fmla="*/ 200788 h 538331"/>
                <a:gd name="connsiteX68" fmla="*/ 240714 w 574638"/>
                <a:gd name="connsiteY68" fmla="*/ 112514 h 538331"/>
                <a:gd name="connsiteX69" fmla="*/ 333926 w 574638"/>
                <a:gd name="connsiteY69" fmla="*/ 112514 h 538331"/>
                <a:gd name="connsiteX70" fmla="*/ 333926 w 574638"/>
                <a:gd name="connsiteY70" fmla="*/ 200788 h 538331"/>
                <a:gd name="connsiteX71" fmla="*/ 240714 w 574638"/>
                <a:gd name="connsiteY71" fmla="*/ 200788 h 538331"/>
                <a:gd name="connsiteX72" fmla="*/ 120357 w 574638"/>
                <a:gd name="connsiteY72" fmla="*/ 112514 h 538331"/>
                <a:gd name="connsiteX73" fmla="*/ 213569 w 574638"/>
                <a:gd name="connsiteY73" fmla="*/ 112514 h 538331"/>
                <a:gd name="connsiteX74" fmla="*/ 213569 w 574638"/>
                <a:gd name="connsiteY74" fmla="*/ 200788 h 538331"/>
                <a:gd name="connsiteX75" fmla="*/ 120357 w 574638"/>
                <a:gd name="connsiteY75" fmla="*/ 200788 h 538331"/>
                <a:gd name="connsiteX76" fmla="*/ 0 w 574638"/>
                <a:gd name="connsiteY76" fmla="*/ 112514 h 538331"/>
                <a:gd name="connsiteX77" fmla="*/ 93212 w 574638"/>
                <a:gd name="connsiteY77" fmla="*/ 112514 h 538331"/>
                <a:gd name="connsiteX78" fmla="*/ 93212 w 574638"/>
                <a:gd name="connsiteY78" fmla="*/ 200788 h 538331"/>
                <a:gd name="connsiteX79" fmla="*/ 0 w 574638"/>
                <a:gd name="connsiteY79" fmla="*/ 200788 h 538331"/>
                <a:gd name="connsiteX80" fmla="*/ 481426 w 574638"/>
                <a:gd name="connsiteY80" fmla="*/ 0 h 538331"/>
                <a:gd name="connsiteX81" fmla="*/ 574638 w 574638"/>
                <a:gd name="connsiteY81" fmla="*/ 0 h 538331"/>
                <a:gd name="connsiteX82" fmla="*/ 574638 w 574638"/>
                <a:gd name="connsiteY82" fmla="*/ 88274 h 538331"/>
                <a:gd name="connsiteX83" fmla="*/ 481426 w 574638"/>
                <a:gd name="connsiteY83" fmla="*/ 88274 h 538331"/>
                <a:gd name="connsiteX84" fmla="*/ 361070 w 574638"/>
                <a:gd name="connsiteY84" fmla="*/ 0 h 538331"/>
                <a:gd name="connsiteX85" fmla="*/ 454282 w 574638"/>
                <a:gd name="connsiteY85" fmla="*/ 0 h 538331"/>
                <a:gd name="connsiteX86" fmla="*/ 454282 w 574638"/>
                <a:gd name="connsiteY86" fmla="*/ 88274 h 538331"/>
                <a:gd name="connsiteX87" fmla="*/ 361070 w 574638"/>
                <a:gd name="connsiteY87" fmla="*/ 88274 h 538331"/>
                <a:gd name="connsiteX88" fmla="*/ 240714 w 574638"/>
                <a:gd name="connsiteY88" fmla="*/ 0 h 538331"/>
                <a:gd name="connsiteX89" fmla="*/ 333926 w 574638"/>
                <a:gd name="connsiteY89" fmla="*/ 0 h 538331"/>
                <a:gd name="connsiteX90" fmla="*/ 333926 w 574638"/>
                <a:gd name="connsiteY90" fmla="*/ 88274 h 538331"/>
                <a:gd name="connsiteX91" fmla="*/ 240714 w 574638"/>
                <a:gd name="connsiteY91" fmla="*/ 88274 h 538331"/>
                <a:gd name="connsiteX92" fmla="*/ 120357 w 574638"/>
                <a:gd name="connsiteY92" fmla="*/ 0 h 538331"/>
                <a:gd name="connsiteX93" fmla="*/ 213569 w 574638"/>
                <a:gd name="connsiteY93" fmla="*/ 0 h 538331"/>
                <a:gd name="connsiteX94" fmla="*/ 213569 w 574638"/>
                <a:gd name="connsiteY94" fmla="*/ 88274 h 538331"/>
                <a:gd name="connsiteX95" fmla="*/ 120357 w 574638"/>
                <a:gd name="connsiteY95" fmla="*/ 88274 h 538331"/>
                <a:gd name="connsiteX96" fmla="*/ 0 w 574638"/>
                <a:gd name="connsiteY96" fmla="*/ 0 h 538331"/>
                <a:gd name="connsiteX97" fmla="*/ 93212 w 574638"/>
                <a:gd name="connsiteY97" fmla="*/ 0 h 538331"/>
                <a:gd name="connsiteX98" fmla="*/ 93212 w 574638"/>
                <a:gd name="connsiteY98" fmla="*/ 88274 h 538331"/>
                <a:gd name="connsiteX99" fmla="*/ 0 w 574638"/>
                <a:gd name="connsiteY99" fmla="*/ 88274 h 538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74638" h="538331">
                  <a:moveTo>
                    <a:pt x="481426" y="450057"/>
                  </a:moveTo>
                  <a:lnTo>
                    <a:pt x="574638" y="450057"/>
                  </a:lnTo>
                  <a:lnTo>
                    <a:pt x="574638" y="538331"/>
                  </a:lnTo>
                  <a:lnTo>
                    <a:pt x="481426" y="538331"/>
                  </a:lnTo>
                  <a:close/>
                  <a:moveTo>
                    <a:pt x="361070" y="450057"/>
                  </a:moveTo>
                  <a:lnTo>
                    <a:pt x="454282" y="450057"/>
                  </a:lnTo>
                  <a:lnTo>
                    <a:pt x="454282" y="538331"/>
                  </a:lnTo>
                  <a:lnTo>
                    <a:pt x="361070" y="538331"/>
                  </a:lnTo>
                  <a:close/>
                  <a:moveTo>
                    <a:pt x="240714" y="450057"/>
                  </a:moveTo>
                  <a:lnTo>
                    <a:pt x="333926" y="450057"/>
                  </a:lnTo>
                  <a:lnTo>
                    <a:pt x="333926" y="538331"/>
                  </a:lnTo>
                  <a:lnTo>
                    <a:pt x="240714" y="538331"/>
                  </a:lnTo>
                  <a:close/>
                  <a:moveTo>
                    <a:pt x="120357" y="450057"/>
                  </a:moveTo>
                  <a:lnTo>
                    <a:pt x="213569" y="450057"/>
                  </a:lnTo>
                  <a:lnTo>
                    <a:pt x="213569" y="538331"/>
                  </a:lnTo>
                  <a:lnTo>
                    <a:pt x="120357" y="538331"/>
                  </a:lnTo>
                  <a:close/>
                  <a:moveTo>
                    <a:pt x="0" y="450057"/>
                  </a:moveTo>
                  <a:lnTo>
                    <a:pt x="93212" y="450057"/>
                  </a:lnTo>
                  <a:lnTo>
                    <a:pt x="93212" y="538331"/>
                  </a:lnTo>
                  <a:lnTo>
                    <a:pt x="0" y="538331"/>
                  </a:lnTo>
                  <a:close/>
                  <a:moveTo>
                    <a:pt x="481426" y="337542"/>
                  </a:moveTo>
                  <a:lnTo>
                    <a:pt x="574638" y="337542"/>
                  </a:lnTo>
                  <a:lnTo>
                    <a:pt x="574638" y="425816"/>
                  </a:lnTo>
                  <a:lnTo>
                    <a:pt x="481426" y="425816"/>
                  </a:lnTo>
                  <a:close/>
                  <a:moveTo>
                    <a:pt x="361070" y="337542"/>
                  </a:moveTo>
                  <a:lnTo>
                    <a:pt x="454282" y="337542"/>
                  </a:lnTo>
                  <a:lnTo>
                    <a:pt x="454282" y="425816"/>
                  </a:lnTo>
                  <a:lnTo>
                    <a:pt x="361070" y="425816"/>
                  </a:lnTo>
                  <a:close/>
                  <a:moveTo>
                    <a:pt x="240714" y="337542"/>
                  </a:moveTo>
                  <a:lnTo>
                    <a:pt x="333926" y="337542"/>
                  </a:lnTo>
                  <a:lnTo>
                    <a:pt x="333926" y="425816"/>
                  </a:lnTo>
                  <a:lnTo>
                    <a:pt x="240714" y="425816"/>
                  </a:lnTo>
                  <a:close/>
                  <a:moveTo>
                    <a:pt x="120357" y="337542"/>
                  </a:moveTo>
                  <a:lnTo>
                    <a:pt x="213569" y="337542"/>
                  </a:lnTo>
                  <a:lnTo>
                    <a:pt x="213569" y="425816"/>
                  </a:lnTo>
                  <a:lnTo>
                    <a:pt x="120357" y="425816"/>
                  </a:lnTo>
                  <a:close/>
                  <a:moveTo>
                    <a:pt x="0" y="337542"/>
                  </a:moveTo>
                  <a:lnTo>
                    <a:pt x="93212" y="337542"/>
                  </a:lnTo>
                  <a:lnTo>
                    <a:pt x="93212" y="425816"/>
                  </a:lnTo>
                  <a:lnTo>
                    <a:pt x="0" y="425816"/>
                  </a:lnTo>
                  <a:close/>
                  <a:moveTo>
                    <a:pt x="481426" y="225028"/>
                  </a:moveTo>
                  <a:lnTo>
                    <a:pt x="574638" y="225028"/>
                  </a:lnTo>
                  <a:lnTo>
                    <a:pt x="574638" y="313302"/>
                  </a:lnTo>
                  <a:lnTo>
                    <a:pt x="481426" y="313302"/>
                  </a:lnTo>
                  <a:close/>
                  <a:moveTo>
                    <a:pt x="361070" y="225028"/>
                  </a:moveTo>
                  <a:lnTo>
                    <a:pt x="454282" y="225028"/>
                  </a:lnTo>
                  <a:lnTo>
                    <a:pt x="454282" y="313302"/>
                  </a:lnTo>
                  <a:lnTo>
                    <a:pt x="361070" y="313302"/>
                  </a:lnTo>
                  <a:close/>
                  <a:moveTo>
                    <a:pt x="240714" y="225028"/>
                  </a:moveTo>
                  <a:lnTo>
                    <a:pt x="333926" y="225028"/>
                  </a:lnTo>
                  <a:lnTo>
                    <a:pt x="333926" y="313302"/>
                  </a:lnTo>
                  <a:lnTo>
                    <a:pt x="240714" y="313302"/>
                  </a:lnTo>
                  <a:close/>
                  <a:moveTo>
                    <a:pt x="120357" y="225028"/>
                  </a:moveTo>
                  <a:lnTo>
                    <a:pt x="213569" y="225028"/>
                  </a:lnTo>
                  <a:lnTo>
                    <a:pt x="213569" y="313302"/>
                  </a:lnTo>
                  <a:lnTo>
                    <a:pt x="120357" y="313302"/>
                  </a:lnTo>
                  <a:close/>
                  <a:moveTo>
                    <a:pt x="0" y="225028"/>
                  </a:moveTo>
                  <a:lnTo>
                    <a:pt x="93212" y="225028"/>
                  </a:lnTo>
                  <a:lnTo>
                    <a:pt x="93212" y="313302"/>
                  </a:lnTo>
                  <a:lnTo>
                    <a:pt x="0" y="313302"/>
                  </a:lnTo>
                  <a:close/>
                  <a:moveTo>
                    <a:pt x="481426" y="112514"/>
                  </a:moveTo>
                  <a:lnTo>
                    <a:pt x="574638" y="112514"/>
                  </a:lnTo>
                  <a:lnTo>
                    <a:pt x="574638" y="200788"/>
                  </a:lnTo>
                  <a:lnTo>
                    <a:pt x="481426" y="200788"/>
                  </a:lnTo>
                  <a:close/>
                  <a:moveTo>
                    <a:pt x="361070" y="112514"/>
                  </a:moveTo>
                  <a:lnTo>
                    <a:pt x="454282" y="112514"/>
                  </a:lnTo>
                  <a:lnTo>
                    <a:pt x="454282" y="200788"/>
                  </a:lnTo>
                  <a:lnTo>
                    <a:pt x="361070" y="200788"/>
                  </a:lnTo>
                  <a:close/>
                  <a:moveTo>
                    <a:pt x="240714" y="112514"/>
                  </a:moveTo>
                  <a:lnTo>
                    <a:pt x="333926" y="112514"/>
                  </a:lnTo>
                  <a:lnTo>
                    <a:pt x="333926" y="200788"/>
                  </a:lnTo>
                  <a:lnTo>
                    <a:pt x="240714" y="200788"/>
                  </a:lnTo>
                  <a:close/>
                  <a:moveTo>
                    <a:pt x="120357" y="112514"/>
                  </a:moveTo>
                  <a:lnTo>
                    <a:pt x="213569" y="112514"/>
                  </a:lnTo>
                  <a:lnTo>
                    <a:pt x="213569" y="200788"/>
                  </a:lnTo>
                  <a:lnTo>
                    <a:pt x="120357" y="200788"/>
                  </a:lnTo>
                  <a:close/>
                  <a:moveTo>
                    <a:pt x="0" y="112514"/>
                  </a:moveTo>
                  <a:lnTo>
                    <a:pt x="93212" y="112514"/>
                  </a:lnTo>
                  <a:lnTo>
                    <a:pt x="93212" y="200788"/>
                  </a:lnTo>
                  <a:lnTo>
                    <a:pt x="0" y="200788"/>
                  </a:lnTo>
                  <a:close/>
                  <a:moveTo>
                    <a:pt x="481426" y="0"/>
                  </a:moveTo>
                  <a:lnTo>
                    <a:pt x="574638" y="0"/>
                  </a:lnTo>
                  <a:lnTo>
                    <a:pt x="574638" y="88274"/>
                  </a:lnTo>
                  <a:lnTo>
                    <a:pt x="481426" y="88274"/>
                  </a:lnTo>
                  <a:close/>
                  <a:moveTo>
                    <a:pt x="361070" y="0"/>
                  </a:moveTo>
                  <a:lnTo>
                    <a:pt x="454282" y="0"/>
                  </a:lnTo>
                  <a:lnTo>
                    <a:pt x="454282" y="88274"/>
                  </a:lnTo>
                  <a:lnTo>
                    <a:pt x="361070" y="88274"/>
                  </a:lnTo>
                  <a:close/>
                  <a:moveTo>
                    <a:pt x="240714" y="0"/>
                  </a:moveTo>
                  <a:lnTo>
                    <a:pt x="333926" y="0"/>
                  </a:lnTo>
                  <a:lnTo>
                    <a:pt x="333926" y="88274"/>
                  </a:lnTo>
                  <a:lnTo>
                    <a:pt x="240714" y="88274"/>
                  </a:lnTo>
                  <a:close/>
                  <a:moveTo>
                    <a:pt x="120357" y="0"/>
                  </a:moveTo>
                  <a:lnTo>
                    <a:pt x="213569" y="0"/>
                  </a:lnTo>
                  <a:lnTo>
                    <a:pt x="213569" y="88274"/>
                  </a:lnTo>
                  <a:lnTo>
                    <a:pt x="120357" y="88274"/>
                  </a:lnTo>
                  <a:close/>
                  <a:moveTo>
                    <a:pt x="0" y="0"/>
                  </a:moveTo>
                  <a:lnTo>
                    <a:pt x="93212" y="0"/>
                  </a:lnTo>
                  <a:lnTo>
                    <a:pt x="93212" y="88274"/>
                  </a:lnTo>
                  <a:lnTo>
                    <a:pt x="0" y="882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台形 111">
              <a:extLst>
                <a:ext uri="{FF2B5EF4-FFF2-40B4-BE49-F238E27FC236}">
                  <a16:creationId xmlns:a16="http://schemas.microsoft.com/office/drawing/2014/main" id="{E25B8EB9-50F8-47E3-BA91-416AD40BFC9B}"/>
                </a:ext>
              </a:extLst>
            </p:cNvPr>
            <p:cNvSpPr/>
            <p:nvPr/>
          </p:nvSpPr>
          <p:spPr>
            <a:xfrm>
              <a:off x="7561406" y="1139950"/>
              <a:ext cx="729711" cy="125885"/>
            </a:xfrm>
            <a:prstGeom prst="trapezoid">
              <a:avLst>
                <a:gd name="adj" fmla="val 14643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八角形 22">
              <a:extLst>
                <a:ext uri="{FF2B5EF4-FFF2-40B4-BE49-F238E27FC236}">
                  <a16:creationId xmlns:a16="http://schemas.microsoft.com/office/drawing/2014/main" id="{D26CD587-8C5E-4C48-98FA-6CCB2868BAD0}"/>
                </a:ext>
              </a:extLst>
            </p:cNvPr>
            <p:cNvSpPr/>
            <p:nvPr/>
          </p:nvSpPr>
          <p:spPr>
            <a:xfrm>
              <a:off x="7409915" y="1227228"/>
              <a:ext cx="1044694" cy="96644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D69102C-A99B-4598-8CAA-94146D84BB62}"/>
                </a:ext>
              </a:extLst>
            </p:cNvPr>
            <p:cNvSpPr/>
            <p:nvPr/>
          </p:nvSpPr>
          <p:spPr>
            <a:xfrm>
              <a:off x="7808745" y="846708"/>
              <a:ext cx="239661" cy="199264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BFA29D32-F3C1-47B0-9906-4016AE82C08D}"/>
                </a:ext>
              </a:extLst>
            </p:cNvPr>
            <p:cNvSpPr/>
            <p:nvPr/>
          </p:nvSpPr>
          <p:spPr>
            <a:xfrm>
              <a:off x="7782996" y="983733"/>
              <a:ext cx="306537" cy="123934"/>
            </a:xfrm>
            <a:custGeom>
              <a:avLst/>
              <a:gdLst>
                <a:gd name="connsiteX0" fmla="*/ 158737 w 334240"/>
                <a:gd name="connsiteY0" fmla="*/ 0 h 135134"/>
                <a:gd name="connsiteX1" fmla="*/ 224202 w 334240"/>
                <a:gd name="connsiteY1" fmla="*/ 40589 h 135134"/>
                <a:gd name="connsiteX2" fmla="*/ 233809 w 334240"/>
                <a:gd name="connsiteY2" fmla="*/ 31463 h 135134"/>
                <a:gd name="connsiteX3" fmla="*/ 288721 w 334240"/>
                <a:gd name="connsiteY3" fmla="*/ 4593 h 135134"/>
                <a:gd name="connsiteX4" fmla="*/ 322841 w 334240"/>
                <a:gd name="connsiteY4" fmla="*/ 55319 h 135134"/>
                <a:gd name="connsiteX5" fmla="*/ 306696 w 334240"/>
                <a:gd name="connsiteY5" fmla="*/ 115572 h 135134"/>
                <a:gd name="connsiteX6" fmla="*/ 295357 w 334240"/>
                <a:gd name="connsiteY6" fmla="*/ 118385 h 135134"/>
                <a:gd name="connsiteX7" fmla="*/ 287239 w 334240"/>
                <a:gd name="connsiteY7" fmla="*/ 119038 h 135134"/>
                <a:gd name="connsiteX8" fmla="*/ 256961 w 334240"/>
                <a:gd name="connsiteY8" fmla="*/ 110925 h 135134"/>
                <a:gd name="connsiteX9" fmla="*/ 237657 w 334240"/>
                <a:gd name="connsiteY9" fmla="*/ 124920 h 135134"/>
                <a:gd name="connsiteX10" fmla="*/ 220149 w 334240"/>
                <a:gd name="connsiteY10" fmla="*/ 131806 h 135134"/>
                <a:gd name="connsiteX11" fmla="*/ 207011 w 334240"/>
                <a:gd name="connsiteY11" fmla="*/ 135134 h 135134"/>
                <a:gd name="connsiteX12" fmla="*/ 110463 w 334240"/>
                <a:gd name="connsiteY12" fmla="*/ 135134 h 135134"/>
                <a:gd name="connsiteX13" fmla="*/ 97325 w 334240"/>
                <a:gd name="connsiteY13" fmla="*/ 131806 h 135134"/>
                <a:gd name="connsiteX14" fmla="*/ 79817 w 334240"/>
                <a:gd name="connsiteY14" fmla="*/ 124920 h 135134"/>
                <a:gd name="connsiteX15" fmla="*/ 69809 w 334240"/>
                <a:gd name="connsiteY15" fmla="*/ 113289 h 135134"/>
                <a:gd name="connsiteX16" fmla="*/ 55988 w 334240"/>
                <a:gd name="connsiteY16" fmla="*/ 121268 h 135134"/>
                <a:gd name="connsiteX17" fmla="*/ 47978 w 334240"/>
                <a:gd name="connsiteY17" fmla="*/ 122738 h 135134"/>
                <a:gd name="connsiteX18" fmla="*/ 36297 w 334240"/>
                <a:gd name="connsiteY18" fmla="*/ 122955 h 135134"/>
                <a:gd name="connsiteX19" fmla="*/ 5108 w 334240"/>
                <a:gd name="connsiteY19" fmla="*/ 68935 h 135134"/>
                <a:gd name="connsiteX20" fmla="*/ 24937 w 334240"/>
                <a:gd name="connsiteY20" fmla="*/ 11106 h 135134"/>
                <a:gd name="connsiteX21" fmla="*/ 84932 w 334240"/>
                <a:gd name="connsiteY21" fmla="*/ 22848 h 135134"/>
                <a:gd name="connsiteX22" fmla="*/ 104627 w 334240"/>
                <a:gd name="connsiteY22" fmla="*/ 28326 h 135134"/>
                <a:gd name="connsiteX23" fmla="*/ 107924 w 334240"/>
                <a:gd name="connsiteY23" fmla="*/ 31505 h 135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4240" h="135134">
                  <a:moveTo>
                    <a:pt x="158737" y="0"/>
                  </a:moveTo>
                  <a:lnTo>
                    <a:pt x="224202" y="40589"/>
                  </a:lnTo>
                  <a:lnTo>
                    <a:pt x="233809" y="31463"/>
                  </a:lnTo>
                  <a:cubicBezTo>
                    <a:pt x="253861" y="24524"/>
                    <a:pt x="272165" y="15567"/>
                    <a:pt x="288721" y="4593"/>
                  </a:cubicBezTo>
                  <a:cubicBezTo>
                    <a:pt x="297571" y="22375"/>
                    <a:pt x="308944" y="39284"/>
                    <a:pt x="322841" y="55319"/>
                  </a:cubicBezTo>
                  <a:cubicBezTo>
                    <a:pt x="342968" y="78545"/>
                    <a:pt x="335740" y="105521"/>
                    <a:pt x="306696" y="115572"/>
                  </a:cubicBezTo>
                  <a:cubicBezTo>
                    <a:pt x="303066" y="116828"/>
                    <a:pt x="299266" y="117760"/>
                    <a:pt x="295357" y="118385"/>
                  </a:cubicBezTo>
                  <a:lnTo>
                    <a:pt x="287239" y="119038"/>
                  </a:lnTo>
                  <a:lnTo>
                    <a:pt x="256961" y="110925"/>
                  </a:lnTo>
                  <a:lnTo>
                    <a:pt x="237657" y="124920"/>
                  </a:lnTo>
                  <a:cubicBezTo>
                    <a:pt x="232209" y="127543"/>
                    <a:pt x="226337" y="129838"/>
                    <a:pt x="220149" y="131806"/>
                  </a:cubicBezTo>
                  <a:lnTo>
                    <a:pt x="207011" y="135134"/>
                  </a:lnTo>
                  <a:lnTo>
                    <a:pt x="110463" y="135134"/>
                  </a:lnTo>
                  <a:lnTo>
                    <a:pt x="97325" y="131806"/>
                  </a:lnTo>
                  <a:cubicBezTo>
                    <a:pt x="91137" y="129838"/>
                    <a:pt x="85265" y="127543"/>
                    <a:pt x="79817" y="124920"/>
                  </a:cubicBezTo>
                  <a:lnTo>
                    <a:pt x="69809" y="113289"/>
                  </a:lnTo>
                  <a:lnTo>
                    <a:pt x="55988" y="121268"/>
                  </a:lnTo>
                  <a:lnTo>
                    <a:pt x="47978" y="122738"/>
                  </a:lnTo>
                  <a:cubicBezTo>
                    <a:pt x="44040" y="123147"/>
                    <a:pt x="40129" y="123229"/>
                    <a:pt x="36297" y="122955"/>
                  </a:cubicBezTo>
                  <a:cubicBezTo>
                    <a:pt x="5641" y="120764"/>
                    <a:pt x="-8322" y="96579"/>
                    <a:pt x="5108" y="68935"/>
                  </a:cubicBezTo>
                  <a:cubicBezTo>
                    <a:pt x="14381" y="49849"/>
                    <a:pt x="20990" y="30572"/>
                    <a:pt x="24937" y="11106"/>
                  </a:cubicBezTo>
                  <a:cubicBezTo>
                    <a:pt x="43768" y="17421"/>
                    <a:pt x="63767" y="21336"/>
                    <a:pt x="84932" y="22848"/>
                  </a:cubicBezTo>
                  <a:cubicBezTo>
                    <a:pt x="92596" y="23396"/>
                    <a:pt x="99217" y="25318"/>
                    <a:pt x="104627" y="28326"/>
                  </a:cubicBezTo>
                  <a:lnTo>
                    <a:pt x="107924" y="31505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2BE9F448-CDFD-416A-853C-5D0F8A595D75}"/>
              </a:ext>
            </a:extLst>
          </p:cNvPr>
          <p:cNvGrpSpPr/>
          <p:nvPr/>
        </p:nvGrpSpPr>
        <p:grpSpPr>
          <a:xfrm>
            <a:off x="1520956" y="850620"/>
            <a:ext cx="1087707" cy="2688227"/>
            <a:chOff x="1520956" y="850620"/>
            <a:chExt cx="1087707" cy="2688227"/>
          </a:xfrm>
        </p:grpSpPr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C623E89B-E060-432C-98CA-F60D55A0B7FD}"/>
                </a:ext>
              </a:extLst>
            </p:cNvPr>
            <p:cNvSpPr/>
            <p:nvPr/>
          </p:nvSpPr>
          <p:spPr>
            <a:xfrm>
              <a:off x="1841868" y="1610715"/>
              <a:ext cx="445884" cy="405715"/>
            </a:xfrm>
            <a:custGeom>
              <a:avLst/>
              <a:gdLst>
                <a:gd name="connsiteX0" fmla="*/ 363785 w 1357186"/>
                <a:gd name="connsiteY0" fmla="*/ 274251 h 1234919"/>
                <a:gd name="connsiteX1" fmla="*/ 301403 w 1357186"/>
                <a:gd name="connsiteY1" fmla="*/ 336633 h 1234919"/>
                <a:gd name="connsiteX2" fmla="*/ 301403 w 1357186"/>
                <a:gd name="connsiteY2" fmla="*/ 898287 h 1234919"/>
                <a:gd name="connsiteX3" fmla="*/ 363785 w 1357186"/>
                <a:gd name="connsiteY3" fmla="*/ 960669 h 1234919"/>
                <a:gd name="connsiteX4" fmla="*/ 993401 w 1357186"/>
                <a:gd name="connsiteY4" fmla="*/ 960669 h 1234919"/>
                <a:gd name="connsiteX5" fmla="*/ 1055783 w 1357186"/>
                <a:gd name="connsiteY5" fmla="*/ 898287 h 1234919"/>
                <a:gd name="connsiteX6" fmla="*/ 1055783 w 1357186"/>
                <a:gd name="connsiteY6" fmla="*/ 336633 h 1234919"/>
                <a:gd name="connsiteX7" fmla="*/ 993401 w 1357186"/>
                <a:gd name="connsiteY7" fmla="*/ 274251 h 1234919"/>
                <a:gd name="connsiteX8" fmla="*/ 112229 w 1357186"/>
                <a:gd name="connsiteY8" fmla="*/ 0 h 1234919"/>
                <a:gd name="connsiteX9" fmla="*/ 1244957 w 1357186"/>
                <a:gd name="connsiteY9" fmla="*/ 0 h 1234919"/>
                <a:gd name="connsiteX10" fmla="*/ 1357186 w 1357186"/>
                <a:gd name="connsiteY10" fmla="*/ 112229 h 1234919"/>
                <a:gd name="connsiteX11" fmla="*/ 1357186 w 1357186"/>
                <a:gd name="connsiteY11" fmla="*/ 1122690 h 1234919"/>
                <a:gd name="connsiteX12" fmla="*/ 1244957 w 1357186"/>
                <a:gd name="connsiteY12" fmla="*/ 1234919 h 1234919"/>
                <a:gd name="connsiteX13" fmla="*/ 112229 w 1357186"/>
                <a:gd name="connsiteY13" fmla="*/ 1234919 h 1234919"/>
                <a:gd name="connsiteX14" fmla="*/ 0 w 1357186"/>
                <a:gd name="connsiteY14" fmla="*/ 1122690 h 1234919"/>
                <a:gd name="connsiteX15" fmla="*/ 0 w 1357186"/>
                <a:gd name="connsiteY15" fmla="*/ 112229 h 1234919"/>
                <a:gd name="connsiteX16" fmla="*/ 112229 w 1357186"/>
                <a:gd name="connsiteY16" fmla="*/ 0 h 1234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57186" h="1234919">
                  <a:moveTo>
                    <a:pt x="363785" y="274251"/>
                  </a:moveTo>
                  <a:cubicBezTo>
                    <a:pt x="329332" y="274251"/>
                    <a:pt x="301403" y="302180"/>
                    <a:pt x="301403" y="336633"/>
                  </a:cubicBezTo>
                  <a:lnTo>
                    <a:pt x="301403" y="898287"/>
                  </a:lnTo>
                  <a:cubicBezTo>
                    <a:pt x="301403" y="932740"/>
                    <a:pt x="329332" y="960669"/>
                    <a:pt x="363785" y="960669"/>
                  </a:cubicBezTo>
                  <a:lnTo>
                    <a:pt x="993401" y="960669"/>
                  </a:lnTo>
                  <a:cubicBezTo>
                    <a:pt x="1027854" y="960669"/>
                    <a:pt x="1055783" y="932740"/>
                    <a:pt x="1055783" y="898287"/>
                  </a:cubicBezTo>
                  <a:lnTo>
                    <a:pt x="1055783" y="336633"/>
                  </a:lnTo>
                  <a:cubicBezTo>
                    <a:pt x="1055783" y="302180"/>
                    <a:pt x="1027854" y="274251"/>
                    <a:pt x="993401" y="274251"/>
                  </a:cubicBezTo>
                  <a:close/>
                  <a:moveTo>
                    <a:pt x="112229" y="0"/>
                  </a:moveTo>
                  <a:lnTo>
                    <a:pt x="1244957" y="0"/>
                  </a:lnTo>
                  <a:cubicBezTo>
                    <a:pt x="1306939" y="0"/>
                    <a:pt x="1357186" y="50247"/>
                    <a:pt x="1357186" y="112229"/>
                  </a:cubicBezTo>
                  <a:lnTo>
                    <a:pt x="1357186" y="1122690"/>
                  </a:lnTo>
                  <a:cubicBezTo>
                    <a:pt x="1357186" y="1184672"/>
                    <a:pt x="1306939" y="1234919"/>
                    <a:pt x="1244957" y="1234919"/>
                  </a:cubicBezTo>
                  <a:lnTo>
                    <a:pt x="112229" y="1234919"/>
                  </a:lnTo>
                  <a:cubicBezTo>
                    <a:pt x="50247" y="1234919"/>
                    <a:pt x="0" y="1184672"/>
                    <a:pt x="0" y="1122690"/>
                  </a:cubicBezTo>
                  <a:lnTo>
                    <a:pt x="0" y="112229"/>
                  </a:lnTo>
                  <a:cubicBezTo>
                    <a:pt x="0" y="50247"/>
                    <a:pt x="50247" y="0"/>
                    <a:pt x="112229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97660B9-3C9C-4380-A1B6-2C4EBA5A64F2}"/>
                </a:ext>
              </a:extLst>
            </p:cNvPr>
            <p:cNvSpPr/>
            <p:nvPr/>
          </p:nvSpPr>
          <p:spPr>
            <a:xfrm rot="5400000" flipH="1">
              <a:off x="1631850" y="2445071"/>
              <a:ext cx="865919" cy="533258"/>
            </a:xfrm>
            <a:custGeom>
              <a:avLst/>
              <a:gdLst>
                <a:gd name="connsiteX0" fmla="*/ 0 w 1242060"/>
                <a:gd name="connsiteY0" fmla="*/ 0 h 1075055"/>
                <a:gd name="connsiteX1" fmla="*/ 0 w 1242060"/>
                <a:gd name="connsiteY1" fmla="*/ 1075055 h 1075055"/>
                <a:gd name="connsiteX2" fmla="*/ 17139 w 1242060"/>
                <a:gd name="connsiteY2" fmla="*/ 1058485 h 1075055"/>
                <a:gd name="connsiteX3" fmla="*/ 655320 w 1242060"/>
                <a:gd name="connsiteY3" fmla="*/ 880427 h 1075055"/>
                <a:gd name="connsiteX4" fmla="*/ 1199524 w 1242060"/>
                <a:gd name="connsiteY4" fmla="*/ 998715 h 1075055"/>
                <a:gd name="connsiteX5" fmla="*/ 1242060 w 1242060"/>
                <a:gd name="connsiteY5" fmla="*/ 1025768 h 1075055"/>
                <a:gd name="connsiteX6" fmla="*/ 1242060 w 1242060"/>
                <a:gd name="connsiteY6" fmla="*/ 49286 h 1075055"/>
                <a:gd name="connsiteX7" fmla="*/ 1199524 w 1242060"/>
                <a:gd name="connsiteY7" fmla="*/ 76339 h 1075055"/>
                <a:gd name="connsiteX8" fmla="*/ 655320 w 1242060"/>
                <a:gd name="connsiteY8" fmla="*/ 194627 h 1075055"/>
                <a:gd name="connsiteX9" fmla="*/ 17139 w 1242060"/>
                <a:gd name="connsiteY9" fmla="*/ 16569 h 107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2060" h="1075055">
                  <a:moveTo>
                    <a:pt x="0" y="0"/>
                  </a:moveTo>
                  <a:lnTo>
                    <a:pt x="0" y="1075055"/>
                  </a:lnTo>
                  <a:lnTo>
                    <a:pt x="17139" y="1058485"/>
                  </a:lnTo>
                  <a:cubicBezTo>
                    <a:pt x="155446" y="951057"/>
                    <a:pt x="389665" y="880427"/>
                    <a:pt x="655320" y="880427"/>
                  </a:cubicBezTo>
                  <a:cubicBezTo>
                    <a:pt x="867845" y="880427"/>
                    <a:pt x="1060250" y="925630"/>
                    <a:pt x="1199524" y="998715"/>
                  </a:cubicBezTo>
                  <a:lnTo>
                    <a:pt x="1242060" y="1025768"/>
                  </a:lnTo>
                  <a:lnTo>
                    <a:pt x="1242060" y="49286"/>
                  </a:lnTo>
                  <a:lnTo>
                    <a:pt x="1199524" y="76339"/>
                  </a:lnTo>
                  <a:cubicBezTo>
                    <a:pt x="1060250" y="149424"/>
                    <a:pt x="867845" y="194627"/>
                    <a:pt x="655320" y="194627"/>
                  </a:cubicBezTo>
                  <a:cubicBezTo>
                    <a:pt x="389665" y="194627"/>
                    <a:pt x="155446" y="123997"/>
                    <a:pt x="17139" y="16569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64FA0299-DA33-4A52-86CA-47D81FF9B6CE}"/>
                </a:ext>
              </a:extLst>
            </p:cNvPr>
            <p:cNvSpPr/>
            <p:nvPr/>
          </p:nvSpPr>
          <p:spPr>
            <a:xfrm>
              <a:off x="1788555" y="3134967"/>
              <a:ext cx="552508" cy="90469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7910F7CF-4195-4669-A6DA-5BCA341A549A}"/>
                </a:ext>
              </a:extLst>
            </p:cNvPr>
            <p:cNvSpPr/>
            <p:nvPr/>
          </p:nvSpPr>
          <p:spPr>
            <a:xfrm flipV="1">
              <a:off x="1814404" y="2188271"/>
              <a:ext cx="500812" cy="90469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61628EF9-A401-40A9-A930-8F96E9728A4E}"/>
                </a:ext>
              </a:extLst>
            </p:cNvPr>
            <p:cNvSpPr/>
            <p:nvPr/>
          </p:nvSpPr>
          <p:spPr>
            <a:xfrm>
              <a:off x="1662545" y="3218974"/>
              <a:ext cx="804529" cy="164783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024C20F-1CCC-4549-AA9C-8C923D5D1345}"/>
                </a:ext>
              </a:extLst>
            </p:cNvPr>
            <p:cNvSpPr/>
            <p:nvPr/>
          </p:nvSpPr>
          <p:spPr>
            <a:xfrm>
              <a:off x="1662545" y="3264208"/>
              <a:ext cx="804529" cy="164783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6E3A40E3-AE13-4083-B693-96507AF7FDA5}"/>
                </a:ext>
              </a:extLst>
            </p:cNvPr>
            <p:cNvSpPr/>
            <p:nvPr/>
          </p:nvSpPr>
          <p:spPr>
            <a:xfrm>
              <a:off x="1601155" y="3374064"/>
              <a:ext cx="927309" cy="164783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7591887-F843-495A-9CC7-6CB51E4C38ED}"/>
                </a:ext>
              </a:extLst>
            </p:cNvPr>
            <p:cNvSpPr/>
            <p:nvPr/>
          </p:nvSpPr>
          <p:spPr>
            <a:xfrm>
              <a:off x="1777072" y="1551756"/>
              <a:ext cx="575476" cy="523632"/>
            </a:xfrm>
            <a:custGeom>
              <a:avLst/>
              <a:gdLst>
                <a:gd name="connsiteX0" fmla="*/ 363785 w 1357186"/>
                <a:gd name="connsiteY0" fmla="*/ 274251 h 1234919"/>
                <a:gd name="connsiteX1" fmla="*/ 301403 w 1357186"/>
                <a:gd name="connsiteY1" fmla="*/ 336633 h 1234919"/>
                <a:gd name="connsiteX2" fmla="*/ 301403 w 1357186"/>
                <a:gd name="connsiteY2" fmla="*/ 898287 h 1234919"/>
                <a:gd name="connsiteX3" fmla="*/ 363785 w 1357186"/>
                <a:gd name="connsiteY3" fmla="*/ 960669 h 1234919"/>
                <a:gd name="connsiteX4" fmla="*/ 993401 w 1357186"/>
                <a:gd name="connsiteY4" fmla="*/ 960669 h 1234919"/>
                <a:gd name="connsiteX5" fmla="*/ 1055783 w 1357186"/>
                <a:gd name="connsiteY5" fmla="*/ 898287 h 1234919"/>
                <a:gd name="connsiteX6" fmla="*/ 1055783 w 1357186"/>
                <a:gd name="connsiteY6" fmla="*/ 336633 h 1234919"/>
                <a:gd name="connsiteX7" fmla="*/ 993401 w 1357186"/>
                <a:gd name="connsiteY7" fmla="*/ 274251 h 1234919"/>
                <a:gd name="connsiteX8" fmla="*/ 112229 w 1357186"/>
                <a:gd name="connsiteY8" fmla="*/ 0 h 1234919"/>
                <a:gd name="connsiteX9" fmla="*/ 1244957 w 1357186"/>
                <a:gd name="connsiteY9" fmla="*/ 0 h 1234919"/>
                <a:gd name="connsiteX10" fmla="*/ 1357186 w 1357186"/>
                <a:gd name="connsiteY10" fmla="*/ 112229 h 1234919"/>
                <a:gd name="connsiteX11" fmla="*/ 1357186 w 1357186"/>
                <a:gd name="connsiteY11" fmla="*/ 1122690 h 1234919"/>
                <a:gd name="connsiteX12" fmla="*/ 1244957 w 1357186"/>
                <a:gd name="connsiteY12" fmla="*/ 1234919 h 1234919"/>
                <a:gd name="connsiteX13" fmla="*/ 112229 w 1357186"/>
                <a:gd name="connsiteY13" fmla="*/ 1234919 h 1234919"/>
                <a:gd name="connsiteX14" fmla="*/ 0 w 1357186"/>
                <a:gd name="connsiteY14" fmla="*/ 1122690 h 1234919"/>
                <a:gd name="connsiteX15" fmla="*/ 0 w 1357186"/>
                <a:gd name="connsiteY15" fmla="*/ 112229 h 1234919"/>
                <a:gd name="connsiteX16" fmla="*/ 112229 w 1357186"/>
                <a:gd name="connsiteY16" fmla="*/ 0 h 1234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57186" h="1234919">
                  <a:moveTo>
                    <a:pt x="363785" y="274251"/>
                  </a:moveTo>
                  <a:cubicBezTo>
                    <a:pt x="329332" y="274251"/>
                    <a:pt x="301403" y="302180"/>
                    <a:pt x="301403" y="336633"/>
                  </a:cubicBezTo>
                  <a:lnTo>
                    <a:pt x="301403" y="898287"/>
                  </a:lnTo>
                  <a:cubicBezTo>
                    <a:pt x="301403" y="932740"/>
                    <a:pt x="329332" y="960669"/>
                    <a:pt x="363785" y="960669"/>
                  </a:cubicBezTo>
                  <a:lnTo>
                    <a:pt x="993401" y="960669"/>
                  </a:lnTo>
                  <a:cubicBezTo>
                    <a:pt x="1027854" y="960669"/>
                    <a:pt x="1055783" y="932740"/>
                    <a:pt x="1055783" y="898287"/>
                  </a:cubicBezTo>
                  <a:lnTo>
                    <a:pt x="1055783" y="336633"/>
                  </a:lnTo>
                  <a:cubicBezTo>
                    <a:pt x="1055783" y="302180"/>
                    <a:pt x="1027854" y="274251"/>
                    <a:pt x="993401" y="274251"/>
                  </a:cubicBezTo>
                  <a:close/>
                  <a:moveTo>
                    <a:pt x="112229" y="0"/>
                  </a:moveTo>
                  <a:lnTo>
                    <a:pt x="1244957" y="0"/>
                  </a:lnTo>
                  <a:cubicBezTo>
                    <a:pt x="1306939" y="0"/>
                    <a:pt x="1357186" y="50247"/>
                    <a:pt x="1357186" y="112229"/>
                  </a:cubicBezTo>
                  <a:lnTo>
                    <a:pt x="1357186" y="1122690"/>
                  </a:lnTo>
                  <a:cubicBezTo>
                    <a:pt x="1357186" y="1184672"/>
                    <a:pt x="1306939" y="1234919"/>
                    <a:pt x="1244957" y="1234919"/>
                  </a:cubicBezTo>
                  <a:lnTo>
                    <a:pt x="112229" y="1234919"/>
                  </a:lnTo>
                  <a:cubicBezTo>
                    <a:pt x="50247" y="1234919"/>
                    <a:pt x="0" y="1184672"/>
                    <a:pt x="0" y="1122690"/>
                  </a:cubicBezTo>
                  <a:lnTo>
                    <a:pt x="0" y="112229"/>
                  </a:lnTo>
                  <a:cubicBezTo>
                    <a:pt x="0" y="50247"/>
                    <a:pt x="50247" y="0"/>
                    <a:pt x="112229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八角形 22">
              <a:extLst>
                <a:ext uri="{FF2B5EF4-FFF2-40B4-BE49-F238E27FC236}">
                  <a16:creationId xmlns:a16="http://schemas.microsoft.com/office/drawing/2014/main" id="{E1A4DABA-D409-430C-A260-940C84863290}"/>
                </a:ext>
              </a:extLst>
            </p:cNvPr>
            <p:cNvSpPr/>
            <p:nvPr/>
          </p:nvSpPr>
          <p:spPr>
            <a:xfrm>
              <a:off x="1694855" y="2068520"/>
              <a:ext cx="739909" cy="122983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五角形 30">
              <a:extLst>
                <a:ext uri="{FF2B5EF4-FFF2-40B4-BE49-F238E27FC236}">
                  <a16:creationId xmlns:a16="http://schemas.microsoft.com/office/drawing/2014/main" id="{B7EA3A7B-AFA1-4E93-BA00-0B92E5A73C83}"/>
                </a:ext>
              </a:extLst>
            </p:cNvPr>
            <p:cNvSpPr/>
            <p:nvPr/>
          </p:nvSpPr>
          <p:spPr>
            <a:xfrm rot="10800000">
              <a:off x="1714780" y="1286810"/>
              <a:ext cx="700059" cy="210018"/>
            </a:xfrm>
            <a:custGeom>
              <a:avLst/>
              <a:gdLst>
                <a:gd name="connsiteX0" fmla="*/ 1 w 1357186"/>
                <a:gd name="connsiteY0" fmla="*/ 500619 h 1310640"/>
                <a:gd name="connsiteX1" fmla="*/ 678593 w 1357186"/>
                <a:gd name="connsiteY1" fmla="*/ 0 h 1310640"/>
                <a:gd name="connsiteX2" fmla="*/ 1357185 w 1357186"/>
                <a:gd name="connsiteY2" fmla="*/ 500619 h 1310640"/>
                <a:gd name="connsiteX3" fmla="*/ 1097986 w 1357186"/>
                <a:gd name="connsiteY3" fmla="*/ 1310637 h 1310640"/>
                <a:gd name="connsiteX4" fmla="*/ 259200 w 1357186"/>
                <a:gd name="connsiteY4" fmla="*/ 1310637 h 1310640"/>
                <a:gd name="connsiteX5" fmla="*/ 1 w 1357186"/>
                <a:gd name="connsiteY5" fmla="*/ 500619 h 1310640"/>
                <a:gd name="connsiteX0" fmla="*/ 0 w 1357184"/>
                <a:gd name="connsiteY0" fmla="*/ 0 h 810018"/>
                <a:gd name="connsiteX1" fmla="*/ 1357184 w 1357184"/>
                <a:gd name="connsiteY1" fmla="*/ 0 h 810018"/>
                <a:gd name="connsiteX2" fmla="*/ 1097985 w 1357184"/>
                <a:gd name="connsiteY2" fmla="*/ 810018 h 810018"/>
                <a:gd name="connsiteX3" fmla="*/ 259199 w 1357184"/>
                <a:gd name="connsiteY3" fmla="*/ 810018 h 810018"/>
                <a:gd name="connsiteX4" fmla="*/ 0 w 1357184"/>
                <a:gd name="connsiteY4" fmla="*/ 0 h 81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7184" h="810018">
                  <a:moveTo>
                    <a:pt x="0" y="0"/>
                  </a:moveTo>
                  <a:lnTo>
                    <a:pt x="1357184" y="0"/>
                  </a:lnTo>
                  <a:lnTo>
                    <a:pt x="1097985" y="810018"/>
                  </a:lnTo>
                  <a:lnTo>
                    <a:pt x="259199" y="81001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F31E247A-115C-438C-BE5A-7502E6A1E00B}"/>
                </a:ext>
              </a:extLst>
            </p:cNvPr>
            <p:cNvSpPr/>
            <p:nvPr/>
          </p:nvSpPr>
          <p:spPr>
            <a:xfrm rot="10800000">
              <a:off x="1520956" y="1429060"/>
              <a:ext cx="1087707" cy="159650"/>
            </a:xfrm>
            <a:custGeom>
              <a:avLst/>
              <a:gdLst>
                <a:gd name="connsiteX0" fmla="*/ 2565218 w 2565218"/>
                <a:gd name="connsiteY0" fmla="*/ 376515 h 376515"/>
                <a:gd name="connsiteX1" fmla="*/ 2181322 w 2565218"/>
                <a:gd name="connsiteY1" fmla="*/ 331815 h 376515"/>
                <a:gd name="connsiteX2" fmla="*/ 1282609 w 2565218"/>
                <a:gd name="connsiteY2" fmla="*/ 292892 h 376515"/>
                <a:gd name="connsiteX3" fmla="*/ 383897 w 2565218"/>
                <a:gd name="connsiteY3" fmla="*/ 331815 h 376515"/>
                <a:gd name="connsiteX4" fmla="*/ 0 w 2565218"/>
                <a:gd name="connsiteY4" fmla="*/ 376515 h 376515"/>
                <a:gd name="connsiteX5" fmla="*/ 220857 w 2565218"/>
                <a:gd name="connsiteY5" fmla="*/ 0 h 376515"/>
                <a:gd name="connsiteX6" fmla="*/ 2344361 w 2565218"/>
                <a:gd name="connsiteY6" fmla="*/ 0 h 37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5218" h="376515">
                  <a:moveTo>
                    <a:pt x="2565218" y="376515"/>
                  </a:moveTo>
                  <a:lnTo>
                    <a:pt x="2181322" y="331815"/>
                  </a:lnTo>
                  <a:cubicBezTo>
                    <a:pt x="1905093" y="306752"/>
                    <a:pt x="1601396" y="292892"/>
                    <a:pt x="1282609" y="292892"/>
                  </a:cubicBezTo>
                  <a:cubicBezTo>
                    <a:pt x="963822" y="292892"/>
                    <a:pt x="660125" y="306751"/>
                    <a:pt x="383897" y="331815"/>
                  </a:cubicBezTo>
                  <a:lnTo>
                    <a:pt x="0" y="376515"/>
                  </a:lnTo>
                  <a:lnTo>
                    <a:pt x="220857" y="0"/>
                  </a:lnTo>
                  <a:lnTo>
                    <a:pt x="2344361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45DFD7B6-E0AC-48B4-A3BF-F86311480AC3}"/>
                </a:ext>
              </a:extLst>
            </p:cNvPr>
            <p:cNvSpPr/>
            <p:nvPr/>
          </p:nvSpPr>
          <p:spPr>
            <a:xfrm>
              <a:off x="1964647" y="1121115"/>
              <a:ext cx="200325" cy="68681"/>
            </a:xfrm>
            <a:prstGeom prst="roundRect">
              <a:avLst/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四角形: 角を丸くする 128">
              <a:extLst>
                <a:ext uri="{FF2B5EF4-FFF2-40B4-BE49-F238E27FC236}">
                  <a16:creationId xmlns:a16="http://schemas.microsoft.com/office/drawing/2014/main" id="{16909575-5575-4919-AD4C-D35696C08B3D}"/>
                </a:ext>
              </a:extLst>
            </p:cNvPr>
            <p:cNvSpPr/>
            <p:nvPr/>
          </p:nvSpPr>
          <p:spPr>
            <a:xfrm>
              <a:off x="1896795" y="1173724"/>
              <a:ext cx="336028" cy="113086"/>
            </a:xfrm>
            <a:prstGeom prst="roundRect">
              <a:avLst/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0E46C68-C7F0-4972-B2CA-44B3EE9F19CE}"/>
                </a:ext>
              </a:extLst>
            </p:cNvPr>
            <p:cNvSpPr/>
            <p:nvPr/>
          </p:nvSpPr>
          <p:spPr>
            <a:xfrm>
              <a:off x="1866849" y="850620"/>
              <a:ext cx="395054" cy="303718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A88A6E36-E5A8-439C-A1E8-5D74568167EA}"/>
              </a:ext>
            </a:extLst>
          </p:cNvPr>
          <p:cNvGrpSpPr/>
          <p:nvPr/>
        </p:nvGrpSpPr>
        <p:grpSpPr>
          <a:xfrm>
            <a:off x="1520957" y="3711152"/>
            <a:ext cx="1087707" cy="2749390"/>
            <a:chOff x="1520957" y="3711152"/>
            <a:chExt cx="1087707" cy="2749390"/>
          </a:xfrm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3C89123-4AE7-403E-BEF0-B642F8CEB0AE}"/>
                </a:ext>
              </a:extLst>
            </p:cNvPr>
            <p:cNvSpPr/>
            <p:nvPr/>
          </p:nvSpPr>
          <p:spPr>
            <a:xfrm>
              <a:off x="1875568" y="5131998"/>
              <a:ext cx="378485" cy="1246153"/>
            </a:xfrm>
            <a:custGeom>
              <a:avLst/>
              <a:gdLst>
                <a:gd name="connsiteX0" fmla="*/ 24463 w 705272"/>
                <a:gd name="connsiteY0" fmla="*/ 0 h 1548511"/>
                <a:gd name="connsiteX1" fmla="*/ 680809 w 705272"/>
                <a:gd name="connsiteY1" fmla="*/ 0 h 1548511"/>
                <a:gd name="connsiteX2" fmla="*/ 698108 w 705272"/>
                <a:gd name="connsiteY2" fmla="*/ 306977 h 1548511"/>
                <a:gd name="connsiteX3" fmla="*/ 705272 w 705272"/>
                <a:gd name="connsiteY3" fmla="*/ 698461 h 1548511"/>
                <a:gd name="connsiteX4" fmla="*/ 677560 w 705272"/>
                <a:gd name="connsiteY4" fmla="*/ 1454575 h 1548511"/>
                <a:gd name="connsiteX5" fmla="*/ 668304 w 705272"/>
                <a:gd name="connsiteY5" fmla="*/ 1548511 h 1548511"/>
                <a:gd name="connsiteX6" fmla="*/ 36968 w 705272"/>
                <a:gd name="connsiteY6" fmla="*/ 1548511 h 1548511"/>
                <a:gd name="connsiteX7" fmla="*/ 27712 w 705272"/>
                <a:gd name="connsiteY7" fmla="*/ 1454575 h 1548511"/>
                <a:gd name="connsiteX8" fmla="*/ 0 w 705272"/>
                <a:gd name="connsiteY8" fmla="*/ 698461 h 1548511"/>
                <a:gd name="connsiteX9" fmla="*/ 7165 w 705272"/>
                <a:gd name="connsiteY9" fmla="*/ 306977 h 154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5272" h="1548511">
                  <a:moveTo>
                    <a:pt x="24463" y="0"/>
                  </a:moveTo>
                  <a:lnTo>
                    <a:pt x="680809" y="0"/>
                  </a:lnTo>
                  <a:lnTo>
                    <a:pt x="698108" y="306977"/>
                  </a:lnTo>
                  <a:cubicBezTo>
                    <a:pt x="702805" y="433430"/>
                    <a:pt x="705272" y="564359"/>
                    <a:pt x="705272" y="698461"/>
                  </a:cubicBezTo>
                  <a:cubicBezTo>
                    <a:pt x="705272" y="966667"/>
                    <a:pt x="695405" y="1222176"/>
                    <a:pt x="677560" y="1454575"/>
                  </a:cubicBezTo>
                  <a:lnTo>
                    <a:pt x="668304" y="1548511"/>
                  </a:lnTo>
                  <a:lnTo>
                    <a:pt x="36968" y="1548511"/>
                  </a:lnTo>
                  <a:lnTo>
                    <a:pt x="27712" y="1454575"/>
                  </a:lnTo>
                  <a:cubicBezTo>
                    <a:pt x="9868" y="1222176"/>
                    <a:pt x="0" y="966667"/>
                    <a:pt x="0" y="698461"/>
                  </a:cubicBezTo>
                  <a:cubicBezTo>
                    <a:pt x="0" y="564359"/>
                    <a:pt x="2467" y="433430"/>
                    <a:pt x="7165" y="306977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四角形: 角を丸くする 132">
              <a:extLst>
                <a:ext uri="{FF2B5EF4-FFF2-40B4-BE49-F238E27FC236}">
                  <a16:creationId xmlns:a16="http://schemas.microsoft.com/office/drawing/2014/main" id="{E15C6489-63A1-49E6-A8A7-8310E2061CAF}"/>
                </a:ext>
              </a:extLst>
            </p:cNvPr>
            <p:cNvSpPr/>
            <p:nvPr/>
          </p:nvSpPr>
          <p:spPr>
            <a:xfrm>
              <a:off x="1847055" y="5671445"/>
              <a:ext cx="434643" cy="61913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四角形: 角を丸くする 133">
              <a:extLst>
                <a:ext uri="{FF2B5EF4-FFF2-40B4-BE49-F238E27FC236}">
                  <a16:creationId xmlns:a16="http://schemas.microsoft.com/office/drawing/2014/main" id="{D5208578-77B7-43AB-AC52-54C66A08DDE8}"/>
                </a:ext>
              </a:extLst>
            </p:cNvPr>
            <p:cNvSpPr/>
            <p:nvPr/>
          </p:nvSpPr>
          <p:spPr>
            <a:xfrm>
              <a:off x="1847055" y="6266758"/>
              <a:ext cx="434643" cy="61913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07AEF3A8-6CFB-4236-892A-066C55356B7C}"/>
                </a:ext>
              </a:extLst>
            </p:cNvPr>
            <p:cNvSpPr/>
            <p:nvPr/>
          </p:nvSpPr>
          <p:spPr>
            <a:xfrm>
              <a:off x="1847055" y="5092802"/>
              <a:ext cx="434643" cy="61913"/>
            </a:xfrm>
            <a:prstGeom prst="roundRect">
              <a:avLst>
                <a:gd name="adj" fmla="val 50000"/>
              </a:avLst>
            </a:pr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5B948BAB-2CCB-41AE-B2BC-42CE36D57EA3}"/>
                </a:ext>
              </a:extLst>
            </p:cNvPr>
            <p:cNvSpPr/>
            <p:nvPr/>
          </p:nvSpPr>
          <p:spPr>
            <a:xfrm>
              <a:off x="1819578" y="4309045"/>
              <a:ext cx="490464" cy="645606"/>
            </a:xfrm>
            <a:custGeom>
              <a:avLst/>
              <a:gdLst>
                <a:gd name="connsiteX0" fmla="*/ 146816 w 631669"/>
                <a:gd name="connsiteY0" fmla="*/ 114307 h 757883"/>
                <a:gd name="connsiteX1" fmla="*/ 113465 w 631669"/>
                <a:gd name="connsiteY1" fmla="*/ 147658 h 757883"/>
                <a:gd name="connsiteX2" fmla="*/ 113465 w 631669"/>
                <a:gd name="connsiteY2" fmla="*/ 610226 h 757883"/>
                <a:gd name="connsiteX3" fmla="*/ 146816 w 631669"/>
                <a:gd name="connsiteY3" fmla="*/ 643577 h 757883"/>
                <a:gd name="connsiteX4" fmla="*/ 484854 w 631669"/>
                <a:gd name="connsiteY4" fmla="*/ 643577 h 757883"/>
                <a:gd name="connsiteX5" fmla="*/ 518205 w 631669"/>
                <a:gd name="connsiteY5" fmla="*/ 610226 h 757883"/>
                <a:gd name="connsiteX6" fmla="*/ 518205 w 631669"/>
                <a:gd name="connsiteY6" fmla="*/ 147658 h 757883"/>
                <a:gd name="connsiteX7" fmla="*/ 484854 w 631669"/>
                <a:gd name="connsiteY7" fmla="*/ 114307 h 757883"/>
                <a:gd name="connsiteX8" fmla="*/ 52050 w 631669"/>
                <a:gd name="connsiteY8" fmla="*/ 0 h 757883"/>
                <a:gd name="connsiteX9" fmla="*/ 579619 w 631669"/>
                <a:gd name="connsiteY9" fmla="*/ 0 h 757883"/>
                <a:gd name="connsiteX10" fmla="*/ 631669 w 631669"/>
                <a:gd name="connsiteY10" fmla="*/ 52050 h 757883"/>
                <a:gd name="connsiteX11" fmla="*/ 631669 w 631669"/>
                <a:gd name="connsiteY11" fmla="*/ 705833 h 757883"/>
                <a:gd name="connsiteX12" fmla="*/ 579619 w 631669"/>
                <a:gd name="connsiteY12" fmla="*/ 757883 h 757883"/>
                <a:gd name="connsiteX13" fmla="*/ 52050 w 631669"/>
                <a:gd name="connsiteY13" fmla="*/ 757883 h 757883"/>
                <a:gd name="connsiteX14" fmla="*/ 0 w 631669"/>
                <a:gd name="connsiteY14" fmla="*/ 705833 h 757883"/>
                <a:gd name="connsiteX15" fmla="*/ 0 w 631669"/>
                <a:gd name="connsiteY15" fmla="*/ 52050 h 757883"/>
                <a:gd name="connsiteX16" fmla="*/ 52050 w 631669"/>
                <a:gd name="connsiteY16" fmla="*/ 0 h 75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1669" h="757883">
                  <a:moveTo>
                    <a:pt x="146816" y="114307"/>
                  </a:moveTo>
                  <a:cubicBezTo>
                    <a:pt x="128397" y="114307"/>
                    <a:pt x="113465" y="129239"/>
                    <a:pt x="113465" y="147658"/>
                  </a:cubicBezTo>
                  <a:lnTo>
                    <a:pt x="113465" y="610226"/>
                  </a:lnTo>
                  <a:cubicBezTo>
                    <a:pt x="113465" y="628645"/>
                    <a:pt x="128397" y="643577"/>
                    <a:pt x="146816" y="643577"/>
                  </a:cubicBezTo>
                  <a:lnTo>
                    <a:pt x="484854" y="643577"/>
                  </a:lnTo>
                  <a:cubicBezTo>
                    <a:pt x="503273" y="643577"/>
                    <a:pt x="518205" y="628645"/>
                    <a:pt x="518205" y="610226"/>
                  </a:cubicBezTo>
                  <a:lnTo>
                    <a:pt x="518205" y="147658"/>
                  </a:lnTo>
                  <a:cubicBezTo>
                    <a:pt x="518205" y="129239"/>
                    <a:pt x="503273" y="114307"/>
                    <a:pt x="484854" y="114307"/>
                  </a:cubicBezTo>
                  <a:close/>
                  <a:moveTo>
                    <a:pt x="52050" y="0"/>
                  </a:moveTo>
                  <a:lnTo>
                    <a:pt x="579619" y="0"/>
                  </a:lnTo>
                  <a:cubicBezTo>
                    <a:pt x="608365" y="0"/>
                    <a:pt x="631669" y="23304"/>
                    <a:pt x="631669" y="52050"/>
                  </a:cubicBezTo>
                  <a:lnTo>
                    <a:pt x="631669" y="705833"/>
                  </a:lnTo>
                  <a:cubicBezTo>
                    <a:pt x="631669" y="734579"/>
                    <a:pt x="608365" y="757883"/>
                    <a:pt x="579619" y="757883"/>
                  </a:cubicBezTo>
                  <a:lnTo>
                    <a:pt x="52050" y="757883"/>
                  </a:lnTo>
                  <a:cubicBezTo>
                    <a:pt x="23304" y="757883"/>
                    <a:pt x="0" y="734579"/>
                    <a:pt x="0" y="705833"/>
                  </a:cubicBezTo>
                  <a:lnTo>
                    <a:pt x="0" y="52050"/>
                  </a:lnTo>
                  <a:cubicBezTo>
                    <a:pt x="0" y="23304"/>
                    <a:pt x="23304" y="0"/>
                    <a:pt x="5205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C56C9B3D-B4E7-4337-9D59-BC83AE8DE0A9}"/>
                </a:ext>
              </a:extLst>
            </p:cNvPr>
            <p:cNvSpPr/>
            <p:nvPr/>
          </p:nvSpPr>
          <p:spPr>
            <a:xfrm>
              <a:off x="1951137" y="3711152"/>
              <a:ext cx="227346" cy="176158"/>
            </a:xfrm>
            <a:custGeom>
              <a:avLst/>
              <a:gdLst>
                <a:gd name="connsiteX0" fmla="*/ 370593 w 741185"/>
                <a:gd name="connsiteY0" fmla="*/ 0 h 932024"/>
                <a:gd name="connsiteX1" fmla="*/ 632641 w 741185"/>
                <a:gd name="connsiteY1" fmla="*/ 337482 h 932024"/>
                <a:gd name="connsiteX2" fmla="*/ 632641 w 741185"/>
                <a:gd name="connsiteY2" fmla="*/ 861580 h 932024"/>
                <a:gd name="connsiteX3" fmla="*/ 574506 w 741185"/>
                <a:gd name="connsiteY3" fmla="*/ 909068 h 932024"/>
                <a:gd name="connsiteX4" fmla="*/ 530882 w 741185"/>
                <a:gd name="connsiteY4" fmla="*/ 932024 h 932024"/>
                <a:gd name="connsiteX5" fmla="*/ 210303 w 741185"/>
                <a:gd name="connsiteY5" fmla="*/ 932024 h 932024"/>
                <a:gd name="connsiteX6" fmla="*/ 166679 w 741185"/>
                <a:gd name="connsiteY6" fmla="*/ 909068 h 932024"/>
                <a:gd name="connsiteX7" fmla="*/ 108544 w 741185"/>
                <a:gd name="connsiteY7" fmla="*/ 861580 h 932024"/>
                <a:gd name="connsiteX8" fmla="*/ 108544 w 741185"/>
                <a:gd name="connsiteY8" fmla="*/ 337482 h 932024"/>
                <a:gd name="connsiteX9" fmla="*/ 370593 w 741185"/>
                <a:gd name="connsiteY9" fmla="*/ 0 h 93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1185" h="932024">
                  <a:moveTo>
                    <a:pt x="370593" y="0"/>
                  </a:moveTo>
                  <a:cubicBezTo>
                    <a:pt x="445371" y="125066"/>
                    <a:pt x="532719" y="237560"/>
                    <a:pt x="632641" y="337482"/>
                  </a:cubicBezTo>
                  <a:cubicBezTo>
                    <a:pt x="777367" y="482208"/>
                    <a:pt x="777367" y="716854"/>
                    <a:pt x="632641" y="861580"/>
                  </a:cubicBezTo>
                  <a:cubicBezTo>
                    <a:pt x="614551" y="879670"/>
                    <a:pt x="595054" y="895500"/>
                    <a:pt x="574506" y="909068"/>
                  </a:cubicBezTo>
                  <a:lnTo>
                    <a:pt x="530882" y="932024"/>
                  </a:lnTo>
                  <a:lnTo>
                    <a:pt x="210303" y="932024"/>
                  </a:lnTo>
                  <a:lnTo>
                    <a:pt x="166679" y="909068"/>
                  </a:lnTo>
                  <a:cubicBezTo>
                    <a:pt x="146131" y="895500"/>
                    <a:pt x="126634" y="879670"/>
                    <a:pt x="108544" y="861580"/>
                  </a:cubicBezTo>
                  <a:cubicBezTo>
                    <a:pt x="-36182" y="716854"/>
                    <a:pt x="-36182" y="482208"/>
                    <a:pt x="108544" y="337482"/>
                  </a:cubicBezTo>
                  <a:cubicBezTo>
                    <a:pt x="208466" y="237560"/>
                    <a:pt x="295815" y="125066"/>
                    <a:pt x="370593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95000"/>
                </a:schemeClr>
              </a:fgClr>
              <a:bgClr>
                <a:schemeClr val="bg1">
                  <a:lumMod val="8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8FEE85DC-7836-4624-92E4-A1A23379894B}"/>
                </a:ext>
              </a:extLst>
            </p:cNvPr>
            <p:cNvSpPr/>
            <p:nvPr/>
          </p:nvSpPr>
          <p:spPr>
            <a:xfrm>
              <a:off x="1748976" y="4252906"/>
              <a:ext cx="631669" cy="757883"/>
            </a:xfrm>
            <a:custGeom>
              <a:avLst/>
              <a:gdLst>
                <a:gd name="connsiteX0" fmla="*/ 146816 w 631669"/>
                <a:gd name="connsiteY0" fmla="*/ 114307 h 757883"/>
                <a:gd name="connsiteX1" fmla="*/ 113465 w 631669"/>
                <a:gd name="connsiteY1" fmla="*/ 147658 h 757883"/>
                <a:gd name="connsiteX2" fmla="*/ 113465 w 631669"/>
                <a:gd name="connsiteY2" fmla="*/ 610226 h 757883"/>
                <a:gd name="connsiteX3" fmla="*/ 146816 w 631669"/>
                <a:gd name="connsiteY3" fmla="*/ 643577 h 757883"/>
                <a:gd name="connsiteX4" fmla="*/ 484854 w 631669"/>
                <a:gd name="connsiteY4" fmla="*/ 643577 h 757883"/>
                <a:gd name="connsiteX5" fmla="*/ 518205 w 631669"/>
                <a:gd name="connsiteY5" fmla="*/ 610226 h 757883"/>
                <a:gd name="connsiteX6" fmla="*/ 518205 w 631669"/>
                <a:gd name="connsiteY6" fmla="*/ 147658 h 757883"/>
                <a:gd name="connsiteX7" fmla="*/ 484854 w 631669"/>
                <a:gd name="connsiteY7" fmla="*/ 114307 h 757883"/>
                <a:gd name="connsiteX8" fmla="*/ 52050 w 631669"/>
                <a:gd name="connsiteY8" fmla="*/ 0 h 757883"/>
                <a:gd name="connsiteX9" fmla="*/ 579619 w 631669"/>
                <a:gd name="connsiteY9" fmla="*/ 0 h 757883"/>
                <a:gd name="connsiteX10" fmla="*/ 631669 w 631669"/>
                <a:gd name="connsiteY10" fmla="*/ 52050 h 757883"/>
                <a:gd name="connsiteX11" fmla="*/ 631669 w 631669"/>
                <a:gd name="connsiteY11" fmla="*/ 705833 h 757883"/>
                <a:gd name="connsiteX12" fmla="*/ 579619 w 631669"/>
                <a:gd name="connsiteY12" fmla="*/ 757883 h 757883"/>
                <a:gd name="connsiteX13" fmla="*/ 52050 w 631669"/>
                <a:gd name="connsiteY13" fmla="*/ 757883 h 757883"/>
                <a:gd name="connsiteX14" fmla="*/ 0 w 631669"/>
                <a:gd name="connsiteY14" fmla="*/ 705833 h 757883"/>
                <a:gd name="connsiteX15" fmla="*/ 0 w 631669"/>
                <a:gd name="connsiteY15" fmla="*/ 52050 h 757883"/>
                <a:gd name="connsiteX16" fmla="*/ 52050 w 631669"/>
                <a:gd name="connsiteY16" fmla="*/ 0 h 75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1669" h="757883">
                  <a:moveTo>
                    <a:pt x="146816" y="114307"/>
                  </a:moveTo>
                  <a:cubicBezTo>
                    <a:pt x="128397" y="114307"/>
                    <a:pt x="113465" y="129239"/>
                    <a:pt x="113465" y="147658"/>
                  </a:cubicBezTo>
                  <a:lnTo>
                    <a:pt x="113465" y="610226"/>
                  </a:lnTo>
                  <a:cubicBezTo>
                    <a:pt x="113465" y="628645"/>
                    <a:pt x="128397" y="643577"/>
                    <a:pt x="146816" y="643577"/>
                  </a:cubicBezTo>
                  <a:lnTo>
                    <a:pt x="484854" y="643577"/>
                  </a:lnTo>
                  <a:cubicBezTo>
                    <a:pt x="503273" y="643577"/>
                    <a:pt x="518205" y="628645"/>
                    <a:pt x="518205" y="610226"/>
                  </a:cubicBezTo>
                  <a:lnTo>
                    <a:pt x="518205" y="147658"/>
                  </a:lnTo>
                  <a:cubicBezTo>
                    <a:pt x="518205" y="129239"/>
                    <a:pt x="503273" y="114307"/>
                    <a:pt x="484854" y="114307"/>
                  </a:cubicBezTo>
                  <a:close/>
                  <a:moveTo>
                    <a:pt x="52050" y="0"/>
                  </a:moveTo>
                  <a:lnTo>
                    <a:pt x="579619" y="0"/>
                  </a:lnTo>
                  <a:cubicBezTo>
                    <a:pt x="608365" y="0"/>
                    <a:pt x="631669" y="23304"/>
                    <a:pt x="631669" y="52050"/>
                  </a:cubicBezTo>
                  <a:lnTo>
                    <a:pt x="631669" y="705833"/>
                  </a:lnTo>
                  <a:cubicBezTo>
                    <a:pt x="631669" y="734579"/>
                    <a:pt x="608365" y="757883"/>
                    <a:pt x="579619" y="757883"/>
                  </a:cubicBezTo>
                  <a:lnTo>
                    <a:pt x="52050" y="757883"/>
                  </a:lnTo>
                  <a:cubicBezTo>
                    <a:pt x="23304" y="757883"/>
                    <a:pt x="0" y="734579"/>
                    <a:pt x="0" y="705833"/>
                  </a:cubicBezTo>
                  <a:lnTo>
                    <a:pt x="0" y="52050"/>
                  </a:lnTo>
                  <a:cubicBezTo>
                    <a:pt x="0" y="23304"/>
                    <a:pt x="23304" y="0"/>
                    <a:pt x="52050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E9C59D9-C693-4C3A-A818-99682D06D0CB}"/>
                </a:ext>
              </a:extLst>
            </p:cNvPr>
            <p:cNvSpPr/>
            <p:nvPr/>
          </p:nvSpPr>
          <p:spPr>
            <a:xfrm>
              <a:off x="1662998" y="3857329"/>
              <a:ext cx="803624" cy="364635"/>
            </a:xfrm>
            <a:custGeom>
              <a:avLst/>
              <a:gdLst>
                <a:gd name="connsiteX0" fmla="*/ 401812 w 803624"/>
                <a:gd name="connsiteY0" fmla="*/ 0 h 364635"/>
                <a:gd name="connsiteX1" fmla="*/ 803624 w 803624"/>
                <a:gd name="connsiteY1" fmla="*/ 309711 h 364635"/>
                <a:gd name="connsiteX2" fmla="*/ 796441 w 803624"/>
                <a:gd name="connsiteY2" fmla="*/ 364635 h 364635"/>
                <a:gd name="connsiteX3" fmla="*/ 7183 w 803624"/>
                <a:gd name="connsiteY3" fmla="*/ 364635 h 364635"/>
                <a:gd name="connsiteX4" fmla="*/ 0 w 803624"/>
                <a:gd name="connsiteY4" fmla="*/ 309711 h 364635"/>
                <a:gd name="connsiteX5" fmla="*/ 401812 w 803624"/>
                <a:gd name="connsiteY5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624" h="364635">
                  <a:moveTo>
                    <a:pt x="401812" y="0"/>
                  </a:moveTo>
                  <a:cubicBezTo>
                    <a:pt x="623727" y="0"/>
                    <a:pt x="803624" y="138662"/>
                    <a:pt x="803624" y="309711"/>
                  </a:cubicBezTo>
                  <a:lnTo>
                    <a:pt x="796441" y="364635"/>
                  </a:lnTo>
                  <a:lnTo>
                    <a:pt x="7183" y="364635"/>
                  </a:lnTo>
                  <a:lnTo>
                    <a:pt x="0" y="309711"/>
                  </a:lnTo>
                  <a:cubicBezTo>
                    <a:pt x="0" y="138662"/>
                    <a:pt x="179897" y="0"/>
                    <a:pt x="40181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75000"/>
                </a:schemeClr>
              </a:fgClr>
              <a:bgClr>
                <a:schemeClr val="bg1">
                  <a:lumMod val="6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6DA1BFD8-F908-4A58-8CCA-D36E5B8854EF}"/>
                </a:ext>
              </a:extLst>
            </p:cNvPr>
            <p:cNvSpPr/>
            <p:nvPr/>
          </p:nvSpPr>
          <p:spPr>
            <a:xfrm>
              <a:off x="1863123" y="3857329"/>
              <a:ext cx="403374" cy="364635"/>
            </a:xfrm>
            <a:custGeom>
              <a:avLst/>
              <a:gdLst>
                <a:gd name="connsiteX0" fmla="*/ 401812 w 803624"/>
                <a:gd name="connsiteY0" fmla="*/ 0 h 364635"/>
                <a:gd name="connsiteX1" fmla="*/ 803624 w 803624"/>
                <a:gd name="connsiteY1" fmla="*/ 309711 h 364635"/>
                <a:gd name="connsiteX2" fmla="*/ 796441 w 803624"/>
                <a:gd name="connsiteY2" fmla="*/ 364635 h 364635"/>
                <a:gd name="connsiteX3" fmla="*/ 7183 w 803624"/>
                <a:gd name="connsiteY3" fmla="*/ 364635 h 364635"/>
                <a:gd name="connsiteX4" fmla="*/ 0 w 803624"/>
                <a:gd name="connsiteY4" fmla="*/ 309711 h 364635"/>
                <a:gd name="connsiteX5" fmla="*/ 401812 w 803624"/>
                <a:gd name="connsiteY5" fmla="*/ 0 h 36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3624" h="364635">
                  <a:moveTo>
                    <a:pt x="401812" y="0"/>
                  </a:moveTo>
                  <a:cubicBezTo>
                    <a:pt x="623727" y="0"/>
                    <a:pt x="803624" y="138662"/>
                    <a:pt x="803624" y="309711"/>
                  </a:cubicBezTo>
                  <a:lnTo>
                    <a:pt x="796441" y="364635"/>
                  </a:lnTo>
                  <a:lnTo>
                    <a:pt x="7183" y="364635"/>
                  </a:lnTo>
                  <a:lnTo>
                    <a:pt x="0" y="309711"/>
                  </a:lnTo>
                  <a:cubicBezTo>
                    <a:pt x="0" y="138662"/>
                    <a:pt x="179897" y="0"/>
                    <a:pt x="401812" y="0"/>
                  </a:cubicBez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4154DC76-0840-4912-A14F-6881A13831B4}"/>
                </a:ext>
              </a:extLst>
            </p:cNvPr>
            <p:cNvSpPr/>
            <p:nvPr/>
          </p:nvSpPr>
          <p:spPr>
            <a:xfrm rot="10800000">
              <a:off x="1520957" y="4101132"/>
              <a:ext cx="1087707" cy="159650"/>
            </a:xfrm>
            <a:custGeom>
              <a:avLst/>
              <a:gdLst>
                <a:gd name="connsiteX0" fmla="*/ 2565218 w 2565218"/>
                <a:gd name="connsiteY0" fmla="*/ 376515 h 376515"/>
                <a:gd name="connsiteX1" fmla="*/ 2181322 w 2565218"/>
                <a:gd name="connsiteY1" fmla="*/ 331815 h 376515"/>
                <a:gd name="connsiteX2" fmla="*/ 1282609 w 2565218"/>
                <a:gd name="connsiteY2" fmla="*/ 292892 h 376515"/>
                <a:gd name="connsiteX3" fmla="*/ 383897 w 2565218"/>
                <a:gd name="connsiteY3" fmla="*/ 331815 h 376515"/>
                <a:gd name="connsiteX4" fmla="*/ 0 w 2565218"/>
                <a:gd name="connsiteY4" fmla="*/ 376515 h 376515"/>
                <a:gd name="connsiteX5" fmla="*/ 220857 w 2565218"/>
                <a:gd name="connsiteY5" fmla="*/ 0 h 376515"/>
                <a:gd name="connsiteX6" fmla="*/ 2344361 w 2565218"/>
                <a:gd name="connsiteY6" fmla="*/ 0 h 37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5218" h="376515">
                  <a:moveTo>
                    <a:pt x="2565218" y="376515"/>
                  </a:moveTo>
                  <a:lnTo>
                    <a:pt x="2181322" y="331815"/>
                  </a:lnTo>
                  <a:cubicBezTo>
                    <a:pt x="1905093" y="306752"/>
                    <a:pt x="1601396" y="292892"/>
                    <a:pt x="1282609" y="292892"/>
                  </a:cubicBezTo>
                  <a:cubicBezTo>
                    <a:pt x="963822" y="292892"/>
                    <a:pt x="660125" y="306751"/>
                    <a:pt x="383897" y="331815"/>
                  </a:cubicBezTo>
                  <a:lnTo>
                    <a:pt x="0" y="376515"/>
                  </a:lnTo>
                  <a:lnTo>
                    <a:pt x="220857" y="0"/>
                  </a:lnTo>
                  <a:lnTo>
                    <a:pt x="2344361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八角形 22">
              <a:extLst>
                <a:ext uri="{FF2B5EF4-FFF2-40B4-BE49-F238E27FC236}">
                  <a16:creationId xmlns:a16="http://schemas.microsoft.com/office/drawing/2014/main" id="{1A0C1D4C-60BB-43BC-9979-E393C63B34A6}"/>
                </a:ext>
              </a:extLst>
            </p:cNvPr>
            <p:cNvSpPr/>
            <p:nvPr/>
          </p:nvSpPr>
          <p:spPr>
            <a:xfrm>
              <a:off x="1694856" y="5002220"/>
              <a:ext cx="739909" cy="122983"/>
            </a:xfrm>
            <a:custGeom>
              <a:avLst/>
              <a:gdLst>
                <a:gd name="connsiteX0" fmla="*/ 0 w 1744980"/>
                <a:gd name="connsiteY0" fmla="*/ 98581 h 388620"/>
                <a:gd name="connsiteX1" fmla="*/ 98581 w 1744980"/>
                <a:gd name="connsiteY1" fmla="*/ 0 h 388620"/>
                <a:gd name="connsiteX2" fmla="*/ 1646399 w 1744980"/>
                <a:gd name="connsiteY2" fmla="*/ 0 h 388620"/>
                <a:gd name="connsiteX3" fmla="*/ 1744980 w 1744980"/>
                <a:gd name="connsiteY3" fmla="*/ 98581 h 388620"/>
                <a:gd name="connsiteX4" fmla="*/ 1744980 w 1744980"/>
                <a:gd name="connsiteY4" fmla="*/ 290039 h 388620"/>
                <a:gd name="connsiteX5" fmla="*/ 1646399 w 1744980"/>
                <a:gd name="connsiteY5" fmla="*/ 388620 h 388620"/>
                <a:gd name="connsiteX6" fmla="*/ 98581 w 1744980"/>
                <a:gd name="connsiteY6" fmla="*/ 388620 h 388620"/>
                <a:gd name="connsiteX7" fmla="*/ 0 w 1744980"/>
                <a:gd name="connsiteY7" fmla="*/ 290039 h 388620"/>
                <a:gd name="connsiteX8" fmla="*/ 0 w 1744980"/>
                <a:gd name="connsiteY8" fmla="*/ 98581 h 388620"/>
                <a:gd name="connsiteX0" fmla="*/ 0 w 1744980"/>
                <a:gd name="connsiteY0" fmla="*/ 98581 h 388620"/>
                <a:gd name="connsiteX1" fmla="*/ 1646399 w 1744980"/>
                <a:gd name="connsiteY1" fmla="*/ 0 h 388620"/>
                <a:gd name="connsiteX2" fmla="*/ 1744980 w 1744980"/>
                <a:gd name="connsiteY2" fmla="*/ 98581 h 388620"/>
                <a:gd name="connsiteX3" fmla="*/ 1744980 w 1744980"/>
                <a:gd name="connsiteY3" fmla="*/ 290039 h 388620"/>
                <a:gd name="connsiteX4" fmla="*/ 1646399 w 1744980"/>
                <a:gd name="connsiteY4" fmla="*/ 388620 h 388620"/>
                <a:gd name="connsiteX5" fmla="*/ 98581 w 1744980"/>
                <a:gd name="connsiteY5" fmla="*/ 388620 h 388620"/>
                <a:gd name="connsiteX6" fmla="*/ 0 w 1744980"/>
                <a:gd name="connsiteY6" fmla="*/ 290039 h 388620"/>
                <a:gd name="connsiteX7" fmla="*/ 0 w 1744980"/>
                <a:gd name="connsiteY7" fmla="*/ 98581 h 388620"/>
                <a:gd name="connsiteX0" fmla="*/ 0 w 1744980"/>
                <a:gd name="connsiteY0" fmla="*/ 0 h 290039"/>
                <a:gd name="connsiteX1" fmla="*/ 1744980 w 1744980"/>
                <a:gd name="connsiteY1" fmla="*/ 0 h 290039"/>
                <a:gd name="connsiteX2" fmla="*/ 1744980 w 1744980"/>
                <a:gd name="connsiteY2" fmla="*/ 191458 h 290039"/>
                <a:gd name="connsiteX3" fmla="*/ 1646399 w 1744980"/>
                <a:gd name="connsiteY3" fmla="*/ 290039 h 290039"/>
                <a:gd name="connsiteX4" fmla="*/ 98581 w 1744980"/>
                <a:gd name="connsiteY4" fmla="*/ 290039 h 290039"/>
                <a:gd name="connsiteX5" fmla="*/ 0 w 1744980"/>
                <a:gd name="connsiteY5" fmla="*/ 191458 h 290039"/>
                <a:gd name="connsiteX6" fmla="*/ 0 w 1744980"/>
                <a:gd name="connsiteY6" fmla="*/ 0 h 29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4980" h="290039">
                  <a:moveTo>
                    <a:pt x="0" y="0"/>
                  </a:moveTo>
                  <a:lnTo>
                    <a:pt x="1744980" y="0"/>
                  </a:lnTo>
                  <a:lnTo>
                    <a:pt x="1744980" y="191458"/>
                  </a:lnTo>
                  <a:lnTo>
                    <a:pt x="1646399" y="290039"/>
                  </a:lnTo>
                  <a:lnTo>
                    <a:pt x="98581" y="290039"/>
                  </a:lnTo>
                  <a:lnTo>
                    <a:pt x="0" y="191458"/>
                  </a:lnTo>
                  <a:lnTo>
                    <a:pt x="0" y="0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3CFAD5BC-D18C-4016-818D-D6275BEE586C}"/>
                </a:ext>
              </a:extLst>
            </p:cNvPr>
            <p:cNvSpPr/>
            <p:nvPr/>
          </p:nvSpPr>
          <p:spPr>
            <a:xfrm>
              <a:off x="1601156" y="6295759"/>
              <a:ext cx="927309" cy="164783"/>
            </a:xfrm>
            <a:prstGeom prst="round2SameRect">
              <a:avLst>
                <a:gd name="adj1" fmla="val 14035"/>
                <a:gd name="adj2" fmla="val 0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pptxa44_石灯篭のイラスト</dc:title>
  <dc:subject>pptxa44_石灯篭のイラスト</dc:subject>
  <dc:creator>でじけろお</dc:creator>
  <cp:revision>1</cp:revision>
  <dcterms:created xsi:type="dcterms:W3CDTF">2018-05-20T00:31:01Z</dcterms:created>
  <dcterms:modified xsi:type="dcterms:W3CDTF">2019-06-13T23:50:23Z</dcterms:modified>
  <cp:version>1</cp:version>
</cp:coreProperties>
</file>