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54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EF201007-2605-46BD-A4B2-6339F8093806}"/>
              </a:ext>
            </a:extLst>
          </p:cNvPr>
          <p:cNvSpPr>
            <a:spLocks/>
          </p:cNvSpPr>
          <p:nvPr/>
        </p:nvSpPr>
        <p:spPr bwMode="auto">
          <a:xfrm>
            <a:off x="775856" y="1291318"/>
            <a:ext cx="2422170" cy="1894114"/>
          </a:xfrm>
          <a:custGeom>
            <a:avLst/>
            <a:gdLst>
              <a:gd name="T0" fmla="*/ 356 w 1266"/>
              <a:gd name="T1" fmla="*/ 48 h 990"/>
              <a:gd name="T2" fmla="*/ 309 w 1266"/>
              <a:gd name="T3" fmla="*/ 79 h 990"/>
              <a:gd name="T4" fmla="*/ 291 w 1266"/>
              <a:gd name="T5" fmla="*/ 140 h 990"/>
              <a:gd name="T6" fmla="*/ 297 w 1266"/>
              <a:gd name="T7" fmla="*/ 217 h 990"/>
              <a:gd name="T8" fmla="*/ 342 w 1266"/>
              <a:gd name="T9" fmla="*/ 339 h 990"/>
              <a:gd name="T10" fmla="*/ 391 w 1266"/>
              <a:gd name="T11" fmla="*/ 434 h 990"/>
              <a:gd name="T12" fmla="*/ 368 w 1266"/>
              <a:gd name="T13" fmla="*/ 577 h 990"/>
              <a:gd name="T14" fmla="*/ 171 w 1266"/>
              <a:gd name="T15" fmla="*/ 614 h 990"/>
              <a:gd name="T16" fmla="*/ 73 w 1266"/>
              <a:gd name="T17" fmla="*/ 568 h 990"/>
              <a:gd name="T18" fmla="*/ 48 w 1266"/>
              <a:gd name="T19" fmla="*/ 591 h 990"/>
              <a:gd name="T20" fmla="*/ 20 w 1266"/>
              <a:gd name="T21" fmla="*/ 608 h 990"/>
              <a:gd name="T22" fmla="*/ 4 w 1266"/>
              <a:gd name="T23" fmla="*/ 614 h 990"/>
              <a:gd name="T24" fmla="*/ 40 w 1266"/>
              <a:gd name="T25" fmla="*/ 644 h 990"/>
              <a:gd name="T26" fmla="*/ 33 w 1266"/>
              <a:gd name="T27" fmla="*/ 667 h 990"/>
              <a:gd name="T28" fmla="*/ 66 w 1266"/>
              <a:gd name="T29" fmla="*/ 713 h 990"/>
              <a:gd name="T30" fmla="*/ 79 w 1266"/>
              <a:gd name="T31" fmla="*/ 726 h 990"/>
              <a:gd name="T32" fmla="*/ 96 w 1266"/>
              <a:gd name="T33" fmla="*/ 665 h 990"/>
              <a:gd name="T34" fmla="*/ 132 w 1266"/>
              <a:gd name="T35" fmla="*/ 660 h 990"/>
              <a:gd name="T36" fmla="*/ 202 w 1266"/>
              <a:gd name="T37" fmla="*/ 698 h 990"/>
              <a:gd name="T38" fmla="*/ 322 w 1266"/>
              <a:gd name="T39" fmla="*/ 701 h 990"/>
              <a:gd name="T40" fmla="*/ 420 w 1266"/>
              <a:gd name="T41" fmla="*/ 644 h 990"/>
              <a:gd name="T42" fmla="*/ 489 w 1266"/>
              <a:gd name="T43" fmla="*/ 614 h 990"/>
              <a:gd name="T44" fmla="*/ 552 w 1266"/>
              <a:gd name="T45" fmla="*/ 710 h 990"/>
              <a:gd name="T46" fmla="*/ 558 w 1266"/>
              <a:gd name="T47" fmla="*/ 752 h 990"/>
              <a:gd name="T48" fmla="*/ 460 w 1266"/>
              <a:gd name="T49" fmla="*/ 706 h 990"/>
              <a:gd name="T50" fmla="*/ 457 w 1266"/>
              <a:gd name="T51" fmla="*/ 721 h 990"/>
              <a:gd name="T52" fmla="*/ 358 w 1266"/>
              <a:gd name="T53" fmla="*/ 711 h 990"/>
              <a:gd name="T54" fmla="*/ 322 w 1266"/>
              <a:gd name="T55" fmla="*/ 726 h 990"/>
              <a:gd name="T56" fmla="*/ 358 w 1266"/>
              <a:gd name="T57" fmla="*/ 746 h 990"/>
              <a:gd name="T58" fmla="*/ 440 w 1266"/>
              <a:gd name="T59" fmla="*/ 797 h 990"/>
              <a:gd name="T60" fmla="*/ 427 w 1266"/>
              <a:gd name="T61" fmla="*/ 824 h 990"/>
              <a:gd name="T62" fmla="*/ 430 w 1266"/>
              <a:gd name="T63" fmla="*/ 856 h 990"/>
              <a:gd name="T64" fmla="*/ 499 w 1266"/>
              <a:gd name="T65" fmla="*/ 877 h 990"/>
              <a:gd name="T66" fmla="*/ 649 w 1266"/>
              <a:gd name="T67" fmla="*/ 911 h 990"/>
              <a:gd name="T68" fmla="*/ 775 w 1266"/>
              <a:gd name="T69" fmla="*/ 952 h 990"/>
              <a:gd name="T70" fmla="*/ 969 w 1266"/>
              <a:gd name="T71" fmla="*/ 990 h 990"/>
              <a:gd name="T72" fmla="*/ 1067 w 1266"/>
              <a:gd name="T73" fmla="*/ 961 h 990"/>
              <a:gd name="T74" fmla="*/ 1077 w 1266"/>
              <a:gd name="T75" fmla="*/ 903 h 990"/>
              <a:gd name="T76" fmla="*/ 1156 w 1266"/>
              <a:gd name="T77" fmla="*/ 903 h 990"/>
              <a:gd name="T78" fmla="*/ 1175 w 1266"/>
              <a:gd name="T79" fmla="*/ 884 h 990"/>
              <a:gd name="T80" fmla="*/ 1228 w 1266"/>
              <a:gd name="T81" fmla="*/ 923 h 990"/>
              <a:gd name="T82" fmla="*/ 1264 w 1266"/>
              <a:gd name="T83" fmla="*/ 905 h 990"/>
              <a:gd name="T84" fmla="*/ 1254 w 1266"/>
              <a:gd name="T85" fmla="*/ 846 h 990"/>
              <a:gd name="T86" fmla="*/ 1161 w 1266"/>
              <a:gd name="T87" fmla="*/ 687 h 990"/>
              <a:gd name="T88" fmla="*/ 1093 w 1266"/>
              <a:gd name="T89" fmla="*/ 606 h 990"/>
              <a:gd name="T90" fmla="*/ 1059 w 1266"/>
              <a:gd name="T91" fmla="*/ 513 h 990"/>
              <a:gd name="T92" fmla="*/ 979 w 1266"/>
              <a:gd name="T93" fmla="*/ 391 h 990"/>
              <a:gd name="T94" fmla="*/ 877 w 1266"/>
              <a:gd name="T95" fmla="*/ 319 h 990"/>
              <a:gd name="T96" fmla="*/ 729 w 1266"/>
              <a:gd name="T97" fmla="*/ 234 h 990"/>
              <a:gd name="T98" fmla="*/ 650 w 1266"/>
              <a:gd name="T99" fmla="*/ 138 h 990"/>
              <a:gd name="T100" fmla="*/ 642 w 1266"/>
              <a:gd name="T101" fmla="*/ 89 h 990"/>
              <a:gd name="T102" fmla="*/ 627 w 1266"/>
              <a:gd name="T103" fmla="*/ 32 h 990"/>
              <a:gd name="T104" fmla="*/ 583 w 1266"/>
              <a:gd name="T105" fmla="*/ 2 h 990"/>
              <a:gd name="T106" fmla="*/ 516 w 1266"/>
              <a:gd name="T107" fmla="*/ 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66" h="990">
                <a:moveTo>
                  <a:pt x="466" y="43"/>
                </a:moveTo>
                <a:lnTo>
                  <a:pt x="466" y="43"/>
                </a:lnTo>
                <a:lnTo>
                  <a:pt x="447" y="43"/>
                </a:lnTo>
                <a:lnTo>
                  <a:pt x="404" y="45"/>
                </a:lnTo>
                <a:lnTo>
                  <a:pt x="379" y="46"/>
                </a:lnTo>
                <a:lnTo>
                  <a:pt x="356" y="48"/>
                </a:lnTo>
                <a:lnTo>
                  <a:pt x="338" y="51"/>
                </a:lnTo>
                <a:lnTo>
                  <a:pt x="333" y="53"/>
                </a:lnTo>
                <a:lnTo>
                  <a:pt x="329" y="56"/>
                </a:lnTo>
                <a:lnTo>
                  <a:pt x="329" y="56"/>
                </a:lnTo>
                <a:lnTo>
                  <a:pt x="317" y="68"/>
                </a:lnTo>
                <a:lnTo>
                  <a:pt x="309" y="79"/>
                </a:lnTo>
                <a:lnTo>
                  <a:pt x="304" y="89"/>
                </a:lnTo>
                <a:lnTo>
                  <a:pt x="302" y="96"/>
                </a:lnTo>
                <a:lnTo>
                  <a:pt x="302" y="96"/>
                </a:lnTo>
                <a:lnTo>
                  <a:pt x="301" y="104"/>
                </a:lnTo>
                <a:lnTo>
                  <a:pt x="296" y="119"/>
                </a:lnTo>
                <a:lnTo>
                  <a:pt x="291" y="140"/>
                </a:lnTo>
                <a:lnTo>
                  <a:pt x="289" y="150"/>
                </a:lnTo>
                <a:lnTo>
                  <a:pt x="289" y="161"/>
                </a:lnTo>
                <a:lnTo>
                  <a:pt x="289" y="161"/>
                </a:lnTo>
                <a:lnTo>
                  <a:pt x="291" y="176"/>
                </a:lnTo>
                <a:lnTo>
                  <a:pt x="292" y="194"/>
                </a:lnTo>
                <a:lnTo>
                  <a:pt x="297" y="217"/>
                </a:lnTo>
                <a:lnTo>
                  <a:pt x="304" y="242"/>
                </a:lnTo>
                <a:lnTo>
                  <a:pt x="311" y="268"/>
                </a:lnTo>
                <a:lnTo>
                  <a:pt x="320" y="294"/>
                </a:lnTo>
                <a:lnTo>
                  <a:pt x="330" y="317"/>
                </a:lnTo>
                <a:lnTo>
                  <a:pt x="342" y="339"/>
                </a:lnTo>
                <a:lnTo>
                  <a:pt x="342" y="339"/>
                </a:lnTo>
                <a:lnTo>
                  <a:pt x="363" y="370"/>
                </a:lnTo>
                <a:lnTo>
                  <a:pt x="381" y="391"/>
                </a:lnTo>
                <a:lnTo>
                  <a:pt x="391" y="401"/>
                </a:lnTo>
                <a:lnTo>
                  <a:pt x="394" y="404"/>
                </a:lnTo>
                <a:lnTo>
                  <a:pt x="394" y="404"/>
                </a:lnTo>
                <a:lnTo>
                  <a:pt x="391" y="434"/>
                </a:lnTo>
                <a:lnTo>
                  <a:pt x="389" y="467"/>
                </a:lnTo>
                <a:lnTo>
                  <a:pt x="388" y="503"/>
                </a:lnTo>
                <a:lnTo>
                  <a:pt x="388" y="568"/>
                </a:lnTo>
                <a:lnTo>
                  <a:pt x="388" y="568"/>
                </a:lnTo>
                <a:lnTo>
                  <a:pt x="383" y="570"/>
                </a:lnTo>
                <a:lnTo>
                  <a:pt x="368" y="577"/>
                </a:lnTo>
                <a:lnTo>
                  <a:pt x="338" y="585"/>
                </a:lnTo>
                <a:lnTo>
                  <a:pt x="289" y="595"/>
                </a:lnTo>
                <a:lnTo>
                  <a:pt x="289" y="595"/>
                </a:lnTo>
                <a:lnTo>
                  <a:pt x="201" y="609"/>
                </a:lnTo>
                <a:lnTo>
                  <a:pt x="171" y="614"/>
                </a:lnTo>
                <a:lnTo>
                  <a:pt x="171" y="614"/>
                </a:lnTo>
                <a:lnTo>
                  <a:pt x="160" y="606"/>
                </a:lnTo>
                <a:lnTo>
                  <a:pt x="132" y="591"/>
                </a:lnTo>
                <a:lnTo>
                  <a:pt x="115" y="582"/>
                </a:lnTo>
                <a:lnTo>
                  <a:pt x="100" y="575"/>
                </a:lnTo>
                <a:lnTo>
                  <a:pt x="84" y="570"/>
                </a:lnTo>
                <a:lnTo>
                  <a:pt x="73" y="568"/>
                </a:lnTo>
                <a:lnTo>
                  <a:pt x="73" y="568"/>
                </a:lnTo>
                <a:lnTo>
                  <a:pt x="68" y="568"/>
                </a:lnTo>
                <a:lnTo>
                  <a:pt x="64" y="572"/>
                </a:lnTo>
                <a:lnTo>
                  <a:pt x="58" y="577"/>
                </a:lnTo>
                <a:lnTo>
                  <a:pt x="53" y="583"/>
                </a:lnTo>
                <a:lnTo>
                  <a:pt x="48" y="591"/>
                </a:lnTo>
                <a:lnTo>
                  <a:pt x="43" y="600"/>
                </a:lnTo>
                <a:lnTo>
                  <a:pt x="38" y="604"/>
                </a:lnTo>
                <a:lnTo>
                  <a:pt x="35" y="608"/>
                </a:lnTo>
                <a:lnTo>
                  <a:pt x="30" y="608"/>
                </a:lnTo>
                <a:lnTo>
                  <a:pt x="25" y="609"/>
                </a:lnTo>
                <a:lnTo>
                  <a:pt x="20" y="608"/>
                </a:lnTo>
                <a:lnTo>
                  <a:pt x="20" y="608"/>
                </a:lnTo>
                <a:lnTo>
                  <a:pt x="10" y="606"/>
                </a:lnTo>
                <a:lnTo>
                  <a:pt x="4" y="604"/>
                </a:lnTo>
                <a:lnTo>
                  <a:pt x="0" y="606"/>
                </a:lnTo>
                <a:lnTo>
                  <a:pt x="0" y="608"/>
                </a:lnTo>
                <a:lnTo>
                  <a:pt x="4" y="614"/>
                </a:lnTo>
                <a:lnTo>
                  <a:pt x="13" y="621"/>
                </a:lnTo>
                <a:lnTo>
                  <a:pt x="13" y="621"/>
                </a:lnTo>
                <a:lnTo>
                  <a:pt x="35" y="634"/>
                </a:lnTo>
                <a:lnTo>
                  <a:pt x="46" y="641"/>
                </a:lnTo>
                <a:lnTo>
                  <a:pt x="46" y="641"/>
                </a:lnTo>
                <a:lnTo>
                  <a:pt x="40" y="644"/>
                </a:lnTo>
                <a:lnTo>
                  <a:pt x="30" y="649"/>
                </a:lnTo>
                <a:lnTo>
                  <a:pt x="25" y="654"/>
                </a:lnTo>
                <a:lnTo>
                  <a:pt x="23" y="659"/>
                </a:lnTo>
                <a:lnTo>
                  <a:pt x="23" y="660"/>
                </a:lnTo>
                <a:lnTo>
                  <a:pt x="25" y="662"/>
                </a:lnTo>
                <a:lnTo>
                  <a:pt x="33" y="667"/>
                </a:lnTo>
                <a:lnTo>
                  <a:pt x="33" y="667"/>
                </a:lnTo>
                <a:lnTo>
                  <a:pt x="56" y="677"/>
                </a:lnTo>
                <a:lnTo>
                  <a:pt x="58" y="678"/>
                </a:lnTo>
                <a:lnTo>
                  <a:pt x="59" y="680"/>
                </a:lnTo>
                <a:lnTo>
                  <a:pt x="59" y="680"/>
                </a:lnTo>
                <a:lnTo>
                  <a:pt x="66" y="713"/>
                </a:lnTo>
                <a:lnTo>
                  <a:pt x="69" y="721"/>
                </a:lnTo>
                <a:lnTo>
                  <a:pt x="73" y="728"/>
                </a:lnTo>
                <a:lnTo>
                  <a:pt x="74" y="729"/>
                </a:lnTo>
                <a:lnTo>
                  <a:pt x="76" y="731"/>
                </a:lnTo>
                <a:lnTo>
                  <a:pt x="77" y="729"/>
                </a:lnTo>
                <a:lnTo>
                  <a:pt x="79" y="726"/>
                </a:lnTo>
                <a:lnTo>
                  <a:pt x="79" y="726"/>
                </a:lnTo>
                <a:lnTo>
                  <a:pt x="82" y="716"/>
                </a:lnTo>
                <a:lnTo>
                  <a:pt x="84" y="703"/>
                </a:lnTo>
                <a:lnTo>
                  <a:pt x="87" y="690"/>
                </a:lnTo>
                <a:lnTo>
                  <a:pt x="91" y="675"/>
                </a:lnTo>
                <a:lnTo>
                  <a:pt x="96" y="665"/>
                </a:lnTo>
                <a:lnTo>
                  <a:pt x="99" y="660"/>
                </a:lnTo>
                <a:lnTo>
                  <a:pt x="104" y="657"/>
                </a:lnTo>
                <a:lnTo>
                  <a:pt x="109" y="655"/>
                </a:lnTo>
                <a:lnTo>
                  <a:pt x="115" y="655"/>
                </a:lnTo>
                <a:lnTo>
                  <a:pt x="123" y="657"/>
                </a:lnTo>
                <a:lnTo>
                  <a:pt x="132" y="660"/>
                </a:lnTo>
                <a:lnTo>
                  <a:pt x="132" y="660"/>
                </a:lnTo>
                <a:lnTo>
                  <a:pt x="148" y="670"/>
                </a:lnTo>
                <a:lnTo>
                  <a:pt x="161" y="678"/>
                </a:lnTo>
                <a:lnTo>
                  <a:pt x="174" y="685"/>
                </a:lnTo>
                <a:lnTo>
                  <a:pt x="187" y="693"/>
                </a:lnTo>
                <a:lnTo>
                  <a:pt x="202" y="698"/>
                </a:lnTo>
                <a:lnTo>
                  <a:pt x="222" y="703"/>
                </a:lnTo>
                <a:lnTo>
                  <a:pt x="248" y="705"/>
                </a:lnTo>
                <a:lnTo>
                  <a:pt x="283" y="706"/>
                </a:lnTo>
                <a:lnTo>
                  <a:pt x="283" y="706"/>
                </a:lnTo>
                <a:lnTo>
                  <a:pt x="302" y="705"/>
                </a:lnTo>
                <a:lnTo>
                  <a:pt x="322" y="701"/>
                </a:lnTo>
                <a:lnTo>
                  <a:pt x="340" y="695"/>
                </a:lnTo>
                <a:lnTo>
                  <a:pt x="358" y="687"/>
                </a:lnTo>
                <a:lnTo>
                  <a:pt x="375" y="677"/>
                </a:lnTo>
                <a:lnTo>
                  <a:pt x="391" y="667"/>
                </a:lnTo>
                <a:lnTo>
                  <a:pt x="406" y="655"/>
                </a:lnTo>
                <a:lnTo>
                  <a:pt x="420" y="644"/>
                </a:lnTo>
                <a:lnTo>
                  <a:pt x="445" y="621"/>
                </a:lnTo>
                <a:lnTo>
                  <a:pt x="463" y="601"/>
                </a:lnTo>
                <a:lnTo>
                  <a:pt x="480" y="582"/>
                </a:lnTo>
                <a:lnTo>
                  <a:pt x="480" y="582"/>
                </a:lnTo>
                <a:lnTo>
                  <a:pt x="483" y="591"/>
                </a:lnTo>
                <a:lnTo>
                  <a:pt x="489" y="614"/>
                </a:lnTo>
                <a:lnTo>
                  <a:pt x="503" y="644"/>
                </a:lnTo>
                <a:lnTo>
                  <a:pt x="509" y="659"/>
                </a:lnTo>
                <a:lnTo>
                  <a:pt x="519" y="673"/>
                </a:lnTo>
                <a:lnTo>
                  <a:pt x="519" y="673"/>
                </a:lnTo>
                <a:lnTo>
                  <a:pt x="537" y="696"/>
                </a:lnTo>
                <a:lnTo>
                  <a:pt x="552" y="710"/>
                </a:lnTo>
                <a:lnTo>
                  <a:pt x="562" y="718"/>
                </a:lnTo>
                <a:lnTo>
                  <a:pt x="565" y="719"/>
                </a:lnTo>
                <a:lnTo>
                  <a:pt x="565" y="719"/>
                </a:lnTo>
                <a:lnTo>
                  <a:pt x="562" y="734"/>
                </a:lnTo>
                <a:lnTo>
                  <a:pt x="558" y="752"/>
                </a:lnTo>
                <a:lnTo>
                  <a:pt x="558" y="752"/>
                </a:lnTo>
                <a:lnTo>
                  <a:pt x="555" y="751"/>
                </a:lnTo>
                <a:lnTo>
                  <a:pt x="545" y="747"/>
                </a:lnTo>
                <a:lnTo>
                  <a:pt x="516" y="731"/>
                </a:lnTo>
                <a:lnTo>
                  <a:pt x="483" y="714"/>
                </a:lnTo>
                <a:lnTo>
                  <a:pt x="470" y="710"/>
                </a:lnTo>
                <a:lnTo>
                  <a:pt x="460" y="706"/>
                </a:lnTo>
                <a:lnTo>
                  <a:pt x="460" y="706"/>
                </a:lnTo>
                <a:lnTo>
                  <a:pt x="455" y="706"/>
                </a:lnTo>
                <a:lnTo>
                  <a:pt x="453" y="708"/>
                </a:lnTo>
                <a:lnTo>
                  <a:pt x="453" y="710"/>
                </a:lnTo>
                <a:lnTo>
                  <a:pt x="453" y="714"/>
                </a:lnTo>
                <a:lnTo>
                  <a:pt x="457" y="721"/>
                </a:lnTo>
                <a:lnTo>
                  <a:pt x="463" y="734"/>
                </a:lnTo>
                <a:lnTo>
                  <a:pt x="466" y="739"/>
                </a:lnTo>
                <a:lnTo>
                  <a:pt x="466" y="739"/>
                </a:lnTo>
                <a:lnTo>
                  <a:pt x="368" y="713"/>
                </a:lnTo>
                <a:lnTo>
                  <a:pt x="368" y="713"/>
                </a:lnTo>
                <a:lnTo>
                  <a:pt x="358" y="711"/>
                </a:lnTo>
                <a:lnTo>
                  <a:pt x="342" y="711"/>
                </a:lnTo>
                <a:lnTo>
                  <a:pt x="333" y="711"/>
                </a:lnTo>
                <a:lnTo>
                  <a:pt x="327" y="714"/>
                </a:lnTo>
                <a:lnTo>
                  <a:pt x="322" y="719"/>
                </a:lnTo>
                <a:lnTo>
                  <a:pt x="322" y="723"/>
                </a:lnTo>
                <a:lnTo>
                  <a:pt x="322" y="726"/>
                </a:lnTo>
                <a:lnTo>
                  <a:pt x="322" y="726"/>
                </a:lnTo>
                <a:lnTo>
                  <a:pt x="325" y="733"/>
                </a:lnTo>
                <a:lnTo>
                  <a:pt x="330" y="737"/>
                </a:lnTo>
                <a:lnTo>
                  <a:pt x="337" y="741"/>
                </a:lnTo>
                <a:lnTo>
                  <a:pt x="343" y="742"/>
                </a:lnTo>
                <a:lnTo>
                  <a:pt x="358" y="746"/>
                </a:lnTo>
                <a:lnTo>
                  <a:pt x="363" y="749"/>
                </a:lnTo>
                <a:lnTo>
                  <a:pt x="368" y="752"/>
                </a:lnTo>
                <a:lnTo>
                  <a:pt x="368" y="752"/>
                </a:lnTo>
                <a:lnTo>
                  <a:pt x="376" y="759"/>
                </a:lnTo>
                <a:lnTo>
                  <a:pt x="394" y="769"/>
                </a:lnTo>
                <a:lnTo>
                  <a:pt x="440" y="797"/>
                </a:lnTo>
                <a:lnTo>
                  <a:pt x="506" y="831"/>
                </a:lnTo>
                <a:lnTo>
                  <a:pt x="506" y="831"/>
                </a:lnTo>
                <a:lnTo>
                  <a:pt x="473" y="829"/>
                </a:lnTo>
                <a:lnTo>
                  <a:pt x="447" y="826"/>
                </a:lnTo>
                <a:lnTo>
                  <a:pt x="427" y="824"/>
                </a:lnTo>
                <a:lnTo>
                  <a:pt x="427" y="824"/>
                </a:lnTo>
                <a:lnTo>
                  <a:pt x="422" y="824"/>
                </a:lnTo>
                <a:lnTo>
                  <a:pt x="419" y="828"/>
                </a:lnTo>
                <a:lnTo>
                  <a:pt x="419" y="834"/>
                </a:lnTo>
                <a:lnTo>
                  <a:pt x="420" y="841"/>
                </a:lnTo>
                <a:lnTo>
                  <a:pt x="424" y="849"/>
                </a:lnTo>
                <a:lnTo>
                  <a:pt x="430" y="856"/>
                </a:lnTo>
                <a:lnTo>
                  <a:pt x="437" y="861"/>
                </a:lnTo>
                <a:lnTo>
                  <a:pt x="447" y="864"/>
                </a:lnTo>
                <a:lnTo>
                  <a:pt x="447" y="864"/>
                </a:lnTo>
                <a:lnTo>
                  <a:pt x="470" y="869"/>
                </a:lnTo>
                <a:lnTo>
                  <a:pt x="499" y="877"/>
                </a:lnTo>
                <a:lnTo>
                  <a:pt x="499" y="877"/>
                </a:lnTo>
                <a:lnTo>
                  <a:pt x="521" y="884"/>
                </a:lnTo>
                <a:lnTo>
                  <a:pt x="537" y="888"/>
                </a:lnTo>
                <a:lnTo>
                  <a:pt x="562" y="895"/>
                </a:lnTo>
                <a:lnTo>
                  <a:pt x="604" y="903"/>
                </a:lnTo>
                <a:lnTo>
                  <a:pt x="604" y="903"/>
                </a:lnTo>
                <a:lnTo>
                  <a:pt x="649" y="911"/>
                </a:lnTo>
                <a:lnTo>
                  <a:pt x="673" y="918"/>
                </a:lnTo>
                <a:lnTo>
                  <a:pt x="685" y="921"/>
                </a:lnTo>
                <a:lnTo>
                  <a:pt x="690" y="923"/>
                </a:lnTo>
                <a:lnTo>
                  <a:pt x="690" y="923"/>
                </a:lnTo>
                <a:lnTo>
                  <a:pt x="716" y="933"/>
                </a:lnTo>
                <a:lnTo>
                  <a:pt x="775" y="952"/>
                </a:lnTo>
                <a:lnTo>
                  <a:pt x="811" y="964"/>
                </a:lnTo>
                <a:lnTo>
                  <a:pt x="852" y="974"/>
                </a:lnTo>
                <a:lnTo>
                  <a:pt x="893" y="984"/>
                </a:lnTo>
                <a:lnTo>
                  <a:pt x="933" y="989"/>
                </a:lnTo>
                <a:lnTo>
                  <a:pt x="933" y="989"/>
                </a:lnTo>
                <a:lnTo>
                  <a:pt x="969" y="990"/>
                </a:lnTo>
                <a:lnTo>
                  <a:pt x="997" y="990"/>
                </a:lnTo>
                <a:lnTo>
                  <a:pt x="1020" y="989"/>
                </a:lnTo>
                <a:lnTo>
                  <a:pt x="1038" y="984"/>
                </a:lnTo>
                <a:lnTo>
                  <a:pt x="1051" y="979"/>
                </a:lnTo>
                <a:lnTo>
                  <a:pt x="1061" y="971"/>
                </a:lnTo>
                <a:lnTo>
                  <a:pt x="1067" y="961"/>
                </a:lnTo>
                <a:lnTo>
                  <a:pt x="1070" y="949"/>
                </a:lnTo>
                <a:lnTo>
                  <a:pt x="1070" y="949"/>
                </a:lnTo>
                <a:lnTo>
                  <a:pt x="1074" y="929"/>
                </a:lnTo>
                <a:lnTo>
                  <a:pt x="1077" y="915"/>
                </a:lnTo>
                <a:lnTo>
                  <a:pt x="1077" y="903"/>
                </a:lnTo>
                <a:lnTo>
                  <a:pt x="1077" y="903"/>
                </a:lnTo>
                <a:lnTo>
                  <a:pt x="1087" y="905"/>
                </a:lnTo>
                <a:lnTo>
                  <a:pt x="1108" y="908"/>
                </a:lnTo>
                <a:lnTo>
                  <a:pt x="1121" y="908"/>
                </a:lnTo>
                <a:lnTo>
                  <a:pt x="1134" y="908"/>
                </a:lnTo>
                <a:lnTo>
                  <a:pt x="1146" y="907"/>
                </a:lnTo>
                <a:lnTo>
                  <a:pt x="1156" y="903"/>
                </a:lnTo>
                <a:lnTo>
                  <a:pt x="1156" y="903"/>
                </a:lnTo>
                <a:lnTo>
                  <a:pt x="1167" y="895"/>
                </a:lnTo>
                <a:lnTo>
                  <a:pt x="1174" y="888"/>
                </a:lnTo>
                <a:lnTo>
                  <a:pt x="1175" y="885"/>
                </a:lnTo>
                <a:lnTo>
                  <a:pt x="1175" y="884"/>
                </a:lnTo>
                <a:lnTo>
                  <a:pt x="1175" y="884"/>
                </a:lnTo>
                <a:lnTo>
                  <a:pt x="1180" y="890"/>
                </a:lnTo>
                <a:lnTo>
                  <a:pt x="1194" y="905"/>
                </a:lnTo>
                <a:lnTo>
                  <a:pt x="1202" y="913"/>
                </a:lnTo>
                <a:lnTo>
                  <a:pt x="1212" y="920"/>
                </a:lnTo>
                <a:lnTo>
                  <a:pt x="1223" y="923"/>
                </a:lnTo>
                <a:lnTo>
                  <a:pt x="1228" y="923"/>
                </a:lnTo>
                <a:lnTo>
                  <a:pt x="1235" y="923"/>
                </a:lnTo>
                <a:lnTo>
                  <a:pt x="1235" y="923"/>
                </a:lnTo>
                <a:lnTo>
                  <a:pt x="1244" y="920"/>
                </a:lnTo>
                <a:lnTo>
                  <a:pt x="1254" y="916"/>
                </a:lnTo>
                <a:lnTo>
                  <a:pt x="1259" y="911"/>
                </a:lnTo>
                <a:lnTo>
                  <a:pt x="1264" y="905"/>
                </a:lnTo>
                <a:lnTo>
                  <a:pt x="1266" y="897"/>
                </a:lnTo>
                <a:lnTo>
                  <a:pt x="1266" y="888"/>
                </a:lnTo>
                <a:lnTo>
                  <a:pt x="1264" y="877"/>
                </a:lnTo>
                <a:lnTo>
                  <a:pt x="1261" y="864"/>
                </a:lnTo>
                <a:lnTo>
                  <a:pt x="1261" y="864"/>
                </a:lnTo>
                <a:lnTo>
                  <a:pt x="1254" y="846"/>
                </a:lnTo>
                <a:lnTo>
                  <a:pt x="1244" y="823"/>
                </a:lnTo>
                <a:lnTo>
                  <a:pt x="1231" y="797"/>
                </a:lnTo>
                <a:lnTo>
                  <a:pt x="1215" y="769"/>
                </a:lnTo>
                <a:lnTo>
                  <a:pt x="1198" y="739"/>
                </a:lnTo>
                <a:lnTo>
                  <a:pt x="1180" y="711"/>
                </a:lnTo>
                <a:lnTo>
                  <a:pt x="1161" y="687"/>
                </a:lnTo>
                <a:lnTo>
                  <a:pt x="1143" y="667"/>
                </a:lnTo>
                <a:lnTo>
                  <a:pt x="1143" y="667"/>
                </a:lnTo>
                <a:lnTo>
                  <a:pt x="1126" y="650"/>
                </a:lnTo>
                <a:lnTo>
                  <a:pt x="1113" y="634"/>
                </a:lnTo>
                <a:lnTo>
                  <a:pt x="1102" y="619"/>
                </a:lnTo>
                <a:lnTo>
                  <a:pt x="1093" y="606"/>
                </a:lnTo>
                <a:lnTo>
                  <a:pt x="1082" y="585"/>
                </a:lnTo>
                <a:lnTo>
                  <a:pt x="1077" y="575"/>
                </a:lnTo>
                <a:lnTo>
                  <a:pt x="1077" y="575"/>
                </a:lnTo>
                <a:lnTo>
                  <a:pt x="1074" y="555"/>
                </a:lnTo>
                <a:lnTo>
                  <a:pt x="1067" y="536"/>
                </a:lnTo>
                <a:lnTo>
                  <a:pt x="1059" y="513"/>
                </a:lnTo>
                <a:lnTo>
                  <a:pt x="1047" y="485"/>
                </a:lnTo>
                <a:lnTo>
                  <a:pt x="1029" y="453"/>
                </a:lnTo>
                <a:lnTo>
                  <a:pt x="1020" y="439"/>
                </a:lnTo>
                <a:lnTo>
                  <a:pt x="1006" y="422"/>
                </a:lnTo>
                <a:lnTo>
                  <a:pt x="993" y="408"/>
                </a:lnTo>
                <a:lnTo>
                  <a:pt x="979" y="391"/>
                </a:lnTo>
                <a:lnTo>
                  <a:pt x="979" y="391"/>
                </a:lnTo>
                <a:lnTo>
                  <a:pt x="962" y="376"/>
                </a:lnTo>
                <a:lnTo>
                  <a:pt x="946" y="363"/>
                </a:lnTo>
                <a:lnTo>
                  <a:pt x="929" y="350"/>
                </a:lnTo>
                <a:lnTo>
                  <a:pt x="911" y="339"/>
                </a:lnTo>
                <a:lnTo>
                  <a:pt x="877" y="319"/>
                </a:lnTo>
                <a:lnTo>
                  <a:pt x="841" y="301"/>
                </a:lnTo>
                <a:lnTo>
                  <a:pt x="806" y="283"/>
                </a:lnTo>
                <a:lnTo>
                  <a:pt x="773" y="265"/>
                </a:lnTo>
                <a:lnTo>
                  <a:pt x="759" y="255"/>
                </a:lnTo>
                <a:lnTo>
                  <a:pt x="744" y="245"/>
                </a:lnTo>
                <a:lnTo>
                  <a:pt x="729" y="234"/>
                </a:lnTo>
                <a:lnTo>
                  <a:pt x="716" y="220"/>
                </a:lnTo>
                <a:lnTo>
                  <a:pt x="716" y="220"/>
                </a:lnTo>
                <a:lnTo>
                  <a:pt x="693" y="196"/>
                </a:lnTo>
                <a:lnTo>
                  <a:pt x="675" y="173"/>
                </a:lnTo>
                <a:lnTo>
                  <a:pt x="660" y="155"/>
                </a:lnTo>
                <a:lnTo>
                  <a:pt x="650" y="138"/>
                </a:lnTo>
                <a:lnTo>
                  <a:pt x="644" y="125"/>
                </a:lnTo>
                <a:lnTo>
                  <a:pt x="640" y="117"/>
                </a:lnTo>
                <a:lnTo>
                  <a:pt x="637" y="109"/>
                </a:lnTo>
                <a:lnTo>
                  <a:pt x="637" y="109"/>
                </a:lnTo>
                <a:lnTo>
                  <a:pt x="640" y="99"/>
                </a:lnTo>
                <a:lnTo>
                  <a:pt x="642" y="89"/>
                </a:lnTo>
                <a:lnTo>
                  <a:pt x="644" y="78"/>
                </a:lnTo>
                <a:lnTo>
                  <a:pt x="642" y="63"/>
                </a:lnTo>
                <a:lnTo>
                  <a:pt x="640" y="55"/>
                </a:lnTo>
                <a:lnTo>
                  <a:pt x="637" y="46"/>
                </a:lnTo>
                <a:lnTo>
                  <a:pt x="632" y="40"/>
                </a:lnTo>
                <a:lnTo>
                  <a:pt x="627" y="32"/>
                </a:lnTo>
                <a:lnTo>
                  <a:pt x="619" y="23"/>
                </a:lnTo>
                <a:lnTo>
                  <a:pt x="611" y="17"/>
                </a:lnTo>
                <a:lnTo>
                  <a:pt x="611" y="17"/>
                </a:lnTo>
                <a:lnTo>
                  <a:pt x="601" y="10"/>
                </a:lnTo>
                <a:lnTo>
                  <a:pt x="591" y="5"/>
                </a:lnTo>
                <a:lnTo>
                  <a:pt x="583" y="2"/>
                </a:lnTo>
                <a:lnTo>
                  <a:pt x="573" y="0"/>
                </a:lnTo>
                <a:lnTo>
                  <a:pt x="565" y="0"/>
                </a:lnTo>
                <a:lnTo>
                  <a:pt x="557" y="0"/>
                </a:lnTo>
                <a:lnTo>
                  <a:pt x="540" y="2"/>
                </a:lnTo>
                <a:lnTo>
                  <a:pt x="527" y="7"/>
                </a:lnTo>
                <a:lnTo>
                  <a:pt x="516" y="14"/>
                </a:lnTo>
                <a:lnTo>
                  <a:pt x="499" y="23"/>
                </a:lnTo>
                <a:lnTo>
                  <a:pt x="499" y="23"/>
                </a:lnTo>
                <a:lnTo>
                  <a:pt x="466" y="43"/>
                </a:lnTo>
                <a:lnTo>
                  <a:pt x="466" y="4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6288827-96ED-4044-B790-C16272B50EB4}"/>
              </a:ext>
            </a:extLst>
          </p:cNvPr>
          <p:cNvSpPr>
            <a:spLocks/>
          </p:cNvSpPr>
          <p:nvPr/>
        </p:nvSpPr>
        <p:spPr bwMode="auto">
          <a:xfrm>
            <a:off x="3896498" y="1077983"/>
            <a:ext cx="1921704" cy="2303270"/>
          </a:xfrm>
          <a:custGeom>
            <a:avLst/>
            <a:gdLst>
              <a:gd name="T0" fmla="*/ 650 w 1108"/>
              <a:gd name="T1" fmla="*/ 214 h 1328"/>
              <a:gd name="T2" fmla="*/ 627 w 1108"/>
              <a:gd name="T3" fmla="*/ 398 h 1328"/>
              <a:gd name="T4" fmla="*/ 579 w 1108"/>
              <a:gd name="T5" fmla="*/ 485 h 1328"/>
              <a:gd name="T6" fmla="*/ 476 w 1108"/>
              <a:gd name="T7" fmla="*/ 309 h 1328"/>
              <a:gd name="T8" fmla="*/ 519 w 1108"/>
              <a:gd name="T9" fmla="*/ 240 h 1328"/>
              <a:gd name="T10" fmla="*/ 517 w 1108"/>
              <a:gd name="T11" fmla="*/ 170 h 1328"/>
              <a:gd name="T12" fmla="*/ 487 w 1108"/>
              <a:gd name="T13" fmla="*/ 183 h 1328"/>
              <a:gd name="T14" fmla="*/ 474 w 1108"/>
              <a:gd name="T15" fmla="*/ 247 h 1328"/>
              <a:gd name="T16" fmla="*/ 402 w 1108"/>
              <a:gd name="T17" fmla="*/ 129 h 1328"/>
              <a:gd name="T18" fmla="*/ 361 w 1108"/>
              <a:gd name="T19" fmla="*/ 97 h 1328"/>
              <a:gd name="T20" fmla="*/ 355 w 1108"/>
              <a:gd name="T21" fmla="*/ 124 h 1328"/>
              <a:gd name="T22" fmla="*/ 389 w 1108"/>
              <a:gd name="T23" fmla="*/ 230 h 1328"/>
              <a:gd name="T24" fmla="*/ 397 w 1108"/>
              <a:gd name="T25" fmla="*/ 276 h 1328"/>
              <a:gd name="T26" fmla="*/ 223 w 1108"/>
              <a:gd name="T27" fmla="*/ 161 h 1328"/>
              <a:gd name="T28" fmla="*/ 197 w 1108"/>
              <a:gd name="T29" fmla="*/ 193 h 1328"/>
              <a:gd name="T30" fmla="*/ 228 w 1108"/>
              <a:gd name="T31" fmla="*/ 245 h 1328"/>
              <a:gd name="T32" fmla="*/ 369 w 1108"/>
              <a:gd name="T33" fmla="*/ 426 h 1328"/>
              <a:gd name="T34" fmla="*/ 458 w 1108"/>
              <a:gd name="T35" fmla="*/ 559 h 1328"/>
              <a:gd name="T36" fmla="*/ 558 w 1108"/>
              <a:gd name="T37" fmla="*/ 642 h 1328"/>
              <a:gd name="T38" fmla="*/ 525 w 1108"/>
              <a:gd name="T39" fmla="*/ 714 h 1328"/>
              <a:gd name="T40" fmla="*/ 501 w 1108"/>
              <a:gd name="T41" fmla="*/ 818 h 1328"/>
              <a:gd name="T42" fmla="*/ 402 w 1108"/>
              <a:gd name="T43" fmla="*/ 767 h 1328"/>
              <a:gd name="T44" fmla="*/ 345 w 1108"/>
              <a:gd name="T45" fmla="*/ 790 h 1328"/>
              <a:gd name="T46" fmla="*/ 297 w 1108"/>
              <a:gd name="T47" fmla="*/ 672 h 1328"/>
              <a:gd name="T48" fmla="*/ 291 w 1108"/>
              <a:gd name="T49" fmla="*/ 634 h 1328"/>
              <a:gd name="T50" fmla="*/ 258 w 1108"/>
              <a:gd name="T51" fmla="*/ 631 h 1328"/>
              <a:gd name="T52" fmla="*/ 256 w 1108"/>
              <a:gd name="T53" fmla="*/ 680 h 1328"/>
              <a:gd name="T54" fmla="*/ 236 w 1108"/>
              <a:gd name="T55" fmla="*/ 726 h 1328"/>
              <a:gd name="T56" fmla="*/ 82 w 1108"/>
              <a:gd name="T57" fmla="*/ 655 h 1328"/>
              <a:gd name="T58" fmla="*/ 34 w 1108"/>
              <a:gd name="T59" fmla="*/ 609 h 1328"/>
              <a:gd name="T60" fmla="*/ 2 w 1108"/>
              <a:gd name="T61" fmla="*/ 634 h 1328"/>
              <a:gd name="T62" fmla="*/ 62 w 1108"/>
              <a:gd name="T63" fmla="*/ 701 h 1328"/>
              <a:gd name="T64" fmla="*/ 151 w 1108"/>
              <a:gd name="T65" fmla="*/ 787 h 1328"/>
              <a:gd name="T66" fmla="*/ 115 w 1108"/>
              <a:gd name="T67" fmla="*/ 823 h 1328"/>
              <a:gd name="T68" fmla="*/ 87 w 1108"/>
              <a:gd name="T69" fmla="*/ 811 h 1328"/>
              <a:gd name="T70" fmla="*/ 39 w 1108"/>
              <a:gd name="T71" fmla="*/ 818 h 1328"/>
              <a:gd name="T72" fmla="*/ 57 w 1108"/>
              <a:gd name="T73" fmla="*/ 864 h 1328"/>
              <a:gd name="T74" fmla="*/ 199 w 1108"/>
              <a:gd name="T75" fmla="*/ 887 h 1328"/>
              <a:gd name="T76" fmla="*/ 397 w 1108"/>
              <a:gd name="T77" fmla="*/ 1154 h 1328"/>
              <a:gd name="T78" fmla="*/ 535 w 1108"/>
              <a:gd name="T79" fmla="*/ 1264 h 1328"/>
              <a:gd name="T80" fmla="*/ 565 w 1108"/>
              <a:gd name="T81" fmla="*/ 1253 h 1328"/>
              <a:gd name="T82" fmla="*/ 612 w 1108"/>
              <a:gd name="T83" fmla="*/ 1171 h 1328"/>
              <a:gd name="T84" fmla="*/ 737 w 1108"/>
              <a:gd name="T85" fmla="*/ 1236 h 1328"/>
              <a:gd name="T86" fmla="*/ 776 w 1108"/>
              <a:gd name="T87" fmla="*/ 1297 h 1328"/>
              <a:gd name="T88" fmla="*/ 824 w 1108"/>
              <a:gd name="T89" fmla="*/ 1327 h 1328"/>
              <a:gd name="T90" fmla="*/ 926 w 1108"/>
              <a:gd name="T91" fmla="*/ 1274 h 1328"/>
              <a:gd name="T92" fmla="*/ 1047 w 1108"/>
              <a:gd name="T93" fmla="*/ 1080 h 1328"/>
              <a:gd name="T94" fmla="*/ 1073 w 1108"/>
              <a:gd name="T95" fmla="*/ 982 h 1328"/>
              <a:gd name="T96" fmla="*/ 1108 w 1108"/>
              <a:gd name="T97" fmla="*/ 913 h 1328"/>
              <a:gd name="T98" fmla="*/ 1088 w 1108"/>
              <a:gd name="T99" fmla="*/ 803 h 1328"/>
              <a:gd name="T100" fmla="*/ 1091 w 1108"/>
              <a:gd name="T101" fmla="*/ 632 h 1328"/>
              <a:gd name="T102" fmla="*/ 1055 w 1108"/>
              <a:gd name="T103" fmla="*/ 409 h 1328"/>
              <a:gd name="T104" fmla="*/ 1085 w 1108"/>
              <a:gd name="T105" fmla="*/ 296 h 1328"/>
              <a:gd name="T106" fmla="*/ 1090 w 1108"/>
              <a:gd name="T107" fmla="*/ 194 h 1328"/>
              <a:gd name="T108" fmla="*/ 1082 w 1108"/>
              <a:gd name="T109" fmla="*/ 129 h 1328"/>
              <a:gd name="T110" fmla="*/ 1011 w 1108"/>
              <a:gd name="T111" fmla="*/ 56 h 1328"/>
              <a:gd name="T112" fmla="*/ 922 w 1108"/>
              <a:gd name="T113" fmla="*/ 22 h 1328"/>
              <a:gd name="T114" fmla="*/ 849 w 1108"/>
              <a:gd name="T115" fmla="*/ 10 h 1328"/>
              <a:gd name="T116" fmla="*/ 748 w 1108"/>
              <a:gd name="T117" fmla="*/ 87 h 1328"/>
              <a:gd name="T118" fmla="*/ 711 w 1108"/>
              <a:gd name="T119" fmla="*/ 119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1328">
                <a:moveTo>
                  <a:pt x="681" y="163"/>
                </a:moveTo>
                <a:lnTo>
                  <a:pt x="681" y="163"/>
                </a:lnTo>
                <a:lnTo>
                  <a:pt x="676" y="166"/>
                </a:lnTo>
                <a:lnTo>
                  <a:pt x="670" y="173"/>
                </a:lnTo>
                <a:lnTo>
                  <a:pt x="663" y="183"/>
                </a:lnTo>
                <a:lnTo>
                  <a:pt x="657" y="196"/>
                </a:lnTo>
                <a:lnTo>
                  <a:pt x="650" y="214"/>
                </a:lnTo>
                <a:lnTo>
                  <a:pt x="645" y="235"/>
                </a:lnTo>
                <a:lnTo>
                  <a:pt x="643" y="265"/>
                </a:lnTo>
                <a:lnTo>
                  <a:pt x="643" y="265"/>
                </a:lnTo>
                <a:lnTo>
                  <a:pt x="642" y="352"/>
                </a:lnTo>
                <a:lnTo>
                  <a:pt x="643" y="375"/>
                </a:lnTo>
                <a:lnTo>
                  <a:pt x="643" y="375"/>
                </a:lnTo>
                <a:lnTo>
                  <a:pt x="627" y="398"/>
                </a:lnTo>
                <a:lnTo>
                  <a:pt x="612" y="419"/>
                </a:lnTo>
                <a:lnTo>
                  <a:pt x="606" y="432"/>
                </a:lnTo>
                <a:lnTo>
                  <a:pt x="601" y="444"/>
                </a:lnTo>
                <a:lnTo>
                  <a:pt x="601" y="444"/>
                </a:lnTo>
                <a:lnTo>
                  <a:pt x="592" y="463"/>
                </a:lnTo>
                <a:lnTo>
                  <a:pt x="586" y="475"/>
                </a:lnTo>
                <a:lnTo>
                  <a:pt x="579" y="485"/>
                </a:lnTo>
                <a:lnTo>
                  <a:pt x="489" y="373"/>
                </a:lnTo>
                <a:lnTo>
                  <a:pt x="489" y="373"/>
                </a:lnTo>
                <a:lnTo>
                  <a:pt x="486" y="365"/>
                </a:lnTo>
                <a:lnTo>
                  <a:pt x="479" y="344"/>
                </a:lnTo>
                <a:lnTo>
                  <a:pt x="478" y="332"/>
                </a:lnTo>
                <a:lnTo>
                  <a:pt x="476" y="319"/>
                </a:lnTo>
                <a:lnTo>
                  <a:pt x="476" y="309"/>
                </a:lnTo>
                <a:lnTo>
                  <a:pt x="478" y="304"/>
                </a:lnTo>
                <a:lnTo>
                  <a:pt x="481" y="299"/>
                </a:lnTo>
                <a:lnTo>
                  <a:pt x="481" y="299"/>
                </a:lnTo>
                <a:lnTo>
                  <a:pt x="491" y="286"/>
                </a:lnTo>
                <a:lnTo>
                  <a:pt x="501" y="271"/>
                </a:lnTo>
                <a:lnTo>
                  <a:pt x="519" y="240"/>
                </a:lnTo>
                <a:lnTo>
                  <a:pt x="519" y="240"/>
                </a:lnTo>
                <a:lnTo>
                  <a:pt x="522" y="230"/>
                </a:lnTo>
                <a:lnTo>
                  <a:pt x="525" y="220"/>
                </a:lnTo>
                <a:lnTo>
                  <a:pt x="527" y="207"/>
                </a:lnTo>
                <a:lnTo>
                  <a:pt x="527" y="196"/>
                </a:lnTo>
                <a:lnTo>
                  <a:pt x="525" y="184"/>
                </a:lnTo>
                <a:lnTo>
                  <a:pt x="522" y="176"/>
                </a:lnTo>
                <a:lnTo>
                  <a:pt x="517" y="170"/>
                </a:lnTo>
                <a:lnTo>
                  <a:pt x="514" y="168"/>
                </a:lnTo>
                <a:lnTo>
                  <a:pt x="509" y="166"/>
                </a:lnTo>
                <a:lnTo>
                  <a:pt x="509" y="166"/>
                </a:lnTo>
                <a:lnTo>
                  <a:pt x="501" y="168"/>
                </a:lnTo>
                <a:lnTo>
                  <a:pt x="496" y="171"/>
                </a:lnTo>
                <a:lnTo>
                  <a:pt x="491" y="176"/>
                </a:lnTo>
                <a:lnTo>
                  <a:pt x="487" y="183"/>
                </a:lnTo>
                <a:lnTo>
                  <a:pt x="486" y="189"/>
                </a:lnTo>
                <a:lnTo>
                  <a:pt x="486" y="197"/>
                </a:lnTo>
                <a:lnTo>
                  <a:pt x="487" y="207"/>
                </a:lnTo>
                <a:lnTo>
                  <a:pt x="487" y="207"/>
                </a:lnTo>
                <a:lnTo>
                  <a:pt x="487" y="214"/>
                </a:lnTo>
                <a:lnTo>
                  <a:pt x="484" y="224"/>
                </a:lnTo>
                <a:lnTo>
                  <a:pt x="474" y="247"/>
                </a:lnTo>
                <a:lnTo>
                  <a:pt x="460" y="278"/>
                </a:lnTo>
                <a:lnTo>
                  <a:pt x="417" y="181"/>
                </a:lnTo>
                <a:lnTo>
                  <a:pt x="417" y="181"/>
                </a:lnTo>
                <a:lnTo>
                  <a:pt x="412" y="170"/>
                </a:lnTo>
                <a:lnTo>
                  <a:pt x="409" y="158"/>
                </a:lnTo>
                <a:lnTo>
                  <a:pt x="404" y="137"/>
                </a:lnTo>
                <a:lnTo>
                  <a:pt x="402" y="129"/>
                </a:lnTo>
                <a:lnTo>
                  <a:pt x="399" y="120"/>
                </a:lnTo>
                <a:lnTo>
                  <a:pt x="394" y="112"/>
                </a:lnTo>
                <a:lnTo>
                  <a:pt x="386" y="107"/>
                </a:lnTo>
                <a:lnTo>
                  <a:pt x="386" y="107"/>
                </a:lnTo>
                <a:lnTo>
                  <a:pt x="373" y="99"/>
                </a:lnTo>
                <a:lnTo>
                  <a:pt x="366" y="97"/>
                </a:lnTo>
                <a:lnTo>
                  <a:pt x="361" y="97"/>
                </a:lnTo>
                <a:lnTo>
                  <a:pt x="358" y="97"/>
                </a:lnTo>
                <a:lnTo>
                  <a:pt x="356" y="101"/>
                </a:lnTo>
                <a:lnTo>
                  <a:pt x="355" y="104"/>
                </a:lnTo>
                <a:lnTo>
                  <a:pt x="353" y="110"/>
                </a:lnTo>
                <a:lnTo>
                  <a:pt x="353" y="110"/>
                </a:lnTo>
                <a:lnTo>
                  <a:pt x="353" y="117"/>
                </a:lnTo>
                <a:lnTo>
                  <a:pt x="355" y="124"/>
                </a:lnTo>
                <a:lnTo>
                  <a:pt x="361" y="135"/>
                </a:lnTo>
                <a:lnTo>
                  <a:pt x="368" y="143"/>
                </a:lnTo>
                <a:lnTo>
                  <a:pt x="371" y="147"/>
                </a:lnTo>
                <a:lnTo>
                  <a:pt x="371" y="147"/>
                </a:lnTo>
                <a:lnTo>
                  <a:pt x="377" y="183"/>
                </a:lnTo>
                <a:lnTo>
                  <a:pt x="384" y="212"/>
                </a:lnTo>
                <a:lnTo>
                  <a:pt x="389" y="230"/>
                </a:lnTo>
                <a:lnTo>
                  <a:pt x="389" y="230"/>
                </a:lnTo>
                <a:lnTo>
                  <a:pt x="396" y="243"/>
                </a:lnTo>
                <a:lnTo>
                  <a:pt x="399" y="258"/>
                </a:lnTo>
                <a:lnTo>
                  <a:pt x="400" y="271"/>
                </a:lnTo>
                <a:lnTo>
                  <a:pt x="399" y="275"/>
                </a:lnTo>
                <a:lnTo>
                  <a:pt x="397" y="276"/>
                </a:lnTo>
                <a:lnTo>
                  <a:pt x="397" y="276"/>
                </a:lnTo>
                <a:lnTo>
                  <a:pt x="389" y="275"/>
                </a:lnTo>
                <a:lnTo>
                  <a:pt x="374" y="270"/>
                </a:lnTo>
                <a:lnTo>
                  <a:pt x="333" y="252"/>
                </a:lnTo>
                <a:lnTo>
                  <a:pt x="276" y="224"/>
                </a:lnTo>
                <a:lnTo>
                  <a:pt x="230" y="161"/>
                </a:lnTo>
                <a:lnTo>
                  <a:pt x="230" y="161"/>
                </a:lnTo>
                <a:lnTo>
                  <a:pt x="223" y="161"/>
                </a:lnTo>
                <a:lnTo>
                  <a:pt x="218" y="163"/>
                </a:lnTo>
                <a:lnTo>
                  <a:pt x="212" y="165"/>
                </a:lnTo>
                <a:lnTo>
                  <a:pt x="205" y="170"/>
                </a:lnTo>
                <a:lnTo>
                  <a:pt x="200" y="174"/>
                </a:lnTo>
                <a:lnTo>
                  <a:pt x="197" y="183"/>
                </a:lnTo>
                <a:lnTo>
                  <a:pt x="197" y="193"/>
                </a:lnTo>
                <a:lnTo>
                  <a:pt x="197" y="193"/>
                </a:lnTo>
                <a:lnTo>
                  <a:pt x="199" y="202"/>
                </a:lnTo>
                <a:lnTo>
                  <a:pt x="202" y="212"/>
                </a:lnTo>
                <a:lnTo>
                  <a:pt x="207" y="222"/>
                </a:lnTo>
                <a:lnTo>
                  <a:pt x="212" y="229"/>
                </a:lnTo>
                <a:lnTo>
                  <a:pt x="220" y="240"/>
                </a:lnTo>
                <a:lnTo>
                  <a:pt x="228" y="245"/>
                </a:lnTo>
                <a:lnTo>
                  <a:pt x="228" y="245"/>
                </a:lnTo>
                <a:lnTo>
                  <a:pt x="284" y="286"/>
                </a:lnTo>
                <a:lnTo>
                  <a:pt x="335" y="324"/>
                </a:lnTo>
                <a:lnTo>
                  <a:pt x="335" y="324"/>
                </a:lnTo>
                <a:lnTo>
                  <a:pt x="338" y="339"/>
                </a:lnTo>
                <a:lnTo>
                  <a:pt x="350" y="375"/>
                </a:lnTo>
                <a:lnTo>
                  <a:pt x="359" y="399"/>
                </a:lnTo>
                <a:lnTo>
                  <a:pt x="369" y="426"/>
                </a:lnTo>
                <a:lnTo>
                  <a:pt x="382" y="452"/>
                </a:lnTo>
                <a:lnTo>
                  <a:pt x="397" y="478"/>
                </a:lnTo>
                <a:lnTo>
                  <a:pt x="397" y="478"/>
                </a:lnTo>
                <a:lnTo>
                  <a:pt x="412" y="501"/>
                </a:lnTo>
                <a:lnTo>
                  <a:pt x="428" y="522"/>
                </a:lnTo>
                <a:lnTo>
                  <a:pt x="443" y="542"/>
                </a:lnTo>
                <a:lnTo>
                  <a:pt x="458" y="559"/>
                </a:lnTo>
                <a:lnTo>
                  <a:pt x="487" y="586"/>
                </a:lnTo>
                <a:lnTo>
                  <a:pt x="514" y="608"/>
                </a:lnTo>
                <a:lnTo>
                  <a:pt x="514" y="608"/>
                </a:lnTo>
                <a:lnTo>
                  <a:pt x="533" y="626"/>
                </a:lnTo>
                <a:lnTo>
                  <a:pt x="548" y="636"/>
                </a:lnTo>
                <a:lnTo>
                  <a:pt x="558" y="642"/>
                </a:lnTo>
                <a:lnTo>
                  <a:pt x="558" y="642"/>
                </a:lnTo>
                <a:lnTo>
                  <a:pt x="553" y="646"/>
                </a:lnTo>
                <a:lnTo>
                  <a:pt x="548" y="649"/>
                </a:lnTo>
                <a:lnTo>
                  <a:pt x="543" y="655"/>
                </a:lnTo>
                <a:lnTo>
                  <a:pt x="537" y="664"/>
                </a:lnTo>
                <a:lnTo>
                  <a:pt x="532" y="677"/>
                </a:lnTo>
                <a:lnTo>
                  <a:pt x="528" y="693"/>
                </a:lnTo>
                <a:lnTo>
                  <a:pt x="525" y="714"/>
                </a:lnTo>
                <a:lnTo>
                  <a:pt x="525" y="714"/>
                </a:lnTo>
                <a:lnTo>
                  <a:pt x="524" y="762"/>
                </a:lnTo>
                <a:lnTo>
                  <a:pt x="522" y="801"/>
                </a:lnTo>
                <a:lnTo>
                  <a:pt x="522" y="841"/>
                </a:lnTo>
                <a:lnTo>
                  <a:pt x="522" y="841"/>
                </a:lnTo>
                <a:lnTo>
                  <a:pt x="512" y="829"/>
                </a:lnTo>
                <a:lnTo>
                  <a:pt x="501" y="818"/>
                </a:lnTo>
                <a:lnTo>
                  <a:pt x="486" y="805"/>
                </a:lnTo>
                <a:lnTo>
                  <a:pt x="466" y="790"/>
                </a:lnTo>
                <a:lnTo>
                  <a:pt x="446" y="778"/>
                </a:lnTo>
                <a:lnTo>
                  <a:pt x="437" y="774"/>
                </a:lnTo>
                <a:lnTo>
                  <a:pt x="425" y="770"/>
                </a:lnTo>
                <a:lnTo>
                  <a:pt x="414" y="767"/>
                </a:lnTo>
                <a:lnTo>
                  <a:pt x="402" y="767"/>
                </a:lnTo>
                <a:lnTo>
                  <a:pt x="402" y="767"/>
                </a:lnTo>
                <a:lnTo>
                  <a:pt x="391" y="767"/>
                </a:lnTo>
                <a:lnTo>
                  <a:pt x="382" y="767"/>
                </a:lnTo>
                <a:lnTo>
                  <a:pt x="373" y="770"/>
                </a:lnTo>
                <a:lnTo>
                  <a:pt x="366" y="774"/>
                </a:lnTo>
                <a:lnTo>
                  <a:pt x="355" y="780"/>
                </a:lnTo>
                <a:lnTo>
                  <a:pt x="345" y="790"/>
                </a:lnTo>
                <a:lnTo>
                  <a:pt x="340" y="798"/>
                </a:lnTo>
                <a:lnTo>
                  <a:pt x="336" y="806"/>
                </a:lnTo>
                <a:lnTo>
                  <a:pt x="333" y="815"/>
                </a:lnTo>
                <a:lnTo>
                  <a:pt x="287" y="683"/>
                </a:lnTo>
                <a:lnTo>
                  <a:pt x="287" y="683"/>
                </a:lnTo>
                <a:lnTo>
                  <a:pt x="292" y="678"/>
                </a:lnTo>
                <a:lnTo>
                  <a:pt x="297" y="672"/>
                </a:lnTo>
                <a:lnTo>
                  <a:pt x="302" y="664"/>
                </a:lnTo>
                <a:lnTo>
                  <a:pt x="304" y="655"/>
                </a:lnTo>
                <a:lnTo>
                  <a:pt x="304" y="650"/>
                </a:lnTo>
                <a:lnTo>
                  <a:pt x="304" y="646"/>
                </a:lnTo>
                <a:lnTo>
                  <a:pt x="300" y="642"/>
                </a:lnTo>
                <a:lnTo>
                  <a:pt x="297" y="637"/>
                </a:lnTo>
                <a:lnTo>
                  <a:pt x="291" y="634"/>
                </a:lnTo>
                <a:lnTo>
                  <a:pt x="284" y="629"/>
                </a:lnTo>
                <a:lnTo>
                  <a:pt x="284" y="629"/>
                </a:lnTo>
                <a:lnTo>
                  <a:pt x="276" y="627"/>
                </a:lnTo>
                <a:lnTo>
                  <a:pt x="269" y="626"/>
                </a:lnTo>
                <a:lnTo>
                  <a:pt x="264" y="627"/>
                </a:lnTo>
                <a:lnTo>
                  <a:pt x="259" y="629"/>
                </a:lnTo>
                <a:lnTo>
                  <a:pt x="258" y="631"/>
                </a:lnTo>
                <a:lnTo>
                  <a:pt x="254" y="636"/>
                </a:lnTo>
                <a:lnTo>
                  <a:pt x="253" y="644"/>
                </a:lnTo>
                <a:lnTo>
                  <a:pt x="253" y="654"/>
                </a:lnTo>
                <a:lnTo>
                  <a:pt x="253" y="664"/>
                </a:lnTo>
                <a:lnTo>
                  <a:pt x="256" y="673"/>
                </a:lnTo>
                <a:lnTo>
                  <a:pt x="256" y="673"/>
                </a:lnTo>
                <a:lnTo>
                  <a:pt x="256" y="680"/>
                </a:lnTo>
                <a:lnTo>
                  <a:pt x="256" y="696"/>
                </a:lnTo>
                <a:lnTo>
                  <a:pt x="254" y="705"/>
                </a:lnTo>
                <a:lnTo>
                  <a:pt x="251" y="714"/>
                </a:lnTo>
                <a:lnTo>
                  <a:pt x="245" y="721"/>
                </a:lnTo>
                <a:lnTo>
                  <a:pt x="241" y="724"/>
                </a:lnTo>
                <a:lnTo>
                  <a:pt x="236" y="726"/>
                </a:lnTo>
                <a:lnTo>
                  <a:pt x="236" y="726"/>
                </a:lnTo>
                <a:lnTo>
                  <a:pt x="215" y="733"/>
                </a:lnTo>
                <a:lnTo>
                  <a:pt x="192" y="737"/>
                </a:lnTo>
                <a:lnTo>
                  <a:pt x="166" y="741"/>
                </a:lnTo>
                <a:lnTo>
                  <a:pt x="89" y="675"/>
                </a:lnTo>
                <a:lnTo>
                  <a:pt x="89" y="675"/>
                </a:lnTo>
                <a:lnTo>
                  <a:pt x="85" y="665"/>
                </a:lnTo>
                <a:lnTo>
                  <a:pt x="82" y="655"/>
                </a:lnTo>
                <a:lnTo>
                  <a:pt x="76" y="644"/>
                </a:lnTo>
                <a:lnTo>
                  <a:pt x="69" y="632"/>
                </a:lnTo>
                <a:lnTo>
                  <a:pt x="59" y="621"/>
                </a:lnTo>
                <a:lnTo>
                  <a:pt x="53" y="616"/>
                </a:lnTo>
                <a:lnTo>
                  <a:pt x="48" y="613"/>
                </a:lnTo>
                <a:lnTo>
                  <a:pt x="41" y="609"/>
                </a:lnTo>
                <a:lnTo>
                  <a:pt x="34" y="609"/>
                </a:lnTo>
                <a:lnTo>
                  <a:pt x="34" y="609"/>
                </a:lnTo>
                <a:lnTo>
                  <a:pt x="21" y="608"/>
                </a:lnTo>
                <a:lnTo>
                  <a:pt x="11" y="611"/>
                </a:lnTo>
                <a:lnTo>
                  <a:pt x="5" y="614"/>
                </a:lnTo>
                <a:lnTo>
                  <a:pt x="0" y="619"/>
                </a:lnTo>
                <a:lnTo>
                  <a:pt x="0" y="626"/>
                </a:lnTo>
                <a:lnTo>
                  <a:pt x="2" y="634"/>
                </a:lnTo>
                <a:lnTo>
                  <a:pt x="5" y="642"/>
                </a:lnTo>
                <a:lnTo>
                  <a:pt x="11" y="650"/>
                </a:lnTo>
                <a:lnTo>
                  <a:pt x="11" y="650"/>
                </a:lnTo>
                <a:lnTo>
                  <a:pt x="36" y="677"/>
                </a:lnTo>
                <a:lnTo>
                  <a:pt x="44" y="688"/>
                </a:lnTo>
                <a:lnTo>
                  <a:pt x="44" y="688"/>
                </a:lnTo>
                <a:lnTo>
                  <a:pt x="62" y="701"/>
                </a:lnTo>
                <a:lnTo>
                  <a:pt x="100" y="733"/>
                </a:lnTo>
                <a:lnTo>
                  <a:pt x="120" y="749"/>
                </a:lnTo>
                <a:lnTo>
                  <a:pt x="136" y="765"/>
                </a:lnTo>
                <a:lnTo>
                  <a:pt x="148" y="778"/>
                </a:lnTo>
                <a:lnTo>
                  <a:pt x="151" y="783"/>
                </a:lnTo>
                <a:lnTo>
                  <a:pt x="151" y="787"/>
                </a:lnTo>
                <a:lnTo>
                  <a:pt x="151" y="787"/>
                </a:lnTo>
                <a:lnTo>
                  <a:pt x="149" y="793"/>
                </a:lnTo>
                <a:lnTo>
                  <a:pt x="146" y="798"/>
                </a:lnTo>
                <a:lnTo>
                  <a:pt x="138" y="806"/>
                </a:lnTo>
                <a:lnTo>
                  <a:pt x="126" y="816"/>
                </a:lnTo>
                <a:lnTo>
                  <a:pt x="126" y="816"/>
                </a:lnTo>
                <a:lnTo>
                  <a:pt x="123" y="818"/>
                </a:lnTo>
                <a:lnTo>
                  <a:pt x="115" y="823"/>
                </a:lnTo>
                <a:lnTo>
                  <a:pt x="103" y="826"/>
                </a:lnTo>
                <a:lnTo>
                  <a:pt x="98" y="826"/>
                </a:lnTo>
                <a:lnTo>
                  <a:pt x="94" y="826"/>
                </a:lnTo>
                <a:lnTo>
                  <a:pt x="94" y="826"/>
                </a:lnTo>
                <a:lnTo>
                  <a:pt x="90" y="823"/>
                </a:lnTo>
                <a:lnTo>
                  <a:pt x="89" y="820"/>
                </a:lnTo>
                <a:lnTo>
                  <a:pt x="87" y="811"/>
                </a:lnTo>
                <a:lnTo>
                  <a:pt x="85" y="808"/>
                </a:lnTo>
                <a:lnTo>
                  <a:pt x="80" y="806"/>
                </a:lnTo>
                <a:lnTo>
                  <a:pt x="72" y="806"/>
                </a:lnTo>
                <a:lnTo>
                  <a:pt x="61" y="808"/>
                </a:lnTo>
                <a:lnTo>
                  <a:pt x="61" y="808"/>
                </a:lnTo>
                <a:lnTo>
                  <a:pt x="49" y="813"/>
                </a:lnTo>
                <a:lnTo>
                  <a:pt x="39" y="818"/>
                </a:lnTo>
                <a:lnTo>
                  <a:pt x="34" y="826"/>
                </a:lnTo>
                <a:lnTo>
                  <a:pt x="33" y="834"/>
                </a:lnTo>
                <a:lnTo>
                  <a:pt x="34" y="842"/>
                </a:lnTo>
                <a:lnTo>
                  <a:pt x="38" y="851"/>
                </a:lnTo>
                <a:lnTo>
                  <a:pt x="46" y="857"/>
                </a:lnTo>
                <a:lnTo>
                  <a:pt x="57" y="864"/>
                </a:lnTo>
                <a:lnTo>
                  <a:pt x="57" y="864"/>
                </a:lnTo>
                <a:lnTo>
                  <a:pt x="72" y="869"/>
                </a:lnTo>
                <a:lnTo>
                  <a:pt x="89" y="874"/>
                </a:lnTo>
                <a:lnTo>
                  <a:pt x="121" y="879"/>
                </a:lnTo>
                <a:lnTo>
                  <a:pt x="149" y="880"/>
                </a:lnTo>
                <a:lnTo>
                  <a:pt x="161" y="882"/>
                </a:lnTo>
                <a:lnTo>
                  <a:pt x="161" y="882"/>
                </a:lnTo>
                <a:lnTo>
                  <a:pt x="199" y="887"/>
                </a:lnTo>
                <a:lnTo>
                  <a:pt x="226" y="892"/>
                </a:lnTo>
                <a:lnTo>
                  <a:pt x="236" y="895"/>
                </a:lnTo>
                <a:lnTo>
                  <a:pt x="241" y="898"/>
                </a:lnTo>
                <a:lnTo>
                  <a:pt x="241" y="898"/>
                </a:lnTo>
                <a:lnTo>
                  <a:pt x="318" y="1025"/>
                </a:lnTo>
                <a:lnTo>
                  <a:pt x="397" y="1154"/>
                </a:lnTo>
                <a:lnTo>
                  <a:pt x="397" y="1154"/>
                </a:lnTo>
                <a:lnTo>
                  <a:pt x="405" y="1163"/>
                </a:lnTo>
                <a:lnTo>
                  <a:pt x="422" y="1179"/>
                </a:lnTo>
                <a:lnTo>
                  <a:pt x="445" y="1199"/>
                </a:lnTo>
                <a:lnTo>
                  <a:pt x="471" y="1220"/>
                </a:lnTo>
                <a:lnTo>
                  <a:pt x="499" y="1240"/>
                </a:lnTo>
                <a:lnTo>
                  <a:pt x="524" y="1258"/>
                </a:lnTo>
                <a:lnTo>
                  <a:pt x="535" y="1264"/>
                </a:lnTo>
                <a:lnTo>
                  <a:pt x="545" y="1268"/>
                </a:lnTo>
                <a:lnTo>
                  <a:pt x="551" y="1271"/>
                </a:lnTo>
                <a:lnTo>
                  <a:pt x="558" y="1269"/>
                </a:lnTo>
                <a:lnTo>
                  <a:pt x="558" y="1269"/>
                </a:lnTo>
                <a:lnTo>
                  <a:pt x="561" y="1268"/>
                </a:lnTo>
                <a:lnTo>
                  <a:pt x="565" y="1261"/>
                </a:lnTo>
                <a:lnTo>
                  <a:pt x="565" y="1253"/>
                </a:lnTo>
                <a:lnTo>
                  <a:pt x="566" y="1245"/>
                </a:lnTo>
                <a:lnTo>
                  <a:pt x="565" y="1222"/>
                </a:lnTo>
                <a:lnTo>
                  <a:pt x="561" y="1195"/>
                </a:lnTo>
                <a:lnTo>
                  <a:pt x="553" y="1149"/>
                </a:lnTo>
                <a:lnTo>
                  <a:pt x="548" y="1128"/>
                </a:lnTo>
                <a:lnTo>
                  <a:pt x="548" y="1128"/>
                </a:lnTo>
                <a:lnTo>
                  <a:pt x="612" y="1171"/>
                </a:lnTo>
                <a:lnTo>
                  <a:pt x="665" y="1204"/>
                </a:lnTo>
                <a:lnTo>
                  <a:pt x="686" y="1217"/>
                </a:lnTo>
                <a:lnTo>
                  <a:pt x="704" y="1225"/>
                </a:lnTo>
                <a:lnTo>
                  <a:pt x="704" y="1225"/>
                </a:lnTo>
                <a:lnTo>
                  <a:pt x="716" y="1231"/>
                </a:lnTo>
                <a:lnTo>
                  <a:pt x="727" y="1235"/>
                </a:lnTo>
                <a:lnTo>
                  <a:pt x="737" y="1236"/>
                </a:lnTo>
                <a:lnTo>
                  <a:pt x="745" y="1236"/>
                </a:lnTo>
                <a:lnTo>
                  <a:pt x="758" y="1236"/>
                </a:lnTo>
                <a:lnTo>
                  <a:pt x="762" y="1235"/>
                </a:lnTo>
                <a:lnTo>
                  <a:pt x="762" y="1235"/>
                </a:lnTo>
                <a:lnTo>
                  <a:pt x="765" y="1250"/>
                </a:lnTo>
                <a:lnTo>
                  <a:pt x="771" y="1279"/>
                </a:lnTo>
                <a:lnTo>
                  <a:pt x="776" y="1297"/>
                </a:lnTo>
                <a:lnTo>
                  <a:pt x="783" y="1312"/>
                </a:lnTo>
                <a:lnTo>
                  <a:pt x="789" y="1322"/>
                </a:lnTo>
                <a:lnTo>
                  <a:pt x="793" y="1327"/>
                </a:lnTo>
                <a:lnTo>
                  <a:pt x="798" y="1328"/>
                </a:lnTo>
                <a:lnTo>
                  <a:pt x="798" y="1328"/>
                </a:lnTo>
                <a:lnTo>
                  <a:pt x="808" y="1328"/>
                </a:lnTo>
                <a:lnTo>
                  <a:pt x="824" y="1327"/>
                </a:lnTo>
                <a:lnTo>
                  <a:pt x="842" y="1322"/>
                </a:lnTo>
                <a:lnTo>
                  <a:pt x="862" y="1315"/>
                </a:lnTo>
                <a:lnTo>
                  <a:pt x="881" y="1309"/>
                </a:lnTo>
                <a:lnTo>
                  <a:pt x="899" y="1299"/>
                </a:lnTo>
                <a:lnTo>
                  <a:pt x="914" y="1287"/>
                </a:lnTo>
                <a:lnTo>
                  <a:pt x="921" y="1281"/>
                </a:lnTo>
                <a:lnTo>
                  <a:pt x="926" y="1274"/>
                </a:lnTo>
                <a:lnTo>
                  <a:pt x="926" y="1274"/>
                </a:lnTo>
                <a:lnTo>
                  <a:pt x="954" y="1236"/>
                </a:lnTo>
                <a:lnTo>
                  <a:pt x="990" y="1182"/>
                </a:lnTo>
                <a:lnTo>
                  <a:pt x="1008" y="1153"/>
                </a:lnTo>
                <a:lnTo>
                  <a:pt x="1024" y="1125"/>
                </a:lnTo>
                <a:lnTo>
                  <a:pt x="1037" y="1100"/>
                </a:lnTo>
                <a:lnTo>
                  <a:pt x="1047" y="1080"/>
                </a:lnTo>
                <a:lnTo>
                  <a:pt x="1047" y="1080"/>
                </a:lnTo>
                <a:lnTo>
                  <a:pt x="1052" y="1064"/>
                </a:lnTo>
                <a:lnTo>
                  <a:pt x="1055" y="1048"/>
                </a:lnTo>
                <a:lnTo>
                  <a:pt x="1059" y="1018"/>
                </a:lnTo>
                <a:lnTo>
                  <a:pt x="1062" y="1005"/>
                </a:lnTo>
                <a:lnTo>
                  <a:pt x="1067" y="993"/>
                </a:lnTo>
                <a:lnTo>
                  <a:pt x="1073" y="982"/>
                </a:lnTo>
                <a:lnTo>
                  <a:pt x="1083" y="972"/>
                </a:lnTo>
                <a:lnTo>
                  <a:pt x="1083" y="972"/>
                </a:lnTo>
                <a:lnTo>
                  <a:pt x="1088" y="967"/>
                </a:lnTo>
                <a:lnTo>
                  <a:pt x="1093" y="962"/>
                </a:lnTo>
                <a:lnTo>
                  <a:pt x="1100" y="949"/>
                </a:lnTo>
                <a:lnTo>
                  <a:pt x="1105" y="933"/>
                </a:lnTo>
                <a:lnTo>
                  <a:pt x="1108" y="913"/>
                </a:lnTo>
                <a:lnTo>
                  <a:pt x="1108" y="895"/>
                </a:lnTo>
                <a:lnTo>
                  <a:pt x="1106" y="875"/>
                </a:lnTo>
                <a:lnTo>
                  <a:pt x="1103" y="856"/>
                </a:lnTo>
                <a:lnTo>
                  <a:pt x="1096" y="838"/>
                </a:lnTo>
                <a:lnTo>
                  <a:pt x="1096" y="838"/>
                </a:lnTo>
                <a:lnTo>
                  <a:pt x="1091" y="821"/>
                </a:lnTo>
                <a:lnTo>
                  <a:pt x="1088" y="803"/>
                </a:lnTo>
                <a:lnTo>
                  <a:pt x="1085" y="787"/>
                </a:lnTo>
                <a:lnTo>
                  <a:pt x="1083" y="770"/>
                </a:lnTo>
                <a:lnTo>
                  <a:pt x="1083" y="742"/>
                </a:lnTo>
                <a:lnTo>
                  <a:pt x="1083" y="724"/>
                </a:lnTo>
                <a:lnTo>
                  <a:pt x="1083" y="724"/>
                </a:lnTo>
                <a:lnTo>
                  <a:pt x="1087" y="693"/>
                </a:lnTo>
                <a:lnTo>
                  <a:pt x="1091" y="632"/>
                </a:lnTo>
                <a:lnTo>
                  <a:pt x="1093" y="598"/>
                </a:lnTo>
                <a:lnTo>
                  <a:pt x="1093" y="562"/>
                </a:lnTo>
                <a:lnTo>
                  <a:pt x="1090" y="527"/>
                </a:lnTo>
                <a:lnTo>
                  <a:pt x="1087" y="513"/>
                </a:lnTo>
                <a:lnTo>
                  <a:pt x="1083" y="498"/>
                </a:lnTo>
                <a:lnTo>
                  <a:pt x="1055" y="409"/>
                </a:lnTo>
                <a:lnTo>
                  <a:pt x="1055" y="409"/>
                </a:lnTo>
                <a:lnTo>
                  <a:pt x="1062" y="396"/>
                </a:lnTo>
                <a:lnTo>
                  <a:pt x="1075" y="367"/>
                </a:lnTo>
                <a:lnTo>
                  <a:pt x="1080" y="348"/>
                </a:lnTo>
                <a:lnTo>
                  <a:pt x="1085" y="330"/>
                </a:lnTo>
                <a:lnTo>
                  <a:pt x="1087" y="312"/>
                </a:lnTo>
                <a:lnTo>
                  <a:pt x="1085" y="304"/>
                </a:lnTo>
                <a:lnTo>
                  <a:pt x="1085" y="296"/>
                </a:lnTo>
                <a:lnTo>
                  <a:pt x="1060" y="220"/>
                </a:lnTo>
                <a:lnTo>
                  <a:pt x="1060" y="220"/>
                </a:lnTo>
                <a:lnTo>
                  <a:pt x="1067" y="219"/>
                </a:lnTo>
                <a:lnTo>
                  <a:pt x="1073" y="215"/>
                </a:lnTo>
                <a:lnTo>
                  <a:pt x="1082" y="209"/>
                </a:lnTo>
                <a:lnTo>
                  <a:pt x="1087" y="201"/>
                </a:lnTo>
                <a:lnTo>
                  <a:pt x="1090" y="194"/>
                </a:lnTo>
                <a:lnTo>
                  <a:pt x="1091" y="188"/>
                </a:lnTo>
                <a:lnTo>
                  <a:pt x="1091" y="181"/>
                </a:lnTo>
                <a:lnTo>
                  <a:pt x="1091" y="171"/>
                </a:lnTo>
                <a:lnTo>
                  <a:pt x="1090" y="161"/>
                </a:lnTo>
                <a:lnTo>
                  <a:pt x="1088" y="150"/>
                </a:lnTo>
                <a:lnTo>
                  <a:pt x="1088" y="150"/>
                </a:lnTo>
                <a:lnTo>
                  <a:pt x="1082" y="129"/>
                </a:lnTo>
                <a:lnTo>
                  <a:pt x="1073" y="110"/>
                </a:lnTo>
                <a:lnTo>
                  <a:pt x="1065" y="96"/>
                </a:lnTo>
                <a:lnTo>
                  <a:pt x="1055" y="83"/>
                </a:lnTo>
                <a:lnTo>
                  <a:pt x="1045" y="73"/>
                </a:lnTo>
                <a:lnTo>
                  <a:pt x="1034" y="66"/>
                </a:lnTo>
                <a:lnTo>
                  <a:pt x="1023" y="60"/>
                </a:lnTo>
                <a:lnTo>
                  <a:pt x="1011" y="56"/>
                </a:lnTo>
                <a:lnTo>
                  <a:pt x="1011" y="56"/>
                </a:lnTo>
                <a:lnTo>
                  <a:pt x="990" y="50"/>
                </a:lnTo>
                <a:lnTo>
                  <a:pt x="973" y="46"/>
                </a:lnTo>
                <a:lnTo>
                  <a:pt x="958" y="43"/>
                </a:lnTo>
                <a:lnTo>
                  <a:pt x="942" y="35"/>
                </a:lnTo>
                <a:lnTo>
                  <a:pt x="942" y="35"/>
                </a:lnTo>
                <a:lnTo>
                  <a:pt x="922" y="22"/>
                </a:lnTo>
                <a:lnTo>
                  <a:pt x="904" y="10"/>
                </a:lnTo>
                <a:lnTo>
                  <a:pt x="896" y="5"/>
                </a:lnTo>
                <a:lnTo>
                  <a:pt x="886" y="2"/>
                </a:lnTo>
                <a:lnTo>
                  <a:pt x="878" y="0"/>
                </a:lnTo>
                <a:lnTo>
                  <a:pt x="868" y="2"/>
                </a:lnTo>
                <a:lnTo>
                  <a:pt x="868" y="2"/>
                </a:lnTo>
                <a:lnTo>
                  <a:pt x="849" y="10"/>
                </a:lnTo>
                <a:lnTo>
                  <a:pt x="824" y="22"/>
                </a:lnTo>
                <a:lnTo>
                  <a:pt x="801" y="35"/>
                </a:lnTo>
                <a:lnTo>
                  <a:pt x="793" y="42"/>
                </a:lnTo>
                <a:lnTo>
                  <a:pt x="786" y="48"/>
                </a:lnTo>
                <a:lnTo>
                  <a:pt x="786" y="48"/>
                </a:lnTo>
                <a:lnTo>
                  <a:pt x="762" y="73"/>
                </a:lnTo>
                <a:lnTo>
                  <a:pt x="748" y="87"/>
                </a:lnTo>
                <a:lnTo>
                  <a:pt x="748" y="87"/>
                </a:lnTo>
                <a:lnTo>
                  <a:pt x="743" y="89"/>
                </a:lnTo>
                <a:lnTo>
                  <a:pt x="732" y="97"/>
                </a:lnTo>
                <a:lnTo>
                  <a:pt x="719" y="107"/>
                </a:lnTo>
                <a:lnTo>
                  <a:pt x="714" y="114"/>
                </a:lnTo>
                <a:lnTo>
                  <a:pt x="711" y="119"/>
                </a:lnTo>
                <a:lnTo>
                  <a:pt x="711" y="119"/>
                </a:lnTo>
                <a:lnTo>
                  <a:pt x="704" y="132"/>
                </a:lnTo>
                <a:lnTo>
                  <a:pt x="694" y="147"/>
                </a:lnTo>
                <a:lnTo>
                  <a:pt x="681" y="163"/>
                </a:lnTo>
                <a:lnTo>
                  <a:pt x="681" y="16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08E03378-5D4A-42B9-8DD0-8D4844F60889}"/>
              </a:ext>
            </a:extLst>
          </p:cNvPr>
          <p:cNvSpPr>
            <a:spLocks/>
          </p:cNvSpPr>
          <p:nvPr/>
        </p:nvSpPr>
        <p:spPr bwMode="auto">
          <a:xfrm>
            <a:off x="6908078" y="933450"/>
            <a:ext cx="2062563" cy="2592337"/>
          </a:xfrm>
          <a:custGeom>
            <a:avLst/>
            <a:gdLst>
              <a:gd name="T0" fmla="*/ 318 w 985"/>
              <a:gd name="T1" fmla="*/ 20 h 1238"/>
              <a:gd name="T2" fmla="*/ 251 w 985"/>
              <a:gd name="T3" fmla="*/ 5 h 1238"/>
              <a:gd name="T4" fmla="*/ 205 w 985"/>
              <a:gd name="T5" fmla="*/ 17 h 1238"/>
              <a:gd name="T6" fmla="*/ 180 w 985"/>
              <a:gd name="T7" fmla="*/ 138 h 1238"/>
              <a:gd name="T8" fmla="*/ 200 w 985"/>
              <a:gd name="T9" fmla="*/ 205 h 1238"/>
              <a:gd name="T10" fmla="*/ 228 w 985"/>
              <a:gd name="T11" fmla="*/ 319 h 1238"/>
              <a:gd name="T12" fmla="*/ 258 w 985"/>
              <a:gd name="T13" fmla="*/ 412 h 1238"/>
              <a:gd name="T14" fmla="*/ 200 w 985"/>
              <a:gd name="T15" fmla="*/ 483 h 1238"/>
              <a:gd name="T16" fmla="*/ 187 w 985"/>
              <a:gd name="T17" fmla="*/ 475 h 1238"/>
              <a:gd name="T18" fmla="*/ 187 w 985"/>
              <a:gd name="T19" fmla="*/ 493 h 1238"/>
              <a:gd name="T20" fmla="*/ 128 w 985"/>
              <a:gd name="T21" fmla="*/ 460 h 1238"/>
              <a:gd name="T22" fmla="*/ 72 w 985"/>
              <a:gd name="T23" fmla="*/ 391 h 1238"/>
              <a:gd name="T24" fmla="*/ 39 w 985"/>
              <a:gd name="T25" fmla="*/ 401 h 1238"/>
              <a:gd name="T26" fmla="*/ 49 w 985"/>
              <a:gd name="T27" fmla="*/ 434 h 1238"/>
              <a:gd name="T28" fmla="*/ 110 w 985"/>
              <a:gd name="T29" fmla="*/ 496 h 1238"/>
              <a:gd name="T30" fmla="*/ 69 w 985"/>
              <a:gd name="T31" fmla="*/ 506 h 1238"/>
              <a:gd name="T32" fmla="*/ 10 w 985"/>
              <a:gd name="T33" fmla="*/ 486 h 1238"/>
              <a:gd name="T34" fmla="*/ 5 w 985"/>
              <a:gd name="T35" fmla="*/ 511 h 1238"/>
              <a:gd name="T36" fmla="*/ 44 w 985"/>
              <a:gd name="T37" fmla="*/ 532 h 1238"/>
              <a:gd name="T38" fmla="*/ 151 w 985"/>
              <a:gd name="T39" fmla="*/ 557 h 1238"/>
              <a:gd name="T40" fmla="*/ 187 w 985"/>
              <a:gd name="T41" fmla="*/ 604 h 1238"/>
              <a:gd name="T42" fmla="*/ 253 w 985"/>
              <a:gd name="T43" fmla="*/ 565 h 1238"/>
              <a:gd name="T44" fmla="*/ 300 w 985"/>
              <a:gd name="T45" fmla="*/ 596 h 1238"/>
              <a:gd name="T46" fmla="*/ 230 w 985"/>
              <a:gd name="T47" fmla="*/ 608 h 1238"/>
              <a:gd name="T48" fmla="*/ 233 w 985"/>
              <a:gd name="T49" fmla="*/ 709 h 1238"/>
              <a:gd name="T50" fmla="*/ 182 w 985"/>
              <a:gd name="T51" fmla="*/ 658 h 1238"/>
              <a:gd name="T52" fmla="*/ 146 w 985"/>
              <a:gd name="T53" fmla="*/ 654 h 1238"/>
              <a:gd name="T54" fmla="*/ 118 w 985"/>
              <a:gd name="T55" fmla="*/ 647 h 1238"/>
              <a:gd name="T56" fmla="*/ 51 w 985"/>
              <a:gd name="T57" fmla="*/ 591 h 1238"/>
              <a:gd name="T58" fmla="*/ 41 w 985"/>
              <a:gd name="T59" fmla="*/ 611 h 1238"/>
              <a:gd name="T60" fmla="*/ 116 w 985"/>
              <a:gd name="T61" fmla="*/ 688 h 1238"/>
              <a:gd name="T62" fmla="*/ 167 w 985"/>
              <a:gd name="T63" fmla="*/ 747 h 1238"/>
              <a:gd name="T64" fmla="*/ 149 w 985"/>
              <a:gd name="T65" fmla="*/ 762 h 1238"/>
              <a:gd name="T66" fmla="*/ 108 w 985"/>
              <a:gd name="T67" fmla="*/ 755 h 1238"/>
              <a:gd name="T68" fmla="*/ 121 w 985"/>
              <a:gd name="T69" fmla="*/ 785 h 1238"/>
              <a:gd name="T70" fmla="*/ 226 w 985"/>
              <a:gd name="T71" fmla="*/ 795 h 1238"/>
              <a:gd name="T72" fmla="*/ 325 w 985"/>
              <a:gd name="T73" fmla="*/ 831 h 1238"/>
              <a:gd name="T74" fmla="*/ 402 w 985"/>
              <a:gd name="T75" fmla="*/ 878 h 1238"/>
              <a:gd name="T76" fmla="*/ 574 w 985"/>
              <a:gd name="T77" fmla="*/ 887 h 1238"/>
              <a:gd name="T78" fmla="*/ 630 w 985"/>
              <a:gd name="T79" fmla="*/ 862 h 1238"/>
              <a:gd name="T80" fmla="*/ 771 w 985"/>
              <a:gd name="T81" fmla="*/ 906 h 1238"/>
              <a:gd name="T82" fmla="*/ 816 w 985"/>
              <a:gd name="T83" fmla="*/ 1036 h 1238"/>
              <a:gd name="T84" fmla="*/ 794 w 985"/>
              <a:gd name="T85" fmla="*/ 1144 h 1238"/>
              <a:gd name="T86" fmla="*/ 832 w 985"/>
              <a:gd name="T87" fmla="*/ 1172 h 1238"/>
              <a:gd name="T88" fmla="*/ 891 w 985"/>
              <a:gd name="T89" fmla="*/ 1197 h 1238"/>
              <a:gd name="T90" fmla="*/ 942 w 985"/>
              <a:gd name="T91" fmla="*/ 1215 h 1238"/>
              <a:gd name="T92" fmla="*/ 968 w 985"/>
              <a:gd name="T93" fmla="*/ 1235 h 1238"/>
              <a:gd name="T94" fmla="*/ 981 w 985"/>
              <a:gd name="T95" fmla="*/ 1215 h 1238"/>
              <a:gd name="T96" fmla="*/ 975 w 985"/>
              <a:gd name="T97" fmla="*/ 1182 h 1238"/>
              <a:gd name="T98" fmla="*/ 962 w 985"/>
              <a:gd name="T99" fmla="*/ 1143 h 1238"/>
              <a:gd name="T100" fmla="*/ 968 w 985"/>
              <a:gd name="T101" fmla="*/ 1133 h 1238"/>
              <a:gd name="T102" fmla="*/ 962 w 985"/>
              <a:gd name="T103" fmla="*/ 1120 h 1238"/>
              <a:gd name="T104" fmla="*/ 935 w 985"/>
              <a:gd name="T105" fmla="*/ 1116 h 1238"/>
              <a:gd name="T106" fmla="*/ 919 w 985"/>
              <a:gd name="T107" fmla="*/ 1074 h 1238"/>
              <a:gd name="T108" fmla="*/ 975 w 985"/>
              <a:gd name="T109" fmla="*/ 946 h 1238"/>
              <a:gd name="T110" fmla="*/ 970 w 985"/>
              <a:gd name="T111" fmla="*/ 850 h 1238"/>
              <a:gd name="T112" fmla="*/ 765 w 985"/>
              <a:gd name="T113" fmla="*/ 737 h 1238"/>
              <a:gd name="T114" fmla="*/ 699 w 985"/>
              <a:gd name="T115" fmla="*/ 552 h 1238"/>
              <a:gd name="T116" fmla="*/ 632 w 985"/>
              <a:gd name="T117" fmla="*/ 330 h 1238"/>
              <a:gd name="T118" fmla="*/ 520 w 985"/>
              <a:gd name="T119" fmla="*/ 224 h 1238"/>
              <a:gd name="T120" fmla="*/ 456 w 985"/>
              <a:gd name="T121" fmla="*/ 102 h 1238"/>
              <a:gd name="T122" fmla="*/ 440 w 985"/>
              <a:gd name="T123" fmla="*/ 31 h 1238"/>
              <a:gd name="T124" fmla="*/ 364 w 985"/>
              <a:gd name="T125" fmla="*/ 33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5" h="1238">
                <a:moveTo>
                  <a:pt x="364" y="33"/>
                </a:moveTo>
                <a:lnTo>
                  <a:pt x="364" y="33"/>
                </a:lnTo>
                <a:lnTo>
                  <a:pt x="361" y="31"/>
                </a:lnTo>
                <a:lnTo>
                  <a:pt x="351" y="27"/>
                </a:lnTo>
                <a:lnTo>
                  <a:pt x="336" y="22"/>
                </a:lnTo>
                <a:lnTo>
                  <a:pt x="328" y="20"/>
                </a:lnTo>
                <a:lnTo>
                  <a:pt x="318" y="20"/>
                </a:lnTo>
                <a:lnTo>
                  <a:pt x="318" y="20"/>
                </a:lnTo>
                <a:lnTo>
                  <a:pt x="285" y="20"/>
                </a:lnTo>
                <a:lnTo>
                  <a:pt x="272" y="20"/>
                </a:lnTo>
                <a:lnTo>
                  <a:pt x="272" y="20"/>
                </a:lnTo>
                <a:lnTo>
                  <a:pt x="271" y="18"/>
                </a:lnTo>
                <a:lnTo>
                  <a:pt x="266" y="15"/>
                </a:lnTo>
                <a:lnTo>
                  <a:pt x="251" y="5"/>
                </a:lnTo>
                <a:lnTo>
                  <a:pt x="243" y="2"/>
                </a:lnTo>
                <a:lnTo>
                  <a:pt x="233" y="0"/>
                </a:lnTo>
                <a:lnTo>
                  <a:pt x="223" y="2"/>
                </a:lnTo>
                <a:lnTo>
                  <a:pt x="218" y="4"/>
                </a:lnTo>
                <a:lnTo>
                  <a:pt x="213" y="7"/>
                </a:lnTo>
                <a:lnTo>
                  <a:pt x="213" y="7"/>
                </a:lnTo>
                <a:lnTo>
                  <a:pt x="205" y="17"/>
                </a:lnTo>
                <a:lnTo>
                  <a:pt x="198" y="30"/>
                </a:lnTo>
                <a:lnTo>
                  <a:pt x="192" y="45"/>
                </a:lnTo>
                <a:lnTo>
                  <a:pt x="189" y="59"/>
                </a:lnTo>
                <a:lnTo>
                  <a:pt x="184" y="94"/>
                </a:lnTo>
                <a:lnTo>
                  <a:pt x="180" y="125"/>
                </a:lnTo>
                <a:lnTo>
                  <a:pt x="180" y="125"/>
                </a:lnTo>
                <a:lnTo>
                  <a:pt x="180" y="138"/>
                </a:lnTo>
                <a:lnTo>
                  <a:pt x="182" y="148"/>
                </a:lnTo>
                <a:lnTo>
                  <a:pt x="185" y="164"/>
                </a:lnTo>
                <a:lnTo>
                  <a:pt x="190" y="178"/>
                </a:lnTo>
                <a:lnTo>
                  <a:pt x="194" y="191"/>
                </a:lnTo>
                <a:lnTo>
                  <a:pt x="194" y="191"/>
                </a:lnTo>
                <a:lnTo>
                  <a:pt x="195" y="197"/>
                </a:lnTo>
                <a:lnTo>
                  <a:pt x="200" y="205"/>
                </a:lnTo>
                <a:lnTo>
                  <a:pt x="210" y="227"/>
                </a:lnTo>
                <a:lnTo>
                  <a:pt x="217" y="240"/>
                </a:lnTo>
                <a:lnTo>
                  <a:pt x="221" y="256"/>
                </a:lnTo>
                <a:lnTo>
                  <a:pt x="225" y="274"/>
                </a:lnTo>
                <a:lnTo>
                  <a:pt x="226" y="296"/>
                </a:lnTo>
                <a:lnTo>
                  <a:pt x="226" y="296"/>
                </a:lnTo>
                <a:lnTo>
                  <a:pt x="228" y="319"/>
                </a:lnTo>
                <a:lnTo>
                  <a:pt x="231" y="338"/>
                </a:lnTo>
                <a:lnTo>
                  <a:pt x="236" y="356"/>
                </a:lnTo>
                <a:lnTo>
                  <a:pt x="243" y="371"/>
                </a:lnTo>
                <a:lnTo>
                  <a:pt x="253" y="396"/>
                </a:lnTo>
                <a:lnTo>
                  <a:pt x="259" y="407"/>
                </a:lnTo>
                <a:lnTo>
                  <a:pt x="259" y="407"/>
                </a:lnTo>
                <a:lnTo>
                  <a:pt x="258" y="412"/>
                </a:lnTo>
                <a:lnTo>
                  <a:pt x="254" y="419"/>
                </a:lnTo>
                <a:lnTo>
                  <a:pt x="241" y="437"/>
                </a:lnTo>
                <a:lnTo>
                  <a:pt x="212" y="475"/>
                </a:lnTo>
                <a:lnTo>
                  <a:pt x="207" y="480"/>
                </a:lnTo>
                <a:lnTo>
                  <a:pt x="207" y="480"/>
                </a:lnTo>
                <a:lnTo>
                  <a:pt x="203" y="483"/>
                </a:lnTo>
                <a:lnTo>
                  <a:pt x="200" y="483"/>
                </a:lnTo>
                <a:lnTo>
                  <a:pt x="197" y="483"/>
                </a:lnTo>
                <a:lnTo>
                  <a:pt x="194" y="480"/>
                </a:lnTo>
                <a:lnTo>
                  <a:pt x="190" y="475"/>
                </a:lnTo>
                <a:lnTo>
                  <a:pt x="189" y="473"/>
                </a:lnTo>
                <a:lnTo>
                  <a:pt x="187" y="473"/>
                </a:lnTo>
                <a:lnTo>
                  <a:pt x="187" y="473"/>
                </a:lnTo>
                <a:lnTo>
                  <a:pt x="187" y="475"/>
                </a:lnTo>
                <a:lnTo>
                  <a:pt x="189" y="478"/>
                </a:lnTo>
                <a:lnTo>
                  <a:pt x="194" y="486"/>
                </a:lnTo>
                <a:lnTo>
                  <a:pt x="195" y="489"/>
                </a:lnTo>
                <a:lnTo>
                  <a:pt x="195" y="493"/>
                </a:lnTo>
                <a:lnTo>
                  <a:pt x="192" y="494"/>
                </a:lnTo>
                <a:lnTo>
                  <a:pt x="187" y="493"/>
                </a:lnTo>
                <a:lnTo>
                  <a:pt x="187" y="493"/>
                </a:lnTo>
                <a:lnTo>
                  <a:pt x="171" y="488"/>
                </a:lnTo>
                <a:lnTo>
                  <a:pt x="156" y="481"/>
                </a:lnTo>
                <a:lnTo>
                  <a:pt x="148" y="478"/>
                </a:lnTo>
                <a:lnTo>
                  <a:pt x="139" y="473"/>
                </a:lnTo>
                <a:lnTo>
                  <a:pt x="133" y="466"/>
                </a:lnTo>
                <a:lnTo>
                  <a:pt x="128" y="460"/>
                </a:lnTo>
                <a:lnTo>
                  <a:pt x="128" y="460"/>
                </a:lnTo>
                <a:lnTo>
                  <a:pt x="116" y="443"/>
                </a:lnTo>
                <a:lnTo>
                  <a:pt x="102" y="427"/>
                </a:lnTo>
                <a:lnTo>
                  <a:pt x="88" y="414"/>
                </a:lnTo>
                <a:lnTo>
                  <a:pt x="82" y="407"/>
                </a:lnTo>
                <a:lnTo>
                  <a:pt x="82" y="407"/>
                </a:lnTo>
                <a:lnTo>
                  <a:pt x="79" y="402"/>
                </a:lnTo>
                <a:lnTo>
                  <a:pt x="72" y="391"/>
                </a:lnTo>
                <a:lnTo>
                  <a:pt x="67" y="388"/>
                </a:lnTo>
                <a:lnTo>
                  <a:pt x="62" y="384"/>
                </a:lnTo>
                <a:lnTo>
                  <a:pt x="56" y="384"/>
                </a:lnTo>
                <a:lnTo>
                  <a:pt x="49" y="388"/>
                </a:lnTo>
                <a:lnTo>
                  <a:pt x="49" y="388"/>
                </a:lnTo>
                <a:lnTo>
                  <a:pt x="43" y="394"/>
                </a:lnTo>
                <a:lnTo>
                  <a:pt x="39" y="401"/>
                </a:lnTo>
                <a:lnTo>
                  <a:pt x="38" y="407"/>
                </a:lnTo>
                <a:lnTo>
                  <a:pt x="39" y="416"/>
                </a:lnTo>
                <a:lnTo>
                  <a:pt x="39" y="422"/>
                </a:lnTo>
                <a:lnTo>
                  <a:pt x="43" y="427"/>
                </a:lnTo>
                <a:lnTo>
                  <a:pt x="46" y="432"/>
                </a:lnTo>
                <a:lnTo>
                  <a:pt x="49" y="434"/>
                </a:lnTo>
                <a:lnTo>
                  <a:pt x="49" y="434"/>
                </a:lnTo>
                <a:lnTo>
                  <a:pt x="56" y="437"/>
                </a:lnTo>
                <a:lnTo>
                  <a:pt x="62" y="442"/>
                </a:lnTo>
                <a:lnTo>
                  <a:pt x="69" y="447"/>
                </a:lnTo>
                <a:lnTo>
                  <a:pt x="69" y="447"/>
                </a:lnTo>
                <a:lnTo>
                  <a:pt x="92" y="471"/>
                </a:lnTo>
                <a:lnTo>
                  <a:pt x="107" y="489"/>
                </a:lnTo>
                <a:lnTo>
                  <a:pt x="110" y="496"/>
                </a:lnTo>
                <a:lnTo>
                  <a:pt x="110" y="498"/>
                </a:lnTo>
                <a:lnTo>
                  <a:pt x="108" y="499"/>
                </a:lnTo>
                <a:lnTo>
                  <a:pt x="108" y="499"/>
                </a:lnTo>
                <a:lnTo>
                  <a:pt x="92" y="506"/>
                </a:lnTo>
                <a:lnTo>
                  <a:pt x="82" y="507"/>
                </a:lnTo>
                <a:lnTo>
                  <a:pt x="75" y="507"/>
                </a:lnTo>
                <a:lnTo>
                  <a:pt x="69" y="506"/>
                </a:lnTo>
                <a:lnTo>
                  <a:pt x="69" y="506"/>
                </a:lnTo>
                <a:lnTo>
                  <a:pt x="61" y="503"/>
                </a:lnTo>
                <a:lnTo>
                  <a:pt x="52" y="498"/>
                </a:lnTo>
                <a:lnTo>
                  <a:pt x="34" y="489"/>
                </a:lnTo>
                <a:lnTo>
                  <a:pt x="26" y="486"/>
                </a:lnTo>
                <a:lnTo>
                  <a:pt x="16" y="484"/>
                </a:lnTo>
                <a:lnTo>
                  <a:pt x="10" y="486"/>
                </a:lnTo>
                <a:lnTo>
                  <a:pt x="6" y="489"/>
                </a:lnTo>
                <a:lnTo>
                  <a:pt x="3" y="493"/>
                </a:lnTo>
                <a:lnTo>
                  <a:pt x="3" y="493"/>
                </a:lnTo>
                <a:lnTo>
                  <a:pt x="0" y="501"/>
                </a:lnTo>
                <a:lnTo>
                  <a:pt x="0" y="503"/>
                </a:lnTo>
                <a:lnTo>
                  <a:pt x="0" y="506"/>
                </a:lnTo>
                <a:lnTo>
                  <a:pt x="5" y="511"/>
                </a:lnTo>
                <a:lnTo>
                  <a:pt x="11" y="514"/>
                </a:lnTo>
                <a:lnTo>
                  <a:pt x="24" y="519"/>
                </a:lnTo>
                <a:lnTo>
                  <a:pt x="31" y="522"/>
                </a:lnTo>
                <a:lnTo>
                  <a:pt x="36" y="526"/>
                </a:lnTo>
                <a:lnTo>
                  <a:pt x="36" y="526"/>
                </a:lnTo>
                <a:lnTo>
                  <a:pt x="39" y="529"/>
                </a:lnTo>
                <a:lnTo>
                  <a:pt x="44" y="532"/>
                </a:lnTo>
                <a:lnTo>
                  <a:pt x="59" y="537"/>
                </a:lnTo>
                <a:lnTo>
                  <a:pt x="77" y="542"/>
                </a:lnTo>
                <a:lnTo>
                  <a:pt x="102" y="545"/>
                </a:lnTo>
                <a:lnTo>
                  <a:pt x="102" y="545"/>
                </a:lnTo>
                <a:lnTo>
                  <a:pt x="125" y="548"/>
                </a:lnTo>
                <a:lnTo>
                  <a:pt x="141" y="553"/>
                </a:lnTo>
                <a:lnTo>
                  <a:pt x="151" y="557"/>
                </a:lnTo>
                <a:lnTo>
                  <a:pt x="154" y="558"/>
                </a:lnTo>
                <a:lnTo>
                  <a:pt x="154" y="558"/>
                </a:lnTo>
                <a:lnTo>
                  <a:pt x="166" y="578"/>
                </a:lnTo>
                <a:lnTo>
                  <a:pt x="175" y="593"/>
                </a:lnTo>
                <a:lnTo>
                  <a:pt x="182" y="599"/>
                </a:lnTo>
                <a:lnTo>
                  <a:pt x="187" y="604"/>
                </a:lnTo>
                <a:lnTo>
                  <a:pt x="187" y="604"/>
                </a:lnTo>
                <a:lnTo>
                  <a:pt x="194" y="606"/>
                </a:lnTo>
                <a:lnTo>
                  <a:pt x="200" y="606"/>
                </a:lnTo>
                <a:lnTo>
                  <a:pt x="208" y="603"/>
                </a:lnTo>
                <a:lnTo>
                  <a:pt x="218" y="596"/>
                </a:lnTo>
                <a:lnTo>
                  <a:pt x="236" y="581"/>
                </a:lnTo>
                <a:lnTo>
                  <a:pt x="253" y="565"/>
                </a:lnTo>
                <a:lnTo>
                  <a:pt x="253" y="565"/>
                </a:lnTo>
                <a:lnTo>
                  <a:pt x="266" y="550"/>
                </a:lnTo>
                <a:lnTo>
                  <a:pt x="274" y="537"/>
                </a:lnTo>
                <a:lnTo>
                  <a:pt x="279" y="526"/>
                </a:lnTo>
                <a:lnTo>
                  <a:pt x="358" y="598"/>
                </a:lnTo>
                <a:lnTo>
                  <a:pt x="358" y="598"/>
                </a:lnTo>
                <a:lnTo>
                  <a:pt x="340" y="598"/>
                </a:lnTo>
                <a:lnTo>
                  <a:pt x="300" y="596"/>
                </a:lnTo>
                <a:lnTo>
                  <a:pt x="279" y="598"/>
                </a:lnTo>
                <a:lnTo>
                  <a:pt x="259" y="598"/>
                </a:lnTo>
                <a:lnTo>
                  <a:pt x="243" y="601"/>
                </a:lnTo>
                <a:lnTo>
                  <a:pt x="236" y="603"/>
                </a:lnTo>
                <a:lnTo>
                  <a:pt x="233" y="604"/>
                </a:lnTo>
                <a:lnTo>
                  <a:pt x="233" y="604"/>
                </a:lnTo>
                <a:lnTo>
                  <a:pt x="230" y="608"/>
                </a:lnTo>
                <a:lnTo>
                  <a:pt x="228" y="613"/>
                </a:lnTo>
                <a:lnTo>
                  <a:pt x="226" y="626"/>
                </a:lnTo>
                <a:lnTo>
                  <a:pt x="226" y="642"/>
                </a:lnTo>
                <a:lnTo>
                  <a:pt x="228" y="662"/>
                </a:lnTo>
                <a:lnTo>
                  <a:pt x="231" y="695"/>
                </a:lnTo>
                <a:lnTo>
                  <a:pt x="233" y="709"/>
                </a:lnTo>
                <a:lnTo>
                  <a:pt x="233" y="709"/>
                </a:lnTo>
                <a:lnTo>
                  <a:pt x="228" y="706"/>
                </a:lnTo>
                <a:lnTo>
                  <a:pt x="217" y="695"/>
                </a:lnTo>
                <a:lnTo>
                  <a:pt x="203" y="683"/>
                </a:lnTo>
                <a:lnTo>
                  <a:pt x="194" y="670"/>
                </a:lnTo>
                <a:lnTo>
                  <a:pt x="194" y="670"/>
                </a:lnTo>
                <a:lnTo>
                  <a:pt x="189" y="663"/>
                </a:lnTo>
                <a:lnTo>
                  <a:pt x="182" y="658"/>
                </a:lnTo>
                <a:lnTo>
                  <a:pt x="167" y="647"/>
                </a:lnTo>
                <a:lnTo>
                  <a:pt x="161" y="644"/>
                </a:lnTo>
                <a:lnTo>
                  <a:pt x="154" y="642"/>
                </a:lnTo>
                <a:lnTo>
                  <a:pt x="149" y="642"/>
                </a:lnTo>
                <a:lnTo>
                  <a:pt x="148" y="644"/>
                </a:lnTo>
                <a:lnTo>
                  <a:pt x="148" y="644"/>
                </a:lnTo>
                <a:lnTo>
                  <a:pt x="146" y="654"/>
                </a:lnTo>
                <a:lnTo>
                  <a:pt x="146" y="665"/>
                </a:lnTo>
                <a:lnTo>
                  <a:pt x="148" y="673"/>
                </a:lnTo>
                <a:lnTo>
                  <a:pt x="148" y="677"/>
                </a:lnTo>
                <a:lnTo>
                  <a:pt x="148" y="677"/>
                </a:lnTo>
                <a:lnTo>
                  <a:pt x="144" y="672"/>
                </a:lnTo>
                <a:lnTo>
                  <a:pt x="133" y="662"/>
                </a:lnTo>
                <a:lnTo>
                  <a:pt x="118" y="647"/>
                </a:lnTo>
                <a:lnTo>
                  <a:pt x="102" y="631"/>
                </a:lnTo>
                <a:lnTo>
                  <a:pt x="102" y="631"/>
                </a:lnTo>
                <a:lnTo>
                  <a:pt x="85" y="613"/>
                </a:lnTo>
                <a:lnTo>
                  <a:pt x="75" y="604"/>
                </a:lnTo>
                <a:lnTo>
                  <a:pt x="67" y="598"/>
                </a:lnTo>
                <a:lnTo>
                  <a:pt x="57" y="593"/>
                </a:lnTo>
                <a:lnTo>
                  <a:pt x="51" y="591"/>
                </a:lnTo>
                <a:lnTo>
                  <a:pt x="47" y="591"/>
                </a:lnTo>
                <a:lnTo>
                  <a:pt x="46" y="593"/>
                </a:lnTo>
                <a:lnTo>
                  <a:pt x="44" y="594"/>
                </a:lnTo>
                <a:lnTo>
                  <a:pt x="43" y="598"/>
                </a:lnTo>
                <a:lnTo>
                  <a:pt x="43" y="598"/>
                </a:lnTo>
                <a:lnTo>
                  <a:pt x="41" y="604"/>
                </a:lnTo>
                <a:lnTo>
                  <a:pt x="41" y="611"/>
                </a:lnTo>
                <a:lnTo>
                  <a:pt x="43" y="617"/>
                </a:lnTo>
                <a:lnTo>
                  <a:pt x="46" y="622"/>
                </a:lnTo>
                <a:lnTo>
                  <a:pt x="52" y="632"/>
                </a:lnTo>
                <a:lnTo>
                  <a:pt x="62" y="644"/>
                </a:lnTo>
                <a:lnTo>
                  <a:pt x="62" y="644"/>
                </a:lnTo>
                <a:lnTo>
                  <a:pt x="84" y="662"/>
                </a:lnTo>
                <a:lnTo>
                  <a:pt x="116" y="688"/>
                </a:lnTo>
                <a:lnTo>
                  <a:pt x="148" y="714"/>
                </a:lnTo>
                <a:lnTo>
                  <a:pt x="157" y="724"/>
                </a:lnTo>
                <a:lnTo>
                  <a:pt x="161" y="729"/>
                </a:lnTo>
                <a:lnTo>
                  <a:pt x="161" y="729"/>
                </a:lnTo>
                <a:lnTo>
                  <a:pt x="162" y="736"/>
                </a:lnTo>
                <a:lnTo>
                  <a:pt x="166" y="744"/>
                </a:lnTo>
                <a:lnTo>
                  <a:pt x="167" y="747"/>
                </a:lnTo>
                <a:lnTo>
                  <a:pt x="166" y="750"/>
                </a:lnTo>
                <a:lnTo>
                  <a:pt x="164" y="754"/>
                </a:lnTo>
                <a:lnTo>
                  <a:pt x="161" y="755"/>
                </a:lnTo>
                <a:lnTo>
                  <a:pt x="161" y="755"/>
                </a:lnTo>
                <a:lnTo>
                  <a:pt x="156" y="757"/>
                </a:lnTo>
                <a:lnTo>
                  <a:pt x="154" y="759"/>
                </a:lnTo>
                <a:lnTo>
                  <a:pt x="149" y="762"/>
                </a:lnTo>
                <a:lnTo>
                  <a:pt x="146" y="764"/>
                </a:lnTo>
                <a:lnTo>
                  <a:pt x="141" y="762"/>
                </a:lnTo>
                <a:lnTo>
                  <a:pt x="128" y="755"/>
                </a:lnTo>
                <a:lnTo>
                  <a:pt x="128" y="755"/>
                </a:lnTo>
                <a:lnTo>
                  <a:pt x="120" y="752"/>
                </a:lnTo>
                <a:lnTo>
                  <a:pt x="113" y="752"/>
                </a:lnTo>
                <a:lnTo>
                  <a:pt x="108" y="755"/>
                </a:lnTo>
                <a:lnTo>
                  <a:pt x="103" y="760"/>
                </a:lnTo>
                <a:lnTo>
                  <a:pt x="102" y="767"/>
                </a:lnTo>
                <a:lnTo>
                  <a:pt x="102" y="773"/>
                </a:lnTo>
                <a:lnTo>
                  <a:pt x="105" y="778"/>
                </a:lnTo>
                <a:lnTo>
                  <a:pt x="108" y="782"/>
                </a:lnTo>
                <a:lnTo>
                  <a:pt x="108" y="782"/>
                </a:lnTo>
                <a:lnTo>
                  <a:pt x="121" y="785"/>
                </a:lnTo>
                <a:lnTo>
                  <a:pt x="136" y="786"/>
                </a:lnTo>
                <a:lnTo>
                  <a:pt x="154" y="788"/>
                </a:lnTo>
                <a:lnTo>
                  <a:pt x="154" y="788"/>
                </a:lnTo>
                <a:lnTo>
                  <a:pt x="185" y="795"/>
                </a:lnTo>
                <a:lnTo>
                  <a:pt x="210" y="796"/>
                </a:lnTo>
                <a:lnTo>
                  <a:pt x="220" y="796"/>
                </a:lnTo>
                <a:lnTo>
                  <a:pt x="226" y="795"/>
                </a:lnTo>
                <a:lnTo>
                  <a:pt x="226" y="795"/>
                </a:lnTo>
                <a:lnTo>
                  <a:pt x="238" y="788"/>
                </a:lnTo>
                <a:lnTo>
                  <a:pt x="239" y="788"/>
                </a:lnTo>
                <a:lnTo>
                  <a:pt x="239" y="788"/>
                </a:lnTo>
                <a:lnTo>
                  <a:pt x="258" y="796"/>
                </a:lnTo>
                <a:lnTo>
                  <a:pt x="300" y="818"/>
                </a:lnTo>
                <a:lnTo>
                  <a:pt x="325" y="831"/>
                </a:lnTo>
                <a:lnTo>
                  <a:pt x="346" y="844"/>
                </a:lnTo>
                <a:lnTo>
                  <a:pt x="366" y="857"/>
                </a:lnTo>
                <a:lnTo>
                  <a:pt x="377" y="867"/>
                </a:lnTo>
                <a:lnTo>
                  <a:pt x="377" y="867"/>
                </a:lnTo>
                <a:lnTo>
                  <a:pt x="382" y="872"/>
                </a:lnTo>
                <a:lnTo>
                  <a:pt x="392" y="875"/>
                </a:lnTo>
                <a:lnTo>
                  <a:pt x="402" y="878"/>
                </a:lnTo>
                <a:lnTo>
                  <a:pt x="415" y="882"/>
                </a:lnTo>
                <a:lnTo>
                  <a:pt x="445" y="885"/>
                </a:lnTo>
                <a:lnTo>
                  <a:pt x="479" y="887"/>
                </a:lnTo>
                <a:lnTo>
                  <a:pt x="510" y="888"/>
                </a:lnTo>
                <a:lnTo>
                  <a:pt x="540" y="888"/>
                </a:lnTo>
                <a:lnTo>
                  <a:pt x="574" y="887"/>
                </a:lnTo>
                <a:lnTo>
                  <a:pt x="574" y="887"/>
                </a:lnTo>
                <a:lnTo>
                  <a:pt x="589" y="883"/>
                </a:lnTo>
                <a:lnTo>
                  <a:pt x="605" y="878"/>
                </a:lnTo>
                <a:lnTo>
                  <a:pt x="620" y="873"/>
                </a:lnTo>
                <a:lnTo>
                  <a:pt x="625" y="870"/>
                </a:lnTo>
                <a:lnTo>
                  <a:pt x="627" y="867"/>
                </a:lnTo>
                <a:lnTo>
                  <a:pt x="627" y="867"/>
                </a:lnTo>
                <a:lnTo>
                  <a:pt x="630" y="862"/>
                </a:lnTo>
                <a:lnTo>
                  <a:pt x="633" y="857"/>
                </a:lnTo>
                <a:lnTo>
                  <a:pt x="640" y="854"/>
                </a:lnTo>
                <a:lnTo>
                  <a:pt x="640" y="854"/>
                </a:lnTo>
                <a:lnTo>
                  <a:pt x="686" y="873"/>
                </a:lnTo>
                <a:lnTo>
                  <a:pt x="729" y="892"/>
                </a:lnTo>
                <a:lnTo>
                  <a:pt x="771" y="906"/>
                </a:lnTo>
                <a:lnTo>
                  <a:pt x="771" y="906"/>
                </a:lnTo>
                <a:lnTo>
                  <a:pt x="809" y="918"/>
                </a:lnTo>
                <a:lnTo>
                  <a:pt x="840" y="926"/>
                </a:lnTo>
                <a:lnTo>
                  <a:pt x="870" y="933"/>
                </a:lnTo>
                <a:lnTo>
                  <a:pt x="870" y="933"/>
                </a:lnTo>
                <a:lnTo>
                  <a:pt x="858" y="954"/>
                </a:lnTo>
                <a:lnTo>
                  <a:pt x="830" y="1006"/>
                </a:lnTo>
                <a:lnTo>
                  <a:pt x="816" y="1036"/>
                </a:lnTo>
                <a:lnTo>
                  <a:pt x="804" y="1066"/>
                </a:lnTo>
                <a:lnTo>
                  <a:pt x="794" y="1090"/>
                </a:lnTo>
                <a:lnTo>
                  <a:pt x="793" y="1102"/>
                </a:lnTo>
                <a:lnTo>
                  <a:pt x="791" y="1110"/>
                </a:lnTo>
                <a:lnTo>
                  <a:pt x="791" y="1110"/>
                </a:lnTo>
                <a:lnTo>
                  <a:pt x="793" y="1134"/>
                </a:lnTo>
                <a:lnTo>
                  <a:pt x="794" y="1144"/>
                </a:lnTo>
                <a:lnTo>
                  <a:pt x="796" y="1153"/>
                </a:lnTo>
                <a:lnTo>
                  <a:pt x="799" y="1157"/>
                </a:lnTo>
                <a:lnTo>
                  <a:pt x="804" y="1162"/>
                </a:lnTo>
                <a:lnTo>
                  <a:pt x="809" y="1166"/>
                </a:lnTo>
                <a:lnTo>
                  <a:pt x="817" y="1169"/>
                </a:lnTo>
                <a:lnTo>
                  <a:pt x="817" y="1169"/>
                </a:lnTo>
                <a:lnTo>
                  <a:pt x="832" y="1172"/>
                </a:lnTo>
                <a:lnTo>
                  <a:pt x="843" y="1177"/>
                </a:lnTo>
                <a:lnTo>
                  <a:pt x="853" y="1182"/>
                </a:lnTo>
                <a:lnTo>
                  <a:pt x="863" y="1189"/>
                </a:lnTo>
                <a:lnTo>
                  <a:pt x="863" y="1189"/>
                </a:lnTo>
                <a:lnTo>
                  <a:pt x="870" y="1192"/>
                </a:lnTo>
                <a:lnTo>
                  <a:pt x="876" y="1194"/>
                </a:lnTo>
                <a:lnTo>
                  <a:pt x="891" y="1197"/>
                </a:lnTo>
                <a:lnTo>
                  <a:pt x="916" y="1195"/>
                </a:lnTo>
                <a:lnTo>
                  <a:pt x="916" y="1195"/>
                </a:lnTo>
                <a:lnTo>
                  <a:pt x="922" y="1195"/>
                </a:lnTo>
                <a:lnTo>
                  <a:pt x="926" y="1198"/>
                </a:lnTo>
                <a:lnTo>
                  <a:pt x="930" y="1205"/>
                </a:lnTo>
                <a:lnTo>
                  <a:pt x="942" y="1215"/>
                </a:lnTo>
                <a:lnTo>
                  <a:pt x="942" y="1215"/>
                </a:lnTo>
                <a:lnTo>
                  <a:pt x="949" y="1221"/>
                </a:lnTo>
                <a:lnTo>
                  <a:pt x="953" y="1226"/>
                </a:lnTo>
                <a:lnTo>
                  <a:pt x="958" y="1235"/>
                </a:lnTo>
                <a:lnTo>
                  <a:pt x="960" y="1238"/>
                </a:lnTo>
                <a:lnTo>
                  <a:pt x="962" y="1238"/>
                </a:lnTo>
                <a:lnTo>
                  <a:pt x="965" y="1238"/>
                </a:lnTo>
                <a:lnTo>
                  <a:pt x="968" y="1235"/>
                </a:lnTo>
                <a:lnTo>
                  <a:pt x="968" y="1235"/>
                </a:lnTo>
                <a:lnTo>
                  <a:pt x="976" y="1228"/>
                </a:lnTo>
                <a:lnTo>
                  <a:pt x="983" y="1225"/>
                </a:lnTo>
                <a:lnTo>
                  <a:pt x="985" y="1223"/>
                </a:lnTo>
                <a:lnTo>
                  <a:pt x="985" y="1221"/>
                </a:lnTo>
                <a:lnTo>
                  <a:pt x="985" y="1218"/>
                </a:lnTo>
                <a:lnTo>
                  <a:pt x="981" y="1215"/>
                </a:lnTo>
                <a:lnTo>
                  <a:pt x="981" y="1215"/>
                </a:lnTo>
                <a:lnTo>
                  <a:pt x="967" y="1194"/>
                </a:lnTo>
                <a:lnTo>
                  <a:pt x="962" y="1185"/>
                </a:lnTo>
                <a:lnTo>
                  <a:pt x="960" y="1184"/>
                </a:lnTo>
                <a:lnTo>
                  <a:pt x="962" y="1182"/>
                </a:lnTo>
                <a:lnTo>
                  <a:pt x="962" y="1182"/>
                </a:lnTo>
                <a:lnTo>
                  <a:pt x="975" y="1182"/>
                </a:lnTo>
                <a:lnTo>
                  <a:pt x="980" y="1180"/>
                </a:lnTo>
                <a:lnTo>
                  <a:pt x="981" y="1179"/>
                </a:lnTo>
                <a:lnTo>
                  <a:pt x="981" y="1175"/>
                </a:lnTo>
                <a:lnTo>
                  <a:pt x="981" y="1175"/>
                </a:lnTo>
                <a:lnTo>
                  <a:pt x="970" y="1156"/>
                </a:lnTo>
                <a:lnTo>
                  <a:pt x="962" y="1143"/>
                </a:lnTo>
                <a:lnTo>
                  <a:pt x="962" y="1143"/>
                </a:lnTo>
                <a:lnTo>
                  <a:pt x="958" y="1141"/>
                </a:lnTo>
                <a:lnTo>
                  <a:pt x="957" y="1139"/>
                </a:lnTo>
                <a:lnTo>
                  <a:pt x="955" y="1136"/>
                </a:lnTo>
                <a:lnTo>
                  <a:pt x="955" y="1136"/>
                </a:lnTo>
                <a:lnTo>
                  <a:pt x="957" y="1134"/>
                </a:lnTo>
                <a:lnTo>
                  <a:pt x="958" y="1134"/>
                </a:lnTo>
                <a:lnTo>
                  <a:pt x="968" y="1133"/>
                </a:lnTo>
                <a:lnTo>
                  <a:pt x="971" y="1133"/>
                </a:lnTo>
                <a:lnTo>
                  <a:pt x="973" y="1131"/>
                </a:lnTo>
                <a:lnTo>
                  <a:pt x="973" y="1128"/>
                </a:lnTo>
                <a:lnTo>
                  <a:pt x="968" y="1123"/>
                </a:lnTo>
                <a:lnTo>
                  <a:pt x="968" y="1123"/>
                </a:lnTo>
                <a:lnTo>
                  <a:pt x="963" y="1120"/>
                </a:lnTo>
                <a:lnTo>
                  <a:pt x="962" y="1120"/>
                </a:lnTo>
                <a:lnTo>
                  <a:pt x="960" y="1120"/>
                </a:lnTo>
                <a:lnTo>
                  <a:pt x="960" y="1123"/>
                </a:lnTo>
                <a:lnTo>
                  <a:pt x="958" y="1125"/>
                </a:lnTo>
                <a:lnTo>
                  <a:pt x="953" y="1125"/>
                </a:lnTo>
                <a:lnTo>
                  <a:pt x="947" y="1123"/>
                </a:lnTo>
                <a:lnTo>
                  <a:pt x="935" y="1116"/>
                </a:lnTo>
                <a:lnTo>
                  <a:pt x="935" y="1116"/>
                </a:lnTo>
                <a:lnTo>
                  <a:pt x="912" y="1105"/>
                </a:lnTo>
                <a:lnTo>
                  <a:pt x="901" y="1100"/>
                </a:lnTo>
                <a:lnTo>
                  <a:pt x="896" y="1098"/>
                </a:lnTo>
                <a:lnTo>
                  <a:pt x="896" y="1097"/>
                </a:lnTo>
                <a:lnTo>
                  <a:pt x="896" y="1097"/>
                </a:lnTo>
                <a:lnTo>
                  <a:pt x="903" y="1088"/>
                </a:lnTo>
                <a:lnTo>
                  <a:pt x="919" y="1074"/>
                </a:lnTo>
                <a:lnTo>
                  <a:pt x="935" y="1056"/>
                </a:lnTo>
                <a:lnTo>
                  <a:pt x="944" y="1046"/>
                </a:lnTo>
                <a:lnTo>
                  <a:pt x="949" y="1038"/>
                </a:lnTo>
                <a:lnTo>
                  <a:pt x="949" y="1038"/>
                </a:lnTo>
                <a:lnTo>
                  <a:pt x="958" y="1011"/>
                </a:lnTo>
                <a:lnTo>
                  <a:pt x="970" y="970"/>
                </a:lnTo>
                <a:lnTo>
                  <a:pt x="975" y="946"/>
                </a:lnTo>
                <a:lnTo>
                  <a:pt x="980" y="921"/>
                </a:lnTo>
                <a:lnTo>
                  <a:pt x="981" y="896"/>
                </a:lnTo>
                <a:lnTo>
                  <a:pt x="981" y="873"/>
                </a:lnTo>
                <a:lnTo>
                  <a:pt x="981" y="873"/>
                </a:lnTo>
                <a:lnTo>
                  <a:pt x="980" y="869"/>
                </a:lnTo>
                <a:lnTo>
                  <a:pt x="978" y="862"/>
                </a:lnTo>
                <a:lnTo>
                  <a:pt x="970" y="850"/>
                </a:lnTo>
                <a:lnTo>
                  <a:pt x="957" y="837"/>
                </a:lnTo>
                <a:lnTo>
                  <a:pt x="940" y="824"/>
                </a:lnTo>
                <a:lnTo>
                  <a:pt x="921" y="813"/>
                </a:lnTo>
                <a:lnTo>
                  <a:pt x="899" y="800"/>
                </a:lnTo>
                <a:lnTo>
                  <a:pt x="852" y="775"/>
                </a:lnTo>
                <a:lnTo>
                  <a:pt x="806" y="755"/>
                </a:lnTo>
                <a:lnTo>
                  <a:pt x="765" y="737"/>
                </a:lnTo>
                <a:lnTo>
                  <a:pt x="725" y="722"/>
                </a:lnTo>
                <a:lnTo>
                  <a:pt x="725" y="722"/>
                </a:lnTo>
                <a:lnTo>
                  <a:pt x="724" y="711"/>
                </a:lnTo>
                <a:lnTo>
                  <a:pt x="720" y="677"/>
                </a:lnTo>
                <a:lnTo>
                  <a:pt x="712" y="622"/>
                </a:lnTo>
                <a:lnTo>
                  <a:pt x="699" y="552"/>
                </a:lnTo>
                <a:lnTo>
                  <a:pt x="699" y="552"/>
                </a:lnTo>
                <a:lnTo>
                  <a:pt x="684" y="478"/>
                </a:lnTo>
                <a:lnTo>
                  <a:pt x="676" y="443"/>
                </a:lnTo>
                <a:lnTo>
                  <a:pt x="669" y="411"/>
                </a:lnTo>
                <a:lnTo>
                  <a:pt x="660" y="381"/>
                </a:lnTo>
                <a:lnTo>
                  <a:pt x="647" y="355"/>
                </a:lnTo>
                <a:lnTo>
                  <a:pt x="640" y="342"/>
                </a:lnTo>
                <a:lnTo>
                  <a:pt x="632" y="330"/>
                </a:lnTo>
                <a:lnTo>
                  <a:pt x="624" y="319"/>
                </a:lnTo>
                <a:lnTo>
                  <a:pt x="614" y="309"/>
                </a:lnTo>
                <a:lnTo>
                  <a:pt x="614" y="309"/>
                </a:lnTo>
                <a:lnTo>
                  <a:pt x="576" y="274"/>
                </a:lnTo>
                <a:lnTo>
                  <a:pt x="545" y="248"/>
                </a:lnTo>
                <a:lnTo>
                  <a:pt x="532" y="237"/>
                </a:lnTo>
                <a:lnTo>
                  <a:pt x="520" y="224"/>
                </a:lnTo>
                <a:lnTo>
                  <a:pt x="510" y="210"/>
                </a:lnTo>
                <a:lnTo>
                  <a:pt x="502" y="197"/>
                </a:lnTo>
                <a:lnTo>
                  <a:pt x="502" y="197"/>
                </a:lnTo>
                <a:lnTo>
                  <a:pt x="473" y="140"/>
                </a:lnTo>
                <a:lnTo>
                  <a:pt x="456" y="112"/>
                </a:lnTo>
                <a:lnTo>
                  <a:pt x="456" y="112"/>
                </a:lnTo>
                <a:lnTo>
                  <a:pt x="456" y="102"/>
                </a:lnTo>
                <a:lnTo>
                  <a:pt x="456" y="77"/>
                </a:lnTo>
                <a:lnTo>
                  <a:pt x="454" y="64"/>
                </a:lnTo>
                <a:lnTo>
                  <a:pt x="451" y="51"/>
                </a:lnTo>
                <a:lnTo>
                  <a:pt x="448" y="41"/>
                </a:lnTo>
                <a:lnTo>
                  <a:pt x="443" y="33"/>
                </a:lnTo>
                <a:lnTo>
                  <a:pt x="443" y="33"/>
                </a:lnTo>
                <a:lnTo>
                  <a:pt x="440" y="31"/>
                </a:lnTo>
                <a:lnTo>
                  <a:pt x="435" y="30"/>
                </a:lnTo>
                <a:lnTo>
                  <a:pt x="423" y="27"/>
                </a:lnTo>
                <a:lnTo>
                  <a:pt x="410" y="27"/>
                </a:lnTo>
                <a:lnTo>
                  <a:pt x="397" y="28"/>
                </a:lnTo>
                <a:lnTo>
                  <a:pt x="374" y="31"/>
                </a:lnTo>
                <a:lnTo>
                  <a:pt x="364" y="33"/>
                </a:lnTo>
                <a:lnTo>
                  <a:pt x="364" y="3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889D962B-DDCD-4769-928F-1A02F8C9197D}"/>
              </a:ext>
            </a:extLst>
          </p:cNvPr>
          <p:cNvSpPr>
            <a:spLocks/>
          </p:cNvSpPr>
          <p:nvPr/>
        </p:nvSpPr>
        <p:spPr bwMode="auto">
          <a:xfrm>
            <a:off x="1223994" y="3951497"/>
            <a:ext cx="1810152" cy="2312786"/>
          </a:xfrm>
          <a:custGeom>
            <a:avLst/>
            <a:gdLst>
              <a:gd name="T0" fmla="*/ 217 w 1084"/>
              <a:gd name="T1" fmla="*/ 40 h 1385"/>
              <a:gd name="T2" fmla="*/ 137 w 1084"/>
              <a:gd name="T3" fmla="*/ 71 h 1385"/>
              <a:gd name="T4" fmla="*/ 94 w 1084"/>
              <a:gd name="T5" fmla="*/ 159 h 1385"/>
              <a:gd name="T6" fmla="*/ 86 w 1084"/>
              <a:gd name="T7" fmla="*/ 274 h 1385"/>
              <a:gd name="T8" fmla="*/ 115 w 1084"/>
              <a:gd name="T9" fmla="*/ 342 h 1385"/>
              <a:gd name="T10" fmla="*/ 146 w 1084"/>
              <a:gd name="T11" fmla="*/ 443 h 1385"/>
              <a:gd name="T12" fmla="*/ 150 w 1084"/>
              <a:gd name="T13" fmla="*/ 598 h 1385"/>
              <a:gd name="T14" fmla="*/ 164 w 1084"/>
              <a:gd name="T15" fmla="*/ 543 h 1385"/>
              <a:gd name="T16" fmla="*/ 143 w 1084"/>
              <a:gd name="T17" fmla="*/ 512 h 1385"/>
              <a:gd name="T18" fmla="*/ 77 w 1084"/>
              <a:gd name="T19" fmla="*/ 452 h 1385"/>
              <a:gd name="T20" fmla="*/ 54 w 1084"/>
              <a:gd name="T21" fmla="*/ 460 h 1385"/>
              <a:gd name="T22" fmla="*/ 59 w 1084"/>
              <a:gd name="T23" fmla="*/ 502 h 1385"/>
              <a:gd name="T24" fmla="*/ 28 w 1084"/>
              <a:gd name="T25" fmla="*/ 509 h 1385"/>
              <a:gd name="T26" fmla="*/ 8 w 1084"/>
              <a:gd name="T27" fmla="*/ 535 h 1385"/>
              <a:gd name="T28" fmla="*/ 43 w 1084"/>
              <a:gd name="T29" fmla="*/ 603 h 1385"/>
              <a:gd name="T30" fmla="*/ 95 w 1084"/>
              <a:gd name="T31" fmla="*/ 737 h 1385"/>
              <a:gd name="T32" fmla="*/ 159 w 1084"/>
              <a:gd name="T33" fmla="*/ 832 h 1385"/>
              <a:gd name="T34" fmla="*/ 219 w 1084"/>
              <a:gd name="T35" fmla="*/ 834 h 1385"/>
              <a:gd name="T36" fmla="*/ 248 w 1084"/>
              <a:gd name="T37" fmla="*/ 772 h 1385"/>
              <a:gd name="T38" fmla="*/ 284 w 1084"/>
              <a:gd name="T39" fmla="*/ 813 h 1385"/>
              <a:gd name="T40" fmla="*/ 374 w 1084"/>
              <a:gd name="T41" fmla="*/ 942 h 1385"/>
              <a:gd name="T42" fmla="*/ 273 w 1084"/>
              <a:gd name="T43" fmla="*/ 926 h 1385"/>
              <a:gd name="T44" fmla="*/ 223 w 1084"/>
              <a:gd name="T45" fmla="*/ 950 h 1385"/>
              <a:gd name="T46" fmla="*/ 205 w 1084"/>
              <a:gd name="T47" fmla="*/ 955 h 1385"/>
              <a:gd name="T48" fmla="*/ 184 w 1084"/>
              <a:gd name="T49" fmla="*/ 939 h 1385"/>
              <a:gd name="T50" fmla="*/ 169 w 1084"/>
              <a:gd name="T51" fmla="*/ 969 h 1385"/>
              <a:gd name="T52" fmla="*/ 182 w 1084"/>
              <a:gd name="T53" fmla="*/ 1008 h 1385"/>
              <a:gd name="T54" fmla="*/ 158 w 1084"/>
              <a:gd name="T55" fmla="*/ 1018 h 1385"/>
              <a:gd name="T56" fmla="*/ 82 w 1084"/>
              <a:gd name="T57" fmla="*/ 957 h 1385"/>
              <a:gd name="T58" fmla="*/ 50 w 1084"/>
              <a:gd name="T59" fmla="*/ 895 h 1385"/>
              <a:gd name="T60" fmla="*/ 12 w 1084"/>
              <a:gd name="T61" fmla="*/ 870 h 1385"/>
              <a:gd name="T62" fmla="*/ 4 w 1084"/>
              <a:gd name="T63" fmla="*/ 905 h 1385"/>
              <a:gd name="T64" fmla="*/ 54 w 1084"/>
              <a:gd name="T65" fmla="*/ 987 h 1385"/>
              <a:gd name="T66" fmla="*/ 71 w 1084"/>
              <a:gd name="T67" fmla="*/ 1028 h 1385"/>
              <a:gd name="T68" fmla="*/ 51 w 1084"/>
              <a:gd name="T69" fmla="*/ 1044 h 1385"/>
              <a:gd name="T70" fmla="*/ 58 w 1084"/>
              <a:gd name="T71" fmla="*/ 1101 h 1385"/>
              <a:gd name="T72" fmla="*/ 243 w 1084"/>
              <a:gd name="T73" fmla="*/ 1215 h 1385"/>
              <a:gd name="T74" fmla="*/ 611 w 1084"/>
              <a:gd name="T75" fmla="*/ 1354 h 1385"/>
              <a:gd name="T76" fmla="*/ 719 w 1084"/>
              <a:gd name="T77" fmla="*/ 1385 h 1385"/>
              <a:gd name="T78" fmla="*/ 782 w 1084"/>
              <a:gd name="T79" fmla="*/ 1351 h 1385"/>
              <a:gd name="T80" fmla="*/ 834 w 1084"/>
              <a:gd name="T81" fmla="*/ 1310 h 1385"/>
              <a:gd name="T82" fmla="*/ 914 w 1084"/>
              <a:gd name="T83" fmla="*/ 1275 h 1385"/>
              <a:gd name="T84" fmla="*/ 947 w 1084"/>
              <a:gd name="T85" fmla="*/ 1275 h 1385"/>
              <a:gd name="T86" fmla="*/ 993 w 1084"/>
              <a:gd name="T87" fmla="*/ 1262 h 1385"/>
              <a:gd name="T88" fmla="*/ 1074 w 1084"/>
              <a:gd name="T89" fmla="*/ 1180 h 1385"/>
              <a:gd name="T90" fmla="*/ 1082 w 1084"/>
              <a:gd name="T91" fmla="*/ 1046 h 1385"/>
              <a:gd name="T92" fmla="*/ 1062 w 1084"/>
              <a:gd name="T93" fmla="*/ 816 h 1385"/>
              <a:gd name="T94" fmla="*/ 1054 w 1084"/>
              <a:gd name="T95" fmla="*/ 673 h 1385"/>
              <a:gd name="T96" fmla="*/ 1054 w 1084"/>
              <a:gd name="T97" fmla="*/ 619 h 1385"/>
              <a:gd name="T98" fmla="*/ 1021 w 1084"/>
              <a:gd name="T99" fmla="*/ 622 h 1385"/>
              <a:gd name="T100" fmla="*/ 1021 w 1084"/>
              <a:gd name="T101" fmla="*/ 708 h 1385"/>
              <a:gd name="T102" fmla="*/ 974 w 1084"/>
              <a:gd name="T103" fmla="*/ 625 h 1385"/>
              <a:gd name="T104" fmla="*/ 928 w 1084"/>
              <a:gd name="T105" fmla="*/ 547 h 1385"/>
              <a:gd name="T106" fmla="*/ 910 w 1084"/>
              <a:gd name="T107" fmla="*/ 514 h 1385"/>
              <a:gd name="T108" fmla="*/ 869 w 1084"/>
              <a:gd name="T109" fmla="*/ 511 h 1385"/>
              <a:gd name="T110" fmla="*/ 875 w 1084"/>
              <a:gd name="T111" fmla="*/ 553 h 1385"/>
              <a:gd name="T112" fmla="*/ 923 w 1084"/>
              <a:gd name="T113" fmla="*/ 647 h 1385"/>
              <a:gd name="T114" fmla="*/ 895 w 1084"/>
              <a:gd name="T115" fmla="*/ 655 h 1385"/>
              <a:gd name="T116" fmla="*/ 818 w 1084"/>
              <a:gd name="T117" fmla="*/ 511 h 1385"/>
              <a:gd name="T118" fmla="*/ 634 w 1084"/>
              <a:gd name="T119" fmla="*/ 312 h 1385"/>
              <a:gd name="T120" fmla="*/ 519 w 1084"/>
              <a:gd name="T121" fmla="*/ 100 h 1385"/>
              <a:gd name="T122" fmla="*/ 452 w 1084"/>
              <a:gd name="T123" fmla="*/ 7 h 1385"/>
              <a:gd name="T124" fmla="*/ 389 w 1084"/>
              <a:gd name="T125" fmla="*/ 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4" h="1385">
                <a:moveTo>
                  <a:pt x="329" y="35"/>
                </a:moveTo>
                <a:lnTo>
                  <a:pt x="329" y="35"/>
                </a:lnTo>
                <a:lnTo>
                  <a:pt x="310" y="38"/>
                </a:lnTo>
                <a:lnTo>
                  <a:pt x="283" y="41"/>
                </a:lnTo>
                <a:lnTo>
                  <a:pt x="251" y="41"/>
                </a:lnTo>
                <a:lnTo>
                  <a:pt x="217" y="40"/>
                </a:lnTo>
                <a:lnTo>
                  <a:pt x="217" y="40"/>
                </a:lnTo>
                <a:lnTo>
                  <a:pt x="199" y="40"/>
                </a:lnTo>
                <a:lnTo>
                  <a:pt x="182" y="43"/>
                </a:lnTo>
                <a:lnTo>
                  <a:pt x="166" y="49"/>
                </a:lnTo>
                <a:lnTo>
                  <a:pt x="150" y="59"/>
                </a:lnTo>
                <a:lnTo>
                  <a:pt x="137" y="71"/>
                </a:lnTo>
                <a:lnTo>
                  <a:pt x="123" y="84"/>
                </a:lnTo>
                <a:lnTo>
                  <a:pt x="114" y="100"/>
                </a:lnTo>
                <a:lnTo>
                  <a:pt x="105" y="117"/>
                </a:lnTo>
                <a:lnTo>
                  <a:pt x="105" y="117"/>
                </a:lnTo>
                <a:lnTo>
                  <a:pt x="99" y="136"/>
                </a:lnTo>
                <a:lnTo>
                  <a:pt x="94" y="159"/>
                </a:lnTo>
                <a:lnTo>
                  <a:pt x="89" y="184"/>
                </a:lnTo>
                <a:lnTo>
                  <a:pt x="87" y="209"/>
                </a:lnTo>
                <a:lnTo>
                  <a:pt x="84" y="251"/>
                </a:lnTo>
                <a:lnTo>
                  <a:pt x="86" y="266"/>
                </a:lnTo>
                <a:lnTo>
                  <a:pt x="86" y="274"/>
                </a:lnTo>
                <a:lnTo>
                  <a:pt x="86" y="274"/>
                </a:lnTo>
                <a:lnTo>
                  <a:pt x="92" y="286"/>
                </a:lnTo>
                <a:lnTo>
                  <a:pt x="104" y="302"/>
                </a:lnTo>
                <a:lnTo>
                  <a:pt x="117" y="322"/>
                </a:lnTo>
                <a:lnTo>
                  <a:pt x="117" y="322"/>
                </a:lnTo>
                <a:lnTo>
                  <a:pt x="115" y="332"/>
                </a:lnTo>
                <a:lnTo>
                  <a:pt x="115" y="342"/>
                </a:lnTo>
                <a:lnTo>
                  <a:pt x="115" y="356"/>
                </a:lnTo>
                <a:lnTo>
                  <a:pt x="118" y="374"/>
                </a:lnTo>
                <a:lnTo>
                  <a:pt x="123" y="396"/>
                </a:lnTo>
                <a:lnTo>
                  <a:pt x="133" y="419"/>
                </a:lnTo>
                <a:lnTo>
                  <a:pt x="146" y="443"/>
                </a:lnTo>
                <a:lnTo>
                  <a:pt x="146" y="443"/>
                </a:lnTo>
                <a:lnTo>
                  <a:pt x="173" y="489"/>
                </a:lnTo>
                <a:lnTo>
                  <a:pt x="186" y="517"/>
                </a:lnTo>
                <a:lnTo>
                  <a:pt x="192" y="534"/>
                </a:lnTo>
                <a:lnTo>
                  <a:pt x="194" y="537"/>
                </a:lnTo>
                <a:lnTo>
                  <a:pt x="178" y="652"/>
                </a:lnTo>
                <a:lnTo>
                  <a:pt x="150" y="598"/>
                </a:lnTo>
                <a:lnTo>
                  <a:pt x="150" y="598"/>
                </a:lnTo>
                <a:lnTo>
                  <a:pt x="153" y="591"/>
                </a:lnTo>
                <a:lnTo>
                  <a:pt x="159" y="575"/>
                </a:lnTo>
                <a:lnTo>
                  <a:pt x="163" y="565"/>
                </a:lnTo>
                <a:lnTo>
                  <a:pt x="164" y="553"/>
                </a:lnTo>
                <a:lnTo>
                  <a:pt x="164" y="543"/>
                </a:lnTo>
                <a:lnTo>
                  <a:pt x="161" y="534"/>
                </a:lnTo>
                <a:lnTo>
                  <a:pt x="161" y="534"/>
                </a:lnTo>
                <a:lnTo>
                  <a:pt x="156" y="524"/>
                </a:lnTo>
                <a:lnTo>
                  <a:pt x="151" y="519"/>
                </a:lnTo>
                <a:lnTo>
                  <a:pt x="148" y="514"/>
                </a:lnTo>
                <a:lnTo>
                  <a:pt x="143" y="512"/>
                </a:lnTo>
                <a:lnTo>
                  <a:pt x="138" y="509"/>
                </a:lnTo>
                <a:lnTo>
                  <a:pt x="135" y="509"/>
                </a:lnTo>
                <a:lnTo>
                  <a:pt x="135" y="509"/>
                </a:lnTo>
                <a:lnTo>
                  <a:pt x="109" y="479"/>
                </a:lnTo>
                <a:lnTo>
                  <a:pt x="86" y="458"/>
                </a:lnTo>
                <a:lnTo>
                  <a:pt x="77" y="452"/>
                </a:lnTo>
                <a:lnTo>
                  <a:pt x="69" y="447"/>
                </a:lnTo>
                <a:lnTo>
                  <a:pt x="69" y="447"/>
                </a:lnTo>
                <a:lnTo>
                  <a:pt x="64" y="447"/>
                </a:lnTo>
                <a:lnTo>
                  <a:pt x="61" y="448"/>
                </a:lnTo>
                <a:lnTo>
                  <a:pt x="58" y="453"/>
                </a:lnTo>
                <a:lnTo>
                  <a:pt x="54" y="460"/>
                </a:lnTo>
                <a:lnTo>
                  <a:pt x="53" y="468"/>
                </a:lnTo>
                <a:lnTo>
                  <a:pt x="53" y="476"/>
                </a:lnTo>
                <a:lnTo>
                  <a:pt x="54" y="484"/>
                </a:lnTo>
                <a:lnTo>
                  <a:pt x="56" y="491"/>
                </a:lnTo>
                <a:lnTo>
                  <a:pt x="56" y="491"/>
                </a:lnTo>
                <a:lnTo>
                  <a:pt x="59" y="502"/>
                </a:lnTo>
                <a:lnTo>
                  <a:pt x="63" y="509"/>
                </a:lnTo>
                <a:lnTo>
                  <a:pt x="63" y="517"/>
                </a:lnTo>
                <a:lnTo>
                  <a:pt x="63" y="517"/>
                </a:lnTo>
                <a:lnTo>
                  <a:pt x="53" y="512"/>
                </a:lnTo>
                <a:lnTo>
                  <a:pt x="41" y="509"/>
                </a:lnTo>
                <a:lnTo>
                  <a:pt x="28" y="509"/>
                </a:lnTo>
                <a:lnTo>
                  <a:pt x="28" y="509"/>
                </a:lnTo>
                <a:lnTo>
                  <a:pt x="22" y="511"/>
                </a:lnTo>
                <a:lnTo>
                  <a:pt x="17" y="514"/>
                </a:lnTo>
                <a:lnTo>
                  <a:pt x="12" y="520"/>
                </a:lnTo>
                <a:lnTo>
                  <a:pt x="10" y="527"/>
                </a:lnTo>
                <a:lnTo>
                  <a:pt x="8" y="535"/>
                </a:lnTo>
                <a:lnTo>
                  <a:pt x="10" y="547"/>
                </a:lnTo>
                <a:lnTo>
                  <a:pt x="15" y="558"/>
                </a:lnTo>
                <a:lnTo>
                  <a:pt x="23" y="573"/>
                </a:lnTo>
                <a:lnTo>
                  <a:pt x="23" y="573"/>
                </a:lnTo>
                <a:lnTo>
                  <a:pt x="38" y="593"/>
                </a:lnTo>
                <a:lnTo>
                  <a:pt x="43" y="603"/>
                </a:lnTo>
                <a:lnTo>
                  <a:pt x="46" y="607"/>
                </a:lnTo>
                <a:lnTo>
                  <a:pt x="51" y="619"/>
                </a:lnTo>
                <a:lnTo>
                  <a:pt x="51" y="619"/>
                </a:lnTo>
                <a:lnTo>
                  <a:pt x="63" y="653"/>
                </a:lnTo>
                <a:lnTo>
                  <a:pt x="84" y="708"/>
                </a:lnTo>
                <a:lnTo>
                  <a:pt x="95" y="737"/>
                </a:lnTo>
                <a:lnTo>
                  <a:pt x="109" y="765"/>
                </a:lnTo>
                <a:lnTo>
                  <a:pt x="122" y="790"/>
                </a:lnTo>
                <a:lnTo>
                  <a:pt x="135" y="809"/>
                </a:lnTo>
                <a:lnTo>
                  <a:pt x="135" y="809"/>
                </a:lnTo>
                <a:lnTo>
                  <a:pt x="148" y="822"/>
                </a:lnTo>
                <a:lnTo>
                  <a:pt x="159" y="832"/>
                </a:lnTo>
                <a:lnTo>
                  <a:pt x="171" y="839"/>
                </a:lnTo>
                <a:lnTo>
                  <a:pt x="181" y="842"/>
                </a:lnTo>
                <a:lnTo>
                  <a:pt x="191" y="842"/>
                </a:lnTo>
                <a:lnTo>
                  <a:pt x="201" y="840"/>
                </a:lnTo>
                <a:lnTo>
                  <a:pt x="209" y="839"/>
                </a:lnTo>
                <a:lnTo>
                  <a:pt x="219" y="834"/>
                </a:lnTo>
                <a:lnTo>
                  <a:pt x="219" y="834"/>
                </a:lnTo>
                <a:lnTo>
                  <a:pt x="223" y="831"/>
                </a:lnTo>
                <a:lnTo>
                  <a:pt x="228" y="826"/>
                </a:lnTo>
                <a:lnTo>
                  <a:pt x="235" y="811"/>
                </a:lnTo>
                <a:lnTo>
                  <a:pt x="242" y="793"/>
                </a:lnTo>
                <a:lnTo>
                  <a:pt x="248" y="772"/>
                </a:lnTo>
                <a:lnTo>
                  <a:pt x="255" y="735"/>
                </a:lnTo>
                <a:lnTo>
                  <a:pt x="256" y="719"/>
                </a:lnTo>
                <a:lnTo>
                  <a:pt x="256" y="719"/>
                </a:lnTo>
                <a:lnTo>
                  <a:pt x="263" y="750"/>
                </a:lnTo>
                <a:lnTo>
                  <a:pt x="273" y="780"/>
                </a:lnTo>
                <a:lnTo>
                  <a:pt x="284" y="813"/>
                </a:lnTo>
                <a:lnTo>
                  <a:pt x="284" y="813"/>
                </a:lnTo>
                <a:lnTo>
                  <a:pt x="294" y="831"/>
                </a:lnTo>
                <a:lnTo>
                  <a:pt x="306" y="852"/>
                </a:lnTo>
                <a:lnTo>
                  <a:pt x="337" y="893"/>
                </a:lnTo>
                <a:lnTo>
                  <a:pt x="363" y="927"/>
                </a:lnTo>
                <a:lnTo>
                  <a:pt x="374" y="942"/>
                </a:lnTo>
                <a:lnTo>
                  <a:pt x="374" y="942"/>
                </a:lnTo>
                <a:lnTo>
                  <a:pt x="361" y="937"/>
                </a:lnTo>
                <a:lnTo>
                  <a:pt x="330" y="929"/>
                </a:lnTo>
                <a:lnTo>
                  <a:pt x="310" y="926"/>
                </a:lnTo>
                <a:lnTo>
                  <a:pt x="291" y="924"/>
                </a:lnTo>
                <a:lnTo>
                  <a:pt x="273" y="926"/>
                </a:lnTo>
                <a:lnTo>
                  <a:pt x="265" y="927"/>
                </a:lnTo>
                <a:lnTo>
                  <a:pt x="256" y="931"/>
                </a:lnTo>
                <a:lnTo>
                  <a:pt x="256" y="931"/>
                </a:lnTo>
                <a:lnTo>
                  <a:pt x="243" y="937"/>
                </a:lnTo>
                <a:lnTo>
                  <a:pt x="233" y="944"/>
                </a:lnTo>
                <a:lnTo>
                  <a:pt x="223" y="950"/>
                </a:lnTo>
                <a:lnTo>
                  <a:pt x="217" y="957"/>
                </a:lnTo>
                <a:lnTo>
                  <a:pt x="210" y="965"/>
                </a:lnTo>
                <a:lnTo>
                  <a:pt x="207" y="970"/>
                </a:lnTo>
                <a:lnTo>
                  <a:pt x="207" y="970"/>
                </a:lnTo>
                <a:lnTo>
                  <a:pt x="207" y="962"/>
                </a:lnTo>
                <a:lnTo>
                  <a:pt x="205" y="955"/>
                </a:lnTo>
                <a:lnTo>
                  <a:pt x="204" y="949"/>
                </a:lnTo>
                <a:lnTo>
                  <a:pt x="201" y="942"/>
                </a:lnTo>
                <a:lnTo>
                  <a:pt x="196" y="937"/>
                </a:lnTo>
                <a:lnTo>
                  <a:pt x="192" y="937"/>
                </a:lnTo>
                <a:lnTo>
                  <a:pt x="189" y="937"/>
                </a:lnTo>
                <a:lnTo>
                  <a:pt x="184" y="939"/>
                </a:lnTo>
                <a:lnTo>
                  <a:pt x="179" y="942"/>
                </a:lnTo>
                <a:lnTo>
                  <a:pt x="179" y="942"/>
                </a:lnTo>
                <a:lnTo>
                  <a:pt x="171" y="949"/>
                </a:lnTo>
                <a:lnTo>
                  <a:pt x="168" y="955"/>
                </a:lnTo>
                <a:lnTo>
                  <a:pt x="168" y="962"/>
                </a:lnTo>
                <a:lnTo>
                  <a:pt x="169" y="969"/>
                </a:lnTo>
                <a:lnTo>
                  <a:pt x="176" y="980"/>
                </a:lnTo>
                <a:lnTo>
                  <a:pt x="179" y="985"/>
                </a:lnTo>
                <a:lnTo>
                  <a:pt x="182" y="992"/>
                </a:lnTo>
                <a:lnTo>
                  <a:pt x="182" y="992"/>
                </a:lnTo>
                <a:lnTo>
                  <a:pt x="184" y="1000"/>
                </a:lnTo>
                <a:lnTo>
                  <a:pt x="182" y="1008"/>
                </a:lnTo>
                <a:lnTo>
                  <a:pt x="179" y="1013"/>
                </a:lnTo>
                <a:lnTo>
                  <a:pt x="174" y="1014"/>
                </a:lnTo>
                <a:lnTo>
                  <a:pt x="174" y="1014"/>
                </a:lnTo>
                <a:lnTo>
                  <a:pt x="169" y="1016"/>
                </a:lnTo>
                <a:lnTo>
                  <a:pt x="163" y="1018"/>
                </a:lnTo>
                <a:lnTo>
                  <a:pt x="158" y="1018"/>
                </a:lnTo>
                <a:lnTo>
                  <a:pt x="153" y="1018"/>
                </a:lnTo>
                <a:lnTo>
                  <a:pt x="146" y="1014"/>
                </a:lnTo>
                <a:lnTo>
                  <a:pt x="140" y="1010"/>
                </a:lnTo>
                <a:lnTo>
                  <a:pt x="140" y="1010"/>
                </a:lnTo>
                <a:lnTo>
                  <a:pt x="102" y="975"/>
                </a:lnTo>
                <a:lnTo>
                  <a:pt x="82" y="957"/>
                </a:lnTo>
                <a:lnTo>
                  <a:pt x="74" y="949"/>
                </a:lnTo>
                <a:lnTo>
                  <a:pt x="69" y="942"/>
                </a:lnTo>
                <a:lnTo>
                  <a:pt x="69" y="942"/>
                </a:lnTo>
                <a:lnTo>
                  <a:pt x="59" y="918"/>
                </a:lnTo>
                <a:lnTo>
                  <a:pt x="50" y="895"/>
                </a:lnTo>
                <a:lnTo>
                  <a:pt x="50" y="895"/>
                </a:lnTo>
                <a:lnTo>
                  <a:pt x="43" y="885"/>
                </a:lnTo>
                <a:lnTo>
                  <a:pt x="33" y="877"/>
                </a:lnTo>
                <a:lnTo>
                  <a:pt x="22" y="870"/>
                </a:lnTo>
                <a:lnTo>
                  <a:pt x="17" y="868"/>
                </a:lnTo>
                <a:lnTo>
                  <a:pt x="12" y="870"/>
                </a:lnTo>
                <a:lnTo>
                  <a:pt x="12" y="870"/>
                </a:lnTo>
                <a:lnTo>
                  <a:pt x="7" y="872"/>
                </a:lnTo>
                <a:lnTo>
                  <a:pt x="4" y="875"/>
                </a:lnTo>
                <a:lnTo>
                  <a:pt x="2" y="880"/>
                </a:lnTo>
                <a:lnTo>
                  <a:pt x="0" y="888"/>
                </a:lnTo>
                <a:lnTo>
                  <a:pt x="0" y="896"/>
                </a:lnTo>
                <a:lnTo>
                  <a:pt x="4" y="905"/>
                </a:lnTo>
                <a:lnTo>
                  <a:pt x="7" y="914"/>
                </a:lnTo>
                <a:lnTo>
                  <a:pt x="13" y="926"/>
                </a:lnTo>
                <a:lnTo>
                  <a:pt x="13" y="926"/>
                </a:lnTo>
                <a:lnTo>
                  <a:pt x="28" y="947"/>
                </a:lnTo>
                <a:lnTo>
                  <a:pt x="41" y="965"/>
                </a:lnTo>
                <a:lnTo>
                  <a:pt x="54" y="987"/>
                </a:lnTo>
                <a:lnTo>
                  <a:pt x="54" y="987"/>
                </a:lnTo>
                <a:lnTo>
                  <a:pt x="66" y="1010"/>
                </a:lnTo>
                <a:lnTo>
                  <a:pt x="74" y="1031"/>
                </a:lnTo>
                <a:lnTo>
                  <a:pt x="74" y="1031"/>
                </a:lnTo>
                <a:lnTo>
                  <a:pt x="72" y="1029"/>
                </a:lnTo>
                <a:lnTo>
                  <a:pt x="71" y="1028"/>
                </a:lnTo>
                <a:lnTo>
                  <a:pt x="69" y="1026"/>
                </a:lnTo>
                <a:lnTo>
                  <a:pt x="66" y="1028"/>
                </a:lnTo>
                <a:lnTo>
                  <a:pt x="61" y="1029"/>
                </a:lnTo>
                <a:lnTo>
                  <a:pt x="58" y="1036"/>
                </a:lnTo>
                <a:lnTo>
                  <a:pt x="51" y="1044"/>
                </a:lnTo>
                <a:lnTo>
                  <a:pt x="51" y="1044"/>
                </a:lnTo>
                <a:lnTo>
                  <a:pt x="43" y="1064"/>
                </a:lnTo>
                <a:lnTo>
                  <a:pt x="40" y="1075"/>
                </a:lnTo>
                <a:lnTo>
                  <a:pt x="41" y="1083"/>
                </a:lnTo>
                <a:lnTo>
                  <a:pt x="45" y="1088"/>
                </a:lnTo>
                <a:lnTo>
                  <a:pt x="45" y="1088"/>
                </a:lnTo>
                <a:lnTo>
                  <a:pt x="58" y="1101"/>
                </a:lnTo>
                <a:lnTo>
                  <a:pt x="86" y="1123"/>
                </a:lnTo>
                <a:lnTo>
                  <a:pt x="150" y="1169"/>
                </a:lnTo>
                <a:lnTo>
                  <a:pt x="150" y="1169"/>
                </a:lnTo>
                <a:lnTo>
                  <a:pt x="166" y="1179"/>
                </a:lnTo>
                <a:lnTo>
                  <a:pt x="189" y="1190"/>
                </a:lnTo>
                <a:lnTo>
                  <a:pt x="243" y="1215"/>
                </a:lnTo>
                <a:lnTo>
                  <a:pt x="296" y="1236"/>
                </a:lnTo>
                <a:lnTo>
                  <a:pt x="329" y="1248"/>
                </a:lnTo>
                <a:lnTo>
                  <a:pt x="329" y="1248"/>
                </a:lnTo>
                <a:lnTo>
                  <a:pt x="470" y="1302"/>
                </a:lnTo>
                <a:lnTo>
                  <a:pt x="570" y="1339"/>
                </a:lnTo>
                <a:lnTo>
                  <a:pt x="611" y="1354"/>
                </a:lnTo>
                <a:lnTo>
                  <a:pt x="640" y="1362"/>
                </a:lnTo>
                <a:lnTo>
                  <a:pt x="640" y="1362"/>
                </a:lnTo>
                <a:lnTo>
                  <a:pt x="662" y="1367"/>
                </a:lnTo>
                <a:lnTo>
                  <a:pt x="678" y="1374"/>
                </a:lnTo>
                <a:lnTo>
                  <a:pt x="706" y="1384"/>
                </a:lnTo>
                <a:lnTo>
                  <a:pt x="719" y="1385"/>
                </a:lnTo>
                <a:lnTo>
                  <a:pt x="731" y="1384"/>
                </a:lnTo>
                <a:lnTo>
                  <a:pt x="744" y="1380"/>
                </a:lnTo>
                <a:lnTo>
                  <a:pt x="757" y="1372"/>
                </a:lnTo>
                <a:lnTo>
                  <a:pt x="757" y="1372"/>
                </a:lnTo>
                <a:lnTo>
                  <a:pt x="772" y="1361"/>
                </a:lnTo>
                <a:lnTo>
                  <a:pt x="782" y="1351"/>
                </a:lnTo>
                <a:lnTo>
                  <a:pt x="790" y="1341"/>
                </a:lnTo>
                <a:lnTo>
                  <a:pt x="796" y="1333"/>
                </a:lnTo>
                <a:lnTo>
                  <a:pt x="804" y="1320"/>
                </a:lnTo>
                <a:lnTo>
                  <a:pt x="806" y="1315"/>
                </a:lnTo>
                <a:lnTo>
                  <a:pt x="806" y="1315"/>
                </a:lnTo>
                <a:lnTo>
                  <a:pt x="834" y="1310"/>
                </a:lnTo>
                <a:lnTo>
                  <a:pt x="859" y="1305"/>
                </a:lnTo>
                <a:lnTo>
                  <a:pt x="880" y="1298"/>
                </a:lnTo>
                <a:lnTo>
                  <a:pt x="880" y="1298"/>
                </a:lnTo>
                <a:lnTo>
                  <a:pt x="890" y="1295"/>
                </a:lnTo>
                <a:lnTo>
                  <a:pt x="900" y="1289"/>
                </a:lnTo>
                <a:lnTo>
                  <a:pt x="914" y="1275"/>
                </a:lnTo>
                <a:lnTo>
                  <a:pt x="924" y="1264"/>
                </a:lnTo>
                <a:lnTo>
                  <a:pt x="928" y="1259"/>
                </a:lnTo>
                <a:lnTo>
                  <a:pt x="928" y="1259"/>
                </a:lnTo>
                <a:lnTo>
                  <a:pt x="933" y="1266"/>
                </a:lnTo>
                <a:lnTo>
                  <a:pt x="937" y="1271"/>
                </a:lnTo>
                <a:lnTo>
                  <a:pt x="947" y="1275"/>
                </a:lnTo>
                <a:lnTo>
                  <a:pt x="952" y="1275"/>
                </a:lnTo>
                <a:lnTo>
                  <a:pt x="959" y="1275"/>
                </a:lnTo>
                <a:lnTo>
                  <a:pt x="965" y="1275"/>
                </a:lnTo>
                <a:lnTo>
                  <a:pt x="974" y="1272"/>
                </a:lnTo>
                <a:lnTo>
                  <a:pt x="983" y="1267"/>
                </a:lnTo>
                <a:lnTo>
                  <a:pt x="993" y="1262"/>
                </a:lnTo>
                <a:lnTo>
                  <a:pt x="1005" y="1254"/>
                </a:lnTo>
                <a:lnTo>
                  <a:pt x="1016" y="1243"/>
                </a:lnTo>
                <a:lnTo>
                  <a:pt x="1016" y="1243"/>
                </a:lnTo>
                <a:lnTo>
                  <a:pt x="1054" y="1207"/>
                </a:lnTo>
                <a:lnTo>
                  <a:pt x="1067" y="1193"/>
                </a:lnTo>
                <a:lnTo>
                  <a:pt x="1074" y="1180"/>
                </a:lnTo>
                <a:lnTo>
                  <a:pt x="1080" y="1167"/>
                </a:lnTo>
                <a:lnTo>
                  <a:pt x="1082" y="1152"/>
                </a:lnTo>
                <a:lnTo>
                  <a:pt x="1084" y="1133"/>
                </a:lnTo>
                <a:lnTo>
                  <a:pt x="1084" y="1108"/>
                </a:lnTo>
                <a:lnTo>
                  <a:pt x="1084" y="1108"/>
                </a:lnTo>
                <a:lnTo>
                  <a:pt x="1082" y="1046"/>
                </a:lnTo>
                <a:lnTo>
                  <a:pt x="1077" y="982"/>
                </a:lnTo>
                <a:lnTo>
                  <a:pt x="1072" y="927"/>
                </a:lnTo>
                <a:lnTo>
                  <a:pt x="1067" y="893"/>
                </a:lnTo>
                <a:lnTo>
                  <a:pt x="1067" y="893"/>
                </a:lnTo>
                <a:lnTo>
                  <a:pt x="1065" y="860"/>
                </a:lnTo>
                <a:lnTo>
                  <a:pt x="1062" y="816"/>
                </a:lnTo>
                <a:lnTo>
                  <a:pt x="1061" y="744"/>
                </a:lnTo>
                <a:lnTo>
                  <a:pt x="1061" y="744"/>
                </a:lnTo>
                <a:lnTo>
                  <a:pt x="1056" y="703"/>
                </a:lnTo>
                <a:lnTo>
                  <a:pt x="1054" y="685"/>
                </a:lnTo>
                <a:lnTo>
                  <a:pt x="1054" y="673"/>
                </a:lnTo>
                <a:lnTo>
                  <a:pt x="1054" y="673"/>
                </a:lnTo>
                <a:lnTo>
                  <a:pt x="1056" y="663"/>
                </a:lnTo>
                <a:lnTo>
                  <a:pt x="1061" y="648"/>
                </a:lnTo>
                <a:lnTo>
                  <a:pt x="1061" y="640"/>
                </a:lnTo>
                <a:lnTo>
                  <a:pt x="1061" y="632"/>
                </a:lnTo>
                <a:lnTo>
                  <a:pt x="1059" y="625"/>
                </a:lnTo>
                <a:lnTo>
                  <a:pt x="1054" y="619"/>
                </a:lnTo>
                <a:lnTo>
                  <a:pt x="1054" y="619"/>
                </a:lnTo>
                <a:lnTo>
                  <a:pt x="1046" y="616"/>
                </a:lnTo>
                <a:lnTo>
                  <a:pt x="1039" y="614"/>
                </a:lnTo>
                <a:lnTo>
                  <a:pt x="1033" y="616"/>
                </a:lnTo>
                <a:lnTo>
                  <a:pt x="1026" y="619"/>
                </a:lnTo>
                <a:lnTo>
                  <a:pt x="1021" y="622"/>
                </a:lnTo>
                <a:lnTo>
                  <a:pt x="1018" y="629"/>
                </a:lnTo>
                <a:lnTo>
                  <a:pt x="1016" y="634"/>
                </a:lnTo>
                <a:lnTo>
                  <a:pt x="1016" y="640"/>
                </a:lnTo>
                <a:lnTo>
                  <a:pt x="1016" y="640"/>
                </a:lnTo>
                <a:lnTo>
                  <a:pt x="1021" y="663"/>
                </a:lnTo>
                <a:lnTo>
                  <a:pt x="1021" y="708"/>
                </a:lnTo>
                <a:lnTo>
                  <a:pt x="1021" y="708"/>
                </a:lnTo>
                <a:lnTo>
                  <a:pt x="1018" y="703"/>
                </a:lnTo>
                <a:lnTo>
                  <a:pt x="1011" y="686"/>
                </a:lnTo>
                <a:lnTo>
                  <a:pt x="997" y="660"/>
                </a:lnTo>
                <a:lnTo>
                  <a:pt x="987" y="644"/>
                </a:lnTo>
                <a:lnTo>
                  <a:pt x="974" y="625"/>
                </a:lnTo>
                <a:lnTo>
                  <a:pt x="974" y="625"/>
                </a:lnTo>
                <a:lnTo>
                  <a:pt x="934" y="571"/>
                </a:lnTo>
                <a:lnTo>
                  <a:pt x="923" y="553"/>
                </a:lnTo>
                <a:lnTo>
                  <a:pt x="923" y="553"/>
                </a:lnTo>
                <a:lnTo>
                  <a:pt x="926" y="550"/>
                </a:lnTo>
                <a:lnTo>
                  <a:pt x="928" y="547"/>
                </a:lnTo>
                <a:lnTo>
                  <a:pt x="929" y="540"/>
                </a:lnTo>
                <a:lnTo>
                  <a:pt x="929" y="535"/>
                </a:lnTo>
                <a:lnTo>
                  <a:pt x="926" y="529"/>
                </a:lnTo>
                <a:lnTo>
                  <a:pt x="919" y="520"/>
                </a:lnTo>
                <a:lnTo>
                  <a:pt x="910" y="514"/>
                </a:lnTo>
                <a:lnTo>
                  <a:pt x="910" y="514"/>
                </a:lnTo>
                <a:lnTo>
                  <a:pt x="896" y="509"/>
                </a:lnTo>
                <a:lnTo>
                  <a:pt x="887" y="506"/>
                </a:lnTo>
                <a:lnTo>
                  <a:pt x="880" y="504"/>
                </a:lnTo>
                <a:lnTo>
                  <a:pt x="875" y="504"/>
                </a:lnTo>
                <a:lnTo>
                  <a:pt x="870" y="506"/>
                </a:lnTo>
                <a:lnTo>
                  <a:pt x="869" y="511"/>
                </a:lnTo>
                <a:lnTo>
                  <a:pt x="867" y="517"/>
                </a:lnTo>
                <a:lnTo>
                  <a:pt x="867" y="525"/>
                </a:lnTo>
                <a:lnTo>
                  <a:pt x="867" y="525"/>
                </a:lnTo>
                <a:lnTo>
                  <a:pt x="869" y="535"/>
                </a:lnTo>
                <a:lnTo>
                  <a:pt x="870" y="542"/>
                </a:lnTo>
                <a:lnTo>
                  <a:pt x="875" y="553"/>
                </a:lnTo>
                <a:lnTo>
                  <a:pt x="880" y="558"/>
                </a:lnTo>
                <a:lnTo>
                  <a:pt x="883" y="561"/>
                </a:lnTo>
                <a:lnTo>
                  <a:pt x="883" y="561"/>
                </a:lnTo>
                <a:lnTo>
                  <a:pt x="906" y="606"/>
                </a:lnTo>
                <a:lnTo>
                  <a:pt x="919" y="637"/>
                </a:lnTo>
                <a:lnTo>
                  <a:pt x="923" y="647"/>
                </a:lnTo>
                <a:lnTo>
                  <a:pt x="924" y="650"/>
                </a:lnTo>
                <a:lnTo>
                  <a:pt x="923" y="652"/>
                </a:lnTo>
                <a:lnTo>
                  <a:pt x="923" y="652"/>
                </a:lnTo>
                <a:lnTo>
                  <a:pt x="906" y="653"/>
                </a:lnTo>
                <a:lnTo>
                  <a:pt x="895" y="655"/>
                </a:lnTo>
                <a:lnTo>
                  <a:pt x="895" y="655"/>
                </a:lnTo>
                <a:lnTo>
                  <a:pt x="875" y="611"/>
                </a:lnTo>
                <a:lnTo>
                  <a:pt x="857" y="571"/>
                </a:lnTo>
                <a:lnTo>
                  <a:pt x="846" y="552"/>
                </a:lnTo>
                <a:lnTo>
                  <a:pt x="834" y="534"/>
                </a:lnTo>
                <a:lnTo>
                  <a:pt x="834" y="534"/>
                </a:lnTo>
                <a:lnTo>
                  <a:pt x="818" y="511"/>
                </a:lnTo>
                <a:lnTo>
                  <a:pt x="793" y="481"/>
                </a:lnTo>
                <a:lnTo>
                  <a:pt x="729" y="414"/>
                </a:lnTo>
                <a:lnTo>
                  <a:pt x="670" y="353"/>
                </a:lnTo>
                <a:lnTo>
                  <a:pt x="640" y="322"/>
                </a:lnTo>
                <a:lnTo>
                  <a:pt x="640" y="322"/>
                </a:lnTo>
                <a:lnTo>
                  <a:pt x="634" y="312"/>
                </a:lnTo>
                <a:lnTo>
                  <a:pt x="621" y="291"/>
                </a:lnTo>
                <a:lnTo>
                  <a:pt x="585" y="228"/>
                </a:lnTo>
                <a:lnTo>
                  <a:pt x="535" y="140"/>
                </a:lnTo>
                <a:lnTo>
                  <a:pt x="535" y="140"/>
                </a:lnTo>
                <a:lnTo>
                  <a:pt x="529" y="120"/>
                </a:lnTo>
                <a:lnTo>
                  <a:pt x="519" y="100"/>
                </a:lnTo>
                <a:lnTo>
                  <a:pt x="507" y="76"/>
                </a:lnTo>
                <a:lnTo>
                  <a:pt x="494" y="51"/>
                </a:lnTo>
                <a:lnTo>
                  <a:pt x="478" y="30"/>
                </a:lnTo>
                <a:lnTo>
                  <a:pt x="470" y="20"/>
                </a:lnTo>
                <a:lnTo>
                  <a:pt x="461" y="12"/>
                </a:lnTo>
                <a:lnTo>
                  <a:pt x="452" y="7"/>
                </a:lnTo>
                <a:lnTo>
                  <a:pt x="443" y="2"/>
                </a:lnTo>
                <a:lnTo>
                  <a:pt x="443" y="2"/>
                </a:lnTo>
                <a:lnTo>
                  <a:pt x="434" y="0"/>
                </a:lnTo>
                <a:lnTo>
                  <a:pt x="425" y="0"/>
                </a:lnTo>
                <a:lnTo>
                  <a:pt x="407" y="2"/>
                </a:lnTo>
                <a:lnTo>
                  <a:pt x="389" y="7"/>
                </a:lnTo>
                <a:lnTo>
                  <a:pt x="374" y="13"/>
                </a:lnTo>
                <a:lnTo>
                  <a:pt x="348" y="26"/>
                </a:lnTo>
                <a:lnTo>
                  <a:pt x="337" y="33"/>
                </a:lnTo>
                <a:lnTo>
                  <a:pt x="329" y="35"/>
                </a:lnTo>
                <a:lnTo>
                  <a:pt x="329" y="3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BED26D0-2579-473E-BF2E-DD74833AEFB9}"/>
              </a:ext>
            </a:extLst>
          </p:cNvPr>
          <p:cNvSpPr>
            <a:spLocks/>
          </p:cNvSpPr>
          <p:nvPr/>
        </p:nvSpPr>
        <p:spPr bwMode="auto">
          <a:xfrm>
            <a:off x="3763546" y="4156788"/>
            <a:ext cx="2187609" cy="2054054"/>
          </a:xfrm>
          <a:custGeom>
            <a:avLst/>
            <a:gdLst>
              <a:gd name="T0" fmla="*/ 652 w 1294"/>
              <a:gd name="T1" fmla="*/ 248 h 1215"/>
              <a:gd name="T2" fmla="*/ 580 w 1294"/>
              <a:gd name="T3" fmla="*/ 314 h 1215"/>
              <a:gd name="T4" fmla="*/ 430 w 1294"/>
              <a:gd name="T5" fmla="*/ 394 h 1215"/>
              <a:gd name="T6" fmla="*/ 375 w 1294"/>
              <a:gd name="T7" fmla="*/ 512 h 1215"/>
              <a:gd name="T8" fmla="*/ 327 w 1294"/>
              <a:gd name="T9" fmla="*/ 624 h 1215"/>
              <a:gd name="T10" fmla="*/ 237 w 1294"/>
              <a:gd name="T11" fmla="*/ 588 h 1215"/>
              <a:gd name="T12" fmla="*/ 141 w 1294"/>
              <a:gd name="T13" fmla="*/ 617 h 1215"/>
              <a:gd name="T14" fmla="*/ 125 w 1294"/>
              <a:gd name="T15" fmla="*/ 726 h 1215"/>
              <a:gd name="T16" fmla="*/ 104 w 1294"/>
              <a:gd name="T17" fmla="*/ 670 h 1215"/>
              <a:gd name="T18" fmla="*/ 58 w 1294"/>
              <a:gd name="T19" fmla="*/ 635 h 1215"/>
              <a:gd name="T20" fmla="*/ 33 w 1294"/>
              <a:gd name="T21" fmla="*/ 658 h 1215"/>
              <a:gd name="T22" fmla="*/ 59 w 1294"/>
              <a:gd name="T23" fmla="*/ 711 h 1215"/>
              <a:gd name="T24" fmla="*/ 43 w 1294"/>
              <a:gd name="T25" fmla="*/ 752 h 1215"/>
              <a:gd name="T26" fmla="*/ 2 w 1294"/>
              <a:gd name="T27" fmla="*/ 767 h 1215"/>
              <a:gd name="T28" fmla="*/ 13 w 1294"/>
              <a:gd name="T29" fmla="*/ 796 h 1215"/>
              <a:gd name="T30" fmla="*/ 63 w 1294"/>
              <a:gd name="T31" fmla="*/ 783 h 1215"/>
              <a:gd name="T32" fmla="*/ 135 w 1294"/>
              <a:gd name="T33" fmla="*/ 837 h 1215"/>
              <a:gd name="T34" fmla="*/ 214 w 1294"/>
              <a:gd name="T35" fmla="*/ 1019 h 1215"/>
              <a:gd name="T36" fmla="*/ 304 w 1294"/>
              <a:gd name="T37" fmla="*/ 1113 h 1215"/>
              <a:gd name="T38" fmla="*/ 383 w 1294"/>
              <a:gd name="T39" fmla="*/ 1138 h 1215"/>
              <a:gd name="T40" fmla="*/ 519 w 1294"/>
              <a:gd name="T41" fmla="*/ 1172 h 1215"/>
              <a:gd name="T42" fmla="*/ 660 w 1294"/>
              <a:gd name="T43" fmla="*/ 1192 h 1215"/>
              <a:gd name="T44" fmla="*/ 727 w 1294"/>
              <a:gd name="T45" fmla="*/ 1187 h 1215"/>
              <a:gd name="T46" fmla="*/ 824 w 1294"/>
              <a:gd name="T47" fmla="*/ 1211 h 1215"/>
              <a:gd name="T48" fmla="*/ 1044 w 1294"/>
              <a:gd name="T49" fmla="*/ 1136 h 1215"/>
              <a:gd name="T50" fmla="*/ 1146 w 1294"/>
              <a:gd name="T51" fmla="*/ 1144 h 1215"/>
              <a:gd name="T52" fmla="*/ 1166 w 1294"/>
              <a:gd name="T53" fmla="*/ 1167 h 1215"/>
              <a:gd name="T54" fmla="*/ 1184 w 1294"/>
              <a:gd name="T55" fmla="*/ 1208 h 1215"/>
              <a:gd name="T56" fmla="*/ 1215 w 1294"/>
              <a:gd name="T57" fmla="*/ 1195 h 1215"/>
              <a:gd name="T58" fmla="*/ 1236 w 1294"/>
              <a:gd name="T59" fmla="*/ 1138 h 1215"/>
              <a:gd name="T60" fmla="*/ 1292 w 1294"/>
              <a:gd name="T61" fmla="*/ 1118 h 1215"/>
              <a:gd name="T62" fmla="*/ 1276 w 1294"/>
              <a:gd name="T63" fmla="*/ 1100 h 1215"/>
              <a:gd name="T64" fmla="*/ 1215 w 1294"/>
              <a:gd name="T65" fmla="*/ 1092 h 1215"/>
              <a:gd name="T66" fmla="*/ 1154 w 1294"/>
              <a:gd name="T67" fmla="*/ 1052 h 1215"/>
              <a:gd name="T68" fmla="*/ 1138 w 1294"/>
              <a:gd name="T69" fmla="*/ 1013 h 1215"/>
              <a:gd name="T70" fmla="*/ 1103 w 1294"/>
              <a:gd name="T71" fmla="*/ 1023 h 1215"/>
              <a:gd name="T72" fmla="*/ 1087 w 1294"/>
              <a:gd name="T73" fmla="*/ 1052 h 1215"/>
              <a:gd name="T74" fmla="*/ 1080 w 1294"/>
              <a:gd name="T75" fmla="*/ 1016 h 1215"/>
              <a:gd name="T76" fmla="*/ 1152 w 1294"/>
              <a:gd name="T77" fmla="*/ 888 h 1215"/>
              <a:gd name="T78" fmla="*/ 1139 w 1294"/>
              <a:gd name="T79" fmla="*/ 809 h 1215"/>
              <a:gd name="T80" fmla="*/ 1072 w 1294"/>
              <a:gd name="T81" fmla="*/ 785 h 1215"/>
              <a:gd name="T82" fmla="*/ 1041 w 1294"/>
              <a:gd name="T83" fmla="*/ 737 h 1215"/>
              <a:gd name="T84" fmla="*/ 1056 w 1294"/>
              <a:gd name="T85" fmla="*/ 545 h 1215"/>
              <a:gd name="T86" fmla="*/ 1100 w 1294"/>
              <a:gd name="T87" fmla="*/ 378 h 1215"/>
              <a:gd name="T88" fmla="*/ 1166 w 1294"/>
              <a:gd name="T89" fmla="*/ 314 h 1215"/>
              <a:gd name="T90" fmla="*/ 1184 w 1294"/>
              <a:gd name="T91" fmla="*/ 286 h 1215"/>
              <a:gd name="T92" fmla="*/ 1216 w 1294"/>
              <a:gd name="T93" fmla="*/ 197 h 1215"/>
              <a:gd name="T94" fmla="*/ 1195 w 1294"/>
              <a:gd name="T95" fmla="*/ 151 h 1215"/>
              <a:gd name="T96" fmla="*/ 1164 w 1294"/>
              <a:gd name="T97" fmla="*/ 112 h 1215"/>
              <a:gd name="T98" fmla="*/ 1120 w 1294"/>
              <a:gd name="T99" fmla="*/ 76 h 1215"/>
              <a:gd name="T100" fmla="*/ 1077 w 1294"/>
              <a:gd name="T101" fmla="*/ 64 h 1215"/>
              <a:gd name="T102" fmla="*/ 962 w 1294"/>
              <a:gd name="T103" fmla="*/ 51 h 1215"/>
              <a:gd name="T104" fmla="*/ 892 w 1294"/>
              <a:gd name="T105" fmla="*/ 13 h 1215"/>
              <a:gd name="T106" fmla="*/ 805 w 1294"/>
              <a:gd name="T107" fmla="*/ 7 h 1215"/>
              <a:gd name="T108" fmla="*/ 749 w 1294"/>
              <a:gd name="T109" fmla="*/ 54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94" h="1215">
                <a:moveTo>
                  <a:pt x="729" y="136"/>
                </a:moveTo>
                <a:lnTo>
                  <a:pt x="729" y="136"/>
                </a:lnTo>
                <a:lnTo>
                  <a:pt x="704" y="168"/>
                </a:lnTo>
                <a:lnTo>
                  <a:pt x="683" y="197"/>
                </a:lnTo>
                <a:lnTo>
                  <a:pt x="667" y="223"/>
                </a:lnTo>
                <a:lnTo>
                  <a:pt x="667" y="223"/>
                </a:lnTo>
                <a:lnTo>
                  <a:pt x="652" y="248"/>
                </a:lnTo>
                <a:lnTo>
                  <a:pt x="642" y="261"/>
                </a:lnTo>
                <a:lnTo>
                  <a:pt x="631" y="276"/>
                </a:lnTo>
                <a:lnTo>
                  <a:pt x="619" y="289"/>
                </a:lnTo>
                <a:lnTo>
                  <a:pt x="606" y="299"/>
                </a:lnTo>
                <a:lnTo>
                  <a:pt x="593" y="309"/>
                </a:lnTo>
                <a:lnTo>
                  <a:pt x="580" y="314"/>
                </a:lnTo>
                <a:lnTo>
                  <a:pt x="580" y="314"/>
                </a:lnTo>
                <a:lnTo>
                  <a:pt x="563" y="320"/>
                </a:lnTo>
                <a:lnTo>
                  <a:pt x="544" y="328"/>
                </a:lnTo>
                <a:lnTo>
                  <a:pt x="519" y="338"/>
                </a:lnTo>
                <a:lnTo>
                  <a:pt x="494" y="351"/>
                </a:lnTo>
                <a:lnTo>
                  <a:pt x="471" y="365"/>
                </a:lnTo>
                <a:lnTo>
                  <a:pt x="448" y="379"/>
                </a:lnTo>
                <a:lnTo>
                  <a:pt x="430" y="394"/>
                </a:lnTo>
                <a:lnTo>
                  <a:pt x="422" y="402"/>
                </a:lnTo>
                <a:lnTo>
                  <a:pt x="416" y="410"/>
                </a:lnTo>
                <a:lnTo>
                  <a:pt x="416" y="410"/>
                </a:lnTo>
                <a:lnTo>
                  <a:pt x="404" y="429"/>
                </a:lnTo>
                <a:lnTo>
                  <a:pt x="394" y="455"/>
                </a:lnTo>
                <a:lnTo>
                  <a:pt x="384" y="483"/>
                </a:lnTo>
                <a:lnTo>
                  <a:pt x="375" y="512"/>
                </a:lnTo>
                <a:lnTo>
                  <a:pt x="361" y="570"/>
                </a:lnTo>
                <a:lnTo>
                  <a:pt x="353" y="607"/>
                </a:lnTo>
                <a:lnTo>
                  <a:pt x="353" y="607"/>
                </a:lnTo>
                <a:lnTo>
                  <a:pt x="348" y="640"/>
                </a:lnTo>
                <a:lnTo>
                  <a:pt x="348" y="640"/>
                </a:lnTo>
                <a:lnTo>
                  <a:pt x="338" y="632"/>
                </a:lnTo>
                <a:lnTo>
                  <a:pt x="327" y="624"/>
                </a:lnTo>
                <a:lnTo>
                  <a:pt x="312" y="616"/>
                </a:lnTo>
                <a:lnTo>
                  <a:pt x="296" y="606"/>
                </a:lnTo>
                <a:lnTo>
                  <a:pt x="278" y="598"/>
                </a:lnTo>
                <a:lnTo>
                  <a:pt x="258" y="591"/>
                </a:lnTo>
                <a:lnTo>
                  <a:pt x="247" y="589"/>
                </a:lnTo>
                <a:lnTo>
                  <a:pt x="237" y="588"/>
                </a:lnTo>
                <a:lnTo>
                  <a:pt x="237" y="588"/>
                </a:lnTo>
                <a:lnTo>
                  <a:pt x="217" y="588"/>
                </a:lnTo>
                <a:lnTo>
                  <a:pt x="201" y="588"/>
                </a:lnTo>
                <a:lnTo>
                  <a:pt x="186" y="591"/>
                </a:lnTo>
                <a:lnTo>
                  <a:pt x="171" y="594"/>
                </a:lnTo>
                <a:lnTo>
                  <a:pt x="160" y="599"/>
                </a:lnTo>
                <a:lnTo>
                  <a:pt x="150" y="607"/>
                </a:lnTo>
                <a:lnTo>
                  <a:pt x="141" y="617"/>
                </a:lnTo>
                <a:lnTo>
                  <a:pt x="135" y="632"/>
                </a:lnTo>
                <a:lnTo>
                  <a:pt x="135" y="632"/>
                </a:lnTo>
                <a:lnTo>
                  <a:pt x="130" y="647"/>
                </a:lnTo>
                <a:lnTo>
                  <a:pt x="127" y="665"/>
                </a:lnTo>
                <a:lnTo>
                  <a:pt x="125" y="683"/>
                </a:lnTo>
                <a:lnTo>
                  <a:pt x="125" y="699"/>
                </a:lnTo>
                <a:lnTo>
                  <a:pt x="125" y="726"/>
                </a:lnTo>
                <a:lnTo>
                  <a:pt x="127" y="737"/>
                </a:lnTo>
                <a:lnTo>
                  <a:pt x="127" y="737"/>
                </a:lnTo>
                <a:lnTo>
                  <a:pt x="117" y="719"/>
                </a:lnTo>
                <a:lnTo>
                  <a:pt x="112" y="701"/>
                </a:lnTo>
                <a:lnTo>
                  <a:pt x="107" y="680"/>
                </a:lnTo>
                <a:lnTo>
                  <a:pt x="107" y="680"/>
                </a:lnTo>
                <a:lnTo>
                  <a:pt x="104" y="670"/>
                </a:lnTo>
                <a:lnTo>
                  <a:pt x="100" y="660"/>
                </a:lnTo>
                <a:lnTo>
                  <a:pt x="94" y="652"/>
                </a:lnTo>
                <a:lnTo>
                  <a:pt x="87" y="645"/>
                </a:lnTo>
                <a:lnTo>
                  <a:pt x="79" y="640"/>
                </a:lnTo>
                <a:lnTo>
                  <a:pt x="73" y="637"/>
                </a:lnTo>
                <a:lnTo>
                  <a:pt x="64" y="635"/>
                </a:lnTo>
                <a:lnTo>
                  <a:pt x="58" y="635"/>
                </a:lnTo>
                <a:lnTo>
                  <a:pt x="58" y="635"/>
                </a:lnTo>
                <a:lnTo>
                  <a:pt x="48" y="639"/>
                </a:lnTo>
                <a:lnTo>
                  <a:pt x="43" y="642"/>
                </a:lnTo>
                <a:lnTo>
                  <a:pt x="40" y="644"/>
                </a:lnTo>
                <a:lnTo>
                  <a:pt x="36" y="647"/>
                </a:lnTo>
                <a:lnTo>
                  <a:pt x="35" y="652"/>
                </a:lnTo>
                <a:lnTo>
                  <a:pt x="33" y="658"/>
                </a:lnTo>
                <a:lnTo>
                  <a:pt x="35" y="665"/>
                </a:lnTo>
                <a:lnTo>
                  <a:pt x="35" y="665"/>
                </a:lnTo>
                <a:lnTo>
                  <a:pt x="36" y="673"/>
                </a:lnTo>
                <a:lnTo>
                  <a:pt x="40" y="680"/>
                </a:lnTo>
                <a:lnTo>
                  <a:pt x="48" y="691"/>
                </a:lnTo>
                <a:lnTo>
                  <a:pt x="56" y="704"/>
                </a:lnTo>
                <a:lnTo>
                  <a:pt x="59" y="711"/>
                </a:lnTo>
                <a:lnTo>
                  <a:pt x="63" y="717"/>
                </a:lnTo>
                <a:lnTo>
                  <a:pt x="63" y="717"/>
                </a:lnTo>
                <a:lnTo>
                  <a:pt x="66" y="729"/>
                </a:lnTo>
                <a:lnTo>
                  <a:pt x="66" y="734"/>
                </a:lnTo>
                <a:lnTo>
                  <a:pt x="64" y="735"/>
                </a:lnTo>
                <a:lnTo>
                  <a:pt x="58" y="742"/>
                </a:lnTo>
                <a:lnTo>
                  <a:pt x="43" y="752"/>
                </a:lnTo>
                <a:lnTo>
                  <a:pt x="43" y="752"/>
                </a:lnTo>
                <a:lnTo>
                  <a:pt x="35" y="757"/>
                </a:lnTo>
                <a:lnTo>
                  <a:pt x="28" y="758"/>
                </a:lnTo>
                <a:lnTo>
                  <a:pt x="13" y="758"/>
                </a:lnTo>
                <a:lnTo>
                  <a:pt x="9" y="758"/>
                </a:lnTo>
                <a:lnTo>
                  <a:pt x="4" y="762"/>
                </a:lnTo>
                <a:lnTo>
                  <a:pt x="2" y="767"/>
                </a:lnTo>
                <a:lnTo>
                  <a:pt x="0" y="775"/>
                </a:lnTo>
                <a:lnTo>
                  <a:pt x="0" y="775"/>
                </a:lnTo>
                <a:lnTo>
                  <a:pt x="0" y="781"/>
                </a:lnTo>
                <a:lnTo>
                  <a:pt x="2" y="786"/>
                </a:lnTo>
                <a:lnTo>
                  <a:pt x="4" y="790"/>
                </a:lnTo>
                <a:lnTo>
                  <a:pt x="7" y="793"/>
                </a:lnTo>
                <a:lnTo>
                  <a:pt x="13" y="796"/>
                </a:lnTo>
                <a:lnTo>
                  <a:pt x="23" y="798"/>
                </a:lnTo>
                <a:lnTo>
                  <a:pt x="32" y="798"/>
                </a:lnTo>
                <a:lnTo>
                  <a:pt x="41" y="796"/>
                </a:lnTo>
                <a:lnTo>
                  <a:pt x="48" y="793"/>
                </a:lnTo>
                <a:lnTo>
                  <a:pt x="53" y="790"/>
                </a:lnTo>
                <a:lnTo>
                  <a:pt x="53" y="790"/>
                </a:lnTo>
                <a:lnTo>
                  <a:pt x="63" y="783"/>
                </a:lnTo>
                <a:lnTo>
                  <a:pt x="73" y="776"/>
                </a:lnTo>
                <a:lnTo>
                  <a:pt x="82" y="773"/>
                </a:lnTo>
                <a:lnTo>
                  <a:pt x="86" y="773"/>
                </a:lnTo>
                <a:lnTo>
                  <a:pt x="87" y="775"/>
                </a:lnTo>
                <a:lnTo>
                  <a:pt x="87" y="775"/>
                </a:lnTo>
                <a:lnTo>
                  <a:pt x="115" y="813"/>
                </a:lnTo>
                <a:lnTo>
                  <a:pt x="135" y="837"/>
                </a:lnTo>
                <a:lnTo>
                  <a:pt x="145" y="852"/>
                </a:lnTo>
                <a:lnTo>
                  <a:pt x="145" y="852"/>
                </a:lnTo>
                <a:lnTo>
                  <a:pt x="156" y="880"/>
                </a:lnTo>
                <a:lnTo>
                  <a:pt x="174" y="932"/>
                </a:lnTo>
                <a:lnTo>
                  <a:pt x="187" y="964"/>
                </a:lnTo>
                <a:lnTo>
                  <a:pt x="201" y="993"/>
                </a:lnTo>
                <a:lnTo>
                  <a:pt x="214" y="1019"/>
                </a:lnTo>
                <a:lnTo>
                  <a:pt x="227" y="1039"/>
                </a:lnTo>
                <a:lnTo>
                  <a:pt x="227" y="1039"/>
                </a:lnTo>
                <a:lnTo>
                  <a:pt x="242" y="1057"/>
                </a:lnTo>
                <a:lnTo>
                  <a:pt x="256" y="1074"/>
                </a:lnTo>
                <a:lnTo>
                  <a:pt x="273" y="1088"/>
                </a:lnTo>
                <a:lnTo>
                  <a:pt x="289" y="1101"/>
                </a:lnTo>
                <a:lnTo>
                  <a:pt x="304" y="1113"/>
                </a:lnTo>
                <a:lnTo>
                  <a:pt x="320" y="1123"/>
                </a:lnTo>
                <a:lnTo>
                  <a:pt x="335" y="1131"/>
                </a:lnTo>
                <a:lnTo>
                  <a:pt x="348" y="1136"/>
                </a:lnTo>
                <a:lnTo>
                  <a:pt x="348" y="1136"/>
                </a:lnTo>
                <a:lnTo>
                  <a:pt x="360" y="1139"/>
                </a:lnTo>
                <a:lnTo>
                  <a:pt x="373" y="1139"/>
                </a:lnTo>
                <a:lnTo>
                  <a:pt x="383" y="1138"/>
                </a:lnTo>
                <a:lnTo>
                  <a:pt x="393" y="1134"/>
                </a:lnTo>
                <a:lnTo>
                  <a:pt x="406" y="1129"/>
                </a:lnTo>
                <a:lnTo>
                  <a:pt x="411" y="1126"/>
                </a:lnTo>
                <a:lnTo>
                  <a:pt x="411" y="1126"/>
                </a:lnTo>
                <a:lnTo>
                  <a:pt x="432" y="1136"/>
                </a:lnTo>
                <a:lnTo>
                  <a:pt x="486" y="1159"/>
                </a:lnTo>
                <a:lnTo>
                  <a:pt x="519" y="1172"/>
                </a:lnTo>
                <a:lnTo>
                  <a:pt x="552" y="1182"/>
                </a:lnTo>
                <a:lnTo>
                  <a:pt x="585" y="1190"/>
                </a:lnTo>
                <a:lnTo>
                  <a:pt x="599" y="1193"/>
                </a:lnTo>
                <a:lnTo>
                  <a:pt x="614" y="1193"/>
                </a:lnTo>
                <a:lnTo>
                  <a:pt x="614" y="1193"/>
                </a:lnTo>
                <a:lnTo>
                  <a:pt x="639" y="1193"/>
                </a:lnTo>
                <a:lnTo>
                  <a:pt x="660" y="1192"/>
                </a:lnTo>
                <a:lnTo>
                  <a:pt x="677" y="1188"/>
                </a:lnTo>
                <a:lnTo>
                  <a:pt x="691" y="1185"/>
                </a:lnTo>
                <a:lnTo>
                  <a:pt x="709" y="1179"/>
                </a:lnTo>
                <a:lnTo>
                  <a:pt x="714" y="1174"/>
                </a:lnTo>
                <a:lnTo>
                  <a:pt x="714" y="1174"/>
                </a:lnTo>
                <a:lnTo>
                  <a:pt x="721" y="1180"/>
                </a:lnTo>
                <a:lnTo>
                  <a:pt x="727" y="1187"/>
                </a:lnTo>
                <a:lnTo>
                  <a:pt x="739" y="1195"/>
                </a:lnTo>
                <a:lnTo>
                  <a:pt x="752" y="1202"/>
                </a:lnTo>
                <a:lnTo>
                  <a:pt x="768" y="1208"/>
                </a:lnTo>
                <a:lnTo>
                  <a:pt x="788" y="1211"/>
                </a:lnTo>
                <a:lnTo>
                  <a:pt x="811" y="1213"/>
                </a:lnTo>
                <a:lnTo>
                  <a:pt x="811" y="1213"/>
                </a:lnTo>
                <a:lnTo>
                  <a:pt x="824" y="1211"/>
                </a:lnTo>
                <a:lnTo>
                  <a:pt x="839" y="1210"/>
                </a:lnTo>
                <a:lnTo>
                  <a:pt x="872" y="1202"/>
                </a:lnTo>
                <a:lnTo>
                  <a:pt x="908" y="1190"/>
                </a:lnTo>
                <a:lnTo>
                  <a:pt x="944" y="1177"/>
                </a:lnTo>
                <a:lnTo>
                  <a:pt x="1006" y="1151"/>
                </a:lnTo>
                <a:lnTo>
                  <a:pt x="1044" y="1136"/>
                </a:lnTo>
                <a:lnTo>
                  <a:pt x="1044" y="1136"/>
                </a:lnTo>
                <a:lnTo>
                  <a:pt x="1054" y="1134"/>
                </a:lnTo>
                <a:lnTo>
                  <a:pt x="1070" y="1134"/>
                </a:lnTo>
                <a:lnTo>
                  <a:pt x="1103" y="1139"/>
                </a:lnTo>
                <a:lnTo>
                  <a:pt x="1133" y="1144"/>
                </a:lnTo>
                <a:lnTo>
                  <a:pt x="1144" y="1146"/>
                </a:lnTo>
                <a:lnTo>
                  <a:pt x="1144" y="1146"/>
                </a:lnTo>
                <a:lnTo>
                  <a:pt x="1146" y="1144"/>
                </a:lnTo>
                <a:lnTo>
                  <a:pt x="1152" y="1144"/>
                </a:lnTo>
                <a:lnTo>
                  <a:pt x="1156" y="1146"/>
                </a:lnTo>
                <a:lnTo>
                  <a:pt x="1159" y="1149"/>
                </a:lnTo>
                <a:lnTo>
                  <a:pt x="1162" y="1152"/>
                </a:lnTo>
                <a:lnTo>
                  <a:pt x="1164" y="1161"/>
                </a:lnTo>
                <a:lnTo>
                  <a:pt x="1164" y="1161"/>
                </a:lnTo>
                <a:lnTo>
                  <a:pt x="1166" y="1167"/>
                </a:lnTo>
                <a:lnTo>
                  <a:pt x="1166" y="1174"/>
                </a:lnTo>
                <a:lnTo>
                  <a:pt x="1164" y="1184"/>
                </a:lnTo>
                <a:lnTo>
                  <a:pt x="1166" y="1188"/>
                </a:lnTo>
                <a:lnTo>
                  <a:pt x="1167" y="1193"/>
                </a:lnTo>
                <a:lnTo>
                  <a:pt x="1174" y="1200"/>
                </a:lnTo>
                <a:lnTo>
                  <a:pt x="1184" y="1208"/>
                </a:lnTo>
                <a:lnTo>
                  <a:pt x="1184" y="1208"/>
                </a:lnTo>
                <a:lnTo>
                  <a:pt x="1194" y="1213"/>
                </a:lnTo>
                <a:lnTo>
                  <a:pt x="1198" y="1215"/>
                </a:lnTo>
                <a:lnTo>
                  <a:pt x="1202" y="1215"/>
                </a:lnTo>
                <a:lnTo>
                  <a:pt x="1205" y="1213"/>
                </a:lnTo>
                <a:lnTo>
                  <a:pt x="1208" y="1211"/>
                </a:lnTo>
                <a:lnTo>
                  <a:pt x="1212" y="1205"/>
                </a:lnTo>
                <a:lnTo>
                  <a:pt x="1215" y="1195"/>
                </a:lnTo>
                <a:lnTo>
                  <a:pt x="1218" y="1185"/>
                </a:lnTo>
                <a:lnTo>
                  <a:pt x="1221" y="1165"/>
                </a:lnTo>
                <a:lnTo>
                  <a:pt x="1221" y="1165"/>
                </a:lnTo>
                <a:lnTo>
                  <a:pt x="1226" y="1151"/>
                </a:lnTo>
                <a:lnTo>
                  <a:pt x="1230" y="1143"/>
                </a:lnTo>
                <a:lnTo>
                  <a:pt x="1233" y="1139"/>
                </a:lnTo>
                <a:lnTo>
                  <a:pt x="1236" y="1138"/>
                </a:lnTo>
                <a:lnTo>
                  <a:pt x="1246" y="1136"/>
                </a:lnTo>
                <a:lnTo>
                  <a:pt x="1246" y="1136"/>
                </a:lnTo>
                <a:lnTo>
                  <a:pt x="1262" y="1133"/>
                </a:lnTo>
                <a:lnTo>
                  <a:pt x="1272" y="1129"/>
                </a:lnTo>
                <a:lnTo>
                  <a:pt x="1281" y="1126"/>
                </a:lnTo>
                <a:lnTo>
                  <a:pt x="1289" y="1123"/>
                </a:lnTo>
                <a:lnTo>
                  <a:pt x="1292" y="1118"/>
                </a:lnTo>
                <a:lnTo>
                  <a:pt x="1294" y="1115"/>
                </a:lnTo>
                <a:lnTo>
                  <a:pt x="1294" y="1113"/>
                </a:lnTo>
                <a:lnTo>
                  <a:pt x="1292" y="1110"/>
                </a:lnTo>
                <a:lnTo>
                  <a:pt x="1290" y="1106"/>
                </a:lnTo>
                <a:lnTo>
                  <a:pt x="1290" y="1106"/>
                </a:lnTo>
                <a:lnTo>
                  <a:pt x="1284" y="1103"/>
                </a:lnTo>
                <a:lnTo>
                  <a:pt x="1276" y="1100"/>
                </a:lnTo>
                <a:lnTo>
                  <a:pt x="1261" y="1097"/>
                </a:lnTo>
                <a:lnTo>
                  <a:pt x="1244" y="1097"/>
                </a:lnTo>
                <a:lnTo>
                  <a:pt x="1236" y="1095"/>
                </a:lnTo>
                <a:lnTo>
                  <a:pt x="1226" y="1093"/>
                </a:lnTo>
                <a:lnTo>
                  <a:pt x="1226" y="1093"/>
                </a:lnTo>
                <a:lnTo>
                  <a:pt x="1220" y="1092"/>
                </a:lnTo>
                <a:lnTo>
                  <a:pt x="1215" y="1092"/>
                </a:lnTo>
                <a:lnTo>
                  <a:pt x="1210" y="1093"/>
                </a:lnTo>
                <a:lnTo>
                  <a:pt x="1207" y="1093"/>
                </a:lnTo>
                <a:lnTo>
                  <a:pt x="1203" y="1092"/>
                </a:lnTo>
                <a:lnTo>
                  <a:pt x="1189" y="1079"/>
                </a:lnTo>
                <a:lnTo>
                  <a:pt x="1189" y="1079"/>
                </a:lnTo>
                <a:lnTo>
                  <a:pt x="1169" y="1062"/>
                </a:lnTo>
                <a:lnTo>
                  <a:pt x="1154" y="1052"/>
                </a:lnTo>
                <a:lnTo>
                  <a:pt x="1139" y="1044"/>
                </a:lnTo>
                <a:lnTo>
                  <a:pt x="1139" y="1044"/>
                </a:lnTo>
                <a:lnTo>
                  <a:pt x="1139" y="1042"/>
                </a:lnTo>
                <a:lnTo>
                  <a:pt x="1139" y="1037"/>
                </a:lnTo>
                <a:lnTo>
                  <a:pt x="1141" y="1026"/>
                </a:lnTo>
                <a:lnTo>
                  <a:pt x="1141" y="1019"/>
                </a:lnTo>
                <a:lnTo>
                  <a:pt x="1138" y="1013"/>
                </a:lnTo>
                <a:lnTo>
                  <a:pt x="1134" y="1008"/>
                </a:lnTo>
                <a:lnTo>
                  <a:pt x="1126" y="1006"/>
                </a:lnTo>
                <a:lnTo>
                  <a:pt x="1126" y="1006"/>
                </a:lnTo>
                <a:lnTo>
                  <a:pt x="1116" y="1006"/>
                </a:lnTo>
                <a:lnTo>
                  <a:pt x="1111" y="1010"/>
                </a:lnTo>
                <a:lnTo>
                  <a:pt x="1107" y="1016"/>
                </a:lnTo>
                <a:lnTo>
                  <a:pt x="1103" y="1023"/>
                </a:lnTo>
                <a:lnTo>
                  <a:pt x="1100" y="1036"/>
                </a:lnTo>
                <a:lnTo>
                  <a:pt x="1098" y="1041"/>
                </a:lnTo>
                <a:lnTo>
                  <a:pt x="1097" y="1044"/>
                </a:lnTo>
                <a:lnTo>
                  <a:pt x="1097" y="1044"/>
                </a:lnTo>
                <a:lnTo>
                  <a:pt x="1093" y="1049"/>
                </a:lnTo>
                <a:lnTo>
                  <a:pt x="1093" y="1051"/>
                </a:lnTo>
                <a:lnTo>
                  <a:pt x="1087" y="1052"/>
                </a:lnTo>
                <a:lnTo>
                  <a:pt x="1072" y="1054"/>
                </a:lnTo>
                <a:lnTo>
                  <a:pt x="1072" y="1054"/>
                </a:lnTo>
                <a:lnTo>
                  <a:pt x="1046" y="1057"/>
                </a:lnTo>
                <a:lnTo>
                  <a:pt x="1039" y="1059"/>
                </a:lnTo>
                <a:lnTo>
                  <a:pt x="1039" y="1059"/>
                </a:lnTo>
                <a:lnTo>
                  <a:pt x="1051" y="1047"/>
                </a:lnTo>
                <a:lnTo>
                  <a:pt x="1080" y="1016"/>
                </a:lnTo>
                <a:lnTo>
                  <a:pt x="1097" y="996"/>
                </a:lnTo>
                <a:lnTo>
                  <a:pt x="1113" y="975"/>
                </a:lnTo>
                <a:lnTo>
                  <a:pt x="1128" y="952"/>
                </a:lnTo>
                <a:lnTo>
                  <a:pt x="1139" y="929"/>
                </a:lnTo>
                <a:lnTo>
                  <a:pt x="1139" y="929"/>
                </a:lnTo>
                <a:lnTo>
                  <a:pt x="1148" y="908"/>
                </a:lnTo>
                <a:lnTo>
                  <a:pt x="1152" y="888"/>
                </a:lnTo>
                <a:lnTo>
                  <a:pt x="1154" y="868"/>
                </a:lnTo>
                <a:lnTo>
                  <a:pt x="1154" y="852"/>
                </a:lnTo>
                <a:lnTo>
                  <a:pt x="1152" y="839"/>
                </a:lnTo>
                <a:lnTo>
                  <a:pt x="1149" y="826"/>
                </a:lnTo>
                <a:lnTo>
                  <a:pt x="1144" y="816"/>
                </a:lnTo>
                <a:lnTo>
                  <a:pt x="1139" y="809"/>
                </a:lnTo>
                <a:lnTo>
                  <a:pt x="1139" y="809"/>
                </a:lnTo>
                <a:lnTo>
                  <a:pt x="1134" y="804"/>
                </a:lnTo>
                <a:lnTo>
                  <a:pt x="1128" y="799"/>
                </a:lnTo>
                <a:lnTo>
                  <a:pt x="1120" y="796"/>
                </a:lnTo>
                <a:lnTo>
                  <a:pt x="1111" y="793"/>
                </a:lnTo>
                <a:lnTo>
                  <a:pt x="1092" y="788"/>
                </a:lnTo>
                <a:lnTo>
                  <a:pt x="1072" y="785"/>
                </a:lnTo>
                <a:lnTo>
                  <a:pt x="1072" y="785"/>
                </a:lnTo>
                <a:lnTo>
                  <a:pt x="1052" y="783"/>
                </a:lnTo>
                <a:lnTo>
                  <a:pt x="1036" y="783"/>
                </a:lnTo>
                <a:lnTo>
                  <a:pt x="1020" y="785"/>
                </a:lnTo>
                <a:lnTo>
                  <a:pt x="1020" y="785"/>
                </a:lnTo>
                <a:lnTo>
                  <a:pt x="1024" y="776"/>
                </a:lnTo>
                <a:lnTo>
                  <a:pt x="1034" y="754"/>
                </a:lnTo>
                <a:lnTo>
                  <a:pt x="1041" y="737"/>
                </a:lnTo>
                <a:lnTo>
                  <a:pt x="1046" y="717"/>
                </a:lnTo>
                <a:lnTo>
                  <a:pt x="1051" y="698"/>
                </a:lnTo>
                <a:lnTo>
                  <a:pt x="1052" y="675"/>
                </a:lnTo>
                <a:lnTo>
                  <a:pt x="1052" y="675"/>
                </a:lnTo>
                <a:lnTo>
                  <a:pt x="1056" y="629"/>
                </a:lnTo>
                <a:lnTo>
                  <a:pt x="1056" y="584"/>
                </a:lnTo>
                <a:lnTo>
                  <a:pt x="1056" y="545"/>
                </a:lnTo>
                <a:lnTo>
                  <a:pt x="1056" y="527"/>
                </a:lnTo>
                <a:lnTo>
                  <a:pt x="1057" y="511"/>
                </a:lnTo>
                <a:lnTo>
                  <a:pt x="1057" y="511"/>
                </a:lnTo>
                <a:lnTo>
                  <a:pt x="1062" y="494"/>
                </a:lnTo>
                <a:lnTo>
                  <a:pt x="1067" y="473"/>
                </a:lnTo>
                <a:lnTo>
                  <a:pt x="1084" y="424"/>
                </a:lnTo>
                <a:lnTo>
                  <a:pt x="1100" y="378"/>
                </a:lnTo>
                <a:lnTo>
                  <a:pt x="1108" y="360"/>
                </a:lnTo>
                <a:lnTo>
                  <a:pt x="1116" y="348"/>
                </a:lnTo>
                <a:lnTo>
                  <a:pt x="1116" y="348"/>
                </a:lnTo>
                <a:lnTo>
                  <a:pt x="1123" y="340"/>
                </a:lnTo>
                <a:lnTo>
                  <a:pt x="1131" y="333"/>
                </a:lnTo>
                <a:lnTo>
                  <a:pt x="1149" y="322"/>
                </a:lnTo>
                <a:lnTo>
                  <a:pt x="1166" y="314"/>
                </a:lnTo>
                <a:lnTo>
                  <a:pt x="1171" y="309"/>
                </a:lnTo>
                <a:lnTo>
                  <a:pt x="1174" y="304"/>
                </a:lnTo>
                <a:lnTo>
                  <a:pt x="1174" y="304"/>
                </a:lnTo>
                <a:lnTo>
                  <a:pt x="1177" y="296"/>
                </a:lnTo>
                <a:lnTo>
                  <a:pt x="1180" y="291"/>
                </a:lnTo>
                <a:lnTo>
                  <a:pt x="1184" y="286"/>
                </a:lnTo>
                <a:lnTo>
                  <a:pt x="1184" y="286"/>
                </a:lnTo>
                <a:lnTo>
                  <a:pt x="1200" y="258"/>
                </a:lnTo>
                <a:lnTo>
                  <a:pt x="1207" y="246"/>
                </a:lnTo>
                <a:lnTo>
                  <a:pt x="1212" y="235"/>
                </a:lnTo>
                <a:lnTo>
                  <a:pt x="1215" y="222"/>
                </a:lnTo>
                <a:lnTo>
                  <a:pt x="1216" y="209"/>
                </a:lnTo>
                <a:lnTo>
                  <a:pt x="1216" y="209"/>
                </a:lnTo>
                <a:lnTo>
                  <a:pt x="1216" y="197"/>
                </a:lnTo>
                <a:lnTo>
                  <a:pt x="1215" y="187"/>
                </a:lnTo>
                <a:lnTo>
                  <a:pt x="1212" y="179"/>
                </a:lnTo>
                <a:lnTo>
                  <a:pt x="1208" y="171"/>
                </a:lnTo>
                <a:lnTo>
                  <a:pt x="1202" y="163"/>
                </a:lnTo>
                <a:lnTo>
                  <a:pt x="1198" y="161"/>
                </a:lnTo>
                <a:lnTo>
                  <a:pt x="1198" y="161"/>
                </a:lnTo>
                <a:lnTo>
                  <a:pt x="1195" y="151"/>
                </a:lnTo>
                <a:lnTo>
                  <a:pt x="1190" y="145"/>
                </a:lnTo>
                <a:lnTo>
                  <a:pt x="1184" y="136"/>
                </a:lnTo>
                <a:lnTo>
                  <a:pt x="1184" y="136"/>
                </a:lnTo>
                <a:lnTo>
                  <a:pt x="1171" y="127"/>
                </a:lnTo>
                <a:lnTo>
                  <a:pt x="1167" y="122"/>
                </a:lnTo>
                <a:lnTo>
                  <a:pt x="1164" y="112"/>
                </a:lnTo>
                <a:lnTo>
                  <a:pt x="1164" y="112"/>
                </a:lnTo>
                <a:lnTo>
                  <a:pt x="1161" y="95"/>
                </a:lnTo>
                <a:lnTo>
                  <a:pt x="1157" y="90"/>
                </a:lnTo>
                <a:lnTo>
                  <a:pt x="1149" y="89"/>
                </a:lnTo>
                <a:lnTo>
                  <a:pt x="1149" y="89"/>
                </a:lnTo>
                <a:lnTo>
                  <a:pt x="1139" y="84"/>
                </a:lnTo>
                <a:lnTo>
                  <a:pt x="1130" y="81"/>
                </a:lnTo>
                <a:lnTo>
                  <a:pt x="1120" y="76"/>
                </a:lnTo>
                <a:lnTo>
                  <a:pt x="1111" y="74"/>
                </a:lnTo>
                <a:lnTo>
                  <a:pt x="1111" y="74"/>
                </a:lnTo>
                <a:lnTo>
                  <a:pt x="1103" y="71"/>
                </a:lnTo>
                <a:lnTo>
                  <a:pt x="1095" y="67"/>
                </a:lnTo>
                <a:lnTo>
                  <a:pt x="1087" y="66"/>
                </a:lnTo>
                <a:lnTo>
                  <a:pt x="1077" y="64"/>
                </a:lnTo>
                <a:lnTo>
                  <a:pt x="1077" y="64"/>
                </a:lnTo>
                <a:lnTo>
                  <a:pt x="1054" y="63"/>
                </a:lnTo>
                <a:lnTo>
                  <a:pt x="1041" y="63"/>
                </a:lnTo>
                <a:lnTo>
                  <a:pt x="1024" y="64"/>
                </a:lnTo>
                <a:lnTo>
                  <a:pt x="1024" y="64"/>
                </a:lnTo>
                <a:lnTo>
                  <a:pt x="1013" y="64"/>
                </a:lnTo>
                <a:lnTo>
                  <a:pt x="998" y="61"/>
                </a:lnTo>
                <a:lnTo>
                  <a:pt x="962" y="51"/>
                </a:lnTo>
                <a:lnTo>
                  <a:pt x="929" y="38"/>
                </a:lnTo>
                <a:lnTo>
                  <a:pt x="918" y="33"/>
                </a:lnTo>
                <a:lnTo>
                  <a:pt x="913" y="30"/>
                </a:lnTo>
                <a:lnTo>
                  <a:pt x="913" y="30"/>
                </a:lnTo>
                <a:lnTo>
                  <a:pt x="910" y="26"/>
                </a:lnTo>
                <a:lnTo>
                  <a:pt x="901" y="20"/>
                </a:lnTo>
                <a:lnTo>
                  <a:pt x="892" y="13"/>
                </a:lnTo>
                <a:lnTo>
                  <a:pt x="877" y="7"/>
                </a:lnTo>
                <a:lnTo>
                  <a:pt x="859" y="2"/>
                </a:lnTo>
                <a:lnTo>
                  <a:pt x="849" y="0"/>
                </a:lnTo>
                <a:lnTo>
                  <a:pt x="839" y="0"/>
                </a:lnTo>
                <a:lnTo>
                  <a:pt x="828" y="0"/>
                </a:lnTo>
                <a:lnTo>
                  <a:pt x="816" y="3"/>
                </a:lnTo>
                <a:lnTo>
                  <a:pt x="805" y="7"/>
                </a:lnTo>
                <a:lnTo>
                  <a:pt x="793" y="12"/>
                </a:lnTo>
                <a:lnTo>
                  <a:pt x="793" y="12"/>
                </a:lnTo>
                <a:lnTo>
                  <a:pt x="780" y="18"/>
                </a:lnTo>
                <a:lnTo>
                  <a:pt x="770" y="25"/>
                </a:lnTo>
                <a:lnTo>
                  <a:pt x="762" y="35"/>
                </a:lnTo>
                <a:lnTo>
                  <a:pt x="755" y="44"/>
                </a:lnTo>
                <a:lnTo>
                  <a:pt x="749" y="54"/>
                </a:lnTo>
                <a:lnTo>
                  <a:pt x="744" y="64"/>
                </a:lnTo>
                <a:lnTo>
                  <a:pt x="736" y="85"/>
                </a:lnTo>
                <a:lnTo>
                  <a:pt x="732" y="105"/>
                </a:lnTo>
                <a:lnTo>
                  <a:pt x="731" y="122"/>
                </a:lnTo>
                <a:lnTo>
                  <a:pt x="729" y="136"/>
                </a:lnTo>
                <a:lnTo>
                  <a:pt x="729" y="13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F260F903-0E48-4867-BAA5-00934E6FFC6E}"/>
              </a:ext>
            </a:extLst>
          </p:cNvPr>
          <p:cNvSpPr>
            <a:spLocks/>
          </p:cNvSpPr>
          <p:nvPr/>
        </p:nvSpPr>
        <p:spPr bwMode="auto">
          <a:xfrm>
            <a:off x="7482159" y="3722285"/>
            <a:ext cx="914400" cy="2664660"/>
          </a:xfrm>
          <a:custGeom>
            <a:avLst/>
            <a:gdLst>
              <a:gd name="T0" fmla="*/ 764 w 1353"/>
              <a:gd name="T1" fmla="*/ 555 h 2948"/>
              <a:gd name="T2" fmla="*/ 837 w 1353"/>
              <a:gd name="T3" fmla="*/ 331 h 2948"/>
              <a:gd name="T4" fmla="*/ 805 w 1353"/>
              <a:gd name="T5" fmla="*/ 159 h 2948"/>
              <a:gd name="T6" fmla="*/ 768 w 1353"/>
              <a:gd name="T7" fmla="*/ 108 h 2948"/>
              <a:gd name="T8" fmla="*/ 790 w 1353"/>
              <a:gd name="T9" fmla="*/ 74 h 2948"/>
              <a:gd name="T10" fmla="*/ 844 w 1353"/>
              <a:gd name="T11" fmla="*/ 162 h 2948"/>
              <a:gd name="T12" fmla="*/ 859 w 1353"/>
              <a:gd name="T13" fmla="*/ 144 h 2948"/>
              <a:gd name="T14" fmla="*/ 888 w 1353"/>
              <a:gd name="T15" fmla="*/ 10 h 2948"/>
              <a:gd name="T16" fmla="*/ 921 w 1353"/>
              <a:gd name="T17" fmla="*/ 18 h 2948"/>
              <a:gd name="T18" fmla="*/ 923 w 1353"/>
              <a:gd name="T19" fmla="*/ 98 h 2948"/>
              <a:gd name="T20" fmla="*/ 947 w 1353"/>
              <a:gd name="T21" fmla="*/ 240 h 2948"/>
              <a:gd name="T22" fmla="*/ 951 w 1353"/>
              <a:gd name="T23" fmla="*/ 269 h 2948"/>
              <a:gd name="T24" fmla="*/ 921 w 1353"/>
              <a:gd name="T25" fmla="*/ 335 h 2948"/>
              <a:gd name="T26" fmla="*/ 875 w 1353"/>
              <a:gd name="T27" fmla="*/ 612 h 2948"/>
              <a:gd name="T28" fmla="*/ 919 w 1353"/>
              <a:gd name="T29" fmla="*/ 722 h 2948"/>
              <a:gd name="T30" fmla="*/ 1029 w 1353"/>
              <a:gd name="T31" fmla="*/ 614 h 2948"/>
              <a:gd name="T32" fmla="*/ 1111 w 1353"/>
              <a:gd name="T33" fmla="*/ 569 h 2948"/>
              <a:gd name="T34" fmla="*/ 1180 w 1353"/>
              <a:gd name="T35" fmla="*/ 586 h 2948"/>
              <a:gd name="T36" fmla="*/ 1236 w 1353"/>
              <a:gd name="T37" fmla="*/ 688 h 2948"/>
              <a:gd name="T38" fmla="*/ 1328 w 1353"/>
              <a:gd name="T39" fmla="*/ 766 h 2948"/>
              <a:gd name="T40" fmla="*/ 1348 w 1353"/>
              <a:gd name="T41" fmla="*/ 848 h 2948"/>
              <a:gd name="T42" fmla="*/ 1299 w 1353"/>
              <a:gd name="T43" fmla="*/ 924 h 2948"/>
              <a:gd name="T44" fmla="*/ 1231 w 1353"/>
              <a:gd name="T45" fmla="*/ 1144 h 2948"/>
              <a:gd name="T46" fmla="*/ 1064 w 1353"/>
              <a:gd name="T47" fmla="*/ 1648 h 2948"/>
              <a:gd name="T48" fmla="*/ 939 w 1353"/>
              <a:gd name="T49" fmla="*/ 1869 h 2948"/>
              <a:gd name="T50" fmla="*/ 952 w 1353"/>
              <a:gd name="T51" fmla="*/ 2313 h 2948"/>
              <a:gd name="T52" fmla="*/ 882 w 1353"/>
              <a:gd name="T53" fmla="*/ 2565 h 2948"/>
              <a:gd name="T54" fmla="*/ 775 w 1353"/>
              <a:gd name="T55" fmla="*/ 2797 h 2948"/>
              <a:gd name="T56" fmla="*/ 773 w 1353"/>
              <a:gd name="T57" fmla="*/ 2880 h 2948"/>
              <a:gd name="T58" fmla="*/ 724 w 1353"/>
              <a:gd name="T59" fmla="*/ 2930 h 2948"/>
              <a:gd name="T60" fmla="*/ 593 w 1353"/>
              <a:gd name="T61" fmla="*/ 2935 h 2948"/>
              <a:gd name="T62" fmla="*/ 588 w 1353"/>
              <a:gd name="T63" fmla="*/ 2862 h 2948"/>
              <a:gd name="T64" fmla="*/ 658 w 1353"/>
              <a:gd name="T65" fmla="*/ 2687 h 2948"/>
              <a:gd name="T66" fmla="*/ 826 w 1353"/>
              <a:gd name="T67" fmla="*/ 2342 h 2948"/>
              <a:gd name="T68" fmla="*/ 772 w 1353"/>
              <a:gd name="T69" fmla="*/ 2206 h 2948"/>
              <a:gd name="T70" fmla="*/ 631 w 1353"/>
              <a:gd name="T71" fmla="*/ 1907 h 2948"/>
              <a:gd name="T72" fmla="*/ 553 w 1353"/>
              <a:gd name="T73" fmla="*/ 2030 h 2948"/>
              <a:gd name="T74" fmla="*/ 616 w 1353"/>
              <a:gd name="T75" fmla="*/ 2211 h 2948"/>
              <a:gd name="T76" fmla="*/ 580 w 1353"/>
              <a:gd name="T77" fmla="*/ 2303 h 2948"/>
              <a:gd name="T78" fmla="*/ 409 w 1353"/>
              <a:gd name="T79" fmla="*/ 2227 h 2948"/>
              <a:gd name="T80" fmla="*/ 237 w 1353"/>
              <a:gd name="T81" fmla="*/ 2106 h 2948"/>
              <a:gd name="T82" fmla="*/ 63 w 1353"/>
              <a:gd name="T83" fmla="*/ 1950 h 2948"/>
              <a:gd name="T84" fmla="*/ 9 w 1353"/>
              <a:gd name="T85" fmla="*/ 1919 h 2948"/>
              <a:gd name="T86" fmla="*/ 92 w 1353"/>
              <a:gd name="T87" fmla="*/ 1889 h 2948"/>
              <a:gd name="T88" fmla="*/ 151 w 1353"/>
              <a:gd name="T89" fmla="*/ 1860 h 2948"/>
              <a:gd name="T90" fmla="*/ 105 w 1353"/>
              <a:gd name="T91" fmla="*/ 1756 h 2948"/>
              <a:gd name="T92" fmla="*/ 9 w 1353"/>
              <a:gd name="T93" fmla="*/ 1710 h 2948"/>
              <a:gd name="T94" fmla="*/ 17 w 1353"/>
              <a:gd name="T95" fmla="*/ 1656 h 2948"/>
              <a:gd name="T96" fmla="*/ 107 w 1353"/>
              <a:gd name="T97" fmla="*/ 1707 h 2948"/>
              <a:gd name="T98" fmla="*/ 125 w 1353"/>
              <a:gd name="T99" fmla="*/ 1669 h 2948"/>
              <a:gd name="T100" fmla="*/ 183 w 1353"/>
              <a:gd name="T101" fmla="*/ 1733 h 2948"/>
              <a:gd name="T102" fmla="*/ 268 w 1353"/>
              <a:gd name="T103" fmla="*/ 1882 h 2948"/>
              <a:gd name="T104" fmla="*/ 314 w 1353"/>
              <a:gd name="T105" fmla="*/ 2045 h 2948"/>
              <a:gd name="T106" fmla="*/ 301 w 1353"/>
              <a:gd name="T107" fmla="*/ 1833 h 2948"/>
              <a:gd name="T108" fmla="*/ 304 w 1353"/>
              <a:gd name="T109" fmla="*/ 1694 h 2948"/>
              <a:gd name="T110" fmla="*/ 471 w 1353"/>
              <a:gd name="T111" fmla="*/ 1649 h 2948"/>
              <a:gd name="T112" fmla="*/ 691 w 1353"/>
              <a:gd name="T113" fmla="*/ 1626 h 2948"/>
              <a:gd name="T114" fmla="*/ 634 w 1353"/>
              <a:gd name="T115" fmla="*/ 1321 h 2948"/>
              <a:gd name="T116" fmla="*/ 780 w 1353"/>
              <a:gd name="T117" fmla="*/ 939 h 2948"/>
              <a:gd name="T118" fmla="*/ 800 w 1353"/>
              <a:gd name="T119" fmla="*/ 798 h 2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3" h="2948">
                <a:moveTo>
                  <a:pt x="800" y="798"/>
                </a:moveTo>
                <a:lnTo>
                  <a:pt x="800" y="798"/>
                </a:lnTo>
                <a:lnTo>
                  <a:pt x="793" y="773"/>
                </a:lnTo>
                <a:lnTo>
                  <a:pt x="782" y="709"/>
                </a:lnTo>
                <a:lnTo>
                  <a:pt x="775" y="671"/>
                </a:lnTo>
                <a:lnTo>
                  <a:pt x="768" y="630"/>
                </a:lnTo>
                <a:lnTo>
                  <a:pt x="765" y="591"/>
                </a:lnTo>
                <a:lnTo>
                  <a:pt x="764" y="555"/>
                </a:lnTo>
                <a:lnTo>
                  <a:pt x="764" y="555"/>
                </a:lnTo>
                <a:lnTo>
                  <a:pt x="764" y="537"/>
                </a:lnTo>
                <a:lnTo>
                  <a:pt x="767" y="520"/>
                </a:lnTo>
                <a:lnTo>
                  <a:pt x="770" y="502"/>
                </a:lnTo>
                <a:lnTo>
                  <a:pt x="775" y="484"/>
                </a:lnTo>
                <a:lnTo>
                  <a:pt x="788" y="450"/>
                </a:lnTo>
                <a:lnTo>
                  <a:pt x="803" y="417"/>
                </a:lnTo>
                <a:lnTo>
                  <a:pt x="816" y="384"/>
                </a:lnTo>
                <a:lnTo>
                  <a:pt x="829" y="356"/>
                </a:lnTo>
                <a:lnTo>
                  <a:pt x="837" y="331"/>
                </a:lnTo>
                <a:lnTo>
                  <a:pt x="839" y="320"/>
                </a:lnTo>
                <a:lnTo>
                  <a:pt x="841" y="312"/>
                </a:lnTo>
                <a:lnTo>
                  <a:pt x="841" y="312"/>
                </a:lnTo>
                <a:lnTo>
                  <a:pt x="837" y="279"/>
                </a:lnTo>
                <a:lnTo>
                  <a:pt x="832" y="251"/>
                </a:lnTo>
                <a:lnTo>
                  <a:pt x="826" y="225"/>
                </a:lnTo>
                <a:lnTo>
                  <a:pt x="818" y="198"/>
                </a:lnTo>
                <a:lnTo>
                  <a:pt x="818" y="198"/>
                </a:lnTo>
                <a:lnTo>
                  <a:pt x="805" y="159"/>
                </a:lnTo>
                <a:lnTo>
                  <a:pt x="800" y="146"/>
                </a:lnTo>
                <a:lnTo>
                  <a:pt x="795" y="141"/>
                </a:lnTo>
                <a:lnTo>
                  <a:pt x="795" y="141"/>
                </a:lnTo>
                <a:lnTo>
                  <a:pt x="788" y="136"/>
                </a:lnTo>
                <a:lnTo>
                  <a:pt x="778" y="131"/>
                </a:lnTo>
                <a:lnTo>
                  <a:pt x="775" y="128"/>
                </a:lnTo>
                <a:lnTo>
                  <a:pt x="772" y="123"/>
                </a:lnTo>
                <a:lnTo>
                  <a:pt x="768" y="116"/>
                </a:lnTo>
                <a:lnTo>
                  <a:pt x="768" y="108"/>
                </a:lnTo>
                <a:lnTo>
                  <a:pt x="768" y="108"/>
                </a:lnTo>
                <a:lnTo>
                  <a:pt x="768" y="93"/>
                </a:lnTo>
                <a:lnTo>
                  <a:pt x="773" y="82"/>
                </a:lnTo>
                <a:lnTo>
                  <a:pt x="775" y="79"/>
                </a:lnTo>
                <a:lnTo>
                  <a:pt x="778" y="75"/>
                </a:lnTo>
                <a:lnTo>
                  <a:pt x="782" y="74"/>
                </a:lnTo>
                <a:lnTo>
                  <a:pt x="786" y="72"/>
                </a:lnTo>
                <a:lnTo>
                  <a:pt x="786" y="72"/>
                </a:lnTo>
                <a:lnTo>
                  <a:pt x="790" y="74"/>
                </a:lnTo>
                <a:lnTo>
                  <a:pt x="795" y="75"/>
                </a:lnTo>
                <a:lnTo>
                  <a:pt x="803" y="82"/>
                </a:lnTo>
                <a:lnTo>
                  <a:pt x="811" y="93"/>
                </a:lnTo>
                <a:lnTo>
                  <a:pt x="818" y="108"/>
                </a:lnTo>
                <a:lnTo>
                  <a:pt x="818" y="108"/>
                </a:lnTo>
                <a:lnTo>
                  <a:pt x="824" y="125"/>
                </a:lnTo>
                <a:lnTo>
                  <a:pt x="832" y="139"/>
                </a:lnTo>
                <a:lnTo>
                  <a:pt x="841" y="153"/>
                </a:lnTo>
                <a:lnTo>
                  <a:pt x="844" y="162"/>
                </a:lnTo>
                <a:lnTo>
                  <a:pt x="844" y="162"/>
                </a:lnTo>
                <a:lnTo>
                  <a:pt x="847" y="171"/>
                </a:lnTo>
                <a:lnTo>
                  <a:pt x="850" y="172"/>
                </a:lnTo>
                <a:lnTo>
                  <a:pt x="852" y="172"/>
                </a:lnTo>
                <a:lnTo>
                  <a:pt x="854" y="169"/>
                </a:lnTo>
                <a:lnTo>
                  <a:pt x="855" y="164"/>
                </a:lnTo>
                <a:lnTo>
                  <a:pt x="857" y="156"/>
                </a:lnTo>
                <a:lnTo>
                  <a:pt x="859" y="144"/>
                </a:lnTo>
                <a:lnTo>
                  <a:pt x="859" y="144"/>
                </a:lnTo>
                <a:lnTo>
                  <a:pt x="860" y="130"/>
                </a:lnTo>
                <a:lnTo>
                  <a:pt x="864" y="111"/>
                </a:lnTo>
                <a:lnTo>
                  <a:pt x="877" y="75"/>
                </a:lnTo>
                <a:lnTo>
                  <a:pt x="890" y="43"/>
                </a:lnTo>
                <a:lnTo>
                  <a:pt x="893" y="33"/>
                </a:lnTo>
                <a:lnTo>
                  <a:pt x="893" y="28"/>
                </a:lnTo>
                <a:lnTo>
                  <a:pt x="893" y="28"/>
                </a:lnTo>
                <a:lnTo>
                  <a:pt x="892" y="21"/>
                </a:lnTo>
                <a:lnTo>
                  <a:pt x="888" y="10"/>
                </a:lnTo>
                <a:lnTo>
                  <a:pt x="888" y="5"/>
                </a:lnTo>
                <a:lnTo>
                  <a:pt x="890" y="2"/>
                </a:lnTo>
                <a:lnTo>
                  <a:pt x="893" y="0"/>
                </a:lnTo>
                <a:lnTo>
                  <a:pt x="898" y="2"/>
                </a:lnTo>
                <a:lnTo>
                  <a:pt x="898" y="2"/>
                </a:lnTo>
                <a:lnTo>
                  <a:pt x="910" y="6"/>
                </a:lnTo>
                <a:lnTo>
                  <a:pt x="915" y="10"/>
                </a:lnTo>
                <a:lnTo>
                  <a:pt x="919" y="13"/>
                </a:lnTo>
                <a:lnTo>
                  <a:pt x="921" y="18"/>
                </a:lnTo>
                <a:lnTo>
                  <a:pt x="924" y="23"/>
                </a:lnTo>
                <a:lnTo>
                  <a:pt x="924" y="29"/>
                </a:lnTo>
                <a:lnTo>
                  <a:pt x="926" y="38"/>
                </a:lnTo>
                <a:lnTo>
                  <a:pt x="926" y="38"/>
                </a:lnTo>
                <a:lnTo>
                  <a:pt x="926" y="59"/>
                </a:lnTo>
                <a:lnTo>
                  <a:pt x="926" y="66"/>
                </a:lnTo>
                <a:lnTo>
                  <a:pt x="926" y="72"/>
                </a:lnTo>
                <a:lnTo>
                  <a:pt x="926" y="72"/>
                </a:lnTo>
                <a:lnTo>
                  <a:pt x="923" y="98"/>
                </a:lnTo>
                <a:lnTo>
                  <a:pt x="921" y="143"/>
                </a:lnTo>
                <a:lnTo>
                  <a:pt x="921" y="189"/>
                </a:lnTo>
                <a:lnTo>
                  <a:pt x="923" y="207"/>
                </a:lnTo>
                <a:lnTo>
                  <a:pt x="926" y="217"/>
                </a:lnTo>
                <a:lnTo>
                  <a:pt x="926" y="217"/>
                </a:lnTo>
                <a:lnTo>
                  <a:pt x="931" y="226"/>
                </a:lnTo>
                <a:lnTo>
                  <a:pt x="936" y="231"/>
                </a:lnTo>
                <a:lnTo>
                  <a:pt x="942" y="235"/>
                </a:lnTo>
                <a:lnTo>
                  <a:pt x="947" y="240"/>
                </a:lnTo>
                <a:lnTo>
                  <a:pt x="947" y="240"/>
                </a:lnTo>
                <a:lnTo>
                  <a:pt x="954" y="244"/>
                </a:lnTo>
                <a:lnTo>
                  <a:pt x="960" y="246"/>
                </a:lnTo>
                <a:lnTo>
                  <a:pt x="962" y="246"/>
                </a:lnTo>
                <a:lnTo>
                  <a:pt x="962" y="248"/>
                </a:lnTo>
                <a:lnTo>
                  <a:pt x="962" y="253"/>
                </a:lnTo>
                <a:lnTo>
                  <a:pt x="962" y="253"/>
                </a:lnTo>
                <a:lnTo>
                  <a:pt x="957" y="261"/>
                </a:lnTo>
                <a:lnTo>
                  <a:pt x="951" y="269"/>
                </a:lnTo>
                <a:lnTo>
                  <a:pt x="934" y="284"/>
                </a:lnTo>
                <a:lnTo>
                  <a:pt x="934" y="284"/>
                </a:lnTo>
                <a:lnTo>
                  <a:pt x="931" y="287"/>
                </a:lnTo>
                <a:lnTo>
                  <a:pt x="928" y="289"/>
                </a:lnTo>
                <a:lnTo>
                  <a:pt x="924" y="290"/>
                </a:lnTo>
                <a:lnTo>
                  <a:pt x="923" y="292"/>
                </a:lnTo>
                <a:lnTo>
                  <a:pt x="923" y="297"/>
                </a:lnTo>
                <a:lnTo>
                  <a:pt x="921" y="304"/>
                </a:lnTo>
                <a:lnTo>
                  <a:pt x="921" y="335"/>
                </a:lnTo>
                <a:lnTo>
                  <a:pt x="921" y="335"/>
                </a:lnTo>
                <a:lnTo>
                  <a:pt x="919" y="381"/>
                </a:lnTo>
                <a:lnTo>
                  <a:pt x="916" y="432"/>
                </a:lnTo>
                <a:lnTo>
                  <a:pt x="911" y="479"/>
                </a:lnTo>
                <a:lnTo>
                  <a:pt x="908" y="500"/>
                </a:lnTo>
                <a:lnTo>
                  <a:pt x="903" y="519"/>
                </a:lnTo>
                <a:lnTo>
                  <a:pt x="903" y="519"/>
                </a:lnTo>
                <a:lnTo>
                  <a:pt x="882" y="586"/>
                </a:lnTo>
                <a:lnTo>
                  <a:pt x="875" y="612"/>
                </a:lnTo>
                <a:lnTo>
                  <a:pt x="872" y="627"/>
                </a:lnTo>
                <a:lnTo>
                  <a:pt x="872" y="627"/>
                </a:lnTo>
                <a:lnTo>
                  <a:pt x="875" y="655"/>
                </a:lnTo>
                <a:lnTo>
                  <a:pt x="885" y="706"/>
                </a:lnTo>
                <a:lnTo>
                  <a:pt x="898" y="780"/>
                </a:lnTo>
                <a:lnTo>
                  <a:pt x="898" y="780"/>
                </a:lnTo>
                <a:lnTo>
                  <a:pt x="903" y="763"/>
                </a:lnTo>
                <a:lnTo>
                  <a:pt x="910" y="743"/>
                </a:lnTo>
                <a:lnTo>
                  <a:pt x="919" y="722"/>
                </a:lnTo>
                <a:lnTo>
                  <a:pt x="933" y="697"/>
                </a:lnTo>
                <a:lnTo>
                  <a:pt x="947" y="674"/>
                </a:lnTo>
                <a:lnTo>
                  <a:pt x="957" y="663"/>
                </a:lnTo>
                <a:lnTo>
                  <a:pt x="967" y="653"/>
                </a:lnTo>
                <a:lnTo>
                  <a:pt x="977" y="643"/>
                </a:lnTo>
                <a:lnTo>
                  <a:pt x="988" y="635"/>
                </a:lnTo>
                <a:lnTo>
                  <a:pt x="988" y="635"/>
                </a:lnTo>
                <a:lnTo>
                  <a:pt x="1010" y="624"/>
                </a:lnTo>
                <a:lnTo>
                  <a:pt x="1029" y="614"/>
                </a:lnTo>
                <a:lnTo>
                  <a:pt x="1046" y="607"/>
                </a:lnTo>
                <a:lnTo>
                  <a:pt x="1059" y="604"/>
                </a:lnTo>
                <a:lnTo>
                  <a:pt x="1077" y="599"/>
                </a:lnTo>
                <a:lnTo>
                  <a:pt x="1084" y="599"/>
                </a:lnTo>
                <a:lnTo>
                  <a:pt x="1084" y="599"/>
                </a:lnTo>
                <a:lnTo>
                  <a:pt x="1087" y="592"/>
                </a:lnTo>
                <a:lnTo>
                  <a:pt x="1093" y="584"/>
                </a:lnTo>
                <a:lnTo>
                  <a:pt x="1102" y="576"/>
                </a:lnTo>
                <a:lnTo>
                  <a:pt x="1111" y="569"/>
                </a:lnTo>
                <a:lnTo>
                  <a:pt x="1123" y="564"/>
                </a:lnTo>
                <a:lnTo>
                  <a:pt x="1131" y="563"/>
                </a:lnTo>
                <a:lnTo>
                  <a:pt x="1138" y="563"/>
                </a:lnTo>
                <a:lnTo>
                  <a:pt x="1146" y="564"/>
                </a:lnTo>
                <a:lnTo>
                  <a:pt x="1154" y="568"/>
                </a:lnTo>
                <a:lnTo>
                  <a:pt x="1154" y="568"/>
                </a:lnTo>
                <a:lnTo>
                  <a:pt x="1164" y="573"/>
                </a:lnTo>
                <a:lnTo>
                  <a:pt x="1172" y="579"/>
                </a:lnTo>
                <a:lnTo>
                  <a:pt x="1180" y="586"/>
                </a:lnTo>
                <a:lnTo>
                  <a:pt x="1189" y="594"/>
                </a:lnTo>
                <a:lnTo>
                  <a:pt x="1202" y="612"/>
                </a:lnTo>
                <a:lnTo>
                  <a:pt x="1215" y="632"/>
                </a:lnTo>
                <a:lnTo>
                  <a:pt x="1225" y="651"/>
                </a:lnTo>
                <a:lnTo>
                  <a:pt x="1231" y="668"/>
                </a:lnTo>
                <a:lnTo>
                  <a:pt x="1236" y="679"/>
                </a:lnTo>
                <a:lnTo>
                  <a:pt x="1236" y="684"/>
                </a:lnTo>
                <a:lnTo>
                  <a:pt x="1236" y="684"/>
                </a:lnTo>
                <a:lnTo>
                  <a:pt x="1236" y="688"/>
                </a:lnTo>
                <a:lnTo>
                  <a:pt x="1238" y="694"/>
                </a:lnTo>
                <a:lnTo>
                  <a:pt x="1246" y="709"/>
                </a:lnTo>
                <a:lnTo>
                  <a:pt x="1258" y="730"/>
                </a:lnTo>
                <a:lnTo>
                  <a:pt x="1272" y="753"/>
                </a:lnTo>
                <a:lnTo>
                  <a:pt x="1272" y="753"/>
                </a:lnTo>
                <a:lnTo>
                  <a:pt x="1285" y="753"/>
                </a:lnTo>
                <a:lnTo>
                  <a:pt x="1299" y="755"/>
                </a:lnTo>
                <a:lnTo>
                  <a:pt x="1313" y="760"/>
                </a:lnTo>
                <a:lnTo>
                  <a:pt x="1328" y="766"/>
                </a:lnTo>
                <a:lnTo>
                  <a:pt x="1335" y="771"/>
                </a:lnTo>
                <a:lnTo>
                  <a:pt x="1341" y="778"/>
                </a:lnTo>
                <a:lnTo>
                  <a:pt x="1346" y="784"/>
                </a:lnTo>
                <a:lnTo>
                  <a:pt x="1349" y="791"/>
                </a:lnTo>
                <a:lnTo>
                  <a:pt x="1353" y="801"/>
                </a:lnTo>
                <a:lnTo>
                  <a:pt x="1353" y="811"/>
                </a:lnTo>
                <a:lnTo>
                  <a:pt x="1353" y="811"/>
                </a:lnTo>
                <a:lnTo>
                  <a:pt x="1351" y="832"/>
                </a:lnTo>
                <a:lnTo>
                  <a:pt x="1348" y="848"/>
                </a:lnTo>
                <a:lnTo>
                  <a:pt x="1345" y="863"/>
                </a:lnTo>
                <a:lnTo>
                  <a:pt x="1340" y="876"/>
                </a:lnTo>
                <a:lnTo>
                  <a:pt x="1335" y="888"/>
                </a:lnTo>
                <a:lnTo>
                  <a:pt x="1328" y="896"/>
                </a:lnTo>
                <a:lnTo>
                  <a:pt x="1320" y="904"/>
                </a:lnTo>
                <a:lnTo>
                  <a:pt x="1312" y="909"/>
                </a:lnTo>
                <a:lnTo>
                  <a:pt x="1312" y="909"/>
                </a:lnTo>
                <a:lnTo>
                  <a:pt x="1305" y="916"/>
                </a:lnTo>
                <a:lnTo>
                  <a:pt x="1299" y="924"/>
                </a:lnTo>
                <a:lnTo>
                  <a:pt x="1292" y="932"/>
                </a:lnTo>
                <a:lnTo>
                  <a:pt x="1287" y="942"/>
                </a:lnTo>
                <a:lnTo>
                  <a:pt x="1279" y="963"/>
                </a:lnTo>
                <a:lnTo>
                  <a:pt x="1272" y="991"/>
                </a:lnTo>
                <a:lnTo>
                  <a:pt x="1272" y="991"/>
                </a:lnTo>
                <a:lnTo>
                  <a:pt x="1251" y="1073"/>
                </a:lnTo>
                <a:lnTo>
                  <a:pt x="1239" y="1114"/>
                </a:lnTo>
                <a:lnTo>
                  <a:pt x="1231" y="1144"/>
                </a:lnTo>
                <a:lnTo>
                  <a:pt x="1231" y="1144"/>
                </a:lnTo>
                <a:lnTo>
                  <a:pt x="1213" y="1210"/>
                </a:lnTo>
                <a:lnTo>
                  <a:pt x="1180" y="1333"/>
                </a:lnTo>
                <a:lnTo>
                  <a:pt x="1161" y="1403"/>
                </a:lnTo>
                <a:lnTo>
                  <a:pt x="1139" y="1472"/>
                </a:lnTo>
                <a:lnTo>
                  <a:pt x="1118" y="1533"/>
                </a:lnTo>
                <a:lnTo>
                  <a:pt x="1107" y="1559"/>
                </a:lnTo>
                <a:lnTo>
                  <a:pt x="1097" y="1580"/>
                </a:lnTo>
                <a:lnTo>
                  <a:pt x="1097" y="1580"/>
                </a:lnTo>
                <a:lnTo>
                  <a:pt x="1064" y="1648"/>
                </a:lnTo>
                <a:lnTo>
                  <a:pt x="1039" y="1695"/>
                </a:lnTo>
                <a:lnTo>
                  <a:pt x="1018" y="1736"/>
                </a:lnTo>
                <a:lnTo>
                  <a:pt x="1005" y="1759"/>
                </a:lnTo>
                <a:lnTo>
                  <a:pt x="988" y="1782"/>
                </a:lnTo>
                <a:lnTo>
                  <a:pt x="988" y="1782"/>
                </a:lnTo>
                <a:lnTo>
                  <a:pt x="960" y="1825"/>
                </a:lnTo>
                <a:lnTo>
                  <a:pt x="946" y="1848"/>
                </a:lnTo>
                <a:lnTo>
                  <a:pt x="941" y="1861"/>
                </a:lnTo>
                <a:lnTo>
                  <a:pt x="939" y="1869"/>
                </a:lnTo>
                <a:lnTo>
                  <a:pt x="939" y="1869"/>
                </a:lnTo>
                <a:lnTo>
                  <a:pt x="947" y="2007"/>
                </a:lnTo>
                <a:lnTo>
                  <a:pt x="952" y="2119"/>
                </a:lnTo>
                <a:lnTo>
                  <a:pt x="954" y="2170"/>
                </a:lnTo>
                <a:lnTo>
                  <a:pt x="952" y="2211"/>
                </a:lnTo>
                <a:lnTo>
                  <a:pt x="952" y="2211"/>
                </a:lnTo>
                <a:lnTo>
                  <a:pt x="951" y="2244"/>
                </a:lnTo>
                <a:lnTo>
                  <a:pt x="951" y="2270"/>
                </a:lnTo>
                <a:lnTo>
                  <a:pt x="952" y="2313"/>
                </a:lnTo>
                <a:lnTo>
                  <a:pt x="952" y="2331"/>
                </a:lnTo>
                <a:lnTo>
                  <a:pt x="951" y="2347"/>
                </a:lnTo>
                <a:lnTo>
                  <a:pt x="947" y="2362"/>
                </a:lnTo>
                <a:lnTo>
                  <a:pt x="944" y="2377"/>
                </a:lnTo>
                <a:lnTo>
                  <a:pt x="944" y="2377"/>
                </a:lnTo>
                <a:lnTo>
                  <a:pt x="929" y="2424"/>
                </a:lnTo>
                <a:lnTo>
                  <a:pt x="908" y="2491"/>
                </a:lnTo>
                <a:lnTo>
                  <a:pt x="895" y="2528"/>
                </a:lnTo>
                <a:lnTo>
                  <a:pt x="882" y="2565"/>
                </a:lnTo>
                <a:lnTo>
                  <a:pt x="865" y="2601"/>
                </a:lnTo>
                <a:lnTo>
                  <a:pt x="849" y="2634"/>
                </a:lnTo>
                <a:lnTo>
                  <a:pt x="849" y="2634"/>
                </a:lnTo>
                <a:lnTo>
                  <a:pt x="788" y="2741"/>
                </a:lnTo>
                <a:lnTo>
                  <a:pt x="764" y="2787"/>
                </a:lnTo>
                <a:lnTo>
                  <a:pt x="764" y="2787"/>
                </a:lnTo>
                <a:lnTo>
                  <a:pt x="767" y="2787"/>
                </a:lnTo>
                <a:lnTo>
                  <a:pt x="772" y="2792"/>
                </a:lnTo>
                <a:lnTo>
                  <a:pt x="775" y="2797"/>
                </a:lnTo>
                <a:lnTo>
                  <a:pt x="778" y="2803"/>
                </a:lnTo>
                <a:lnTo>
                  <a:pt x="780" y="2811"/>
                </a:lnTo>
                <a:lnTo>
                  <a:pt x="782" y="2823"/>
                </a:lnTo>
                <a:lnTo>
                  <a:pt x="782" y="2823"/>
                </a:lnTo>
                <a:lnTo>
                  <a:pt x="782" y="2844"/>
                </a:lnTo>
                <a:lnTo>
                  <a:pt x="782" y="2862"/>
                </a:lnTo>
                <a:lnTo>
                  <a:pt x="780" y="2869"/>
                </a:lnTo>
                <a:lnTo>
                  <a:pt x="778" y="2875"/>
                </a:lnTo>
                <a:lnTo>
                  <a:pt x="773" y="2880"/>
                </a:lnTo>
                <a:lnTo>
                  <a:pt x="768" y="2885"/>
                </a:lnTo>
                <a:lnTo>
                  <a:pt x="768" y="2885"/>
                </a:lnTo>
                <a:lnTo>
                  <a:pt x="759" y="2894"/>
                </a:lnTo>
                <a:lnTo>
                  <a:pt x="754" y="2900"/>
                </a:lnTo>
                <a:lnTo>
                  <a:pt x="749" y="2908"/>
                </a:lnTo>
                <a:lnTo>
                  <a:pt x="737" y="2921"/>
                </a:lnTo>
                <a:lnTo>
                  <a:pt x="737" y="2921"/>
                </a:lnTo>
                <a:lnTo>
                  <a:pt x="731" y="2926"/>
                </a:lnTo>
                <a:lnTo>
                  <a:pt x="724" y="2930"/>
                </a:lnTo>
                <a:lnTo>
                  <a:pt x="706" y="2936"/>
                </a:lnTo>
                <a:lnTo>
                  <a:pt x="685" y="2943"/>
                </a:lnTo>
                <a:lnTo>
                  <a:pt x="662" y="2946"/>
                </a:lnTo>
                <a:lnTo>
                  <a:pt x="639" y="2948"/>
                </a:lnTo>
                <a:lnTo>
                  <a:pt x="619" y="2946"/>
                </a:lnTo>
                <a:lnTo>
                  <a:pt x="609" y="2944"/>
                </a:lnTo>
                <a:lnTo>
                  <a:pt x="603" y="2943"/>
                </a:lnTo>
                <a:lnTo>
                  <a:pt x="596" y="2940"/>
                </a:lnTo>
                <a:lnTo>
                  <a:pt x="593" y="2935"/>
                </a:lnTo>
                <a:lnTo>
                  <a:pt x="593" y="2935"/>
                </a:lnTo>
                <a:lnTo>
                  <a:pt x="588" y="2926"/>
                </a:lnTo>
                <a:lnTo>
                  <a:pt x="585" y="2917"/>
                </a:lnTo>
                <a:lnTo>
                  <a:pt x="581" y="2908"/>
                </a:lnTo>
                <a:lnTo>
                  <a:pt x="581" y="2900"/>
                </a:lnTo>
                <a:lnTo>
                  <a:pt x="581" y="2892"/>
                </a:lnTo>
                <a:lnTo>
                  <a:pt x="583" y="2882"/>
                </a:lnTo>
                <a:lnTo>
                  <a:pt x="588" y="2862"/>
                </a:lnTo>
                <a:lnTo>
                  <a:pt x="588" y="2862"/>
                </a:lnTo>
                <a:lnTo>
                  <a:pt x="596" y="2846"/>
                </a:lnTo>
                <a:lnTo>
                  <a:pt x="604" y="2831"/>
                </a:lnTo>
                <a:lnTo>
                  <a:pt x="614" y="2810"/>
                </a:lnTo>
                <a:lnTo>
                  <a:pt x="619" y="2795"/>
                </a:lnTo>
                <a:lnTo>
                  <a:pt x="624" y="2777"/>
                </a:lnTo>
                <a:lnTo>
                  <a:pt x="624" y="2777"/>
                </a:lnTo>
                <a:lnTo>
                  <a:pt x="632" y="2754"/>
                </a:lnTo>
                <a:lnTo>
                  <a:pt x="644" y="2723"/>
                </a:lnTo>
                <a:lnTo>
                  <a:pt x="658" y="2687"/>
                </a:lnTo>
                <a:lnTo>
                  <a:pt x="677" y="2649"/>
                </a:lnTo>
                <a:lnTo>
                  <a:pt x="713" y="2575"/>
                </a:lnTo>
                <a:lnTo>
                  <a:pt x="731" y="2542"/>
                </a:lnTo>
                <a:lnTo>
                  <a:pt x="745" y="2516"/>
                </a:lnTo>
                <a:lnTo>
                  <a:pt x="745" y="2516"/>
                </a:lnTo>
                <a:lnTo>
                  <a:pt x="760" y="2491"/>
                </a:lnTo>
                <a:lnTo>
                  <a:pt x="775" y="2460"/>
                </a:lnTo>
                <a:lnTo>
                  <a:pt x="805" y="2396"/>
                </a:lnTo>
                <a:lnTo>
                  <a:pt x="826" y="2342"/>
                </a:lnTo>
                <a:lnTo>
                  <a:pt x="836" y="2319"/>
                </a:lnTo>
                <a:lnTo>
                  <a:pt x="836" y="2319"/>
                </a:lnTo>
                <a:lnTo>
                  <a:pt x="831" y="2314"/>
                </a:lnTo>
                <a:lnTo>
                  <a:pt x="824" y="2309"/>
                </a:lnTo>
                <a:lnTo>
                  <a:pt x="818" y="2299"/>
                </a:lnTo>
                <a:lnTo>
                  <a:pt x="808" y="2285"/>
                </a:lnTo>
                <a:lnTo>
                  <a:pt x="798" y="2265"/>
                </a:lnTo>
                <a:lnTo>
                  <a:pt x="785" y="2239"/>
                </a:lnTo>
                <a:lnTo>
                  <a:pt x="772" y="2206"/>
                </a:lnTo>
                <a:lnTo>
                  <a:pt x="772" y="2206"/>
                </a:lnTo>
                <a:lnTo>
                  <a:pt x="759" y="2165"/>
                </a:lnTo>
                <a:lnTo>
                  <a:pt x="747" y="2117"/>
                </a:lnTo>
                <a:lnTo>
                  <a:pt x="736" y="2068"/>
                </a:lnTo>
                <a:lnTo>
                  <a:pt x="726" y="2020"/>
                </a:lnTo>
                <a:lnTo>
                  <a:pt x="711" y="1942"/>
                </a:lnTo>
                <a:lnTo>
                  <a:pt x="704" y="1909"/>
                </a:lnTo>
                <a:lnTo>
                  <a:pt x="704" y="1909"/>
                </a:lnTo>
                <a:lnTo>
                  <a:pt x="631" y="1907"/>
                </a:lnTo>
                <a:lnTo>
                  <a:pt x="578" y="1905"/>
                </a:lnTo>
                <a:lnTo>
                  <a:pt x="552" y="1904"/>
                </a:lnTo>
                <a:lnTo>
                  <a:pt x="552" y="1904"/>
                </a:lnTo>
                <a:lnTo>
                  <a:pt x="542" y="1904"/>
                </a:lnTo>
                <a:lnTo>
                  <a:pt x="527" y="1904"/>
                </a:lnTo>
                <a:lnTo>
                  <a:pt x="507" y="1904"/>
                </a:lnTo>
                <a:lnTo>
                  <a:pt x="507" y="1904"/>
                </a:lnTo>
                <a:lnTo>
                  <a:pt x="530" y="1969"/>
                </a:lnTo>
                <a:lnTo>
                  <a:pt x="553" y="2030"/>
                </a:lnTo>
                <a:lnTo>
                  <a:pt x="575" y="2094"/>
                </a:lnTo>
                <a:lnTo>
                  <a:pt x="575" y="2094"/>
                </a:lnTo>
                <a:lnTo>
                  <a:pt x="585" y="2120"/>
                </a:lnTo>
                <a:lnTo>
                  <a:pt x="593" y="2142"/>
                </a:lnTo>
                <a:lnTo>
                  <a:pt x="606" y="2170"/>
                </a:lnTo>
                <a:lnTo>
                  <a:pt x="611" y="2180"/>
                </a:lnTo>
                <a:lnTo>
                  <a:pt x="614" y="2189"/>
                </a:lnTo>
                <a:lnTo>
                  <a:pt x="616" y="2199"/>
                </a:lnTo>
                <a:lnTo>
                  <a:pt x="616" y="2211"/>
                </a:lnTo>
                <a:lnTo>
                  <a:pt x="616" y="2211"/>
                </a:lnTo>
                <a:lnTo>
                  <a:pt x="613" y="2240"/>
                </a:lnTo>
                <a:lnTo>
                  <a:pt x="609" y="2257"/>
                </a:lnTo>
                <a:lnTo>
                  <a:pt x="604" y="2273"/>
                </a:lnTo>
                <a:lnTo>
                  <a:pt x="599" y="2286"/>
                </a:lnTo>
                <a:lnTo>
                  <a:pt x="593" y="2298"/>
                </a:lnTo>
                <a:lnTo>
                  <a:pt x="590" y="2299"/>
                </a:lnTo>
                <a:lnTo>
                  <a:pt x="585" y="2303"/>
                </a:lnTo>
                <a:lnTo>
                  <a:pt x="580" y="2303"/>
                </a:lnTo>
                <a:lnTo>
                  <a:pt x="575" y="2301"/>
                </a:lnTo>
                <a:lnTo>
                  <a:pt x="575" y="2301"/>
                </a:lnTo>
                <a:lnTo>
                  <a:pt x="547" y="2286"/>
                </a:lnTo>
                <a:lnTo>
                  <a:pt x="512" y="2267"/>
                </a:lnTo>
                <a:lnTo>
                  <a:pt x="480" y="2249"/>
                </a:lnTo>
                <a:lnTo>
                  <a:pt x="458" y="2237"/>
                </a:lnTo>
                <a:lnTo>
                  <a:pt x="458" y="2237"/>
                </a:lnTo>
                <a:lnTo>
                  <a:pt x="437" y="2232"/>
                </a:lnTo>
                <a:lnTo>
                  <a:pt x="409" y="2227"/>
                </a:lnTo>
                <a:lnTo>
                  <a:pt x="393" y="2222"/>
                </a:lnTo>
                <a:lnTo>
                  <a:pt x="375" y="2216"/>
                </a:lnTo>
                <a:lnTo>
                  <a:pt x="358" y="2207"/>
                </a:lnTo>
                <a:lnTo>
                  <a:pt x="340" y="2198"/>
                </a:lnTo>
                <a:lnTo>
                  <a:pt x="340" y="2198"/>
                </a:lnTo>
                <a:lnTo>
                  <a:pt x="322" y="2184"/>
                </a:lnTo>
                <a:lnTo>
                  <a:pt x="304" y="2168"/>
                </a:lnTo>
                <a:lnTo>
                  <a:pt x="266" y="2135"/>
                </a:lnTo>
                <a:lnTo>
                  <a:pt x="237" y="2106"/>
                </a:lnTo>
                <a:lnTo>
                  <a:pt x="227" y="2094"/>
                </a:lnTo>
                <a:lnTo>
                  <a:pt x="224" y="2089"/>
                </a:lnTo>
                <a:lnTo>
                  <a:pt x="224" y="2089"/>
                </a:lnTo>
                <a:lnTo>
                  <a:pt x="212" y="2020"/>
                </a:lnTo>
                <a:lnTo>
                  <a:pt x="201" y="1958"/>
                </a:lnTo>
                <a:lnTo>
                  <a:pt x="94" y="1950"/>
                </a:lnTo>
                <a:lnTo>
                  <a:pt x="94" y="1950"/>
                </a:lnTo>
                <a:lnTo>
                  <a:pt x="77" y="1950"/>
                </a:lnTo>
                <a:lnTo>
                  <a:pt x="63" y="1950"/>
                </a:lnTo>
                <a:lnTo>
                  <a:pt x="45" y="1948"/>
                </a:lnTo>
                <a:lnTo>
                  <a:pt x="28" y="1943"/>
                </a:lnTo>
                <a:lnTo>
                  <a:pt x="20" y="1942"/>
                </a:lnTo>
                <a:lnTo>
                  <a:pt x="15" y="1938"/>
                </a:lnTo>
                <a:lnTo>
                  <a:pt x="10" y="1935"/>
                </a:lnTo>
                <a:lnTo>
                  <a:pt x="7" y="1930"/>
                </a:lnTo>
                <a:lnTo>
                  <a:pt x="7" y="1925"/>
                </a:lnTo>
                <a:lnTo>
                  <a:pt x="9" y="1919"/>
                </a:lnTo>
                <a:lnTo>
                  <a:pt x="9" y="1919"/>
                </a:lnTo>
                <a:lnTo>
                  <a:pt x="15" y="1907"/>
                </a:lnTo>
                <a:lnTo>
                  <a:pt x="23" y="1897"/>
                </a:lnTo>
                <a:lnTo>
                  <a:pt x="32" y="1892"/>
                </a:lnTo>
                <a:lnTo>
                  <a:pt x="41" y="1889"/>
                </a:lnTo>
                <a:lnTo>
                  <a:pt x="50" y="1887"/>
                </a:lnTo>
                <a:lnTo>
                  <a:pt x="58" y="1886"/>
                </a:lnTo>
                <a:lnTo>
                  <a:pt x="71" y="1886"/>
                </a:lnTo>
                <a:lnTo>
                  <a:pt x="71" y="1886"/>
                </a:lnTo>
                <a:lnTo>
                  <a:pt x="92" y="1889"/>
                </a:lnTo>
                <a:lnTo>
                  <a:pt x="105" y="1889"/>
                </a:lnTo>
                <a:lnTo>
                  <a:pt x="115" y="1886"/>
                </a:lnTo>
                <a:lnTo>
                  <a:pt x="115" y="1886"/>
                </a:lnTo>
                <a:lnTo>
                  <a:pt x="128" y="1884"/>
                </a:lnTo>
                <a:lnTo>
                  <a:pt x="137" y="1882"/>
                </a:lnTo>
                <a:lnTo>
                  <a:pt x="143" y="1878"/>
                </a:lnTo>
                <a:lnTo>
                  <a:pt x="148" y="1871"/>
                </a:lnTo>
                <a:lnTo>
                  <a:pt x="150" y="1866"/>
                </a:lnTo>
                <a:lnTo>
                  <a:pt x="151" y="1860"/>
                </a:lnTo>
                <a:lnTo>
                  <a:pt x="151" y="1843"/>
                </a:lnTo>
                <a:lnTo>
                  <a:pt x="148" y="1818"/>
                </a:lnTo>
                <a:lnTo>
                  <a:pt x="148" y="1818"/>
                </a:lnTo>
                <a:lnTo>
                  <a:pt x="143" y="1805"/>
                </a:lnTo>
                <a:lnTo>
                  <a:pt x="138" y="1794"/>
                </a:lnTo>
                <a:lnTo>
                  <a:pt x="132" y="1782"/>
                </a:lnTo>
                <a:lnTo>
                  <a:pt x="123" y="1773"/>
                </a:lnTo>
                <a:lnTo>
                  <a:pt x="115" y="1764"/>
                </a:lnTo>
                <a:lnTo>
                  <a:pt x="105" y="1756"/>
                </a:lnTo>
                <a:lnTo>
                  <a:pt x="87" y="1743"/>
                </a:lnTo>
                <a:lnTo>
                  <a:pt x="69" y="1733"/>
                </a:lnTo>
                <a:lnTo>
                  <a:pt x="54" y="1725"/>
                </a:lnTo>
                <a:lnTo>
                  <a:pt x="40" y="1720"/>
                </a:lnTo>
                <a:lnTo>
                  <a:pt x="40" y="1720"/>
                </a:lnTo>
                <a:lnTo>
                  <a:pt x="32" y="1720"/>
                </a:lnTo>
                <a:lnTo>
                  <a:pt x="23" y="1718"/>
                </a:lnTo>
                <a:lnTo>
                  <a:pt x="15" y="1715"/>
                </a:lnTo>
                <a:lnTo>
                  <a:pt x="9" y="1710"/>
                </a:lnTo>
                <a:lnTo>
                  <a:pt x="5" y="1707"/>
                </a:lnTo>
                <a:lnTo>
                  <a:pt x="2" y="1704"/>
                </a:lnTo>
                <a:lnTo>
                  <a:pt x="0" y="1699"/>
                </a:lnTo>
                <a:lnTo>
                  <a:pt x="0" y="1694"/>
                </a:lnTo>
                <a:lnTo>
                  <a:pt x="0" y="1687"/>
                </a:lnTo>
                <a:lnTo>
                  <a:pt x="4" y="1679"/>
                </a:lnTo>
                <a:lnTo>
                  <a:pt x="4" y="1679"/>
                </a:lnTo>
                <a:lnTo>
                  <a:pt x="10" y="1666"/>
                </a:lnTo>
                <a:lnTo>
                  <a:pt x="17" y="1656"/>
                </a:lnTo>
                <a:lnTo>
                  <a:pt x="23" y="1649"/>
                </a:lnTo>
                <a:lnTo>
                  <a:pt x="30" y="1644"/>
                </a:lnTo>
                <a:lnTo>
                  <a:pt x="36" y="1643"/>
                </a:lnTo>
                <a:lnTo>
                  <a:pt x="43" y="1643"/>
                </a:lnTo>
                <a:lnTo>
                  <a:pt x="48" y="1644"/>
                </a:lnTo>
                <a:lnTo>
                  <a:pt x="53" y="1648"/>
                </a:lnTo>
                <a:lnTo>
                  <a:pt x="53" y="1648"/>
                </a:lnTo>
                <a:lnTo>
                  <a:pt x="89" y="1676"/>
                </a:lnTo>
                <a:lnTo>
                  <a:pt x="107" y="1707"/>
                </a:lnTo>
                <a:lnTo>
                  <a:pt x="107" y="1707"/>
                </a:lnTo>
                <a:lnTo>
                  <a:pt x="105" y="1704"/>
                </a:lnTo>
                <a:lnTo>
                  <a:pt x="105" y="1694"/>
                </a:lnTo>
                <a:lnTo>
                  <a:pt x="105" y="1689"/>
                </a:lnTo>
                <a:lnTo>
                  <a:pt x="109" y="1682"/>
                </a:lnTo>
                <a:lnTo>
                  <a:pt x="114" y="1677"/>
                </a:lnTo>
                <a:lnTo>
                  <a:pt x="120" y="1671"/>
                </a:lnTo>
                <a:lnTo>
                  <a:pt x="120" y="1671"/>
                </a:lnTo>
                <a:lnTo>
                  <a:pt x="125" y="1669"/>
                </a:lnTo>
                <a:lnTo>
                  <a:pt x="130" y="1669"/>
                </a:lnTo>
                <a:lnTo>
                  <a:pt x="135" y="1669"/>
                </a:lnTo>
                <a:lnTo>
                  <a:pt x="140" y="1672"/>
                </a:lnTo>
                <a:lnTo>
                  <a:pt x="150" y="1681"/>
                </a:lnTo>
                <a:lnTo>
                  <a:pt x="160" y="1692"/>
                </a:lnTo>
                <a:lnTo>
                  <a:pt x="169" y="1705"/>
                </a:lnTo>
                <a:lnTo>
                  <a:pt x="176" y="1718"/>
                </a:lnTo>
                <a:lnTo>
                  <a:pt x="181" y="1728"/>
                </a:lnTo>
                <a:lnTo>
                  <a:pt x="183" y="1733"/>
                </a:lnTo>
                <a:lnTo>
                  <a:pt x="183" y="1733"/>
                </a:lnTo>
                <a:lnTo>
                  <a:pt x="184" y="1740"/>
                </a:lnTo>
                <a:lnTo>
                  <a:pt x="189" y="1750"/>
                </a:lnTo>
                <a:lnTo>
                  <a:pt x="202" y="1776"/>
                </a:lnTo>
                <a:lnTo>
                  <a:pt x="224" y="1815"/>
                </a:lnTo>
                <a:lnTo>
                  <a:pt x="224" y="1815"/>
                </a:lnTo>
                <a:lnTo>
                  <a:pt x="235" y="1830"/>
                </a:lnTo>
                <a:lnTo>
                  <a:pt x="256" y="1863"/>
                </a:lnTo>
                <a:lnTo>
                  <a:pt x="268" y="1882"/>
                </a:lnTo>
                <a:lnTo>
                  <a:pt x="278" y="1902"/>
                </a:lnTo>
                <a:lnTo>
                  <a:pt x="286" y="1922"/>
                </a:lnTo>
                <a:lnTo>
                  <a:pt x="291" y="1940"/>
                </a:lnTo>
                <a:lnTo>
                  <a:pt x="291" y="1940"/>
                </a:lnTo>
                <a:lnTo>
                  <a:pt x="297" y="1974"/>
                </a:lnTo>
                <a:lnTo>
                  <a:pt x="302" y="2004"/>
                </a:lnTo>
                <a:lnTo>
                  <a:pt x="309" y="2040"/>
                </a:lnTo>
                <a:lnTo>
                  <a:pt x="309" y="2040"/>
                </a:lnTo>
                <a:lnTo>
                  <a:pt x="314" y="2045"/>
                </a:lnTo>
                <a:lnTo>
                  <a:pt x="327" y="2056"/>
                </a:lnTo>
                <a:lnTo>
                  <a:pt x="368" y="2084"/>
                </a:lnTo>
                <a:lnTo>
                  <a:pt x="425" y="2125"/>
                </a:lnTo>
                <a:lnTo>
                  <a:pt x="425" y="2125"/>
                </a:lnTo>
                <a:lnTo>
                  <a:pt x="388" y="2033"/>
                </a:lnTo>
                <a:lnTo>
                  <a:pt x="350" y="1947"/>
                </a:lnTo>
                <a:lnTo>
                  <a:pt x="309" y="1855"/>
                </a:lnTo>
                <a:lnTo>
                  <a:pt x="309" y="1855"/>
                </a:lnTo>
                <a:lnTo>
                  <a:pt x="301" y="1833"/>
                </a:lnTo>
                <a:lnTo>
                  <a:pt x="294" y="1814"/>
                </a:lnTo>
                <a:lnTo>
                  <a:pt x="289" y="1794"/>
                </a:lnTo>
                <a:lnTo>
                  <a:pt x="286" y="1776"/>
                </a:lnTo>
                <a:lnTo>
                  <a:pt x="286" y="1759"/>
                </a:lnTo>
                <a:lnTo>
                  <a:pt x="286" y="1743"/>
                </a:lnTo>
                <a:lnTo>
                  <a:pt x="289" y="1728"/>
                </a:lnTo>
                <a:lnTo>
                  <a:pt x="292" y="1715"/>
                </a:lnTo>
                <a:lnTo>
                  <a:pt x="297" y="1704"/>
                </a:lnTo>
                <a:lnTo>
                  <a:pt x="304" y="1694"/>
                </a:lnTo>
                <a:lnTo>
                  <a:pt x="311" y="1684"/>
                </a:lnTo>
                <a:lnTo>
                  <a:pt x="319" y="1676"/>
                </a:lnTo>
                <a:lnTo>
                  <a:pt x="327" y="1671"/>
                </a:lnTo>
                <a:lnTo>
                  <a:pt x="335" y="1666"/>
                </a:lnTo>
                <a:lnTo>
                  <a:pt x="345" y="1663"/>
                </a:lnTo>
                <a:lnTo>
                  <a:pt x="355" y="1661"/>
                </a:lnTo>
                <a:lnTo>
                  <a:pt x="355" y="1661"/>
                </a:lnTo>
                <a:lnTo>
                  <a:pt x="404" y="1658"/>
                </a:lnTo>
                <a:lnTo>
                  <a:pt x="471" y="1649"/>
                </a:lnTo>
                <a:lnTo>
                  <a:pt x="540" y="1644"/>
                </a:lnTo>
                <a:lnTo>
                  <a:pt x="571" y="1643"/>
                </a:lnTo>
                <a:lnTo>
                  <a:pt x="598" y="1643"/>
                </a:lnTo>
                <a:lnTo>
                  <a:pt x="598" y="1643"/>
                </a:lnTo>
                <a:lnTo>
                  <a:pt x="639" y="1648"/>
                </a:lnTo>
                <a:lnTo>
                  <a:pt x="672" y="1653"/>
                </a:lnTo>
                <a:lnTo>
                  <a:pt x="701" y="1658"/>
                </a:lnTo>
                <a:lnTo>
                  <a:pt x="701" y="1658"/>
                </a:lnTo>
                <a:lnTo>
                  <a:pt x="691" y="1626"/>
                </a:lnTo>
                <a:lnTo>
                  <a:pt x="681" y="1594"/>
                </a:lnTo>
                <a:lnTo>
                  <a:pt x="670" y="1551"/>
                </a:lnTo>
                <a:lnTo>
                  <a:pt x="657" y="1502"/>
                </a:lnTo>
                <a:lnTo>
                  <a:pt x="647" y="1451"/>
                </a:lnTo>
                <a:lnTo>
                  <a:pt x="637" y="1397"/>
                </a:lnTo>
                <a:lnTo>
                  <a:pt x="635" y="1372"/>
                </a:lnTo>
                <a:lnTo>
                  <a:pt x="632" y="1346"/>
                </a:lnTo>
                <a:lnTo>
                  <a:pt x="632" y="1346"/>
                </a:lnTo>
                <a:lnTo>
                  <a:pt x="634" y="1321"/>
                </a:lnTo>
                <a:lnTo>
                  <a:pt x="637" y="1292"/>
                </a:lnTo>
                <a:lnTo>
                  <a:pt x="644" y="1262"/>
                </a:lnTo>
                <a:lnTo>
                  <a:pt x="654" y="1231"/>
                </a:lnTo>
                <a:lnTo>
                  <a:pt x="665" y="1198"/>
                </a:lnTo>
                <a:lnTo>
                  <a:pt x="677" y="1165"/>
                </a:lnTo>
                <a:lnTo>
                  <a:pt x="704" y="1098"/>
                </a:lnTo>
                <a:lnTo>
                  <a:pt x="734" y="1037"/>
                </a:lnTo>
                <a:lnTo>
                  <a:pt x="760" y="981"/>
                </a:lnTo>
                <a:lnTo>
                  <a:pt x="780" y="939"/>
                </a:lnTo>
                <a:lnTo>
                  <a:pt x="786" y="922"/>
                </a:lnTo>
                <a:lnTo>
                  <a:pt x="790" y="909"/>
                </a:lnTo>
                <a:lnTo>
                  <a:pt x="790" y="909"/>
                </a:lnTo>
                <a:lnTo>
                  <a:pt x="795" y="889"/>
                </a:lnTo>
                <a:lnTo>
                  <a:pt x="796" y="870"/>
                </a:lnTo>
                <a:lnTo>
                  <a:pt x="800" y="834"/>
                </a:lnTo>
                <a:lnTo>
                  <a:pt x="800" y="807"/>
                </a:lnTo>
                <a:lnTo>
                  <a:pt x="800" y="798"/>
                </a:lnTo>
                <a:lnTo>
                  <a:pt x="800" y="79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>
            <a:extLst>
              <a:ext uri="{FF2B5EF4-FFF2-40B4-BE49-F238E27FC236}">
                <a16:creationId xmlns:a16="http://schemas.microsoft.com/office/drawing/2014/main" id="{5C834BD9-FBD5-4CC7-A341-CB71179FF092}"/>
              </a:ext>
            </a:extLst>
          </p:cNvPr>
          <p:cNvSpPr>
            <a:spLocks/>
          </p:cNvSpPr>
          <p:nvPr/>
        </p:nvSpPr>
        <p:spPr bwMode="auto">
          <a:xfrm>
            <a:off x="775856" y="1291318"/>
            <a:ext cx="2422170" cy="1894114"/>
          </a:xfrm>
          <a:custGeom>
            <a:avLst/>
            <a:gdLst>
              <a:gd name="T0" fmla="*/ 356 w 1266"/>
              <a:gd name="T1" fmla="*/ 48 h 990"/>
              <a:gd name="T2" fmla="*/ 309 w 1266"/>
              <a:gd name="T3" fmla="*/ 79 h 990"/>
              <a:gd name="T4" fmla="*/ 291 w 1266"/>
              <a:gd name="T5" fmla="*/ 140 h 990"/>
              <a:gd name="T6" fmla="*/ 297 w 1266"/>
              <a:gd name="T7" fmla="*/ 217 h 990"/>
              <a:gd name="T8" fmla="*/ 342 w 1266"/>
              <a:gd name="T9" fmla="*/ 339 h 990"/>
              <a:gd name="T10" fmla="*/ 391 w 1266"/>
              <a:gd name="T11" fmla="*/ 434 h 990"/>
              <a:gd name="T12" fmla="*/ 368 w 1266"/>
              <a:gd name="T13" fmla="*/ 577 h 990"/>
              <a:gd name="T14" fmla="*/ 171 w 1266"/>
              <a:gd name="T15" fmla="*/ 614 h 990"/>
              <a:gd name="T16" fmla="*/ 73 w 1266"/>
              <a:gd name="T17" fmla="*/ 568 h 990"/>
              <a:gd name="T18" fmla="*/ 48 w 1266"/>
              <a:gd name="T19" fmla="*/ 591 h 990"/>
              <a:gd name="T20" fmla="*/ 20 w 1266"/>
              <a:gd name="T21" fmla="*/ 608 h 990"/>
              <a:gd name="T22" fmla="*/ 4 w 1266"/>
              <a:gd name="T23" fmla="*/ 614 h 990"/>
              <a:gd name="T24" fmla="*/ 40 w 1266"/>
              <a:gd name="T25" fmla="*/ 644 h 990"/>
              <a:gd name="T26" fmla="*/ 33 w 1266"/>
              <a:gd name="T27" fmla="*/ 667 h 990"/>
              <a:gd name="T28" fmla="*/ 66 w 1266"/>
              <a:gd name="T29" fmla="*/ 713 h 990"/>
              <a:gd name="T30" fmla="*/ 79 w 1266"/>
              <a:gd name="T31" fmla="*/ 726 h 990"/>
              <a:gd name="T32" fmla="*/ 96 w 1266"/>
              <a:gd name="T33" fmla="*/ 665 h 990"/>
              <a:gd name="T34" fmla="*/ 132 w 1266"/>
              <a:gd name="T35" fmla="*/ 660 h 990"/>
              <a:gd name="T36" fmla="*/ 202 w 1266"/>
              <a:gd name="T37" fmla="*/ 698 h 990"/>
              <a:gd name="T38" fmla="*/ 322 w 1266"/>
              <a:gd name="T39" fmla="*/ 701 h 990"/>
              <a:gd name="T40" fmla="*/ 420 w 1266"/>
              <a:gd name="T41" fmla="*/ 644 h 990"/>
              <a:gd name="T42" fmla="*/ 489 w 1266"/>
              <a:gd name="T43" fmla="*/ 614 h 990"/>
              <a:gd name="T44" fmla="*/ 552 w 1266"/>
              <a:gd name="T45" fmla="*/ 710 h 990"/>
              <a:gd name="T46" fmla="*/ 558 w 1266"/>
              <a:gd name="T47" fmla="*/ 752 h 990"/>
              <a:gd name="T48" fmla="*/ 460 w 1266"/>
              <a:gd name="T49" fmla="*/ 706 h 990"/>
              <a:gd name="T50" fmla="*/ 457 w 1266"/>
              <a:gd name="T51" fmla="*/ 721 h 990"/>
              <a:gd name="T52" fmla="*/ 358 w 1266"/>
              <a:gd name="T53" fmla="*/ 711 h 990"/>
              <a:gd name="T54" fmla="*/ 322 w 1266"/>
              <a:gd name="T55" fmla="*/ 726 h 990"/>
              <a:gd name="T56" fmla="*/ 358 w 1266"/>
              <a:gd name="T57" fmla="*/ 746 h 990"/>
              <a:gd name="T58" fmla="*/ 440 w 1266"/>
              <a:gd name="T59" fmla="*/ 797 h 990"/>
              <a:gd name="T60" fmla="*/ 427 w 1266"/>
              <a:gd name="T61" fmla="*/ 824 h 990"/>
              <a:gd name="T62" fmla="*/ 430 w 1266"/>
              <a:gd name="T63" fmla="*/ 856 h 990"/>
              <a:gd name="T64" fmla="*/ 499 w 1266"/>
              <a:gd name="T65" fmla="*/ 877 h 990"/>
              <a:gd name="T66" fmla="*/ 649 w 1266"/>
              <a:gd name="T67" fmla="*/ 911 h 990"/>
              <a:gd name="T68" fmla="*/ 775 w 1266"/>
              <a:gd name="T69" fmla="*/ 952 h 990"/>
              <a:gd name="T70" fmla="*/ 969 w 1266"/>
              <a:gd name="T71" fmla="*/ 990 h 990"/>
              <a:gd name="T72" fmla="*/ 1067 w 1266"/>
              <a:gd name="T73" fmla="*/ 961 h 990"/>
              <a:gd name="T74" fmla="*/ 1077 w 1266"/>
              <a:gd name="T75" fmla="*/ 903 h 990"/>
              <a:gd name="T76" fmla="*/ 1156 w 1266"/>
              <a:gd name="T77" fmla="*/ 903 h 990"/>
              <a:gd name="T78" fmla="*/ 1175 w 1266"/>
              <a:gd name="T79" fmla="*/ 884 h 990"/>
              <a:gd name="T80" fmla="*/ 1228 w 1266"/>
              <a:gd name="T81" fmla="*/ 923 h 990"/>
              <a:gd name="T82" fmla="*/ 1264 w 1266"/>
              <a:gd name="T83" fmla="*/ 905 h 990"/>
              <a:gd name="T84" fmla="*/ 1254 w 1266"/>
              <a:gd name="T85" fmla="*/ 846 h 990"/>
              <a:gd name="T86" fmla="*/ 1161 w 1266"/>
              <a:gd name="T87" fmla="*/ 687 h 990"/>
              <a:gd name="T88" fmla="*/ 1093 w 1266"/>
              <a:gd name="T89" fmla="*/ 606 h 990"/>
              <a:gd name="T90" fmla="*/ 1059 w 1266"/>
              <a:gd name="T91" fmla="*/ 513 h 990"/>
              <a:gd name="T92" fmla="*/ 979 w 1266"/>
              <a:gd name="T93" fmla="*/ 391 h 990"/>
              <a:gd name="T94" fmla="*/ 877 w 1266"/>
              <a:gd name="T95" fmla="*/ 319 h 990"/>
              <a:gd name="T96" fmla="*/ 729 w 1266"/>
              <a:gd name="T97" fmla="*/ 234 h 990"/>
              <a:gd name="T98" fmla="*/ 650 w 1266"/>
              <a:gd name="T99" fmla="*/ 138 h 990"/>
              <a:gd name="T100" fmla="*/ 642 w 1266"/>
              <a:gd name="T101" fmla="*/ 89 h 990"/>
              <a:gd name="T102" fmla="*/ 627 w 1266"/>
              <a:gd name="T103" fmla="*/ 32 h 990"/>
              <a:gd name="T104" fmla="*/ 583 w 1266"/>
              <a:gd name="T105" fmla="*/ 2 h 990"/>
              <a:gd name="T106" fmla="*/ 516 w 1266"/>
              <a:gd name="T107" fmla="*/ 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66" h="990">
                <a:moveTo>
                  <a:pt x="466" y="43"/>
                </a:moveTo>
                <a:lnTo>
                  <a:pt x="466" y="43"/>
                </a:lnTo>
                <a:lnTo>
                  <a:pt x="447" y="43"/>
                </a:lnTo>
                <a:lnTo>
                  <a:pt x="404" y="45"/>
                </a:lnTo>
                <a:lnTo>
                  <a:pt x="379" y="46"/>
                </a:lnTo>
                <a:lnTo>
                  <a:pt x="356" y="48"/>
                </a:lnTo>
                <a:lnTo>
                  <a:pt x="338" y="51"/>
                </a:lnTo>
                <a:lnTo>
                  <a:pt x="333" y="53"/>
                </a:lnTo>
                <a:lnTo>
                  <a:pt x="329" y="56"/>
                </a:lnTo>
                <a:lnTo>
                  <a:pt x="329" y="56"/>
                </a:lnTo>
                <a:lnTo>
                  <a:pt x="317" y="68"/>
                </a:lnTo>
                <a:lnTo>
                  <a:pt x="309" y="79"/>
                </a:lnTo>
                <a:lnTo>
                  <a:pt x="304" y="89"/>
                </a:lnTo>
                <a:lnTo>
                  <a:pt x="302" y="96"/>
                </a:lnTo>
                <a:lnTo>
                  <a:pt x="302" y="96"/>
                </a:lnTo>
                <a:lnTo>
                  <a:pt x="301" y="104"/>
                </a:lnTo>
                <a:lnTo>
                  <a:pt x="296" y="119"/>
                </a:lnTo>
                <a:lnTo>
                  <a:pt x="291" y="140"/>
                </a:lnTo>
                <a:lnTo>
                  <a:pt x="289" y="150"/>
                </a:lnTo>
                <a:lnTo>
                  <a:pt x="289" y="161"/>
                </a:lnTo>
                <a:lnTo>
                  <a:pt x="289" y="161"/>
                </a:lnTo>
                <a:lnTo>
                  <a:pt x="291" y="176"/>
                </a:lnTo>
                <a:lnTo>
                  <a:pt x="292" y="194"/>
                </a:lnTo>
                <a:lnTo>
                  <a:pt x="297" y="217"/>
                </a:lnTo>
                <a:lnTo>
                  <a:pt x="304" y="242"/>
                </a:lnTo>
                <a:lnTo>
                  <a:pt x="311" y="268"/>
                </a:lnTo>
                <a:lnTo>
                  <a:pt x="320" y="294"/>
                </a:lnTo>
                <a:lnTo>
                  <a:pt x="330" y="317"/>
                </a:lnTo>
                <a:lnTo>
                  <a:pt x="342" y="339"/>
                </a:lnTo>
                <a:lnTo>
                  <a:pt x="342" y="339"/>
                </a:lnTo>
                <a:lnTo>
                  <a:pt x="363" y="370"/>
                </a:lnTo>
                <a:lnTo>
                  <a:pt x="381" y="391"/>
                </a:lnTo>
                <a:lnTo>
                  <a:pt x="391" y="401"/>
                </a:lnTo>
                <a:lnTo>
                  <a:pt x="394" y="404"/>
                </a:lnTo>
                <a:lnTo>
                  <a:pt x="394" y="404"/>
                </a:lnTo>
                <a:lnTo>
                  <a:pt x="391" y="434"/>
                </a:lnTo>
                <a:lnTo>
                  <a:pt x="389" y="467"/>
                </a:lnTo>
                <a:lnTo>
                  <a:pt x="388" y="503"/>
                </a:lnTo>
                <a:lnTo>
                  <a:pt x="388" y="568"/>
                </a:lnTo>
                <a:lnTo>
                  <a:pt x="388" y="568"/>
                </a:lnTo>
                <a:lnTo>
                  <a:pt x="383" y="570"/>
                </a:lnTo>
                <a:lnTo>
                  <a:pt x="368" y="577"/>
                </a:lnTo>
                <a:lnTo>
                  <a:pt x="338" y="585"/>
                </a:lnTo>
                <a:lnTo>
                  <a:pt x="289" y="595"/>
                </a:lnTo>
                <a:lnTo>
                  <a:pt x="289" y="595"/>
                </a:lnTo>
                <a:lnTo>
                  <a:pt x="201" y="609"/>
                </a:lnTo>
                <a:lnTo>
                  <a:pt x="171" y="614"/>
                </a:lnTo>
                <a:lnTo>
                  <a:pt x="171" y="614"/>
                </a:lnTo>
                <a:lnTo>
                  <a:pt x="160" y="606"/>
                </a:lnTo>
                <a:lnTo>
                  <a:pt x="132" y="591"/>
                </a:lnTo>
                <a:lnTo>
                  <a:pt x="115" y="582"/>
                </a:lnTo>
                <a:lnTo>
                  <a:pt x="100" y="575"/>
                </a:lnTo>
                <a:lnTo>
                  <a:pt x="84" y="570"/>
                </a:lnTo>
                <a:lnTo>
                  <a:pt x="73" y="568"/>
                </a:lnTo>
                <a:lnTo>
                  <a:pt x="73" y="568"/>
                </a:lnTo>
                <a:lnTo>
                  <a:pt x="68" y="568"/>
                </a:lnTo>
                <a:lnTo>
                  <a:pt x="64" y="572"/>
                </a:lnTo>
                <a:lnTo>
                  <a:pt x="58" y="577"/>
                </a:lnTo>
                <a:lnTo>
                  <a:pt x="53" y="583"/>
                </a:lnTo>
                <a:lnTo>
                  <a:pt x="48" y="591"/>
                </a:lnTo>
                <a:lnTo>
                  <a:pt x="43" y="600"/>
                </a:lnTo>
                <a:lnTo>
                  <a:pt x="38" y="604"/>
                </a:lnTo>
                <a:lnTo>
                  <a:pt x="35" y="608"/>
                </a:lnTo>
                <a:lnTo>
                  <a:pt x="30" y="608"/>
                </a:lnTo>
                <a:lnTo>
                  <a:pt x="25" y="609"/>
                </a:lnTo>
                <a:lnTo>
                  <a:pt x="20" y="608"/>
                </a:lnTo>
                <a:lnTo>
                  <a:pt x="20" y="608"/>
                </a:lnTo>
                <a:lnTo>
                  <a:pt x="10" y="606"/>
                </a:lnTo>
                <a:lnTo>
                  <a:pt x="4" y="604"/>
                </a:lnTo>
                <a:lnTo>
                  <a:pt x="0" y="606"/>
                </a:lnTo>
                <a:lnTo>
                  <a:pt x="0" y="608"/>
                </a:lnTo>
                <a:lnTo>
                  <a:pt x="4" y="614"/>
                </a:lnTo>
                <a:lnTo>
                  <a:pt x="13" y="621"/>
                </a:lnTo>
                <a:lnTo>
                  <a:pt x="13" y="621"/>
                </a:lnTo>
                <a:lnTo>
                  <a:pt x="35" y="634"/>
                </a:lnTo>
                <a:lnTo>
                  <a:pt x="46" y="641"/>
                </a:lnTo>
                <a:lnTo>
                  <a:pt x="46" y="641"/>
                </a:lnTo>
                <a:lnTo>
                  <a:pt x="40" y="644"/>
                </a:lnTo>
                <a:lnTo>
                  <a:pt x="30" y="649"/>
                </a:lnTo>
                <a:lnTo>
                  <a:pt x="25" y="654"/>
                </a:lnTo>
                <a:lnTo>
                  <a:pt x="23" y="659"/>
                </a:lnTo>
                <a:lnTo>
                  <a:pt x="23" y="660"/>
                </a:lnTo>
                <a:lnTo>
                  <a:pt x="25" y="662"/>
                </a:lnTo>
                <a:lnTo>
                  <a:pt x="33" y="667"/>
                </a:lnTo>
                <a:lnTo>
                  <a:pt x="33" y="667"/>
                </a:lnTo>
                <a:lnTo>
                  <a:pt x="56" y="677"/>
                </a:lnTo>
                <a:lnTo>
                  <a:pt x="58" y="678"/>
                </a:lnTo>
                <a:lnTo>
                  <a:pt x="59" y="680"/>
                </a:lnTo>
                <a:lnTo>
                  <a:pt x="59" y="680"/>
                </a:lnTo>
                <a:lnTo>
                  <a:pt x="66" y="713"/>
                </a:lnTo>
                <a:lnTo>
                  <a:pt x="69" y="721"/>
                </a:lnTo>
                <a:lnTo>
                  <a:pt x="73" y="728"/>
                </a:lnTo>
                <a:lnTo>
                  <a:pt x="74" y="729"/>
                </a:lnTo>
                <a:lnTo>
                  <a:pt x="76" y="731"/>
                </a:lnTo>
                <a:lnTo>
                  <a:pt x="77" y="729"/>
                </a:lnTo>
                <a:lnTo>
                  <a:pt x="79" y="726"/>
                </a:lnTo>
                <a:lnTo>
                  <a:pt x="79" y="726"/>
                </a:lnTo>
                <a:lnTo>
                  <a:pt x="82" y="716"/>
                </a:lnTo>
                <a:lnTo>
                  <a:pt x="84" y="703"/>
                </a:lnTo>
                <a:lnTo>
                  <a:pt x="87" y="690"/>
                </a:lnTo>
                <a:lnTo>
                  <a:pt x="91" y="675"/>
                </a:lnTo>
                <a:lnTo>
                  <a:pt x="96" y="665"/>
                </a:lnTo>
                <a:lnTo>
                  <a:pt x="99" y="660"/>
                </a:lnTo>
                <a:lnTo>
                  <a:pt x="104" y="657"/>
                </a:lnTo>
                <a:lnTo>
                  <a:pt x="109" y="655"/>
                </a:lnTo>
                <a:lnTo>
                  <a:pt x="115" y="655"/>
                </a:lnTo>
                <a:lnTo>
                  <a:pt x="123" y="657"/>
                </a:lnTo>
                <a:lnTo>
                  <a:pt x="132" y="660"/>
                </a:lnTo>
                <a:lnTo>
                  <a:pt x="132" y="660"/>
                </a:lnTo>
                <a:lnTo>
                  <a:pt x="148" y="670"/>
                </a:lnTo>
                <a:lnTo>
                  <a:pt x="161" y="678"/>
                </a:lnTo>
                <a:lnTo>
                  <a:pt x="174" y="685"/>
                </a:lnTo>
                <a:lnTo>
                  <a:pt x="187" y="693"/>
                </a:lnTo>
                <a:lnTo>
                  <a:pt x="202" y="698"/>
                </a:lnTo>
                <a:lnTo>
                  <a:pt x="222" y="703"/>
                </a:lnTo>
                <a:lnTo>
                  <a:pt x="248" y="705"/>
                </a:lnTo>
                <a:lnTo>
                  <a:pt x="283" y="706"/>
                </a:lnTo>
                <a:lnTo>
                  <a:pt x="283" y="706"/>
                </a:lnTo>
                <a:lnTo>
                  <a:pt x="302" y="705"/>
                </a:lnTo>
                <a:lnTo>
                  <a:pt x="322" y="701"/>
                </a:lnTo>
                <a:lnTo>
                  <a:pt x="340" y="695"/>
                </a:lnTo>
                <a:lnTo>
                  <a:pt x="358" y="687"/>
                </a:lnTo>
                <a:lnTo>
                  <a:pt x="375" y="677"/>
                </a:lnTo>
                <a:lnTo>
                  <a:pt x="391" y="667"/>
                </a:lnTo>
                <a:lnTo>
                  <a:pt x="406" y="655"/>
                </a:lnTo>
                <a:lnTo>
                  <a:pt x="420" y="644"/>
                </a:lnTo>
                <a:lnTo>
                  <a:pt x="445" y="621"/>
                </a:lnTo>
                <a:lnTo>
                  <a:pt x="463" y="601"/>
                </a:lnTo>
                <a:lnTo>
                  <a:pt x="480" y="582"/>
                </a:lnTo>
                <a:lnTo>
                  <a:pt x="480" y="582"/>
                </a:lnTo>
                <a:lnTo>
                  <a:pt x="483" y="591"/>
                </a:lnTo>
                <a:lnTo>
                  <a:pt x="489" y="614"/>
                </a:lnTo>
                <a:lnTo>
                  <a:pt x="503" y="644"/>
                </a:lnTo>
                <a:lnTo>
                  <a:pt x="509" y="659"/>
                </a:lnTo>
                <a:lnTo>
                  <a:pt x="519" y="673"/>
                </a:lnTo>
                <a:lnTo>
                  <a:pt x="519" y="673"/>
                </a:lnTo>
                <a:lnTo>
                  <a:pt x="537" y="696"/>
                </a:lnTo>
                <a:lnTo>
                  <a:pt x="552" y="710"/>
                </a:lnTo>
                <a:lnTo>
                  <a:pt x="562" y="718"/>
                </a:lnTo>
                <a:lnTo>
                  <a:pt x="565" y="719"/>
                </a:lnTo>
                <a:lnTo>
                  <a:pt x="565" y="719"/>
                </a:lnTo>
                <a:lnTo>
                  <a:pt x="562" y="734"/>
                </a:lnTo>
                <a:lnTo>
                  <a:pt x="558" y="752"/>
                </a:lnTo>
                <a:lnTo>
                  <a:pt x="558" y="752"/>
                </a:lnTo>
                <a:lnTo>
                  <a:pt x="555" y="751"/>
                </a:lnTo>
                <a:lnTo>
                  <a:pt x="545" y="747"/>
                </a:lnTo>
                <a:lnTo>
                  <a:pt x="516" y="731"/>
                </a:lnTo>
                <a:lnTo>
                  <a:pt x="483" y="714"/>
                </a:lnTo>
                <a:lnTo>
                  <a:pt x="470" y="710"/>
                </a:lnTo>
                <a:lnTo>
                  <a:pt x="460" y="706"/>
                </a:lnTo>
                <a:lnTo>
                  <a:pt x="460" y="706"/>
                </a:lnTo>
                <a:lnTo>
                  <a:pt x="455" y="706"/>
                </a:lnTo>
                <a:lnTo>
                  <a:pt x="453" y="708"/>
                </a:lnTo>
                <a:lnTo>
                  <a:pt x="453" y="710"/>
                </a:lnTo>
                <a:lnTo>
                  <a:pt x="453" y="714"/>
                </a:lnTo>
                <a:lnTo>
                  <a:pt x="457" y="721"/>
                </a:lnTo>
                <a:lnTo>
                  <a:pt x="463" y="734"/>
                </a:lnTo>
                <a:lnTo>
                  <a:pt x="466" y="739"/>
                </a:lnTo>
                <a:lnTo>
                  <a:pt x="466" y="739"/>
                </a:lnTo>
                <a:lnTo>
                  <a:pt x="368" y="713"/>
                </a:lnTo>
                <a:lnTo>
                  <a:pt x="368" y="713"/>
                </a:lnTo>
                <a:lnTo>
                  <a:pt x="358" y="711"/>
                </a:lnTo>
                <a:lnTo>
                  <a:pt x="342" y="711"/>
                </a:lnTo>
                <a:lnTo>
                  <a:pt x="333" y="711"/>
                </a:lnTo>
                <a:lnTo>
                  <a:pt x="327" y="714"/>
                </a:lnTo>
                <a:lnTo>
                  <a:pt x="322" y="719"/>
                </a:lnTo>
                <a:lnTo>
                  <a:pt x="322" y="723"/>
                </a:lnTo>
                <a:lnTo>
                  <a:pt x="322" y="726"/>
                </a:lnTo>
                <a:lnTo>
                  <a:pt x="322" y="726"/>
                </a:lnTo>
                <a:lnTo>
                  <a:pt x="325" y="733"/>
                </a:lnTo>
                <a:lnTo>
                  <a:pt x="330" y="737"/>
                </a:lnTo>
                <a:lnTo>
                  <a:pt x="337" y="741"/>
                </a:lnTo>
                <a:lnTo>
                  <a:pt x="343" y="742"/>
                </a:lnTo>
                <a:lnTo>
                  <a:pt x="358" y="746"/>
                </a:lnTo>
                <a:lnTo>
                  <a:pt x="363" y="749"/>
                </a:lnTo>
                <a:lnTo>
                  <a:pt x="368" y="752"/>
                </a:lnTo>
                <a:lnTo>
                  <a:pt x="368" y="752"/>
                </a:lnTo>
                <a:lnTo>
                  <a:pt x="376" y="759"/>
                </a:lnTo>
                <a:lnTo>
                  <a:pt x="394" y="769"/>
                </a:lnTo>
                <a:lnTo>
                  <a:pt x="440" y="797"/>
                </a:lnTo>
                <a:lnTo>
                  <a:pt x="506" y="831"/>
                </a:lnTo>
                <a:lnTo>
                  <a:pt x="506" y="831"/>
                </a:lnTo>
                <a:lnTo>
                  <a:pt x="473" y="829"/>
                </a:lnTo>
                <a:lnTo>
                  <a:pt x="447" y="826"/>
                </a:lnTo>
                <a:lnTo>
                  <a:pt x="427" y="824"/>
                </a:lnTo>
                <a:lnTo>
                  <a:pt x="427" y="824"/>
                </a:lnTo>
                <a:lnTo>
                  <a:pt x="422" y="824"/>
                </a:lnTo>
                <a:lnTo>
                  <a:pt x="419" y="828"/>
                </a:lnTo>
                <a:lnTo>
                  <a:pt x="419" y="834"/>
                </a:lnTo>
                <a:lnTo>
                  <a:pt x="420" y="841"/>
                </a:lnTo>
                <a:lnTo>
                  <a:pt x="424" y="849"/>
                </a:lnTo>
                <a:lnTo>
                  <a:pt x="430" y="856"/>
                </a:lnTo>
                <a:lnTo>
                  <a:pt x="437" y="861"/>
                </a:lnTo>
                <a:lnTo>
                  <a:pt x="447" y="864"/>
                </a:lnTo>
                <a:lnTo>
                  <a:pt x="447" y="864"/>
                </a:lnTo>
                <a:lnTo>
                  <a:pt x="470" y="869"/>
                </a:lnTo>
                <a:lnTo>
                  <a:pt x="499" y="877"/>
                </a:lnTo>
                <a:lnTo>
                  <a:pt x="499" y="877"/>
                </a:lnTo>
                <a:lnTo>
                  <a:pt x="521" y="884"/>
                </a:lnTo>
                <a:lnTo>
                  <a:pt x="537" y="888"/>
                </a:lnTo>
                <a:lnTo>
                  <a:pt x="562" y="895"/>
                </a:lnTo>
                <a:lnTo>
                  <a:pt x="604" y="903"/>
                </a:lnTo>
                <a:lnTo>
                  <a:pt x="604" y="903"/>
                </a:lnTo>
                <a:lnTo>
                  <a:pt x="649" y="911"/>
                </a:lnTo>
                <a:lnTo>
                  <a:pt x="673" y="918"/>
                </a:lnTo>
                <a:lnTo>
                  <a:pt x="685" y="921"/>
                </a:lnTo>
                <a:lnTo>
                  <a:pt x="690" y="923"/>
                </a:lnTo>
                <a:lnTo>
                  <a:pt x="690" y="923"/>
                </a:lnTo>
                <a:lnTo>
                  <a:pt x="716" y="933"/>
                </a:lnTo>
                <a:lnTo>
                  <a:pt x="775" y="952"/>
                </a:lnTo>
                <a:lnTo>
                  <a:pt x="811" y="964"/>
                </a:lnTo>
                <a:lnTo>
                  <a:pt x="852" y="974"/>
                </a:lnTo>
                <a:lnTo>
                  <a:pt x="893" y="984"/>
                </a:lnTo>
                <a:lnTo>
                  <a:pt x="933" y="989"/>
                </a:lnTo>
                <a:lnTo>
                  <a:pt x="933" y="989"/>
                </a:lnTo>
                <a:lnTo>
                  <a:pt x="969" y="990"/>
                </a:lnTo>
                <a:lnTo>
                  <a:pt x="997" y="990"/>
                </a:lnTo>
                <a:lnTo>
                  <a:pt x="1020" y="989"/>
                </a:lnTo>
                <a:lnTo>
                  <a:pt x="1038" y="984"/>
                </a:lnTo>
                <a:lnTo>
                  <a:pt x="1051" y="979"/>
                </a:lnTo>
                <a:lnTo>
                  <a:pt x="1061" y="971"/>
                </a:lnTo>
                <a:lnTo>
                  <a:pt x="1067" y="961"/>
                </a:lnTo>
                <a:lnTo>
                  <a:pt x="1070" y="949"/>
                </a:lnTo>
                <a:lnTo>
                  <a:pt x="1070" y="949"/>
                </a:lnTo>
                <a:lnTo>
                  <a:pt x="1074" y="929"/>
                </a:lnTo>
                <a:lnTo>
                  <a:pt x="1077" y="915"/>
                </a:lnTo>
                <a:lnTo>
                  <a:pt x="1077" y="903"/>
                </a:lnTo>
                <a:lnTo>
                  <a:pt x="1077" y="903"/>
                </a:lnTo>
                <a:lnTo>
                  <a:pt x="1087" y="905"/>
                </a:lnTo>
                <a:lnTo>
                  <a:pt x="1108" y="908"/>
                </a:lnTo>
                <a:lnTo>
                  <a:pt x="1121" y="908"/>
                </a:lnTo>
                <a:lnTo>
                  <a:pt x="1134" y="908"/>
                </a:lnTo>
                <a:lnTo>
                  <a:pt x="1146" y="907"/>
                </a:lnTo>
                <a:lnTo>
                  <a:pt x="1156" y="903"/>
                </a:lnTo>
                <a:lnTo>
                  <a:pt x="1156" y="903"/>
                </a:lnTo>
                <a:lnTo>
                  <a:pt x="1167" y="895"/>
                </a:lnTo>
                <a:lnTo>
                  <a:pt x="1174" y="888"/>
                </a:lnTo>
                <a:lnTo>
                  <a:pt x="1175" y="885"/>
                </a:lnTo>
                <a:lnTo>
                  <a:pt x="1175" y="884"/>
                </a:lnTo>
                <a:lnTo>
                  <a:pt x="1175" y="884"/>
                </a:lnTo>
                <a:lnTo>
                  <a:pt x="1180" y="890"/>
                </a:lnTo>
                <a:lnTo>
                  <a:pt x="1194" y="905"/>
                </a:lnTo>
                <a:lnTo>
                  <a:pt x="1202" y="913"/>
                </a:lnTo>
                <a:lnTo>
                  <a:pt x="1212" y="920"/>
                </a:lnTo>
                <a:lnTo>
                  <a:pt x="1223" y="923"/>
                </a:lnTo>
                <a:lnTo>
                  <a:pt x="1228" y="923"/>
                </a:lnTo>
                <a:lnTo>
                  <a:pt x="1235" y="923"/>
                </a:lnTo>
                <a:lnTo>
                  <a:pt x="1235" y="923"/>
                </a:lnTo>
                <a:lnTo>
                  <a:pt x="1244" y="920"/>
                </a:lnTo>
                <a:lnTo>
                  <a:pt x="1254" y="916"/>
                </a:lnTo>
                <a:lnTo>
                  <a:pt x="1259" y="911"/>
                </a:lnTo>
                <a:lnTo>
                  <a:pt x="1264" y="905"/>
                </a:lnTo>
                <a:lnTo>
                  <a:pt x="1266" y="897"/>
                </a:lnTo>
                <a:lnTo>
                  <a:pt x="1266" y="888"/>
                </a:lnTo>
                <a:lnTo>
                  <a:pt x="1264" y="877"/>
                </a:lnTo>
                <a:lnTo>
                  <a:pt x="1261" y="864"/>
                </a:lnTo>
                <a:lnTo>
                  <a:pt x="1261" y="864"/>
                </a:lnTo>
                <a:lnTo>
                  <a:pt x="1254" y="846"/>
                </a:lnTo>
                <a:lnTo>
                  <a:pt x="1244" y="823"/>
                </a:lnTo>
                <a:lnTo>
                  <a:pt x="1231" y="797"/>
                </a:lnTo>
                <a:lnTo>
                  <a:pt x="1215" y="769"/>
                </a:lnTo>
                <a:lnTo>
                  <a:pt x="1198" y="739"/>
                </a:lnTo>
                <a:lnTo>
                  <a:pt x="1180" y="711"/>
                </a:lnTo>
                <a:lnTo>
                  <a:pt x="1161" y="687"/>
                </a:lnTo>
                <a:lnTo>
                  <a:pt x="1143" y="667"/>
                </a:lnTo>
                <a:lnTo>
                  <a:pt x="1143" y="667"/>
                </a:lnTo>
                <a:lnTo>
                  <a:pt x="1126" y="650"/>
                </a:lnTo>
                <a:lnTo>
                  <a:pt x="1113" y="634"/>
                </a:lnTo>
                <a:lnTo>
                  <a:pt x="1102" y="619"/>
                </a:lnTo>
                <a:lnTo>
                  <a:pt x="1093" y="606"/>
                </a:lnTo>
                <a:lnTo>
                  <a:pt x="1082" y="585"/>
                </a:lnTo>
                <a:lnTo>
                  <a:pt x="1077" y="575"/>
                </a:lnTo>
                <a:lnTo>
                  <a:pt x="1077" y="575"/>
                </a:lnTo>
                <a:lnTo>
                  <a:pt x="1074" y="555"/>
                </a:lnTo>
                <a:lnTo>
                  <a:pt x="1067" y="536"/>
                </a:lnTo>
                <a:lnTo>
                  <a:pt x="1059" y="513"/>
                </a:lnTo>
                <a:lnTo>
                  <a:pt x="1047" y="485"/>
                </a:lnTo>
                <a:lnTo>
                  <a:pt x="1029" y="453"/>
                </a:lnTo>
                <a:lnTo>
                  <a:pt x="1020" y="439"/>
                </a:lnTo>
                <a:lnTo>
                  <a:pt x="1006" y="422"/>
                </a:lnTo>
                <a:lnTo>
                  <a:pt x="993" y="408"/>
                </a:lnTo>
                <a:lnTo>
                  <a:pt x="979" y="391"/>
                </a:lnTo>
                <a:lnTo>
                  <a:pt x="979" y="391"/>
                </a:lnTo>
                <a:lnTo>
                  <a:pt x="962" y="376"/>
                </a:lnTo>
                <a:lnTo>
                  <a:pt x="946" y="363"/>
                </a:lnTo>
                <a:lnTo>
                  <a:pt x="929" y="350"/>
                </a:lnTo>
                <a:lnTo>
                  <a:pt x="911" y="339"/>
                </a:lnTo>
                <a:lnTo>
                  <a:pt x="877" y="319"/>
                </a:lnTo>
                <a:lnTo>
                  <a:pt x="841" y="301"/>
                </a:lnTo>
                <a:lnTo>
                  <a:pt x="806" y="283"/>
                </a:lnTo>
                <a:lnTo>
                  <a:pt x="773" y="265"/>
                </a:lnTo>
                <a:lnTo>
                  <a:pt x="759" y="255"/>
                </a:lnTo>
                <a:lnTo>
                  <a:pt x="744" y="245"/>
                </a:lnTo>
                <a:lnTo>
                  <a:pt x="729" y="234"/>
                </a:lnTo>
                <a:lnTo>
                  <a:pt x="716" y="220"/>
                </a:lnTo>
                <a:lnTo>
                  <a:pt x="716" y="220"/>
                </a:lnTo>
                <a:lnTo>
                  <a:pt x="693" y="196"/>
                </a:lnTo>
                <a:lnTo>
                  <a:pt x="675" y="173"/>
                </a:lnTo>
                <a:lnTo>
                  <a:pt x="660" y="155"/>
                </a:lnTo>
                <a:lnTo>
                  <a:pt x="650" y="138"/>
                </a:lnTo>
                <a:lnTo>
                  <a:pt x="644" y="125"/>
                </a:lnTo>
                <a:lnTo>
                  <a:pt x="640" y="117"/>
                </a:lnTo>
                <a:lnTo>
                  <a:pt x="637" y="109"/>
                </a:lnTo>
                <a:lnTo>
                  <a:pt x="637" y="109"/>
                </a:lnTo>
                <a:lnTo>
                  <a:pt x="640" y="99"/>
                </a:lnTo>
                <a:lnTo>
                  <a:pt x="642" y="89"/>
                </a:lnTo>
                <a:lnTo>
                  <a:pt x="644" y="78"/>
                </a:lnTo>
                <a:lnTo>
                  <a:pt x="642" y="63"/>
                </a:lnTo>
                <a:lnTo>
                  <a:pt x="640" y="55"/>
                </a:lnTo>
                <a:lnTo>
                  <a:pt x="637" y="46"/>
                </a:lnTo>
                <a:lnTo>
                  <a:pt x="632" y="40"/>
                </a:lnTo>
                <a:lnTo>
                  <a:pt x="627" y="32"/>
                </a:lnTo>
                <a:lnTo>
                  <a:pt x="619" y="23"/>
                </a:lnTo>
                <a:lnTo>
                  <a:pt x="611" y="17"/>
                </a:lnTo>
                <a:lnTo>
                  <a:pt x="611" y="17"/>
                </a:lnTo>
                <a:lnTo>
                  <a:pt x="601" y="10"/>
                </a:lnTo>
                <a:lnTo>
                  <a:pt x="591" y="5"/>
                </a:lnTo>
                <a:lnTo>
                  <a:pt x="583" y="2"/>
                </a:lnTo>
                <a:lnTo>
                  <a:pt x="573" y="0"/>
                </a:lnTo>
                <a:lnTo>
                  <a:pt x="565" y="0"/>
                </a:lnTo>
                <a:lnTo>
                  <a:pt x="557" y="0"/>
                </a:lnTo>
                <a:lnTo>
                  <a:pt x="540" y="2"/>
                </a:lnTo>
                <a:lnTo>
                  <a:pt x="527" y="7"/>
                </a:lnTo>
                <a:lnTo>
                  <a:pt x="516" y="14"/>
                </a:lnTo>
                <a:lnTo>
                  <a:pt x="499" y="23"/>
                </a:lnTo>
                <a:lnTo>
                  <a:pt x="499" y="23"/>
                </a:lnTo>
                <a:lnTo>
                  <a:pt x="466" y="43"/>
                </a:lnTo>
                <a:lnTo>
                  <a:pt x="466" y="4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63BE580B-3A96-40AD-95D5-555514E66DDE}"/>
              </a:ext>
            </a:extLst>
          </p:cNvPr>
          <p:cNvSpPr>
            <a:spLocks/>
          </p:cNvSpPr>
          <p:nvPr/>
        </p:nvSpPr>
        <p:spPr bwMode="auto">
          <a:xfrm>
            <a:off x="3896498" y="1077983"/>
            <a:ext cx="1921704" cy="2303270"/>
          </a:xfrm>
          <a:custGeom>
            <a:avLst/>
            <a:gdLst>
              <a:gd name="T0" fmla="*/ 650 w 1108"/>
              <a:gd name="T1" fmla="*/ 214 h 1328"/>
              <a:gd name="T2" fmla="*/ 627 w 1108"/>
              <a:gd name="T3" fmla="*/ 398 h 1328"/>
              <a:gd name="T4" fmla="*/ 579 w 1108"/>
              <a:gd name="T5" fmla="*/ 485 h 1328"/>
              <a:gd name="T6" fmla="*/ 476 w 1108"/>
              <a:gd name="T7" fmla="*/ 309 h 1328"/>
              <a:gd name="T8" fmla="*/ 519 w 1108"/>
              <a:gd name="T9" fmla="*/ 240 h 1328"/>
              <a:gd name="T10" fmla="*/ 517 w 1108"/>
              <a:gd name="T11" fmla="*/ 170 h 1328"/>
              <a:gd name="T12" fmla="*/ 487 w 1108"/>
              <a:gd name="T13" fmla="*/ 183 h 1328"/>
              <a:gd name="T14" fmla="*/ 474 w 1108"/>
              <a:gd name="T15" fmla="*/ 247 h 1328"/>
              <a:gd name="T16" fmla="*/ 402 w 1108"/>
              <a:gd name="T17" fmla="*/ 129 h 1328"/>
              <a:gd name="T18" fmla="*/ 361 w 1108"/>
              <a:gd name="T19" fmla="*/ 97 h 1328"/>
              <a:gd name="T20" fmla="*/ 355 w 1108"/>
              <a:gd name="T21" fmla="*/ 124 h 1328"/>
              <a:gd name="T22" fmla="*/ 389 w 1108"/>
              <a:gd name="T23" fmla="*/ 230 h 1328"/>
              <a:gd name="T24" fmla="*/ 397 w 1108"/>
              <a:gd name="T25" fmla="*/ 276 h 1328"/>
              <a:gd name="T26" fmla="*/ 223 w 1108"/>
              <a:gd name="T27" fmla="*/ 161 h 1328"/>
              <a:gd name="T28" fmla="*/ 197 w 1108"/>
              <a:gd name="T29" fmla="*/ 193 h 1328"/>
              <a:gd name="T30" fmla="*/ 228 w 1108"/>
              <a:gd name="T31" fmla="*/ 245 h 1328"/>
              <a:gd name="T32" fmla="*/ 369 w 1108"/>
              <a:gd name="T33" fmla="*/ 426 h 1328"/>
              <a:gd name="T34" fmla="*/ 458 w 1108"/>
              <a:gd name="T35" fmla="*/ 559 h 1328"/>
              <a:gd name="T36" fmla="*/ 558 w 1108"/>
              <a:gd name="T37" fmla="*/ 642 h 1328"/>
              <a:gd name="T38" fmla="*/ 525 w 1108"/>
              <a:gd name="T39" fmla="*/ 714 h 1328"/>
              <a:gd name="T40" fmla="*/ 501 w 1108"/>
              <a:gd name="T41" fmla="*/ 818 h 1328"/>
              <a:gd name="T42" fmla="*/ 402 w 1108"/>
              <a:gd name="T43" fmla="*/ 767 h 1328"/>
              <a:gd name="T44" fmla="*/ 345 w 1108"/>
              <a:gd name="T45" fmla="*/ 790 h 1328"/>
              <a:gd name="T46" fmla="*/ 297 w 1108"/>
              <a:gd name="T47" fmla="*/ 672 h 1328"/>
              <a:gd name="T48" fmla="*/ 291 w 1108"/>
              <a:gd name="T49" fmla="*/ 634 h 1328"/>
              <a:gd name="T50" fmla="*/ 258 w 1108"/>
              <a:gd name="T51" fmla="*/ 631 h 1328"/>
              <a:gd name="T52" fmla="*/ 256 w 1108"/>
              <a:gd name="T53" fmla="*/ 680 h 1328"/>
              <a:gd name="T54" fmla="*/ 236 w 1108"/>
              <a:gd name="T55" fmla="*/ 726 h 1328"/>
              <a:gd name="T56" fmla="*/ 82 w 1108"/>
              <a:gd name="T57" fmla="*/ 655 h 1328"/>
              <a:gd name="T58" fmla="*/ 34 w 1108"/>
              <a:gd name="T59" fmla="*/ 609 h 1328"/>
              <a:gd name="T60" fmla="*/ 2 w 1108"/>
              <a:gd name="T61" fmla="*/ 634 h 1328"/>
              <a:gd name="T62" fmla="*/ 62 w 1108"/>
              <a:gd name="T63" fmla="*/ 701 h 1328"/>
              <a:gd name="T64" fmla="*/ 151 w 1108"/>
              <a:gd name="T65" fmla="*/ 787 h 1328"/>
              <a:gd name="T66" fmla="*/ 115 w 1108"/>
              <a:gd name="T67" fmla="*/ 823 h 1328"/>
              <a:gd name="T68" fmla="*/ 87 w 1108"/>
              <a:gd name="T69" fmla="*/ 811 h 1328"/>
              <a:gd name="T70" fmla="*/ 39 w 1108"/>
              <a:gd name="T71" fmla="*/ 818 h 1328"/>
              <a:gd name="T72" fmla="*/ 57 w 1108"/>
              <a:gd name="T73" fmla="*/ 864 h 1328"/>
              <a:gd name="T74" fmla="*/ 199 w 1108"/>
              <a:gd name="T75" fmla="*/ 887 h 1328"/>
              <a:gd name="T76" fmla="*/ 397 w 1108"/>
              <a:gd name="T77" fmla="*/ 1154 h 1328"/>
              <a:gd name="T78" fmla="*/ 535 w 1108"/>
              <a:gd name="T79" fmla="*/ 1264 h 1328"/>
              <a:gd name="T80" fmla="*/ 565 w 1108"/>
              <a:gd name="T81" fmla="*/ 1253 h 1328"/>
              <a:gd name="T82" fmla="*/ 612 w 1108"/>
              <a:gd name="T83" fmla="*/ 1171 h 1328"/>
              <a:gd name="T84" fmla="*/ 737 w 1108"/>
              <a:gd name="T85" fmla="*/ 1236 h 1328"/>
              <a:gd name="T86" fmla="*/ 776 w 1108"/>
              <a:gd name="T87" fmla="*/ 1297 h 1328"/>
              <a:gd name="T88" fmla="*/ 824 w 1108"/>
              <a:gd name="T89" fmla="*/ 1327 h 1328"/>
              <a:gd name="T90" fmla="*/ 926 w 1108"/>
              <a:gd name="T91" fmla="*/ 1274 h 1328"/>
              <a:gd name="T92" fmla="*/ 1047 w 1108"/>
              <a:gd name="T93" fmla="*/ 1080 h 1328"/>
              <a:gd name="T94" fmla="*/ 1073 w 1108"/>
              <a:gd name="T95" fmla="*/ 982 h 1328"/>
              <a:gd name="T96" fmla="*/ 1108 w 1108"/>
              <a:gd name="T97" fmla="*/ 913 h 1328"/>
              <a:gd name="T98" fmla="*/ 1088 w 1108"/>
              <a:gd name="T99" fmla="*/ 803 h 1328"/>
              <a:gd name="T100" fmla="*/ 1091 w 1108"/>
              <a:gd name="T101" fmla="*/ 632 h 1328"/>
              <a:gd name="T102" fmla="*/ 1055 w 1108"/>
              <a:gd name="T103" fmla="*/ 409 h 1328"/>
              <a:gd name="T104" fmla="*/ 1085 w 1108"/>
              <a:gd name="T105" fmla="*/ 296 h 1328"/>
              <a:gd name="T106" fmla="*/ 1090 w 1108"/>
              <a:gd name="T107" fmla="*/ 194 h 1328"/>
              <a:gd name="T108" fmla="*/ 1082 w 1108"/>
              <a:gd name="T109" fmla="*/ 129 h 1328"/>
              <a:gd name="T110" fmla="*/ 1011 w 1108"/>
              <a:gd name="T111" fmla="*/ 56 h 1328"/>
              <a:gd name="T112" fmla="*/ 922 w 1108"/>
              <a:gd name="T113" fmla="*/ 22 h 1328"/>
              <a:gd name="T114" fmla="*/ 849 w 1108"/>
              <a:gd name="T115" fmla="*/ 10 h 1328"/>
              <a:gd name="T116" fmla="*/ 748 w 1108"/>
              <a:gd name="T117" fmla="*/ 87 h 1328"/>
              <a:gd name="T118" fmla="*/ 711 w 1108"/>
              <a:gd name="T119" fmla="*/ 119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1328">
                <a:moveTo>
                  <a:pt x="681" y="163"/>
                </a:moveTo>
                <a:lnTo>
                  <a:pt x="681" y="163"/>
                </a:lnTo>
                <a:lnTo>
                  <a:pt x="676" y="166"/>
                </a:lnTo>
                <a:lnTo>
                  <a:pt x="670" y="173"/>
                </a:lnTo>
                <a:lnTo>
                  <a:pt x="663" y="183"/>
                </a:lnTo>
                <a:lnTo>
                  <a:pt x="657" y="196"/>
                </a:lnTo>
                <a:lnTo>
                  <a:pt x="650" y="214"/>
                </a:lnTo>
                <a:lnTo>
                  <a:pt x="645" y="235"/>
                </a:lnTo>
                <a:lnTo>
                  <a:pt x="643" y="265"/>
                </a:lnTo>
                <a:lnTo>
                  <a:pt x="643" y="265"/>
                </a:lnTo>
                <a:lnTo>
                  <a:pt x="642" y="352"/>
                </a:lnTo>
                <a:lnTo>
                  <a:pt x="643" y="375"/>
                </a:lnTo>
                <a:lnTo>
                  <a:pt x="643" y="375"/>
                </a:lnTo>
                <a:lnTo>
                  <a:pt x="627" y="398"/>
                </a:lnTo>
                <a:lnTo>
                  <a:pt x="612" y="419"/>
                </a:lnTo>
                <a:lnTo>
                  <a:pt x="606" y="432"/>
                </a:lnTo>
                <a:lnTo>
                  <a:pt x="601" y="444"/>
                </a:lnTo>
                <a:lnTo>
                  <a:pt x="601" y="444"/>
                </a:lnTo>
                <a:lnTo>
                  <a:pt x="592" y="463"/>
                </a:lnTo>
                <a:lnTo>
                  <a:pt x="586" y="475"/>
                </a:lnTo>
                <a:lnTo>
                  <a:pt x="579" y="485"/>
                </a:lnTo>
                <a:lnTo>
                  <a:pt x="489" y="373"/>
                </a:lnTo>
                <a:lnTo>
                  <a:pt x="489" y="373"/>
                </a:lnTo>
                <a:lnTo>
                  <a:pt x="486" y="365"/>
                </a:lnTo>
                <a:lnTo>
                  <a:pt x="479" y="344"/>
                </a:lnTo>
                <a:lnTo>
                  <a:pt x="478" y="332"/>
                </a:lnTo>
                <a:lnTo>
                  <a:pt x="476" y="319"/>
                </a:lnTo>
                <a:lnTo>
                  <a:pt x="476" y="309"/>
                </a:lnTo>
                <a:lnTo>
                  <a:pt x="478" y="304"/>
                </a:lnTo>
                <a:lnTo>
                  <a:pt x="481" y="299"/>
                </a:lnTo>
                <a:lnTo>
                  <a:pt x="481" y="299"/>
                </a:lnTo>
                <a:lnTo>
                  <a:pt x="491" y="286"/>
                </a:lnTo>
                <a:lnTo>
                  <a:pt x="501" y="271"/>
                </a:lnTo>
                <a:lnTo>
                  <a:pt x="519" y="240"/>
                </a:lnTo>
                <a:lnTo>
                  <a:pt x="519" y="240"/>
                </a:lnTo>
                <a:lnTo>
                  <a:pt x="522" y="230"/>
                </a:lnTo>
                <a:lnTo>
                  <a:pt x="525" y="220"/>
                </a:lnTo>
                <a:lnTo>
                  <a:pt x="527" y="207"/>
                </a:lnTo>
                <a:lnTo>
                  <a:pt x="527" y="196"/>
                </a:lnTo>
                <a:lnTo>
                  <a:pt x="525" y="184"/>
                </a:lnTo>
                <a:lnTo>
                  <a:pt x="522" y="176"/>
                </a:lnTo>
                <a:lnTo>
                  <a:pt x="517" y="170"/>
                </a:lnTo>
                <a:lnTo>
                  <a:pt x="514" y="168"/>
                </a:lnTo>
                <a:lnTo>
                  <a:pt x="509" y="166"/>
                </a:lnTo>
                <a:lnTo>
                  <a:pt x="509" y="166"/>
                </a:lnTo>
                <a:lnTo>
                  <a:pt x="501" y="168"/>
                </a:lnTo>
                <a:lnTo>
                  <a:pt x="496" y="171"/>
                </a:lnTo>
                <a:lnTo>
                  <a:pt x="491" y="176"/>
                </a:lnTo>
                <a:lnTo>
                  <a:pt x="487" y="183"/>
                </a:lnTo>
                <a:lnTo>
                  <a:pt x="486" y="189"/>
                </a:lnTo>
                <a:lnTo>
                  <a:pt x="486" y="197"/>
                </a:lnTo>
                <a:lnTo>
                  <a:pt x="487" y="207"/>
                </a:lnTo>
                <a:lnTo>
                  <a:pt x="487" y="207"/>
                </a:lnTo>
                <a:lnTo>
                  <a:pt x="487" y="214"/>
                </a:lnTo>
                <a:lnTo>
                  <a:pt x="484" y="224"/>
                </a:lnTo>
                <a:lnTo>
                  <a:pt x="474" y="247"/>
                </a:lnTo>
                <a:lnTo>
                  <a:pt x="460" y="278"/>
                </a:lnTo>
                <a:lnTo>
                  <a:pt x="417" y="181"/>
                </a:lnTo>
                <a:lnTo>
                  <a:pt x="417" y="181"/>
                </a:lnTo>
                <a:lnTo>
                  <a:pt x="412" y="170"/>
                </a:lnTo>
                <a:lnTo>
                  <a:pt x="409" y="158"/>
                </a:lnTo>
                <a:lnTo>
                  <a:pt x="404" y="137"/>
                </a:lnTo>
                <a:lnTo>
                  <a:pt x="402" y="129"/>
                </a:lnTo>
                <a:lnTo>
                  <a:pt x="399" y="120"/>
                </a:lnTo>
                <a:lnTo>
                  <a:pt x="394" y="112"/>
                </a:lnTo>
                <a:lnTo>
                  <a:pt x="386" y="107"/>
                </a:lnTo>
                <a:lnTo>
                  <a:pt x="386" y="107"/>
                </a:lnTo>
                <a:lnTo>
                  <a:pt x="373" y="99"/>
                </a:lnTo>
                <a:lnTo>
                  <a:pt x="366" y="97"/>
                </a:lnTo>
                <a:lnTo>
                  <a:pt x="361" y="97"/>
                </a:lnTo>
                <a:lnTo>
                  <a:pt x="358" y="97"/>
                </a:lnTo>
                <a:lnTo>
                  <a:pt x="356" y="101"/>
                </a:lnTo>
                <a:lnTo>
                  <a:pt x="355" y="104"/>
                </a:lnTo>
                <a:lnTo>
                  <a:pt x="353" y="110"/>
                </a:lnTo>
                <a:lnTo>
                  <a:pt x="353" y="110"/>
                </a:lnTo>
                <a:lnTo>
                  <a:pt x="353" y="117"/>
                </a:lnTo>
                <a:lnTo>
                  <a:pt x="355" y="124"/>
                </a:lnTo>
                <a:lnTo>
                  <a:pt x="361" y="135"/>
                </a:lnTo>
                <a:lnTo>
                  <a:pt x="368" y="143"/>
                </a:lnTo>
                <a:lnTo>
                  <a:pt x="371" y="147"/>
                </a:lnTo>
                <a:lnTo>
                  <a:pt x="371" y="147"/>
                </a:lnTo>
                <a:lnTo>
                  <a:pt x="377" y="183"/>
                </a:lnTo>
                <a:lnTo>
                  <a:pt x="384" y="212"/>
                </a:lnTo>
                <a:lnTo>
                  <a:pt x="389" y="230"/>
                </a:lnTo>
                <a:lnTo>
                  <a:pt x="389" y="230"/>
                </a:lnTo>
                <a:lnTo>
                  <a:pt x="396" y="243"/>
                </a:lnTo>
                <a:lnTo>
                  <a:pt x="399" y="258"/>
                </a:lnTo>
                <a:lnTo>
                  <a:pt x="400" y="271"/>
                </a:lnTo>
                <a:lnTo>
                  <a:pt x="399" y="275"/>
                </a:lnTo>
                <a:lnTo>
                  <a:pt x="397" y="276"/>
                </a:lnTo>
                <a:lnTo>
                  <a:pt x="397" y="276"/>
                </a:lnTo>
                <a:lnTo>
                  <a:pt x="389" y="275"/>
                </a:lnTo>
                <a:lnTo>
                  <a:pt x="374" y="270"/>
                </a:lnTo>
                <a:lnTo>
                  <a:pt x="333" y="252"/>
                </a:lnTo>
                <a:lnTo>
                  <a:pt x="276" y="224"/>
                </a:lnTo>
                <a:lnTo>
                  <a:pt x="230" y="161"/>
                </a:lnTo>
                <a:lnTo>
                  <a:pt x="230" y="161"/>
                </a:lnTo>
                <a:lnTo>
                  <a:pt x="223" y="161"/>
                </a:lnTo>
                <a:lnTo>
                  <a:pt x="218" y="163"/>
                </a:lnTo>
                <a:lnTo>
                  <a:pt x="212" y="165"/>
                </a:lnTo>
                <a:lnTo>
                  <a:pt x="205" y="170"/>
                </a:lnTo>
                <a:lnTo>
                  <a:pt x="200" y="174"/>
                </a:lnTo>
                <a:lnTo>
                  <a:pt x="197" y="183"/>
                </a:lnTo>
                <a:lnTo>
                  <a:pt x="197" y="193"/>
                </a:lnTo>
                <a:lnTo>
                  <a:pt x="197" y="193"/>
                </a:lnTo>
                <a:lnTo>
                  <a:pt x="199" y="202"/>
                </a:lnTo>
                <a:lnTo>
                  <a:pt x="202" y="212"/>
                </a:lnTo>
                <a:lnTo>
                  <a:pt x="207" y="222"/>
                </a:lnTo>
                <a:lnTo>
                  <a:pt x="212" y="229"/>
                </a:lnTo>
                <a:lnTo>
                  <a:pt x="220" y="240"/>
                </a:lnTo>
                <a:lnTo>
                  <a:pt x="228" y="245"/>
                </a:lnTo>
                <a:lnTo>
                  <a:pt x="228" y="245"/>
                </a:lnTo>
                <a:lnTo>
                  <a:pt x="284" y="286"/>
                </a:lnTo>
                <a:lnTo>
                  <a:pt x="335" y="324"/>
                </a:lnTo>
                <a:lnTo>
                  <a:pt x="335" y="324"/>
                </a:lnTo>
                <a:lnTo>
                  <a:pt x="338" y="339"/>
                </a:lnTo>
                <a:lnTo>
                  <a:pt x="350" y="375"/>
                </a:lnTo>
                <a:lnTo>
                  <a:pt x="359" y="399"/>
                </a:lnTo>
                <a:lnTo>
                  <a:pt x="369" y="426"/>
                </a:lnTo>
                <a:lnTo>
                  <a:pt x="382" y="452"/>
                </a:lnTo>
                <a:lnTo>
                  <a:pt x="397" y="478"/>
                </a:lnTo>
                <a:lnTo>
                  <a:pt x="397" y="478"/>
                </a:lnTo>
                <a:lnTo>
                  <a:pt x="412" y="501"/>
                </a:lnTo>
                <a:lnTo>
                  <a:pt x="428" y="522"/>
                </a:lnTo>
                <a:lnTo>
                  <a:pt x="443" y="542"/>
                </a:lnTo>
                <a:lnTo>
                  <a:pt x="458" y="559"/>
                </a:lnTo>
                <a:lnTo>
                  <a:pt x="487" y="586"/>
                </a:lnTo>
                <a:lnTo>
                  <a:pt x="514" y="608"/>
                </a:lnTo>
                <a:lnTo>
                  <a:pt x="514" y="608"/>
                </a:lnTo>
                <a:lnTo>
                  <a:pt x="533" y="626"/>
                </a:lnTo>
                <a:lnTo>
                  <a:pt x="548" y="636"/>
                </a:lnTo>
                <a:lnTo>
                  <a:pt x="558" y="642"/>
                </a:lnTo>
                <a:lnTo>
                  <a:pt x="558" y="642"/>
                </a:lnTo>
                <a:lnTo>
                  <a:pt x="553" y="646"/>
                </a:lnTo>
                <a:lnTo>
                  <a:pt x="548" y="649"/>
                </a:lnTo>
                <a:lnTo>
                  <a:pt x="543" y="655"/>
                </a:lnTo>
                <a:lnTo>
                  <a:pt x="537" y="664"/>
                </a:lnTo>
                <a:lnTo>
                  <a:pt x="532" y="677"/>
                </a:lnTo>
                <a:lnTo>
                  <a:pt x="528" y="693"/>
                </a:lnTo>
                <a:lnTo>
                  <a:pt x="525" y="714"/>
                </a:lnTo>
                <a:lnTo>
                  <a:pt x="525" y="714"/>
                </a:lnTo>
                <a:lnTo>
                  <a:pt x="524" y="762"/>
                </a:lnTo>
                <a:lnTo>
                  <a:pt x="522" y="801"/>
                </a:lnTo>
                <a:lnTo>
                  <a:pt x="522" y="841"/>
                </a:lnTo>
                <a:lnTo>
                  <a:pt x="522" y="841"/>
                </a:lnTo>
                <a:lnTo>
                  <a:pt x="512" y="829"/>
                </a:lnTo>
                <a:lnTo>
                  <a:pt x="501" y="818"/>
                </a:lnTo>
                <a:lnTo>
                  <a:pt x="486" y="805"/>
                </a:lnTo>
                <a:lnTo>
                  <a:pt x="466" y="790"/>
                </a:lnTo>
                <a:lnTo>
                  <a:pt x="446" y="778"/>
                </a:lnTo>
                <a:lnTo>
                  <a:pt x="437" y="774"/>
                </a:lnTo>
                <a:lnTo>
                  <a:pt x="425" y="770"/>
                </a:lnTo>
                <a:lnTo>
                  <a:pt x="414" y="767"/>
                </a:lnTo>
                <a:lnTo>
                  <a:pt x="402" y="767"/>
                </a:lnTo>
                <a:lnTo>
                  <a:pt x="402" y="767"/>
                </a:lnTo>
                <a:lnTo>
                  <a:pt x="391" y="767"/>
                </a:lnTo>
                <a:lnTo>
                  <a:pt x="382" y="767"/>
                </a:lnTo>
                <a:lnTo>
                  <a:pt x="373" y="770"/>
                </a:lnTo>
                <a:lnTo>
                  <a:pt x="366" y="774"/>
                </a:lnTo>
                <a:lnTo>
                  <a:pt x="355" y="780"/>
                </a:lnTo>
                <a:lnTo>
                  <a:pt x="345" y="790"/>
                </a:lnTo>
                <a:lnTo>
                  <a:pt x="340" y="798"/>
                </a:lnTo>
                <a:lnTo>
                  <a:pt x="336" y="806"/>
                </a:lnTo>
                <a:lnTo>
                  <a:pt x="333" y="815"/>
                </a:lnTo>
                <a:lnTo>
                  <a:pt x="287" y="683"/>
                </a:lnTo>
                <a:lnTo>
                  <a:pt x="287" y="683"/>
                </a:lnTo>
                <a:lnTo>
                  <a:pt x="292" y="678"/>
                </a:lnTo>
                <a:lnTo>
                  <a:pt x="297" y="672"/>
                </a:lnTo>
                <a:lnTo>
                  <a:pt x="302" y="664"/>
                </a:lnTo>
                <a:lnTo>
                  <a:pt x="304" y="655"/>
                </a:lnTo>
                <a:lnTo>
                  <a:pt x="304" y="650"/>
                </a:lnTo>
                <a:lnTo>
                  <a:pt x="304" y="646"/>
                </a:lnTo>
                <a:lnTo>
                  <a:pt x="300" y="642"/>
                </a:lnTo>
                <a:lnTo>
                  <a:pt x="297" y="637"/>
                </a:lnTo>
                <a:lnTo>
                  <a:pt x="291" y="634"/>
                </a:lnTo>
                <a:lnTo>
                  <a:pt x="284" y="629"/>
                </a:lnTo>
                <a:lnTo>
                  <a:pt x="284" y="629"/>
                </a:lnTo>
                <a:lnTo>
                  <a:pt x="276" y="627"/>
                </a:lnTo>
                <a:lnTo>
                  <a:pt x="269" y="626"/>
                </a:lnTo>
                <a:lnTo>
                  <a:pt x="264" y="627"/>
                </a:lnTo>
                <a:lnTo>
                  <a:pt x="259" y="629"/>
                </a:lnTo>
                <a:lnTo>
                  <a:pt x="258" y="631"/>
                </a:lnTo>
                <a:lnTo>
                  <a:pt x="254" y="636"/>
                </a:lnTo>
                <a:lnTo>
                  <a:pt x="253" y="644"/>
                </a:lnTo>
                <a:lnTo>
                  <a:pt x="253" y="654"/>
                </a:lnTo>
                <a:lnTo>
                  <a:pt x="253" y="664"/>
                </a:lnTo>
                <a:lnTo>
                  <a:pt x="256" y="673"/>
                </a:lnTo>
                <a:lnTo>
                  <a:pt x="256" y="673"/>
                </a:lnTo>
                <a:lnTo>
                  <a:pt x="256" y="680"/>
                </a:lnTo>
                <a:lnTo>
                  <a:pt x="256" y="696"/>
                </a:lnTo>
                <a:lnTo>
                  <a:pt x="254" y="705"/>
                </a:lnTo>
                <a:lnTo>
                  <a:pt x="251" y="714"/>
                </a:lnTo>
                <a:lnTo>
                  <a:pt x="245" y="721"/>
                </a:lnTo>
                <a:lnTo>
                  <a:pt x="241" y="724"/>
                </a:lnTo>
                <a:lnTo>
                  <a:pt x="236" y="726"/>
                </a:lnTo>
                <a:lnTo>
                  <a:pt x="236" y="726"/>
                </a:lnTo>
                <a:lnTo>
                  <a:pt x="215" y="733"/>
                </a:lnTo>
                <a:lnTo>
                  <a:pt x="192" y="737"/>
                </a:lnTo>
                <a:lnTo>
                  <a:pt x="166" y="741"/>
                </a:lnTo>
                <a:lnTo>
                  <a:pt x="89" y="675"/>
                </a:lnTo>
                <a:lnTo>
                  <a:pt x="89" y="675"/>
                </a:lnTo>
                <a:lnTo>
                  <a:pt x="85" y="665"/>
                </a:lnTo>
                <a:lnTo>
                  <a:pt x="82" y="655"/>
                </a:lnTo>
                <a:lnTo>
                  <a:pt x="76" y="644"/>
                </a:lnTo>
                <a:lnTo>
                  <a:pt x="69" y="632"/>
                </a:lnTo>
                <a:lnTo>
                  <a:pt x="59" y="621"/>
                </a:lnTo>
                <a:lnTo>
                  <a:pt x="53" y="616"/>
                </a:lnTo>
                <a:lnTo>
                  <a:pt x="48" y="613"/>
                </a:lnTo>
                <a:lnTo>
                  <a:pt x="41" y="609"/>
                </a:lnTo>
                <a:lnTo>
                  <a:pt x="34" y="609"/>
                </a:lnTo>
                <a:lnTo>
                  <a:pt x="34" y="609"/>
                </a:lnTo>
                <a:lnTo>
                  <a:pt x="21" y="608"/>
                </a:lnTo>
                <a:lnTo>
                  <a:pt x="11" y="611"/>
                </a:lnTo>
                <a:lnTo>
                  <a:pt x="5" y="614"/>
                </a:lnTo>
                <a:lnTo>
                  <a:pt x="0" y="619"/>
                </a:lnTo>
                <a:lnTo>
                  <a:pt x="0" y="626"/>
                </a:lnTo>
                <a:lnTo>
                  <a:pt x="2" y="634"/>
                </a:lnTo>
                <a:lnTo>
                  <a:pt x="5" y="642"/>
                </a:lnTo>
                <a:lnTo>
                  <a:pt x="11" y="650"/>
                </a:lnTo>
                <a:lnTo>
                  <a:pt x="11" y="650"/>
                </a:lnTo>
                <a:lnTo>
                  <a:pt x="36" y="677"/>
                </a:lnTo>
                <a:lnTo>
                  <a:pt x="44" y="688"/>
                </a:lnTo>
                <a:lnTo>
                  <a:pt x="44" y="688"/>
                </a:lnTo>
                <a:lnTo>
                  <a:pt x="62" y="701"/>
                </a:lnTo>
                <a:lnTo>
                  <a:pt x="100" y="733"/>
                </a:lnTo>
                <a:lnTo>
                  <a:pt x="120" y="749"/>
                </a:lnTo>
                <a:lnTo>
                  <a:pt x="136" y="765"/>
                </a:lnTo>
                <a:lnTo>
                  <a:pt x="148" y="778"/>
                </a:lnTo>
                <a:lnTo>
                  <a:pt x="151" y="783"/>
                </a:lnTo>
                <a:lnTo>
                  <a:pt x="151" y="787"/>
                </a:lnTo>
                <a:lnTo>
                  <a:pt x="151" y="787"/>
                </a:lnTo>
                <a:lnTo>
                  <a:pt x="149" y="793"/>
                </a:lnTo>
                <a:lnTo>
                  <a:pt x="146" y="798"/>
                </a:lnTo>
                <a:lnTo>
                  <a:pt x="138" y="806"/>
                </a:lnTo>
                <a:lnTo>
                  <a:pt x="126" y="816"/>
                </a:lnTo>
                <a:lnTo>
                  <a:pt x="126" y="816"/>
                </a:lnTo>
                <a:lnTo>
                  <a:pt x="123" y="818"/>
                </a:lnTo>
                <a:lnTo>
                  <a:pt x="115" y="823"/>
                </a:lnTo>
                <a:lnTo>
                  <a:pt x="103" y="826"/>
                </a:lnTo>
                <a:lnTo>
                  <a:pt x="98" y="826"/>
                </a:lnTo>
                <a:lnTo>
                  <a:pt x="94" y="826"/>
                </a:lnTo>
                <a:lnTo>
                  <a:pt x="94" y="826"/>
                </a:lnTo>
                <a:lnTo>
                  <a:pt x="90" y="823"/>
                </a:lnTo>
                <a:lnTo>
                  <a:pt x="89" y="820"/>
                </a:lnTo>
                <a:lnTo>
                  <a:pt x="87" y="811"/>
                </a:lnTo>
                <a:lnTo>
                  <a:pt x="85" y="808"/>
                </a:lnTo>
                <a:lnTo>
                  <a:pt x="80" y="806"/>
                </a:lnTo>
                <a:lnTo>
                  <a:pt x="72" y="806"/>
                </a:lnTo>
                <a:lnTo>
                  <a:pt x="61" y="808"/>
                </a:lnTo>
                <a:lnTo>
                  <a:pt x="61" y="808"/>
                </a:lnTo>
                <a:lnTo>
                  <a:pt x="49" y="813"/>
                </a:lnTo>
                <a:lnTo>
                  <a:pt x="39" y="818"/>
                </a:lnTo>
                <a:lnTo>
                  <a:pt x="34" y="826"/>
                </a:lnTo>
                <a:lnTo>
                  <a:pt x="33" y="834"/>
                </a:lnTo>
                <a:lnTo>
                  <a:pt x="34" y="842"/>
                </a:lnTo>
                <a:lnTo>
                  <a:pt x="38" y="851"/>
                </a:lnTo>
                <a:lnTo>
                  <a:pt x="46" y="857"/>
                </a:lnTo>
                <a:lnTo>
                  <a:pt x="57" y="864"/>
                </a:lnTo>
                <a:lnTo>
                  <a:pt x="57" y="864"/>
                </a:lnTo>
                <a:lnTo>
                  <a:pt x="72" y="869"/>
                </a:lnTo>
                <a:lnTo>
                  <a:pt x="89" y="874"/>
                </a:lnTo>
                <a:lnTo>
                  <a:pt x="121" y="879"/>
                </a:lnTo>
                <a:lnTo>
                  <a:pt x="149" y="880"/>
                </a:lnTo>
                <a:lnTo>
                  <a:pt x="161" y="882"/>
                </a:lnTo>
                <a:lnTo>
                  <a:pt x="161" y="882"/>
                </a:lnTo>
                <a:lnTo>
                  <a:pt x="199" y="887"/>
                </a:lnTo>
                <a:lnTo>
                  <a:pt x="226" y="892"/>
                </a:lnTo>
                <a:lnTo>
                  <a:pt x="236" y="895"/>
                </a:lnTo>
                <a:lnTo>
                  <a:pt x="241" y="898"/>
                </a:lnTo>
                <a:lnTo>
                  <a:pt x="241" y="898"/>
                </a:lnTo>
                <a:lnTo>
                  <a:pt x="318" y="1025"/>
                </a:lnTo>
                <a:lnTo>
                  <a:pt x="397" y="1154"/>
                </a:lnTo>
                <a:lnTo>
                  <a:pt x="397" y="1154"/>
                </a:lnTo>
                <a:lnTo>
                  <a:pt x="405" y="1163"/>
                </a:lnTo>
                <a:lnTo>
                  <a:pt x="422" y="1179"/>
                </a:lnTo>
                <a:lnTo>
                  <a:pt x="445" y="1199"/>
                </a:lnTo>
                <a:lnTo>
                  <a:pt x="471" y="1220"/>
                </a:lnTo>
                <a:lnTo>
                  <a:pt x="499" y="1240"/>
                </a:lnTo>
                <a:lnTo>
                  <a:pt x="524" y="1258"/>
                </a:lnTo>
                <a:lnTo>
                  <a:pt x="535" y="1264"/>
                </a:lnTo>
                <a:lnTo>
                  <a:pt x="545" y="1268"/>
                </a:lnTo>
                <a:lnTo>
                  <a:pt x="551" y="1271"/>
                </a:lnTo>
                <a:lnTo>
                  <a:pt x="558" y="1269"/>
                </a:lnTo>
                <a:lnTo>
                  <a:pt x="558" y="1269"/>
                </a:lnTo>
                <a:lnTo>
                  <a:pt x="561" y="1268"/>
                </a:lnTo>
                <a:lnTo>
                  <a:pt x="565" y="1261"/>
                </a:lnTo>
                <a:lnTo>
                  <a:pt x="565" y="1253"/>
                </a:lnTo>
                <a:lnTo>
                  <a:pt x="566" y="1245"/>
                </a:lnTo>
                <a:lnTo>
                  <a:pt x="565" y="1222"/>
                </a:lnTo>
                <a:lnTo>
                  <a:pt x="561" y="1195"/>
                </a:lnTo>
                <a:lnTo>
                  <a:pt x="553" y="1149"/>
                </a:lnTo>
                <a:lnTo>
                  <a:pt x="548" y="1128"/>
                </a:lnTo>
                <a:lnTo>
                  <a:pt x="548" y="1128"/>
                </a:lnTo>
                <a:lnTo>
                  <a:pt x="612" y="1171"/>
                </a:lnTo>
                <a:lnTo>
                  <a:pt x="665" y="1204"/>
                </a:lnTo>
                <a:lnTo>
                  <a:pt x="686" y="1217"/>
                </a:lnTo>
                <a:lnTo>
                  <a:pt x="704" y="1225"/>
                </a:lnTo>
                <a:lnTo>
                  <a:pt x="704" y="1225"/>
                </a:lnTo>
                <a:lnTo>
                  <a:pt x="716" y="1231"/>
                </a:lnTo>
                <a:lnTo>
                  <a:pt x="727" y="1235"/>
                </a:lnTo>
                <a:lnTo>
                  <a:pt x="737" y="1236"/>
                </a:lnTo>
                <a:lnTo>
                  <a:pt x="745" y="1236"/>
                </a:lnTo>
                <a:lnTo>
                  <a:pt x="758" y="1236"/>
                </a:lnTo>
                <a:lnTo>
                  <a:pt x="762" y="1235"/>
                </a:lnTo>
                <a:lnTo>
                  <a:pt x="762" y="1235"/>
                </a:lnTo>
                <a:lnTo>
                  <a:pt x="765" y="1250"/>
                </a:lnTo>
                <a:lnTo>
                  <a:pt x="771" y="1279"/>
                </a:lnTo>
                <a:lnTo>
                  <a:pt x="776" y="1297"/>
                </a:lnTo>
                <a:lnTo>
                  <a:pt x="783" y="1312"/>
                </a:lnTo>
                <a:lnTo>
                  <a:pt x="789" y="1322"/>
                </a:lnTo>
                <a:lnTo>
                  <a:pt x="793" y="1327"/>
                </a:lnTo>
                <a:lnTo>
                  <a:pt x="798" y="1328"/>
                </a:lnTo>
                <a:lnTo>
                  <a:pt x="798" y="1328"/>
                </a:lnTo>
                <a:lnTo>
                  <a:pt x="808" y="1328"/>
                </a:lnTo>
                <a:lnTo>
                  <a:pt x="824" y="1327"/>
                </a:lnTo>
                <a:lnTo>
                  <a:pt x="842" y="1322"/>
                </a:lnTo>
                <a:lnTo>
                  <a:pt x="862" y="1315"/>
                </a:lnTo>
                <a:lnTo>
                  <a:pt x="881" y="1309"/>
                </a:lnTo>
                <a:lnTo>
                  <a:pt x="899" y="1299"/>
                </a:lnTo>
                <a:lnTo>
                  <a:pt x="914" y="1287"/>
                </a:lnTo>
                <a:lnTo>
                  <a:pt x="921" y="1281"/>
                </a:lnTo>
                <a:lnTo>
                  <a:pt x="926" y="1274"/>
                </a:lnTo>
                <a:lnTo>
                  <a:pt x="926" y="1274"/>
                </a:lnTo>
                <a:lnTo>
                  <a:pt x="954" y="1236"/>
                </a:lnTo>
                <a:lnTo>
                  <a:pt x="990" y="1182"/>
                </a:lnTo>
                <a:lnTo>
                  <a:pt x="1008" y="1153"/>
                </a:lnTo>
                <a:lnTo>
                  <a:pt x="1024" y="1125"/>
                </a:lnTo>
                <a:lnTo>
                  <a:pt x="1037" y="1100"/>
                </a:lnTo>
                <a:lnTo>
                  <a:pt x="1047" y="1080"/>
                </a:lnTo>
                <a:lnTo>
                  <a:pt x="1047" y="1080"/>
                </a:lnTo>
                <a:lnTo>
                  <a:pt x="1052" y="1064"/>
                </a:lnTo>
                <a:lnTo>
                  <a:pt x="1055" y="1048"/>
                </a:lnTo>
                <a:lnTo>
                  <a:pt x="1059" y="1018"/>
                </a:lnTo>
                <a:lnTo>
                  <a:pt x="1062" y="1005"/>
                </a:lnTo>
                <a:lnTo>
                  <a:pt x="1067" y="993"/>
                </a:lnTo>
                <a:lnTo>
                  <a:pt x="1073" y="982"/>
                </a:lnTo>
                <a:lnTo>
                  <a:pt x="1083" y="972"/>
                </a:lnTo>
                <a:lnTo>
                  <a:pt x="1083" y="972"/>
                </a:lnTo>
                <a:lnTo>
                  <a:pt x="1088" y="967"/>
                </a:lnTo>
                <a:lnTo>
                  <a:pt x="1093" y="962"/>
                </a:lnTo>
                <a:lnTo>
                  <a:pt x="1100" y="949"/>
                </a:lnTo>
                <a:lnTo>
                  <a:pt x="1105" y="933"/>
                </a:lnTo>
                <a:lnTo>
                  <a:pt x="1108" y="913"/>
                </a:lnTo>
                <a:lnTo>
                  <a:pt x="1108" y="895"/>
                </a:lnTo>
                <a:lnTo>
                  <a:pt x="1106" y="875"/>
                </a:lnTo>
                <a:lnTo>
                  <a:pt x="1103" y="856"/>
                </a:lnTo>
                <a:lnTo>
                  <a:pt x="1096" y="838"/>
                </a:lnTo>
                <a:lnTo>
                  <a:pt x="1096" y="838"/>
                </a:lnTo>
                <a:lnTo>
                  <a:pt x="1091" y="821"/>
                </a:lnTo>
                <a:lnTo>
                  <a:pt x="1088" y="803"/>
                </a:lnTo>
                <a:lnTo>
                  <a:pt x="1085" y="787"/>
                </a:lnTo>
                <a:lnTo>
                  <a:pt x="1083" y="770"/>
                </a:lnTo>
                <a:lnTo>
                  <a:pt x="1083" y="742"/>
                </a:lnTo>
                <a:lnTo>
                  <a:pt x="1083" y="724"/>
                </a:lnTo>
                <a:lnTo>
                  <a:pt x="1083" y="724"/>
                </a:lnTo>
                <a:lnTo>
                  <a:pt x="1087" y="693"/>
                </a:lnTo>
                <a:lnTo>
                  <a:pt x="1091" y="632"/>
                </a:lnTo>
                <a:lnTo>
                  <a:pt x="1093" y="598"/>
                </a:lnTo>
                <a:lnTo>
                  <a:pt x="1093" y="562"/>
                </a:lnTo>
                <a:lnTo>
                  <a:pt x="1090" y="527"/>
                </a:lnTo>
                <a:lnTo>
                  <a:pt x="1087" y="513"/>
                </a:lnTo>
                <a:lnTo>
                  <a:pt x="1083" y="498"/>
                </a:lnTo>
                <a:lnTo>
                  <a:pt x="1055" y="409"/>
                </a:lnTo>
                <a:lnTo>
                  <a:pt x="1055" y="409"/>
                </a:lnTo>
                <a:lnTo>
                  <a:pt x="1062" y="396"/>
                </a:lnTo>
                <a:lnTo>
                  <a:pt x="1075" y="367"/>
                </a:lnTo>
                <a:lnTo>
                  <a:pt x="1080" y="348"/>
                </a:lnTo>
                <a:lnTo>
                  <a:pt x="1085" y="330"/>
                </a:lnTo>
                <a:lnTo>
                  <a:pt x="1087" y="312"/>
                </a:lnTo>
                <a:lnTo>
                  <a:pt x="1085" y="304"/>
                </a:lnTo>
                <a:lnTo>
                  <a:pt x="1085" y="296"/>
                </a:lnTo>
                <a:lnTo>
                  <a:pt x="1060" y="220"/>
                </a:lnTo>
                <a:lnTo>
                  <a:pt x="1060" y="220"/>
                </a:lnTo>
                <a:lnTo>
                  <a:pt x="1067" y="219"/>
                </a:lnTo>
                <a:lnTo>
                  <a:pt x="1073" y="215"/>
                </a:lnTo>
                <a:lnTo>
                  <a:pt x="1082" y="209"/>
                </a:lnTo>
                <a:lnTo>
                  <a:pt x="1087" y="201"/>
                </a:lnTo>
                <a:lnTo>
                  <a:pt x="1090" y="194"/>
                </a:lnTo>
                <a:lnTo>
                  <a:pt x="1091" y="188"/>
                </a:lnTo>
                <a:lnTo>
                  <a:pt x="1091" y="181"/>
                </a:lnTo>
                <a:lnTo>
                  <a:pt x="1091" y="171"/>
                </a:lnTo>
                <a:lnTo>
                  <a:pt x="1090" y="161"/>
                </a:lnTo>
                <a:lnTo>
                  <a:pt x="1088" y="150"/>
                </a:lnTo>
                <a:lnTo>
                  <a:pt x="1088" y="150"/>
                </a:lnTo>
                <a:lnTo>
                  <a:pt x="1082" y="129"/>
                </a:lnTo>
                <a:lnTo>
                  <a:pt x="1073" y="110"/>
                </a:lnTo>
                <a:lnTo>
                  <a:pt x="1065" y="96"/>
                </a:lnTo>
                <a:lnTo>
                  <a:pt x="1055" y="83"/>
                </a:lnTo>
                <a:lnTo>
                  <a:pt x="1045" y="73"/>
                </a:lnTo>
                <a:lnTo>
                  <a:pt x="1034" y="66"/>
                </a:lnTo>
                <a:lnTo>
                  <a:pt x="1023" y="60"/>
                </a:lnTo>
                <a:lnTo>
                  <a:pt x="1011" y="56"/>
                </a:lnTo>
                <a:lnTo>
                  <a:pt x="1011" y="56"/>
                </a:lnTo>
                <a:lnTo>
                  <a:pt x="990" y="50"/>
                </a:lnTo>
                <a:lnTo>
                  <a:pt x="973" y="46"/>
                </a:lnTo>
                <a:lnTo>
                  <a:pt x="958" y="43"/>
                </a:lnTo>
                <a:lnTo>
                  <a:pt x="942" y="35"/>
                </a:lnTo>
                <a:lnTo>
                  <a:pt x="942" y="35"/>
                </a:lnTo>
                <a:lnTo>
                  <a:pt x="922" y="22"/>
                </a:lnTo>
                <a:lnTo>
                  <a:pt x="904" y="10"/>
                </a:lnTo>
                <a:lnTo>
                  <a:pt x="896" y="5"/>
                </a:lnTo>
                <a:lnTo>
                  <a:pt x="886" y="2"/>
                </a:lnTo>
                <a:lnTo>
                  <a:pt x="878" y="0"/>
                </a:lnTo>
                <a:lnTo>
                  <a:pt x="868" y="2"/>
                </a:lnTo>
                <a:lnTo>
                  <a:pt x="868" y="2"/>
                </a:lnTo>
                <a:lnTo>
                  <a:pt x="849" y="10"/>
                </a:lnTo>
                <a:lnTo>
                  <a:pt x="824" y="22"/>
                </a:lnTo>
                <a:lnTo>
                  <a:pt x="801" y="35"/>
                </a:lnTo>
                <a:lnTo>
                  <a:pt x="793" y="42"/>
                </a:lnTo>
                <a:lnTo>
                  <a:pt x="786" y="48"/>
                </a:lnTo>
                <a:lnTo>
                  <a:pt x="786" y="48"/>
                </a:lnTo>
                <a:lnTo>
                  <a:pt x="762" y="73"/>
                </a:lnTo>
                <a:lnTo>
                  <a:pt x="748" y="87"/>
                </a:lnTo>
                <a:lnTo>
                  <a:pt x="748" y="87"/>
                </a:lnTo>
                <a:lnTo>
                  <a:pt x="743" y="89"/>
                </a:lnTo>
                <a:lnTo>
                  <a:pt x="732" y="97"/>
                </a:lnTo>
                <a:lnTo>
                  <a:pt x="719" y="107"/>
                </a:lnTo>
                <a:lnTo>
                  <a:pt x="714" y="114"/>
                </a:lnTo>
                <a:lnTo>
                  <a:pt x="711" y="119"/>
                </a:lnTo>
                <a:lnTo>
                  <a:pt x="711" y="119"/>
                </a:lnTo>
                <a:lnTo>
                  <a:pt x="704" y="132"/>
                </a:lnTo>
                <a:lnTo>
                  <a:pt x="694" y="147"/>
                </a:lnTo>
                <a:lnTo>
                  <a:pt x="681" y="163"/>
                </a:lnTo>
                <a:lnTo>
                  <a:pt x="681" y="16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D8F11227-5727-42EB-8726-98A69F402149}"/>
              </a:ext>
            </a:extLst>
          </p:cNvPr>
          <p:cNvSpPr>
            <a:spLocks/>
          </p:cNvSpPr>
          <p:nvPr/>
        </p:nvSpPr>
        <p:spPr bwMode="auto">
          <a:xfrm>
            <a:off x="6908078" y="933450"/>
            <a:ext cx="2062563" cy="2592337"/>
          </a:xfrm>
          <a:custGeom>
            <a:avLst/>
            <a:gdLst>
              <a:gd name="T0" fmla="*/ 318 w 985"/>
              <a:gd name="T1" fmla="*/ 20 h 1238"/>
              <a:gd name="T2" fmla="*/ 251 w 985"/>
              <a:gd name="T3" fmla="*/ 5 h 1238"/>
              <a:gd name="T4" fmla="*/ 205 w 985"/>
              <a:gd name="T5" fmla="*/ 17 h 1238"/>
              <a:gd name="T6" fmla="*/ 180 w 985"/>
              <a:gd name="T7" fmla="*/ 138 h 1238"/>
              <a:gd name="T8" fmla="*/ 200 w 985"/>
              <a:gd name="T9" fmla="*/ 205 h 1238"/>
              <a:gd name="T10" fmla="*/ 228 w 985"/>
              <a:gd name="T11" fmla="*/ 319 h 1238"/>
              <a:gd name="T12" fmla="*/ 258 w 985"/>
              <a:gd name="T13" fmla="*/ 412 h 1238"/>
              <a:gd name="T14" fmla="*/ 200 w 985"/>
              <a:gd name="T15" fmla="*/ 483 h 1238"/>
              <a:gd name="T16" fmla="*/ 187 w 985"/>
              <a:gd name="T17" fmla="*/ 475 h 1238"/>
              <a:gd name="T18" fmla="*/ 187 w 985"/>
              <a:gd name="T19" fmla="*/ 493 h 1238"/>
              <a:gd name="T20" fmla="*/ 128 w 985"/>
              <a:gd name="T21" fmla="*/ 460 h 1238"/>
              <a:gd name="T22" fmla="*/ 72 w 985"/>
              <a:gd name="T23" fmla="*/ 391 h 1238"/>
              <a:gd name="T24" fmla="*/ 39 w 985"/>
              <a:gd name="T25" fmla="*/ 401 h 1238"/>
              <a:gd name="T26" fmla="*/ 49 w 985"/>
              <a:gd name="T27" fmla="*/ 434 h 1238"/>
              <a:gd name="T28" fmla="*/ 110 w 985"/>
              <a:gd name="T29" fmla="*/ 496 h 1238"/>
              <a:gd name="T30" fmla="*/ 69 w 985"/>
              <a:gd name="T31" fmla="*/ 506 h 1238"/>
              <a:gd name="T32" fmla="*/ 10 w 985"/>
              <a:gd name="T33" fmla="*/ 486 h 1238"/>
              <a:gd name="T34" fmla="*/ 5 w 985"/>
              <a:gd name="T35" fmla="*/ 511 h 1238"/>
              <a:gd name="T36" fmla="*/ 44 w 985"/>
              <a:gd name="T37" fmla="*/ 532 h 1238"/>
              <a:gd name="T38" fmla="*/ 151 w 985"/>
              <a:gd name="T39" fmla="*/ 557 h 1238"/>
              <a:gd name="T40" fmla="*/ 187 w 985"/>
              <a:gd name="T41" fmla="*/ 604 h 1238"/>
              <a:gd name="T42" fmla="*/ 253 w 985"/>
              <a:gd name="T43" fmla="*/ 565 h 1238"/>
              <a:gd name="T44" fmla="*/ 300 w 985"/>
              <a:gd name="T45" fmla="*/ 596 h 1238"/>
              <a:gd name="T46" fmla="*/ 230 w 985"/>
              <a:gd name="T47" fmla="*/ 608 h 1238"/>
              <a:gd name="T48" fmla="*/ 233 w 985"/>
              <a:gd name="T49" fmla="*/ 709 h 1238"/>
              <a:gd name="T50" fmla="*/ 182 w 985"/>
              <a:gd name="T51" fmla="*/ 658 h 1238"/>
              <a:gd name="T52" fmla="*/ 146 w 985"/>
              <a:gd name="T53" fmla="*/ 654 h 1238"/>
              <a:gd name="T54" fmla="*/ 118 w 985"/>
              <a:gd name="T55" fmla="*/ 647 h 1238"/>
              <a:gd name="T56" fmla="*/ 51 w 985"/>
              <a:gd name="T57" fmla="*/ 591 h 1238"/>
              <a:gd name="T58" fmla="*/ 41 w 985"/>
              <a:gd name="T59" fmla="*/ 611 h 1238"/>
              <a:gd name="T60" fmla="*/ 116 w 985"/>
              <a:gd name="T61" fmla="*/ 688 h 1238"/>
              <a:gd name="T62" fmla="*/ 167 w 985"/>
              <a:gd name="T63" fmla="*/ 747 h 1238"/>
              <a:gd name="T64" fmla="*/ 149 w 985"/>
              <a:gd name="T65" fmla="*/ 762 h 1238"/>
              <a:gd name="T66" fmla="*/ 108 w 985"/>
              <a:gd name="T67" fmla="*/ 755 h 1238"/>
              <a:gd name="T68" fmla="*/ 121 w 985"/>
              <a:gd name="T69" fmla="*/ 785 h 1238"/>
              <a:gd name="T70" fmla="*/ 226 w 985"/>
              <a:gd name="T71" fmla="*/ 795 h 1238"/>
              <a:gd name="T72" fmla="*/ 325 w 985"/>
              <a:gd name="T73" fmla="*/ 831 h 1238"/>
              <a:gd name="T74" fmla="*/ 402 w 985"/>
              <a:gd name="T75" fmla="*/ 878 h 1238"/>
              <a:gd name="T76" fmla="*/ 574 w 985"/>
              <a:gd name="T77" fmla="*/ 887 h 1238"/>
              <a:gd name="T78" fmla="*/ 630 w 985"/>
              <a:gd name="T79" fmla="*/ 862 h 1238"/>
              <a:gd name="T80" fmla="*/ 771 w 985"/>
              <a:gd name="T81" fmla="*/ 906 h 1238"/>
              <a:gd name="T82" fmla="*/ 816 w 985"/>
              <a:gd name="T83" fmla="*/ 1036 h 1238"/>
              <a:gd name="T84" fmla="*/ 794 w 985"/>
              <a:gd name="T85" fmla="*/ 1144 h 1238"/>
              <a:gd name="T86" fmla="*/ 832 w 985"/>
              <a:gd name="T87" fmla="*/ 1172 h 1238"/>
              <a:gd name="T88" fmla="*/ 891 w 985"/>
              <a:gd name="T89" fmla="*/ 1197 h 1238"/>
              <a:gd name="T90" fmla="*/ 942 w 985"/>
              <a:gd name="T91" fmla="*/ 1215 h 1238"/>
              <a:gd name="T92" fmla="*/ 968 w 985"/>
              <a:gd name="T93" fmla="*/ 1235 h 1238"/>
              <a:gd name="T94" fmla="*/ 981 w 985"/>
              <a:gd name="T95" fmla="*/ 1215 h 1238"/>
              <a:gd name="T96" fmla="*/ 975 w 985"/>
              <a:gd name="T97" fmla="*/ 1182 h 1238"/>
              <a:gd name="T98" fmla="*/ 962 w 985"/>
              <a:gd name="T99" fmla="*/ 1143 h 1238"/>
              <a:gd name="T100" fmla="*/ 968 w 985"/>
              <a:gd name="T101" fmla="*/ 1133 h 1238"/>
              <a:gd name="T102" fmla="*/ 962 w 985"/>
              <a:gd name="T103" fmla="*/ 1120 h 1238"/>
              <a:gd name="T104" fmla="*/ 935 w 985"/>
              <a:gd name="T105" fmla="*/ 1116 h 1238"/>
              <a:gd name="T106" fmla="*/ 919 w 985"/>
              <a:gd name="T107" fmla="*/ 1074 h 1238"/>
              <a:gd name="T108" fmla="*/ 975 w 985"/>
              <a:gd name="T109" fmla="*/ 946 h 1238"/>
              <a:gd name="T110" fmla="*/ 970 w 985"/>
              <a:gd name="T111" fmla="*/ 850 h 1238"/>
              <a:gd name="T112" fmla="*/ 765 w 985"/>
              <a:gd name="T113" fmla="*/ 737 h 1238"/>
              <a:gd name="T114" fmla="*/ 699 w 985"/>
              <a:gd name="T115" fmla="*/ 552 h 1238"/>
              <a:gd name="T116" fmla="*/ 632 w 985"/>
              <a:gd name="T117" fmla="*/ 330 h 1238"/>
              <a:gd name="T118" fmla="*/ 520 w 985"/>
              <a:gd name="T119" fmla="*/ 224 h 1238"/>
              <a:gd name="T120" fmla="*/ 456 w 985"/>
              <a:gd name="T121" fmla="*/ 102 h 1238"/>
              <a:gd name="T122" fmla="*/ 440 w 985"/>
              <a:gd name="T123" fmla="*/ 31 h 1238"/>
              <a:gd name="T124" fmla="*/ 364 w 985"/>
              <a:gd name="T125" fmla="*/ 33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5" h="1238">
                <a:moveTo>
                  <a:pt x="364" y="33"/>
                </a:moveTo>
                <a:lnTo>
                  <a:pt x="364" y="33"/>
                </a:lnTo>
                <a:lnTo>
                  <a:pt x="361" y="31"/>
                </a:lnTo>
                <a:lnTo>
                  <a:pt x="351" y="27"/>
                </a:lnTo>
                <a:lnTo>
                  <a:pt x="336" y="22"/>
                </a:lnTo>
                <a:lnTo>
                  <a:pt x="328" y="20"/>
                </a:lnTo>
                <a:lnTo>
                  <a:pt x="318" y="20"/>
                </a:lnTo>
                <a:lnTo>
                  <a:pt x="318" y="20"/>
                </a:lnTo>
                <a:lnTo>
                  <a:pt x="285" y="20"/>
                </a:lnTo>
                <a:lnTo>
                  <a:pt x="272" y="20"/>
                </a:lnTo>
                <a:lnTo>
                  <a:pt x="272" y="20"/>
                </a:lnTo>
                <a:lnTo>
                  <a:pt x="271" y="18"/>
                </a:lnTo>
                <a:lnTo>
                  <a:pt x="266" y="15"/>
                </a:lnTo>
                <a:lnTo>
                  <a:pt x="251" y="5"/>
                </a:lnTo>
                <a:lnTo>
                  <a:pt x="243" y="2"/>
                </a:lnTo>
                <a:lnTo>
                  <a:pt x="233" y="0"/>
                </a:lnTo>
                <a:lnTo>
                  <a:pt x="223" y="2"/>
                </a:lnTo>
                <a:lnTo>
                  <a:pt x="218" y="4"/>
                </a:lnTo>
                <a:lnTo>
                  <a:pt x="213" y="7"/>
                </a:lnTo>
                <a:lnTo>
                  <a:pt x="213" y="7"/>
                </a:lnTo>
                <a:lnTo>
                  <a:pt x="205" y="17"/>
                </a:lnTo>
                <a:lnTo>
                  <a:pt x="198" y="30"/>
                </a:lnTo>
                <a:lnTo>
                  <a:pt x="192" y="45"/>
                </a:lnTo>
                <a:lnTo>
                  <a:pt x="189" y="59"/>
                </a:lnTo>
                <a:lnTo>
                  <a:pt x="184" y="94"/>
                </a:lnTo>
                <a:lnTo>
                  <a:pt x="180" y="125"/>
                </a:lnTo>
                <a:lnTo>
                  <a:pt x="180" y="125"/>
                </a:lnTo>
                <a:lnTo>
                  <a:pt x="180" y="138"/>
                </a:lnTo>
                <a:lnTo>
                  <a:pt x="182" y="148"/>
                </a:lnTo>
                <a:lnTo>
                  <a:pt x="185" y="164"/>
                </a:lnTo>
                <a:lnTo>
                  <a:pt x="190" y="178"/>
                </a:lnTo>
                <a:lnTo>
                  <a:pt x="194" y="191"/>
                </a:lnTo>
                <a:lnTo>
                  <a:pt x="194" y="191"/>
                </a:lnTo>
                <a:lnTo>
                  <a:pt x="195" y="197"/>
                </a:lnTo>
                <a:lnTo>
                  <a:pt x="200" y="205"/>
                </a:lnTo>
                <a:lnTo>
                  <a:pt x="210" y="227"/>
                </a:lnTo>
                <a:lnTo>
                  <a:pt x="217" y="240"/>
                </a:lnTo>
                <a:lnTo>
                  <a:pt x="221" y="256"/>
                </a:lnTo>
                <a:lnTo>
                  <a:pt x="225" y="274"/>
                </a:lnTo>
                <a:lnTo>
                  <a:pt x="226" y="296"/>
                </a:lnTo>
                <a:lnTo>
                  <a:pt x="226" y="296"/>
                </a:lnTo>
                <a:lnTo>
                  <a:pt x="228" y="319"/>
                </a:lnTo>
                <a:lnTo>
                  <a:pt x="231" y="338"/>
                </a:lnTo>
                <a:lnTo>
                  <a:pt x="236" y="356"/>
                </a:lnTo>
                <a:lnTo>
                  <a:pt x="243" y="371"/>
                </a:lnTo>
                <a:lnTo>
                  <a:pt x="253" y="396"/>
                </a:lnTo>
                <a:lnTo>
                  <a:pt x="259" y="407"/>
                </a:lnTo>
                <a:lnTo>
                  <a:pt x="259" y="407"/>
                </a:lnTo>
                <a:lnTo>
                  <a:pt x="258" y="412"/>
                </a:lnTo>
                <a:lnTo>
                  <a:pt x="254" y="419"/>
                </a:lnTo>
                <a:lnTo>
                  <a:pt x="241" y="437"/>
                </a:lnTo>
                <a:lnTo>
                  <a:pt x="212" y="475"/>
                </a:lnTo>
                <a:lnTo>
                  <a:pt x="207" y="480"/>
                </a:lnTo>
                <a:lnTo>
                  <a:pt x="207" y="480"/>
                </a:lnTo>
                <a:lnTo>
                  <a:pt x="203" y="483"/>
                </a:lnTo>
                <a:lnTo>
                  <a:pt x="200" y="483"/>
                </a:lnTo>
                <a:lnTo>
                  <a:pt x="197" y="483"/>
                </a:lnTo>
                <a:lnTo>
                  <a:pt x="194" y="480"/>
                </a:lnTo>
                <a:lnTo>
                  <a:pt x="190" y="475"/>
                </a:lnTo>
                <a:lnTo>
                  <a:pt x="189" y="473"/>
                </a:lnTo>
                <a:lnTo>
                  <a:pt x="187" y="473"/>
                </a:lnTo>
                <a:lnTo>
                  <a:pt x="187" y="473"/>
                </a:lnTo>
                <a:lnTo>
                  <a:pt x="187" y="475"/>
                </a:lnTo>
                <a:lnTo>
                  <a:pt x="189" y="478"/>
                </a:lnTo>
                <a:lnTo>
                  <a:pt x="194" y="486"/>
                </a:lnTo>
                <a:lnTo>
                  <a:pt x="195" y="489"/>
                </a:lnTo>
                <a:lnTo>
                  <a:pt x="195" y="493"/>
                </a:lnTo>
                <a:lnTo>
                  <a:pt x="192" y="494"/>
                </a:lnTo>
                <a:lnTo>
                  <a:pt x="187" y="493"/>
                </a:lnTo>
                <a:lnTo>
                  <a:pt x="187" y="493"/>
                </a:lnTo>
                <a:lnTo>
                  <a:pt x="171" y="488"/>
                </a:lnTo>
                <a:lnTo>
                  <a:pt x="156" y="481"/>
                </a:lnTo>
                <a:lnTo>
                  <a:pt x="148" y="478"/>
                </a:lnTo>
                <a:lnTo>
                  <a:pt x="139" y="473"/>
                </a:lnTo>
                <a:lnTo>
                  <a:pt x="133" y="466"/>
                </a:lnTo>
                <a:lnTo>
                  <a:pt x="128" y="460"/>
                </a:lnTo>
                <a:lnTo>
                  <a:pt x="128" y="460"/>
                </a:lnTo>
                <a:lnTo>
                  <a:pt x="116" y="443"/>
                </a:lnTo>
                <a:lnTo>
                  <a:pt x="102" y="427"/>
                </a:lnTo>
                <a:lnTo>
                  <a:pt x="88" y="414"/>
                </a:lnTo>
                <a:lnTo>
                  <a:pt x="82" y="407"/>
                </a:lnTo>
                <a:lnTo>
                  <a:pt x="82" y="407"/>
                </a:lnTo>
                <a:lnTo>
                  <a:pt x="79" y="402"/>
                </a:lnTo>
                <a:lnTo>
                  <a:pt x="72" y="391"/>
                </a:lnTo>
                <a:lnTo>
                  <a:pt x="67" y="388"/>
                </a:lnTo>
                <a:lnTo>
                  <a:pt x="62" y="384"/>
                </a:lnTo>
                <a:lnTo>
                  <a:pt x="56" y="384"/>
                </a:lnTo>
                <a:lnTo>
                  <a:pt x="49" y="388"/>
                </a:lnTo>
                <a:lnTo>
                  <a:pt x="49" y="388"/>
                </a:lnTo>
                <a:lnTo>
                  <a:pt x="43" y="394"/>
                </a:lnTo>
                <a:lnTo>
                  <a:pt x="39" y="401"/>
                </a:lnTo>
                <a:lnTo>
                  <a:pt x="38" y="407"/>
                </a:lnTo>
                <a:lnTo>
                  <a:pt x="39" y="416"/>
                </a:lnTo>
                <a:lnTo>
                  <a:pt x="39" y="422"/>
                </a:lnTo>
                <a:lnTo>
                  <a:pt x="43" y="427"/>
                </a:lnTo>
                <a:lnTo>
                  <a:pt x="46" y="432"/>
                </a:lnTo>
                <a:lnTo>
                  <a:pt x="49" y="434"/>
                </a:lnTo>
                <a:lnTo>
                  <a:pt x="49" y="434"/>
                </a:lnTo>
                <a:lnTo>
                  <a:pt x="56" y="437"/>
                </a:lnTo>
                <a:lnTo>
                  <a:pt x="62" y="442"/>
                </a:lnTo>
                <a:lnTo>
                  <a:pt x="69" y="447"/>
                </a:lnTo>
                <a:lnTo>
                  <a:pt x="69" y="447"/>
                </a:lnTo>
                <a:lnTo>
                  <a:pt x="92" y="471"/>
                </a:lnTo>
                <a:lnTo>
                  <a:pt x="107" y="489"/>
                </a:lnTo>
                <a:lnTo>
                  <a:pt x="110" y="496"/>
                </a:lnTo>
                <a:lnTo>
                  <a:pt x="110" y="498"/>
                </a:lnTo>
                <a:lnTo>
                  <a:pt x="108" y="499"/>
                </a:lnTo>
                <a:lnTo>
                  <a:pt x="108" y="499"/>
                </a:lnTo>
                <a:lnTo>
                  <a:pt x="92" y="506"/>
                </a:lnTo>
                <a:lnTo>
                  <a:pt x="82" y="507"/>
                </a:lnTo>
                <a:lnTo>
                  <a:pt x="75" y="507"/>
                </a:lnTo>
                <a:lnTo>
                  <a:pt x="69" y="506"/>
                </a:lnTo>
                <a:lnTo>
                  <a:pt x="69" y="506"/>
                </a:lnTo>
                <a:lnTo>
                  <a:pt x="61" y="503"/>
                </a:lnTo>
                <a:lnTo>
                  <a:pt x="52" y="498"/>
                </a:lnTo>
                <a:lnTo>
                  <a:pt x="34" y="489"/>
                </a:lnTo>
                <a:lnTo>
                  <a:pt x="26" y="486"/>
                </a:lnTo>
                <a:lnTo>
                  <a:pt x="16" y="484"/>
                </a:lnTo>
                <a:lnTo>
                  <a:pt x="10" y="486"/>
                </a:lnTo>
                <a:lnTo>
                  <a:pt x="6" y="489"/>
                </a:lnTo>
                <a:lnTo>
                  <a:pt x="3" y="493"/>
                </a:lnTo>
                <a:lnTo>
                  <a:pt x="3" y="493"/>
                </a:lnTo>
                <a:lnTo>
                  <a:pt x="0" y="501"/>
                </a:lnTo>
                <a:lnTo>
                  <a:pt x="0" y="503"/>
                </a:lnTo>
                <a:lnTo>
                  <a:pt x="0" y="506"/>
                </a:lnTo>
                <a:lnTo>
                  <a:pt x="5" y="511"/>
                </a:lnTo>
                <a:lnTo>
                  <a:pt x="11" y="514"/>
                </a:lnTo>
                <a:lnTo>
                  <a:pt x="24" y="519"/>
                </a:lnTo>
                <a:lnTo>
                  <a:pt x="31" y="522"/>
                </a:lnTo>
                <a:lnTo>
                  <a:pt x="36" y="526"/>
                </a:lnTo>
                <a:lnTo>
                  <a:pt x="36" y="526"/>
                </a:lnTo>
                <a:lnTo>
                  <a:pt x="39" y="529"/>
                </a:lnTo>
                <a:lnTo>
                  <a:pt x="44" y="532"/>
                </a:lnTo>
                <a:lnTo>
                  <a:pt x="59" y="537"/>
                </a:lnTo>
                <a:lnTo>
                  <a:pt x="77" y="542"/>
                </a:lnTo>
                <a:lnTo>
                  <a:pt x="102" y="545"/>
                </a:lnTo>
                <a:lnTo>
                  <a:pt x="102" y="545"/>
                </a:lnTo>
                <a:lnTo>
                  <a:pt x="125" y="548"/>
                </a:lnTo>
                <a:lnTo>
                  <a:pt x="141" y="553"/>
                </a:lnTo>
                <a:lnTo>
                  <a:pt x="151" y="557"/>
                </a:lnTo>
                <a:lnTo>
                  <a:pt x="154" y="558"/>
                </a:lnTo>
                <a:lnTo>
                  <a:pt x="154" y="558"/>
                </a:lnTo>
                <a:lnTo>
                  <a:pt x="166" y="578"/>
                </a:lnTo>
                <a:lnTo>
                  <a:pt x="175" y="593"/>
                </a:lnTo>
                <a:lnTo>
                  <a:pt x="182" y="599"/>
                </a:lnTo>
                <a:lnTo>
                  <a:pt x="187" y="604"/>
                </a:lnTo>
                <a:lnTo>
                  <a:pt x="187" y="604"/>
                </a:lnTo>
                <a:lnTo>
                  <a:pt x="194" y="606"/>
                </a:lnTo>
                <a:lnTo>
                  <a:pt x="200" y="606"/>
                </a:lnTo>
                <a:lnTo>
                  <a:pt x="208" y="603"/>
                </a:lnTo>
                <a:lnTo>
                  <a:pt x="218" y="596"/>
                </a:lnTo>
                <a:lnTo>
                  <a:pt x="236" y="581"/>
                </a:lnTo>
                <a:lnTo>
                  <a:pt x="253" y="565"/>
                </a:lnTo>
                <a:lnTo>
                  <a:pt x="253" y="565"/>
                </a:lnTo>
                <a:lnTo>
                  <a:pt x="266" y="550"/>
                </a:lnTo>
                <a:lnTo>
                  <a:pt x="274" y="537"/>
                </a:lnTo>
                <a:lnTo>
                  <a:pt x="279" y="526"/>
                </a:lnTo>
                <a:lnTo>
                  <a:pt x="358" y="598"/>
                </a:lnTo>
                <a:lnTo>
                  <a:pt x="358" y="598"/>
                </a:lnTo>
                <a:lnTo>
                  <a:pt x="340" y="598"/>
                </a:lnTo>
                <a:lnTo>
                  <a:pt x="300" y="596"/>
                </a:lnTo>
                <a:lnTo>
                  <a:pt x="279" y="598"/>
                </a:lnTo>
                <a:lnTo>
                  <a:pt x="259" y="598"/>
                </a:lnTo>
                <a:lnTo>
                  <a:pt x="243" y="601"/>
                </a:lnTo>
                <a:lnTo>
                  <a:pt x="236" y="603"/>
                </a:lnTo>
                <a:lnTo>
                  <a:pt x="233" y="604"/>
                </a:lnTo>
                <a:lnTo>
                  <a:pt x="233" y="604"/>
                </a:lnTo>
                <a:lnTo>
                  <a:pt x="230" y="608"/>
                </a:lnTo>
                <a:lnTo>
                  <a:pt x="228" y="613"/>
                </a:lnTo>
                <a:lnTo>
                  <a:pt x="226" y="626"/>
                </a:lnTo>
                <a:lnTo>
                  <a:pt x="226" y="642"/>
                </a:lnTo>
                <a:lnTo>
                  <a:pt x="228" y="662"/>
                </a:lnTo>
                <a:lnTo>
                  <a:pt x="231" y="695"/>
                </a:lnTo>
                <a:lnTo>
                  <a:pt x="233" y="709"/>
                </a:lnTo>
                <a:lnTo>
                  <a:pt x="233" y="709"/>
                </a:lnTo>
                <a:lnTo>
                  <a:pt x="228" y="706"/>
                </a:lnTo>
                <a:lnTo>
                  <a:pt x="217" y="695"/>
                </a:lnTo>
                <a:lnTo>
                  <a:pt x="203" y="683"/>
                </a:lnTo>
                <a:lnTo>
                  <a:pt x="194" y="670"/>
                </a:lnTo>
                <a:lnTo>
                  <a:pt x="194" y="670"/>
                </a:lnTo>
                <a:lnTo>
                  <a:pt x="189" y="663"/>
                </a:lnTo>
                <a:lnTo>
                  <a:pt x="182" y="658"/>
                </a:lnTo>
                <a:lnTo>
                  <a:pt x="167" y="647"/>
                </a:lnTo>
                <a:lnTo>
                  <a:pt x="161" y="644"/>
                </a:lnTo>
                <a:lnTo>
                  <a:pt x="154" y="642"/>
                </a:lnTo>
                <a:lnTo>
                  <a:pt x="149" y="642"/>
                </a:lnTo>
                <a:lnTo>
                  <a:pt x="148" y="644"/>
                </a:lnTo>
                <a:lnTo>
                  <a:pt x="148" y="644"/>
                </a:lnTo>
                <a:lnTo>
                  <a:pt x="146" y="654"/>
                </a:lnTo>
                <a:lnTo>
                  <a:pt x="146" y="665"/>
                </a:lnTo>
                <a:lnTo>
                  <a:pt x="148" y="673"/>
                </a:lnTo>
                <a:lnTo>
                  <a:pt x="148" y="677"/>
                </a:lnTo>
                <a:lnTo>
                  <a:pt x="148" y="677"/>
                </a:lnTo>
                <a:lnTo>
                  <a:pt x="144" y="672"/>
                </a:lnTo>
                <a:lnTo>
                  <a:pt x="133" y="662"/>
                </a:lnTo>
                <a:lnTo>
                  <a:pt x="118" y="647"/>
                </a:lnTo>
                <a:lnTo>
                  <a:pt x="102" y="631"/>
                </a:lnTo>
                <a:lnTo>
                  <a:pt x="102" y="631"/>
                </a:lnTo>
                <a:lnTo>
                  <a:pt x="85" y="613"/>
                </a:lnTo>
                <a:lnTo>
                  <a:pt x="75" y="604"/>
                </a:lnTo>
                <a:lnTo>
                  <a:pt x="67" y="598"/>
                </a:lnTo>
                <a:lnTo>
                  <a:pt x="57" y="593"/>
                </a:lnTo>
                <a:lnTo>
                  <a:pt x="51" y="591"/>
                </a:lnTo>
                <a:lnTo>
                  <a:pt x="47" y="591"/>
                </a:lnTo>
                <a:lnTo>
                  <a:pt x="46" y="593"/>
                </a:lnTo>
                <a:lnTo>
                  <a:pt x="44" y="594"/>
                </a:lnTo>
                <a:lnTo>
                  <a:pt x="43" y="598"/>
                </a:lnTo>
                <a:lnTo>
                  <a:pt x="43" y="598"/>
                </a:lnTo>
                <a:lnTo>
                  <a:pt x="41" y="604"/>
                </a:lnTo>
                <a:lnTo>
                  <a:pt x="41" y="611"/>
                </a:lnTo>
                <a:lnTo>
                  <a:pt x="43" y="617"/>
                </a:lnTo>
                <a:lnTo>
                  <a:pt x="46" y="622"/>
                </a:lnTo>
                <a:lnTo>
                  <a:pt x="52" y="632"/>
                </a:lnTo>
                <a:lnTo>
                  <a:pt x="62" y="644"/>
                </a:lnTo>
                <a:lnTo>
                  <a:pt x="62" y="644"/>
                </a:lnTo>
                <a:lnTo>
                  <a:pt x="84" y="662"/>
                </a:lnTo>
                <a:lnTo>
                  <a:pt x="116" y="688"/>
                </a:lnTo>
                <a:lnTo>
                  <a:pt x="148" y="714"/>
                </a:lnTo>
                <a:lnTo>
                  <a:pt x="157" y="724"/>
                </a:lnTo>
                <a:lnTo>
                  <a:pt x="161" y="729"/>
                </a:lnTo>
                <a:lnTo>
                  <a:pt x="161" y="729"/>
                </a:lnTo>
                <a:lnTo>
                  <a:pt x="162" y="736"/>
                </a:lnTo>
                <a:lnTo>
                  <a:pt x="166" y="744"/>
                </a:lnTo>
                <a:lnTo>
                  <a:pt x="167" y="747"/>
                </a:lnTo>
                <a:lnTo>
                  <a:pt x="166" y="750"/>
                </a:lnTo>
                <a:lnTo>
                  <a:pt x="164" y="754"/>
                </a:lnTo>
                <a:lnTo>
                  <a:pt x="161" y="755"/>
                </a:lnTo>
                <a:lnTo>
                  <a:pt x="161" y="755"/>
                </a:lnTo>
                <a:lnTo>
                  <a:pt x="156" y="757"/>
                </a:lnTo>
                <a:lnTo>
                  <a:pt x="154" y="759"/>
                </a:lnTo>
                <a:lnTo>
                  <a:pt x="149" y="762"/>
                </a:lnTo>
                <a:lnTo>
                  <a:pt x="146" y="764"/>
                </a:lnTo>
                <a:lnTo>
                  <a:pt x="141" y="762"/>
                </a:lnTo>
                <a:lnTo>
                  <a:pt x="128" y="755"/>
                </a:lnTo>
                <a:lnTo>
                  <a:pt x="128" y="755"/>
                </a:lnTo>
                <a:lnTo>
                  <a:pt x="120" y="752"/>
                </a:lnTo>
                <a:lnTo>
                  <a:pt x="113" y="752"/>
                </a:lnTo>
                <a:lnTo>
                  <a:pt x="108" y="755"/>
                </a:lnTo>
                <a:lnTo>
                  <a:pt x="103" y="760"/>
                </a:lnTo>
                <a:lnTo>
                  <a:pt x="102" y="767"/>
                </a:lnTo>
                <a:lnTo>
                  <a:pt x="102" y="773"/>
                </a:lnTo>
                <a:lnTo>
                  <a:pt x="105" y="778"/>
                </a:lnTo>
                <a:lnTo>
                  <a:pt x="108" y="782"/>
                </a:lnTo>
                <a:lnTo>
                  <a:pt x="108" y="782"/>
                </a:lnTo>
                <a:lnTo>
                  <a:pt x="121" y="785"/>
                </a:lnTo>
                <a:lnTo>
                  <a:pt x="136" y="786"/>
                </a:lnTo>
                <a:lnTo>
                  <a:pt x="154" y="788"/>
                </a:lnTo>
                <a:lnTo>
                  <a:pt x="154" y="788"/>
                </a:lnTo>
                <a:lnTo>
                  <a:pt x="185" y="795"/>
                </a:lnTo>
                <a:lnTo>
                  <a:pt x="210" y="796"/>
                </a:lnTo>
                <a:lnTo>
                  <a:pt x="220" y="796"/>
                </a:lnTo>
                <a:lnTo>
                  <a:pt x="226" y="795"/>
                </a:lnTo>
                <a:lnTo>
                  <a:pt x="226" y="795"/>
                </a:lnTo>
                <a:lnTo>
                  <a:pt x="238" y="788"/>
                </a:lnTo>
                <a:lnTo>
                  <a:pt x="239" y="788"/>
                </a:lnTo>
                <a:lnTo>
                  <a:pt x="239" y="788"/>
                </a:lnTo>
                <a:lnTo>
                  <a:pt x="258" y="796"/>
                </a:lnTo>
                <a:lnTo>
                  <a:pt x="300" y="818"/>
                </a:lnTo>
                <a:lnTo>
                  <a:pt x="325" y="831"/>
                </a:lnTo>
                <a:lnTo>
                  <a:pt x="346" y="844"/>
                </a:lnTo>
                <a:lnTo>
                  <a:pt x="366" y="857"/>
                </a:lnTo>
                <a:lnTo>
                  <a:pt x="377" y="867"/>
                </a:lnTo>
                <a:lnTo>
                  <a:pt x="377" y="867"/>
                </a:lnTo>
                <a:lnTo>
                  <a:pt x="382" y="872"/>
                </a:lnTo>
                <a:lnTo>
                  <a:pt x="392" y="875"/>
                </a:lnTo>
                <a:lnTo>
                  <a:pt x="402" y="878"/>
                </a:lnTo>
                <a:lnTo>
                  <a:pt x="415" y="882"/>
                </a:lnTo>
                <a:lnTo>
                  <a:pt x="445" y="885"/>
                </a:lnTo>
                <a:lnTo>
                  <a:pt x="479" y="887"/>
                </a:lnTo>
                <a:lnTo>
                  <a:pt x="510" y="888"/>
                </a:lnTo>
                <a:lnTo>
                  <a:pt x="540" y="888"/>
                </a:lnTo>
                <a:lnTo>
                  <a:pt x="574" y="887"/>
                </a:lnTo>
                <a:lnTo>
                  <a:pt x="574" y="887"/>
                </a:lnTo>
                <a:lnTo>
                  <a:pt x="589" y="883"/>
                </a:lnTo>
                <a:lnTo>
                  <a:pt x="605" y="878"/>
                </a:lnTo>
                <a:lnTo>
                  <a:pt x="620" y="873"/>
                </a:lnTo>
                <a:lnTo>
                  <a:pt x="625" y="870"/>
                </a:lnTo>
                <a:lnTo>
                  <a:pt x="627" y="867"/>
                </a:lnTo>
                <a:lnTo>
                  <a:pt x="627" y="867"/>
                </a:lnTo>
                <a:lnTo>
                  <a:pt x="630" y="862"/>
                </a:lnTo>
                <a:lnTo>
                  <a:pt x="633" y="857"/>
                </a:lnTo>
                <a:lnTo>
                  <a:pt x="640" y="854"/>
                </a:lnTo>
                <a:lnTo>
                  <a:pt x="640" y="854"/>
                </a:lnTo>
                <a:lnTo>
                  <a:pt x="686" y="873"/>
                </a:lnTo>
                <a:lnTo>
                  <a:pt x="729" y="892"/>
                </a:lnTo>
                <a:lnTo>
                  <a:pt x="771" y="906"/>
                </a:lnTo>
                <a:lnTo>
                  <a:pt x="771" y="906"/>
                </a:lnTo>
                <a:lnTo>
                  <a:pt x="809" y="918"/>
                </a:lnTo>
                <a:lnTo>
                  <a:pt x="840" y="926"/>
                </a:lnTo>
                <a:lnTo>
                  <a:pt x="870" y="933"/>
                </a:lnTo>
                <a:lnTo>
                  <a:pt x="870" y="933"/>
                </a:lnTo>
                <a:lnTo>
                  <a:pt x="858" y="954"/>
                </a:lnTo>
                <a:lnTo>
                  <a:pt x="830" y="1006"/>
                </a:lnTo>
                <a:lnTo>
                  <a:pt x="816" y="1036"/>
                </a:lnTo>
                <a:lnTo>
                  <a:pt x="804" y="1066"/>
                </a:lnTo>
                <a:lnTo>
                  <a:pt x="794" y="1090"/>
                </a:lnTo>
                <a:lnTo>
                  <a:pt x="793" y="1102"/>
                </a:lnTo>
                <a:lnTo>
                  <a:pt x="791" y="1110"/>
                </a:lnTo>
                <a:lnTo>
                  <a:pt x="791" y="1110"/>
                </a:lnTo>
                <a:lnTo>
                  <a:pt x="793" y="1134"/>
                </a:lnTo>
                <a:lnTo>
                  <a:pt x="794" y="1144"/>
                </a:lnTo>
                <a:lnTo>
                  <a:pt x="796" y="1153"/>
                </a:lnTo>
                <a:lnTo>
                  <a:pt x="799" y="1157"/>
                </a:lnTo>
                <a:lnTo>
                  <a:pt x="804" y="1162"/>
                </a:lnTo>
                <a:lnTo>
                  <a:pt x="809" y="1166"/>
                </a:lnTo>
                <a:lnTo>
                  <a:pt x="817" y="1169"/>
                </a:lnTo>
                <a:lnTo>
                  <a:pt x="817" y="1169"/>
                </a:lnTo>
                <a:lnTo>
                  <a:pt x="832" y="1172"/>
                </a:lnTo>
                <a:lnTo>
                  <a:pt x="843" y="1177"/>
                </a:lnTo>
                <a:lnTo>
                  <a:pt x="853" y="1182"/>
                </a:lnTo>
                <a:lnTo>
                  <a:pt x="863" y="1189"/>
                </a:lnTo>
                <a:lnTo>
                  <a:pt x="863" y="1189"/>
                </a:lnTo>
                <a:lnTo>
                  <a:pt x="870" y="1192"/>
                </a:lnTo>
                <a:lnTo>
                  <a:pt x="876" y="1194"/>
                </a:lnTo>
                <a:lnTo>
                  <a:pt x="891" y="1197"/>
                </a:lnTo>
                <a:lnTo>
                  <a:pt x="916" y="1195"/>
                </a:lnTo>
                <a:lnTo>
                  <a:pt x="916" y="1195"/>
                </a:lnTo>
                <a:lnTo>
                  <a:pt x="922" y="1195"/>
                </a:lnTo>
                <a:lnTo>
                  <a:pt x="926" y="1198"/>
                </a:lnTo>
                <a:lnTo>
                  <a:pt x="930" y="1205"/>
                </a:lnTo>
                <a:lnTo>
                  <a:pt x="942" y="1215"/>
                </a:lnTo>
                <a:lnTo>
                  <a:pt x="942" y="1215"/>
                </a:lnTo>
                <a:lnTo>
                  <a:pt x="949" y="1221"/>
                </a:lnTo>
                <a:lnTo>
                  <a:pt x="953" y="1226"/>
                </a:lnTo>
                <a:lnTo>
                  <a:pt x="958" y="1235"/>
                </a:lnTo>
                <a:lnTo>
                  <a:pt x="960" y="1238"/>
                </a:lnTo>
                <a:lnTo>
                  <a:pt x="962" y="1238"/>
                </a:lnTo>
                <a:lnTo>
                  <a:pt x="965" y="1238"/>
                </a:lnTo>
                <a:lnTo>
                  <a:pt x="968" y="1235"/>
                </a:lnTo>
                <a:lnTo>
                  <a:pt x="968" y="1235"/>
                </a:lnTo>
                <a:lnTo>
                  <a:pt x="976" y="1228"/>
                </a:lnTo>
                <a:lnTo>
                  <a:pt x="983" y="1225"/>
                </a:lnTo>
                <a:lnTo>
                  <a:pt x="985" y="1223"/>
                </a:lnTo>
                <a:lnTo>
                  <a:pt x="985" y="1221"/>
                </a:lnTo>
                <a:lnTo>
                  <a:pt x="985" y="1218"/>
                </a:lnTo>
                <a:lnTo>
                  <a:pt x="981" y="1215"/>
                </a:lnTo>
                <a:lnTo>
                  <a:pt x="981" y="1215"/>
                </a:lnTo>
                <a:lnTo>
                  <a:pt x="967" y="1194"/>
                </a:lnTo>
                <a:lnTo>
                  <a:pt x="962" y="1185"/>
                </a:lnTo>
                <a:lnTo>
                  <a:pt x="960" y="1184"/>
                </a:lnTo>
                <a:lnTo>
                  <a:pt x="962" y="1182"/>
                </a:lnTo>
                <a:lnTo>
                  <a:pt x="962" y="1182"/>
                </a:lnTo>
                <a:lnTo>
                  <a:pt x="975" y="1182"/>
                </a:lnTo>
                <a:lnTo>
                  <a:pt x="980" y="1180"/>
                </a:lnTo>
                <a:lnTo>
                  <a:pt x="981" y="1179"/>
                </a:lnTo>
                <a:lnTo>
                  <a:pt x="981" y="1175"/>
                </a:lnTo>
                <a:lnTo>
                  <a:pt x="981" y="1175"/>
                </a:lnTo>
                <a:lnTo>
                  <a:pt x="970" y="1156"/>
                </a:lnTo>
                <a:lnTo>
                  <a:pt x="962" y="1143"/>
                </a:lnTo>
                <a:lnTo>
                  <a:pt x="962" y="1143"/>
                </a:lnTo>
                <a:lnTo>
                  <a:pt x="958" y="1141"/>
                </a:lnTo>
                <a:lnTo>
                  <a:pt x="957" y="1139"/>
                </a:lnTo>
                <a:lnTo>
                  <a:pt x="955" y="1136"/>
                </a:lnTo>
                <a:lnTo>
                  <a:pt x="955" y="1136"/>
                </a:lnTo>
                <a:lnTo>
                  <a:pt x="957" y="1134"/>
                </a:lnTo>
                <a:lnTo>
                  <a:pt x="958" y="1134"/>
                </a:lnTo>
                <a:lnTo>
                  <a:pt x="968" y="1133"/>
                </a:lnTo>
                <a:lnTo>
                  <a:pt x="971" y="1133"/>
                </a:lnTo>
                <a:lnTo>
                  <a:pt x="973" y="1131"/>
                </a:lnTo>
                <a:lnTo>
                  <a:pt x="973" y="1128"/>
                </a:lnTo>
                <a:lnTo>
                  <a:pt x="968" y="1123"/>
                </a:lnTo>
                <a:lnTo>
                  <a:pt x="968" y="1123"/>
                </a:lnTo>
                <a:lnTo>
                  <a:pt x="963" y="1120"/>
                </a:lnTo>
                <a:lnTo>
                  <a:pt x="962" y="1120"/>
                </a:lnTo>
                <a:lnTo>
                  <a:pt x="960" y="1120"/>
                </a:lnTo>
                <a:lnTo>
                  <a:pt x="960" y="1123"/>
                </a:lnTo>
                <a:lnTo>
                  <a:pt x="958" y="1125"/>
                </a:lnTo>
                <a:lnTo>
                  <a:pt x="953" y="1125"/>
                </a:lnTo>
                <a:lnTo>
                  <a:pt x="947" y="1123"/>
                </a:lnTo>
                <a:lnTo>
                  <a:pt x="935" y="1116"/>
                </a:lnTo>
                <a:lnTo>
                  <a:pt x="935" y="1116"/>
                </a:lnTo>
                <a:lnTo>
                  <a:pt x="912" y="1105"/>
                </a:lnTo>
                <a:lnTo>
                  <a:pt x="901" y="1100"/>
                </a:lnTo>
                <a:lnTo>
                  <a:pt x="896" y="1098"/>
                </a:lnTo>
                <a:lnTo>
                  <a:pt x="896" y="1097"/>
                </a:lnTo>
                <a:lnTo>
                  <a:pt x="896" y="1097"/>
                </a:lnTo>
                <a:lnTo>
                  <a:pt x="903" y="1088"/>
                </a:lnTo>
                <a:lnTo>
                  <a:pt x="919" y="1074"/>
                </a:lnTo>
                <a:lnTo>
                  <a:pt x="935" y="1056"/>
                </a:lnTo>
                <a:lnTo>
                  <a:pt x="944" y="1046"/>
                </a:lnTo>
                <a:lnTo>
                  <a:pt x="949" y="1038"/>
                </a:lnTo>
                <a:lnTo>
                  <a:pt x="949" y="1038"/>
                </a:lnTo>
                <a:lnTo>
                  <a:pt x="958" y="1011"/>
                </a:lnTo>
                <a:lnTo>
                  <a:pt x="970" y="970"/>
                </a:lnTo>
                <a:lnTo>
                  <a:pt x="975" y="946"/>
                </a:lnTo>
                <a:lnTo>
                  <a:pt x="980" y="921"/>
                </a:lnTo>
                <a:lnTo>
                  <a:pt x="981" y="896"/>
                </a:lnTo>
                <a:lnTo>
                  <a:pt x="981" y="873"/>
                </a:lnTo>
                <a:lnTo>
                  <a:pt x="981" y="873"/>
                </a:lnTo>
                <a:lnTo>
                  <a:pt x="980" y="869"/>
                </a:lnTo>
                <a:lnTo>
                  <a:pt x="978" y="862"/>
                </a:lnTo>
                <a:lnTo>
                  <a:pt x="970" y="850"/>
                </a:lnTo>
                <a:lnTo>
                  <a:pt x="957" y="837"/>
                </a:lnTo>
                <a:lnTo>
                  <a:pt x="940" y="824"/>
                </a:lnTo>
                <a:lnTo>
                  <a:pt x="921" y="813"/>
                </a:lnTo>
                <a:lnTo>
                  <a:pt x="899" y="800"/>
                </a:lnTo>
                <a:lnTo>
                  <a:pt x="852" y="775"/>
                </a:lnTo>
                <a:lnTo>
                  <a:pt x="806" y="755"/>
                </a:lnTo>
                <a:lnTo>
                  <a:pt x="765" y="737"/>
                </a:lnTo>
                <a:lnTo>
                  <a:pt x="725" y="722"/>
                </a:lnTo>
                <a:lnTo>
                  <a:pt x="725" y="722"/>
                </a:lnTo>
                <a:lnTo>
                  <a:pt x="724" y="711"/>
                </a:lnTo>
                <a:lnTo>
                  <a:pt x="720" y="677"/>
                </a:lnTo>
                <a:lnTo>
                  <a:pt x="712" y="622"/>
                </a:lnTo>
                <a:lnTo>
                  <a:pt x="699" y="552"/>
                </a:lnTo>
                <a:lnTo>
                  <a:pt x="699" y="552"/>
                </a:lnTo>
                <a:lnTo>
                  <a:pt x="684" y="478"/>
                </a:lnTo>
                <a:lnTo>
                  <a:pt x="676" y="443"/>
                </a:lnTo>
                <a:lnTo>
                  <a:pt x="669" y="411"/>
                </a:lnTo>
                <a:lnTo>
                  <a:pt x="660" y="381"/>
                </a:lnTo>
                <a:lnTo>
                  <a:pt x="647" y="355"/>
                </a:lnTo>
                <a:lnTo>
                  <a:pt x="640" y="342"/>
                </a:lnTo>
                <a:lnTo>
                  <a:pt x="632" y="330"/>
                </a:lnTo>
                <a:lnTo>
                  <a:pt x="624" y="319"/>
                </a:lnTo>
                <a:lnTo>
                  <a:pt x="614" y="309"/>
                </a:lnTo>
                <a:lnTo>
                  <a:pt x="614" y="309"/>
                </a:lnTo>
                <a:lnTo>
                  <a:pt x="576" y="274"/>
                </a:lnTo>
                <a:lnTo>
                  <a:pt x="545" y="248"/>
                </a:lnTo>
                <a:lnTo>
                  <a:pt x="532" y="237"/>
                </a:lnTo>
                <a:lnTo>
                  <a:pt x="520" y="224"/>
                </a:lnTo>
                <a:lnTo>
                  <a:pt x="510" y="210"/>
                </a:lnTo>
                <a:lnTo>
                  <a:pt x="502" y="197"/>
                </a:lnTo>
                <a:lnTo>
                  <a:pt x="502" y="197"/>
                </a:lnTo>
                <a:lnTo>
                  <a:pt x="473" y="140"/>
                </a:lnTo>
                <a:lnTo>
                  <a:pt x="456" y="112"/>
                </a:lnTo>
                <a:lnTo>
                  <a:pt x="456" y="112"/>
                </a:lnTo>
                <a:lnTo>
                  <a:pt x="456" y="102"/>
                </a:lnTo>
                <a:lnTo>
                  <a:pt x="456" y="77"/>
                </a:lnTo>
                <a:lnTo>
                  <a:pt x="454" y="64"/>
                </a:lnTo>
                <a:lnTo>
                  <a:pt x="451" y="51"/>
                </a:lnTo>
                <a:lnTo>
                  <a:pt x="448" y="41"/>
                </a:lnTo>
                <a:lnTo>
                  <a:pt x="443" y="33"/>
                </a:lnTo>
                <a:lnTo>
                  <a:pt x="443" y="33"/>
                </a:lnTo>
                <a:lnTo>
                  <a:pt x="440" y="31"/>
                </a:lnTo>
                <a:lnTo>
                  <a:pt x="435" y="30"/>
                </a:lnTo>
                <a:lnTo>
                  <a:pt x="423" y="27"/>
                </a:lnTo>
                <a:lnTo>
                  <a:pt x="410" y="27"/>
                </a:lnTo>
                <a:lnTo>
                  <a:pt x="397" y="28"/>
                </a:lnTo>
                <a:lnTo>
                  <a:pt x="374" y="31"/>
                </a:lnTo>
                <a:lnTo>
                  <a:pt x="364" y="33"/>
                </a:lnTo>
                <a:lnTo>
                  <a:pt x="364" y="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1CE3A205-B893-43DA-9834-530D9885F81D}"/>
              </a:ext>
            </a:extLst>
          </p:cNvPr>
          <p:cNvSpPr>
            <a:spLocks/>
          </p:cNvSpPr>
          <p:nvPr/>
        </p:nvSpPr>
        <p:spPr bwMode="auto">
          <a:xfrm>
            <a:off x="1223994" y="3951497"/>
            <a:ext cx="1810152" cy="2312786"/>
          </a:xfrm>
          <a:custGeom>
            <a:avLst/>
            <a:gdLst>
              <a:gd name="T0" fmla="*/ 217 w 1084"/>
              <a:gd name="T1" fmla="*/ 40 h 1385"/>
              <a:gd name="T2" fmla="*/ 137 w 1084"/>
              <a:gd name="T3" fmla="*/ 71 h 1385"/>
              <a:gd name="T4" fmla="*/ 94 w 1084"/>
              <a:gd name="T5" fmla="*/ 159 h 1385"/>
              <a:gd name="T6" fmla="*/ 86 w 1084"/>
              <a:gd name="T7" fmla="*/ 274 h 1385"/>
              <a:gd name="T8" fmla="*/ 115 w 1084"/>
              <a:gd name="T9" fmla="*/ 342 h 1385"/>
              <a:gd name="T10" fmla="*/ 146 w 1084"/>
              <a:gd name="T11" fmla="*/ 443 h 1385"/>
              <a:gd name="T12" fmla="*/ 150 w 1084"/>
              <a:gd name="T13" fmla="*/ 598 h 1385"/>
              <a:gd name="T14" fmla="*/ 164 w 1084"/>
              <a:gd name="T15" fmla="*/ 543 h 1385"/>
              <a:gd name="T16" fmla="*/ 143 w 1084"/>
              <a:gd name="T17" fmla="*/ 512 h 1385"/>
              <a:gd name="T18" fmla="*/ 77 w 1084"/>
              <a:gd name="T19" fmla="*/ 452 h 1385"/>
              <a:gd name="T20" fmla="*/ 54 w 1084"/>
              <a:gd name="T21" fmla="*/ 460 h 1385"/>
              <a:gd name="T22" fmla="*/ 59 w 1084"/>
              <a:gd name="T23" fmla="*/ 502 h 1385"/>
              <a:gd name="T24" fmla="*/ 28 w 1084"/>
              <a:gd name="T25" fmla="*/ 509 h 1385"/>
              <a:gd name="T26" fmla="*/ 8 w 1084"/>
              <a:gd name="T27" fmla="*/ 535 h 1385"/>
              <a:gd name="T28" fmla="*/ 43 w 1084"/>
              <a:gd name="T29" fmla="*/ 603 h 1385"/>
              <a:gd name="T30" fmla="*/ 95 w 1084"/>
              <a:gd name="T31" fmla="*/ 737 h 1385"/>
              <a:gd name="T32" fmla="*/ 159 w 1084"/>
              <a:gd name="T33" fmla="*/ 832 h 1385"/>
              <a:gd name="T34" fmla="*/ 219 w 1084"/>
              <a:gd name="T35" fmla="*/ 834 h 1385"/>
              <a:gd name="T36" fmla="*/ 248 w 1084"/>
              <a:gd name="T37" fmla="*/ 772 h 1385"/>
              <a:gd name="T38" fmla="*/ 284 w 1084"/>
              <a:gd name="T39" fmla="*/ 813 h 1385"/>
              <a:gd name="T40" fmla="*/ 374 w 1084"/>
              <a:gd name="T41" fmla="*/ 942 h 1385"/>
              <a:gd name="T42" fmla="*/ 273 w 1084"/>
              <a:gd name="T43" fmla="*/ 926 h 1385"/>
              <a:gd name="T44" fmla="*/ 223 w 1084"/>
              <a:gd name="T45" fmla="*/ 950 h 1385"/>
              <a:gd name="T46" fmla="*/ 205 w 1084"/>
              <a:gd name="T47" fmla="*/ 955 h 1385"/>
              <a:gd name="T48" fmla="*/ 184 w 1084"/>
              <a:gd name="T49" fmla="*/ 939 h 1385"/>
              <a:gd name="T50" fmla="*/ 169 w 1084"/>
              <a:gd name="T51" fmla="*/ 969 h 1385"/>
              <a:gd name="T52" fmla="*/ 182 w 1084"/>
              <a:gd name="T53" fmla="*/ 1008 h 1385"/>
              <a:gd name="T54" fmla="*/ 158 w 1084"/>
              <a:gd name="T55" fmla="*/ 1018 h 1385"/>
              <a:gd name="T56" fmla="*/ 82 w 1084"/>
              <a:gd name="T57" fmla="*/ 957 h 1385"/>
              <a:gd name="T58" fmla="*/ 50 w 1084"/>
              <a:gd name="T59" fmla="*/ 895 h 1385"/>
              <a:gd name="T60" fmla="*/ 12 w 1084"/>
              <a:gd name="T61" fmla="*/ 870 h 1385"/>
              <a:gd name="T62" fmla="*/ 4 w 1084"/>
              <a:gd name="T63" fmla="*/ 905 h 1385"/>
              <a:gd name="T64" fmla="*/ 54 w 1084"/>
              <a:gd name="T65" fmla="*/ 987 h 1385"/>
              <a:gd name="T66" fmla="*/ 71 w 1084"/>
              <a:gd name="T67" fmla="*/ 1028 h 1385"/>
              <a:gd name="T68" fmla="*/ 51 w 1084"/>
              <a:gd name="T69" fmla="*/ 1044 h 1385"/>
              <a:gd name="T70" fmla="*/ 58 w 1084"/>
              <a:gd name="T71" fmla="*/ 1101 h 1385"/>
              <a:gd name="T72" fmla="*/ 243 w 1084"/>
              <a:gd name="T73" fmla="*/ 1215 h 1385"/>
              <a:gd name="T74" fmla="*/ 611 w 1084"/>
              <a:gd name="T75" fmla="*/ 1354 h 1385"/>
              <a:gd name="T76" fmla="*/ 719 w 1084"/>
              <a:gd name="T77" fmla="*/ 1385 h 1385"/>
              <a:gd name="T78" fmla="*/ 782 w 1084"/>
              <a:gd name="T79" fmla="*/ 1351 h 1385"/>
              <a:gd name="T80" fmla="*/ 834 w 1084"/>
              <a:gd name="T81" fmla="*/ 1310 h 1385"/>
              <a:gd name="T82" fmla="*/ 914 w 1084"/>
              <a:gd name="T83" fmla="*/ 1275 h 1385"/>
              <a:gd name="T84" fmla="*/ 947 w 1084"/>
              <a:gd name="T85" fmla="*/ 1275 h 1385"/>
              <a:gd name="T86" fmla="*/ 993 w 1084"/>
              <a:gd name="T87" fmla="*/ 1262 h 1385"/>
              <a:gd name="T88" fmla="*/ 1074 w 1084"/>
              <a:gd name="T89" fmla="*/ 1180 h 1385"/>
              <a:gd name="T90" fmla="*/ 1082 w 1084"/>
              <a:gd name="T91" fmla="*/ 1046 h 1385"/>
              <a:gd name="T92" fmla="*/ 1062 w 1084"/>
              <a:gd name="T93" fmla="*/ 816 h 1385"/>
              <a:gd name="T94" fmla="*/ 1054 w 1084"/>
              <a:gd name="T95" fmla="*/ 673 h 1385"/>
              <a:gd name="T96" fmla="*/ 1054 w 1084"/>
              <a:gd name="T97" fmla="*/ 619 h 1385"/>
              <a:gd name="T98" fmla="*/ 1021 w 1084"/>
              <a:gd name="T99" fmla="*/ 622 h 1385"/>
              <a:gd name="T100" fmla="*/ 1021 w 1084"/>
              <a:gd name="T101" fmla="*/ 708 h 1385"/>
              <a:gd name="T102" fmla="*/ 974 w 1084"/>
              <a:gd name="T103" fmla="*/ 625 h 1385"/>
              <a:gd name="T104" fmla="*/ 928 w 1084"/>
              <a:gd name="T105" fmla="*/ 547 h 1385"/>
              <a:gd name="T106" fmla="*/ 910 w 1084"/>
              <a:gd name="T107" fmla="*/ 514 h 1385"/>
              <a:gd name="T108" fmla="*/ 869 w 1084"/>
              <a:gd name="T109" fmla="*/ 511 h 1385"/>
              <a:gd name="T110" fmla="*/ 875 w 1084"/>
              <a:gd name="T111" fmla="*/ 553 h 1385"/>
              <a:gd name="T112" fmla="*/ 923 w 1084"/>
              <a:gd name="T113" fmla="*/ 647 h 1385"/>
              <a:gd name="T114" fmla="*/ 895 w 1084"/>
              <a:gd name="T115" fmla="*/ 655 h 1385"/>
              <a:gd name="T116" fmla="*/ 818 w 1084"/>
              <a:gd name="T117" fmla="*/ 511 h 1385"/>
              <a:gd name="T118" fmla="*/ 634 w 1084"/>
              <a:gd name="T119" fmla="*/ 312 h 1385"/>
              <a:gd name="T120" fmla="*/ 519 w 1084"/>
              <a:gd name="T121" fmla="*/ 100 h 1385"/>
              <a:gd name="T122" fmla="*/ 452 w 1084"/>
              <a:gd name="T123" fmla="*/ 7 h 1385"/>
              <a:gd name="T124" fmla="*/ 389 w 1084"/>
              <a:gd name="T125" fmla="*/ 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4" h="1385">
                <a:moveTo>
                  <a:pt x="329" y="35"/>
                </a:moveTo>
                <a:lnTo>
                  <a:pt x="329" y="35"/>
                </a:lnTo>
                <a:lnTo>
                  <a:pt x="310" y="38"/>
                </a:lnTo>
                <a:lnTo>
                  <a:pt x="283" y="41"/>
                </a:lnTo>
                <a:lnTo>
                  <a:pt x="251" y="41"/>
                </a:lnTo>
                <a:lnTo>
                  <a:pt x="217" y="40"/>
                </a:lnTo>
                <a:lnTo>
                  <a:pt x="217" y="40"/>
                </a:lnTo>
                <a:lnTo>
                  <a:pt x="199" y="40"/>
                </a:lnTo>
                <a:lnTo>
                  <a:pt x="182" y="43"/>
                </a:lnTo>
                <a:lnTo>
                  <a:pt x="166" y="49"/>
                </a:lnTo>
                <a:lnTo>
                  <a:pt x="150" y="59"/>
                </a:lnTo>
                <a:lnTo>
                  <a:pt x="137" y="71"/>
                </a:lnTo>
                <a:lnTo>
                  <a:pt x="123" y="84"/>
                </a:lnTo>
                <a:lnTo>
                  <a:pt x="114" y="100"/>
                </a:lnTo>
                <a:lnTo>
                  <a:pt x="105" y="117"/>
                </a:lnTo>
                <a:lnTo>
                  <a:pt x="105" y="117"/>
                </a:lnTo>
                <a:lnTo>
                  <a:pt x="99" y="136"/>
                </a:lnTo>
                <a:lnTo>
                  <a:pt x="94" y="159"/>
                </a:lnTo>
                <a:lnTo>
                  <a:pt x="89" y="184"/>
                </a:lnTo>
                <a:lnTo>
                  <a:pt x="87" y="209"/>
                </a:lnTo>
                <a:lnTo>
                  <a:pt x="84" y="251"/>
                </a:lnTo>
                <a:lnTo>
                  <a:pt x="86" y="266"/>
                </a:lnTo>
                <a:lnTo>
                  <a:pt x="86" y="274"/>
                </a:lnTo>
                <a:lnTo>
                  <a:pt x="86" y="274"/>
                </a:lnTo>
                <a:lnTo>
                  <a:pt x="92" y="286"/>
                </a:lnTo>
                <a:lnTo>
                  <a:pt x="104" y="302"/>
                </a:lnTo>
                <a:lnTo>
                  <a:pt x="117" y="322"/>
                </a:lnTo>
                <a:lnTo>
                  <a:pt x="117" y="322"/>
                </a:lnTo>
                <a:lnTo>
                  <a:pt x="115" y="332"/>
                </a:lnTo>
                <a:lnTo>
                  <a:pt x="115" y="342"/>
                </a:lnTo>
                <a:lnTo>
                  <a:pt x="115" y="356"/>
                </a:lnTo>
                <a:lnTo>
                  <a:pt x="118" y="374"/>
                </a:lnTo>
                <a:lnTo>
                  <a:pt x="123" y="396"/>
                </a:lnTo>
                <a:lnTo>
                  <a:pt x="133" y="419"/>
                </a:lnTo>
                <a:lnTo>
                  <a:pt x="146" y="443"/>
                </a:lnTo>
                <a:lnTo>
                  <a:pt x="146" y="443"/>
                </a:lnTo>
                <a:lnTo>
                  <a:pt x="173" y="489"/>
                </a:lnTo>
                <a:lnTo>
                  <a:pt x="186" y="517"/>
                </a:lnTo>
                <a:lnTo>
                  <a:pt x="192" y="534"/>
                </a:lnTo>
                <a:lnTo>
                  <a:pt x="194" y="537"/>
                </a:lnTo>
                <a:lnTo>
                  <a:pt x="178" y="652"/>
                </a:lnTo>
                <a:lnTo>
                  <a:pt x="150" y="598"/>
                </a:lnTo>
                <a:lnTo>
                  <a:pt x="150" y="598"/>
                </a:lnTo>
                <a:lnTo>
                  <a:pt x="153" y="591"/>
                </a:lnTo>
                <a:lnTo>
                  <a:pt x="159" y="575"/>
                </a:lnTo>
                <a:lnTo>
                  <a:pt x="163" y="565"/>
                </a:lnTo>
                <a:lnTo>
                  <a:pt x="164" y="553"/>
                </a:lnTo>
                <a:lnTo>
                  <a:pt x="164" y="543"/>
                </a:lnTo>
                <a:lnTo>
                  <a:pt x="161" y="534"/>
                </a:lnTo>
                <a:lnTo>
                  <a:pt x="161" y="534"/>
                </a:lnTo>
                <a:lnTo>
                  <a:pt x="156" y="524"/>
                </a:lnTo>
                <a:lnTo>
                  <a:pt x="151" y="519"/>
                </a:lnTo>
                <a:lnTo>
                  <a:pt x="148" y="514"/>
                </a:lnTo>
                <a:lnTo>
                  <a:pt x="143" y="512"/>
                </a:lnTo>
                <a:lnTo>
                  <a:pt x="138" y="509"/>
                </a:lnTo>
                <a:lnTo>
                  <a:pt x="135" y="509"/>
                </a:lnTo>
                <a:lnTo>
                  <a:pt x="135" y="509"/>
                </a:lnTo>
                <a:lnTo>
                  <a:pt x="109" y="479"/>
                </a:lnTo>
                <a:lnTo>
                  <a:pt x="86" y="458"/>
                </a:lnTo>
                <a:lnTo>
                  <a:pt x="77" y="452"/>
                </a:lnTo>
                <a:lnTo>
                  <a:pt x="69" y="447"/>
                </a:lnTo>
                <a:lnTo>
                  <a:pt x="69" y="447"/>
                </a:lnTo>
                <a:lnTo>
                  <a:pt x="64" y="447"/>
                </a:lnTo>
                <a:lnTo>
                  <a:pt x="61" y="448"/>
                </a:lnTo>
                <a:lnTo>
                  <a:pt x="58" y="453"/>
                </a:lnTo>
                <a:lnTo>
                  <a:pt x="54" y="460"/>
                </a:lnTo>
                <a:lnTo>
                  <a:pt x="53" y="468"/>
                </a:lnTo>
                <a:lnTo>
                  <a:pt x="53" y="476"/>
                </a:lnTo>
                <a:lnTo>
                  <a:pt x="54" y="484"/>
                </a:lnTo>
                <a:lnTo>
                  <a:pt x="56" y="491"/>
                </a:lnTo>
                <a:lnTo>
                  <a:pt x="56" y="491"/>
                </a:lnTo>
                <a:lnTo>
                  <a:pt x="59" y="502"/>
                </a:lnTo>
                <a:lnTo>
                  <a:pt x="63" y="509"/>
                </a:lnTo>
                <a:lnTo>
                  <a:pt x="63" y="517"/>
                </a:lnTo>
                <a:lnTo>
                  <a:pt x="63" y="517"/>
                </a:lnTo>
                <a:lnTo>
                  <a:pt x="53" y="512"/>
                </a:lnTo>
                <a:lnTo>
                  <a:pt x="41" y="509"/>
                </a:lnTo>
                <a:lnTo>
                  <a:pt x="28" y="509"/>
                </a:lnTo>
                <a:lnTo>
                  <a:pt x="28" y="509"/>
                </a:lnTo>
                <a:lnTo>
                  <a:pt x="22" y="511"/>
                </a:lnTo>
                <a:lnTo>
                  <a:pt x="17" y="514"/>
                </a:lnTo>
                <a:lnTo>
                  <a:pt x="12" y="520"/>
                </a:lnTo>
                <a:lnTo>
                  <a:pt x="10" y="527"/>
                </a:lnTo>
                <a:lnTo>
                  <a:pt x="8" y="535"/>
                </a:lnTo>
                <a:lnTo>
                  <a:pt x="10" y="547"/>
                </a:lnTo>
                <a:lnTo>
                  <a:pt x="15" y="558"/>
                </a:lnTo>
                <a:lnTo>
                  <a:pt x="23" y="573"/>
                </a:lnTo>
                <a:lnTo>
                  <a:pt x="23" y="573"/>
                </a:lnTo>
                <a:lnTo>
                  <a:pt x="38" y="593"/>
                </a:lnTo>
                <a:lnTo>
                  <a:pt x="43" y="603"/>
                </a:lnTo>
                <a:lnTo>
                  <a:pt x="46" y="607"/>
                </a:lnTo>
                <a:lnTo>
                  <a:pt x="51" y="619"/>
                </a:lnTo>
                <a:lnTo>
                  <a:pt x="51" y="619"/>
                </a:lnTo>
                <a:lnTo>
                  <a:pt x="63" y="653"/>
                </a:lnTo>
                <a:lnTo>
                  <a:pt x="84" y="708"/>
                </a:lnTo>
                <a:lnTo>
                  <a:pt x="95" y="737"/>
                </a:lnTo>
                <a:lnTo>
                  <a:pt x="109" y="765"/>
                </a:lnTo>
                <a:lnTo>
                  <a:pt x="122" y="790"/>
                </a:lnTo>
                <a:lnTo>
                  <a:pt x="135" y="809"/>
                </a:lnTo>
                <a:lnTo>
                  <a:pt x="135" y="809"/>
                </a:lnTo>
                <a:lnTo>
                  <a:pt x="148" y="822"/>
                </a:lnTo>
                <a:lnTo>
                  <a:pt x="159" y="832"/>
                </a:lnTo>
                <a:lnTo>
                  <a:pt x="171" y="839"/>
                </a:lnTo>
                <a:lnTo>
                  <a:pt x="181" y="842"/>
                </a:lnTo>
                <a:lnTo>
                  <a:pt x="191" y="842"/>
                </a:lnTo>
                <a:lnTo>
                  <a:pt x="201" y="840"/>
                </a:lnTo>
                <a:lnTo>
                  <a:pt x="209" y="839"/>
                </a:lnTo>
                <a:lnTo>
                  <a:pt x="219" y="834"/>
                </a:lnTo>
                <a:lnTo>
                  <a:pt x="219" y="834"/>
                </a:lnTo>
                <a:lnTo>
                  <a:pt x="223" y="831"/>
                </a:lnTo>
                <a:lnTo>
                  <a:pt x="228" y="826"/>
                </a:lnTo>
                <a:lnTo>
                  <a:pt x="235" y="811"/>
                </a:lnTo>
                <a:lnTo>
                  <a:pt x="242" y="793"/>
                </a:lnTo>
                <a:lnTo>
                  <a:pt x="248" y="772"/>
                </a:lnTo>
                <a:lnTo>
                  <a:pt x="255" y="735"/>
                </a:lnTo>
                <a:lnTo>
                  <a:pt x="256" y="719"/>
                </a:lnTo>
                <a:lnTo>
                  <a:pt x="256" y="719"/>
                </a:lnTo>
                <a:lnTo>
                  <a:pt x="263" y="750"/>
                </a:lnTo>
                <a:lnTo>
                  <a:pt x="273" y="780"/>
                </a:lnTo>
                <a:lnTo>
                  <a:pt x="284" y="813"/>
                </a:lnTo>
                <a:lnTo>
                  <a:pt x="284" y="813"/>
                </a:lnTo>
                <a:lnTo>
                  <a:pt x="294" y="831"/>
                </a:lnTo>
                <a:lnTo>
                  <a:pt x="306" y="852"/>
                </a:lnTo>
                <a:lnTo>
                  <a:pt x="337" y="893"/>
                </a:lnTo>
                <a:lnTo>
                  <a:pt x="363" y="927"/>
                </a:lnTo>
                <a:lnTo>
                  <a:pt x="374" y="942"/>
                </a:lnTo>
                <a:lnTo>
                  <a:pt x="374" y="942"/>
                </a:lnTo>
                <a:lnTo>
                  <a:pt x="361" y="937"/>
                </a:lnTo>
                <a:lnTo>
                  <a:pt x="330" y="929"/>
                </a:lnTo>
                <a:lnTo>
                  <a:pt x="310" y="926"/>
                </a:lnTo>
                <a:lnTo>
                  <a:pt x="291" y="924"/>
                </a:lnTo>
                <a:lnTo>
                  <a:pt x="273" y="926"/>
                </a:lnTo>
                <a:lnTo>
                  <a:pt x="265" y="927"/>
                </a:lnTo>
                <a:lnTo>
                  <a:pt x="256" y="931"/>
                </a:lnTo>
                <a:lnTo>
                  <a:pt x="256" y="931"/>
                </a:lnTo>
                <a:lnTo>
                  <a:pt x="243" y="937"/>
                </a:lnTo>
                <a:lnTo>
                  <a:pt x="233" y="944"/>
                </a:lnTo>
                <a:lnTo>
                  <a:pt x="223" y="950"/>
                </a:lnTo>
                <a:lnTo>
                  <a:pt x="217" y="957"/>
                </a:lnTo>
                <a:lnTo>
                  <a:pt x="210" y="965"/>
                </a:lnTo>
                <a:lnTo>
                  <a:pt x="207" y="970"/>
                </a:lnTo>
                <a:lnTo>
                  <a:pt x="207" y="970"/>
                </a:lnTo>
                <a:lnTo>
                  <a:pt x="207" y="962"/>
                </a:lnTo>
                <a:lnTo>
                  <a:pt x="205" y="955"/>
                </a:lnTo>
                <a:lnTo>
                  <a:pt x="204" y="949"/>
                </a:lnTo>
                <a:lnTo>
                  <a:pt x="201" y="942"/>
                </a:lnTo>
                <a:lnTo>
                  <a:pt x="196" y="937"/>
                </a:lnTo>
                <a:lnTo>
                  <a:pt x="192" y="937"/>
                </a:lnTo>
                <a:lnTo>
                  <a:pt x="189" y="937"/>
                </a:lnTo>
                <a:lnTo>
                  <a:pt x="184" y="939"/>
                </a:lnTo>
                <a:lnTo>
                  <a:pt x="179" y="942"/>
                </a:lnTo>
                <a:lnTo>
                  <a:pt x="179" y="942"/>
                </a:lnTo>
                <a:lnTo>
                  <a:pt x="171" y="949"/>
                </a:lnTo>
                <a:lnTo>
                  <a:pt x="168" y="955"/>
                </a:lnTo>
                <a:lnTo>
                  <a:pt x="168" y="962"/>
                </a:lnTo>
                <a:lnTo>
                  <a:pt x="169" y="969"/>
                </a:lnTo>
                <a:lnTo>
                  <a:pt x="176" y="980"/>
                </a:lnTo>
                <a:lnTo>
                  <a:pt x="179" y="985"/>
                </a:lnTo>
                <a:lnTo>
                  <a:pt x="182" y="992"/>
                </a:lnTo>
                <a:lnTo>
                  <a:pt x="182" y="992"/>
                </a:lnTo>
                <a:lnTo>
                  <a:pt x="184" y="1000"/>
                </a:lnTo>
                <a:lnTo>
                  <a:pt x="182" y="1008"/>
                </a:lnTo>
                <a:lnTo>
                  <a:pt x="179" y="1013"/>
                </a:lnTo>
                <a:lnTo>
                  <a:pt x="174" y="1014"/>
                </a:lnTo>
                <a:lnTo>
                  <a:pt x="174" y="1014"/>
                </a:lnTo>
                <a:lnTo>
                  <a:pt x="169" y="1016"/>
                </a:lnTo>
                <a:lnTo>
                  <a:pt x="163" y="1018"/>
                </a:lnTo>
                <a:lnTo>
                  <a:pt x="158" y="1018"/>
                </a:lnTo>
                <a:lnTo>
                  <a:pt x="153" y="1018"/>
                </a:lnTo>
                <a:lnTo>
                  <a:pt x="146" y="1014"/>
                </a:lnTo>
                <a:lnTo>
                  <a:pt x="140" y="1010"/>
                </a:lnTo>
                <a:lnTo>
                  <a:pt x="140" y="1010"/>
                </a:lnTo>
                <a:lnTo>
                  <a:pt x="102" y="975"/>
                </a:lnTo>
                <a:lnTo>
                  <a:pt x="82" y="957"/>
                </a:lnTo>
                <a:lnTo>
                  <a:pt x="74" y="949"/>
                </a:lnTo>
                <a:lnTo>
                  <a:pt x="69" y="942"/>
                </a:lnTo>
                <a:lnTo>
                  <a:pt x="69" y="942"/>
                </a:lnTo>
                <a:lnTo>
                  <a:pt x="59" y="918"/>
                </a:lnTo>
                <a:lnTo>
                  <a:pt x="50" y="895"/>
                </a:lnTo>
                <a:lnTo>
                  <a:pt x="50" y="895"/>
                </a:lnTo>
                <a:lnTo>
                  <a:pt x="43" y="885"/>
                </a:lnTo>
                <a:lnTo>
                  <a:pt x="33" y="877"/>
                </a:lnTo>
                <a:lnTo>
                  <a:pt x="22" y="870"/>
                </a:lnTo>
                <a:lnTo>
                  <a:pt x="17" y="868"/>
                </a:lnTo>
                <a:lnTo>
                  <a:pt x="12" y="870"/>
                </a:lnTo>
                <a:lnTo>
                  <a:pt x="12" y="870"/>
                </a:lnTo>
                <a:lnTo>
                  <a:pt x="7" y="872"/>
                </a:lnTo>
                <a:lnTo>
                  <a:pt x="4" y="875"/>
                </a:lnTo>
                <a:lnTo>
                  <a:pt x="2" y="880"/>
                </a:lnTo>
                <a:lnTo>
                  <a:pt x="0" y="888"/>
                </a:lnTo>
                <a:lnTo>
                  <a:pt x="0" y="896"/>
                </a:lnTo>
                <a:lnTo>
                  <a:pt x="4" y="905"/>
                </a:lnTo>
                <a:lnTo>
                  <a:pt x="7" y="914"/>
                </a:lnTo>
                <a:lnTo>
                  <a:pt x="13" y="926"/>
                </a:lnTo>
                <a:lnTo>
                  <a:pt x="13" y="926"/>
                </a:lnTo>
                <a:lnTo>
                  <a:pt x="28" y="947"/>
                </a:lnTo>
                <a:lnTo>
                  <a:pt x="41" y="965"/>
                </a:lnTo>
                <a:lnTo>
                  <a:pt x="54" y="987"/>
                </a:lnTo>
                <a:lnTo>
                  <a:pt x="54" y="987"/>
                </a:lnTo>
                <a:lnTo>
                  <a:pt x="66" y="1010"/>
                </a:lnTo>
                <a:lnTo>
                  <a:pt x="74" y="1031"/>
                </a:lnTo>
                <a:lnTo>
                  <a:pt x="74" y="1031"/>
                </a:lnTo>
                <a:lnTo>
                  <a:pt x="72" y="1029"/>
                </a:lnTo>
                <a:lnTo>
                  <a:pt x="71" y="1028"/>
                </a:lnTo>
                <a:lnTo>
                  <a:pt x="69" y="1026"/>
                </a:lnTo>
                <a:lnTo>
                  <a:pt x="66" y="1028"/>
                </a:lnTo>
                <a:lnTo>
                  <a:pt x="61" y="1029"/>
                </a:lnTo>
                <a:lnTo>
                  <a:pt x="58" y="1036"/>
                </a:lnTo>
                <a:lnTo>
                  <a:pt x="51" y="1044"/>
                </a:lnTo>
                <a:lnTo>
                  <a:pt x="51" y="1044"/>
                </a:lnTo>
                <a:lnTo>
                  <a:pt x="43" y="1064"/>
                </a:lnTo>
                <a:lnTo>
                  <a:pt x="40" y="1075"/>
                </a:lnTo>
                <a:lnTo>
                  <a:pt x="41" y="1083"/>
                </a:lnTo>
                <a:lnTo>
                  <a:pt x="45" y="1088"/>
                </a:lnTo>
                <a:lnTo>
                  <a:pt x="45" y="1088"/>
                </a:lnTo>
                <a:lnTo>
                  <a:pt x="58" y="1101"/>
                </a:lnTo>
                <a:lnTo>
                  <a:pt x="86" y="1123"/>
                </a:lnTo>
                <a:lnTo>
                  <a:pt x="150" y="1169"/>
                </a:lnTo>
                <a:lnTo>
                  <a:pt x="150" y="1169"/>
                </a:lnTo>
                <a:lnTo>
                  <a:pt x="166" y="1179"/>
                </a:lnTo>
                <a:lnTo>
                  <a:pt x="189" y="1190"/>
                </a:lnTo>
                <a:lnTo>
                  <a:pt x="243" y="1215"/>
                </a:lnTo>
                <a:lnTo>
                  <a:pt x="296" y="1236"/>
                </a:lnTo>
                <a:lnTo>
                  <a:pt x="329" y="1248"/>
                </a:lnTo>
                <a:lnTo>
                  <a:pt x="329" y="1248"/>
                </a:lnTo>
                <a:lnTo>
                  <a:pt x="470" y="1302"/>
                </a:lnTo>
                <a:lnTo>
                  <a:pt x="570" y="1339"/>
                </a:lnTo>
                <a:lnTo>
                  <a:pt x="611" y="1354"/>
                </a:lnTo>
                <a:lnTo>
                  <a:pt x="640" y="1362"/>
                </a:lnTo>
                <a:lnTo>
                  <a:pt x="640" y="1362"/>
                </a:lnTo>
                <a:lnTo>
                  <a:pt x="662" y="1367"/>
                </a:lnTo>
                <a:lnTo>
                  <a:pt x="678" y="1374"/>
                </a:lnTo>
                <a:lnTo>
                  <a:pt x="706" y="1384"/>
                </a:lnTo>
                <a:lnTo>
                  <a:pt x="719" y="1385"/>
                </a:lnTo>
                <a:lnTo>
                  <a:pt x="731" y="1384"/>
                </a:lnTo>
                <a:lnTo>
                  <a:pt x="744" y="1380"/>
                </a:lnTo>
                <a:lnTo>
                  <a:pt x="757" y="1372"/>
                </a:lnTo>
                <a:lnTo>
                  <a:pt x="757" y="1372"/>
                </a:lnTo>
                <a:lnTo>
                  <a:pt x="772" y="1361"/>
                </a:lnTo>
                <a:lnTo>
                  <a:pt x="782" y="1351"/>
                </a:lnTo>
                <a:lnTo>
                  <a:pt x="790" y="1341"/>
                </a:lnTo>
                <a:lnTo>
                  <a:pt x="796" y="1333"/>
                </a:lnTo>
                <a:lnTo>
                  <a:pt x="804" y="1320"/>
                </a:lnTo>
                <a:lnTo>
                  <a:pt x="806" y="1315"/>
                </a:lnTo>
                <a:lnTo>
                  <a:pt x="806" y="1315"/>
                </a:lnTo>
                <a:lnTo>
                  <a:pt x="834" y="1310"/>
                </a:lnTo>
                <a:lnTo>
                  <a:pt x="859" y="1305"/>
                </a:lnTo>
                <a:lnTo>
                  <a:pt x="880" y="1298"/>
                </a:lnTo>
                <a:lnTo>
                  <a:pt x="880" y="1298"/>
                </a:lnTo>
                <a:lnTo>
                  <a:pt x="890" y="1295"/>
                </a:lnTo>
                <a:lnTo>
                  <a:pt x="900" y="1289"/>
                </a:lnTo>
                <a:lnTo>
                  <a:pt x="914" y="1275"/>
                </a:lnTo>
                <a:lnTo>
                  <a:pt x="924" y="1264"/>
                </a:lnTo>
                <a:lnTo>
                  <a:pt x="928" y="1259"/>
                </a:lnTo>
                <a:lnTo>
                  <a:pt x="928" y="1259"/>
                </a:lnTo>
                <a:lnTo>
                  <a:pt x="933" y="1266"/>
                </a:lnTo>
                <a:lnTo>
                  <a:pt x="937" y="1271"/>
                </a:lnTo>
                <a:lnTo>
                  <a:pt x="947" y="1275"/>
                </a:lnTo>
                <a:lnTo>
                  <a:pt x="952" y="1275"/>
                </a:lnTo>
                <a:lnTo>
                  <a:pt x="959" y="1275"/>
                </a:lnTo>
                <a:lnTo>
                  <a:pt x="965" y="1275"/>
                </a:lnTo>
                <a:lnTo>
                  <a:pt x="974" y="1272"/>
                </a:lnTo>
                <a:lnTo>
                  <a:pt x="983" y="1267"/>
                </a:lnTo>
                <a:lnTo>
                  <a:pt x="993" y="1262"/>
                </a:lnTo>
                <a:lnTo>
                  <a:pt x="1005" y="1254"/>
                </a:lnTo>
                <a:lnTo>
                  <a:pt x="1016" y="1243"/>
                </a:lnTo>
                <a:lnTo>
                  <a:pt x="1016" y="1243"/>
                </a:lnTo>
                <a:lnTo>
                  <a:pt x="1054" y="1207"/>
                </a:lnTo>
                <a:lnTo>
                  <a:pt x="1067" y="1193"/>
                </a:lnTo>
                <a:lnTo>
                  <a:pt x="1074" y="1180"/>
                </a:lnTo>
                <a:lnTo>
                  <a:pt x="1080" y="1167"/>
                </a:lnTo>
                <a:lnTo>
                  <a:pt x="1082" y="1152"/>
                </a:lnTo>
                <a:lnTo>
                  <a:pt x="1084" y="1133"/>
                </a:lnTo>
                <a:lnTo>
                  <a:pt x="1084" y="1108"/>
                </a:lnTo>
                <a:lnTo>
                  <a:pt x="1084" y="1108"/>
                </a:lnTo>
                <a:lnTo>
                  <a:pt x="1082" y="1046"/>
                </a:lnTo>
                <a:lnTo>
                  <a:pt x="1077" y="982"/>
                </a:lnTo>
                <a:lnTo>
                  <a:pt x="1072" y="927"/>
                </a:lnTo>
                <a:lnTo>
                  <a:pt x="1067" y="893"/>
                </a:lnTo>
                <a:lnTo>
                  <a:pt x="1067" y="893"/>
                </a:lnTo>
                <a:lnTo>
                  <a:pt x="1065" y="860"/>
                </a:lnTo>
                <a:lnTo>
                  <a:pt x="1062" y="816"/>
                </a:lnTo>
                <a:lnTo>
                  <a:pt x="1061" y="744"/>
                </a:lnTo>
                <a:lnTo>
                  <a:pt x="1061" y="744"/>
                </a:lnTo>
                <a:lnTo>
                  <a:pt x="1056" y="703"/>
                </a:lnTo>
                <a:lnTo>
                  <a:pt x="1054" y="685"/>
                </a:lnTo>
                <a:lnTo>
                  <a:pt x="1054" y="673"/>
                </a:lnTo>
                <a:lnTo>
                  <a:pt x="1054" y="673"/>
                </a:lnTo>
                <a:lnTo>
                  <a:pt x="1056" y="663"/>
                </a:lnTo>
                <a:lnTo>
                  <a:pt x="1061" y="648"/>
                </a:lnTo>
                <a:lnTo>
                  <a:pt x="1061" y="640"/>
                </a:lnTo>
                <a:lnTo>
                  <a:pt x="1061" y="632"/>
                </a:lnTo>
                <a:lnTo>
                  <a:pt x="1059" y="625"/>
                </a:lnTo>
                <a:lnTo>
                  <a:pt x="1054" y="619"/>
                </a:lnTo>
                <a:lnTo>
                  <a:pt x="1054" y="619"/>
                </a:lnTo>
                <a:lnTo>
                  <a:pt x="1046" y="616"/>
                </a:lnTo>
                <a:lnTo>
                  <a:pt x="1039" y="614"/>
                </a:lnTo>
                <a:lnTo>
                  <a:pt x="1033" y="616"/>
                </a:lnTo>
                <a:lnTo>
                  <a:pt x="1026" y="619"/>
                </a:lnTo>
                <a:lnTo>
                  <a:pt x="1021" y="622"/>
                </a:lnTo>
                <a:lnTo>
                  <a:pt x="1018" y="629"/>
                </a:lnTo>
                <a:lnTo>
                  <a:pt x="1016" y="634"/>
                </a:lnTo>
                <a:lnTo>
                  <a:pt x="1016" y="640"/>
                </a:lnTo>
                <a:lnTo>
                  <a:pt x="1016" y="640"/>
                </a:lnTo>
                <a:lnTo>
                  <a:pt x="1021" y="663"/>
                </a:lnTo>
                <a:lnTo>
                  <a:pt x="1021" y="708"/>
                </a:lnTo>
                <a:lnTo>
                  <a:pt x="1021" y="708"/>
                </a:lnTo>
                <a:lnTo>
                  <a:pt x="1018" y="703"/>
                </a:lnTo>
                <a:lnTo>
                  <a:pt x="1011" y="686"/>
                </a:lnTo>
                <a:lnTo>
                  <a:pt x="997" y="660"/>
                </a:lnTo>
                <a:lnTo>
                  <a:pt x="987" y="644"/>
                </a:lnTo>
                <a:lnTo>
                  <a:pt x="974" y="625"/>
                </a:lnTo>
                <a:lnTo>
                  <a:pt x="974" y="625"/>
                </a:lnTo>
                <a:lnTo>
                  <a:pt x="934" y="571"/>
                </a:lnTo>
                <a:lnTo>
                  <a:pt x="923" y="553"/>
                </a:lnTo>
                <a:lnTo>
                  <a:pt x="923" y="553"/>
                </a:lnTo>
                <a:lnTo>
                  <a:pt x="926" y="550"/>
                </a:lnTo>
                <a:lnTo>
                  <a:pt x="928" y="547"/>
                </a:lnTo>
                <a:lnTo>
                  <a:pt x="929" y="540"/>
                </a:lnTo>
                <a:lnTo>
                  <a:pt x="929" y="535"/>
                </a:lnTo>
                <a:lnTo>
                  <a:pt x="926" y="529"/>
                </a:lnTo>
                <a:lnTo>
                  <a:pt x="919" y="520"/>
                </a:lnTo>
                <a:lnTo>
                  <a:pt x="910" y="514"/>
                </a:lnTo>
                <a:lnTo>
                  <a:pt x="910" y="514"/>
                </a:lnTo>
                <a:lnTo>
                  <a:pt x="896" y="509"/>
                </a:lnTo>
                <a:lnTo>
                  <a:pt x="887" y="506"/>
                </a:lnTo>
                <a:lnTo>
                  <a:pt x="880" y="504"/>
                </a:lnTo>
                <a:lnTo>
                  <a:pt x="875" y="504"/>
                </a:lnTo>
                <a:lnTo>
                  <a:pt x="870" y="506"/>
                </a:lnTo>
                <a:lnTo>
                  <a:pt x="869" y="511"/>
                </a:lnTo>
                <a:lnTo>
                  <a:pt x="867" y="517"/>
                </a:lnTo>
                <a:lnTo>
                  <a:pt x="867" y="525"/>
                </a:lnTo>
                <a:lnTo>
                  <a:pt x="867" y="525"/>
                </a:lnTo>
                <a:lnTo>
                  <a:pt x="869" y="535"/>
                </a:lnTo>
                <a:lnTo>
                  <a:pt x="870" y="542"/>
                </a:lnTo>
                <a:lnTo>
                  <a:pt x="875" y="553"/>
                </a:lnTo>
                <a:lnTo>
                  <a:pt x="880" y="558"/>
                </a:lnTo>
                <a:lnTo>
                  <a:pt x="883" y="561"/>
                </a:lnTo>
                <a:lnTo>
                  <a:pt x="883" y="561"/>
                </a:lnTo>
                <a:lnTo>
                  <a:pt x="906" y="606"/>
                </a:lnTo>
                <a:lnTo>
                  <a:pt x="919" y="637"/>
                </a:lnTo>
                <a:lnTo>
                  <a:pt x="923" y="647"/>
                </a:lnTo>
                <a:lnTo>
                  <a:pt x="924" y="650"/>
                </a:lnTo>
                <a:lnTo>
                  <a:pt x="923" y="652"/>
                </a:lnTo>
                <a:lnTo>
                  <a:pt x="923" y="652"/>
                </a:lnTo>
                <a:lnTo>
                  <a:pt x="906" y="653"/>
                </a:lnTo>
                <a:lnTo>
                  <a:pt x="895" y="655"/>
                </a:lnTo>
                <a:lnTo>
                  <a:pt x="895" y="655"/>
                </a:lnTo>
                <a:lnTo>
                  <a:pt x="875" y="611"/>
                </a:lnTo>
                <a:lnTo>
                  <a:pt x="857" y="571"/>
                </a:lnTo>
                <a:lnTo>
                  <a:pt x="846" y="552"/>
                </a:lnTo>
                <a:lnTo>
                  <a:pt x="834" y="534"/>
                </a:lnTo>
                <a:lnTo>
                  <a:pt x="834" y="534"/>
                </a:lnTo>
                <a:lnTo>
                  <a:pt x="818" y="511"/>
                </a:lnTo>
                <a:lnTo>
                  <a:pt x="793" y="481"/>
                </a:lnTo>
                <a:lnTo>
                  <a:pt x="729" y="414"/>
                </a:lnTo>
                <a:lnTo>
                  <a:pt x="670" y="353"/>
                </a:lnTo>
                <a:lnTo>
                  <a:pt x="640" y="322"/>
                </a:lnTo>
                <a:lnTo>
                  <a:pt x="640" y="322"/>
                </a:lnTo>
                <a:lnTo>
                  <a:pt x="634" y="312"/>
                </a:lnTo>
                <a:lnTo>
                  <a:pt x="621" y="291"/>
                </a:lnTo>
                <a:lnTo>
                  <a:pt x="585" y="228"/>
                </a:lnTo>
                <a:lnTo>
                  <a:pt x="535" y="140"/>
                </a:lnTo>
                <a:lnTo>
                  <a:pt x="535" y="140"/>
                </a:lnTo>
                <a:lnTo>
                  <a:pt x="529" y="120"/>
                </a:lnTo>
                <a:lnTo>
                  <a:pt x="519" y="100"/>
                </a:lnTo>
                <a:lnTo>
                  <a:pt x="507" y="76"/>
                </a:lnTo>
                <a:lnTo>
                  <a:pt x="494" y="51"/>
                </a:lnTo>
                <a:lnTo>
                  <a:pt x="478" y="30"/>
                </a:lnTo>
                <a:lnTo>
                  <a:pt x="470" y="20"/>
                </a:lnTo>
                <a:lnTo>
                  <a:pt x="461" y="12"/>
                </a:lnTo>
                <a:lnTo>
                  <a:pt x="452" y="7"/>
                </a:lnTo>
                <a:lnTo>
                  <a:pt x="443" y="2"/>
                </a:lnTo>
                <a:lnTo>
                  <a:pt x="443" y="2"/>
                </a:lnTo>
                <a:lnTo>
                  <a:pt x="434" y="0"/>
                </a:lnTo>
                <a:lnTo>
                  <a:pt x="425" y="0"/>
                </a:lnTo>
                <a:lnTo>
                  <a:pt x="407" y="2"/>
                </a:lnTo>
                <a:lnTo>
                  <a:pt x="389" y="7"/>
                </a:lnTo>
                <a:lnTo>
                  <a:pt x="374" y="13"/>
                </a:lnTo>
                <a:lnTo>
                  <a:pt x="348" y="26"/>
                </a:lnTo>
                <a:lnTo>
                  <a:pt x="337" y="33"/>
                </a:lnTo>
                <a:lnTo>
                  <a:pt x="329" y="35"/>
                </a:lnTo>
                <a:lnTo>
                  <a:pt x="329" y="3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BE76166D-D78D-409F-890F-304A29BA13A2}"/>
              </a:ext>
            </a:extLst>
          </p:cNvPr>
          <p:cNvSpPr>
            <a:spLocks/>
          </p:cNvSpPr>
          <p:nvPr/>
        </p:nvSpPr>
        <p:spPr bwMode="auto">
          <a:xfrm>
            <a:off x="3763546" y="4156788"/>
            <a:ext cx="2187609" cy="2054054"/>
          </a:xfrm>
          <a:custGeom>
            <a:avLst/>
            <a:gdLst>
              <a:gd name="T0" fmla="*/ 652 w 1294"/>
              <a:gd name="T1" fmla="*/ 248 h 1215"/>
              <a:gd name="T2" fmla="*/ 580 w 1294"/>
              <a:gd name="T3" fmla="*/ 314 h 1215"/>
              <a:gd name="T4" fmla="*/ 430 w 1294"/>
              <a:gd name="T5" fmla="*/ 394 h 1215"/>
              <a:gd name="T6" fmla="*/ 375 w 1294"/>
              <a:gd name="T7" fmla="*/ 512 h 1215"/>
              <a:gd name="T8" fmla="*/ 327 w 1294"/>
              <a:gd name="T9" fmla="*/ 624 h 1215"/>
              <a:gd name="T10" fmla="*/ 237 w 1294"/>
              <a:gd name="T11" fmla="*/ 588 h 1215"/>
              <a:gd name="T12" fmla="*/ 141 w 1294"/>
              <a:gd name="T13" fmla="*/ 617 h 1215"/>
              <a:gd name="T14" fmla="*/ 125 w 1294"/>
              <a:gd name="T15" fmla="*/ 726 h 1215"/>
              <a:gd name="T16" fmla="*/ 104 w 1294"/>
              <a:gd name="T17" fmla="*/ 670 h 1215"/>
              <a:gd name="T18" fmla="*/ 58 w 1294"/>
              <a:gd name="T19" fmla="*/ 635 h 1215"/>
              <a:gd name="T20" fmla="*/ 33 w 1294"/>
              <a:gd name="T21" fmla="*/ 658 h 1215"/>
              <a:gd name="T22" fmla="*/ 59 w 1294"/>
              <a:gd name="T23" fmla="*/ 711 h 1215"/>
              <a:gd name="T24" fmla="*/ 43 w 1294"/>
              <a:gd name="T25" fmla="*/ 752 h 1215"/>
              <a:gd name="T26" fmla="*/ 2 w 1294"/>
              <a:gd name="T27" fmla="*/ 767 h 1215"/>
              <a:gd name="T28" fmla="*/ 13 w 1294"/>
              <a:gd name="T29" fmla="*/ 796 h 1215"/>
              <a:gd name="T30" fmla="*/ 63 w 1294"/>
              <a:gd name="T31" fmla="*/ 783 h 1215"/>
              <a:gd name="T32" fmla="*/ 135 w 1294"/>
              <a:gd name="T33" fmla="*/ 837 h 1215"/>
              <a:gd name="T34" fmla="*/ 214 w 1294"/>
              <a:gd name="T35" fmla="*/ 1019 h 1215"/>
              <a:gd name="T36" fmla="*/ 304 w 1294"/>
              <a:gd name="T37" fmla="*/ 1113 h 1215"/>
              <a:gd name="T38" fmla="*/ 383 w 1294"/>
              <a:gd name="T39" fmla="*/ 1138 h 1215"/>
              <a:gd name="T40" fmla="*/ 519 w 1294"/>
              <a:gd name="T41" fmla="*/ 1172 h 1215"/>
              <a:gd name="T42" fmla="*/ 660 w 1294"/>
              <a:gd name="T43" fmla="*/ 1192 h 1215"/>
              <a:gd name="T44" fmla="*/ 727 w 1294"/>
              <a:gd name="T45" fmla="*/ 1187 h 1215"/>
              <a:gd name="T46" fmla="*/ 824 w 1294"/>
              <a:gd name="T47" fmla="*/ 1211 h 1215"/>
              <a:gd name="T48" fmla="*/ 1044 w 1294"/>
              <a:gd name="T49" fmla="*/ 1136 h 1215"/>
              <a:gd name="T50" fmla="*/ 1146 w 1294"/>
              <a:gd name="T51" fmla="*/ 1144 h 1215"/>
              <a:gd name="T52" fmla="*/ 1166 w 1294"/>
              <a:gd name="T53" fmla="*/ 1167 h 1215"/>
              <a:gd name="T54" fmla="*/ 1184 w 1294"/>
              <a:gd name="T55" fmla="*/ 1208 h 1215"/>
              <a:gd name="T56" fmla="*/ 1215 w 1294"/>
              <a:gd name="T57" fmla="*/ 1195 h 1215"/>
              <a:gd name="T58" fmla="*/ 1236 w 1294"/>
              <a:gd name="T59" fmla="*/ 1138 h 1215"/>
              <a:gd name="T60" fmla="*/ 1292 w 1294"/>
              <a:gd name="T61" fmla="*/ 1118 h 1215"/>
              <a:gd name="T62" fmla="*/ 1276 w 1294"/>
              <a:gd name="T63" fmla="*/ 1100 h 1215"/>
              <a:gd name="T64" fmla="*/ 1215 w 1294"/>
              <a:gd name="T65" fmla="*/ 1092 h 1215"/>
              <a:gd name="T66" fmla="*/ 1154 w 1294"/>
              <a:gd name="T67" fmla="*/ 1052 h 1215"/>
              <a:gd name="T68" fmla="*/ 1138 w 1294"/>
              <a:gd name="T69" fmla="*/ 1013 h 1215"/>
              <a:gd name="T70" fmla="*/ 1103 w 1294"/>
              <a:gd name="T71" fmla="*/ 1023 h 1215"/>
              <a:gd name="T72" fmla="*/ 1087 w 1294"/>
              <a:gd name="T73" fmla="*/ 1052 h 1215"/>
              <a:gd name="T74" fmla="*/ 1080 w 1294"/>
              <a:gd name="T75" fmla="*/ 1016 h 1215"/>
              <a:gd name="T76" fmla="*/ 1152 w 1294"/>
              <a:gd name="T77" fmla="*/ 888 h 1215"/>
              <a:gd name="T78" fmla="*/ 1139 w 1294"/>
              <a:gd name="T79" fmla="*/ 809 h 1215"/>
              <a:gd name="T80" fmla="*/ 1072 w 1294"/>
              <a:gd name="T81" fmla="*/ 785 h 1215"/>
              <a:gd name="T82" fmla="*/ 1041 w 1294"/>
              <a:gd name="T83" fmla="*/ 737 h 1215"/>
              <a:gd name="T84" fmla="*/ 1056 w 1294"/>
              <a:gd name="T85" fmla="*/ 545 h 1215"/>
              <a:gd name="T86" fmla="*/ 1100 w 1294"/>
              <a:gd name="T87" fmla="*/ 378 h 1215"/>
              <a:gd name="T88" fmla="*/ 1166 w 1294"/>
              <a:gd name="T89" fmla="*/ 314 h 1215"/>
              <a:gd name="T90" fmla="*/ 1184 w 1294"/>
              <a:gd name="T91" fmla="*/ 286 h 1215"/>
              <a:gd name="T92" fmla="*/ 1216 w 1294"/>
              <a:gd name="T93" fmla="*/ 197 h 1215"/>
              <a:gd name="T94" fmla="*/ 1195 w 1294"/>
              <a:gd name="T95" fmla="*/ 151 h 1215"/>
              <a:gd name="T96" fmla="*/ 1164 w 1294"/>
              <a:gd name="T97" fmla="*/ 112 h 1215"/>
              <a:gd name="T98" fmla="*/ 1120 w 1294"/>
              <a:gd name="T99" fmla="*/ 76 h 1215"/>
              <a:gd name="T100" fmla="*/ 1077 w 1294"/>
              <a:gd name="T101" fmla="*/ 64 h 1215"/>
              <a:gd name="T102" fmla="*/ 962 w 1294"/>
              <a:gd name="T103" fmla="*/ 51 h 1215"/>
              <a:gd name="T104" fmla="*/ 892 w 1294"/>
              <a:gd name="T105" fmla="*/ 13 h 1215"/>
              <a:gd name="T106" fmla="*/ 805 w 1294"/>
              <a:gd name="T107" fmla="*/ 7 h 1215"/>
              <a:gd name="T108" fmla="*/ 749 w 1294"/>
              <a:gd name="T109" fmla="*/ 54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94" h="1215">
                <a:moveTo>
                  <a:pt x="729" y="136"/>
                </a:moveTo>
                <a:lnTo>
                  <a:pt x="729" y="136"/>
                </a:lnTo>
                <a:lnTo>
                  <a:pt x="704" y="168"/>
                </a:lnTo>
                <a:lnTo>
                  <a:pt x="683" y="197"/>
                </a:lnTo>
                <a:lnTo>
                  <a:pt x="667" y="223"/>
                </a:lnTo>
                <a:lnTo>
                  <a:pt x="667" y="223"/>
                </a:lnTo>
                <a:lnTo>
                  <a:pt x="652" y="248"/>
                </a:lnTo>
                <a:lnTo>
                  <a:pt x="642" y="261"/>
                </a:lnTo>
                <a:lnTo>
                  <a:pt x="631" y="276"/>
                </a:lnTo>
                <a:lnTo>
                  <a:pt x="619" y="289"/>
                </a:lnTo>
                <a:lnTo>
                  <a:pt x="606" y="299"/>
                </a:lnTo>
                <a:lnTo>
                  <a:pt x="593" y="309"/>
                </a:lnTo>
                <a:lnTo>
                  <a:pt x="580" y="314"/>
                </a:lnTo>
                <a:lnTo>
                  <a:pt x="580" y="314"/>
                </a:lnTo>
                <a:lnTo>
                  <a:pt x="563" y="320"/>
                </a:lnTo>
                <a:lnTo>
                  <a:pt x="544" y="328"/>
                </a:lnTo>
                <a:lnTo>
                  <a:pt x="519" y="338"/>
                </a:lnTo>
                <a:lnTo>
                  <a:pt x="494" y="351"/>
                </a:lnTo>
                <a:lnTo>
                  <a:pt x="471" y="365"/>
                </a:lnTo>
                <a:lnTo>
                  <a:pt x="448" y="379"/>
                </a:lnTo>
                <a:lnTo>
                  <a:pt x="430" y="394"/>
                </a:lnTo>
                <a:lnTo>
                  <a:pt x="422" y="402"/>
                </a:lnTo>
                <a:lnTo>
                  <a:pt x="416" y="410"/>
                </a:lnTo>
                <a:lnTo>
                  <a:pt x="416" y="410"/>
                </a:lnTo>
                <a:lnTo>
                  <a:pt x="404" y="429"/>
                </a:lnTo>
                <a:lnTo>
                  <a:pt x="394" y="455"/>
                </a:lnTo>
                <a:lnTo>
                  <a:pt x="384" y="483"/>
                </a:lnTo>
                <a:lnTo>
                  <a:pt x="375" y="512"/>
                </a:lnTo>
                <a:lnTo>
                  <a:pt x="361" y="570"/>
                </a:lnTo>
                <a:lnTo>
                  <a:pt x="353" y="607"/>
                </a:lnTo>
                <a:lnTo>
                  <a:pt x="353" y="607"/>
                </a:lnTo>
                <a:lnTo>
                  <a:pt x="348" y="640"/>
                </a:lnTo>
                <a:lnTo>
                  <a:pt x="348" y="640"/>
                </a:lnTo>
                <a:lnTo>
                  <a:pt x="338" y="632"/>
                </a:lnTo>
                <a:lnTo>
                  <a:pt x="327" y="624"/>
                </a:lnTo>
                <a:lnTo>
                  <a:pt x="312" y="616"/>
                </a:lnTo>
                <a:lnTo>
                  <a:pt x="296" y="606"/>
                </a:lnTo>
                <a:lnTo>
                  <a:pt x="278" y="598"/>
                </a:lnTo>
                <a:lnTo>
                  <a:pt x="258" y="591"/>
                </a:lnTo>
                <a:lnTo>
                  <a:pt x="247" y="589"/>
                </a:lnTo>
                <a:lnTo>
                  <a:pt x="237" y="588"/>
                </a:lnTo>
                <a:lnTo>
                  <a:pt x="237" y="588"/>
                </a:lnTo>
                <a:lnTo>
                  <a:pt x="217" y="588"/>
                </a:lnTo>
                <a:lnTo>
                  <a:pt x="201" y="588"/>
                </a:lnTo>
                <a:lnTo>
                  <a:pt x="186" y="591"/>
                </a:lnTo>
                <a:lnTo>
                  <a:pt x="171" y="594"/>
                </a:lnTo>
                <a:lnTo>
                  <a:pt x="160" y="599"/>
                </a:lnTo>
                <a:lnTo>
                  <a:pt x="150" y="607"/>
                </a:lnTo>
                <a:lnTo>
                  <a:pt x="141" y="617"/>
                </a:lnTo>
                <a:lnTo>
                  <a:pt x="135" y="632"/>
                </a:lnTo>
                <a:lnTo>
                  <a:pt x="135" y="632"/>
                </a:lnTo>
                <a:lnTo>
                  <a:pt x="130" y="647"/>
                </a:lnTo>
                <a:lnTo>
                  <a:pt x="127" y="665"/>
                </a:lnTo>
                <a:lnTo>
                  <a:pt x="125" y="683"/>
                </a:lnTo>
                <a:lnTo>
                  <a:pt x="125" y="699"/>
                </a:lnTo>
                <a:lnTo>
                  <a:pt x="125" y="726"/>
                </a:lnTo>
                <a:lnTo>
                  <a:pt x="127" y="737"/>
                </a:lnTo>
                <a:lnTo>
                  <a:pt x="127" y="737"/>
                </a:lnTo>
                <a:lnTo>
                  <a:pt x="117" y="719"/>
                </a:lnTo>
                <a:lnTo>
                  <a:pt x="112" y="701"/>
                </a:lnTo>
                <a:lnTo>
                  <a:pt x="107" y="680"/>
                </a:lnTo>
                <a:lnTo>
                  <a:pt x="107" y="680"/>
                </a:lnTo>
                <a:lnTo>
                  <a:pt x="104" y="670"/>
                </a:lnTo>
                <a:lnTo>
                  <a:pt x="100" y="660"/>
                </a:lnTo>
                <a:lnTo>
                  <a:pt x="94" y="652"/>
                </a:lnTo>
                <a:lnTo>
                  <a:pt x="87" y="645"/>
                </a:lnTo>
                <a:lnTo>
                  <a:pt x="79" y="640"/>
                </a:lnTo>
                <a:lnTo>
                  <a:pt x="73" y="637"/>
                </a:lnTo>
                <a:lnTo>
                  <a:pt x="64" y="635"/>
                </a:lnTo>
                <a:lnTo>
                  <a:pt x="58" y="635"/>
                </a:lnTo>
                <a:lnTo>
                  <a:pt x="58" y="635"/>
                </a:lnTo>
                <a:lnTo>
                  <a:pt x="48" y="639"/>
                </a:lnTo>
                <a:lnTo>
                  <a:pt x="43" y="642"/>
                </a:lnTo>
                <a:lnTo>
                  <a:pt x="40" y="644"/>
                </a:lnTo>
                <a:lnTo>
                  <a:pt x="36" y="647"/>
                </a:lnTo>
                <a:lnTo>
                  <a:pt x="35" y="652"/>
                </a:lnTo>
                <a:lnTo>
                  <a:pt x="33" y="658"/>
                </a:lnTo>
                <a:lnTo>
                  <a:pt x="35" y="665"/>
                </a:lnTo>
                <a:lnTo>
                  <a:pt x="35" y="665"/>
                </a:lnTo>
                <a:lnTo>
                  <a:pt x="36" y="673"/>
                </a:lnTo>
                <a:lnTo>
                  <a:pt x="40" y="680"/>
                </a:lnTo>
                <a:lnTo>
                  <a:pt x="48" y="691"/>
                </a:lnTo>
                <a:lnTo>
                  <a:pt x="56" y="704"/>
                </a:lnTo>
                <a:lnTo>
                  <a:pt x="59" y="711"/>
                </a:lnTo>
                <a:lnTo>
                  <a:pt x="63" y="717"/>
                </a:lnTo>
                <a:lnTo>
                  <a:pt x="63" y="717"/>
                </a:lnTo>
                <a:lnTo>
                  <a:pt x="66" y="729"/>
                </a:lnTo>
                <a:lnTo>
                  <a:pt x="66" y="734"/>
                </a:lnTo>
                <a:lnTo>
                  <a:pt x="64" y="735"/>
                </a:lnTo>
                <a:lnTo>
                  <a:pt x="58" y="742"/>
                </a:lnTo>
                <a:lnTo>
                  <a:pt x="43" y="752"/>
                </a:lnTo>
                <a:lnTo>
                  <a:pt x="43" y="752"/>
                </a:lnTo>
                <a:lnTo>
                  <a:pt x="35" y="757"/>
                </a:lnTo>
                <a:lnTo>
                  <a:pt x="28" y="758"/>
                </a:lnTo>
                <a:lnTo>
                  <a:pt x="13" y="758"/>
                </a:lnTo>
                <a:lnTo>
                  <a:pt x="9" y="758"/>
                </a:lnTo>
                <a:lnTo>
                  <a:pt x="4" y="762"/>
                </a:lnTo>
                <a:lnTo>
                  <a:pt x="2" y="767"/>
                </a:lnTo>
                <a:lnTo>
                  <a:pt x="0" y="775"/>
                </a:lnTo>
                <a:lnTo>
                  <a:pt x="0" y="775"/>
                </a:lnTo>
                <a:lnTo>
                  <a:pt x="0" y="781"/>
                </a:lnTo>
                <a:lnTo>
                  <a:pt x="2" y="786"/>
                </a:lnTo>
                <a:lnTo>
                  <a:pt x="4" y="790"/>
                </a:lnTo>
                <a:lnTo>
                  <a:pt x="7" y="793"/>
                </a:lnTo>
                <a:lnTo>
                  <a:pt x="13" y="796"/>
                </a:lnTo>
                <a:lnTo>
                  <a:pt x="23" y="798"/>
                </a:lnTo>
                <a:lnTo>
                  <a:pt x="32" y="798"/>
                </a:lnTo>
                <a:lnTo>
                  <a:pt x="41" y="796"/>
                </a:lnTo>
                <a:lnTo>
                  <a:pt x="48" y="793"/>
                </a:lnTo>
                <a:lnTo>
                  <a:pt x="53" y="790"/>
                </a:lnTo>
                <a:lnTo>
                  <a:pt x="53" y="790"/>
                </a:lnTo>
                <a:lnTo>
                  <a:pt x="63" y="783"/>
                </a:lnTo>
                <a:lnTo>
                  <a:pt x="73" y="776"/>
                </a:lnTo>
                <a:lnTo>
                  <a:pt x="82" y="773"/>
                </a:lnTo>
                <a:lnTo>
                  <a:pt x="86" y="773"/>
                </a:lnTo>
                <a:lnTo>
                  <a:pt x="87" y="775"/>
                </a:lnTo>
                <a:lnTo>
                  <a:pt x="87" y="775"/>
                </a:lnTo>
                <a:lnTo>
                  <a:pt x="115" y="813"/>
                </a:lnTo>
                <a:lnTo>
                  <a:pt x="135" y="837"/>
                </a:lnTo>
                <a:lnTo>
                  <a:pt x="145" y="852"/>
                </a:lnTo>
                <a:lnTo>
                  <a:pt x="145" y="852"/>
                </a:lnTo>
                <a:lnTo>
                  <a:pt x="156" y="880"/>
                </a:lnTo>
                <a:lnTo>
                  <a:pt x="174" y="932"/>
                </a:lnTo>
                <a:lnTo>
                  <a:pt x="187" y="964"/>
                </a:lnTo>
                <a:lnTo>
                  <a:pt x="201" y="993"/>
                </a:lnTo>
                <a:lnTo>
                  <a:pt x="214" y="1019"/>
                </a:lnTo>
                <a:lnTo>
                  <a:pt x="227" y="1039"/>
                </a:lnTo>
                <a:lnTo>
                  <a:pt x="227" y="1039"/>
                </a:lnTo>
                <a:lnTo>
                  <a:pt x="242" y="1057"/>
                </a:lnTo>
                <a:lnTo>
                  <a:pt x="256" y="1074"/>
                </a:lnTo>
                <a:lnTo>
                  <a:pt x="273" y="1088"/>
                </a:lnTo>
                <a:lnTo>
                  <a:pt x="289" y="1101"/>
                </a:lnTo>
                <a:lnTo>
                  <a:pt x="304" y="1113"/>
                </a:lnTo>
                <a:lnTo>
                  <a:pt x="320" y="1123"/>
                </a:lnTo>
                <a:lnTo>
                  <a:pt x="335" y="1131"/>
                </a:lnTo>
                <a:lnTo>
                  <a:pt x="348" y="1136"/>
                </a:lnTo>
                <a:lnTo>
                  <a:pt x="348" y="1136"/>
                </a:lnTo>
                <a:lnTo>
                  <a:pt x="360" y="1139"/>
                </a:lnTo>
                <a:lnTo>
                  <a:pt x="373" y="1139"/>
                </a:lnTo>
                <a:lnTo>
                  <a:pt x="383" y="1138"/>
                </a:lnTo>
                <a:lnTo>
                  <a:pt x="393" y="1134"/>
                </a:lnTo>
                <a:lnTo>
                  <a:pt x="406" y="1129"/>
                </a:lnTo>
                <a:lnTo>
                  <a:pt x="411" y="1126"/>
                </a:lnTo>
                <a:lnTo>
                  <a:pt x="411" y="1126"/>
                </a:lnTo>
                <a:lnTo>
                  <a:pt x="432" y="1136"/>
                </a:lnTo>
                <a:lnTo>
                  <a:pt x="486" y="1159"/>
                </a:lnTo>
                <a:lnTo>
                  <a:pt x="519" y="1172"/>
                </a:lnTo>
                <a:lnTo>
                  <a:pt x="552" y="1182"/>
                </a:lnTo>
                <a:lnTo>
                  <a:pt x="585" y="1190"/>
                </a:lnTo>
                <a:lnTo>
                  <a:pt x="599" y="1193"/>
                </a:lnTo>
                <a:lnTo>
                  <a:pt x="614" y="1193"/>
                </a:lnTo>
                <a:lnTo>
                  <a:pt x="614" y="1193"/>
                </a:lnTo>
                <a:lnTo>
                  <a:pt x="639" y="1193"/>
                </a:lnTo>
                <a:lnTo>
                  <a:pt x="660" y="1192"/>
                </a:lnTo>
                <a:lnTo>
                  <a:pt x="677" y="1188"/>
                </a:lnTo>
                <a:lnTo>
                  <a:pt x="691" y="1185"/>
                </a:lnTo>
                <a:lnTo>
                  <a:pt x="709" y="1179"/>
                </a:lnTo>
                <a:lnTo>
                  <a:pt x="714" y="1174"/>
                </a:lnTo>
                <a:lnTo>
                  <a:pt x="714" y="1174"/>
                </a:lnTo>
                <a:lnTo>
                  <a:pt x="721" y="1180"/>
                </a:lnTo>
                <a:lnTo>
                  <a:pt x="727" y="1187"/>
                </a:lnTo>
                <a:lnTo>
                  <a:pt x="739" y="1195"/>
                </a:lnTo>
                <a:lnTo>
                  <a:pt x="752" y="1202"/>
                </a:lnTo>
                <a:lnTo>
                  <a:pt x="768" y="1208"/>
                </a:lnTo>
                <a:lnTo>
                  <a:pt x="788" y="1211"/>
                </a:lnTo>
                <a:lnTo>
                  <a:pt x="811" y="1213"/>
                </a:lnTo>
                <a:lnTo>
                  <a:pt x="811" y="1213"/>
                </a:lnTo>
                <a:lnTo>
                  <a:pt x="824" y="1211"/>
                </a:lnTo>
                <a:lnTo>
                  <a:pt x="839" y="1210"/>
                </a:lnTo>
                <a:lnTo>
                  <a:pt x="872" y="1202"/>
                </a:lnTo>
                <a:lnTo>
                  <a:pt x="908" y="1190"/>
                </a:lnTo>
                <a:lnTo>
                  <a:pt x="944" y="1177"/>
                </a:lnTo>
                <a:lnTo>
                  <a:pt x="1006" y="1151"/>
                </a:lnTo>
                <a:lnTo>
                  <a:pt x="1044" y="1136"/>
                </a:lnTo>
                <a:lnTo>
                  <a:pt x="1044" y="1136"/>
                </a:lnTo>
                <a:lnTo>
                  <a:pt x="1054" y="1134"/>
                </a:lnTo>
                <a:lnTo>
                  <a:pt x="1070" y="1134"/>
                </a:lnTo>
                <a:lnTo>
                  <a:pt x="1103" y="1139"/>
                </a:lnTo>
                <a:lnTo>
                  <a:pt x="1133" y="1144"/>
                </a:lnTo>
                <a:lnTo>
                  <a:pt x="1144" y="1146"/>
                </a:lnTo>
                <a:lnTo>
                  <a:pt x="1144" y="1146"/>
                </a:lnTo>
                <a:lnTo>
                  <a:pt x="1146" y="1144"/>
                </a:lnTo>
                <a:lnTo>
                  <a:pt x="1152" y="1144"/>
                </a:lnTo>
                <a:lnTo>
                  <a:pt x="1156" y="1146"/>
                </a:lnTo>
                <a:lnTo>
                  <a:pt x="1159" y="1149"/>
                </a:lnTo>
                <a:lnTo>
                  <a:pt x="1162" y="1152"/>
                </a:lnTo>
                <a:lnTo>
                  <a:pt x="1164" y="1161"/>
                </a:lnTo>
                <a:lnTo>
                  <a:pt x="1164" y="1161"/>
                </a:lnTo>
                <a:lnTo>
                  <a:pt x="1166" y="1167"/>
                </a:lnTo>
                <a:lnTo>
                  <a:pt x="1166" y="1174"/>
                </a:lnTo>
                <a:lnTo>
                  <a:pt x="1164" y="1184"/>
                </a:lnTo>
                <a:lnTo>
                  <a:pt x="1166" y="1188"/>
                </a:lnTo>
                <a:lnTo>
                  <a:pt x="1167" y="1193"/>
                </a:lnTo>
                <a:lnTo>
                  <a:pt x="1174" y="1200"/>
                </a:lnTo>
                <a:lnTo>
                  <a:pt x="1184" y="1208"/>
                </a:lnTo>
                <a:lnTo>
                  <a:pt x="1184" y="1208"/>
                </a:lnTo>
                <a:lnTo>
                  <a:pt x="1194" y="1213"/>
                </a:lnTo>
                <a:lnTo>
                  <a:pt x="1198" y="1215"/>
                </a:lnTo>
                <a:lnTo>
                  <a:pt x="1202" y="1215"/>
                </a:lnTo>
                <a:lnTo>
                  <a:pt x="1205" y="1213"/>
                </a:lnTo>
                <a:lnTo>
                  <a:pt x="1208" y="1211"/>
                </a:lnTo>
                <a:lnTo>
                  <a:pt x="1212" y="1205"/>
                </a:lnTo>
                <a:lnTo>
                  <a:pt x="1215" y="1195"/>
                </a:lnTo>
                <a:lnTo>
                  <a:pt x="1218" y="1185"/>
                </a:lnTo>
                <a:lnTo>
                  <a:pt x="1221" y="1165"/>
                </a:lnTo>
                <a:lnTo>
                  <a:pt x="1221" y="1165"/>
                </a:lnTo>
                <a:lnTo>
                  <a:pt x="1226" y="1151"/>
                </a:lnTo>
                <a:lnTo>
                  <a:pt x="1230" y="1143"/>
                </a:lnTo>
                <a:lnTo>
                  <a:pt x="1233" y="1139"/>
                </a:lnTo>
                <a:lnTo>
                  <a:pt x="1236" y="1138"/>
                </a:lnTo>
                <a:lnTo>
                  <a:pt x="1246" y="1136"/>
                </a:lnTo>
                <a:lnTo>
                  <a:pt x="1246" y="1136"/>
                </a:lnTo>
                <a:lnTo>
                  <a:pt x="1262" y="1133"/>
                </a:lnTo>
                <a:lnTo>
                  <a:pt x="1272" y="1129"/>
                </a:lnTo>
                <a:lnTo>
                  <a:pt x="1281" y="1126"/>
                </a:lnTo>
                <a:lnTo>
                  <a:pt x="1289" y="1123"/>
                </a:lnTo>
                <a:lnTo>
                  <a:pt x="1292" y="1118"/>
                </a:lnTo>
                <a:lnTo>
                  <a:pt x="1294" y="1115"/>
                </a:lnTo>
                <a:lnTo>
                  <a:pt x="1294" y="1113"/>
                </a:lnTo>
                <a:lnTo>
                  <a:pt x="1292" y="1110"/>
                </a:lnTo>
                <a:lnTo>
                  <a:pt x="1290" y="1106"/>
                </a:lnTo>
                <a:lnTo>
                  <a:pt x="1290" y="1106"/>
                </a:lnTo>
                <a:lnTo>
                  <a:pt x="1284" y="1103"/>
                </a:lnTo>
                <a:lnTo>
                  <a:pt x="1276" y="1100"/>
                </a:lnTo>
                <a:lnTo>
                  <a:pt x="1261" y="1097"/>
                </a:lnTo>
                <a:lnTo>
                  <a:pt x="1244" y="1097"/>
                </a:lnTo>
                <a:lnTo>
                  <a:pt x="1236" y="1095"/>
                </a:lnTo>
                <a:lnTo>
                  <a:pt x="1226" y="1093"/>
                </a:lnTo>
                <a:lnTo>
                  <a:pt x="1226" y="1093"/>
                </a:lnTo>
                <a:lnTo>
                  <a:pt x="1220" y="1092"/>
                </a:lnTo>
                <a:lnTo>
                  <a:pt x="1215" y="1092"/>
                </a:lnTo>
                <a:lnTo>
                  <a:pt x="1210" y="1093"/>
                </a:lnTo>
                <a:lnTo>
                  <a:pt x="1207" y="1093"/>
                </a:lnTo>
                <a:lnTo>
                  <a:pt x="1203" y="1092"/>
                </a:lnTo>
                <a:lnTo>
                  <a:pt x="1189" y="1079"/>
                </a:lnTo>
                <a:lnTo>
                  <a:pt x="1189" y="1079"/>
                </a:lnTo>
                <a:lnTo>
                  <a:pt x="1169" y="1062"/>
                </a:lnTo>
                <a:lnTo>
                  <a:pt x="1154" y="1052"/>
                </a:lnTo>
                <a:lnTo>
                  <a:pt x="1139" y="1044"/>
                </a:lnTo>
                <a:lnTo>
                  <a:pt x="1139" y="1044"/>
                </a:lnTo>
                <a:lnTo>
                  <a:pt x="1139" y="1042"/>
                </a:lnTo>
                <a:lnTo>
                  <a:pt x="1139" y="1037"/>
                </a:lnTo>
                <a:lnTo>
                  <a:pt x="1141" y="1026"/>
                </a:lnTo>
                <a:lnTo>
                  <a:pt x="1141" y="1019"/>
                </a:lnTo>
                <a:lnTo>
                  <a:pt x="1138" y="1013"/>
                </a:lnTo>
                <a:lnTo>
                  <a:pt x="1134" y="1008"/>
                </a:lnTo>
                <a:lnTo>
                  <a:pt x="1126" y="1006"/>
                </a:lnTo>
                <a:lnTo>
                  <a:pt x="1126" y="1006"/>
                </a:lnTo>
                <a:lnTo>
                  <a:pt x="1116" y="1006"/>
                </a:lnTo>
                <a:lnTo>
                  <a:pt x="1111" y="1010"/>
                </a:lnTo>
                <a:lnTo>
                  <a:pt x="1107" y="1016"/>
                </a:lnTo>
                <a:lnTo>
                  <a:pt x="1103" y="1023"/>
                </a:lnTo>
                <a:lnTo>
                  <a:pt x="1100" y="1036"/>
                </a:lnTo>
                <a:lnTo>
                  <a:pt x="1098" y="1041"/>
                </a:lnTo>
                <a:lnTo>
                  <a:pt x="1097" y="1044"/>
                </a:lnTo>
                <a:lnTo>
                  <a:pt x="1097" y="1044"/>
                </a:lnTo>
                <a:lnTo>
                  <a:pt x="1093" y="1049"/>
                </a:lnTo>
                <a:lnTo>
                  <a:pt x="1093" y="1051"/>
                </a:lnTo>
                <a:lnTo>
                  <a:pt x="1087" y="1052"/>
                </a:lnTo>
                <a:lnTo>
                  <a:pt x="1072" y="1054"/>
                </a:lnTo>
                <a:lnTo>
                  <a:pt x="1072" y="1054"/>
                </a:lnTo>
                <a:lnTo>
                  <a:pt x="1046" y="1057"/>
                </a:lnTo>
                <a:lnTo>
                  <a:pt x="1039" y="1059"/>
                </a:lnTo>
                <a:lnTo>
                  <a:pt x="1039" y="1059"/>
                </a:lnTo>
                <a:lnTo>
                  <a:pt x="1051" y="1047"/>
                </a:lnTo>
                <a:lnTo>
                  <a:pt x="1080" y="1016"/>
                </a:lnTo>
                <a:lnTo>
                  <a:pt x="1097" y="996"/>
                </a:lnTo>
                <a:lnTo>
                  <a:pt x="1113" y="975"/>
                </a:lnTo>
                <a:lnTo>
                  <a:pt x="1128" y="952"/>
                </a:lnTo>
                <a:lnTo>
                  <a:pt x="1139" y="929"/>
                </a:lnTo>
                <a:lnTo>
                  <a:pt x="1139" y="929"/>
                </a:lnTo>
                <a:lnTo>
                  <a:pt x="1148" y="908"/>
                </a:lnTo>
                <a:lnTo>
                  <a:pt x="1152" y="888"/>
                </a:lnTo>
                <a:lnTo>
                  <a:pt x="1154" y="868"/>
                </a:lnTo>
                <a:lnTo>
                  <a:pt x="1154" y="852"/>
                </a:lnTo>
                <a:lnTo>
                  <a:pt x="1152" y="839"/>
                </a:lnTo>
                <a:lnTo>
                  <a:pt x="1149" y="826"/>
                </a:lnTo>
                <a:lnTo>
                  <a:pt x="1144" y="816"/>
                </a:lnTo>
                <a:lnTo>
                  <a:pt x="1139" y="809"/>
                </a:lnTo>
                <a:lnTo>
                  <a:pt x="1139" y="809"/>
                </a:lnTo>
                <a:lnTo>
                  <a:pt x="1134" y="804"/>
                </a:lnTo>
                <a:lnTo>
                  <a:pt x="1128" y="799"/>
                </a:lnTo>
                <a:lnTo>
                  <a:pt x="1120" y="796"/>
                </a:lnTo>
                <a:lnTo>
                  <a:pt x="1111" y="793"/>
                </a:lnTo>
                <a:lnTo>
                  <a:pt x="1092" y="788"/>
                </a:lnTo>
                <a:lnTo>
                  <a:pt x="1072" y="785"/>
                </a:lnTo>
                <a:lnTo>
                  <a:pt x="1072" y="785"/>
                </a:lnTo>
                <a:lnTo>
                  <a:pt x="1052" y="783"/>
                </a:lnTo>
                <a:lnTo>
                  <a:pt x="1036" y="783"/>
                </a:lnTo>
                <a:lnTo>
                  <a:pt x="1020" y="785"/>
                </a:lnTo>
                <a:lnTo>
                  <a:pt x="1020" y="785"/>
                </a:lnTo>
                <a:lnTo>
                  <a:pt x="1024" y="776"/>
                </a:lnTo>
                <a:lnTo>
                  <a:pt x="1034" y="754"/>
                </a:lnTo>
                <a:lnTo>
                  <a:pt x="1041" y="737"/>
                </a:lnTo>
                <a:lnTo>
                  <a:pt x="1046" y="717"/>
                </a:lnTo>
                <a:lnTo>
                  <a:pt x="1051" y="698"/>
                </a:lnTo>
                <a:lnTo>
                  <a:pt x="1052" y="675"/>
                </a:lnTo>
                <a:lnTo>
                  <a:pt x="1052" y="675"/>
                </a:lnTo>
                <a:lnTo>
                  <a:pt x="1056" y="629"/>
                </a:lnTo>
                <a:lnTo>
                  <a:pt x="1056" y="584"/>
                </a:lnTo>
                <a:lnTo>
                  <a:pt x="1056" y="545"/>
                </a:lnTo>
                <a:lnTo>
                  <a:pt x="1056" y="527"/>
                </a:lnTo>
                <a:lnTo>
                  <a:pt x="1057" y="511"/>
                </a:lnTo>
                <a:lnTo>
                  <a:pt x="1057" y="511"/>
                </a:lnTo>
                <a:lnTo>
                  <a:pt x="1062" y="494"/>
                </a:lnTo>
                <a:lnTo>
                  <a:pt x="1067" y="473"/>
                </a:lnTo>
                <a:lnTo>
                  <a:pt x="1084" y="424"/>
                </a:lnTo>
                <a:lnTo>
                  <a:pt x="1100" y="378"/>
                </a:lnTo>
                <a:lnTo>
                  <a:pt x="1108" y="360"/>
                </a:lnTo>
                <a:lnTo>
                  <a:pt x="1116" y="348"/>
                </a:lnTo>
                <a:lnTo>
                  <a:pt x="1116" y="348"/>
                </a:lnTo>
                <a:lnTo>
                  <a:pt x="1123" y="340"/>
                </a:lnTo>
                <a:lnTo>
                  <a:pt x="1131" y="333"/>
                </a:lnTo>
                <a:lnTo>
                  <a:pt x="1149" y="322"/>
                </a:lnTo>
                <a:lnTo>
                  <a:pt x="1166" y="314"/>
                </a:lnTo>
                <a:lnTo>
                  <a:pt x="1171" y="309"/>
                </a:lnTo>
                <a:lnTo>
                  <a:pt x="1174" y="304"/>
                </a:lnTo>
                <a:lnTo>
                  <a:pt x="1174" y="304"/>
                </a:lnTo>
                <a:lnTo>
                  <a:pt x="1177" y="296"/>
                </a:lnTo>
                <a:lnTo>
                  <a:pt x="1180" y="291"/>
                </a:lnTo>
                <a:lnTo>
                  <a:pt x="1184" y="286"/>
                </a:lnTo>
                <a:lnTo>
                  <a:pt x="1184" y="286"/>
                </a:lnTo>
                <a:lnTo>
                  <a:pt x="1200" y="258"/>
                </a:lnTo>
                <a:lnTo>
                  <a:pt x="1207" y="246"/>
                </a:lnTo>
                <a:lnTo>
                  <a:pt x="1212" y="235"/>
                </a:lnTo>
                <a:lnTo>
                  <a:pt x="1215" y="222"/>
                </a:lnTo>
                <a:lnTo>
                  <a:pt x="1216" y="209"/>
                </a:lnTo>
                <a:lnTo>
                  <a:pt x="1216" y="209"/>
                </a:lnTo>
                <a:lnTo>
                  <a:pt x="1216" y="197"/>
                </a:lnTo>
                <a:lnTo>
                  <a:pt x="1215" y="187"/>
                </a:lnTo>
                <a:lnTo>
                  <a:pt x="1212" y="179"/>
                </a:lnTo>
                <a:lnTo>
                  <a:pt x="1208" y="171"/>
                </a:lnTo>
                <a:lnTo>
                  <a:pt x="1202" y="163"/>
                </a:lnTo>
                <a:lnTo>
                  <a:pt x="1198" y="161"/>
                </a:lnTo>
                <a:lnTo>
                  <a:pt x="1198" y="161"/>
                </a:lnTo>
                <a:lnTo>
                  <a:pt x="1195" y="151"/>
                </a:lnTo>
                <a:lnTo>
                  <a:pt x="1190" y="145"/>
                </a:lnTo>
                <a:lnTo>
                  <a:pt x="1184" y="136"/>
                </a:lnTo>
                <a:lnTo>
                  <a:pt x="1184" y="136"/>
                </a:lnTo>
                <a:lnTo>
                  <a:pt x="1171" y="127"/>
                </a:lnTo>
                <a:lnTo>
                  <a:pt x="1167" y="122"/>
                </a:lnTo>
                <a:lnTo>
                  <a:pt x="1164" y="112"/>
                </a:lnTo>
                <a:lnTo>
                  <a:pt x="1164" y="112"/>
                </a:lnTo>
                <a:lnTo>
                  <a:pt x="1161" y="95"/>
                </a:lnTo>
                <a:lnTo>
                  <a:pt x="1157" y="90"/>
                </a:lnTo>
                <a:lnTo>
                  <a:pt x="1149" y="89"/>
                </a:lnTo>
                <a:lnTo>
                  <a:pt x="1149" y="89"/>
                </a:lnTo>
                <a:lnTo>
                  <a:pt x="1139" y="84"/>
                </a:lnTo>
                <a:lnTo>
                  <a:pt x="1130" y="81"/>
                </a:lnTo>
                <a:lnTo>
                  <a:pt x="1120" y="76"/>
                </a:lnTo>
                <a:lnTo>
                  <a:pt x="1111" y="74"/>
                </a:lnTo>
                <a:lnTo>
                  <a:pt x="1111" y="74"/>
                </a:lnTo>
                <a:lnTo>
                  <a:pt x="1103" y="71"/>
                </a:lnTo>
                <a:lnTo>
                  <a:pt x="1095" y="67"/>
                </a:lnTo>
                <a:lnTo>
                  <a:pt x="1087" y="66"/>
                </a:lnTo>
                <a:lnTo>
                  <a:pt x="1077" y="64"/>
                </a:lnTo>
                <a:lnTo>
                  <a:pt x="1077" y="64"/>
                </a:lnTo>
                <a:lnTo>
                  <a:pt x="1054" y="63"/>
                </a:lnTo>
                <a:lnTo>
                  <a:pt x="1041" y="63"/>
                </a:lnTo>
                <a:lnTo>
                  <a:pt x="1024" y="64"/>
                </a:lnTo>
                <a:lnTo>
                  <a:pt x="1024" y="64"/>
                </a:lnTo>
                <a:lnTo>
                  <a:pt x="1013" y="64"/>
                </a:lnTo>
                <a:lnTo>
                  <a:pt x="998" y="61"/>
                </a:lnTo>
                <a:lnTo>
                  <a:pt x="962" y="51"/>
                </a:lnTo>
                <a:lnTo>
                  <a:pt x="929" y="38"/>
                </a:lnTo>
                <a:lnTo>
                  <a:pt x="918" y="33"/>
                </a:lnTo>
                <a:lnTo>
                  <a:pt x="913" y="30"/>
                </a:lnTo>
                <a:lnTo>
                  <a:pt x="913" y="30"/>
                </a:lnTo>
                <a:lnTo>
                  <a:pt x="910" y="26"/>
                </a:lnTo>
                <a:lnTo>
                  <a:pt x="901" y="20"/>
                </a:lnTo>
                <a:lnTo>
                  <a:pt x="892" y="13"/>
                </a:lnTo>
                <a:lnTo>
                  <a:pt x="877" y="7"/>
                </a:lnTo>
                <a:lnTo>
                  <a:pt x="859" y="2"/>
                </a:lnTo>
                <a:lnTo>
                  <a:pt x="849" y="0"/>
                </a:lnTo>
                <a:lnTo>
                  <a:pt x="839" y="0"/>
                </a:lnTo>
                <a:lnTo>
                  <a:pt x="828" y="0"/>
                </a:lnTo>
                <a:lnTo>
                  <a:pt x="816" y="3"/>
                </a:lnTo>
                <a:lnTo>
                  <a:pt x="805" y="7"/>
                </a:lnTo>
                <a:lnTo>
                  <a:pt x="793" y="12"/>
                </a:lnTo>
                <a:lnTo>
                  <a:pt x="793" y="12"/>
                </a:lnTo>
                <a:lnTo>
                  <a:pt x="780" y="18"/>
                </a:lnTo>
                <a:lnTo>
                  <a:pt x="770" y="25"/>
                </a:lnTo>
                <a:lnTo>
                  <a:pt x="762" y="35"/>
                </a:lnTo>
                <a:lnTo>
                  <a:pt x="755" y="44"/>
                </a:lnTo>
                <a:lnTo>
                  <a:pt x="749" y="54"/>
                </a:lnTo>
                <a:lnTo>
                  <a:pt x="744" y="64"/>
                </a:lnTo>
                <a:lnTo>
                  <a:pt x="736" y="85"/>
                </a:lnTo>
                <a:lnTo>
                  <a:pt x="732" y="105"/>
                </a:lnTo>
                <a:lnTo>
                  <a:pt x="731" y="122"/>
                </a:lnTo>
                <a:lnTo>
                  <a:pt x="729" y="136"/>
                </a:lnTo>
                <a:lnTo>
                  <a:pt x="729" y="1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A202DE6E-EED6-4598-B40F-D6EE40B52324}"/>
              </a:ext>
            </a:extLst>
          </p:cNvPr>
          <p:cNvSpPr>
            <a:spLocks/>
          </p:cNvSpPr>
          <p:nvPr/>
        </p:nvSpPr>
        <p:spPr bwMode="auto">
          <a:xfrm>
            <a:off x="7482159" y="3722285"/>
            <a:ext cx="914400" cy="2664660"/>
          </a:xfrm>
          <a:custGeom>
            <a:avLst/>
            <a:gdLst>
              <a:gd name="T0" fmla="*/ 764 w 1353"/>
              <a:gd name="T1" fmla="*/ 555 h 2948"/>
              <a:gd name="T2" fmla="*/ 837 w 1353"/>
              <a:gd name="T3" fmla="*/ 331 h 2948"/>
              <a:gd name="T4" fmla="*/ 805 w 1353"/>
              <a:gd name="T5" fmla="*/ 159 h 2948"/>
              <a:gd name="T6" fmla="*/ 768 w 1353"/>
              <a:gd name="T7" fmla="*/ 108 h 2948"/>
              <a:gd name="T8" fmla="*/ 790 w 1353"/>
              <a:gd name="T9" fmla="*/ 74 h 2948"/>
              <a:gd name="T10" fmla="*/ 844 w 1353"/>
              <a:gd name="T11" fmla="*/ 162 h 2948"/>
              <a:gd name="T12" fmla="*/ 859 w 1353"/>
              <a:gd name="T13" fmla="*/ 144 h 2948"/>
              <a:gd name="T14" fmla="*/ 888 w 1353"/>
              <a:gd name="T15" fmla="*/ 10 h 2948"/>
              <a:gd name="T16" fmla="*/ 921 w 1353"/>
              <a:gd name="T17" fmla="*/ 18 h 2948"/>
              <a:gd name="T18" fmla="*/ 923 w 1353"/>
              <a:gd name="T19" fmla="*/ 98 h 2948"/>
              <a:gd name="T20" fmla="*/ 947 w 1353"/>
              <a:gd name="T21" fmla="*/ 240 h 2948"/>
              <a:gd name="T22" fmla="*/ 951 w 1353"/>
              <a:gd name="T23" fmla="*/ 269 h 2948"/>
              <a:gd name="T24" fmla="*/ 921 w 1353"/>
              <a:gd name="T25" fmla="*/ 335 h 2948"/>
              <a:gd name="T26" fmla="*/ 875 w 1353"/>
              <a:gd name="T27" fmla="*/ 612 h 2948"/>
              <a:gd name="T28" fmla="*/ 919 w 1353"/>
              <a:gd name="T29" fmla="*/ 722 h 2948"/>
              <a:gd name="T30" fmla="*/ 1029 w 1353"/>
              <a:gd name="T31" fmla="*/ 614 h 2948"/>
              <a:gd name="T32" fmla="*/ 1111 w 1353"/>
              <a:gd name="T33" fmla="*/ 569 h 2948"/>
              <a:gd name="T34" fmla="*/ 1180 w 1353"/>
              <a:gd name="T35" fmla="*/ 586 h 2948"/>
              <a:gd name="T36" fmla="*/ 1236 w 1353"/>
              <a:gd name="T37" fmla="*/ 688 h 2948"/>
              <a:gd name="T38" fmla="*/ 1328 w 1353"/>
              <a:gd name="T39" fmla="*/ 766 h 2948"/>
              <a:gd name="T40" fmla="*/ 1348 w 1353"/>
              <a:gd name="T41" fmla="*/ 848 h 2948"/>
              <a:gd name="T42" fmla="*/ 1299 w 1353"/>
              <a:gd name="T43" fmla="*/ 924 h 2948"/>
              <a:gd name="T44" fmla="*/ 1231 w 1353"/>
              <a:gd name="T45" fmla="*/ 1144 h 2948"/>
              <a:gd name="T46" fmla="*/ 1064 w 1353"/>
              <a:gd name="T47" fmla="*/ 1648 h 2948"/>
              <a:gd name="T48" fmla="*/ 939 w 1353"/>
              <a:gd name="T49" fmla="*/ 1869 h 2948"/>
              <a:gd name="T50" fmla="*/ 952 w 1353"/>
              <a:gd name="T51" fmla="*/ 2313 h 2948"/>
              <a:gd name="T52" fmla="*/ 882 w 1353"/>
              <a:gd name="T53" fmla="*/ 2565 h 2948"/>
              <a:gd name="T54" fmla="*/ 775 w 1353"/>
              <a:gd name="T55" fmla="*/ 2797 h 2948"/>
              <a:gd name="T56" fmla="*/ 773 w 1353"/>
              <a:gd name="T57" fmla="*/ 2880 h 2948"/>
              <a:gd name="T58" fmla="*/ 724 w 1353"/>
              <a:gd name="T59" fmla="*/ 2930 h 2948"/>
              <a:gd name="T60" fmla="*/ 593 w 1353"/>
              <a:gd name="T61" fmla="*/ 2935 h 2948"/>
              <a:gd name="T62" fmla="*/ 588 w 1353"/>
              <a:gd name="T63" fmla="*/ 2862 h 2948"/>
              <a:gd name="T64" fmla="*/ 658 w 1353"/>
              <a:gd name="T65" fmla="*/ 2687 h 2948"/>
              <a:gd name="T66" fmla="*/ 826 w 1353"/>
              <a:gd name="T67" fmla="*/ 2342 h 2948"/>
              <a:gd name="T68" fmla="*/ 772 w 1353"/>
              <a:gd name="T69" fmla="*/ 2206 h 2948"/>
              <a:gd name="T70" fmla="*/ 631 w 1353"/>
              <a:gd name="T71" fmla="*/ 1907 h 2948"/>
              <a:gd name="T72" fmla="*/ 553 w 1353"/>
              <a:gd name="T73" fmla="*/ 2030 h 2948"/>
              <a:gd name="T74" fmla="*/ 616 w 1353"/>
              <a:gd name="T75" fmla="*/ 2211 h 2948"/>
              <a:gd name="T76" fmla="*/ 580 w 1353"/>
              <a:gd name="T77" fmla="*/ 2303 h 2948"/>
              <a:gd name="T78" fmla="*/ 409 w 1353"/>
              <a:gd name="T79" fmla="*/ 2227 h 2948"/>
              <a:gd name="T80" fmla="*/ 237 w 1353"/>
              <a:gd name="T81" fmla="*/ 2106 h 2948"/>
              <a:gd name="T82" fmla="*/ 63 w 1353"/>
              <a:gd name="T83" fmla="*/ 1950 h 2948"/>
              <a:gd name="T84" fmla="*/ 9 w 1353"/>
              <a:gd name="T85" fmla="*/ 1919 h 2948"/>
              <a:gd name="T86" fmla="*/ 92 w 1353"/>
              <a:gd name="T87" fmla="*/ 1889 h 2948"/>
              <a:gd name="T88" fmla="*/ 151 w 1353"/>
              <a:gd name="T89" fmla="*/ 1860 h 2948"/>
              <a:gd name="T90" fmla="*/ 105 w 1353"/>
              <a:gd name="T91" fmla="*/ 1756 h 2948"/>
              <a:gd name="T92" fmla="*/ 9 w 1353"/>
              <a:gd name="T93" fmla="*/ 1710 h 2948"/>
              <a:gd name="T94" fmla="*/ 17 w 1353"/>
              <a:gd name="T95" fmla="*/ 1656 h 2948"/>
              <a:gd name="T96" fmla="*/ 107 w 1353"/>
              <a:gd name="T97" fmla="*/ 1707 h 2948"/>
              <a:gd name="T98" fmla="*/ 125 w 1353"/>
              <a:gd name="T99" fmla="*/ 1669 h 2948"/>
              <a:gd name="T100" fmla="*/ 183 w 1353"/>
              <a:gd name="T101" fmla="*/ 1733 h 2948"/>
              <a:gd name="T102" fmla="*/ 268 w 1353"/>
              <a:gd name="T103" fmla="*/ 1882 h 2948"/>
              <a:gd name="T104" fmla="*/ 314 w 1353"/>
              <a:gd name="T105" fmla="*/ 2045 h 2948"/>
              <a:gd name="T106" fmla="*/ 301 w 1353"/>
              <a:gd name="T107" fmla="*/ 1833 h 2948"/>
              <a:gd name="T108" fmla="*/ 304 w 1353"/>
              <a:gd name="T109" fmla="*/ 1694 h 2948"/>
              <a:gd name="T110" fmla="*/ 471 w 1353"/>
              <a:gd name="T111" fmla="*/ 1649 h 2948"/>
              <a:gd name="T112" fmla="*/ 691 w 1353"/>
              <a:gd name="T113" fmla="*/ 1626 h 2948"/>
              <a:gd name="T114" fmla="*/ 634 w 1353"/>
              <a:gd name="T115" fmla="*/ 1321 h 2948"/>
              <a:gd name="T116" fmla="*/ 780 w 1353"/>
              <a:gd name="T117" fmla="*/ 939 h 2948"/>
              <a:gd name="T118" fmla="*/ 800 w 1353"/>
              <a:gd name="T119" fmla="*/ 798 h 2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3" h="2948">
                <a:moveTo>
                  <a:pt x="800" y="798"/>
                </a:moveTo>
                <a:lnTo>
                  <a:pt x="800" y="798"/>
                </a:lnTo>
                <a:lnTo>
                  <a:pt x="793" y="773"/>
                </a:lnTo>
                <a:lnTo>
                  <a:pt x="782" y="709"/>
                </a:lnTo>
                <a:lnTo>
                  <a:pt x="775" y="671"/>
                </a:lnTo>
                <a:lnTo>
                  <a:pt x="768" y="630"/>
                </a:lnTo>
                <a:lnTo>
                  <a:pt x="765" y="591"/>
                </a:lnTo>
                <a:lnTo>
                  <a:pt x="764" y="555"/>
                </a:lnTo>
                <a:lnTo>
                  <a:pt x="764" y="555"/>
                </a:lnTo>
                <a:lnTo>
                  <a:pt x="764" y="537"/>
                </a:lnTo>
                <a:lnTo>
                  <a:pt x="767" y="520"/>
                </a:lnTo>
                <a:lnTo>
                  <a:pt x="770" y="502"/>
                </a:lnTo>
                <a:lnTo>
                  <a:pt x="775" y="484"/>
                </a:lnTo>
                <a:lnTo>
                  <a:pt x="788" y="450"/>
                </a:lnTo>
                <a:lnTo>
                  <a:pt x="803" y="417"/>
                </a:lnTo>
                <a:lnTo>
                  <a:pt x="816" y="384"/>
                </a:lnTo>
                <a:lnTo>
                  <a:pt x="829" y="356"/>
                </a:lnTo>
                <a:lnTo>
                  <a:pt x="837" y="331"/>
                </a:lnTo>
                <a:lnTo>
                  <a:pt x="839" y="320"/>
                </a:lnTo>
                <a:lnTo>
                  <a:pt x="841" y="312"/>
                </a:lnTo>
                <a:lnTo>
                  <a:pt x="841" y="312"/>
                </a:lnTo>
                <a:lnTo>
                  <a:pt x="837" y="279"/>
                </a:lnTo>
                <a:lnTo>
                  <a:pt x="832" y="251"/>
                </a:lnTo>
                <a:lnTo>
                  <a:pt x="826" y="225"/>
                </a:lnTo>
                <a:lnTo>
                  <a:pt x="818" y="198"/>
                </a:lnTo>
                <a:lnTo>
                  <a:pt x="818" y="198"/>
                </a:lnTo>
                <a:lnTo>
                  <a:pt x="805" y="159"/>
                </a:lnTo>
                <a:lnTo>
                  <a:pt x="800" y="146"/>
                </a:lnTo>
                <a:lnTo>
                  <a:pt x="795" y="141"/>
                </a:lnTo>
                <a:lnTo>
                  <a:pt x="795" y="141"/>
                </a:lnTo>
                <a:lnTo>
                  <a:pt x="788" y="136"/>
                </a:lnTo>
                <a:lnTo>
                  <a:pt x="778" y="131"/>
                </a:lnTo>
                <a:lnTo>
                  <a:pt x="775" y="128"/>
                </a:lnTo>
                <a:lnTo>
                  <a:pt x="772" y="123"/>
                </a:lnTo>
                <a:lnTo>
                  <a:pt x="768" y="116"/>
                </a:lnTo>
                <a:lnTo>
                  <a:pt x="768" y="108"/>
                </a:lnTo>
                <a:lnTo>
                  <a:pt x="768" y="108"/>
                </a:lnTo>
                <a:lnTo>
                  <a:pt x="768" y="93"/>
                </a:lnTo>
                <a:lnTo>
                  <a:pt x="773" y="82"/>
                </a:lnTo>
                <a:lnTo>
                  <a:pt x="775" y="79"/>
                </a:lnTo>
                <a:lnTo>
                  <a:pt x="778" y="75"/>
                </a:lnTo>
                <a:lnTo>
                  <a:pt x="782" y="74"/>
                </a:lnTo>
                <a:lnTo>
                  <a:pt x="786" y="72"/>
                </a:lnTo>
                <a:lnTo>
                  <a:pt x="786" y="72"/>
                </a:lnTo>
                <a:lnTo>
                  <a:pt x="790" y="74"/>
                </a:lnTo>
                <a:lnTo>
                  <a:pt x="795" y="75"/>
                </a:lnTo>
                <a:lnTo>
                  <a:pt x="803" y="82"/>
                </a:lnTo>
                <a:lnTo>
                  <a:pt x="811" y="93"/>
                </a:lnTo>
                <a:lnTo>
                  <a:pt x="818" y="108"/>
                </a:lnTo>
                <a:lnTo>
                  <a:pt x="818" y="108"/>
                </a:lnTo>
                <a:lnTo>
                  <a:pt x="824" y="125"/>
                </a:lnTo>
                <a:lnTo>
                  <a:pt x="832" y="139"/>
                </a:lnTo>
                <a:lnTo>
                  <a:pt x="841" y="153"/>
                </a:lnTo>
                <a:lnTo>
                  <a:pt x="844" y="162"/>
                </a:lnTo>
                <a:lnTo>
                  <a:pt x="844" y="162"/>
                </a:lnTo>
                <a:lnTo>
                  <a:pt x="847" y="171"/>
                </a:lnTo>
                <a:lnTo>
                  <a:pt x="850" y="172"/>
                </a:lnTo>
                <a:lnTo>
                  <a:pt x="852" y="172"/>
                </a:lnTo>
                <a:lnTo>
                  <a:pt x="854" y="169"/>
                </a:lnTo>
                <a:lnTo>
                  <a:pt x="855" y="164"/>
                </a:lnTo>
                <a:lnTo>
                  <a:pt x="857" y="156"/>
                </a:lnTo>
                <a:lnTo>
                  <a:pt x="859" y="144"/>
                </a:lnTo>
                <a:lnTo>
                  <a:pt x="859" y="144"/>
                </a:lnTo>
                <a:lnTo>
                  <a:pt x="860" y="130"/>
                </a:lnTo>
                <a:lnTo>
                  <a:pt x="864" y="111"/>
                </a:lnTo>
                <a:lnTo>
                  <a:pt x="877" y="75"/>
                </a:lnTo>
                <a:lnTo>
                  <a:pt x="890" y="43"/>
                </a:lnTo>
                <a:lnTo>
                  <a:pt x="893" y="33"/>
                </a:lnTo>
                <a:lnTo>
                  <a:pt x="893" y="28"/>
                </a:lnTo>
                <a:lnTo>
                  <a:pt x="893" y="28"/>
                </a:lnTo>
                <a:lnTo>
                  <a:pt x="892" y="21"/>
                </a:lnTo>
                <a:lnTo>
                  <a:pt x="888" y="10"/>
                </a:lnTo>
                <a:lnTo>
                  <a:pt x="888" y="5"/>
                </a:lnTo>
                <a:lnTo>
                  <a:pt x="890" y="2"/>
                </a:lnTo>
                <a:lnTo>
                  <a:pt x="893" y="0"/>
                </a:lnTo>
                <a:lnTo>
                  <a:pt x="898" y="2"/>
                </a:lnTo>
                <a:lnTo>
                  <a:pt x="898" y="2"/>
                </a:lnTo>
                <a:lnTo>
                  <a:pt x="910" y="6"/>
                </a:lnTo>
                <a:lnTo>
                  <a:pt x="915" y="10"/>
                </a:lnTo>
                <a:lnTo>
                  <a:pt x="919" y="13"/>
                </a:lnTo>
                <a:lnTo>
                  <a:pt x="921" y="18"/>
                </a:lnTo>
                <a:lnTo>
                  <a:pt x="924" y="23"/>
                </a:lnTo>
                <a:lnTo>
                  <a:pt x="924" y="29"/>
                </a:lnTo>
                <a:lnTo>
                  <a:pt x="926" y="38"/>
                </a:lnTo>
                <a:lnTo>
                  <a:pt x="926" y="38"/>
                </a:lnTo>
                <a:lnTo>
                  <a:pt x="926" y="59"/>
                </a:lnTo>
                <a:lnTo>
                  <a:pt x="926" y="66"/>
                </a:lnTo>
                <a:lnTo>
                  <a:pt x="926" y="72"/>
                </a:lnTo>
                <a:lnTo>
                  <a:pt x="926" y="72"/>
                </a:lnTo>
                <a:lnTo>
                  <a:pt x="923" y="98"/>
                </a:lnTo>
                <a:lnTo>
                  <a:pt x="921" y="143"/>
                </a:lnTo>
                <a:lnTo>
                  <a:pt x="921" y="189"/>
                </a:lnTo>
                <a:lnTo>
                  <a:pt x="923" y="207"/>
                </a:lnTo>
                <a:lnTo>
                  <a:pt x="926" y="217"/>
                </a:lnTo>
                <a:lnTo>
                  <a:pt x="926" y="217"/>
                </a:lnTo>
                <a:lnTo>
                  <a:pt x="931" y="226"/>
                </a:lnTo>
                <a:lnTo>
                  <a:pt x="936" y="231"/>
                </a:lnTo>
                <a:lnTo>
                  <a:pt x="942" y="235"/>
                </a:lnTo>
                <a:lnTo>
                  <a:pt x="947" y="240"/>
                </a:lnTo>
                <a:lnTo>
                  <a:pt x="947" y="240"/>
                </a:lnTo>
                <a:lnTo>
                  <a:pt x="954" y="244"/>
                </a:lnTo>
                <a:lnTo>
                  <a:pt x="960" y="246"/>
                </a:lnTo>
                <a:lnTo>
                  <a:pt x="962" y="246"/>
                </a:lnTo>
                <a:lnTo>
                  <a:pt x="962" y="248"/>
                </a:lnTo>
                <a:lnTo>
                  <a:pt x="962" y="253"/>
                </a:lnTo>
                <a:lnTo>
                  <a:pt x="962" y="253"/>
                </a:lnTo>
                <a:lnTo>
                  <a:pt x="957" y="261"/>
                </a:lnTo>
                <a:lnTo>
                  <a:pt x="951" y="269"/>
                </a:lnTo>
                <a:lnTo>
                  <a:pt x="934" y="284"/>
                </a:lnTo>
                <a:lnTo>
                  <a:pt x="934" y="284"/>
                </a:lnTo>
                <a:lnTo>
                  <a:pt x="931" y="287"/>
                </a:lnTo>
                <a:lnTo>
                  <a:pt x="928" y="289"/>
                </a:lnTo>
                <a:lnTo>
                  <a:pt x="924" y="290"/>
                </a:lnTo>
                <a:lnTo>
                  <a:pt x="923" y="292"/>
                </a:lnTo>
                <a:lnTo>
                  <a:pt x="923" y="297"/>
                </a:lnTo>
                <a:lnTo>
                  <a:pt x="921" y="304"/>
                </a:lnTo>
                <a:lnTo>
                  <a:pt x="921" y="335"/>
                </a:lnTo>
                <a:lnTo>
                  <a:pt x="921" y="335"/>
                </a:lnTo>
                <a:lnTo>
                  <a:pt x="919" y="381"/>
                </a:lnTo>
                <a:lnTo>
                  <a:pt x="916" y="432"/>
                </a:lnTo>
                <a:lnTo>
                  <a:pt x="911" y="479"/>
                </a:lnTo>
                <a:lnTo>
                  <a:pt x="908" y="500"/>
                </a:lnTo>
                <a:lnTo>
                  <a:pt x="903" y="519"/>
                </a:lnTo>
                <a:lnTo>
                  <a:pt x="903" y="519"/>
                </a:lnTo>
                <a:lnTo>
                  <a:pt x="882" y="586"/>
                </a:lnTo>
                <a:lnTo>
                  <a:pt x="875" y="612"/>
                </a:lnTo>
                <a:lnTo>
                  <a:pt x="872" y="627"/>
                </a:lnTo>
                <a:lnTo>
                  <a:pt x="872" y="627"/>
                </a:lnTo>
                <a:lnTo>
                  <a:pt x="875" y="655"/>
                </a:lnTo>
                <a:lnTo>
                  <a:pt x="885" y="706"/>
                </a:lnTo>
                <a:lnTo>
                  <a:pt x="898" y="780"/>
                </a:lnTo>
                <a:lnTo>
                  <a:pt x="898" y="780"/>
                </a:lnTo>
                <a:lnTo>
                  <a:pt x="903" y="763"/>
                </a:lnTo>
                <a:lnTo>
                  <a:pt x="910" y="743"/>
                </a:lnTo>
                <a:lnTo>
                  <a:pt x="919" y="722"/>
                </a:lnTo>
                <a:lnTo>
                  <a:pt x="933" y="697"/>
                </a:lnTo>
                <a:lnTo>
                  <a:pt x="947" y="674"/>
                </a:lnTo>
                <a:lnTo>
                  <a:pt x="957" y="663"/>
                </a:lnTo>
                <a:lnTo>
                  <a:pt x="967" y="653"/>
                </a:lnTo>
                <a:lnTo>
                  <a:pt x="977" y="643"/>
                </a:lnTo>
                <a:lnTo>
                  <a:pt x="988" y="635"/>
                </a:lnTo>
                <a:lnTo>
                  <a:pt x="988" y="635"/>
                </a:lnTo>
                <a:lnTo>
                  <a:pt x="1010" y="624"/>
                </a:lnTo>
                <a:lnTo>
                  <a:pt x="1029" y="614"/>
                </a:lnTo>
                <a:lnTo>
                  <a:pt x="1046" y="607"/>
                </a:lnTo>
                <a:lnTo>
                  <a:pt x="1059" y="604"/>
                </a:lnTo>
                <a:lnTo>
                  <a:pt x="1077" y="599"/>
                </a:lnTo>
                <a:lnTo>
                  <a:pt x="1084" y="599"/>
                </a:lnTo>
                <a:lnTo>
                  <a:pt x="1084" y="599"/>
                </a:lnTo>
                <a:lnTo>
                  <a:pt x="1087" y="592"/>
                </a:lnTo>
                <a:lnTo>
                  <a:pt x="1093" y="584"/>
                </a:lnTo>
                <a:lnTo>
                  <a:pt x="1102" y="576"/>
                </a:lnTo>
                <a:lnTo>
                  <a:pt x="1111" y="569"/>
                </a:lnTo>
                <a:lnTo>
                  <a:pt x="1123" y="564"/>
                </a:lnTo>
                <a:lnTo>
                  <a:pt x="1131" y="563"/>
                </a:lnTo>
                <a:lnTo>
                  <a:pt x="1138" y="563"/>
                </a:lnTo>
                <a:lnTo>
                  <a:pt x="1146" y="564"/>
                </a:lnTo>
                <a:lnTo>
                  <a:pt x="1154" y="568"/>
                </a:lnTo>
                <a:lnTo>
                  <a:pt x="1154" y="568"/>
                </a:lnTo>
                <a:lnTo>
                  <a:pt x="1164" y="573"/>
                </a:lnTo>
                <a:lnTo>
                  <a:pt x="1172" y="579"/>
                </a:lnTo>
                <a:lnTo>
                  <a:pt x="1180" y="586"/>
                </a:lnTo>
                <a:lnTo>
                  <a:pt x="1189" y="594"/>
                </a:lnTo>
                <a:lnTo>
                  <a:pt x="1202" y="612"/>
                </a:lnTo>
                <a:lnTo>
                  <a:pt x="1215" y="632"/>
                </a:lnTo>
                <a:lnTo>
                  <a:pt x="1225" y="651"/>
                </a:lnTo>
                <a:lnTo>
                  <a:pt x="1231" y="668"/>
                </a:lnTo>
                <a:lnTo>
                  <a:pt x="1236" y="679"/>
                </a:lnTo>
                <a:lnTo>
                  <a:pt x="1236" y="684"/>
                </a:lnTo>
                <a:lnTo>
                  <a:pt x="1236" y="684"/>
                </a:lnTo>
                <a:lnTo>
                  <a:pt x="1236" y="688"/>
                </a:lnTo>
                <a:lnTo>
                  <a:pt x="1238" y="694"/>
                </a:lnTo>
                <a:lnTo>
                  <a:pt x="1246" y="709"/>
                </a:lnTo>
                <a:lnTo>
                  <a:pt x="1258" y="730"/>
                </a:lnTo>
                <a:lnTo>
                  <a:pt x="1272" y="753"/>
                </a:lnTo>
                <a:lnTo>
                  <a:pt x="1272" y="753"/>
                </a:lnTo>
                <a:lnTo>
                  <a:pt x="1285" y="753"/>
                </a:lnTo>
                <a:lnTo>
                  <a:pt x="1299" y="755"/>
                </a:lnTo>
                <a:lnTo>
                  <a:pt x="1313" y="760"/>
                </a:lnTo>
                <a:lnTo>
                  <a:pt x="1328" y="766"/>
                </a:lnTo>
                <a:lnTo>
                  <a:pt x="1335" y="771"/>
                </a:lnTo>
                <a:lnTo>
                  <a:pt x="1341" y="778"/>
                </a:lnTo>
                <a:lnTo>
                  <a:pt x="1346" y="784"/>
                </a:lnTo>
                <a:lnTo>
                  <a:pt x="1349" y="791"/>
                </a:lnTo>
                <a:lnTo>
                  <a:pt x="1353" y="801"/>
                </a:lnTo>
                <a:lnTo>
                  <a:pt x="1353" y="811"/>
                </a:lnTo>
                <a:lnTo>
                  <a:pt x="1353" y="811"/>
                </a:lnTo>
                <a:lnTo>
                  <a:pt x="1351" y="832"/>
                </a:lnTo>
                <a:lnTo>
                  <a:pt x="1348" y="848"/>
                </a:lnTo>
                <a:lnTo>
                  <a:pt x="1345" y="863"/>
                </a:lnTo>
                <a:lnTo>
                  <a:pt x="1340" y="876"/>
                </a:lnTo>
                <a:lnTo>
                  <a:pt x="1335" y="888"/>
                </a:lnTo>
                <a:lnTo>
                  <a:pt x="1328" y="896"/>
                </a:lnTo>
                <a:lnTo>
                  <a:pt x="1320" y="904"/>
                </a:lnTo>
                <a:lnTo>
                  <a:pt x="1312" y="909"/>
                </a:lnTo>
                <a:lnTo>
                  <a:pt x="1312" y="909"/>
                </a:lnTo>
                <a:lnTo>
                  <a:pt x="1305" y="916"/>
                </a:lnTo>
                <a:lnTo>
                  <a:pt x="1299" y="924"/>
                </a:lnTo>
                <a:lnTo>
                  <a:pt x="1292" y="932"/>
                </a:lnTo>
                <a:lnTo>
                  <a:pt x="1287" y="942"/>
                </a:lnTo>
                <a:lnTo>
                  <a:pt x="1279" y="963"/>
                </a:lnTo>
                <a:lnTo>
                  <a:pt x="1272" y="991"/>
                </a:lnTo>
                <a:lnTo>
                  <a:pt x="1272" y="991"/>
                </a:lnTo>
                <a:lnTo>
                  <a:pt x="1251" y="1073"/>
                </a:lnTo>
                <a:lnTo>
                  <a:pt x="1239" y="1114"/>
                </a:lnTo>
                <a:lnTo>
                  <a:pt x="1231" y="1144"/>
                </a:lnTo>
                <a:lnTo>
                  <a:pt x="1231" y="1144"/>
                </a:lnTo>
                <a:lnTo>
                  <a:pt x="1213" y="1210"/>
                </a:lnTo>
                <a:lnTo>
                  <a:pt x="1180" y="1333"/>
                </a:lnTo>
                <a:lnTo>
                  <a:pt x="1161" y="1403"/>
                </a:lnTo>
                <a:lnTo>
                  <a:pt x="1139" y="1472"/>
                </a:lnTo>
                <a:lnTo>
                  <a:pt x="1118" y="1533"/>
                </a:lnTo>
                <a:lnTo>
                  <a:pt x="1107" y="1559"/>
                </a:lnTo>
                <a:lnTo>
                  <a:pt x="1097" y="1580"/>
                </a:lnTo>
                <a:lnTo>
                  <a:pt x="1097" y="1580"/>
                </a:lnTo>
                <a:lnTo>
                  <a:pt x="1064" y="1648"/>
                </a:lnTo>
                <a:lnTo>
                  <a:pt x="1039" y="1695"/>
                </a:lnTo>
                <a:lnTo>
                  <a:pt x="1018" y="1736"/>
                </a:lnTo>
                <a:lnTo>
                  <a:pt x="1005" y="1759"/>
                </a:lnTo>
                <a:lnTo>
                  <a:pt x="988" y="1782"/>
                </a:lnTo>
                <a:lnTo>
                  <a:pt x="988" y="1782"/>
                </a:lnTo>
                <a:lnTo>
                  <a:pt x="960" y="1825"/>
                </a:lnTo>
                <a:lnTo>
                  <a:pt x="946" y="1848"/>
                </a:lnTo>
                <a:lnTo>
                  <a:pt x="941" y="1861"/>
                </a:lnTo>
                <a:lnTo>
                  <a:pt x="939" y="1869"/>
                </a:lnTo>
                <a:lnTo>
                  <a:pt x="939" y="1869"/>
                </a:lnTo>
                <a:lnTo>
                  <a:pt x="947" y="2007"/>
                </a:lnTo>
                <a:lnTo>
                  <a:pt x="952" y="2119"/>
                </a:lnTo>
                <a:lnTo>
                  <a:pt x="954" y="2170"/>
                </a:lnTo>
                <a:lnTo>
                  <a:pt x="952" y="2211"/>
                </a:lnTo>
                <a:lnTo>
                  <a:pt x="952" y="2211"/>
                </a:lnTo>
                <a:lnTo>
                  <a:pt x="951" y="2244"/>
                </a:lnTo>
                <a:lnTo>
                  <a:pt x="951" y="2270"/>
                </a:lnTo>
                <a:lnTo>
                  <a:pt x="952" y="2313"/>
                </a:lnTo>
                <a:lnTo>
                  <a:pt x="952" y="2331"/>
                </a:lnTo>
                <a:lnTo>
                  <a:pt x="951" y="2347"/>
                </a:lnTo>
                <a:lnTo>
                  <a:pt x="947" y="2362"/>
                </a:lnTo>
                <a:lnTo>
                  <a:pt x="944" y="2377"/>
                </a:lnTo>
                <a:lnTo>
                  <a:pt x="944" y="2377"/>
                </a:lnTo>
                <a:lnTo>
                  <a:pt x="929" y="2424"/>
                </a:lnTo>
                <a:lnTo>
                  <a:pt x="908" y="2491"/>
                </a:lnTo>
                <a:lnTo>
                  <a:pt x="895" y="2528"/>
                </a:lnTo>
                <a:lnTo>
                  <a:pt x="882" y="2565"/>
                </a:lnTo>
                <a:lnTo>
                  <a:pt x="865" y="2601"/>
                </a:lnTo>
                <a:lnTo>
                  <a:pt x="849" y="2634"/>
                </a:lnTo>
                <a:lnTo>
                  <a:pt x="849" y="2634"/>
                </a:lnTo>
                <a:lnTo>
                  <a:pt x="788" y="2741"/>
                </a:lnTo>
                <a:lnTo>
                  <a:pt x="764" y="2787"/>
                </a:lnTo>
                <a:lnTo>
                  <a:pt x="764" y="2787"/>
                </a:lnTo>
                <a:lnTo>
                  <a:pt x="767" y="2787"/>
                </a:lnTo>
                <a:lnTo>
                  <a:pt x="772" y="2792"/>
                </a:lnTo>
                <a:lnTo>
                  <a:pt x="775" y="2797"/>
                </a:lnTo>
                <a:lnTo>
                  <a:pt x="778" y="2803"/>
                </a:lnTo>
                <a:lnTo>
                  <a:pt x="780" y="2811"/>
                </a:lnTo>
                <a:lnTo>
                  <a:pt x="782" y="2823"/>
                </a:lnTo>
                <a:lnTo>
                  <a:pt x="782" y="2823"/>
                </a:lnTo>
                <a:lnTo>
                  <a:pt x="782" y="2844"/>
                </a:lnTo>
                <a:lnTo>
                  <a:pt x="782" y="2862"/>
                </a:lnTo>
                <a:lnTo>
                  <a:pt x="780" y="2869"/>
                </a:lnTo>
                <a:lnTo>
                  <a:pt x="778" y="2875"/>
                </a:lnTo>
                <a:lnTo>
                  <a:pt x="773" y="2880"/>
                </a:lnTo>
                <a:lnTo>
                  <a:pt x="768" y="2885"/>
                </a:lnTo>
                <a:lnTo>
                  <a:pt x="768" y="2885"/>
                </a:lnTo>
                <a:lnTo>
                  <a:pt x="759" y="2894"/>
                </a:lnTo>
                <a:lnTo>
                  <a:pt x="754" y="2900"/>
                </a:lnTo>
                <a:lnTo>
                  <a:pt x="749" y="2908"/>
                </a:lnTo>
                <a:lnTo>
                  <a:pt x="737" y="2921"/>
                </a:lnTo>
                <a:lnTo>
                  <a:pt x="737" y="2921"/>
                </a:lnTo>
                <a:lnTo>
                  <a:pt x="731" y="2926"/>
                </a:lnTo>
                <a:lnTo>
                  <a:pt x="724" y="2930"/>
                </a:lnTo>
                <a:lnTo>
                  <a:pt x="706" y="2936"/>
                </a:lnTo>
                <a:lnTo>
                  <a:pt x="685" y="2943"/>
                </a:lnTo>
                <a:lnTo>
                  <a:pt x="662" y="2946"/>
                </a:lnTo>
                <a:lnTo>
                  <a:pt x="639" y="2948"/>
                </a:lnTo>
                <a:lnTo>
                  <a:pt x="619" y="2946"/>
                </a:lnTo>
                <a:lnTo>
                  <a:pt x="609" y="2944"/>
                </a:lnTo>
                <a:lnTo>
                  <a:pt x="603" y="2943"/>
                </a:lnTo>
                <a:lnTo>
                  <a:pt x="596" y="2940"/>
                </a:lnTo>
                <a:lnTo>
                  <a:pt x="593" y="2935"/>
                </a:lnTo>
                <a:lnTo>
                  <a:pt x="593" y="2935"/>
                </a:lnTo>
                <a:lnTo>
                  <a:pt x="588" y="2926"/>
                </a:lnTo>
                <a:lnTo>
                  <a:pt x="585" y="2917"/>
                </a:lnTo>
                <a:lnTo>
                  <a:pt x="581" y="2908"/>
                </a:lnTo>
                <a:lnTo>
                  <a:pt x="581" y="2900"/>
                </a:lnTo>
                <a:lnTo>
                  <a:pt x="581" y="2892"/>
                </a:lnTo>
                <a:lnTo>
                  <a:pt x="583" y="2882"/>
                </a:lnTo>
                <a:lnTo>
                  <a:pt x="588" y="2862"/>
                </a:lnTo>
                <a:lnTo>
                  <a:pt x="588" y="2862"/>
                </a:lnTo>
                <a:lnTo>
                  <a:pt x="596" y="2846"/>
                </a:lnTo>
                <a:lnTo>
                  <a:pt x="604" y="2831"/>
                </a:lnTo>
                <a:lnTo>
                  <a:pt x="614" y="2810"/>
                </a:lnTo>
                <a:lnTo>
                  <a:pt x="619" y="2795"/>
                </a:lnTo>
                <a:lnTo>
                  <a:pt x="624" y="2777"/>
                </a:lnTo>
                <a:lnTo>
                  <a:pt x="624" y="2777"/>
                </a:lnTo>
                <a:lnTo>
                  <a:pt x="632" y="2754"/>
                </a:lnTo>
                <a:lnTo>
                  <a:pt x="644" y="2723"/>
                </a:lnTo>
                <a:lnTo>
                  <a:pt x="658" y="2687"/>
                </a:lnTo>
                <a:lnTo>
                  <a:pt x="677" y="2649"/>
                </a:lnTo>
                <a:lnTo>
                  <a:pt x="713" y="2575"/>
                </a:lnTo>
                <a:lnTo>
                  <a:pt x="731" y="2542"/>
                </a:lnTo>
                <a:lnTo>
                  <a:pt x="745" y="2516"/>
                </a:lnTo>
                <a:lnTo>
                  <a:pt x="745" y="2516"/>
                </a:lnTo>
                <a:lnTo>
                  <a:pt x="760" y="2491"/>
                </a:lnTo>
                <a:lnTo>
                  <a:pt x="775" y="2460"/>
                </a:lnTo>
                <a:lnTo>
                  <a:pt x="805" y="2396"/>
                </a:lnTo>
                <a:lnTo>
                  <a:pt x="826" y="2342"/>
                </a:lnTo>
                <a:lnTo>
                  <a:pt x="836" y="2319"/>
                </a:lnTo>
                <a:lnTo>
                  <a:pt x="836" y="2319"/>
                </a:lnTo>
                <a:lnTo>
                  <a:pt x="831" y="2314"/>
                </a:lnTo>
                <a:lnTo>
                  <a:pt x="824" y="2309"/>
                </a:lnTo>
                <a:lnTo>
                  <a:pt x="818" y="2299"/>
                </a:lnTo>
                <a:lnTo>
                  <a:pt x="808" y="2285"/>
                </a:lnTo>
                <a:lnTo>
                  <a:pt x="798" y="2265"/>
                </a:lnTo>
                <a:lnTo>
                  <a:pt x="785" y="2239"/>
                </a:lnTo>
                <a:lnTo>
                  <a:pt x="772" y="2206"/>
                </a:lnTo>
                <a:lnTo>
                  <a:pt x="772" y="2206"/>
                </a:lnTo>
                <a:lnTo>
                  <a:pt x="759" y="2165"/>
                </a:lnTo>
                <a:lnTo>
                  <a:pt x="747" y="2117"/>
                </a:lnTo>
                <a:lnTo>
                  <a:pt x="736" y="2068"/>
                </a:lnTo>
                <a:lnTo>
                  <a:pt x="726" y="2020"/>
                </a:lnTo>
                <a:lnTo>
                  <a:pt x="711" y="1942"/>
                </a:lnTo>
                <a:lnTo>
                  <a:pt x="704" y="1909"/>
                </a:lnTo>
                <a:lnTo>
                  <a:pt x="704" y="1909"/>
                </a:lnTo>
                <a:lnTo>
                  <a:pt x="631" y="1907"/>
                </a:lnTo>
                <a:lnTo>
                  <a:pt x="578" y="1905"/>
                </a:lnTo>
                <a:lnTo>
                  <a:pt x="552" y="1904"/>
                </a:lnTo>
                <a:lnTo>
                  <a:pt x="552" y="1904"/>
                </a:lnTo>
                <a:lnTo>
                  <a:pt x="542" y="1904"/>
                </a:lnTo>
                <a:lnTo>
                  <a:pt x="527" y="1904"/>
                </a:lnTo>
                <a:lnTo>
                  <a:pt x="507" y="1904"/>
                </a:lnTo>
                <a:lnTo>
                  <a:pt x="507" y="1904"/>
                </a:lnTo>
                <a:lnTo>
                  <a:pt x="530" y="1969"/>
                </a:lnTo>
                <a:lnTo>
                  <a:pt x="553" y="2030"/>
                </a:lnTo>
                <a:lnTo>
                  <a:pt x="575" y="2094"/>
                </a:lnTo>
                <a:lnTo>
                  <a:pt x="575" y="2094"/>
                </a:lnTo>
                <a:lnTo>
                  <a:pt x="585" y="2120"/>
                </a:lnTo>
                <a:lnTo>
                  <a:pt x="593" y="2142"/>
                </a:lnTo>
                <a:lnTo>
                  <a:pt x="606" y="2170"/>
                </a:lnTo>
                <a:lnTo>
                  <a:pt x="611" y="2180"/>
                </a:lnTo>
                <a:lnTo>
                  <a:pt x="614" y="2189"/>
                </a:lnTo>
                <a:lnTo>
                  <a:pt x="616" y="2199"/>
                </a:lnTo>
                <a:lnTo>
                  <a:pt x="616" y="2211"/>
                </a:lnTo>
                <a:lnTo>
                  <a:pt x="616" y="2211"/>
                </a:lnTo>
                <a:lnTo>
                  <a:pt x="613" y="2240"/>
                </a:lnTo>
                <a:lnTo>
                  <a:pt x="609" y="2257"/>
                </a:lnTo>
                <a:lnTo>
                  <a:pt x="604" y="2273"/>
                </a:lnTo>
                <a:lnTo>
                  <a:pt x="599" y="2286"/>
                </a:lnTo>
                <a:lnTo>
                  <a:pt x="593" y="2298"/>
                </a:lnTo>
                <a:lnTo>
                  <a:pt x="590" y="2299"/>
                </a:lnTo>
                <a:lnTo>
                  <a:pt x="585" y="2303"/>
                </a:lnTo>
                <a:lnTo>
                  <a:pt x="580" y="2303"/>
                </a:lnTo>
                <a:lnTo>
                  <a:pt x="575" y="2301"/>
                </a:lnTo>
                <a:lnTo>
                  <a:pt x="575" y="2301"/>
                </a:lnTo>
                <a:lnTo>
                  <a:pt x="547" y="2286"/>
                </a:lnTo>
                <a:lnTo>
                  <a:pt x="512" y="2267"/>
                </a:lnTo>
                <a:lnTo>
                  <a:pt x="480" y="2249"/>
                </a:lnTo>
                <a:lnTo>
                  <a:pt x="458" y="2237"/>
                </a:lnTo>
                <a:lnTo>
                  <a:pt x="458" y="2237"/>
                </a:lnTo>
                <a:lnTo>
                  <a:pt x="437" y="2232"/>
                </a:lnTo>
                <a:lnTo>
                  <a:pt x="409" y="2227"/>
                </a:lnTo>
                <a:lnTo>
                  <a:pt x="393" y="2222"/>
                </a:lnTo>
                <a:lnTo>
                  <a:pt x="375" y="2216"/>
                </a:lnTo>
                <a:lnTo>
                  <a:pt x="358" y="2207"/>
                </a:lnTo>
                <a:lnTo>
                  <a:pt x="340" y="2198"/>
                </a:lnTo>
                <a:lnTo>
                  <a:pt x="340" y="2198"/>
                </a:lnTo>
                <a:lnTo>
                  <a:pt x="322" y="2184"/>
                </a:lnTo>
                <a:lnTo>
                  <a:pt x="304" y="2168"/>
                </a:lnTo>
                <a:lnTo>
                  <a:pt x="266" y="2135"/>
                </a:lnTo>
                <a:lnTo>
                  <a:pt x="237" y="2106"/>
                </a:lnTo>
                <a:lnTo>
                  <a:pt x="227" y="2094"/>
                </a:lnTo>
                <a:lnTo>
                  <a:pt x="224" y="2089"/>
                </a:lnTo>
                <a:lnTo>
                  <a:pt x="224" y="2089"/>
                </a:lnTo>
                <a:lnTo>
                  <a:pt x="212" y="2020"/>
                </a:lnTo>
                <a:lnTo>
                  <a:pt x="201" y="1958"/>
                </a:lnTo>
                <a:lnTo>
                  <a:pt x="94" y="1950"/>
                </a:lnTo>
                <a:lnTo>
                  <a:pt x="94" y="1950"/>
                </a:lnTo>
                <a:lnTo>
                  <a:pt x="77" y="1950"/>
                </a:lnTo>
                <a:lnTo>
                  <a:pt x="63" y="1950"/>
                </a:lnTo>
                <a:lnTo>
                  <a:pt x="45" y="1948"/>
                </a:lnTo>
                <a:lnTo>
                  <a:pt x="28" y="1943"/>
                </a:lnTo>
                <a:lnTo>
                  <a:pt x="20" y="1942"/>
                </a:lnTo>
                <a:lnTo>
                  <a:pt x="15" y="1938"/>
                </a:lnTo>
                <a:lnTo>
                  <a:pt x="10" y="1935"/>
                </a:lnTo>
                <a:lnTo>
                  <a:pt x="7" y="1930"/>
                </a:lnTo>
                <a:lnTo>
                  <a:pt x="7" y="1925"/>
                </a:lnTo>
                <a:lnTo>
                  <a:pt x="9" y="1919"/>
                </a:lnTo>
                <a:lnTo>
                  <a:pt x="9" y="1919"/>
                </a:lnTo>
                <a:lnTo>
                  <a:pt x="15" y="1907"/>
                </a:lnTo>
                <a:lnTo>
                  <a:pt x="23" y="1897"/>
                </a:lnTo>
                <a:lnTo>
                  <a:pt x="32" y="1892"/>
                </a:lnTo>
                <a:lnTo>
                  <a:pt x="41" y="1889"/>
                </a:lnTo>
                <a:lnTo>
                  <a:pt x="50" y="1887"/>
                </a:lnTo>
                <a:lnTo>
                  <a:pt x="58" y="1886"/>
                </a:lnTo>
                <a:lnTo>
                  <a:pt x="71" y="1886"/>
                </a:lnTo>
                <a:lnTo>
                  <a:pt x="71" y="1886"/>
                </a:lnTo>
                <a:lnTo>
                  <a:pt x="92" y="1889"/>
                </a:lnTo>
                <a:lnTo>
                  <a:pt x="105" y="1889"/>
                </a:lnTo>
                <a:lnTo>
                  <a:pt x="115" y="1886"/>
                </a:lnTo>
                <a:lnTo>
                  <a:pt x="115" y="1886"/>
                </a:lnTo>
                <a:lnTo>
                  <a:pt x="128" y="1884"/>
                </a:lnTo>
                <a:lnTo>
                  <a:pt x="137" y="1882"/>
                </a:lnTo>
                <a:lnTo>
                  <a:pt x="143" y="1878"/>
                </a:lnTo>
                <a:lnTo>
                  <a:pt x="148" y="1871"/>
                </a:lnTo>
                <a:lnTo>
                  <a:pt x="150" y="1866"/>
                </a:lnTo>
                <a:lnTo>
                  <a:pt x="151" y="1860"/>
                </a:lnTo>
                <a:lnTo>
                  <a:pt x="151" y="1843"/>
                </a:lnTo>
                <a:lnTo>
                  <a:pt x="148" y="1818"/>
                </a:lnTo>
                <a:lnTo>
                  <a:pt x="148" y="1818"/>
                </a:lnTo>
                <a:lnTo>
                  <a:pt x="143" y="1805"/>
                </a:lnTo>
                <a:lnTo>
                  <a:pt x="138" y="1794"/>
                </a:lnTo>
                <a:lnTo>
                  <a:pt x="132" y="1782"/>
                </a:lnTo>
                <a:lnTo>
                  <a:pt x="123" y="1773"/>
                </a:lnTo>
                <a:lnTo>
                  <a:pt x="115" y="1764"/>
                </a:lnTo>
                <a:lnTo>
                  <a:pt x="105" y="1756"/>
                </a:lnTo>
                <a:lnTo>
                  <a:pt x="87" y="1743"/>
                </a:lnTo>
                <a:lnTo>
                  <a:pt x="69" y="1733"/>
                </a:lnTo>
                <a:lnTo>
                  <a:pt x="54" y="1725"/>
                </a:lnTo>
                <a:lnTo>
                  <a:pt x="40" y="1720"/>
                </a:lnTo>
                <a:lnTo>
                  <a:pt x="40" y="1720"/>
                </a:lnTo>
                <a:lnTo>
                  <a:pt x="32" y="1720"/>
                </a:lnTo>
                <a:lnTo>
                  <a:pt x="23" y="1718"/>
                </a:lnTo>
                <a:lnTo>
                  <a:pt x="15" y="1715"/>
                </a:lnTo>
                <a:lnTo>
                  <a:pt x="9" y="1710"/>
                </a:lnTo>
                <a:lnTo>
                  <a:pt x="5" y="1707"/>
                </a:lnTo>
                <a:lnTo>
                  <a:pt x="2" y="1704"/>
                </a:lnTo>
                <a:lnTo>
                  <a:pt x="0" y="1699"/>
                </a:lnTo>
                <a:lnTo>
                  <a:pt x="0" y="1694"/>
                </a:lnTo>
                <a:lnTo>
                  <a:pt x="0" y="1687"/>
                </a:lnTo>
                <a:lnTo>
                  <a:pt x="4" y="1679"/>
                </a:lnTo>
                <a:lnTo>
                  <a:pt x="4" y="1679"/>
                </a:lnTo>
                <a:lnTo>
                  <a:pt x="10" y="1666"/>
                </a:lnTo>
                <a:lnTo>
                  <a:pt x="17" y="1656"/>
                </a:lnTo>
                <a:lnTo>
                  <a:pt x="23" y="1649"/>
                </a:lnTo>
                <a:lnTo>
                  <a:pt x="30" y="1644"/>
                </a:lnTo>
                <a:lnTo>
                  <a:pt x="36" y="1643"/>
                </a:lnTo>
                <a:lnTo>
                  <a:pt x="43" y="1643"/>
                </a:lnTo>
                <a:lnTo>
                  <a:pt x="48" y="1644"/>
                </a:lnTo>
                <a:lnTo>
                  <a:pt x="53" y="1648"/>
                </a:lnTo>
                <a:lnTo>
                  <a:pt x="53" y="1648"/>
                </a:lnTo>
                <a:lnTo>
                  <a:pt x="89" y="1676"/>
                </a:lnTo>
                <a:lnTo>
                  <a:pt x="107" y="1707"/>
                </a:lnTo>
                <a:lnTo>
                  <a:pt x="107" y="1707"/>
                </a:lnTo>
                <a:lnTo>
                  <a:pt x="105" y="1704"/>
                </a:lnTo>
                <a:lnTo>
                  <a:pt x="105" y="1694"/>
                </a:lnTo>
                <a:lnTo>
                  <a:pt x="105" y="1689"/>
                </a:lnTo>
                <a:lnTo>
                  <a:pt x="109" y="1682"/>
                </a:lnTo>
                <a:lnTo>
                  <a:pt x="114" y="1677"/>
                </a:lnTo>
                <a:lnTo>
                  <a:pt x="120" y="1671"/>
                </a:lnTo>
                <a:lnTo>
                  <a:pt x="120" y="1671"/>
                </a:lnTo>
                <a:lnTo>
                  <a:pt x="125" y="1669"/>
                </a:lnTo>
                <a:lnTo>
                  <a:pt x="130" y="1669"/>
                </a:lnTo>
                <a:lnTo>
                  <a:pt x="135" y="1669"/>
                </a:lnTo>
                <a:lnTo>
                  <a:pt x="140" y="1672"/>
                </a:lnTo>
                <a:lnTo>
                  <a:pt x="150" y="1681"/>
                </a:lnTo>
                <a:lnTo>
                  <a:pt x="160" y="1692"/>
                </a:lnTo>
                <a:lnTo>
                  <a:pt x="169" y="1705"/>
                </a:lnTo>
                <a:lnTo>
                  <a:pt x="176" y="1718"/>
                </a:lnTo>
                <a:lnTo>
                  <a:pt x="181" y="1728"/>
                </a:lnTo>
                <a:lnTo>
                  <a:pt x="183" y="1733"/>
                </a:lnTo>
                <a:lnTo>
                  <a:pt x="183" y="1733"/>
                </a:lnTo>
                <a:lnTo>
                  <a:pt x="184" y="1740"/>
                </a:lnTo>
                <a:lnTo>
                  <a:pt x="189" y="1750"/>
                </a:lnTo>
                <a:lnTo>
                  <a:pt x="202" y="1776"/>
                </a:lnTo>
                <a:lnTo>
                  <a:pt x="224" y="1815"/>
                </a:lnTo>
                <a:lnTo>
                  <a:pt x="224" y="1815"/>
                </a:lnTo>
                <a:lnTo>
                  <a:pt x="235" y="1830"/>
                </a:lnTo>
                <a:lnTo>
                  <a:pt x="256" y="1863"/>
                </a:lnTo>
                <a:lnTo>
                  <a:pt x="268" y="1882"/>
                </a:lnTo>
                <a:lnTo>
                  <a:pt x="278" y="1902"/>
                </a:lnTo>
                <a:lnTo>
                  <a:pt x="286" y="1922"/>
                </a:lnTo>
                <a:lnTo>
                  <a:pt x="291" y="1940"/>
                </a:lnTo>
                <a:lnTo>
                  <a:pt x="291" y="1940"/>
                </a:lnTo>
                <a:lnTo>
                  <a:pt x="297" y="1974"/>
                </a:lnTo>
                <a:lnTo>
                  <a:pt x="302" y="2004"/>
                </a:lnTo>
                <a:lnTo>
                  <a:pt x="309" y="2040"/>
                </a:lnTo>
                <a:lnTo>
                  <a:pt x="309" y="2040"/>
                </a:lnTo>
                <a:lnTo>
                  <a:pt x="314" y="2045"/>
                </a:lnTo>
                <a:lnTo>
                  <a:pt x="327" y="2056"/>
                </a:lnTo>
                <a:lnTo>
                  <a:pt x="368" y="2084"/>
                </a:lnTo>
                <a:lnTo>
                  <a:pt x="425" y="2125"/>
                </a:lnTo>
                <a:lnTo>
                  <a:pt x="425" y="2125"/>
                </a:lnTo>
                <a:lnTo>
                  <a:pt x="388" y="2033"/>
                </a:lnTo>
                <a:lnTo>
                  <a:pt x="350" y="1947"/>
                </a:lnTo>
                <a:lnTo>
                  <a:pt x="309" y="1855"/>
                </a:lnTo>
                <a:lnTo>
                  <a:pt x="309" y="1855"/>
                </a:lnTo>
                <a:lnTo>
                  <a:pt x="301" y="1833"/>
                </a:lnTo>
                <a:lnTo>
                  <a:pt x="294" y="1814"/>
                </a:lnTo>
                <a:lnTo>
                  <a:pt x="289" y="1794"/>
                </a:lnTo>
                <a:lnTo>
                  <a:pt x="286" y="1776"/>
                </a:lnTo>
                <a:lnTo>
                  <a:pt x="286" y="1759"/>
                </a:lnTo>
                <a:lnTo>
                  <a:pt x="286" y="1743"/>
                </a:lnTo>
                <a:lnTo>
                  <a:pt x="289" y="1728"/>
                </a:lnTo>
                <a:lnTo>
                  <a:pt x="292" y="1715"/>
                </a:lnTo>
                <a:lnTo>
                  <a:pt x="297" y="1704"/>
                </a:lnTo>
                <a:lnTo>
                  <a:pt x="304" y="1694"/>
                </a:lnTo>
                <a:lnTo>
                  <a:pt x="311" y="1684"/>
                </a:lnTo>
                <a:lnTo>
                  <a:pt x="319" y="1676"/>
                </a:lnTo>
                <a:lnTo>
                  <a:pt x="327" y="1671"/>
                </a:lnTo>
                <a:lnTo>
                  <a:pt x="335" y="1666"/>
                </a:lnTo>
                <a:lnTo>
                  <a:pt x="345" y="1663"/>
                </a:lnTo>
                <a:lnTo>
                  <a:pt x="355" y="1661"/>
                </a:lnTo>
                <a:lnTo>
                  <a:pt x="355" y="1661"/>
                </a:lnTo>
                <a:lnTo>
                  <a:pt x="404" y="1658"/>
                </a:lnTo>
                <a:lnTo>
                  <a:pt x="471" y="1649"/>
                </a:lnTo>
                <a:lnTo>
                  <a:pt x="540" y="1644"/>
                </a:lnTo>
                <a:lnTo>
                  <a:pt x="571" y="1643"/>
                </a:lnTo>
                <a:lnTo>
                  <a:pt x="598" y="1643"/>
                </a:lnTo>
                <a:lnTo>
                  <a:pt x="598" y="1643"/>
                </a:lnTo>
                <a:lnTo>
                  <a:pt x="639" y="1648"/>
                </a:lnTo>
                <a:lnTo>
                  <a:pt x="672" y="1653"/>
                </a:lnTo>
                <a:lnTo>
                  <a:pt x="701" y="1658"/>
                </a:lnTo>
                <a:lnTo>
                  <a:pt x="701" y="1658"/>
                </a:lnTo>
                <a:lnTo>
                  <a:pt x="691" y="1626"/>
                </a:lnTo>
                <a:lnTo>
                  <a:pt x="681" y="1594"/>
                </a:lnTo>
                <a:lnTo>
                  <a:pt x="670" y="1551"/>
                </a:lnTo>
                <a:lnTo>
                  <a:pt x="657" y="1502"/>
                </a:lnTo>
                <a:lnTo>
                  <a:pt x="647" y="1451"/>
                </a:lnTo>
                <a:lnTo>
                  <a:pt x="637" y="1397"/>
                </a:lnTo>
                <a:lnTo>
                  <a:pt x="635" y="1372"/>
                </a:lnTo>
                <a:lnTo>
                  <a:pt x="632" y="1346"/>
                </a:lnTo>
                <a:lnTo>
                  <a:pt x="632" y="1346"/>
                </a:lnTo>
                <a:lnTo>
                  <a:pt x="634" y="1321"/>
                </a:lnTo>
                <a:lnTo>
                  <a:pt x="637" y="1292"/>
                </a:lnTo>
                <a:lnTo>
                  <a:pt x="644" y="1262"/>
                </a:lnTo>
                <a:lnTo>
                  <a:pt x="654" y="1231"/>
                </a:lnTo>
                <a:lnTo>
                  <a:pt x="665" y="1198"/>
                </a:lnTo>
                <a:lnTo>
                  <a:pt x="677" y="1165"/>
                </a:lnTo>
                <a:lnTo>
                  <a:pt x="704" y="1098"/>
                </a:lnTo>
                <a:lnTo>
                  <a:pt x="734" y="1037"/>
                </a:lnTo>
                <a:lnTo>
                  <a:pt x="760" y="981"/>
                </a:lnTo>
                <a:lnTo>
                  <a:pt x="780" y="939"/>
                </a:lnTo>
                <a:lnTo>
                  <a:pt x="786" y="922"/>
                </a:lnTo>
                <a:lnTo>
                  <a:pt x="790" y="909"/>
                </a:lnTo>
                <a:lnTo>
                  <a:pt x="790" y="909"/>
                </a:lnTo>
                <a:lnTo>
                  <a:pt x="795" y="889"/>
                </a:lnTo>
                <a:lnTo>
                  <a:pt x="796" y="870"/>
                </a:lnTo>
                <a:lnTo>
                  <a:pt x="800" y="834"/>
                </a:lnTo>
                <a:lnTo>
                  <a:pt x="800" y="807"/>
                </a:lnTo>
                <a:lnTo>
                  <a:pt x="800" y="798"/>
                </a:lnTo>
                <a:lnTo>
                  <a:pt x="800" y="79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pptxa38_カエルのシルエット</dc:title>
  <dc:subject>pptxa38_カエルのシルエット</dc:subject>
  <dc:creator>でじけろお</dc:creator>
  <cp:revision>1</cp:revision>
  <dcterms:created xsi:type="dcterms:W3CDTF">2018-05-20T00:31:01Z</dcterms:created>
  <dcterms:modified xsi:type="dcterms:W3CDTF">2019-06-09T16:19:04Z</dcterms:modified>
  <cp:version>1</cp:version>
</cp:coreProperties>
</file>