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A4F2FA-7F15-4990-9F73-6C07FBD8762E}"/>
              </a:ext>
            </a:extLst>
          </p:cNvPr>
          <p:cNvGrpSpPr/>
          <p:nvPr/>
        </p:nvGrpSpPr>
        <p:grpSpPr>
          <a:xfrm>
            <a:off x="576763" y="1617181"/>
            <a:ext cx="2791128" cy="1079834"/>
            <a:chOff x="4751232" y="137160"/>
            <a:chExt cx="6539068" cy="252984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0598DC3-A1C6-4680-9D82-B6DA179D4036}"/>
                </a:ext>
              </a:extLst>
            </p:cNvPr>
            <p:cNvSpPr/>
            <p:nvPr/>
          </p:nvSpPr>
          <p:spPr>
            <a:xfrm flipH="1">
              <a:off x="5674177" y="1074707"/>
              <a:ext cx="926433" cy="685036"/>
            </a:xfrm>
            <a:custGeom>
              <a:avLst/>
              <a:gdLst>
                <a:gd name="connsiteX0" fmla="*/ 769278 w 926433"/>
                <a:gd name="connsiteY0" fmla="*/ 0 h 685036"/>
                <a:gd name="connsiteX1" fmla="*/ 926433 w 926433"/>
                <a:gd name="connsiteY1" fmla="*/ 685036 h 685036"/>
                <a:gd name="connsiteX2" fmla="*/ 142384 w 926433"/>
                <a:gd name="connsiteY2" fmla="*/ 685036 h 685036"/>
                <a:gd name="connsiteX3" fmla="*/ 0 w 926433"/>
                <a:gd name="connsiteY3" fmla="*/ 25852 h 685036"/>
                <a:gd name="connsiteX4" fmla="*/ 769278 w 926433"/>
                <a:gd name="connsiteY4" fmla="*/ 0 h 68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433" h="685036">
                  <a:moveTo>
                    <a:pt x="769278" y="0"/>
                  </a:moveTo>
                  <a:lnTo>
                    <a:pt x="926433" y="685036"/>
                  </a:lnTo>
                  <a:lnTo>
                    <a:pt x="142384" y="685036"/>
                  </a:lnTo>
                  <a:lnTo>
                    <a:pt x="0" y="25852"/>
                  </a:lnTo>
                  <a:lnTo>
                    <a:pt x="76927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8C5295-ACD3-4B0F-B247-CAA31B4DB200}"/>
                </a:ext>
              </a:extLst>
            </p:cNvPr>
            <p:cNvSpPr/>
            <p:nvPr/>
          </p:nvSpPr>
          <p:spPr>
            <a:xfrm flipH="1">
              <a:off x="4789333" y="1049654"/>
              <a:ext cx="1041999" cy="710089"/>
            </a:xfrm>
            <a:custGeom>
              <a:avLst/>
              <a:gdLst>
                <a:gd name="connsiteX0" fmla="*/ 745502 w 1041999"/>
                <a:gd name="connsiteY0" fmla="*/ 0 h 710089"/>
                <a:gd name="connsiteX1" fmla="*/ 1041999 w 1041999"/>
                <a:gd name="connsiteY1" fmla="*/ 710089 h 710089"/>
                <a:gd name="connsiteX2" fmla="*/ 157155 w 1041999"/>
                <a:gd name="connsiteY2" fmla="*/ 710089 h 710089"/>
                <a:gd name="connsiteX3" fmla="*/ 0 w 1041999"/>
                <a:gd name="connsiteY3" fmla="*/ 25053 h 710089"/>
                <a:gd name="connsiteX4" fmla="*/ 745502 w 1041999"/>
                <a:gd name="connsiteY4" fmla="*/ 0 h 7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999" h="710089">
                  <a:moveTo>
                    <a:pt x="745502" y="0"/>
                  </a:moveTo>
                  <a:lnTo>
                    <a:pt x="1041999" y="710089"/>
                  </a:lnTo>
                  <a:lnTo>
                    <a:pt x="157155" y="710089"/>
                  </a:lnTo>
                  <a:lnTo>
                    <a:pt x="0" y="25053"/>
                  </a:lnTo>
                  <a:lnTo>
                    <a:pt x="74550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F887BB6-1BB4-4255-9B79-CC9CF5C27676}"/>
                </a:ext>
              </a:extLst>
            </p:cNvPr>
            <p:cNvSpPr/>
            <p:nvPr/>
          </p:nvSpPr>
          <p:spPr>
            <a:xfrm flipH="1">
              <a:off x="6458226" y="1100559"/>
              <a:ext cx="1112502" cy="659184"/>
            </a:xfrm>
            <a:custGeom>
              <a:avLst/>
              <a:gdLst>
                <a:gd name="connsiteX0" fmla="*/ 970118 w 1112502"/>
                <a:gd name="connsiteY0" fmla="*/ 0 h 659184"/>
                <a:gd name="connsiteX1" fmla="*/ 1112502 w 1112502"/>
                <a:gd name="connsiteY1" fmla="*/ 659184 h 659184"/>
                <a:gd name="connsiteX2" fmla="*/ 682833 w 1112502"/>
                <a:gd name="connsiteY2" fmla="*/ 659184 h 659184"/>
                <a:gd name="connsiteX3" fmla="*/ 0 w 1112502"/>
                <a:gd name="connsiteY3" fmla="*/ 299240 h 659184"/>
                <a:gd name="connsiteX4" fmla="*/ 524015 w 1112502"/>
                <a:gd name="connsiteY4" fmla="*/ 14991 h 659184"/>
                <a:gd name="connsiteX5" fmla="*/ 970118 w 1112502"/>
                <a:gd name="connsiteY5" fmla="*/ 0 h 6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2502" h="659184">
                  <a:moveTo>
                    <a:pt x="970118" y="0"/>
                  </a:moveTo>
                  <a:lnTo>
                    <a:pt x="1112502" y="659184"/>
                  </a:lnTo>
                  <a:lnTo>
                    <a:pt x="682833" y="659184"/>
                  </a:lnTo>
                  <a:lnTo>
                    <a:pt x="0" y="299240"/>
                  </a:lnTo>
                  <a:lnTo>
                    <a:pt x="524015" y="14991"/>
                  </a:lnTo>
                  <a:lnTo>
                    <a:pt x="97011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EE36E0D-9034-49ED-8F05-076F46518368}"/>
                </a:ext>
              </a:extLst>
            </p:cNvPr>
            <p:cNvSpPr/>
            <p:nvPr/>
          </p:nvSpPr>
          <p:spPr>
            <a:xfrm flipH="1">
              <a:off x="4751232" y="1018540"/>
              <a:ext cx="2895600" cy="767080"/>
            </a:xfrm>
            <a:custGeom>
              <a:avLst/>
              <a:gdLst>
                <a:gd name="connsiteX0" fmla="*/ 1014837 w 2895600"/>
                <a:gd name="connsiteY0" fmla="*/ 86529 h 767080"/>
                <a:gd name="connsiteX1" fmla="*/ 607368 w 2895600"/>
                <a:gd name="connsiteY1" fmla="*/ 99996 h 767080"/>
                <a:gd name="connsiteX2" fmla="*/ 92774 w 2895600"/>
                <a:gd name="connsiteY2" fmla="*/ 374522 h 767080"/>
                <a:gd name="connsiteX3" fmla="*/ 763330 w 2895600"/>
                <a:gd name="connsiteY3" fmla="*/ 722154 h 767080"/>
                <a:gd name="connsiteX4" fmla="*/ 1161860 w 2895600"/>
                <a:gd name="connsiteY4" fmla="*/ 722154 h 767080"/>
                <a:gd name="connsiteX5" fmla="*/ 1794689 w 2895600"/>
                <a:gd name="connsiteY5" fmla="*/ 60755 h 767080"/>
                <a:gd name="connsiteX6" fmla="*/ 1061407 w 2895600"/>
                <a:gd name="connsiteY6" fmla="*/ 84990 h 767080"/>
                <a:gd name="connsiteX7" fmla="*/ 1208786 w 2895600"/>
                <a:gd name="connsiteY7" fmla="*/ 722154 h 767080"/>
                <a:gd name="connsiteX8" fmla="*/ 1947673 w 2895600"/>
                <a:gd name="connsiteY8" fmla="*/ 722154 h 767080"/>
                <a:gd name="connsiteX9" fmla="*/ 2532998 w 2895600"/>
                <a:gd name="connsiteY9" fmla="*/ 36354 h 767080"/>
                <a:gd name="connsiteX10" fmla="*/ 1841259 w 2895600"/>
                <a:gd name="connsiteY10" fmla="*/ 59216 h 767080"/>
                <a:gd name="connsiteX11" fmla="*/ 1994599 w 2895600"/>
                <a:gd name="connsiteY11" fmla="*/ 722154 h 767080"/>
                <a:gd name="connsiteX12" fmla="*/ 2824164 w 2895600"/>
                <a:gd name="connsiteY12" fmla="*/ 722154 h 767080"/>
                <a:gd name="connsiteX13" fmla="*/ 2571293 w 2895600"/>
                <a:gd name="connsiteY13" fmla="*/ 0 h 767080"/>
                <a:gd name="connsiteX14" fmla="*/ 2895600 w 2895600"/>
                <a:gd name="connsiteY14" fmla="*/ 767080 h 767080"/>
                <a:gd name="connsiteX15" fmla="*/ 723900 w 2895600"/>
                <a:gd name="connsiteY15" fmla="*/ 767080 h 767080"/>
                <a:gd name="connsiteX16" fmla="*/ 0 w 2895600"/>
                <a:gd name="connsiteY16" fmla="*/ 383540 h 767080"/>
                <a:gd name="connsiteX17" fmla="*/ 589544 w 2895600"/>
                <a:gd name="connsiteY17" fmla="*/ 63208 h 76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5600" h="767080">
                  <a:moveTo>
                    <a:pt x="1014837" y="86529"/>
                  </a:moveTo>
                  <a:lnTo>
                    <a:pt x="607368" y="99996"/>
                  </a:lnTo>
                  <a:lnTo>
                    <a:pt x="92774" y="374522"/>
                  </a:lnTo>
                  <a:lnTo>
                    <a:pt x="763330" y="722154"/>
                  </a:lnTo>
                  <a:lnTo>
                    <a:pt x="1161860" y="722154"/>
                  </a:lnTo>
                  <a:close/>
                  <a:moveTo>
                    <a:pt x="1794689" y="60755"/>
                  </a:moveTo>
                  <a:lnTo>
                    <a:pt x="1061407" y="84990"/>
                  </a:lnTo>
                  <a:lnTo>
                    <a:pt x="1208786" y="722154"/>
                  </a:lnTo>
                  <a:lnTo>
                    <a:pt x="1947673" y="722154"/>
                  </a:lnTo>
                  <a:close/>
                  <a:moveTo>
                    <a:pt x="2532998" y="36354"/>
                  </a:moveTo>
                  <a:lnTo>
                    <a:pt x="1841259" y="59216"/>
                  </a:lnTo>
                  <a:lnTo>
                    <a:pt x="1994599" y="722154"/>
                  </a:lnTo>
                  <a:lnTo>
                    <a:pt x="2824164" y="722154"/>
                  </a:lnTo>
                  <a:close/>
                  <a:moveTo>
                    <a:pt x="2571293" y="0"/>
                  </a:moveTo>
                  <a:lnTo>
                    <a:pt x="2895600" y="767080"/>
                  </a:lnTo>
                  <a:lnTo>
                    <a:pt x="723900" y="767080"/>
                  </a:lnTo>
                  <a:lnTo>
                    <a:pt x="0" y="383540"/>
                  </a:lnTo>
                  <a:lnTo>
                    <a:pt x="589544" y="632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BBEDAA7-165D-4BF9-9167-4EE3B696FD8B}"/>
                </a:ext>
              </a:extLst>
            </p:cNvPr>
            <p:cNvSpPr/>
            <p:nvPr/>
          </p:nvSpPr>
          <p:spPr>
            <a:xfrm>
              <a:off x="9440922" y="1074707"/>
              <a:ext cx="926433" cy="685036"/>
            </a:xfrm>
            <a:custGeom>
              <a:avLst/>
              <a:gdLst>
                <a:gd name="connsiteX0" fmla="*/ 769278 w 926433"/>
                <a:gd name="connsiteY0" fmla="*/ 0 h 685036"/>
                <a:gd name="connsiteX1" fmla="*/ 926433 w 926433"/>
                <a:gd name="connsiteY1" fmla="*/ 685036 h 685036"/>
                <a:gd name="connsiteX2" fmla="*/ 142384 w 926433"/>
                <a:gd name="connsiteY2" fmla="*/ 685036 h 685036"/>
                <a:gd name="connsiteX3" fmla="*/ 0 w 926433"/>
                <a:gd name="connsiteY3" fmla="*/ 25852 h 685036"/>
                <a:gd name="connsiteX4" fmla="*/ 769278 w 926433"/>
                <a:gd name="connsiteY4" fmla="*/ 0 h 68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433" h="685036">
                  <a:moveTo>
                    <a:pt x="769278" y="0"/>
                  </a:moveTo>
                  <a:lnTo>
                    <a:pt x="926433" y="685036"/>
                  </a:lnTo>
                  <a:lnTo>
                    <a:pt x="142384" y="685036"/>
                  </a:lnTo>
                  <a:lnTo>
                    <a:pt x="0" y="25852"/>
                  </a:lnTo>
                  <a:lnTo>
                    <a:pt x="76927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362C79E-AEC4-4E00-BF5D-DF2451E28A2A}"/>
                </a:ext>
              </a:extLst>
            </p:cNvPr>
            <p:cNvSpPr/>
            <p:nvPr/>
          </p:nvSpPr>
          <p:spPr>
            <a:xfrm>
              <a:off x="10210200" y="1049654"/>
              <a:ext cx="1041999" cy="710089"/>
            </a:xfrm>
            <a:custGeom>
              <a:avLst/>
              <a:gdLst>
                <a:gd name="connsiteX0" fmla="*/ 745502 w 1041999"/>
                <a:gd name="connsiteY0" fmla="*/ 0 h 710089"/>
                <a:gd name="connsiteX1" fmla="*/ 1041999 w 1041999"/>
                <a:gd name="connsiteY1" fmla="*/ 710089 h 710089"/>
                <a:gd name="connsiteX2" fmla="*/ 157155 w 1041999"/>
                <a:gd name="connsiteY2" fmla="*/ 710089 h 710089"/>
                <a:gd name="connsiteX3" fmla="*/ 0 w 1041999"/>
                <a:gd name="connsiteY3" fmla="*/ 25053 h 710089"/>
                <a:gd name="connsiteX4" fmla="*/ 745502 w 1041999"/>
                <a:gd name="connsiteY4" fmla="*/ 0 h 7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999" h="710089">
                  <a:moveTo>
                    <a:pt x="745502" y="0"/>
                  </a:moveTo>
                  <a:lnTo>
                    <a:pt x="1041999" y="710089"/>
                  </a:lnTo>
                  <a:lnTo>
                    <a:pt x="157155" y="710089"/>
                  </a:lnTo>
                  <a:lnTo>
                    <a:pt x="0" y="25053"/>
                  </a:lnTo>
                  <a:lnTo>
                    <a:pt x="74550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C6D123-D71A-408A-B9F4-6395DBD9065E}"/>
                </a:ext>
              </a:extLst>
            </p:cNvPr>
            <p:cNvSpPr/>
            <p:nvPr/>
          </p:nvSpPr>
          <p:spPr>
            <a:xfrm>
              <a:off x="8470804" y="1100559"/>
              <a:ext cx="1112502" cy="659184"/>
            </a:xfrm>
            <a:custGeom>
              <a:avLst/>
              <a:gdLst>
                <a:gd name="connsiteX0" fmla="*/ 970118 w 1112502"/>
                <a:gd name="connsiteY0" fmla="*/ 0 h 659184"/>
                <a:gd name="connsiteX1" fmla="*/ 1112502 w 1112502"/>
                <a:gd name="connsiteY1" fmla="*/ 659184 h 659184"/>
                <a:gd name="connsiteX2" fmla="*/ 682833 w 1112502"/>
                <a:gd name="connsiteY2" fmla="*/ 659184 h 659184"/>
                <a:gd name="connsiteX3" fmla="*/ 0 w 1112502"/>
                <a:gd name="connsiteY3" fmla="*/ 299240 h 659184"/>
                <a:gd name="connsiteX4" fmla="*/ 524015 w 1112502"/>
                <a:gd name="connsiteY4" fmla="*/ 14991 h 659184"/>
                <a:gd name="connsiteX5" fmla="*/ 970118 w 1112502"/>
                <a:gd name="connsiteY5" fmla="*/ 0 h 6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2502" h="659184">
                  <a:moveTo>
                    <a:pt x="970118" y="0"/>
                  </a:moveTo>
                  <a:lnTo>
                    <a:pt x="1112502" y="659184"/>
                  </a:lnTo>
                  <a:lnTo>
                    <a:pt x="682833" y="659184"/>
                  </a:lnTo>
                  <a:lnTo>
                    <a:pt x="0" y="299240"/>
                  </a:lnTo>
                  <a:lnTo>
                    <a:pt x="524015" y="14991"/>
                  </a:lnTo>
                  <a:lnTo>
                    <a:pt x="97011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6BF1208-DB49-44BC-95DB-1867FA124FFF}"/>
                </a:ext>
              </a:extLst>
            </p:cNvPr>
            <p:cNvSpPr/>
            <p:nvPr/>
          </p:nvSpPr>
          <p:spPr>
            <a:xfrm>
              <a:off x="8394700" y="1018540"/>
              <a:ext cx="2895600" cy="767080"/>
            </a:xfrm>
            <a:custGeom>
              <a:avLst/>
              <a:gdLst>
                <a:gd name="connsiteX0" fmla="*/ 1014837 w 2895600"/>
                <a:gd name="connsiteY0" fmla="*/ 86529 h 767080"/>
                <a:gd name="connsiteX1" fmla="*/ 607368 w 2895600"/>
                <a:gd name="connsiteY1" fmla="*/ 99996 h 767080"/>
                <a:gd name="connsiteX2" fmla="*/ 92774 w 2895600"/>
                <a:gd name="connsiteY2" fmla="*/ 374522 h 767080"/>
                <a:gd name="connsiteX3" fmla="*/ 763330 w 2895600"/>
                <a:gd name="connsiteY3" fmla="*/ 722154 h 767080"/>
                <a:gd name="connsiteX4" fmla="*/ 1161860 w 2895600"/>
                <a:gd name="connsiteY4" fmla="*/ 722154 h 767080"/>
                <a:gd name="connsiteX5" fmla="*/ 1794689 w 2895600"/>
                <a:gd name="connsiteY5" fmla="*/ 60755 h 767080"/>
                <a:gd name="connsiteX6" fmla="*/ 1061407 w 2895600"/>
                <a:gd name="connsiteY6" fmla="*/ 84990 h 767080"/>
                <a:gd name="connsiteX7" fmla="*/ 1208786 w 2895600"/>
                <a:gd name="connsiteY7" fmla="*/ 722154 h 767080"/>
                <a:gd name="connsiteX8" fmla="*/ 1947673 w 2895600"/>
                <a:gd name="connsiteY8" fmla="*/ 722154 h 767080"/>
                <a:gd name="connsiteX9" fmla="*/ 2532998 w 2895600"/>
                <a:gd name="connsiteY9" fmla="*/ 36354 h 767080"/>
                <a:gd name="connsiteX10" fmla="*/ 1841259 w 2895600"/>
                <a:gd name="connsiteY10" fmla="*/ 59216 h 767080"/>
                <a:gd name="connsiteX11" fmla="*/ 1994599 w 2895600"/>
                <a:gd name="connsiteY11" fmla="*/ 722154 h 767080"/>
                <a:gd name="connsiteX12" fmla="*/ 2824164 w 2895600"/>
                <a:gd name="connsiteY12" fmla="*/ 722154 h 767080"/>
                <a:gd name="connsiteX13" fmla="*/ 2571293 w 2895600"/>
                <a:gd name="connsiteY13" fmla="*/ 0 h 767080"/>
                <a:gd name="connsiteX14" fmla="*/ 2895600 w 2895600"/>
                <a:gd name="connsiteY14" fmla="*/ 767080 h 767080"/>
                <a:gd name="connsiteX15" fmla="*/ 723900 w 2895600"/>
                <a:gd name="connsiteY15" fmla="*/ 767080 h 767080"/>
                <a:gd name="connsiteX16" fmla="*/ 0 w 2895600"/>
                <a:gd name="connsiteY16" fmla="*/ 383540 h 767080"/>
                <a:gd name="connsiteX17" fmla="*/ 589544 w 2895600"/>
                <a:gd name="connsiteY17" fmla="*/ 63208 h 76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5600" h="767080">
                  <a:moveTo>
                    <a:pt x="1014837" y="86529"/>
                  </a:moveTo>
                  <a:lnTo>
                    <a:pt x="607368" y="99996"/>
                  </a:lnTo>
                  <a:lnTo>
                    <a:pt x="92774" y="374522"/>
                  </a:lnTo>
                  <a:lnTo>
                    <a:pt x="763330" y="722154"/>
                  </a:lnTo>
                  <a:lnTo>
                    <a:pt x="1161860" y="722154"/>
                  </a:lnTo>
                  <a:close/>
                  <a:moveTo>
                    <a:pt x="1794689" y="60755"/>
                  </a:moveTo>
                  <a:lnTo>
                    <a:pt x="1061407" y="84990"/>
                  </a:lnTo>
                  <a:lnTo>
                    <a:pt x="1208786" y="722154"/>
                  </a:lnTo>
                  <a:lnTo>
                    <a:pt x="1947673" y="722154"/>
                  </a:lnTo>
                  <a:close/>
                  <a:moveTo>
                    <a:pt x="2532998" y="36354"/>
                  </a:moveTo>
                  <a:lnTo>
                    <a:pt x="1841259" y="59216"/>
                  </a:lnTo>
                  <a:lnTo>
                    <a:pt x="1994599" y="722154"/>
                  </a:lnTo>
                  <a:lnTo>
                    <a:pt x="2824164" y="722154"/>
                  </a:lnTo>
                  <a:close/>
                  <a:moveTo>
                    <a:pt x="2571293" y="0"/>
                  </a:moveTo>
                  <a:lnTo>
                    <a:pt x="2895600" y="767080"/>
                  </a:lnTo>
                  <a:lnTo>
                    <a:pt x="723900" y="767080"/>
                  </a:lnTo>
                  <a:lnTo>
                    <a:pt x="0" y="383540"/>
                  </a:lnTo>
                  <a:lnTo>
                    <a:pt x="589544" y="632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E8454093-A778-4F78-AFC7-AAC787CFBAB9}"/>
                </a:ext>
              </a:extLst>
            </p:cNvPr>
            <p:cNvSpPr/>
            <p:nvPr/>
          </p:nvSpPr>
          <p:spPr>
            <a:xfrm>
              <a:off x="7585710" y="1884680"/>
              <a:ext cx="762000" cy="78232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63DD6CD5-3E83-4C52-ABA4-88E034F94127}"/>
                </a:ext>
              </a:extLst>
            </p:cNvPr>
            <p:cNvSpPr/>
            <p:nvPr/>
          </p:nvSpPr>
          <p:spPr>
            <a:xfrm>
              <a:off x="7346950" y="774700"/>
              <a:ext cx="1270000" cy="711200"/>
            </a:xfrm>
            <a:prstGeom prst="trapezoid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0DCB30DD-45BB-4F71-867F-4E946BC79435}"/>
                </a:ext>
              </a:extLst>
            </p:cNvPr>
            <p:cNvSpPr/>
            <p:nvPr/>
          </p:nvSpPr>
          <p:spPr>
            <a:xfrm flipV="1">
              <a:off x="7346950" y="1485900"/>
              <a:ext cx="1270000" cy="556260"/>
            </a:xfrm>
            <a:prstGeom prst="trapezoid">
              <a:avLst>
                <a:gd name="adj" fmla="val 45357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E1EE1414-6907-4A18-B4A4-B8E44C894015}"/>
                </a:ext>
              </a:extLst>
            </p:cNvPr>
            <p:cNvSpPr/>
            <p:nvPr/>
          </p:nvSpPr>
          <p:spPr>
            <a:xfrm>
              <a:off x="7331710" y="137160"/>
              <a:ext cx="1270000" cy="99822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09E8C0D-9DE8-43EA-B3C8-6677496AB32F}"/>
                </a:ext>
              </a:extLst>
            </p:cNvPr>
            <p:cNvSpPr/>
            <p:nvPr/>
          </p:nvSpPr>
          <p:spPr>
            <a:xfrm>
              <a:off x="7836946" y="255111"/>
              <a:ext cx="259528" cy="439738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9B6254A-E524-4916-8B8B-DF4045F566FA}"/>
                </a:ext>
              </a:extLst>
            </p:cNvPr>
            <p:cNvSpPr/>
            <p:nvPr/>
          </p:nvSpPr>
          <p:spPr>
            <a:xfrm flipV="1">
              <a:off x="7432675" y="1539872"/>
              <a:ext cx="1098550" cy="457201"/>
            </a:xfrm>
            <a:prstGeom prst="trapezoid">
              <a:avLst>
                <a:gd name="adj" fmla="val 45357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99D1577-0A95-4501-9977-97AC82604188}"/>
              </a:ext>
            </a:extLst>
          </p:cNvPr>
          <p:cNvGrpSpPr/>
          <p:nvPr/>
        </p:nvGrpSpPr>
        <p:grpSpPr>
          <a:xfrm>
            <a:off x="669993" y="4620235"/>
            <a:ext cx="2697898" cy="743024"/>
            <a:chOff x="276045" y="3597016"/>
            <a:chExt cx="5960853" cy="164167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A2AADA56-DBEE-45B1-ABEA-A88FB01C02BA}"/>
                </a:ext>
              </a:extLst>
            </p:cNvPr>
            <p:cNvSpPr/>
            <p:nvPr/>
          </p:nvSpPr>
          <p:spPr>
            <a:xfrm>
              <a:off x="1954698" y="4650171"/>
              <a:ext cx="2604458" cy="7739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27D782A1-DFD3-439C-A1B5-F176AF13EC7C}"/>
                </a:ext>
              </a:extLst>
            </p:cNvPr>
            <p:cNvSpPr/>
            <p:nvPr/>
          </p:nvSpPr>
          <p:spPr>
            <a:xfrm>
              <a:off x="2744302" y="4108133"/>
              <a:ext cx="1025250" cy="378767"/>
            </a:xfrm>
            <a:prstGeom prst="trapezoid">
              <a:avLst>
                <a:gd name="adj" fmla="val 65995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EB60D95D-89EE-488D-9F38-0ED4AD223A3F}"/>
                </a:ext>
              </a:extLst>
            </p:cNvPr>
            <p:cNvSpPr/>
            <p:nvPr/>
          </p:nvSpPr>
          <p:spPr>
            <a:xfrm flipV="1">
              <a:off x="2744302" y="4486899"/>
              <a:ext cx="1025250" cy="751787"/>
            </a:xfrm>
            <a:prstGeom prst="trapezoid">
              <a:avLst>
                <a:gd name="adj" fmla="val 16483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23B2AB8-9CB9-4FF9-B3F1-6F160555F12F}"/>
                </a:ext>
              </a:extLst>
            </p:cNvPr>
            <p:cNvSpPr/>
            <p:nvPr/>
          </p:nvSpPr>
          <p:spPr>
            <a:xfrm>
              <a:off x="3899139" y="4297516"/>
              <a:ext cx="2337759" cy="75178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4FC6E8B-E602-41C7-BE1A-2B46455463F0}"/>
                </a:ext>
              </a:extLst>
            </p:cNvPr>
            <p:cNvSpPr/>
            <p:nvPr/>
          </p:nvSpPr>
          <p:spPr>
            <a:xfrm>
              <a:off x="276045" y="4297516"/>
              <a:ext cx="2337759" cy="75178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80F27D4-2CDE-4020-8681-6A7AC39EB4A9}"/>
                </a:ext>
              </a:extLst>
            </p:cNvPr>
            <p:cNvSpPr/>
            <p:nvPr/>
          </p:nvSpPr>
          <p:spPr>
            <a:xfrm rot="5400000">
              <a:off x="3026314" y="3507603"/>
              <a:ext cx="461226" cy="640052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EF91D2C-6393-4082-A895-FEF6BB01E6A5}"/>
                </a:ext>
              </a:extLst>
            </p:cNvPr>
            <p:cNvSpPr/>
            <p:nvPr/>
          </p:nvSpPr>
          <p:spPr>
            <a:xfrm>
              <a:off x="3944788" y="4343401"/>
              <a:ext cx="2246462" cy="646148"/>
            </a:xfrm>
            <a:prstGeom prst="rect">
              <a:avLst/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EA423FD-E0C3-4977-A408-AB6953F37058}"/>
                </a:ext>
              </a:extLst>
            </p:cNvPr>
            <p:cNvSpPr/>
            <p:nvPr/>
          </p:nvSpPr>
          <p:spPr>
            <a:xfrm>
              <a:off x="321694" y="4343401"/>
              <a:ext cx="2246462" cy="646148"/>
            </a:xfrm>
            <a:prstGeom prst="rect">
              <a:avLst/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2D225521-F48E-4469-A877-7D068C54EC11}"/>
                </a:ext>
              </a:extLst>
            </p:cNvPr>
            <p:cNvSpPr/>
            <p:nvPr/>
          </p:nvSpPr>
          <p:spPr>
            <a:xfrm>
              <a:off x="3231381" y="3690239"/>
              <a:ext cx="51092" cy="591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E24E4017-3495-4CF8-8DC9-E891345E871E}"/>
              </a:ext>
            </a:extLst>
          </p:cNvPr>
          <p:cNvGrpSpPr/>
          <p:nvPr/>
        </p:nvGrpSpPr>
        <p:grpSpPr>
          <a:xfrm>
            <a:off x="6619789" y="1617962"/>
            <a:ext cx="2612202" cy="1127275"/>
            <a:chOff x="9840921" y="3900000"/>
            <a:chExt cx="4962205" cy="2141401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A5D59F5-08B7-49D5-A65B-8A0ADE775DA8}"/>
                </a:ext>
              </a:extLst>
            </p:cNvPr>
            <p:cNvSpPr/>
            <p:nvPr/>
          </p:nvSpPr>
          <p:spPr>
            <a:xfrm>
              <a:off x="10548391" y="4050677"/>
              <a:ext cx="1165039" cy="411480"/>
            </a:xfrm>
            <a:custGeom>
              <a:avLst/>
              <a:gdLst>
                <a:gd name="connsiteX0" fmla="*/ 184335 w 1165039"/>
                <a:gd name="connsiteY0" fmla="*/ 0 h 411480"/>
                <a:gd name="connsiteX1" fmla="*/ 1165039 w 1165039"/>
                <a:gd name="connsiteY1" fmla="*/ 0 h 411480"/>
                <a:gd name="connsiteX2" fmla="*/ 1079773 w 1165039"/>
                <a:gd name="connsiteY2" fmla="*/ 411480 h 411480"/>
                <a:gd name="connsiteX3" fmla="*/ 0 w 1165039"/>
                <a:gd name="connsiteY3" fmla="*/ 411480 h 411480"/>
                <a:gd name="connsiteX4" fmla="*/ 184335 w 1165039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5039" h="411480">
                  <a:moveTo>
                    <a:pt x="184335" y="0"/>
                  </a:moveTo>
                  <a:lnTo>
                    <a:pt x="1165039" y="0"/>
                  </a:lnTo>
                  <a:lnTo>
                    <a:pt x="1079773" y="411480"/>
                  </a:lnTo>
                  <a:lnTo>
                    <a:pt x="0" y="411480"/>
                  </a:lnTo>
                  <a:lnTo>
                    <a:pt x="184335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55FCFEA-763D-4A5B-B2AB-24BD4BB68E44}"/>
                </a:ext>
              </a:extLst>
            </p:cNvPr>
            <p:cNvSpPr/>
            <p:nvPr/>
          </p:nvSpPr>
          <p:spPr>
            <a:xfrm>
              <a:off x="12930617" y="4050677"/>
              <a:ext cx="1165039" cy="411480"/>
            </a:xfrm>
            <a:custGeom>
              <a:avLst/>
              <a:gdLst>
                <a:gd name="connsiteX0" fmla="*/ 0 w 1165039"/>
                <a:gd name="connsiteY0" fmla="*/ 0 h 411480"/>
                <a:gd name="connsiteX1" fmla="*/ 980704 w 1165039"/>
                <a:gd name="connsiteY1" fmla="*/ 0 h 411480"/>
                <a:gd name="connsiteX2" fmla="*/ 1165039 w 1165039"/>
                <a:gd name="connsiteY2" fmla="*/ 411480 h 411480"/>
                <a:gd name="connsiteX3" fmla="*/ 85267 w 1165039"/>
                <a:gd name="connsiteY3" fmla="*/ 411480 h 411480"/>
                <a:gd name="connsiteX4" fmla="*/ 0 w 1165039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5039" h="411480">
                  <a:moveTo>
                    <a:pt x="0" y="0"/>
                  </a:moveTo>
                  <a:lnTo>
                    <a:pt x="980704" y="0"/>
                  </a:lnTo>
                  <a:lnTo>
                    <a:pt x="1165039" y="411480"/>
                  </a:lnTo>
                  <a:lnTo>
                    <a:pt x="85267" y="4114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58A406D-617B-4846-A3FD-1D513A022D7E}"/>
                </a:ext>
              </a:extLst>
            </p:cNvPr>
            <p:cNvSpPr/>
            <p:nvPr/>
          </p:nvSpPr>
          <p:spPr>
            <a:xfrm>
              <a:off x="10224098" y="4507877"/>
              <a:ext cx="1394592" cy="678181"/>
            </a:xfrm>
            <a:custGeom>
              <a:avLst/>
              <a:gdLst>
                <a:gd name="connsiteX0" fmla="*/ 303812 w 1394592"/>
                <a:gd name="connsiteY0" fmla="*/ 0 h 678181"/>
                <a:gd name="connsiteX1" fmla="*/ 1394592 w 1394592"/>
                <a:gd name="connsiteY1" fmla="*/ 0 h 678181"/>
                <a:gd name="connsiteX2" fmla="*/ 1254059 w 1394592"/>
                <a:gd name="connsiteY2" fmla="*/ 678181 h 678181"/>
                <a:gd name="connsiteX3" fmla="*/ 0 w 1394592"/>
                <a:gd name="connsiteY3" fmla="*/ 678181 h 678181"/>
                <a:gd name="connsiteX4" fmla="*/ 303812 w 1394592"/>
                <a:gd name="connsiteY4" fmla="*/ 0 h 6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92" h="678181">
                  <a:moveTo>
                    <a:pt x="303812" y="0"/>
                  </a:moveTo>
                  <a:lnTo>
                    <a:pt x="1394592" y="0"/>
                  </a:lnTo>
                  <a:lnTo>
                    <a:pt x="1254059" y="678181"/>
                  </a:lnTo>
                  <a:lnTo>
                    <a:pt x="0" y="678181"/>
                  </a:lnTo>
                  <a:lnTo>
                    <a:pt x="30381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420039D-A7D1-4210-8EF1-9382C6DA8886}"/>
                </a:ext>
              </a:extLst>
            </p:cNvPr>
            <p:cNvSpPr/>
            <p:nvPr/>
          </p:nvSpPr>
          <p:spPr>
            <a:xfrm>
              <a:off x="13025358" y="4507877"/>
              <a:ext cx="1394591" cy="678181"/>
            </a:xfrm>
            <a:custGeom>
              <a:avLst/>
              <a:gdLst>
                <a:gd name="connsiteX0" fmla="*/ 0 w 1394591"/>
                <a:gd name="connsiteY0" fmla="*/ 0 h 678181"/>
                <a:gd name="connsiteX1" fmla="*/ 1090779 w 1394591"/>
                <a:gd name="connsiteY1" fmla="*/ 0 h 678181"/>
                <a:gd name="connsiteX2" fmla="*/ 1394591 w 1394591"/>
                <a:gd name="connsiteY2" fmla="*/ 678181 h 678181"/>
                <a:gd name="connsiteX3" fmla="*/ 140532 w 1394591"/>
                <a:gd name="connsiteY3" fmla="*/ 678181 h 678181"/>
                <a:gd name="connsiteX4" fmla="*/ 0 w 1394591"/>
                <a:gd name="connsiteY4" fmla="*/ 0 h 6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91" h="678181">
                  <a:moveTo>
                    <a:pt x="0" y="0"/>
                  </a:moveTo>
                  <a:lnTo>
                    <a:pt x="1090779" y="0"/>
                  </a:lnTo>
                  <a:lnTo>
                    <a:pt x="1394591" y="678181"/>
                  </a:lnTo>
                  <a:lnTo>
                    <a:pt x="140532" y="67818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E275096-2F9B-4508-B70C-EF7759B51873}"/>
                </a:ext>
              </a:extLst>
            </p:cNvPr>
            <p:cNvSpPr/>
            <p:nvPr/>
          </p:nvSpPr>
          <p:spPr>
            <a:xfrm>
              <a:off x="9840921" y="5269877"/>
              <a:ext cx="1619867" cy="771524"/>
            </a:xfrm>
            <a:custGeom>
              <a:avLst/>
              <a:gdLst>
                <a:gd name="connsiteX0" fmla="*/ 345628 w 1619867"/>
                <a:gd name="connsiteY0" fmla="*/ 0 h 771524"/>
                <a:gd name="connsiteX1" fmla="*/ 1619867 w 1619867"/>
                <a:gd name="connsiteY1" fmla="*/ 0 h 771524"/>
                <a:gd name="connsiteX2" fmla="*/ 1459992 w 1619867"/>
                <a:gd name="connsiteY2" fmla="*/ 771524 h 771524"/>
                <a:gd name="connsiteX3" fmla="*/ 0 w 1619867"/>
                <a:gd name="connsiteY3" fmla="*/ 771524 h 771524"/>
                <a:gd name="connsiteX4" fmla="*/ 345628 w 1619867"/>
                <a:gd name="connsiteY4" fmla="*/ 0 h 77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867" h="771524">
                  <a:moveTo>
                    <a:pt x="345628" y="0"/>
                  </a:moveTo>
                  <a:lnTo>
                    <a:pt x="1619867" y="0"/>
                  </a:lnTo>
                  <a:lnTo>
                    <a:pt x="1459992" y="771524"/>
                  </a:lnTo>
                  <a:lnTo>
                    <a:pt x="0" y="771524"/>
                  </a:lnTo>
                  <a:lnTo>
                    <a:pt x="34562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913CE93-8A0F-4EBE-B42A-98305F26ACB0}"/>
                </a:ext>
              </a:extLst>
            </p:cNvPr>
            <p:cNvSpPr/>
            <p:nvPr/>
          </p:nvSpPr>
          <p:spPr>
            <a:xfrm>
              <a:off x="13183259" y="5269877"/>
              <a:ext cx="1619867" cy="771524"/>
            </a:xfrm>
            <a:custGeom>
              <a:avLst/>
              <a:gdLst>
                <a:gd name="connsiteX0" fmla="*/ 0 w 1619867"/>
                <a:gd name="connsiteY0" fmla="*/ 0 h 771524"/>
                <a:gd name="connsiteX1" fmla="*/ 1274240 w 1619867"/>
                <a:gd name="connsiteY1" fmla="*/ 0 h 771524"/>
                <a:gd name="connsiteX2" fmla="*/ 1619867 w 1619867"/>
                <a:gd name="connsiteY2" fmla="*/ 771524 h 771524"/>
                <a:gd name="connsiteX3" fmla="*/ 159874 w 1619867"/>
                <a:gd name="connsiteY3" fmla="*/ 771524 h 771524"/>
                <a:gd name="connsiteX4" fmla="*/ 0 w 1619867"/>
                <a:gd name="connsiteY4" fmla="*/ 0 h 77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867" h="771524">
                  <a:moveTo>
                    <a:pt x="0" y="0"/>
                  </a:moveTo>
                  <a:lnTo>
                    <a:pt x="1274240" y="0"/>
                  </a:lnTo>
                  <a:lnTo>
                    <a:pt x="1619867" y="771524"/>
                  </a:lnTo>
                  <a:lnTo>
                    <a:pt x="159874" y="7715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D8D5709A-79D6-4ADB-8D6A-943909B692B5}"/>
                </a:ext>
              </a:extLst>
            </p:cNvPr>
            <p:cNvSpPr/>
            <p:nvPr/>
          </p:nvSpPr>
          <p:spPr>
            <a:xfrm>
              <a:off x="11687023" y="4280547"/>
              <a:ext cx="1270000" cy="711200"/>
            </a:xfrm>
            <a:prstGeom prst="trapezoid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CC8D16CE-E300-46DB-8DAA-ED8305B384A7}"/>
                </a:ext>
              </a:extLst>
            </p:cNvPr>
            <p:cNvSpPr/>
            <p:nvPr/>
          </p:nvSpPr>
          <p:spPr>
            <a:xfrm flipV="1">
              <a:off x="11687023" y="4991747"/>
              <a:ext cx="1270000" cy="556260"/>
            </a:xfrm>
            <a:prstGeom prst="trapezoid">
              <a:avLst>
                <a:gd name="adj" fmla="val 45357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C2789BB-82EB-4114-AD77-4A51FD8DACEE}"/>
                </a:ext>
              </a:extLst>
            </p:cNvPr>
            <p:cNvSpPr/>
            <p:nvPr/>
          </p:nvSpPr>
          <p:spPr>
            <a:xfrm>
              <a:off x="11745419" y="3959190"/>
              <a:ext cx="1153208" cy="66657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EE34504-5B21-4471-9493-4FFB2162E0F3}"/>
                </a:ext>
              </a:extLst>
            </p:cNvPr>
            <p:cNvSpPr/>
            <p:nvPr/>
          </p:nvSpPr>
          <p:spPr>
            <a:xfrm>
              <a:off x="12192259" y="3900000"/>
              <a:ext cx="259528" cy="439738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E2DA25E-0987-4095-937E-BDCF8F915F90}"/>
              </a:ext>
            </a:extLst>
          </p:cNvPr>
          <p:cNvGrpSpPr/>
          <p:nvPr/>
        </p:nvGrpSpPr>
        <p:grpSpPr>
          <a:xfrm>
            <a:off x="6686162" y="3952004"/>
            <a:ext cx="2372285" cy="2250686"/>
            <a:chOff x="6509250" y="3088137"/>
            <a:chExt cx="2538815" cy="2408680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206EEBE-2D8F-4C04-9659-2B80E57C93A8}"/>
                </a:ext>
              </a:extLst>
            </p:cNvPr>
            <p:cNvSpPr/>
            <p:nvPr/>
          </p:nvSpPr>
          <p:spPr>
            <a:xfrm rot="2700000">
              <a:off x="8125472" y="4574224"/>
              <a:ext cx="857526" cy="987660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021455CD-50FA-4277-AF6D-8F6780AB2219}"/>
                </a:ext>
              </a:extLst>
            </p:cNvPr>
            <p:cNvSpPr/>
            <p:nvPr/>
          </p:nvSpPr>
          <p:spPr>
            <a:xfrm rot="18900000">
              <a:off x="8257138" y="4296059"/>
              <a:ext cx="84937" cy="11159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A33FA65-8F88-4372-ABE0-35EE7B6987C0}"/>
                </a:ext>
              </a:extLst>
            </p:cNvPr>
            <p:cNvSpPr/>
            <p:nvPr/>
          </p:nvSpPr>
          <p:spPr>
            <a:xfrm rot="18900000">
              <a:off x="7081047" y="3576384"/>
              <a:ext cx="1429622" cy="1466590"/>
            </a:xfrm>
            <a:custGeom>
              <a:avLst/>
              <a:gdLst>
                <a:gd name="connsiteX0" fmla="*/ 939708 w 1879416"/>
                <a:gd name="connsiteY0" fmla="*/ 0 h 1723126"/>
                <a:gd name="connsiteX1" fmla="*/ 1879416 w 1879416"/>
                <a:gd name="connsiteY1" fmla="*/ 461513 h 1723126"/>
                <a:gd name="connsiteX2" fmla="*/ 1879414 w 1879416"/>
                <a:gd name="connsiteY2" fmla="*/ 461523 h 1723126"/>
                <a:gd name="connsiteX3" fmla="*/ 1879414 w 1879416"/>
                <a:gd name="connsiteY3" fmla="*/ 1261594 h 1723126"/>
                <a:gd name="connsiteX4" fmla="*/ 1879416 w 1879416"/>
                <a:gd name="connsiteY4" fmla="*/ 1261613 h 1723126"/>
                <a:gd name="connsiteX5" fmla="*/ 1879414 w 1879416"/>
                <a:gd name="connsiteY5" fmla="*/ 1261632 h 1723126"/>
                <a:gd name="connsiteX6" fmla="*/ 1879414 w 1879416"/>
                <a:gd name="connsiteY6" fmla="*/ 1271743 h 1723126"/>
                <a:gd name="connsiteX7" fmla="*/ 1878375 w 1879416"/>
                <a:gd name="connsiteY7" fmla="*/ 1271743 h 1723126"/>
                <a:gd name="connsiteX8" fmla="*/ 1874565 w 1879416"/>
                <a:gd name="connsiteY8" fmla="*/ 1308800 h 1723126"/>
                <a:gd name="connsiteX9" fmla="*/ 939708 w 1879416"/>
                <a:gd name="connsiteY9" fmla="*/ 1723126 h 1723126"/>
                <a:gd name="connsiteX10" fmla="*/ 4852 w 1879416"/>
                <a:gd name="connsiteY10" fmla="*/ 1308800 h 1723126"/>
                <a:gd name="connsiteX11" fmla="*/ 1042 w 1879416"/>
                <a:gd name="connsiteY11" fmla="*/ 1271743 h 1723126"/>
                <a:gd name="connsiteX12" fmla="*/ 0 w 1879416"/>
                <a:gd name="connsiteY12" fmla="*/ 1271743 h 1723126"/>
                <a:gd name="connsiteX13" fmla="*/ 0 w 1879416"/>
                <a:gd name="connsiteY13" fmla="*/ 1261613 h 1723126"/>
                <a:gd name="connsiteX14" fmla="*/ 0 w 1879416"/>
                <a:gd name="connsiteY14" fmla="*/ 461513 h 1723126"/>
                <a:gd name="connsiteX15" fmla="*/ 0 w 1879416"/>
                <a:gd name="connsiteY15" fmla="*/ 461512 h 1723126"/>
                <a:gd name="connsiteX16" fmla="*/ 0 w 1879416"/>
                <a:gd name="connsiteY16" fmla="*/ 461512 h 1723126"/>
                <a:gd name="connsiteX17" fmla="*/ 19092 w 1879416"/>
                <a:gd name="connsiteY17" fmla="*/ 368502 h 1723126"/>
                <a:gd name="connsiteX18" fmla="*/ 939708 w 1879416"/>
                <a:gd name="connsiteY18" fmla="*/ 0 h 1723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9416" h="1723126">
                  <a:moveTo>
                    <a:pt x="939708" y="0"/>
                  </a:moveTo>
                  <a:cubicBezTo>
                    <a:pt x="1458694" y="0"/>
                    <a:pt x="1879416" y="206626"/>
                    <a:pt x="1879416" y="461513"/>
                  </a:cubicBezTo>
                  <a:lnTo>
                    <a:pt x="1879414" y="461523"/>
                  </a:lnTo>
                  <a:lnTo>
                    <a:pt x="1879414" y="1261594"/>
                  </a:lnTo>
                  <a:lnTo>
                    <a:pt x="1879416" y="1261613"/>
                  </a:lnTo>
                  <a:lnTo>
                    <a:pt x="1879414" y="1261632"/>
                  </a:lnTo>
                  <a:lnTo>
                    <a:pt x="1879414" y="1271743"/>
                  </a:lnTo>
                  <a:lnTo>
                    <a:pt x="1878375" y="1271743"/>
                  </a:lnTo>
                  <a:lnTo>
                    <a:pt x="1874565" y="1308800"/>
                  </a:lnTo>
                  <a:cubicBezTo>
                    <a:pt x="1826442" y="1541521"/>
                    <a:pt x="1426257" y="1723126"/>
                    <a:pt x="939708" y="1723126"/>
                  </a:cubicBezTo>
                  <a:cubicBezTo>
                    <a:pt x="453159" y="1723126"/>
                    <a:pt x="52974" y="1541521"/>
                    <a:pt x="4852" y="1308800"/>
                  </a:cubicBezTo>
                  <a:lnTo>
                    <a:pt x="1042" y="1271743"/>
                  </a:lnTo>
                  <a:lnTo>
                    <a:pt x="0" y="1271743"/>
                  </a:lnTo>
                  <a:lnTo>
                    <a:pt x="0" y="1261613"/>
                  </a:lnTo>
                  <a:lnTo>
                    <a:pt x="0" y="461513"/>
                  </a:lnTo>
                  <a:lnTo>
                    <a:pt x="0" y="461512"/>
                  </a:lnTo>
                  <a:lnTo>
                    <a:pt x="0" y="461512"/>
                  </a:lnTo>
                  <a:lnTo>
                    <a:pt x="19092" y="368502"/>
                  </a:lnTo>
                  <a:cubicBezTo>
                    <a:pt x="106716" y="158198"/>
                    <a:pt x="485595" y="0"/>
                    <a:pt x="93970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90F13C6-29E5-4A50-8F16-F0831002D49A}"/>
                </a:ext>
              </a:extLst>
            </p:cNvPr>
            <p:cNvSpPr/>
            <p:nvPr/>
          </p:nvSpPr>
          <p:spPr>
            <a:xfrm rot="18900000">
              <a:off x="6870313" y="3702592"/>
              <a:ext cx="1369564" cy="732646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3F17D87-786A-43B0-AAB0-F103E57AFF76}"/>
                </a:ext>
              </a:extLst>
            </p:cNvPr>
            <p:cNvSpPr/>
            <p:nvPr/>
          </p:nvSpPr>
          <p:spPr>
            <a:xfrm rot="2700000">
              <a:off x="6574318" y="3023069"/>
              <a:ext cx="857524" cy="987660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13A766AF-A7C0-44FB-B586-5F27476207ED}"/>
                </a:ext>
              </a:extLst>
            </p:cNvPr>
            <p:cNvSpPr/>
            <p:nvPr/>
          </p:nvSpPr>
          <p:spPr>
            <a:xfrm rot="18900000">
              <a:off x="7122420" y="3161333"/>
              <a:ext cx="84937" cy="11159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1AA3588-055A-476D-A1F8-BDBA5600E132}"/>
              </a:ext>
            </a:extLst>
          </p:cNvPr>
          <p:cNvGrpSpPr/>
          <p:nvPr/>
        </p:nvGrpSpPr>
        <p:grpSpPr>
          <a:xfrm>
            <a:off x="3794071" y="4229470"/>
            <a:ext cx="2302738" cy="1769882"/>
            <a:chOff x="6845234" y="6344871"/>
            <a:chExt cx="2140390" cy="1645102"/>
          </a:xfrm>
        </p:grpSpPr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67BAA8D6-5A46-4C66-877D-BE3CC1C5AAF2}"/>
                </a:ext>
              </a:extLst>
            </p:cNvPr>
            <p:cNvSpPr/>
            <p:nvPr/>
          </p:nvSpPr>
          <p:spPr>
            <a:xfrm rot="1800000">
              <a:off x="7788431" y="6679451"/>
              <a:ext cx="828202" cy="315325"/>
            </a:xfrm>
            <a:prstGeom prst="trapezoid">
              <a:avLst>
                <a:gd name="adj" fmla="val 87047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DE9D13F-3463-44A2-AD88-71D57F75D247}"/>
                </a:ext>
              </a:extLst>
            </p:cNvPr>
            <p:cNvSpPr/>
            <p:nvPr/>
          </p:nvSpPr>
          <p:spPr>
            <a:xfrm rot="19800000">
              <a:off x="7757135" y="7120550"/>
              <a:ext cx="422395" cy="441028"/>
            </a:xfrm>
            <a:custGeom>
              <a:avLst/>
              <a:gdLst>
                <a:gd name="connsiteX0" fmla="*/ 793 w 567118"/>
                <a:gd name="connsiteY0" fmla="*/ 0 h 592137"/>
                <a:gd name="connsiteX1" fmla="*/ 567118 w 567118"/>
                <a:gd name="connsiteY1" fmla="*/ 0 h 592137"/>
                <a:gd name="connsiteX2" fmla="*/ 567118 w 567118"/>
                <a:gd name="connsiteY2" fmla="*/ 590963 h 592137"/>
                <a:gd name="connsiteX3" fmla="*/ 565944 w 567118"/>
                <a:gd name="connsiteY3" fmla="*/ 592137 h 592137"/>
                <a:gd name="connsiteX4" fmla="*/ 0 w 567118"/>
                <a:gd name="connsiteY4" fmla="*/ 592137 h 592137"/>
                <a:gd name="connsiteX5" fmla="*/ 0 w 567118"/>
                <a:gd name="connsiteY5" fmla="*/ 793 h 592137"/>
                <a:gd name="connsiteX6" fmla="*/ 793 w 567118"/>
                <a:gd name="connsiteY6" fmla="*/ 0 h 59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118" h="592137">
                  <a:moveTo>
                    <a:pt x="793" y="0"/>
                  </a:moveTo>
                  <a:lnTo>
                    <a:pt x="567118" y="0"/>
                  </a:lnTo>
                  <a:lnTo>
                    <a:pt x="567118" y="590963"/>
                  </a:lnTo>
                  <a:lnTo>
                    <a:pt x="565944" y="592137"/>
                  </a:lnTo>
                  <a:lnTo>
                    <a:pt x="0" y="592137"/>
                  </a:lnTo>
                  <a:lnTo>
                    <a:pt x="0" y="793"/>
                  </a:lnTo>
                  <a:lnTo>
                    <a:pt x="79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3873365-3819-47B5-A3EF-B85C889A3B7A}"/>
                </a:ext>
              </a:extLst>
            </p:cNvPr>
            <p:cNvSpPr/>
            <p:nvPr/>
          </p:nvSpPr>
          <p:spPr>
            <a:xfrm rot="19800000">
              <a:off x="8096847" y="6812846"/>
              <a:ext cx="171163" cy="610969"/>
            </a:xfrm>
            <a:custGeom>
              <a:avLst/>
              <a:gdLst>
                <a:gd name="connsiteX0" fmla="*/ 229807 w 229807"/>
                <a:gd name="connsiteY0" fmla="*/ 0 h 820304"/>
                <a:gd name="connsiteX1" fmla="*/ 229807 w 229807"/>
                <a:gd name="connsiteY1" fmla="*/ 590497 h 820304"/>
                <a:gd name="connsiteX2" fmla="*/ 0 w 229807"/>
                <a:gd name="connsiteY2" fmla="*/ 820304 h 820304"/>
                <a:gd name="connsiteX3" fmla="*/ 0 w 229807"/>
                <a:gd name="connsiteY3" fmla="*/ 229808 h 820304"/>
                <a:gd name="connsiteX4" fmla="*/ 229807 w 229807"/>
                <a:gd name="connsiteY4" fmla="*/ 0 h 82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7" h="820304">
                  <a:moveTo>
                    <a:pt x="229807" y="0"/>
                  </a:moveTo>
                  <a:lnTo>
                    <a:pt x="229807" y="590497"/>
                  </a:lnTo>
                  <a:lnTo>
                    <a:pt x="0" y="820304"/>
                  </a:lnTo>
                  <a:lnTo>
                    <a:pt x="0" y="229808"/>
                  </a:lnTo>
                  <a:lnTo>
                    <a:pt x="22980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D09E18C-A216-46FB-A389-B9AAE1F49688}"/>
                </a:ext>
              </a:extLst>
            </p:cNvPr>
            <p:cNvSpPr/>
            <p:nvPr/>
          </p:nvSpPr>
          <p:spPr>
            <a:xfrm rot="19800000">
              <a:off x="7593188" y="6947171"/>
              <a:ext cx="592967" cy="171794"/>
            </a:xfrm>
            <a:custGeom>
              <a:avLst/>
              <a:gdLst>
                <a:gd name="connsiteX0" fmla="*/ 230188 w 796132"/>
                <a:gd name="connsiteY0" fmla="*/ 0 h 230655"/>
                <a:gd name="connsiteX1" fmla="*/ 796132 w 796132"/>
                <a:gd name="connsiteY1" fmla="*/ 0 h 230655"/>
                <a:gd name="connsiteX2" fmla="*/ 796132 w 796132"/>
                <a:gd name="connsiteY2" fmla="*/ 847 h 230655"/>
                <a:gd name="connsiteX3" fmla="*/ 566325 w 796132"/>
                <a:gd name="connsiteY3" fmla="*/ 230655 h 230655"/>
                <a:gd name="connsiteX4" fmla="*/ 566325 w 796132"/>
                <a:gd name="connsiteY4" fmla="*/ 230188 h 230655"/>
                <a:gd name="connsiteX5" fmla="*/ 0 w 796132"/>
                <a:gd name="connsiteY5" fmla="*/ 230188 h 230655"/>
                <a:gd name="connsiteX6" fmla="*/ 230188 w 796132"/>
                <a:gd name="connsiteY6" fmla="*/ 0 h 230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132" h="230655">
                  <a:moveTo>
                    <a:pt x="230188" y="0"/>
                  </a:moveTo>
                  <a:lnTo>
                    <a:pt x="796132" y="0"/>
                  </a:lnTo>
                  <a:lnTo>
                    <a:pt x="796132" y="847"/>
                  </a:lnTo>
                  <a:lnTo>
                    <a:pt x="566325" y="230655"/>
                  </a:lnTo>
                  <a:lnTo>
                    <a:pt x="566325" y="230188"/>
                  </a:lnTo>
                  <a:lnTo>
                    <a:pt x="0" y="230188"/>
                  </a:lnTo>
                  <a:lnTo>
                    <a:pt x="230188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DF4231B6-D4D2-4175-9B36-6371345432AA}"/>
                </a:ext>
              </a:extLst>
            </p:cNvPr>
            <p:cNvSpPr/>
            <p:nvPr/>
          </p:nvSpPr>
          <p:spPr>
            <a:xfrm rot="1800000">
              <a:off x="6942887" y="7285292"/>
              <a:ext cx="1705939" cy="704681"/>
            </a:xfrm>
            <a:prstGeom prst="trapezoid">
              <a:avLst>
                <a:gd name="adj" fmla="val 106468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8A42C701-72AF-4F38-B07C-E7D0EF718E00}"/>
                </a:ext>
              </a:extLst>
            </p:cNvPr>
            <p:cNvSpPr/>
            <p:nvPr/>
          </p:nvSpPr>
          <p:spPr>
            <a:xfrm rot="7200000">
              <a:off x="6945867" y="6244238"/>
              <a:ext cx="709791" cy="911057"/>
            </a:xfrm>
            <a:prstGeom prst="trapezoid">
              <a:avLst>
                <a:gd name="adj" fmla="val 34859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2C34A9A7-D9D8-408E-9404-C99AF5B99E4C}"/>
                </a:ext>
              </a:extLst>
            </p:cNvPr>
            <p:cNvSpPr/>
            <p:nvPr/>
          </p:nvSpPr>
          <p:spPr>
            <a:xfrm rot="18000000">
              <a:off x="8276368" y="7248498"/>
              <a:ext cx="709791" cy="708720"/>
            </a:xfrm>
            <a:prstGeom prst="trapezoid">
              <a:avLst>
                <a:gd name="adj" fmla="val 34859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16CAF01-926A-4F40-A475-F35C90447E4C}"/>
              </a:ext>
            </a:extLst>
          </p:cNvPr>
          <p:cNvGrpSpPr/>
          <p:nvPr/>
        </p:nvGrpSpPr>
        <p:grpSpPr>
          <a:xfrm>
            <a:off x="3719595" y="1103491"/>
            <a:ext cx="2556258" cy="1674107"/>
            <a:chOff x="4111" y="402793"/>
            <a:chExt cx="3764386" cy="2465317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08AD3293-F5C5-4C8A-B652-221E63466DA4}"/>
                </a:ext>
              </a:extLst>
            </p:cNvPr>
            <p:cNvSpPr/>
            <p:nvPr/>
          </p:nvSpPr>
          <p:spPr>
            <a:xfrm>
              <a:off x="1715008" y="402793"/>
              <a:ext cx="597571" cy="97889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BC7A2CD-EBBE-49CC-AF71-219A2C56373B}"/>
                </a:ext>
              </a:extLst>
            </p:cNvPr>
            <p:cNvSpPr/>
            <p:nvPr/>
          </p:nvSpPr>
          <p:spPr>
            <a:xfrm rot="4500000">
              <a:off x="3065784" y="971830"/>
              <a:ext cx="418588" cy="986839"/>
            </a:xfrm>
            <a:custGeom>
              <a:avLst/>
              <a:gdLst>
                <a:gd name="connsiteX0" fmla="*/ 112646 w 418588"/>
                <a:gd name="connsiteY0" fmla="*/ 0 h 986839"/>
                <a:gd name="connsiteX1" fmla="*/ 305942 w 418588"/>
                <a:gd name="connsiteY1" fmla="*/ 1 h 986839"/>
                <a:gd name="connsiteX2" fmla="*/ 418588 w 418588"/>
                <a:gd name="connsiteY2" fmla="*/ 986838 h 986839"/>
                <a:gd name="connsiteX3" fmla="*/ 0 w 418588"/>
                <a:gd name="connsiteY3" fmla="*/ 986839 h 986839"/>
                <a:gd name="connsiteX4" fmla="*/ 112646 w 418588"/>
                <a:gd name="connsiteY4" fmla="*/ 0 h 98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588" h="986839">
                  <a:moveTo>
                    <a:pt x="112646" y="0"/>
                  </a:moveTo>
                  <a:lnTo>
                    <a:pt x="305942" y="1"/>
                  </a:lnTo>
                  <a:lnTo>
                    <a:pt x="418588" y="986838"/>
                  </a:lnTo>
                  <a:lnTo>
                    <a:pt x="0" y="986839"/>
                  </a:lnTo>
                  <a:lnTo>
                    <a:pt x="11264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直方体 56">
              <a:extLst>
                <a:ext uri="{FF2B5EF4-FFF2-40B4-BE49-F238E27FC236}">
                  <a16:creationId xmlns:a16="http://schemas.microsoft.com/office/drawing/2014/main" id="{C03C4A1B-0B35-489A-A379-454BCBBDBA16}"/>
                </a:ext>
              </a:extLst>
            </p:cNvPr>
            <p:cNvSpPr/>
            <p:nvPr/>
          </p:nvSpPr>
          <p:spPr>
            <a:xfrm rot="3600000">
              <a:off x="1731375" y="1245542"/>
              <a:ext cx="1104900" cy="1104900"/>
            </a:xfrm>
            <a:prstGeom prst="cub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47AC789-7A06-4615-ACF8-83815BBFA9FD}"/>
                </a:ext>
              </a:extLst>
            </p:cNvPr>
            <p:cNvSpPr/>
            <p:nvPr/>
          </p:nvSpPr>
          <p:spPr>
            <a:xfrm rot="4500000">
              <a:off x="376778" y="1189737"/>
              <a:ext cx="1071718" cy="1817051"/>
            </a:xfrm>
            <a:custGeom>
              <a:avLst/>
              <a:gdLst>
                <a:gd name="connsiteX0" fmla="*/ 207413 w 1071718"/>
                <a:gd name="connsiteY0" fmla="*/ 0 h 1817051"/>
                <a:gd name="connsiteX1" fmla="*/ 864304 w 1071718"/>
                <a:gd name="connsiteY1" fmla="*/ 1 h 1817051"/>
                <a:gd name="connsiteX2" fmla="*/ 1071718 w 1071718"/>
                <a:gd name="connsiteY2" fmla="*/ 1817051 h 1817051"/>
                <a:gd name="connsiteX3" fmla="*/ 0 w 1071718"/>
                <a:gd name="connsiteY3" fmla="*/ 1817051 h 1817051"/>
                <a:gd name="connsiteX4" fmla="*/ 207413 w 1071718"/>
                <a:gd name="connsiteY4" fmla="*/ 0 h 181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718" h="1817051">
                  <a:moveTo>
                    <a:pt x="207413" y="0"/>
                  </a:moveTo>
                  <a:lnTo>
                    <a:pt x="864304" y="1"/>
                  </a:lnTo>
                  <a:lnTo>
                    <a:pt x="1071718" y="1817051"/>
                  </a:lnTo>
                  <a:lnTo>
                    <a:pt x="0" y="1817051"/>
                  </a:lnTo>
                  <a:lnTo>
                    <a:pt x="207413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DFE3DD8-3784-404E-ABB0-4616E0602BA3}"/>
                </a:ext>
              </a:extLst>
            </p:cNvPr>
            <p:cNvSpPr/>
            <p:nvPr/>
          </p:nvSpPr>
          <p:spPr>
            <a:xfrm rot="19800000">
              <a:off x="2510994" y="2071783"/>
              <a:ext cx="466615" cy="79632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8C72929-CD1A-4DDD-B7A7-DF36ED571DC0}"/>
                </a:ext>
              </a:extLst>
            </p:cNvPr>
            <p:cNvSpPr/>
            <p:nvPr/>
          </p:nvSpPr>
          <p:spPr>
            <a:xfrm rot="5400000">
              <a:off x="2173116" y="677666"/>
              <a:ext cx="146590" cy="465236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E14365-4BA7-412D-AAB9-F887E3D3816D}"/>
              </a:ext>
            </a:extLst>
          </p:cNvPr>
          <p:cNvGrpSpPr/>
          <p:nvPr/>
        </p:nvGrpSpPr>
        <p:grpSpPr>
          <a:xfrm>
            <a:off x="576763" y="1617181"/>
            <a:ext cx="2791128" cy="1079834"/>
            <a:chOff x="4751232" y="137160"/>
            <a:chExt cx="6539068" cy="252984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9265084-9018-430E-A867-10DA8086AEB6}"/>
                </a:ext>
              </a:extLst>
            </p:cNvPr>
            <p:cNvSpPr/>
            <p:nvPr/>
          </p:nvSpPr>
          <p:spPr>
            <a:xfrm flipH="1">
              <a:off x="5674177" y="1074707"/>
              <a:ext cx="926433" cy="685036"/>
            </a:xfrm>
            <a:custGeom>
              <a:avLst/>
              <a:gdLst>
                <a:gd name="connsiteX0" fmla="*/ 769278 w 926433"/>
                <a:gd name="connsiteY0" fmla="*/ 0 h 685036"/>
                <a:gd name="connsiteX1" fmla="*/ 926433 w 926433"/>
                <a:gd name="connsiteY1" fmla="*/ 685036 h 685036"/>
                <a:gd name="connsiteX2" fmla="*/ 142384 w 926433"/>
                <a:gd name="connsiteY2" fmla="*/ 685036 h 685036"/>
                <a:gd name="connsiteX3" fmla="*/ 0 w 926433"/>
                <a:gd name="connsiteY3" fmla="*/ 25852 h 685036"/>
                <a:gd name="connsiteX4" fmla="*/ 769278 w 926433"/>
                <a:gd name="connsiteY4" fmla="*/ 0 h 68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433" h="685036">
                  <a:moveTo>
                    <a:pt x="769278" y="0"/>
                  </a:moveTo>
                  <a:lnTo>
                    <a:pt x="926433" y="685036"/>
                  </a:lnTo>
                  <a:lnTo>
                    <a:pt x="142384" y="685036"/>
                  </a:lnTo>
                  <a:lnTo>
                    <a:pt x="0" y="25852"/>
                  </a:lnTo>
                  <a:lnTo>
                    <a:pt x="76927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8E94368-E33C-46C6-A7B4-6E420E1D231E}"/>
                </a:ext>
              </a:extLst>
            </p:cNvPr>
            <p:cNvSpPr/>
            <p:nvPr/>
          </p:nvSpPr>
          <p:spPr>
            <a:xfrm flipH="1">
              <a:off x="4789333" y="1049654"/>
              <a:ext cx="1041999" cy="710089"/>
            </a:xfrm>
            <a:custGeom>
              <a:avLst/>
              <a:gdLst>
                <a:gd name="connsiteX0" fmla="*/ 745502 w 1041999"/>
                <a:gd name="connsiteY0" fmla="*/ 0 h 710089"/>
                <a:gd name="connsiteX1" fmla="*/ 1041999 w 1041999"/>
                <a:gd name="connsiteY1" fmla="*/ 710089 h 710089"/>
                <a:gd name="connsiteX2" fmla="*/ 157155 w 1041999"/>
                <a:gd name="connsiteY2" fmla="*/ 710089 h 710089"/>
                <a:gd name="connsiteX3" fmla="*/ 0 w 1041999"/>
                <a:gd name="connsiteY3" fmla="*/ 25053 h 710089"/>
                <a:gd name="connsiteX4" fmla="*/ 745502 w 1041999"/>
                <a:gd name="connsiteY4" fmla="*/ 0 h 7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999" h="710089">
                  <a:moveTo>
                    <a:pt x="745502" y="0"/>
                  </a:moveTo>
                  <a:lnTo>
                    <a:pt x="1041999" y="710089"/>
                  </a:lnTo>
                  <a:lnTo>
                    <a:pt x="157155" y="710089"/>
                  </a:lnTo>
                  <a:lnTo>
                    <a:pt x="0" y="25053"/>
                  </a:lnTo>
                  <a:lnTo>
                    <a:pt x="74550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612044B-0E4A-4256-A385-CC633CB4BB25}"/>
                </a:ext>
              </a:extLst>
            </p:cNvPr>
            <p:cNvSpPr/>
            <p:nvPr/>
          </p:nvSpPr>
          <p:spPr>
            <a:xfrm flipH="1">
              <a:off x="6458226" y="1100559"/>
              <a:ext cx="1112502" cy="659184"/>
            </a:xfrm>
            <a:custGeom>
              <a:avLst/>
              <a:gdLst>
                <a:gd name="connsiteX0" fmla="*/ 970118 w 1112502"/>
                <a:gd name="connsiteY0" fmla="*/ 0 h 659184"/>
                <a:gd name="connsiteX1" fmla="*/ 1112502 w 1112502"/>
                <a:gd name="connsiteY1" fmla="*/ 659184 h 659184"/>
                <a:gd name="connsiteX2" fmla="*/ 682833 w 1112502"/>
                <a:gd name="connsiteY2" fmla="*/ 659184 h 659184"/>
                <a:gd name="connsiteX3" fmla="*/ 0 w 1112502"/>
                <a:gd name="connsiteY3" fmla="*/ 299240 h 659184"/>
                <a:gd name="connsiteX4" fmla="*/ 524015 w 1112502"/>
                <a:gd name="connsiteY4" fmla="*/ 14991 h 659184"/>
                <a:gd name="connsiteX5" fmla="*/ 970118 w 1112502"/>
                <a:gd name="connsiteY5" fmla="*/ 0 h 6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2502" h="659184">
                  <a:moveTo>
                    <a:pt x="970118" y="0"/>
                  </a:moveTo>
                  <a:lnTo>
                    <a:pt x="1112502" y="659184"/>
                  </a:lnTo>
                  <a:lnTo>
                    <a:pt x="682833" y="659184"/>
                  </a:lnTo>
                  <a:lnTo>
                    <a:pt x="0" y="299240"/>
                  </a:lnTo>
                  <a:lnTo>
                    <a:pt x="524015" y="14991"/>
                  </a:lnTo>
                  <a:lnTo>
                    <a:pt x="97011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86C247-415B-4358-B28D-30EB84C1D54E}"/>
                </a:ext>
              </a:extLst>
            </p:cNvPr>
            <p:cNvSpPr/>
            <p:nvPr/>
          </p:nvSpPr>
          <p:spPr>
            <a:xfrm flipH="1">
              <a:off x="4751232" y="1018540"/>
              <a:ext cx="2895600" cy="767080"/>
            </a:xfrm>
            <a:custGeom>
              <a:avLst/>
              <a:gdLst>
                <a:gd name="connsiteX0" fmla="*/ 1014837 w 2895600"/>
                <a:gd name="connsiteY0" fmla="*/ 86529 h 767080"/>
                <a:gd name="connsiteX1" fmla="*/ 607368 w 2895600"/>
                <a:gd name="connsiteY1" fmla="*/ 99996 h 767080"/>
                <a:gd name="connsiteX2" fmla="*/ 92774 w 2895600"/>
                <a:gd name="connsiteY2" fmla="*/ 374522 h 767080"/>
                <a:gd name="connsiteX3" fmla="*/ 763330 w 2895600"/>
                <a:gd name="connsiteY3" fmla="*/ 722154 h 767080"/>
                <a:gd name="connsiteX4" fmla="*/ 1161860 w 2895600"/>
                <a:gd name="connsiteY4" fmla="*/ 722154 h 767080"/>
                <a:gd name="connsiteX5" fmla="*/ 1794689 w 2895600"/>
                <a:gd name="connsiteY5" fmla="*/ 60755 h 767080"/>
                <a:gd name="connsiteX6" fmla="*/ 1061407 w 2895600"/>
                <a:gd name="connsiteY6" fmla="*/ 84990 h 767080"/>
                <a:gd name="connsiteX7" fmla="*/ 1208786 w 2895600"/>
                <a:gd name="connsiteY7" fmla="*/ 722154 h 767080"/>
                <a:gd name="connsiteX8" fmla="*/ 1947673 w 2895600"/>
                <a:gd name="connsiteY8" fmla="*/ 722154 h 767080"/>
                <a:gd name="connsiteX9" fmla="*/ 2532998 w 2895600"/>
                <a:gd name="connsiteY9" fmla="*/ 36354 h 767080"/>
                <a:gd name="connsiteX10" fmla="*/ 1841259 w 2895600"/>
                <a:gd name="connsiteY10" fmla="*/ 59216 h 767080"/>
                <a:gd name="connsiteX11" fmla="*/ 1994599 w 2895600"/>
                <a:gd name="connsiteY11" fmla="*/ 722154 h 767080"/>
                <a:gd name="connsiteX12" fmla="*/ 2824164 w 2895600"/>
                <a:gd name="connsiteY12" fmla="*/ 722154 h 767080"/>
                <a:gd name="connsiteX13" fmla="*/ 2571293 w 2895600"/>
                <a:gd name="connsiteY13" fmla="*/ 0 h 767080"/>
                <a:gd name="connsiteX14" fmla="*/ 2895600 w 2895600"/>
                <a:gd name="connsiteY14" fmla="*/ 767080 h 767080"/>
                <a:gd name="connsiteX15" fmla="*/ 723900 w 2895600"/>
                <a:gd name="connsiteY15" fmla="*/ 767080 h 767080"/>
                <a:gd name="connsiteX16" fmla="*/ 0 w 2895600"/>
                <a:gd name="connsiteY16" fmla="*/ 383540 h 767080"/>
                <a:gd name="connsiteX17" fmla="*/ 589544 w 2895600"/>
                <a:gd name="connsiteY17" fmla="*/ 63208 h 76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5600" h="767080">
                  <a:moveTo>
                    <a:pt x="1014837" y="86529"/>
                  </a:moveTo>
                  <a:lnTo>
                    <a:pt x="607368" y="99996"/>
                  </a:lnTo>
                  <a:lnTo>
                    <a:pt x="92774" y="374522"/>
                  </a:lnTo>
                  <a:lnTo>
                    <a:pt x="763330" y="722154"/>
                  </a:lnTo>
                  <a:lnTo>
                    <a:pt x="1161860" y="722154"/>
                  </a:lnTo>
                  <a:close/>
                  <a:moveTo>
                    <a:pt x="1794689" y="60755"/>
                  </a:moveTo>
                  <a:lnTo>
                    <a:pt x="1061407" y="84990"/>
                  </a:lnTo>
                  <a:lnTo>
                    <a:pt x="1208786" y="722154"/>
                  </a:lnTo>
                  <a:lnTo>
                    <a:pt x="1947673" y="722154"/>
                  </a:lnTo>
                  <a:close/>
                  <a:moveTo>
                    <a:pt x="2532998" y="36354"/>
                  </a:moveTo>
                  <a:lnTo>
                    <a:pt x="1841259" y="59216"/>
                  </a:lnTo>
                  <a:lnTo>
                    <a:pt x="1994599" y="722154"/>
                  </a:lnTo>
                  <a:lnTo>
                    <a:pt x="2824164" y="722154"/>
                  </a:lnTo>
                  <a:close/>
                  <a:moveTo>
                    <a:pt x="2571293" y="0"/>
                  </a:moveTo>
                  <a:lnTo>
                    <a:pt x="2895600" y="767080"/>
                  </a:lnTo>
                  <a:lnTo>
                    <a:pt x="723900" y="767080"/>
                  </a:lnTo>
                  <a:lnTo>
                    <a:pt x="0" y="383540"/>
                  </a:lnTo>
                  <a:lnTo>
                    <a:pt x="589544" y="632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AE3CEAA-A6D4-4E90-B644-D80BAD2524EF}"/>
                </a:ext>
              </a:extLst>
            </p:cNvPr>
            <p:cNvSpPr/>
            <p:nvPr/>
          </p:nvSpPr>
          <p:spPr>
            <a:xfrm>
              <a:off x="9440922" y="1074707"/>
              <a:ext cx="926433" cy="685036"/>
            </a:xfrm>
            <a:custGeom>
              <a:avLst/>
              <a:gdLst>
                <a:gd name="connsiteX0" fmla="*/ 769278 w 926433"/>
                <a:gd name="connsiteY0" fmla="*/ 0 h 685036"/>
                <a:gd name="connsiteX1" fmla="*/ 926433 w 926433"/>
                <a:gd name="connsiteY1" fmla="*/ 685036 h 685036"/>
                <a:gd name="connsiteX2" fmla="*/ 142384 w 926433"/>
                <a:gd name="connsiteY2" fmla="*/ 685036 h 685036"/>
                <a:gd name="connsiteX3" fmla="*/ 0 w 926433"/>
                <a:gd name="connsiteY3" fmla="*/ 25852 h 685036"/>
                <a:gd name="connsiteX4" fmla="*/ 769278 w 926433"/>
                <a:gd name="connsiteY4" fmla="*/ 0 h 68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433" h="685036">
                  <a:moveTo>
                    <a:pt x="769278" y="0"/>
                  </a:moveTo>
                  <a:lnTo>
                    <a:pt x="926433" y="685036"/>
                  </a:lnTo>
                  <a:lnTo>
                    <a:pt x="142384" y="685036"/>
                  </a:lnTo>
                  <a:lnTo>
                    <a:pt x="0" y="25852"/>
                  </a:lnTo>
                  <a:lnTo>
                    <a:pt x="76927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A91E8F2-D15F-4E13-A234-DE1CAF32C3AC}"/>
                </a:ext>
              </a:extLst>
            </p:cNvPr>
            <p:cNvSpPr/>
            <p:nvPr/>
          </p:nvSpPr>
          <p:spPr>
            <a:xfrm>
              <a:off x="10210200" y="1049654"/>
              <a:ext cx="1041999" cy="710089"/>
            </a:xfrm>
            <a:custGeom>
              <a:avLst/>
              <a:gdLst>
                <a:gd name="connsiteX0" fmla="*/ 745502 w 1041999"/>
                <a:gd name="connsiteY0" fmla="*/ 0 h 710089"/>
                <a:gd name="connsiteX1" fmla="*/ 1041999 w 1041999"/>
                <a:gd name="connsiteY1" fmla="*/ 710089 h 710089"/>
                <a:gd name="connsiteX2" fmla="*/ 157155 w 1041999"/>
                <a:gd name="connsiteY2" fmla="*/ 710089 h 710089"/>
                <a:gd name="connsiteX3" fmla="*/ 0 w 1041999"/>
                <a:gd name="connsiteY3" fmla="*/ 25053 h 710089"/>
                <a:gd name="connsiteX4" fmla="*/ 745502 w 1041999"/>
                <a:gd name="connsiteY4" fmla="*/ 0 h 7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999" h="710089">
                  <a:moveTo>
                    <a:pt x="745502" y="0"/>
                  </a:moveTo>
                  <a:lnTo>
                    <a:pt x="1041999" y="710089"/>
                  </a:lnTo>
                  <a:lnTo>
                    <a:pt x="157155" y="710089"/>
                  </a:lnTo>
                  <a:lnTo>
                    <a:pt x="0" y="25053"/>
                  </a:lnTo>
                  <a:lnTo>
                    <a:pt x="74550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7DAC095-298B-46F3-8E8D-1FC327651452}"/>
                </a:ext>
              </a:extLst>
            </p:cNvPr>
            <p:cNvSpPr/>
            <p:nvPr/>
          </p:nvSpPr>
          <p:spPr>
            <a:xfrm>
              <a:off x="8470804" y="1100559"/>
              <a:ext cx="1112502" cy="659184"/>
            </a:xfrm>
            <a:custGeom>
              <a:avLst/>
              <a:gdLst>
                <a:gd name="connsiteX0" fmla="*/ 970118 w 1112502"/>
                <a:gd name="connsiteY0" fmla="*/ 0 h 659184"/>
                <a:gd name="connsiteX1" fmla="*/ 1112502 w 1112502"/>
                <a:gd name="connsiteY1" fmla="*/ 659184 h 659184"/>
                <a:gd name="connsiteX2" fmla="*/ 682833 w 1112502"/>
                <a:gd name="connsiteY2" fmla="*/ 659184 h 659184"/>
                <a:gd name="connsiteX3" fmla="*/ 0 w 1112502"/>
                <a:gd name="connsiteY3" fmla="*/ 299240 h 659184"/>
                <a:gd name="connsiteX4" fmla="*/ 524015 w 1112502"/>
                <a:gd name="connsiteY4" fmla="*/ 14991 h 659184"/>
                <a:gd name="connsiteX5" fmla="*/ 970118 w 1112502"/>
                <a:gd name="connsiteY5" fmla="*/ 0 h 6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2502" h="659184">
                  <a:moveTo>
                    <a:pt x="970118" y="0"/>
                  </a:moveTo>
                  <a:lnTo>
                    <a:pt x="1112502" y="659184"/>
                  </a:lnTo>
                  <a:lnTo>
                    <a:pt x="682833" y="659184"/>
                  </a:lnTo>
                  <a:lnTo>
                    <a:pt x="0" y="299240"/>
                  </a:lnTo>
                  <a:lnTo>
                    <a:pt x="524015" y="14991"/>
                  </a:lnTo>
                  <a:lnTo>
                    <a:pt x="97011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043C197-FCFF-4454-A9DE-B90C0EDBE808}"/>
                </a:ext>
              </a:extLst>
            </p:cNvPr>
            <p:cNvSpPr/>
            <p:nvPr/>
          </p:nvSpPr>
          <p:spPr>
            <a:xfrm>
              <a:off x="8394700" y="1018540"/>
              <a:ext cx="2895600" cy="767080"/>
            </a:xfrm>
            <a:custGeom>
              <a:avLst/>
              <a:gdLst>
                <a:gd name="connsiteX0" fmla="*/ 1014837 w 2895600"/>
                <a:gd name="connsiteY0" fmla="*/ 86529 h 767080"/>
                <a:gd name="connsiteX1" fmla="*/ 607368 w 2895600"/>
                <a:gd name="connsiteY1" fmla="*/ 99996 h 767080"/>
                <a:gd name="connsiteX2" fmla="*/ 92774 w 2895600"/>
                <a:gd name="connsiteY2" fmla="*/ 374522 h 767080"/>
                <a:gd name="connsiteX3" fmla="*/ 763330 w 2895600"/>
                <a:gd name="connsiteY3" fmla="*/ 722154 h 767080"/>
                <a:gd name="connsiteX4" fmla="*/ 1161860 w 2895600"/>
                <a:gd name="connsiteY4" fmla="*/ 722154 h 767080"/>
                <a:gd name="connsiteX5" fmla="*/ 1794689 w 2895600"/>
                <a:gd name="connsiteY5" fmla="*/ 60755 h 767080"/>
                <a:gd name="connsiteX6" fmla="*/ 1061407 w 2895600"/>
                <a:gd name="connsiteY6" fmla="*/ 84990 h 767080"/>
                <a:gd name="connsiteX7" fmla="*/ 1208786 w 2895600"/>
                <a:gd name="connsiteY7" fmla="*/ 722154 h 767080"/>
                <a:gd name="connsiteX8" fmla="*/ 1947673 w 2895600"/>
                <a:gd name="connsiteY8" fmla="*/ 722154 h 767080"/>
                <a:gd name="connsiteX9" fmla="*/ 2532998 w 2895600"/>
                <a:gd name="connsiteY9" fmla="*/ 36354 h 767080"/>
                <a:gd name="connsiteX10" fmla="*/ 1841259 w 2895600"/>
                <a:gd name="connsiteY10" fmla="*/ 59216 h 767080"/>
                <a:gd name="connsiteX11" fmla="*/ 1994599 w 2895600"/>
                <a:gd name="connsiteY11" fmla="*/ 722154 h 767080"/>
                <a:gd name="connsiteX12" fmla="*/ 2824164 w 2895600"/>
                <a:gd name="connsiteY12" fmla="*/ 722154 h 767080"/>
                <a:gd name="connsiteX13" fmla="*/ 2571293 w 2895600"/>
                <a:gd name="connsiteY13" fmla="*/ 0 h 767080"/>
                <a:gd name="connsiteX14" fmla="*/ 2895600 w 2895600"/>
                <a:gd name="connsiteY14" fmla="*/ 767080 h 767080"/>
                <a:gd name="connsiteX15" fmla="*/ 723900 w 2895600"/>
                <a:gd name="connsiteY15" fmla="*/ 767080 h 767080"/>
                <a:gd name="connsiteX16" fmla="*/ 0 w 2895600"/>
                <a:gd name="connsiteY16" fmla="*/ 383540 h 767080"/>
                <a:gd name="connsiteX17" fmla="*/ 589544 w 2895600"/>
                <a:gd name="connsiteY17" fmla="*/ 63208 h 76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5600" h="767080">
                  <a:moveTo>
                    <a:pt x="1014837" y="86529"/>
                  </a:moveTo>
                  <a:lnTo>
                    <a:pt x="607368" y="99996"/>
                  </a:lnTo>
                  <a:lnTo>
                    <a:pt x="92774" y="374522"/>
                  </a:lnTo>
                  <a:lnTo>
                    <a:pt x="763330" y="722154"/>
                  </a:lnTo>
                  <a:lnTo>
                    <a:pt x="1161860" y="722154"/>
                  </a:lnTo>
                  <a:close/>
                  <a:moveTo>
                    <a:pt x="1794689" y="60755"/>
                  </a:moveTo>
                  <a:lnTo>
                    <a:pt x="1061407" y="84990"/>
                  </a:lnTo>
                  <a:lnTo>
                    <a:pt x="1208786" y="722154"/>
                  </a:lnTo>
                  <a:lnTo>
                    <a:pt x="1947673" y="722154"/>
                  </a:lnTo>
                  <a:close/>
                  <a:moveTo>
                    <a:pt x="2532998" y="36354"/>
                  </a:moveTo>
                  <a:lnTo>
                    <a:pt x="1841259" y="59216"/>
                  </a:lnTo>
                  <a:lnTo>
                    <a:pt x="1994599" y="722154"/>
                  </a:lnTo>
                  <a:lnTo>
                    <a:pt x="2824164" y="722154"/>
                  </a:lnTo>
                  <a:close/>
                  <a:moveTo>
                    <a:pt x="2571293" y="0"/>
                  </a:moveTo>
                  <a:lnTo>
                    <a:pt x="2895600" y="767080"/>
                  </a:lnTo>
                  <a:lnTo>
                    <a:pt x="723900" y="767080"/>
                  </a:lnTo>
                  <a:lnTo>
                    <a:pt x="0" y="383540"/>
                  </a:lnTo>
                  <a:lnTo>
                    <a:pt x="589544" y="632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1C5F3A9-0FEB-4BF5-AD77-4CF0AB6AAACA}"/>
                </a:ext>
              </a:extLst>
            </p:cNvPr>
            <p:cNvSpPr/>
            <p:nvPr/>
          </p:nvSpPr>
          <p:spPr>
            <a:xfrm>
              <a:off x="7585710" y="1884680"/>
              <a:ext cx="762000" cy="78232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32DC9E3-1726-4221-8F7E-4B7DD27EE7AC}"/>
                </a:ext>
              </a:extLst>
            </p:cNvPr>
            <p:cNvSpPr/>
            <p:nvPr/>
          </p:nvSpPr>
          <p:spPr>
            <a:xfrm>
              <a:off x="7346950" y="774700"/>
              <a:ext cx="1270000" cy="711200"/>
            </a:xfrm>
            <a:prstGeom prst="trapezoid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9CAEDBCA-1AA4-4FA2-8D49-959202420041}"/>
                </a:ext>
              </a:extLst>
            </p:cNvPr>
            <p:cNvSpPr/>
            <p:nvPr/>
          </p:nvSpPr>
          <p:spPr>
            <a:xfrm flipV="1">
              <a:off x="7346950" y="1485900"/>
              <a:ext cx="1270000" cy="556260"/>
            </a:xfrm>
            <a:prstGeom prst="trapezoid">
              <a:avLst>
                <a:gd name="adj" fmla="val 45357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2674013-ABCB-4689-83DD-A72EE7607D97}"/>
                </a:ext>
              </a:extLst>
            </p:cNvPr>
            <p:cNvSpPr/>
            <p:nvPr/>
          </p:nvSpPr>
          <p:spPr>
            <a:xfrm>
              <a:off x="7331710" y="137160"/>
              <a:ext cx="1270000" cy="99822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B4D2F4-52DD-4DC2-8BE9-302EB25FB670}"/>
                </a:ext>
              </a:extLst>
            </p:cNvPr>
            <p:cNvSpPr/>
            <p:nvPr/>
          </p:nvSpPr>
          <p:spPr>
            <a:xfrm>
              <a:off x="7836946" y="255111"/>
              <a:ext cx="259528" cy="439738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4F89338-AA08-40CF-9C2E-D5DD12DAD63D}"/>
                </a:ext>
              </a:extLst>
            </p:cNvPr>
            <p:cNvSpPr/>
            <p:nvPr/>
          </p:nvSpPr>
          <p:spPr>
            <a:xfrm flipV="1">
              <a:off x="7432675" y="1539872"/>
              <a:ext cx="1098550" cy="457201"/>
            </a:xfrm>
            <a:prstGeom prst="trapezoid">
              <a:avLst>
                <a:gd name="adj" fmla="val 45357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5C01288-98F8-472E-8C0E-63CBB33BF5D2}"/>
              </a:ext>
            </a:extLst>
          </p:cNvPr>
          <p:cNvGrpSpPr/>
          <p:nvPr/>
        </p:nvGrpSpPr>
        <p:grpSpPr>
          <a:xfrm>
            <a:off x="669993" y="4620235"/>
            <a:ext cx="2697898" cy="743024"/>
            <a:chOff x="276045" y="3597016"/>
            <a:chExt cx="5960853" cy="164167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7C816E2-A3BC-4AF9-81CE-4CE2E70F0DF2}"/>
                </a:ext>
              </a:extLst>
            </p:cNvPr>
            <p:cNvSpPr/>
            <p:nvPr/>
          </p:nvSpPr>
          <p:spPr>
            <a:xfrm>
              <a:off x="1954698" y="4650171"/>
              <a:ext cx="2604458" cy="7739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B43B9C9A-D8EE-40BA-A1B8-ED317500AF45}"/>
                </a:ext>
              </a:extLst>
            </p:cNvPr>
            <p:cNvSpPr/>
            <p:nvPr/>
          </p:nvSpPr>
          <p:spPr>
            <a:xfrm>
              <a:off x="2744302" y="4108133"/>
              <a:ext cx="1025250" cy="378767"/>
            </a:xfrm>
            <a:prstGeom prst="trapezoid">
              <a:avLst>
                <a:gd name="adj" fmla="val 65995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CEF79FA4-648F-4C33-8308-21F784F03B7D}"/>
                </a:ext>
              </a:extLst>
            </p:cNvPr>
            <p:cNvSpPr/>
            <p:nvPr/>
          </p:nvSpPr>
          <p:spPr>
            <a:xfrm flipV="1">
              <a:off x="2744302" y="4486899"/>
              <a:ext cx="1025250" cy="751787"/>
            </a:xfrm>
            <a:prstGeom prst="trapezoid">
              <a:avLst>
                <a:gd name="adj" fmla="val 16483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8E636D0-17AD-45CB-99A5-01E3F3B63272}"/>
                </a:ext>
              </a:extLst>
            </p:cNvPr>
            <p:cNvSpPr/>
            <p:nvPr/>
          </p:nvSpPr>
          <p:spPr>
            <a:xfrm>
              <a:off x="3899139" y="4297516"/>
              <a:ext cx="2337759" cy="75178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9DD791A-23B1-4E65-93F3-CA851414E88C}"/>
                </a:ext>
              </a:extLst>
            </p:cNvPr>
            <p:cNvSpPr/>
            <p:nvPr/>
          </p:nvSpPr>
          <p:spPr>
            <a:xfrm>
              <a:off x="276045" y="4297516"/>
              <a:ext cx="2337759" cy="75178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D27FEAE-4710-40D2-86DE-5A8CC4A4C606}"/>
                </a:ext>
              </a:extLst>
            </p:cNvPr>
            <p:cNvSpPr/>
            <p:nvPr/>
          </p:nvSpPr>
          <p:spPr>
            <a:xfrm rot="5400000">
              <a:off x="3026314" y="3507603"/>
              <a:ext cx="461226" cy="640052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2319494-32A9-44E9-84F4-A31F4677EB39}"/>
                </a:ext>
              </a:extLst>
            </p:cNvPr>
            <p:cNvSpPr/>
            <p:nvPr/>
          </p:nvSpPr>
          <p:spPr>
            <a:xfrm>
              <a:off x="3944788" y="4343401"/>
              <a:ext cx="2246462" cy="646148"/>
            </a:xfrm>
            <a:prstGeom prst="rect">
              <a:avLst/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1253CBF-7BD1-41B4-A613-E4EFAED860FF}"/>
                </a:ext>
              </a:extLst>
            </p:cNvPr>
            <p:cNvSpPr/>
            <p:nvPr/>
          </p:nvSpPr>
          <p:spPr>
            <a:xfrm>
              <a:off x="321694" y="4343401"/>
              <a:ext cx="2246462" cy="646148"/>
            </a:xfrm>
            <a:prstGeom prst="rect">
              <a:avLst/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CBA0DBC9-70F5-4390-891F-CE66F85E4697}"/>
                </a:ext>
              </a:extLst>
            </p:cNvPr>
            <p:cNvSpPr/>
            <p:nvPr/>
          </p:nvSpPr>
          <p:spPr>
            <a:xfrm>
              <a:off x="3231381" y="3690239"/>
              <a:ext cx="51092" cy="591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34CF2B0-8515-4897-A2A6-7909D0E2821E}"/>
              </a:ext>
            </a:extLst>
          </p:cNvPr>
          <p:cNvGrpSpPr/>
          <p:nvPr/>
        </p:nvGrpSpPr>
        <p:grpSpPr>
          <a:xfrm>
            <a:off x="6619789" y="1617962"/>
            <a:ext cx="2612202" cy="1127275"/>
            <a:chOff x="9840921" y="3900000"/>
            <a:chExt cx="4962205" cy="2141401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C763393-6EB4-4FE2-A2E1-530F6CEC46B4}"/>
                </a:ext>
              </a:extLst>
            </p:cNvPr>
            <p:cNvSpPr/>
            <p:nvPr/>
          </p:nvSpPr>
          <p:spPr>
            <a:xfrm>
              <a:off x="10548391" y="4050677"/>
              <a:ext cx="1165039" cy="411480"/>
            </a:xfrm>
            <a:custGeom>
              <a:avLst/>
              <a:gdLst>
                <a:gd name="connsiteX0" fmla="*/ 184335 w 1165039"/>
                <a:gd name="connsiteY0" fmla="*/ 0 h 411480"/>
                <a:gd name="connsiteX1" fmla="*/ 1165039 w 1165039"/>
                <a:gd name="connsiteY1" fmla="*/ 0 h 411480"/>
                <a:gd name="connsiteX2" fmla="*/ 1079773 w 1165039"/>
                <a:gd name="connsiteY2" fmla="*/ 411480 h 411480"/>
                <a:gd name="connsiteX3" fmla="*/ 0 w 1165039"/>
                <a:gd name="connsiteY3" fmla="*/ 411480 h 411480"/>
                <a:gd name="connsiteX4" fmla="*/ 184335 w 1165039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5039" h="411480">
                  <a:moveTo>
                    <a:pt x="184335" y="0"/>
                  </a:moveTo>
                  <a:lnTo>
                    <a:pt x="1165039" y="0"/>
                  </a:lnTo>
                  <a:lnTo>
                    <a:pt x="1079773" y="411480"/>
                  </a:lnTo>
                  <a:lnTo>
                    <a:pt x="0" y="411480"/>
                  </a:lnTo>
                  <a:lnTo>
                    <a:pt x="184335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0EBD669-3D17-4000-B285-E0031D89D5BE}"/>
                </a:ext>
              </a:extLst>
            </p:cNvPr>
            <p:cNvSpPr/>
            <p:nvPr/>
          </p:nvSpPr>
          <p:spPr>
            <a:xfrm>
              <a:off x="12930617" y="4050677"/>
              <a:ext cx="1165039" cy="411480"/>
            </a:xfrm>
            <a:custGeom>
              <a:avLst/>
              <a:gdLst>
                <a:gd name="connsiteX0" fmla="*/ 0 w 1165039"/>
                <a:gd name="connsiteY0" fmla="*/ 0 h 411480"/>
                <a:gd name="connsiteX1" fmla="*/ 980704 w 1165039"/>
                <a:gd name="connsiteY1" fmla="*/ 0 h 411480"/>
                <a:gd name="connsiteX2" fmla="*/ 1165039 w 1165039"/>
                <a:gd name="connsiteY2" fmla="*/ 411480 h 411480"/>
                <a:gd name="connsiteX3" fmla="*/ 85267 w 1165039"/>
                <a:gd name="connsiteY3" fmla="*/ 411480 h 411480"/>
                <a:gd name="connsiteX4" fmla="*/ 0 w 1165039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5039" h="411480">
                  <a:moveTo>
                    <a:pt x="0" y="0"/>
                  </a:moveTo>
                  <a:lnTo>
                    <a:pt x="980704" y="0"/>
                  </a:lnTo>
                  <a:lnTo>
                    <a:pt x="1165039" y="411480"/>
                  </a:lnTo>
                  <a:lnTo>
                    <a:pt x="85267" y="4114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F19A1FF-4446-45D7-A893-53D258225E64}"/>
                </a:ext>
              </a:extLst>
            </p:cNvPr>
            <p:cNvSpPr/>
            <p:nvPr/>
          </p:nvSpPr>
          <p:spPr>
            <a:xfrm>
              <a:off x="10224098" y="4507877"/>
              <a:ext cx="1394592" cy="678181"/>
            </a:xfrm>
            <a:custGeom>
              <a:avLst/>
              <a:gdLst>
                <a:gd name="connsiteX0" fmla="*/ 303812 w 1394592"/>
                <a:gd name="connsiteY0" fmla="*/ 0 h 678181"/>
                <a:gd name="connsiteX1" fmla="*/ 1394592 w 1394592"/>
                <a:gd name="connsiteY1" fmla="*/ 0 h 678181"/>
                <a:gd name="connsiteX2" fmla="*/ 1254059 w 1394592"/>
                <a:gd name="connsiteY2" fmla="*/ 678181 h 678181"/>
                <a:gd name="connsiteX3" fmla="*/ 0 w 1394592"/>
                <a:gd name="connsiteY3" fmla="*/ 678181 h 678181"/>
                <a:gd name="connsiteX4" fmla="*/ 303812 w 1394592"/>
                <a:gd name="connsiteY4" fmla="*/ 0 h 6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92" h="678181">
                  <a:moveTo>
                    <a:pt x="303812" y="0"/>
                  </a:moveTo>
                  <a:lnTo>
                    <a:pt x="1394592" y="0"/>
                  </a:lnTo>
                  <a:lnTo>
                    <a:pt x="1254059" y="678181"/>
                  </a:lnTo>
                  <a:lnTo>
                    <a:pt x="0" y="678181"/>
                  </a:lnTo>
                  <a:lnTo>
                    <a:pt x="30381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D9932F9-8903-487C-97BD-248635D6D40B}"/>
                </a:ext>
              </a:extLst>
            </p:cNvPr>
            <p:cNvSpPr/>
            <p:nvPr/>
          </p:nvSpPr>
          <p:spPr>
            <a:xfrm>
              <a:off x="13025358" y="4507877"/>
              <a:ext cx="1394591" cy="678181"/>
            </a:xfrm>
            <a:custGeom>
              <a:avLst/>
              <a:gdLst>
                <a:gd name="connsiteX0" fmla="*/ 0 w 1394591"/>
                <a:gd name="connsiteY0" fmla="*/ 0 h 678181"/>
                <a:gd name="connsiteX1" fmla="*/ 1090779 w 1394591"/>
                <a:gd name="connsiteY1" fmla="*/ 0 h 678181"/>
                <a:gd name="connsiteX2" fmla="*/ 1394591 w 1394591"/>
                <a:gd name="connsiteY2" fmla="*/ 678181 h 678181"/>
                <a:gd name="connsiteX3" fmla="*/ 140532 w 1394591"/>
                <a:gd name="connsiteY3" fmla="*/ 678181 h 678181"/>
                <a:gd name="connsiteX4" fmla="*/ 0 w 1394591"/>
                <a:gd name="connsiteY4" fmla="*/ 0 h 6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91" h="678181">
                  <a:moveTo>
                    <a:pt x="0" y="0"/>
                  </a:moveTo>
                  <a:lnTo>
                    <a:pt x="1090779" y="0"/>
                  </a:lnTo>
                  <a:lnTo>
                    <a:pt x="1394591" y="678181"/>
                  </a:lnTo>
                  <a:lnTo>
                    <a:pt x="140532" y="67818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7D799CC-46AD-419C-A654-6B3ACF04E4BF}"/>
                </a:ext>
              </a:extLst>
            </p:cNvPr>
            <p:cNvSpPr/>
            <p:nvPr/>
          </p:nvSpPr>
          <p:spPr>
            <a:xfrm>
              <a:off x="9840921" y="5269877"/>
              <a:ext cx="1619867" cy="771524"/>
            </a:xfrm>
            <a:custGeom>
              <a:avLst/>
              <a:gdLst>
                <a:gd name="connsiteX0" fmla="*/ 345628 w 1619867"/>
                <a:gd name="connsiteY0" fmla="*/ 0 h 771524"/>
                <a:gd name="connsiteX1" fmla="*/ 1619867 w 1619867"/>
                <a:gd name="connsiteY1" fmla="*/ 0 h 771524"/>
                <a:gd name="connsiteX2" fmla="*/ 1459992 w 1619867"/>
                <a:gd name="connsiteY2" fmla="*/ 771524 h 771524"/>
                <a:gd name="connsiteX3" fmla="*/ 0 w 1619867"/>
                <a:gd name="connsiteY3" fmla="*/ 771524 h 771524"/>
                <a:gd name="connsiteX4" fmla="*/ 345628 w 1619867"/>
                <a:gd name="connsiteY4" fmla="*/ 0 h 77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867" h="771524">
                  <a:moveTo>
                    <a:pt x="345628" y="0"/>
                  </a:moveTo>
                  <a:lnTo>
                    <a:pt x="1619867" y="0"/>
                  </a:lnTo>
                  <a:lnTo>
                    <a:pt x="1459992" y="771524"/>
                  </a:lnTo>
                  <a:lnTo>
                    <a:pt x="0" y="771524"/>
                  </a:lnTo>
                  <a:lnTo>
                    <a:pt x="34562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5FABE66-CC44-4BC4-AE59-4C9C16632F01}"/>
                </a:ext>
              </a:extLst>
            </p:cNvPr>
            <p:cNvSpPr/>
            <p:nvPr/>
          </p:nvSpPr>
          <p:spPr>
            <a:xfrm>
              <a:off x="13183259" y="5269877"/>
              <a:ext cx="1619867" cy="771524"/>
            </a:xfrm>
            <a:custGeom>
              <a:avLst/>
              <a:gdLst>
                <a:gd name="connsiteX0" fmla="*/ 0 w 1619867"/>
                <a:gd name="connsiteY0" fmla="*/ 0 h 771524"/>
                <a:gd name="connsiteX1" fmla="*/ 1274240 w 1619867"/>
                <a:gd name="connsiteY1" fmla="*/ 0 h 771524"/>
                <a:gd name="connsiteX2" fmla="*/ 1619867 w 1619867"/>
                <a:gd name="connsiteY2" fmla="*/ 771524 h 771524"/>
                <a:gd name="connsiteX3" fmla="*/ 159874 w 1619867"/>
                <a:gd name="connsiteY3" fmla="*/ 771524 h 771524"/>
                <a:gd name="connsiteX4" fmla="*/ 0 w 1619867"/>
                <a:gd name="connsiteY4" fmla="*/ 0 h 77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867" h="771524">
                  <a:moveTo>
                    <a:pt x="0" y="0"/>
                  </a:moveTo>
                  <a:lnTo>
                    <a:pt x="1274240" y="0"/>
                  </a:lnTo>
                  <a:lnTo>
                    <a:pt x="1619867" y="771524"/>
                  </a:lnTo>
                  <a:lnTo>
                    <a:pt x="159874" y="7715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A639E435-6E50-4238-9410-723A0C85FA39}"/>
                </a:ext>
              </a:extLst>
            </p:cNvPr>
            <p:cNvSpPr/>
            <p:nvPr/>
          </p:nvSpPr>
          <p:spPr>
            <a:xfrm>
              <a:off x="11687023" y="4280547"/>
              <a:ext cx="1270000" cy="711200"/>
            </a:xfrm>
            <a:prstGeom prst="trapezoid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C0C648A9-9C68-40FB-890B-058C46F8BEB1}"/>
                </a:ext>
              </a:extLst>
            </p:cNvPr>
            <p:cNvSpPr/>
            <p:nvPr/>
          </p:nvSpPr>
          <p:spPr>
            <a:xfrm flipV="1">
              <a:off x="11687023" y="4991747"/>
              <a:ext cx="1270000" cy="556260"/>
            </a:xfrm>
            <a:prstGeom prst="trapezoid">
              <a:avLst>
                <a:gd name="adj" fmla="val 45357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636F265C-5931-430A-99AA-57D548DCE5BD}"/>
                </a:ext>
              </a:extLst>
            </p:cNvPr>
            <p:cNvSpPr/>
            <p:nvPr/>
          </p:nvSpPr>
          <p:spPr>
            <a:xfrm>
              <a:off x="11745419" y="3959190"/>
              <a:ext cx="1153208" cy="66657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575A7E8-5EAA-4AB3-A9FC-4EDAF66417DF}"/>
                </a:ext>
              </a:extLst>
            </p:cNvPr>
            <p:cNvSpPr/>
            <p:nvPr/>
          </p:nvSpPr>
          <p:spPr>
            <a:xfrm>
              <a:off x="12192259" y="3900000"/>
              <a:ext cx="259528" cy="439738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52FC28A-E25B-49F4-836F-93622980183A}"/>
              </a:ext>
            </a:extLst>
          </p:cNvPr>
          <p:cNvGrpSpPr/>
          <p:nvPr/>
        </p:nvGrpSpPr>
        <p:grpSpPr>
          <a:xfrm>
            <a:off x="6686162" y="3952004"/>
            <a:ext cx="2372285" cy="2250686"/>
            <a:chOff x="6509250" y="3088137"/>
            <a:chExt cx="2538815" cy="2408680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10973EF-8EF9-4B3B-AC36-6EDC6276ED8D}"/>
                </a:ext>
              </a:extLst>
            </p:cNvPr>
            <p:cNvSpPr/>
            <p:nvPr/>
          </p:nvSpPr>
          <p:spPr>
            <a:xfrm rot="2700000">
              <a:off x="8125472" y="4574224"/>
              <a:ext cx="857526" cy="987660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3F95E424-CE5C-4830-98B2-E1A6CC23AB8B}"/>
                </a:ext>
              </a:extLst>
            </p:cNvPr>
            <p:cNvSpPr/>
            <p:nvPr/>
          </p:nvSpPr>
          <p:spPr>
            <a:xfrm rot="18900000">
              <a:off x="8257138" y="4296059"/>
              <a:ext cx="84937" cy="11159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F2AAFA9-E9C8-40B3-AB13-007E08212CFD}"/>
                </a:ext>
              </a:extLst>
            </p:cNvPr>
            <p:cNvSpPr/>
            <p:nvPr/>
          </p:nvSpPr>
          <p:spPr>
            <a:xfrm rot="18900000">
              <a:off x="7081047" y="3576384"/>
              <a:ext cx="1429622" cy="1466590"/>
            </a:xfrm>
            <a:custGeom>
              <a:avLst/>
              <a:gdLst>
                <a:gd name="connsiteX0" fmla="*/ 939708 w 1879416"/>
                <a:gd name="connsiteY0" fmla="*/ 0 h 1723126"/>
                <a:gd name="connsiteX1" fmla="*/ 1879416 w 1879416"/>
                <a:gd name="connsiteY1" fmla="*/ 461513 h 1723126"/>
                <a:gd name="connsiteX2" fmla="*/ 1879414 w 1879416"/>
                <a:gd name="connsiteY2" fmla="*/ 461523 h 1723126"/>
                <a:gd name="connsiteX3" fmla="*/ 1879414 w 1879416"/>
                <a:gd name="connsiteY3" fmla="*/ 1261594 h 1723126"/>
                <a:gd name="connsiteX4" fmla="*/ 1879416 w 1879416"/>
                <a:gd name="connsiteY4" fmla="*/ 1261613 h 1723126"/>
                <a:gd name="connsiteX5" fmla="*/ 1879414 w 1879416"/>
                <a:gd name="connsiteY5" fmla="*/ 1261632 h 1723126"/>
                <a:gd name="connsiteX6" fmla="*/ 1879414 w 1879416"/>
                <a:gd name="connsiteY6" fmla="*/ 1271743 h 1723126"/>
                <a:gd name="connsiteX7" fmla="*/ 1878375 w 1879416"/>
                <a:gd name="connsiteY7" fmla="*/ 1271743 h 1723126"/>
                <a:gd name="connsiteX8" fmla="*/ 1874565 w 1879416"/>
                <a:gd name="connsiteY8" fmla="*/ 1308800 h 1723126"/>
                <a:gd name="connsiteX9" fmla="*/ 939708 w 1879416"/>
                <a:gd name="connsiteY9" fmla="*/ 1723126 h 1723126"/>
                <a:gd name="connsiteX10" fmla="*/ 4852 w 1879416"/>
                <a:gd name="connsiteY10" fmla="*/ 1308800 h 1723126"/>
                <a:gd name="connsiteX11" fmla="*/ 1042 w 1879416"/>
                <a:gd name="connsiteY11" fmla="*/ 1271743 h 1723126"/>
                <a:gd name="connsiteX12" fmla="*/ 0 w 1879416"/>
                <a:gd name="connsiteY12" fmla="*/ 1271743 h 1723126"/>
                <a:gd name="connsiteX13" fmla="*/ 0 w 1879416"/>
                <a:gd name="connsiteY13" fmla="*/ 1261613 h 1723126"/>
                <a:gd name="connsiteX14" fmla="*/ 0 w 1879416"/>
                <a:gd name="connsiteY14" fmla="*/ 461513 h 1723126"/>
                <a:gd name="connsiteX15" fmla="*/ 0 w 1879416"/>
                <a:gd name="connsiteY15" fmla="*/ 461512 h 1723126"/>
                <a:gd name="connsiteX16" fmla="*/ 0 w 1879416"/>
                <a:gd name="connsiteY16" fmla="*/ 461512 h 1723126"/>
                <a:gd name="connsiteX17" fmla="*/ 19092 w 1879416"/>
                <a:gd name="connsiteY17" fmla="*/ 368502 h 1723126"/>
                <a:gd name="connsiteX18" fmla="*/ 939708 w 1879416"/>
                <a:gd name="connsiteY18" fmla="*/ 0 h 1723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9416" h="1723126">
                  <a:moveTo>
                    <a:pt x="939708" y="0"/>
                  </a:moveTo>
                  <a:cubicBezTo>
                    <a:pt x="1458694" y="0"/>
                    <a:pt x="1879416" y="206626"/>
                    <a:pt x="1879416" y="461513"/>
                  </a:cubicBezTo>
                  <a:lnTo>
                    <a:pt x="1879414" y="461523"/>
                  </a:lnTo>
                  <a:lnTo>
                    <a:pt x="1879414" y="1261594"/>
                  </a:lnTo>
                  <a:lnTo>
                    <a:pt x="1879416" y="1261613"/>
                  </a:lnTo>
                  <a:lnTo>
                    <a:pt x="1879414" y="1261632"/>
                  </a:lnTo>
                  <a:lnTo>
                    <a:pt x="1879414" y="1271743"/>
                  </a:lnTo>
                  <a:lnTo>
                    <a:pt x="1878375" y="1271743"/>
                  </a:lnTo>
                  <a:lnTo>
                    <a:pt x="1874565" y="1308800"/>
                  </a:lnTo>
                  <a:cubicBezTo>
                    <a:pt x="1826442" y="1541521"/>
                    <a:pt x="1426257" y="1723126"/>
                    <a:pt x="939708" y="1723126"/>
                  </a:cubicBezTo>
                  <a:cubicBezTo>
                    <a:pt x="453159" y="1723126"/>
                    <a:pt x="52974" y="1541521"/>
                    <a:pt x="4852" y="1308800"/>
                  </a:cubicBezTo>
                  <a:lnTo>
                    <a:pt x="1042" y="1271743"/>
                  </a:lnTo>
                  <a:lnTo>
                    <a:pt x="0" y="1271743"/>
                  </a:lnTo>
                  <a:lnTo>
                    <a:pt x="0" y="1261613"/>
                  </a:lnTo>
                  <a:lnTo>
                    <a:pt x="0" y="461513"/>
                  </a:lnTo>
                  <a:lnTo>
                    <a:pt x="0" y="461512"/>
                  </a:lnTo>
                  <a:lnTo>
                    <a:pt x="0" y="461512"/>
                  </a:lnTo>
                  <a:lnTo>
                    <a:pt x="19092" y="368502"/>
                  </a:lnTo>
                  <a:cubicBezTo>
                    <a:pt x="106716" y="158198"/>
                    <a:pt x="485595" y="0"/>
                    <a:pt x="93970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7CE85542-D72A-4B87-B3A1-AE9C373C935A}"/>
                </a:ext>
              </a:extLst>
            </p:cNvPr>
            <p:cNvSpPr/>
            <p:nvPr/>
          </p:nvSpPr>
          <p:spPr>
            <a:xfrm rot="18900000">
              <a:off x="6870313" y="3702592"/>
              <a:ext cx="1369564" cy="732646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EB643208-6819-497A-A514-F96596B78223}"/>
                </a:ext>
              </a:extLst>
            </p:cNvPr>
            <p:cNvSpPr/>
            <p:nvPr/>
          </p:nvSpPr>
          <p:spPr>
            <a:xfrm rot="2700000">
              <a:off x="6574318" y="3023069"/>
              <a:ext cx="857524" cy="987660"/>
            </a:xfrm>
            <a:custGeom>
              <a:avLst/>
              <a:gdLst>
                <a:gd name="connsiteX0" fmla="*/ 0 w 1411915"/>
                <a:gd name="connsiteY0" fmla="*/ 663576 h 1327152"/>
                <a:gd name="connsiteX1" fmla="*/ 260611 w 1411915"/>
                <a:gd name="connsiteY1" fmla="*/ 0 h 1327152"/>
                <a:gd name="connsiteX2" fmla="*/ 1411915 w 1411915"/>
                <a:gd name="connsiteY2" fmla="*/ 0 h 1327152"/>
                <a:gd name="connsiteX3" fmla="*/ 1370562 w 1411915"/>
                <a:gd name="connsiteY3" fmla="*/ 26010 h 1327152"/>
                <a:gd name="connsiteX4" fmla="*/ 1162025 w 1411915"/>
                <a:gd name="connsiteY4" fmla="*/ 663576 h 1327152"/>
                <a:gd name="connsiteX5" fmla="*/ 1370562 w 1411915"/>
                <a:gd name="connsiteY5" fmla="*/ 1301142 h 1327152"/>
                <a:gd name="connsiteX6" fmla="*/ 1411914 w 1411915"/>
                <a:gd name="connsiteY6" fmla="*/ 1327152 h 1327152"/>
                <a:gd name="connsiteX7" fmla="*/ 260611 w 1411915"/>
                <a:gd name="connsiteY7" fmla="*/ 1327152 h 1327152"/>
                <a:gd name="connsiteX8" fmla="*/ 0 w 1411915"/>
                <a:gd name="connsiteY8" fmla="*/ 663576 h 132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915" h="1327152">
                  <a:moveTo>
                    <a:pt x="0" y="663576"/>
                  </a:moveTo>
                  <a:cubicBezTo>
                    <a:pt x="0" y="297149"/>
                    <a:pt x="116626" y="0"/>
                    <a:pt x="260611" y="0"/>
                  </a:cubicBezTo>
                  <a:lnTo>
                    <a:pt x="1411915" y="0"/>
                  </a:lnTo>
                  <a:lnTo>
                    <a:pt x="1370562" y="26010"/>
                  </a:lnTo>
                  <a:cubicBezTo>
                    <a:pt x="1247986" y="131068"/>
                    <a:pt x="1162025" y="377005"/>
                    <a:pt x="1162025" y="663576"/>
                  </a:cubicBezTo>
                  <a:cubicBezTo>
                    <a:pt x="1162025" y="950148"/>
                    <a:pt x="1247986" y="1196084"/>
                    <a:pt x="1370562" y="1301142"/>
                  </a:cubicBezTo>
                  <a:lnTo>
                    <a:pt x="1411914" y="1327152"/>
                  </a:lnTo>
                  <a:lnTo>
                    <a:pt x="260611" y="1327152"/>
                  </a:lnTo>
                  <a:cubicBezTo>
                    <a:pt x="116626" y="1327152"/>
                    <a:pt x="0" y="1030003"/>
                    <a:pt x="0" y="66357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168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52468FB1-6844-4889-9FEE-7BB25C796C60}"/>
                </a:ext>
              </a:extLst>
            </p:cNvPr>
            <p:cNvSpPr/>
            <p:nvPr/>
          </p:nvSpPr>
          <p:spPr>
            <a:xfrm rot="18900000">
              <a:off x="7122420" y="3161333"/>
              <a:ext cx="84937" cy="11159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9AD2673-18ED-40D8-9A57-DD8DB0E5F413}"/>
              </a:ext>
            </a:extLst>
          </p:cNvPr>
          <p:cNvGrpSpPr/>
          <p:nvPr/>
        </p:nvGrpSpPr>
        <p:grpSpPr>
          <a:xfrm>
            <a:off x="3794071" y="4092017"/>
            <a:ext cx="2302738" cy="1769882"/>
            <a:chOff x="6845234" y="6344871"/>
            <a:chExt cx="2140390" cy="1645102"/>
          </a:xfrm>
        </p:grpSpPr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3EC585A6-1C4E-4E47-BA4F-E094FC6A555D}"/>
                </a:ext>
              </a:extLst>
            </p:cNvPr>
            <p:cNvSpPr/>
            <p:nvPr/>
          </p:nvSpPr>
          <p:spPr>
            <a:xfrm rot="1800000">
              <a:off x="7788431" y="6679451"/>
              <a:ext cx="828202" cy="315325"/>
            </a:xfrm>
            <a:prstGeom prst="trapezoid">
              <a:avLst>
                <a:gd name="adj" fmla="val 87047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0BC1B8E-3BBE-4778-B9B5-E40FA9B46AFD}"/>
                </a:ext>
              </a:extLst>
            </p:cNvPr>
            <p:cNvSpPr/>
            <p:nvPr/>
          </p:nvSpPr>
          <p:spPr>
            <a:xfrm rot="19800000">
              <a:off x="7757135" y="7120550"/>
              <a:ext cx="422395" cy="441028"/>
            </a:xfrm>
            <a:custGeom>
              <a:avLst/>
              <a:gdLst>
                <a:gd name="connsiteX0" fmla="*/ 793 w 567118"/>
                <a:gd name="connsiteY0" fmla="*/ 0 h 592137"/>
                <a:gd name="connsiteX1" fmla="*/ 567118 w 567118"/>
                <a:gd name="connsiteY1" fmla="*/ 0 h 592137"/>
                <a:gd name="connsiteX2" fmla="*/ 567118 w 567118"/>
                <a:gd name="connsiteY2" fmla="*/ 590963 h 592137"/>
                <a:gd name="connsiteX3" fmla="*/ 565944 w 567118"/>
                <a:gd name="connsiteY3" fmla="*/ 592137 h 592137"/>
                <a:gd name="connsiteX4" fmla="*/ 0 w 567118"/>
                <a:gd name="connsiteY4" fmla="*/ 592137 h 592137"/>
                <a:gd name="connsiteX5" fmla="*/ 0 w 567118"/>
                <a:gd name="connsiteY5" fmla="*/ 793 h 592137"/>
                <a:gd name="connsiteX6" fmla="*/ 793 w 567118"/>
                <a:gd name="connsiteY6" fmla="*/ 0 h 59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118" h="592137">
                  <a:moveTo>
                    <a:pt x="793" y="0"/>
                  </a:moveTo>
                  <a:lnTo>
                    <a:pt x="567118" y="0"/>
                  </a:lnTo>
                  <a:lnTo>
                    <a:pt x="567118" y="590963"/>
                  </a:lnTo>
                  <a:lnTo>
                    <a:pt x="565944" y="592137"/>
                  </a:lnTo>
                  <a:lnTo>
                    <a:pt x="0" y="592137"/>
                  </a:lnTo>
                  <a:lnTo>
                    <a:pt x="0" y="793"/>
                  </a:lnTo>
                  <a:lnTo>
                    <a:pt x="79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0CED41B-F808-40EB-9540-A8EAC9338E1C}"/>
                </a:ext>
              </a:extLst>
            </p:cNvPr>
            <p:cNvSpPr/>
            <p:nvPr/>
          </p:nvSpPr>
          <p:spPr>
            <a:xfrm rot="19800000">
              <a:off x="8096847" y="6812846"/>
              <a:ext cx="171163" cy="610969"/>
            </a:xfrm>
            <a:custGeom>
              <a:avLst/>
              <a:gdLst>
                <a:gd name="connsiteX0" fmla="*/ 229807 w 229807"/>
                <a:gd name="connsiteY0" fmla="*/ 0 h 820304"/>
                <a:gd name="connsiteX1" fmla="*/ 229807 w 229807"/>
                <a:gd name="connsiteY1" fmla="*/ 590497 h 820304"/>
                <a:gd name="connsiteX2" fmla="*/ 0 w 229807"/>
                <a:gd name="connsiteY2" fmla="*/ 820304 h 820304"/>
                <a:gd name="connsiteX3" fmla="*/ 0 w 229807"/>
                <a:gd name="connsiteY3" fmla="*/ 229808 h 820304"/>
                <a:gd name="connsiteX4" fmla="*/ 229807 w 229807"/>
                <a:gd name="connsiteY4" fmla="*/ 0 h 82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7" h="820304">
                  <a:moveTo>
                    <a:pt x="229807" y="0"/>
                  </a:moveTo>
                  <a:lnTo>
                    <a:pt x="229807" y="590497"/>
                  </a:lnTo>
                  <a:lnTo>
                    <a:pt x="0" y="820304"/>
                  </a:lnTo>
                  <a:lnTo>
                    <a:pt x="0" y="229808"/>
                  </a:lnTo>
                  <a:lnTo>
                    <a:pt x="22980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C17F356-C02E-442F-BD67-A2AAD7C634F6}"/>
                </a:ext>
              </a:extLst>
            </p:cNvPr>
            <p:cNvSpPr/>
            <p:nvPr/>
          </p:nvSpPr>
          <p:spPr>
            <a:xfrm rot="19800000">
              <a:off x="7593188" y="6947171"/>
              <a:ext cx="592967" cy="171794"/>
            </a:xfrm>
            <a:custGeom>
              <a:avLst/>
              <a:gdLst>
                <a:gd name="connsiteX0" fmla="*/ 230188 w 796132"/>
                <a:gd name="connsiteY0" fmla="*/ 0 h 230655"/>
                <a:gd name="connsiteX1" fmla="*/ 796132 w 796132"/>
                <a:gd name="connsiteY1" fmla="*/ 0 h 230655"/>
                <a:gd name="connsiteX2" fmla="*/ 796132 w 796132"/>
                <a:gd name="connsiteY2" fmla="*/ 847 h 230655"/>
                <a:gd name="connsiteX3" fmla="*/ 566325 w 796132"/>
                <a:gd name="connsiteY3" fmla="*/ 230655 h 230655"/>
                <a:gd name="connsiteX4" fmla="*/ 566325 w 796132"/>
                <a:gd name="connsiteY4" fmla="*/ 230188 h 230655"/>
                <a:gd name="connsiteX5" fmla="*/ 0 w 796132"/>
                <a:gd name="connsiteY5" fmla="*/ 230188 h 230655"/>
                <a:gd name="connsiteX6" fmla="*/ 230188 w 796132"/>
                <a:gd name="connsiteY6" fmla="*/ 0 h 230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132" h="230655">
                  <a:moveTo>
                    <a:pt x="230188" y="0"/>
                  </a:moveTo>
                  <a:lnTo>
                    <a:pt x="796132" y="0"/>
                  </a:lnTo>
                  <a:lnTo>
                    <a:pt x="796132" y="847"/>
                  </a:lnTo>
                  <a:lnTo>
                    <a:pt x="566325" y="230655"/>
                  </a:lnTo>
                  <a:lnTo>
                    <a:pt x="566325" y="230188"/>
                  </a:lnTo>
                  <a:lnTo>
                    <a:pt x="0" y="230188"/>
                  </a:lnTo>
                  <a:lnTo>
                    <a:pt x="230188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EC62F789-F8A8-4E17-BCBB-C32DE5852DEE}"/>
                </a:ext>
              </a:extLst>
            </p:cNvPr>
            <p:cNvSpPr/>
            <p:nvPr/>
          </p:nvSpPr>
          <p:spPr>
            <a:xfrm rot="1800000">
              <a:off x="6942887" y="7285292"/>
              <a:ext cx="1705939" cy="704681"/>
            </a:xfrm>
            <a:prstGeom prst="trapezoid">
              <a:avLst>
                <a:gd name="adj" fmla="val 106468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BE04104A-CF16-48E9-8D5B-2DA61981516F}"/>
                </a:ext>
              </a:extLst>
            </p:cNvPr>
            <p:cNvSpPr/>
            <p:nvPr/>
          </p:nvSpPr>
          <p:spPr>
            <a:xfrm rot="7200000">
              <a:off x="6945867" y="6244238"/>
              <a:ext cx="709791" cy="911057"/>
            </a:xfrm>
            <a:prstGeom prst="trapezoid">
              <a:avLst>
                <a:gd name="adj" fmla="val 34859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46D793AE-AEC0-4FE0-A230-3C60667C0146}"/>
                </a:ext>
              </a:extLst>
            </p:cNvPr>
            <p:cNvSpPr/>
            <p:nvPr/>
          </p:nvSpPr>
          <p:spPr>
            <a:xfrm rot="18000000">
              <a:off x="8276368" y="7248498"/>
              <a:ext cx="709791" cy="708720"/>
            </a:xfrm>
            <a:prstGeom prst="trapezoid">
              <a:avLst>
                <a:gd name="adj" fmla="val 34859"/>
              </a:avLst>
            </a:pr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102D54B-C859-41BD-9966-9B199583B7D4}"/>
              </a:ext>
            </a:extLst>
          </p:cNvPr>
          <p:cNvGrpSpPr/>
          <p:nvPr/>
        </p:nvGrpSpPr>
        <p:grpSpPr>
          <a:xfrm>
            <a:off x="3719595" y="1103491"/>
            <a:ext cx="2556258" cy="1674107"/>
            <a:chOff x="4111" y="402793"/>
            <a:chExt cx="3764386" cy="2465317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7054255B-769C-4831-9235-D5C0C0FAB74F}"/>
                </a:ext>
              </a:extLst>
            </p:cNvPr>
            <p:cNvSpPr/>
            <p:nvPr/>
          </p:nvSpPr>
          <p:spPr>
            <a:xfrm>
              <a:off x="1715008" y="402793"/>
              <a:ext cx="597571" cy="97889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0E2B330-3CF3-4623-9CC3-B8487BD7B6FD}"/>
                </a:ext>
              </a:extLst>
            </p:cNvPr>
            <p:cNvSpPr/>
            <p:nvPr/>
          </p:nvSpPr>
          <p:spPr>
            <a:xfrm rot="4500000">
              <a:off x="3065784" y="971830"/>
              <a:ext cx="418588" cy="986839"/>
            </a:xfrm>
            <a:custGeom>
              <a:avLst/>
              <a:gdLst>
                <a:gd name="connsiteX0" fmla="*/ 112646 w 418588"/>
                <a:gd name="connsiteY0" fmla="*/ 0 h 986839"/>
                <a:gd name="connsiteX1" fmla="*/ 305942 w 418588"/>
                <a:gd name="connsiteY1" fmla="*/ 1 h 986839"/>
                <a:gd name="connsiteX2" fmla="*/ 418588 w 418588"/>
                <a:gd name="connsiteY2" fmla="*/ 986838 h 986839"/>
                <a:gd name="connsiteX3" fmla="*/ 0 w 418588"/>
                <a:gd name="connsiteY3" fmla="*/ 986839 h 986839"/>
                <a:gd name="connsiteX4" fmla="*/ 112646 w 418588"/>
                <a:gd name="connsiteY4" fmla="*/ 0 h 98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588" h="986839">
                  <a:moveTo>
                    <a:pt x="112646" y="0"/>
                  </a:moveTo>
                  <a:lnTo>
                    <a:pt x="305942" y="1"/>
                  </a:lnTo>
                  <a:lnTo>
                    <a:pt x="418588" y="986838"/>
                  </a:lnTo>
                  <a:lnTo>
                    <a:pt x="0" y="986839"/>
                  </a:lnTo>
                  <a:lnTo>
                    <a:pt x="11264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直方体 55">
              <a:extLst>
                <a:ext uri="{FF2B5EF4-FFF2-40B4-BE49-F238E27FC236}">
                  <a16:creationId xmlns:a16="http://schemas.microsoft.com/office/drawing/2014/main" id="{EF6737DC-736A-492C-A6BB-AF9EFE1ECA5D}"/>
                </a:ext>
              </a:extLst>
            </p:cNvPr>
            <p:cNvSpPr/>
            <p:nvPr/>
          </p:nvSpPr>
          <p:spPr>
            <a:xfrm rot="3600000">
              <a:off x="1731375" y="1245542"/>
              <a:ext cx="1104900" cy="1104900"/>
            </a:xfrm>
            <a:prstGeom prst="cub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0364C25-6440-40F9-9F67-792A7993FF84}"/>
                </a:ext>
              </a:extLst>
            </p:cNvPr>
            <p:cNvSpPr/>
            <p:nvPr/>
          </p:nvSpPr>
          <p:spPr>
            <a:xfrm rot="4500000">
              <a:off x="376778" y="1189737"/>
              <a:ext cx="1071718" cy="1817051"/>
            </a:xfrm>
            <a:custGeom>
              <a:avLst/>
              <a:gdLst>
                <a:gd name="connsiteX0" fmla="*/ 207413 w 1071718"/>
                <a:gd name="connsiteY0" fmla="*/ 0 h 1817051"/>
                <a:gd name="connsiteX1" fmla="*/ 864304 w 1071718"/>
                <a:gd name="connsiteY1" fmla="*/ 1 h 1817051"/>
                <a:gd name="connsiteX2" fmla="*/ 1071718 w 1071718"/>
                <a:gd name="connsiteY2" fmla="*/ 1817051 h 1817051"/>
                <a:gd name="connsiteX3" fmla="*/ 0 w 1071718"/>
                <a:gd name="connsiteY3" fmla="*/ 1817051 h 1817051"/>
                <a:gd name="connsiteX4" fmla="*/ 207413 w 1071718"/>
                <a:gd name="connsiteY4" fmla="*/ 0 h 181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718" h="1817051">
                  <a:moveTo>
                    <a:pt x="207413" y="0"/>
                  </a:moveTo>
                  <a:lnTo>
                    <a:pt x="864304" y="1"/>
                  </a:lnTo>
                  <a:lnTo>
                    <a:pt x="1071718" y="1817051"/>
                  </a:lnTo>
                  <a:lnTo>
                    <a:pt x="0" y="1817051"/>
                  </a:lnTo>
                  <a:lnTo>
                    <a:pt x="207413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0099"/>
                </a:gs>
                <a:gs pos="0">
                  <a:schemeClr val="tx1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DEE7F7E9-42EA-47F9-99F6-FD90993887A6}"/>
                </a:ext>
              </a:extLst>
            </p:cNvPr>
            <p:cNvSpPr/>
            <p:nvPr/>
          </p:nvSpPr>
          <p:spPr>
            <a:xfrm rot="19800000">
              <a:off x="2510994" y="2071783"/>
              <a:ext cx="466615" cy="79632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0E9EEA9-7135-4405-9960-CE0AE0927144}"/>
                </a:ext>
              </a:extLst>
            </p:cNvPr>
            <p:cNvSpPr/>
            <p:nvPr/>
          </p:nvSpPr>
          <p:spPr>
            <a:xfrm rot="5400000">
              <a:off x="2173116" y="677666"/>
              <a:ext cx="146590" cy="465236"/>
            </a:xfrm>
            <a:custGeom>
              <a:avLst/>
              <a:gdLst>
                <a:gd name="connsiteX0" fmla="*/ 177801 w 353220"/>
                <a:gd name="connsiteY0" fmla="*/ 0 h 598489"/>
                <a:gd name="connsiteX1" fmla="*/ 346110 w 353220"/>
                <a:gd name="connsiteY1" fmla="*/ 488719 h 598489"/>
                <a:gd name="connsiteX2" fmla="*/ 353220 w 353220"/>
                <a:gd name="connsiteY2" fmla="*/ 506969 h 598489"/>
                <a:gd name="connsiteX3" fmla="*/ 176610 w 353220"/>
                <a:gd name="connsiteY3" fmla="*/ 598489 h 598489"/>
                <a:gd name="connsiteX4" fmla="*/ 0 w 353220"/>
                <a:gd name="connsiteY4" fmla="*/ 506969 h 598489"/>
                <a:gd name="connsiteX5" fmla="*/ 13879 w 353220"/>
                <a:gd name="connsiteY5" fmla="*/ 471345 h 598489"/>
                <a:gd name="connsiteX6" fmla="*/ 16050 w 353220"/>
                <a:gd name="connsiteY6" fmla="*/ 469677 h 59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220" h="598489">
                  <a:moveTo>
                    <a:pt x="177801" y="0"/>
                  </a:moveTo>
                  <a:lnTo>
                    <a:pt x="346110" y="488719"/>
                  </a:lnTo>
                  <a:lnTo>
                    <a:pt x="353220" y="506969"/>
                  </a:lnTo>
                  <a:cubicBezTo>
                    <a:pt x="353220" y="557514"/>
                    <a:pt x="274149" y="598489"/>
                    <a:pt x="176610" y="598489"/>
                  </a:cubicBezTo>
                  <a:cubicBezTo>
                    <a:pt x="79071" y="598489"/>
                    <a:pt x="0" y="557514"/>
                    <a:pt x="0" y="506969"/>
                  </a:cubicBezTo>
                  <a:cubicBezTo>
                    <a:pt x="0" y="494333"/>
                    <a:pt x="4942" y="482295"/>
                    <a:pt x="13879" y="471345"/>
                  </a:cubicBezTo>
                  <a:lnTo>
                    <a:pt x="16050" y="46967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  <a:gs pos="49000">
                  <a:schemeClr val="bg1">
                    <a:lumMod val="95000"/>
                  </a:schemeClr>
                </a:gs>
              </a:gsLst>
              <a:lin ang="21594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pptxa34_人工衛星、放送衛星のイラスト</dc:title>
  <dc:subject>pptxa34_人工衛星、放送衛星のイラスト</dc:subject>
  <dc:creator>でじけろお</dc:creator>
  <cp:revision>1</cp:revision>
  <dcterms:created xsi:type="dcterms:W3CDTF">2018-05-20T00:31:01Z</dcterms:created>
  <dcterms:modified xsi:type="dcterms:W3CDTF">2019-06-02T16:52:04Z</dcterms:modified>
  <cp:version>1</cp:version>
</cp:coreProperties>
</file>